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84" r:id="rId2"/>
  </p:sldMasterIdLst>
  <p:notesMasterIdLst>
    <p:notesMasterId r:id="rId12"/>
  </p:notesMasterIdLst>
  <p:sldIdLst>
    <p:sldId id="282" r:id="rId3"/>
    <p:sldId id="3104" r:id="rId4"/>
    <p:sldId id="3105" r:id="rId5"/>
    <p:sldId id="3092" r:id="rId6"/>
    <p:sldId id="3107" r:id="rId7"/>
    <p:sldId id="3108" r:id="rId8"/>
    <p:sldId id="3106" r:id="rId9"/>
    <p:sldId id="3084" r:id="rId10"/>
    <p:sldId id="3100" r:id="rId1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72D8AE-591E-6ECF-CC9E-68D98DC3CD2F}" name="Dafna Hadar Pecker" initials="" userId="873281f71de5b194" providerId="Windows Live"/>
  <p188:author id="{DC9A63D3-F978-C809-5A02-F391D21E2325}" name="דפנה הדר" initials="דה" userId="S::dafnaha@reali.org.il::4f419a13-f067-4491-a6c4-de657f92cbfb" providerId="AD"/>
  <p188:author id="{79134DDC-39B4-864C-D18D-9E3A43289265}" name="hadas cohen" initials="hc" userId="aaa066b9589937c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fna Hadar Pecker" initials="DHP" lastIdx="2" clrIdx="0">
    <p:extLst>
      <p:ext uri="{19B8F6BF-5375-455C-9EA6-DF929625EA0E}">
        <p15:presenceInfo xmlns:p15="http://schemas.microsoft.com/office/powerpoint/2012/main" userId="873281f71de5b1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4EA"/>
    <a:srgbClr val="CBD6D6"/>
    <a:srgbClr val="5B7496"/>
    <a:srgbClr val="98BCF2"/>
    <a:srgbClr val="758194"/>
    <a:srgbClr val="208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892" autoAdjust="0"/>
    <p:restoredTop sz="79592" autoAdjust="0"/>
  </p:normalViewPr>
  <p:slideViewPr>
    <p:cSldViewPr snapToGrid="0">
      <p:cViewPr varScale="1">
        <p:scale>
          <a:sx n="69" d="100"/>
          <a:sy n="69" d="100"/>
        </p:scale>
        <p:origin x="95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fna Hadar Pecker" userId="873281f71de5b194" providerId="LiveId" clId="{A8AE51C3-1F01-4E6F-8D20-AFFD4D96D2F7}"/>
    <pc:docChg chg="undo redo custSel addSld delSld modSld">
      <pc:chgData name="Dafna Hadar Pecker" userId="873281f71de5b194" providerId="LiveId" clId="{A8AE51C3-1F01-4E6F-8D20-AFFD4D96D2F7}" dt="2024-11-21T06:50:32.120" v="579" actId="1076"/>
      <pc:docMkLst>
        <pc:docMk/>
      </pc:docMkLst>
      <pc:sldChg chg="addSp delSp modSp add del mod setBg modNotesTx">
        <pc:chgData name="Dafna Hadar Pecker" userId="873281f71de5b194" providerId="LiveId" clId="{A8AE51C3-1F01-4E6F-8D20-AFFD4D96D2F7}" dt="2024-11-21T06:50:32.120" v="579" actId="1076"/>
        <pc:sldMkLst>
          <pc:docMk/>
          <pc:sldMk cId="143591446" sldId="3084"/>
        </pc:sldMkLst>
        <pc:spChg chg="add mod">
          <ac:chgData name="Dafna Hadar Pecker" userId="873281f71de5b194" providerId="LiveId" clId="{A8AE51C3-1F01-4E6F-8D20-AFFD4D96D2F7}" dt="2024-11-21T06:44:43.566" v="559" actId="1035"/>
          <ac:spMkLst>
            <pc:docMk/>
            <pc:sldMk cId="143591446" sldId="3084"/>
            <ac:spMk id="2" creationId="{845CB101-5858-A07D-F45E-E3BB5540F56D}"/>
          </ac:spMkLst>
        </pc:spChg>
        <pc:spChg chg="add mod">
          <ac:chgData name="Dafna Hadar Pecker" userId="873281f71de5b194" providerId="LiveId" clId="{A8AE51C3-1F01-4E6F-8D20-AFFD4D96D2F7}" dt="2024-11-21T06:50:32.120" v="579" actId="1076"/>
          <ac:spMkLst>
            <pc:docMk/>
            <pc:sldMk cId="143591446" sldId="3084"/>
            <ac:spMk id="5" creationId="{178FD293-8F83-E5E7-D738-86669C6E7EBE}"/>
          </ac:spMkLst>
        </pc:spChg>
        <pc:spChg chg="del mod">
          <ac:chgData name="Dafna Hadar Pecker" userId="873281f71de5b194" providerId="LiveId" clId="{A8AE51C3-1F01-4E6F-8D20-AFFD4D96D2F7}" dt="2024-11-21T06:43:59.729" v="550"/>
          <ac:spMkLst>
            <pc:docMk/>
            <pc:sldMk cId="143591446" sldId="3084"/>
            <ac:spMk id="5" creationId="{D093FAAF-2F81-2584-15B2-AFEA5B4BB7B0}"/>
          </ac:spMkLst>
        </pc:spChg>
        <pc:spChg chg="add mod">
          <ac:chgData name="Dafna Hadar Pecker" userId="873281f71de5b194" providerId="LiveId" clId="{A8AE51C3-1F01-4E6F-8D20-AFFD4D96D2F7}" dt="2024-11-21T06:44:59.036" v="560" actId="1076"/>
          <ac:spMkLst>
            <pc:docMk/>
            <pc:sldMk cId="143591446" sldId="3084"/>
            <ac:spMk id="6" creationId="{7011EA16-EA67-B740-AB45-424DB1651669}"/>
          </ac:spMkLst>
        </pc:spChg>
        <pc:spChg chg="mod">
          <ac:chgData name="Dafna Hadar Pecker" userId="873281f71de5b194" providerId="LiveId" clId="{A8AE51C3-1F01-4E6F-8D20-AFFD4D96D2F7}" dt="2024-11-21T06:49:38.351" v="569" actId="207"/>
          <ac:spMkLst>
            <pc:docMk/>
            <pc:sldMk cId="143591446" sldId="3084"/>
            <ac:spMk id="9" creationId="{F3BBE239-7DF1-8600-A3E3-1D43440B6740}"/>
          </ac:spMkLst>
        </pc:spChg>
        <pc:spChg chg="del">
          <ac:chgData name="Dafna Hadar Pecker" userId="873281f71de5b194" providerId="LiveId" clId="{A8AE51C3-1F01-4E6F-8D20-AFFD4D96D2F7}" dt="2024-11-21T06:43:59.713" v="548" actId="478"/>
          <ac:spMkLst>
            <pc:docMk/>
            <pc:sldMk cId="143591446" sldId="3084"/>
            <ac:spMk id="11" creationId="{15A3FC85-FFDB-ABA7-CE31-67E6B2BB8061}"/>
          </ac:spMkLst>
        </pc:spChg>
        <pc:spChg chg="mod">
          <ac:chgData name="Dafna Hadar Pecker" userId="873281f71de5b194" providerId="LiveId" clId="{A8AE51C3-1F01-4E6F-8D20-AFFD4D96D2F7}" dt="2024-11-21T06:49:38.351" v="569" actId="207"/>
          <ac:spMkLst>
            <pc:docMk/>
            <pc:sldMk cId="143591446" sldId="3084"/>
            <ac:spMk id="11" creationId="{467E63F5-CBDA-0419-F5F4-53F3A3254EA8}"/>
          </ac:spMkLst>
        </pc:spChg>
        <pc:spChg chg="mod">
          <ac:chgData name="Dafna Hadar Pecker" userId="873281f71de5b194" providerId="LiveId" clId="{A8AE51C3-1F01-4E6F-8D20-AFFD4D96D2F7}" dt="2024-11-21T06:49:38.351" v="569" actId="207"/>
          <ac:spMkLst>
            <pc:docMk/>
            <pc:sldMk cId="143591446" sldId="3084"/>
            <ac:spMk id="12" creationId="{E2B81AF5-473E-E87B-EE26-9DDF94890F49}"/>
          </ac:spMkLst>
        </pc:spChg>
        <pc:grpChg chg="mod">
          <ac:chgData name="Dafna Hadar Pecker" userId="873281f71de5b194" providerId="LiveId" clId="{A8AE51C3-1F01-4E6F-8D20-AFFD4D96D2F7}" dt="2024-11-21T06:50:28.551" v="578" actId="1076"/>
          <ac:grpSpMkLst>
            <pc:docMk/>
            <pc:sldMk cId="143591446" sldId="3084"/>
            <ac:grpSpMk id="3" creationId="{4C457098-4745-02D5-2ADF-01D1C69F4B92}"/>
          </ac:grpSpMkLst>
        </pc:grpChg>
        <pc:grpChg chg="add mod">
          <ac:chgData name="Dafna Hadar Pecker" userId="873281f71de5b194" providerId="LiveId" clId="{A8AE51C3-1F01-4E6F-8D20-AFFD4D96D2F7}" dt="2024-11-21T06:49:42.482" v="570" actId="1076"/>
          <ac:grpSpMkLst>
            <pc:docMk/>
            <pc:sldMk cId="143591446" sldId="3084"/>
            <ac:grpSpMk id="7" creationId="{81AA3925-E6DF-3E85-3C90-D29303CCBB8E}"/>
          </ac:grpSpMkLst>
        </pc:grpChg>
        <pc:grpChg chg="mod">
          <ac:chgData name="Dafna Hadar Pecker" userId="873281f71de5b194" providerId="LiveId" clId="{A8AE51C3-1F01-4E6F-8D20-AFFD4D96D2F7}" dt="2024-11-21T06:49:38.351" v="569" actId="207"/>
          <ac:grpSpMkLst>
            <pc:docMk/>
            <pc:sldMk cId="143591446" sldId="3084"/>
            <ac:grpSpMk id="8" creationId="{E9BD38BA-6230-3A4D-1991-7F061304421A}"/>
          </ac:grpSpMkLst>
        </pc:grpChg>
      </pc:sldChg>
      <pc:sldChg chg="modSp mod">
        <pc:chgData name="Dafna Hadar Pecker" userId="873281f71de5b194" providerId="LiveId" clId="{A8AE51C3-1F01-4E6F-8D20-AFFD4D96D2F7}" dt="2024-11-21T06:29:44.567" v="0" actId="1076"/>
        <pc:sldMkLst>
          <pc:docMk/>
          <pc:sldMk cId="0" sldId="3092"/>
        </pc:sldMkLst>
        <pc:spChg chg="mod">
          <ac:chgData name="Dafna Hadar Pecker" userId="873281f71de5b194" providerId="LiveId" clId="{A8AE51C3-1F01-4E6F-8D20-AFFD4D96D2F7}" dt="2024-11-21T06:29:44.567" v="0" actId="1076"/>
          <ac:spMkLst>
            <pc:docMk/>
            <pc:sldMk cId="0" sldId="3092"/>
            <ac:spMk id="42" creationId="{9A69E7C7-71AC-85FB-D27B-E27736DB94AF}"/>
          </ac:spMkLst>
        </pc:spChg>
      </pc:sldChg>
      <pc:sldChg chg="addSp delSp modSp mod">
        <pc:chgData name="Dafna Hadar Pecker" userId="873281f71de5b194" providerId="LiveId" clId="{A8AE51C3-1F01-4E6F-8D20-AFFD4D96D2F7}" dt="2024-11-21T06:42:29.793" v="470" actId="1076"/>
        <pc:sldMkLst>
          <pc:docMk/>
          <pc:sldMk cId="3724170947" sldId="3100"/>
        </pc:sldMkLst>
        <pc:spChg chg="mod">
          <ac:chgData name="Dafna Hadar Pecker" userId="873281f71de5b194" providerId="LiveId" clId="{A8AE51C3-1F01-4E6F-8D20-AFFD4D96D2F7}" dt="2024-11-21T06:42:29.793" v="470" actId="1076"/>
          <ac:spMkLst>
            <pc:docMk/>
            <pc:sldMk cId="3724170947" sldId="3100"/>
            <ac:spMk id="3" creationId="{9FF1BFB3-B25B-F2E0-466D-244D07AB9236}"/>
          </ac:spMkLst>
        </pc:spChg>
        <pc:spChg chg="del mod">
          <ac:chgData name="Dafna Hadar Pecker" userId="873281f71de5b194" providerId="LiveId" clId="{A8AE51C3-1F01-4E6F-8D20-AFFD4D96D2F7}" dt="2024-11-21T06:41:11.212" v="453" actId="478"/>
          <ac:spMkLst>
            <pc:docMk/>
            <pc:sldMk cId="3724170947" sldId="3100"/>
            <ac:spMk id="4" creationId="{D39CC46D-4B32-5721-F67E-6DB2C9EF705F}"/>
          </ac:spMkLst>
        </pc:spChg>
        <pc:spChg chg="add mod ord">
          <ac:chgData name="Dafna Hadar Pecker" userId="873281f71de5b194" providerId="LiveId" clId="{A8AE51C3-1F01-4E6F-8D20-AFFD4D96D2F7}" dt="2024-11-21T06:42:21.878" v="469" actId="1076"/>
          <ac:spMkLst>
            <pc:docMk/>
            <pc:sldMk cId="3724170947" sldId="3100"/>
            <ac:spMk id="5" creationId="{EA6666AE-66A1-C5EC-06EA-4CF2C387CC99}"/>
          </ac:spMkLst>
        </pc:spChg>
        <pc:spChg chg="mod">
          <ac:chgData name="Dafna Hadar Pecker" userId="873281f71de5b194" providerId="LiveId" clId="{A8AE51C3-1F01-4E6F-8D20-AFFD4D96D2F7}" dt="2024-11-21T06:41:23.651" v="456" actId="1076"/>
          <ac:spMkLst>
            <pc:docMk/>
            <pc:sldMk cId="3724170947" sldId="3100"/>
            <ac:spMk id="6" creationId="{1E408113-A6E3-58EC-532B-D11B24163AF1}"/>
          </ac:spMkLst>
        </pc:spChg>
        <pc:spChg chg="add mod">
          <ac:chgData name="Dafna Hadar Pecker" userId="873281f71de5b194" providerId="LiveId" clId="{A8AE51C3-1F01-4E6F-8D20-AFFD4D96D2F7}" dt="2024-11-21T06:42:18.388" v="468" actId="14100"/>
          <ac:spMkLst>
            <pc:docMk/>
            <pc:sldMk cId="3724170947" sldId="3100"/>
            <ac:spMk id="7" creationId="{2F024A50-8993-3D6B-88B5-B7780FD2E4F1}"/>
          </ac:spMkLst>
        </pc:spChg>
        <pc:spChg chg="mod">
          <ac:chgData name="Dafna Hadar Pecker" userId="873281f71de5b194" providerId="LiveId" clId="{A8AE51C3-1F01-4E6F-8D20-AFFD4D96D2F7}" dt="2024-11-21T06:42:29.793" v="470" actId="1076"/>
          <ac:spMkLst>
            <pc:docMk/>
            <pc:sldMk cId="3724170947" sldId="3100"/>
            <ac:spMk id="10" creationId="{A6C80A66-40DD-9136-2C08-E856B788C4C5}"/>
          </ac:spMkLst>
        </pc:spChg>
        <pc:spChg chg="mod">
          <ac:chgData name="Dafna Hadar Pecker" userId="873281f71de5b194" providerId="LiveId" clId="{A8AE51C3-1F01-4E6F-8D20-AFFD4D96D2F7}" dt="2024-11-21T06:41:23.651" v="456" actId="1076"/>
          <ac:spMkLst>
            <pc:docMk/>
            <pc:sldMk cId="3724170947" sldId="3100"/>
            <ac:spMk id="11" creationId="{5303A83B-4C78-0B29-79FC-4329AA54274F}"/>
          </ac:spMkLst>
        </pc:spChg>
        <pc:spChg chg="del mod">
          <ac:chgData name="Dafna Hadar Pecker" userId="873281f71de5b194" providerId="LiveId" clId="{A8AE51C3-1F01-4E6F-8D20-AFFD4D96D2F7}" dt="2024-11-21T06:41:11.212" v="453" actId="478"/>
          <ac:spMkLst>
            <pc:docMk/>
            <pc:sldMk cId="3724170947" sldId="3100"/>
            <ac:spMk id="12" creationId="{570422B4-8A64-B357-F346-E42B9DC492AF}"/>
          </ac:spMkLst>
        </pc:spChg>
        <pc:picChg chg="mod">
          <ac:chgData name="Dafna Hadar Pecker" userId="873281f71de5b194" providerId="LiveId" clId="{A8AE51C3-1F01-4E6F-8D20-AFFD4D96D2F7}" dt="2024-11-21T06:41:18.814" v="455" actId="1076"/>
          <ac:picMkLst>
            <pc:docMk/>
            <pc:sldMk cId="3724170947" sldId="3100"/>
            <ac:picMk id="2" creationId="{B141CC18-CA5B-C168-4AF5-5089762B3ECF}"/>
          </ac:picMkLst>
        </pc:picChg>
      </pc:sldChg>
      <pc:sldChg chg="addSp delSp modSp mod">
        <pc:chgData name="Dafna Hadar Pecker" userId="873281f71de5b194" providerId="LiveId" clId="{A8AE51C3-1F01-4E6F-8D20-AFFD4D96D2F7}" dt="2024-11-21T06:49:57.232" v="572" actId="478"/>
        <pc:sldMkLst>
          <pc:docMk/>
          <pc:sldMk cId="2367762817" sldId="3106"/>
        </pc:sldMkLst>
        <pc:spChg chg="add mod">
          <ac:chgData name="Dafna Hadar Pecker" userId="873281f71de5b194" providerId="LiveId" clId="{A8AE51C3-1F01-4E6F-8D20-AFFD4D96D2F7}" dt="2024-11-21T06:49:08.184" v="563"/>
          <ac:spMkLst>
            <pc:docMk/>
            <pc:sldMk cId="2367762817" sldId="3106"/>
            <ac:spMk id="8" creationId="{26596552-0797-F34A-FEDA-FC25924826CE}"/>
          </ac:spMkLst>
        </pc:spChg>
        <pc:spChg chg="add del mod">
          <ac:chgData name="Dafna Hadar Pecker" userId="873281f71de5b194" providerId="LiveId" clId="{A8AE51C3-1F01-4E6F-8D20-AFFD4D96D2F7}" dt="2024-11-21T06:49:57.232" v="572" actId="478"/>
          <ac:spMkLst>
            <pc:docMk/>
            <pc:sldMk cId="2367762817" sldId="3106"/>
            <ac:spMk id="78" creationId="{6122D586-471A-4B32-83EB-8829304EE897}"/>
          </ac:spMkLst>
        </pc:spChg>
        <pc:spChg chg="mod">
          <ac:chgData name="Dafna Hadar Pecker" userId="873281f71de5b194" providerId="LiveId" clId="{A8AE51C3-1F01-4E6F-8D20-AFFD4D96D2F7}" dt="2024-11-21T06:49:57.232" v="572" actId="478"/>
          <ac:spMkLst>
            <pc:docMk/>
            <pc:sldMk cId="2367762817" sldId="3106"/>
            <ac:spMk id="79" creationId="{0D832BD4-9EDA-1B71-40A8-05834A2FF6E0}"/>
          </ac:spMkLst>
        </pc:spChg>
        <pc:grpChg chg="add del">
          <ac:chgData name="Dafna Hadar Pecker" userId="873281f71de5b194" providerId="LiveId" clId="{A8AE51C3-1F01-4E6F-8D20-AFFD4D96D2F7}" dt="2024-11-21T06:49:57.232" v="572" actId="478"/>
          <ac:grpSpMkLst>
            <pc:docMk/>
            <pc:sldMk cId="2367762817" sldId="3106"/>
            <ac:grpSpMk id="77" creationId="{236B6D3A-7431-A196-A75A-CF07B147FE75}"/>
          </ac:grpSpMkLst>
        </pc:grpChg>
      </pc:sldChg>
      <pc:sldChg chg="addSp delSp modSp add del mod modNotesTx">
        <pc:chgData name="Dafna Hadar Pecker" userId="873281f71de5b194" providerId="LiveId" clId="{A8AE51C3-1F01-4E6F-8D20-AFFD4D96D2F7}" dt="2024-11-21T06:44:31.724" v="556" actId="47"/>
        <pc:sldMkLst>
          <pc:docMk/>
          <pc:sldMk cId="3634200671" sldId="3107"/>
        </pc:sldMkLst>
        <pc:spChg chg="add del mod">
          <ac:chgData name="Dafna Hadar Pecker" userId="873281f71de5b194" providerId="LiveId" clId="{A8AE51C3-1F01-4E6F-8D20-AFFD4D96D2F7}" dt="2024-11-21T06:43:29.261" v="540" actId="1076"/>
          <ac:spMkLst>
            <pc:docMk/>
            <pc:sldMk cId="3634200671" sldId="3107"/>
            <ac:spMk id="2" creationId="{1C1AF90F-456C-6BE0-7DA5-D178DD0B19B1}"/>
          </ac:spMkLst>
        </pc:spChg>
        <pc:spChg chg="add del">
          <ac:chgData name="Dafna Hadar Pecker" userId="873281f71de5b194" providerId="LiveId" clId="{A8AE51C3-1F01-4E6F-8D20-AFFD4D96D2F7}" dt="2024-11-21T06:30:18.344" v="33" actId="478"/>
          <ac:spMkLst>
            <pc:docMk/>
            <pc:sldMk cId="3634200671" sldId="3107"/>
            <ac:spMk id="3" creationId="{0E2CF9F2-6340-FFFA-4E46-62B47D87D9B1}"/>
          </ac:spMkLst>
        </pc:spChg>
        <pc:spChg chg="del">
          <ac:chgData name="Dafna Hadar Pecker" userId="873281f71de5b194" providerId="LiveId" clId="{A8AE51C3-1F01-4E6F-8D20-AFFD4D96D2F7}" dt="2024-11-21T06:34:38.623" v="305" actId="478"/>
          <ac:spMkLst>
            <pc:docMk/>
            <pc:sldMk cId="3634200671" sldId="3107"/>
            <ac:spMk id="4" creationId="{8CFFBF36-9033-DF70-6D2A-3190357A9425}"/>
          </ac:spMkLst>
        </pc:spChg>
        <pc:spChg chg="del">
          <ac:chgData name="Dafna Hadar Pecker" userId="873281f71de5b194" providerId="LiveId" clId="{A8AE51C3-1F01-4E6F-8D20-AFFD4D96D2F7}" dt="2024-11-21T06:30:20.878" v="34" actId="478"/>
          <ac:spMkLst>
            <pc:docMk/>
            <pc:sldMk cId="3634200671" sldId="3107"/>
            <ac:spMk id="5" creationId="{4639846D-4411-358A-CFF7-CD3E54F11650}"/>
          </ac:spMkLst>
        </pc:spChg>
        <pc:spChg chg="add del">
          <ac:chgData name="Dafna Hadar Pecker" userId="873281f71de5b194" providerId="LiveId" clId="{A8AE51C3-1F01-4E6F-8D20-AFFD4D96D2F7}" dt="2024-11-21T06:30:18.344" v="33" actId="478"/>
          <ac:spMkLst>
            <pc:docMk/>
            <pc:sldMk cId="3634200671" sldId="3107"/>
            <ac:spMk id="6" creationId="{FF3D05BD-2083-3D92-99CB-6C89E37CB788}"/>
          </ac:spMkLst>
        </pc:spChg>
        <pc:spChg chg="del">
          <ac:chgData name="Dafna Hadar Pecker" userId="873281f71de5b194" providerId="LiveId" clId="{A8AE51C3-1F01-4E6F-8D20-AFFD4D96D2F7}" dt="2024-11-21T06:34:40.611" v="306" actId="478"/>
          <ac:spMkLst>
            <pc:docMk/>
            <pc:sldMk cId="3634200671" sldId="3107"/>
            <ac:spMk id="7" creationId="{A7809E6B-10CE-ECA8-DE85-4527175C5C64}"/>
          </ac:spMkLst>
        </pc:spChg>
        <pc:spChg chg="mod">
          <ac:chgData name="Dafna Hadar Pecker" userId="873281f71de5b194" providerId="LiveId" clId="{A8AE51C3-1F01-4E6F-8D20-AFFD4D96D2F7}" dt="2024-11-21T06:36:46.856" v="312"/>
          <ac:spMkLst>
            <pc:docMk/>
            <pc:sldMk cId="3634200671" sldId="3107"/>
            <ac:spMk id="9" creationId="{C89C9DDF-43CE-F703-5865-2D2CD850AC3F}"/>
          </ac:spMkLst>
        </pc:spChg>
        <pc:spChg chg="mod">
          <ac:chgData name="Dafna Hadar Pecker" userId="873281f71de5b194" providerId="LiveId" clId="{A8AE51C3-1F01-4E6F-8D20-AFFD4D96D2F7}" dt="2024-11-21T06:36:46.856" v="312"/>
          <ac:spMkLst>
            <pc:docMk/>
            <pc:sldMk cId="3634200671" sldId="3107"/>
            <ac:spMk id="10" creationId="{C71B7953-AEF0-39C5-2C88-DE6C5A07A88E}"/>
          </ac:spMkLst>
        </pc:spChg>
        <pc:spChg chg="del ord">
          <ac:chgData name="Dafna Hadar Pecker" userId="873281f71de5b194" providerId="LiveId" clId="{A8AE51C3-1F01-4E6F-8D20-AFFD4D96D2F7}" dt="2024-11-21T06:43:39.058" v="542" actId="478"/>
          <ac:spMkLst>
            <pc:docMk/>
            <pc:sldMk cId="3634200671" sldId="3107"/>
            <ac:spMk id="78" creationId="{A1EAF5E2-8139-F0B2-1F68-429C6ECB38FA}"/>
          </ac:spMkLst>
        </pc:spChg>
        <pc:spChg chg="mod">
          <ac:chgData name="Dafna Hadar Pecker" userId="873281f71de5b194" providerId="LiveId" clId="{A8AE51C3-1F01-4E6F-8D20-AFFD4D96D2F7}" dt="2024-11-21T06:42:41.055" v="472" actId="20577"/>
          <ac:spMkLst>
            <pc:docMk/>
            <pc:sldMk cId="3634200671" sldId="3107"/>
            <ac:spMk id="150" creationId="{F48DE975-3616-6062-B06A-84B7D4F0B7B6}"/>
          </ac:spMkLst>
        </pc:spChg>
        <pc:grpChg chg="add mod">
          <ac:chgData name="Dafna Hadar Pecker" userId="873281f71de5b194" providerId="LiveId" clId="{A8AE51C3-1F01-4E6F-8D20-AFFD4D96D2F7}" dt="2024-11-21T06:36:46.856" v="312"/>
          <ac:grpSpMkLst>
            <pc:docMk/>
            <pc:sldMk cId="3634200671" sldId="3107"/>
            <ac:grpSpMk id="8" creationId="{292BD5F8-3F0B-8019-58C4-DE6BA7BB6FCB}"/>
          </ac:grpSpMkLst>
        </pc:grpChg>
        <pc:grpChg chg="mod ord">
          <ac:chgData name="Dafna Hadar Pecker" userId="873281f71de5b194" providerId="LiveId" clId="{A8AE51C3-1F01-4E6F-8D20-AFFD4D96D2F7}" dt="2024-11-21T06:43:42.289" v="543" actId="1076"/>
          <ac:grpSpMkLst>
            <pc:docMk/>
            <pc:sldMk cId="3634200671" sldId="3107"/>
            <ac:grpSpMk id="75" creationId="{A106D7C2-1D3E-6945-9C53-A0C9FEAF273E}"/>
          </ac:grpSpMkLst>
        </pc:grpChg>
        <pc:grpChg chg="del">
          <ac:chgData name="Dafna Hadar Pecker" userId="873281f71de5b194" providerId="LiveId" clId="{A8AE51C3-1F01-4E6F-8D20-AFFD4D96D2F7}" dt="2024-11-21T06:43:39.058" v="542" actId="478"/>
          <ac:grpSpMkLst>
            <pc:docMk/>
            <pc:sldMk cId="3634200671" sldId="3107"/>
            <ac:grpSpMk id="77" creationId="{604F6407-78D3-9BDE-F4E7-AF5B2B7A64BF}"/>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C440191-91A2-4788-BCBD-2253ABC680C6}" type="datetimeFigureOut">
              <a:rPr lang="he-IL" smtClean="0"/>
              <a:t>כ"ו/חשון/תשפ"ה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D09FABA-6F11-4152-9F65-7E0FE3E5FE2E}" type="slidenum">
              <a:rPr lang="he-IL" smtClean="0"/>
              <a:t>‹#›</a:t>
            </a:fld>
            <a:endParaRPr lang="he-IL"/>
          </a:p>
        </p:txBody>
      </p:sp>
    </p:spTree>
    <p:extLst>
      <p:ext uri="{BB962C8B-B14F-4D97-AF65-F5344CB8AC3E}">
        <p14:creationId xmlns:p14="http://schemas.microsoft.com/office/powerpoint/2010/main" val="29213190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solidFill>
                  <a:schemeClr val="dk1"/>
                </a:solidFill>
                <a:cs typeface="+mn-cs"/>
              </a:rPr>
              <a:t>רקע:</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Heebo" pitchFamily="2" charset="-79"/>
                <a:ea typeface="Aptos" panose="020B0004020202020204" pitchFamily="34" charset="0"/>
                <a:cs typeface="+mn-cs"/>
              </a:rPr>
              <a:t>יום ההוקרה חל כשהמלחמה עדיין בעיצומה, האובדן כה טרי, פצועים כה רבים בגוף ובנפש עדיין נמצאים בתהליכי שיקום והחלמה. </a:t>
            </a:r>
            <a:r>
              <a:rPr lang="he-IL" sz="1200" b="0" dirty="0">
                <a:latin typeface="Heebo" pitchFamily="2" charset="-79"/>
                <a:ea typeface="Aptos" panose="020B0004020202020204" pitchFamily="34" charset="0"/>
                <a:cs typeface="+mn-cs"/>
              </a:rPr>
              <a:t>לפיכך, שיח ההוקרה הוא לפני </a:t>
            </a:r>
            <a:r>
              <a:rPr lang="he-IL" sz="1200" b="0" dirty="0" err="1">
                <a:latin typeface="Heebo" pitchFamily="2" charset="-79"/>
                <a:ea typeface="Aptos" panose="020B0004020202020204" pitchFamily="34" charset="0"/>
                <a:cs typeface="+mn-cs"/>
              </a:rPr>
              <a:t>הכל</a:t>
            </a:r>
            <a:r>
              <a:rPr lang="he-IL" sz="1200" b="0" dirty="0">
                <a:latin typeface="Heebo" pitchFamily="2" charset="-79"/>
                <a:ea typeface="Aptos" panose="020B0004020202020204" pitchFamily="34" charset="0"/>
                <a:cs typeface="+mn-cs"/>
              </a:rPr>
              <a:t> שיח על עוצמות הנפש, על </a:t>
            </a:r>
            <a:r>
              <a:rPr lang="he-IL" sz="1200" b="0" dirty="0" smtClean="0">
                <a:latin typeface="Heebo" pitchFamily="2" charset="-79"/>
                <a:ea typeface="Aptos" panose="020B0004020202020204" pitchFamily="34" charset="0"/>
                <a:cs typeface="+mn-cs"/>
              </a:rPr>
              <a:t>אמונה ובטחון, תקווה </a:t>
            </a:r>
            <a:r>
              <a:rPr lang="he-IL" sz="1200" b="0" dirty="0">
                <a:latin typeface="Heebo" pitchFamily="2" charset="-79"/>
                <a:ea typeface="Aptos" panose="020B0004020202020204" pitchFamily="34" charset="0"/>
                <a:cs typeface="+mn-cs"/>
              </a:rPr>
              <a:t>וסיכוי.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Heebo" pitchFamily="2" charset="-79"/>
                <a:ea typeface="Aptos" panose="020B0004020202020204" pitchFamily="34" charset="0"/>
                <a:cs typeface="+mn-cs"/>
              </a:rPr>
              <a:t>יום ההוקרה מעניק לתלמידים הזדמנות לפגוש מקרוב את סיפוריהן של דמויות מעוררות השראה ולהכיר תהליכי התמודדות. המפגש עם סיפור פציעה, ולעיתים אף עם האדם הפצוע עצמו אינו פשוט וחשוב להתכונן אליו עם התלמידים וללוות אותם במהלכו ואף לאחריו.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Heebo" pitchFamily="2" charset="-79"/>
                <a:ea typeface="Aptos" panose="020B0004020202020204" pitchFamily="34" charset="0"/>
                <a:cs typeface="+mn-cs"/>
              </a:rPr>
              <a:t>לצד השיח על ההתמודדות המורכבת, חשוב להדגיש במפגש היבטים של חוסן אישי, נחישות וצמיחה ממשבר. אפשר להזמין את התלמידים לזהות בסיפור ביטויים של חוסן, התמודדות ועוצמות אישיות, תקווה וערבות הדדית.</a:t>
            </a: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b="0" i="0" dirty="0">
              <a:solidFill>
                <a:srgbClr val="333333"/>
              </a:solidFill>
              <a:effectLst/>
              <a:latin typeface="Alef Hebrew"/>
              <a:cs typeface="+mn-cs"/>
            </a:endParaRPr>
          </a:p>
          <a:p>
            <a:pPr marL="0" marR="0" lvl="0" indent="0" algn="r" defTabSz="914400" rtl="1" eaLnBrk="1" fontAlgn="auto" latinLnBrk="0" hangingPunct="1">
              <a:lnSpc>
                <a:spcPct val="110000"/>
              </a:lnSpc>
              <a:spcBef>
                <a:spcPts val="0"/>
              </a:spcBef>
              <a:spcAft>
                <a:spcPts val="600"/>
              </a:spcAft>
              <a:buClrTx/>
              <a:buSzTx/>
              <a:buFontTx/>
              <a:buNone/>
              <a:tabLst/>
              <a:defRPr/>
            </a:pPr>
            <a:r>
              <a:rPr lang="he-IL" sz="1000" b="1" dirty="0">
                <a:latin typeface="Heebo" pitchFamily="2" charset="-79"/>
                <a:ea typeface="Calibri" panose="020F0502020204030204" pitchFamily="34" charset="0"/>
                <a:cs typeface="+mn-cs"/>
              </a:rPr>
              <a:t>מצורפים שני כלים עבור המורה – כלים אלו יוכלו לשמש את הצוות החינוכי לקיום שיח ועיבוד חוויה עם התלמידים לקראת/אחרי מפגש בהקשר זה.</a:t>
            </a:r>
          </a:p>
          <a:p>
            <a:pPr marL="0" marR="0" lvl="0" indent="0" algn="r" defTabSz="914400" rtl="1" eaLnBrk="1" fontAlgn="auto" latinLnBrk="0" hangingPunct="1">
              <a:lnSpc>
                <a:spcPct val="110000"/>
              </a:lnSpc>
              <a:spcBef>
                <a:spcPts val="0"/>
              </a:spcBef>
              <a:spcAft>
                <a:spcPts val="600"/>
              </a:spcAft>
              <a:buClrTx/>
              <a:buSzTx/>
              <a:buFontTx/>
              <a:buNone/>
              <a:tabLst/>
              <a:defRPr/>
            </a:pPr>
            <a:endParaRPr lang="he-IL" sz="1000" b="1" dirty="0">
              <a:latin typeface="Heebo" pitchFamily="2" charset="-79"/>
              <a:ea typeface="Calibri" panose="020F0502020204030204" pitchFamily="34" charset="0"/>
              <a:cs typeface="+mn-cs"/>
            </a:endParaRPr>
          </a:p>
          <a:p>
            <a:pPr marL="0" marR="0" lvl="0" indent="0" algn="r" defTabSz="914400" rtl="1" eaLnBrk="1" fontAlgn="auto" latinLnBrk="0" hangingPunct="1">
              <a:lnSpc>
                <a:spcPct val="110000"/>
              </a:lnSpc>
              <a:spcBef>
                <a:spcPts val="0"/>
              </a:spcBef>
              <a:spcAft>
                <a:spcPts val="600"/>
              </a:spcAft>
              <a:buClrTx/>
              <a:buSzTx/>
              <a:buFontTx/>
              <a:buNone/>
              <a:tabLst/>
              <a:defRPr/>
            </a:pPr>
            <a:r>
              <a:rPr lang="he-IL" sz="1000" b="1" dirty="0">
                <a:latin typeface="Heebo" pitchFamily="2" charset="-79"/>
                <a:ea typeface="Calibri" panose="020F0502020204030204" pitchFamily="34" charset="0"/>
                <a:cs typeface="+mn-cs"/>
              </a:rPr>
              <a:t>מטרות הפעילות:</a:t>
            </a:r>
            <a:endParaRPr lang="he-IL" sz="1000" b="0" dirty="0">
              <a:latin typeface="Heebo" pitchFamily="2" charset="-79"/>
              <a:ea typeface="Calibri" panose="020F0502020204030204" pitchFamily="34" charset="0"/>
              <a:cs typeface="+mn-cs"/>
            </a:endParaRPr>
          </a:p>
          <a:p>
            <a:pPr marL="171450" marR="0" lvl="0" indent="-171450" algn="r" defTabSz="914400" rtl="1" eaLnBrk="1" fontAlgn="auto" latinLnBrk="0" hangingPunct="1">
              <a:lnSpc>
                <a:spcPct val="110000"/>
              </a:lnSpc>
              <a:spcBef>
                <a:spcPts val="0"/>
              </a:spcBef>
              <a:spcAft>
                <a:spcPts val="600"/>
              </a:spcAft>
              <a:buClrTx/>
              <a:buSzTx/>
              <a:buFontTx/>
              <a:buChar char="-"/>
              <a:tabLst/>
              <a:defRPr/>
            </a:pPr>
            <a:r>
              <a:rPr lang="he-IL" sz="1000" dirty="0">
                <a:effectLst/>
                <a:highlight>
                  <a:srgbClr val="00FF00"/>
                </a:highlight>
                <a:latin typeface="Calibri" panose="020F0502020204030204" pitchFamily="34" charset="0"/>
                <a:ea typeface="Calibri" panose="020F0502020204030204" pitchFamily="34" charset="0"/>
                <a:cs typeface="+mn-cs"/>
              </a:rPr>
              <a:t>מתן מקום להבעת רגשות, לתיאור מחשבות ולעיבוד החוויה </a:t>
            </a:r>
            <a:r>
              <a:rPr lang="he-IL" sz="1000" dirty="0" smtClean="0">
                <a:effectLst/>
                <a:highlight>
                  <a:srgbClr val="00FF00"/>
                </a:highlight>
                <a:latin typeface="Calibri" panose="020F0502020204030204" pitchFamily="34" charset="0"/>
                <a:ea typeface="Calibri" panose="020F0502020204030204" pitchFamily="34" charset="0"/>
                <a:cs typeface="+mn-cs"/>
              </a:rPr>
              <a:t>האישית</a:t>
            </a:r>
            <a:r>
              <a:rPr lang="he-IL" sz="1000" baseline="0" dirty="0" smtClean="0">
                <a:effectLst/>
                <a:highlight>
                  <a:srgbClr val="00FF00"/>
                </a:highlight>
                <a:latin typeface="Calibri" panose="020F0502020204030204" pitchFamily="34" charset="0"/>
                <a:ea typeface="Calibri" panose="020F0502020204030204" pitchFamily="34" charset="0"/>
                <a:cs typeface="+mn-cs"/>
              </a:rPr>
              <a:t> </a:t>
            </a:r>
            <a:r>
              <a:rPr lang="he-IL" sz="1000" dirty="0" smtClean="0">
                <a:effectLst/>
                <a:highlight>
                  <a:srgbClr val="00FF00"/>
                </a:highlight>
                <a:latin typeface="Calibri" panose="020F0502020204030204" pitchFamily="34" charset="0"/>
                <a:ea typeface="Calibri" panose="020F0502020204030204" pitchFamily="34" charset="0"/>
                <a:cs typeface="+mn-cs"/>
              </a:rPr>
              <a:t>לקראת </a:t>
            </a:r>
            <a:r>
              <a:rPr lang="he-IL" sz="1000" dirty="0">
                <a:effectLst/>
                <a:highlight>
                  <a:srgbClr val="00FF00"/>
                </a:highlight>
                <a:latin typeface="Calibri" panose="020F0502020204030204" pitchFamily="34" charset="0"/>
                <a:ea typeface="Calibri" panose="020F0502020204030204" pitchFamily="34" charset="0"/>
                <a:cs typeface="+mn-cs"/>
              </a:rPr>
              <a:t>המפגש. זאת, במטרה לאפשר לתלמידים הכנה רגשית לקראת המפגש ועיבוד החוויה בעקבותיו.</a:t>
            </a:r>
            <a:endParaRPr lang="he-IL" sz="1000" dirty="0">
              <a:solidFill>
                <a:srgbClr val="FF0000"/>
              </a:solidFill>
              <a:effectLst/>
              <a:highlight>
                <a:srgbClr val="00FF00"/>
              </a:highlight>
              <a:latin typeface="Calibri" panose="020F0502020204030204" pitchFamily="34" charset="0"/>
              <a:ea typeface="Calibri" panose="020F0502020204030204" pitchFamily="34" charset="0"/>
              <a:cs typeface="+mn-cs"/>
            </a:endParaRPr>
          </a:p>
          <a:p>
            <a:pPr marL="171450" marR="0" lvl="0" indent="-171450" algn="r" defTabSz="914400" rtl="1" eaLnBrk="1" fontAlgn="auto" latinLnBrk="0" hangingPunct="1">
              <a:lnSpc>
                <a:spcPct val="110000"/>
              </a:lnSpc>
              <a:spcBef>
                <a:spcPts val="0"/>
              </a:spcBef>
              <a:spcAft>
                <a:spcPts val="600"/>
              </a:spcAft>
              <a:buClrTx/>
              <a:buSzTx/>
              <a:buFontTx/>
              <a:buChar char="-"/>
              <a:tabLst/>
              <a:defRPr/>
            </a:pPr>
            <a:r>
              <a:rPr lang="he-IL" sz="1000" dirty="0">
                <a:solidFill>
                  <a:srgbClr val="FF0000"/>
                </a:solidFill>
                <a:effectLst/>
                <a:highlight>
                  <a:srgbClr val="00FF00"/>
                </a:highlight>
                <a:latin typeface="Calibri" panose="020F0502020204030204" pitchFamily="34" charset="0"/>
                <a:ea typeface="Calibri" panose="020F0502020204030204" pitchFamily="34" charset="0"/>
                <a:cs typeface="+mn-cs"/>
              </a:rPr>
              <a:t>יצירת מרחב כיתתי </a:t>
            </a:r>
            <a:r>
              <a:rPr lang="he-IL" sz="1000" dirty="0" smtClean="0">
                <a:solidFill>
                  <a:srgbClr val="FF0000"/>
                </a:solidFill>
                <a:effectLst/>
                <a:highlight>
                  <a:srgbClr val="00FF00"/>
                </a:highlight>
                <a:latin typeface="Calibri" panose="020F0502020204030204" pitchFamily="34" charset="0"/>
                <a:ea typeface="Calibri" panose="020F0502020204030204" pitchFamily="34" charset="0"/>
                <a:cs typeface="+mn-cs"/>
              </a:rPr>
              <a:t>ב</a:t>
            </a:r>
            <a:r>
              <a:rPr lang="he-IL" sz="1000" dirty="0" smtClean="0">
                <a:cs typeface="+mn-cs"/>
              </a:rPr>
              <a:t>הדגשת השייכות לכיתה כגורם חוסן וכמשאב אשר ניתן להיתמך בו ולהיעזר בתקופה זו.</a:t>
            </a:r>
          </a:p>
          <a:p>
            <a:pPr marL="171450" marR="0" lvl="0" indent="-171450" algn="r" defTabSz="914400" rtl="1" eaLnBrk="1" fontAlgn="auto" latinLnBrk="0" hangingPunct="1">
              <a:lnSpc>
                <a:spcPct val="110000"/>
              </a:lnSpc>
              <a:spcBef>
                <a:spcPts val="0"/>
              </a:spcBef>
              <a:spcAft>
                <a:spcPts val="600"/>
              </a:spcAft>
              <a:buClrTx/>
              <a:buSzTx/>
              <a:buFontTx/>
              <a:buChar char="-"/>
              <a:tabLst/>
              <a:defRPr/>
            </a:pPr>
            <a:r>
              <a:rPr lang="he-IL" sz="1000" dirty="0" smtClean="0">
                <a:solidFill>
                  <a:srgbClr val="FF0000"/>
                </a:solidFill>
                <a:effectLst/>
                <a:highlight>
                  <a:srgbClr val="00FF00"/>
                </a:highlight>
                <a:latin typeface="Calibri" panose="020F0502020204030204" pitchFamily="34" charset="0"/>
                <a:ea typeface="Calibri" panose="020F0502020204030204" pitchFamily="34" charset="0"/>
                <a:cs typeface="+mn-cs"/>
              </a:rPr>
              <a:t>מאפשר </a:t>
            </a:r>
            <a:r>
              <a:rPr lang="he-IL" sz="1000" dirty="0">
                <a:solidFill>
                  <a:srgbClr val="FF0000"/>
                </a:solidFill>
                <a:effectLst/>
                <a:highlight>
                  <a:srgbClr val="00FF00"/>
                </a:highlight>
                <a:latin typeface="Calibri" panose="020F0502020204030204" pitchFamily="34" charset="0"/>
                <a:ea typeface="Calibri" panose="020F0502020204030204" pitchFamily="34" charset="0"/>
                <a:cs typeface="+mn-cs"/>
              </a:rPr>
              <a:t>שיח מוגן המתקיים</a:t>
            </a:r>
            <a:r>
              <a:rPr lang="he-IL" sz="1000" b="1" dirty="0">
                <a:solidFill>
                  <a:srgbClr val="FF0000"/>
                </a:solidFill>
                <a:effectLst/>
                <a:highlight>
                  <a:srgbClr val="00FF00"/>
                </a:highlight>
                <a:latin typeface="Calibri" panose="020F0502020204030204" pitchFamily="34" charset="0"/>
                <a:ea typeface="Calibri" panose="020F0502020204030204" pitchFamily="34" charset="0"/>
                <a:cs typeface="+mn-cs"/>
              </a:rPr>
              <a:t> </a:t>
            </a:r>
            <a:r>
              <a:rPr lang="he-IL" sz="1800" b="0" dirty="0">
                <a:solidFill>
                  <a:srgbClr val="FF0000"/>
                </a:solidFill>
                <a:effectLst/>
                <a:latin typeface="Calibri" panose="020F0502020204030204" pitchFamily="34" charset="0"/>
                <a:ea typeface="Calibri" panose="020F0502020204030204" pitchFamily="34" charset="0"/>
                <a:cs typeface="+mn-cs"/>
              </a:rPr>
              <a:t>בתנאים של קירבה וקשר,</a:t>
            </a:r>
            <a:r>
              <a:rPr lang="he-IL" sz="1000" dirty="0">
                <a:solidFill>
                  <a:srgbClr val="FF0000"/>
                </a:solidFill>
                <a:effectLst/>
                <a:highlight>
                  <a:srgbClr val="00FF00"/>
                </a:highlight>
                <a:latin typeface="Calibri" panose="020F0502020204030204" pitchFamily="34" charset="0"/>
                <a:ea typeface="Calibri" panose="020F0502020204030204" pitchFamily="34" charset="0"/>
                <a:cs typeface="+mn-cs"/>
              </a:rPr>
              <a:t> </a:t>
            </a:r>
            <a:r>
              <a:rPr lang="he-IL" sz="1800" dirty="0">
                <a:solidFill>
                  <a:srgbClr val="FF0000"/>
                </a:solidFill>
                <a:effectLst/>
                <a:latin typeface="Calibri" panose="020F0502020204030204" pitchFamily="34" charset="0"/>
                <a:ea typeface="Calibri" panose="020F0502020204030204" pitchFamily="34" charset="0"/>
                <a:cs typeface="+mn-cs"/>
              </a:rPr>
              <a:t>מאפשר ביטוי פתוח אך גם שומר על גבולות.</a:t>
            </a:r>
            <a:endParaRPr lang="he-IL" sz="1000" dirty="0">
              <a:solidFill>
                <a:srgbClr val="FF0000"/>
              </a:solidFill>
              <a:effectLst/>
              <a:highlight>
                <a:srgbClr val="00FF00"/>
              </a:highlight>
              <a:latin typeface="Calibri" panose="020F0502020204030204" pitchFamily="34" charset="0"/>
              <a:ea typeface="Calibri" panose="020F0502020204030204" pitchFamily="34" charset="0"/>
              <a:cs typeface="+mn-cs"/>
            </a:endParaRPr>
          </a:p>
          <a:p>
            <a:pPr marL="171450" marR="0" lvl="0" indent="-171450" algn="r" defTabSz="914400" rtl="1" eaLnBrk="1" fontAlgn="auto" latinLnBrk="0" hangingPunct="1">
              <a:lnSpc>
                <a:spcPct val="110000"/>
              </a:lnSpc>
              <a:spcBef>
                <a:spcPts val="0"/>
              </a:spcBef>
              <a:spcAft>
                <a:spcPts val="600"/>
              </a:spcAft>
              <a:buClrTx/>
              <a:buSzTx/>
              <a:buFontTx/>
              <a:buChar char="-"/>
              <a:tabLst/>
              <a:defRPr/>
            </a:pPr>
            <a:endParaRPr lang="he-IL" sz="1000" b="0" dirty="0">
              <a:latin typeface="Heebo" pitchFamily="2" charset="-79"/>
              <a:ea typeface="Calibri" panose="020F0502020204030204" pitchFamily="34" charset="0"/>
              <a:cs typeface="+mn-cs"/>
            </a:endParaRPr>
          </a:p>
          <a:p>
            <a:pPr marR="0" lvl="0" algn="r" defTabSz="914400" rtl="1" eaLnBrk="1" fontAlgn="auto" latinLnBrk="0" hangingPunct="1">
              <a:lnSpc>
                <a:spcPct val="150000"/>
              </a:lnSpc>
              <a:spcBef>
                <a:spcPts val="0"/>
              </a:spcBef>
              <a:spcAft>
                <a:spcPts val="0"/>
              </a:spcAft>
              <a:buClr>
                <a:schemeClr val="tx1"/>
              </a:buClr>
              <a:buSzPts val="2400"/>
              <a:tabLst/>
              <a:defRPr/>
            </a:pPr>
            <a:r>
              <a:rPr kumimoji="0" lang="he-IL" sz="800" b="1" i="0" u="none" strike="noStrike" kern="0" cap="none" spc="0" normalizeH="0" baseline="0" noProof="0" dirty="0">
                <a:ln>
                  <a:noFill/>
                </a:ln>
                <a:solidFill>
                  <a:schemeClr val="tx1"/>
                </a:solidFill>
                <a:effectLst/>
                <a:uLnTx/>
                <a:uFillTx/>
                <a:latin typeface="Calibri"/>
                <a:ea typeface="Calibri"/>
                <a:cs typeface="+mn-cs"/>
                <a:sym typeface="Calibri"/>
              </a:rPr>
              <a:t>דגשים חשובים למורה:</a:t>
            </a: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800" b="0" dirty="0">
                <a:effectLst/>
                <a:latin typeface="Calibri" panose="020F0502020204030204" pitchFamily="34" charset="0"/>
                <a:ea typeface="Calibri" panose="020F0502020204030204" pitchFamily="34" charset="0"/>
                <a:cs typeface="+mn-cs"/>
              </a:rPr>
              <a:t>נהיה ערניים </a:t>
            </a:r>
            <a:r>
              <a:rPr lang="he-IL" sz="1800" b="1" dirty="0">
                <a:effectLst/>
                <a:latin typeface="Calibri" panose="020F0502020204030204" pitchFamily="34" charset="0"/>
                <a:ea typeface="Calibri" panose="020F0502020204030204" pitchFamily="34" charset="0"/>
                <a:cs typeface="+mn-cs"/>
              </a:rPr>
              <a:t>למיפוי מעגלי הפגיעה</a:t>
            </a:r>
            <a:r>
              <a:rPr lang="he-IL" sz="1800" b="0" dirty="0">
                <a:effectLst/>
                <a:latin typeface="Calibri" panose="020F0502020204030204" pitchFamily="34" charset="0"/>
                <a:ea typeface="Calibri" panose="020F0502020204030204" pitchFamily="34" charset="0"/>
                <a:cs typeface="+mn-cs"/>
              </a:rPr>
              <a:t> בכיתה</a:t>
            </a:r>
            <a:r>
              <a:rPr kumimoji="0" lang="he-IL" sz="1050" b="0" i="0" u="none" strike="noStrike" kern="0" cap="none" spc="0" normalizeH="0" baseline="0" noProof="0" dirty="0">
                <a:ln>
                  <a:noFill/>
                </a:ln>
                <a:solidFill>
                  <a:schemeClr val="tx1"/>
                </a:solidFill>
                <a:effectLst/>
                <a:uLnTx/>
                <a:uFillTx/>
                <a:latin typeface="Calibri"/>
                <a:ea typeface="Calibri"/>
                <a:cs typeface="+mn-cs"/>
                <a:sym typeface="Calibri"/>
              </a:rPr>
              <a:t> </a:t>
            </a:r>
            <a:r>
              <a:rPr kumimoji="0" lang="he-IL" sz="1050" b="0" i="0" u="none" strike="noStrike" kern="0" cap="none" spc="0" normalizeH="0" baseline="0" noProof="0" dirty="0" err="1">
                <a:ln>
                  <a:noFill/>
                </a:ln>
                <a:solidFill>
                  <a:schemeClr val="tx1"/>
                </a:solidFill>
                <a:effectLst/>
                <a:uLnTx/>
                <a:uFillTx/>
                <a:latin typeface="Calibri"/>
                <a:ea typeface="Calibri"/>
                <a:cs typeface="+mn-cs"/>
                <a:sym typeface="Calibri"/>
              </a:rPr>
              <a:t>ונ</a:t>
            </a:r>
            <a:r>
              <a:rPr lang="he-IL" sz="1200" b="0" dirty="0">
                <a:effectLst/>
                <a:latin typeface="Aptos" panose="020B0004020202020204" pitchFamily="34" charset="0"/>
                <a:ea typeface="Aptos" panose="020B0004020202020204" pitchFamily="34" charset="0"/>
                <a:cs typeface="+mn-cs"/>
              </a:rPr>
              <a:t>שים לב לתלמידים שיביעו קושי או הצפה רגשית. בסוף השיחה נשוחח עמם, נקשיב להם ונהיה עמם ואף נעדכן את היועצת והפסיכולוגית ואת הוריהם.</a:t>
            </a: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800" dirty="0">
                <a:effectLst/>
                <a:latin typeface="Calibri" panose="020F0502020204030204" pitchFamily="34" charset="0"/>
                <a:ea typeface="Calibri" panose="020F0502020204030204" pitchFamily="34" charset="0"/>
                <a:cs typeface="+mn-cs"/>
              </a:rPr>
              <a:t>במידה שתלמיד משתף בתוכן שעלול להיות קשה לשאר התלמידים, נקשיב לו באהבה, נעצור בעדינות ונאמר לו: "תודה ששיתפת, דבריך חשובים לנו כל כך ואני אמשיך להקשיב לך בפרטיות, רק שנינו." בהמשך היום נפגש עמו ונשוחח עמו, נקשיב לדבריו ברגישות ובהתעניינות ונעזור לו לזהות מה חשוב לו שיקרה, למה הוא זקוק מאתנו ומה הוא רוצה לעשות כעת.  </a:t>
            </a:r>
            <a:endParaRPr lang="en-US" sz="1800" dirty="0">
              <a:effectLst/>
              <a:latin typeface="Calibri" panose="020F0502020204030204" pitchFamily="34" charset="0"/>
              <a:ea typeface="Calibri" panose="020F0502020204030204" pitchFamily="34" charset="0"/>
              <a:cs typeface="+mn-cs"/>
            </a:endParaRP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200" dirty="0">
                <a:effectLst/>
                <a:latin typeface="Calibri" panose="020F0502020204030204" pitchFamily="34" charset="0"/>
                <a:ea typeface="Calibri" panose="020F0502020204030204" pitchFamily="34" charset="0"/>
                <a:cs typeface="+mn-cs"/>
              </a:rPr>
              <a:t>נגלה רגישות והבנה לתלמידים שיבחרו לא להתבטא ואולי אף לעסוק במשהו אחר.</a:t>
            </a: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000" dirty="0">
                <a:effectLst/>
                <a:latin typeface="Calibri" panose="020F0502020204030204" pitchFamily="34" charset="0"/>
                <a:ea typeface="Calibri" panose="020F0502020204030204" pitchFamily="34" charset="0"/>
                <a:cs typeface="+mn-cs"/>
              </a:rPr>
              <a:t>חשוב להימנע מעומס מידע ומרצף של סיפורים או פעילויות שעלולים ליצור הצפה</a:t>
            </a:r>
            <a:r>
              <a:rPr lang="he-IL" sz="1000" b="0" baseline="0" dirty="0">
                <a:effectLst/>
                <a:latin typeface="Arial" panose="020B0604020202020204" pitchFamily="34" charset="0"/>
                <a:ea typeface="Calibri" panose="020F0502020204030204" pitchFamily="34" charset="0"/>
                <a:cs typeface="+mn-cs"/>
              </a:rPr>
              <a:t>.</a:t>
            </a:r>
            <a:endParaRPr lang="he-IL" sz="1000" b="1" baseline="0" dirty="0">
              <a:effectLst/>
              <a:latin typeface="Arial" panose="020B0604020202020204" pitchFamily="34" charset="0"/>
              <a:ea typeface="Calibri" panose="020F0502020204030204" pitchFamily="34" charset="0"/>
              <a:cs typeface="+mn-cs"/>
            </a:endParaRP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000" dirty="0">
                <a:effectLst/>
                <a:highlight>
                  <a:srgbClr val="00FF00"/>
                </a:highlight>
                <a:latin typeface="Calibri" panose="020F0502020204030204" pitchFamily="34" charset="0"/>
                <a:ea typeface="Calibri" panose="020F0502020204030204" pitchFamily="34" charset="0"/>
                <a:cs typeface="+mn-cs"/>
              </a:rPr>
              <a:t>נאפשר מקום</a:t>
            </a:r>
            <a:r>
              <a:rPr lang="he-IL" sz="1000" dirty="0">
                <a:effectLst/>
                <a:latin typeface="Calibri" panose="020F0502020204030204" pitchFamily="34" charset="0"/>
                <a:ea typeface="Calibri" panose="020F0502020204030204" pitchFamily="34" charset="0"/>
                <a:cs typeface="+mn-cs"/>
              </a:rPr>
              <a:t> למנעד רגשי רחב ולמגוון תגובות.</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a:t>
            </a:fld>
            <a:endParaRPr lang="he-IL"/>
          </a:p>
        </p:txBody>
      </p:sp>
    </p:spTree>
    <p:extLst>
      <p:ext uri="{BB962C8B-B14F-4D97-AF65-F5344CB8AC3E}">
        <p14:creationId xmlns:p14="http://schemas.microsoft.com/office/powerpoint/2010/main" val="342213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61548-276C-D02B-B1DB-4F7A82EA8CC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A5EE56C-23B7-A6E6-8240-0AA169B000D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69049B2-D1C2-B168-A4FE-49AFDE0DCB30}"/>
              </a:ext>
            </a:extLst>
          </p:cNvPr>
          <p:cNvSpPr>
            <a:spLocks noGrp="1"/>
          </p:cNvSpPr>
          <p:nvPr>
            <p:ph type="body" idx="1"/>
          </p:nvPr>
        </p:nvSpPr>
        <p:spPr/>
        <p:txBody>
          <a:bodyPr/>
          <a:lstStyle/>
          <a:p>
            <a:r>
              <a:rPr lang="he-IL" b="1" dirty="0"/>
              <a:t>הכנה למפגש:</a:t>
            </a:r>
          </a:p>
          <a:p>
            <a:r>
              <a:rPr lang="he-IL" dirty="0"/>
              <a:t>נסביר לתלמידים מראש על הפעילות המתוכננת. נוכל להציג את האדם שעימו ניפגש ואת מטרת המפגש (למשל: בעוד כשבוע נפגוש את... שבמהלך השנה האחרונה... הוא ירצה לספר לנו על ההתמודדות בעקבות...).</a:t>
            </a:r>
          </a:p>
          <a:p>
            <a:endParaRPr lang="he-IL" dirty="0"/>
          </a:p>
          <a:p>
            <a:r>
              <a:rPr lang="he-IL" b="1" dirty="0"/>
              <a:t>מהלך השיח:</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נקרין/נדפיס את ההיגדים הבאים ונפזר אותם על רצפת הכיתה. לחלופין, ניתן להקרין שקף זה.</a:t>
            </a:r>
          </a:p>
          <a:p>
            <a:r>
              <a:rPr lang="he-IL" dirty="0"/>
              <a:t>נזמין מספר תלמידים לבחור שאלה אחת ולהתייחס אליה.</a:t>
            </a:r>
          </a:p>
          <a:p>
            <a:endParaRPr lang="he-IL" b="1" dirty="0"/>
          </a:p>
          <a:p>
            <a:r>
              <a:rPr lang="he-IL" b="1" dirty="0"/>
              <a:t>דגשים חשובים למורה:</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b="0" dirty="0">
                <a:effectLst/>
                <a:latin typeface="Calibri" panose="020F0502020204030204" pitchFamily="34" charset="0"/>
                <a:ea typeface="Calibri" panose="020F0502020204030204" pitchFamily="34" charset="0"/>
                <a:cs typeface="Arial" panose="020B0604020202020204" pitchFamily="34" charset="0"/>
              </a:rPr>
              <a:t>טרם השיתוף, נעביר מסר של פתיחות וסובלנות אשר יאפשר לתלמידים לחוש נוח לבטא שאלות, רגשות מורכבים ומחשבות.</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dirty="0"/>
              <a:t>במהלך השיח ניתן מקום למנעד רחב של תחושות רגשות, עמדות ומחשבות.</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b="0" dirty="0">
                <a:effectLst/>
                <a:latin typeface="Aptos" panose="020B0004020202020204" pitchFamily="34" charset="0"/>
                <a:ea typeface="Aptos" panose="020B0004020202020204" pitchFamily="34" charset="0"/>
                <a:cs typeface="Arial" panose="020B0604020202020204" pitchFamily="34" charset="0"/>
              </a:rPr>
              <a:t>נשים לב לתלמידים שיביעו קושי או הצפה רגשית.</a:t>
            </a:r>
            <a:endParaRPr lang="he-IL" dirty="0"/>
          </a:p>
          <a:p>
            <a:endParaRPr lang="he-IL" dirty="0"/>
          </a:p>
          <a:p>
            <a:r>
              <a:rPr lang="he-IL" b="1" dirty="0"/>
              <a:t>בתום השיח:</a:t>
            </a:r>
          </a:p>
          <a:p>
            <a:r>
              <a:rPr lang="he-IL" dirty="0"/>
              <a:t>- נסכם את שעלה בשיח, נבהיר כי המפגש יכול לעורר בנו מגוון רחב של רגשות וננרמל זאת.</a:t>
            </a:r>
          </a:p>
        </p:txBody>
      </p:sp>
      <p:sp>
        <p:nvSpPr>
          <p:cNvPr id="4" name="מציין מיקום של מספר שקופית 3">
            <a:extLst>
              <a:ext uri="{FF2B5EF4-FFF2-40B4-BE49-F238E27FC236}">
                <a16:creationId xmlns:a16="http://schemas.microsoft.com/office/drawing/2014/main" id="{BD2F36AE-C43B-5750-D89E-C46DA060C25E}"/>
              </a:ext>
            </a:extLst>
          </p:cNvPr>
          <p:cNvSpPr>
            <a:spLocks noGrp="1"/>
          </p:cNvSpPr>
          <p:nvPr>
            <p:ph type="sldNum" sz="quarter" idx="5"/>
          </p:nvPr>
        </p:nvSpPr>
        <p:spPr/>
        <p:txBody>
          <a:bodyPr/>
          <a:lstStyle/>
          <a:p>
            <a:fld id="{4D09FABA-6F11-4152-9F65-7E0FE3E5FE2E}" type="slidenum">
              <a:rPr lang="he-IL" smtClean="0"/>
              <a:t>2</a:t>
            </a:fld>
            <a:endParaRPr lang="he-IL"/>
          </a:p>
        </p:txBody>
      </p:sp>
    </p:spTree>
    <p:extLst>
      <p:ext uri="{BB962C8B-B14F-4D97-AF65-F5344CB8AC3E}">
        <p14:creationId xmlns:p14="http://schemas.microsoft.com/office/powerpoint/2010/main" val="380156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19CC1-496C-101C-C439-096B27E594D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3E194E8-E7A6-37A8-4F5C-93B140AA305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FD375240-6BCA-42F7-2120-B979515BB7DA}"/>
              </a:ext>
            </a:extLst>
          </p:cNvPr>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r>
              <a:rPr lang="he-IL" dirty="0"/>
              <a:t>לאחר השיח הראשוני, </a:t>
            </a:r>
            <a:r>
              <a:rPr lang="he-IL" sz="12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נאמר כי לשאלות שאנחנו שואלים יש ערך – שאלות שיתמקדו בזיהוי כוחות, יכוונו את האדם המשיב לחפש אותם בעצמו. </a:t>
            </a:r>
            <a:r>
              <a:rPr lang="he-IL" b="1" dirty="0"/>
              <a:t>נשאל – </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מה נוכל לשאול את האדם שיעזור לו לראות את הכוחות שיש בו?</a:t>
            </a:r>
          </a:p>
          <a:p>
            <a:pPr marL="0" marR="0" lvl="0" indent="0" algn="r" defTabSz="914400" rtl="1" eaLnBrk="1" fontAlgn="auto" latinLnBrk="0" hangingPunct="1">
              <a:spcBef>
                <a:spcPts val="0"/>
              </a:spcBef>
              <a:spcAft>
                <a:spcPts val="0"/>
              </a:spcAft>
              <a:buClr>
                <a:srgbClr val="000000"/>
              </a:buClr>
              <a:buSzTx/>
              <a:buFont typeface="Arial"/>
              <a:buNone/>
              <a:tabLst/>
              <a:defRPr/>
            </a:pPr>
            <a:endPar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שאלות לדוגמה:</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אלו כוחות זיהית בעצמך ברגעים הכי קשים?</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ממה הופתעת בעצמך</a:t>
            </a:r>
            <a:r>
              <a:rPr lang="he-IL" sz="1200" kern="0" dirty="0"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איך האמונה </a:t>
            </a:r>
            <a:r>
              <a:rPr lang="he-IL" sz="1200" kern="0" dirty="0" err="1"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והבטחון</a:t>
            </a:r>
            <a:r>
              <a:rPr lang="he-IL" sz="1200" kern="0" dirty="0"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 בה' עזרו לך?</a:t>
            </a:r>
            <a:endPar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מהיכן שאבת כוחות להתמודד?</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מי היה שם לצידך?</a:t>
            </a:r>
          </a:p>
        </p:txBody>
      </p:sp>
      <p:sp>
        <p:nvSpPr>
          <p:cNvPr id="4" name="מציין מיקום של מספר שקופית 3">
            <a:extLst>
              <a:ext uri="{FF2B5EF4-FFF2-40B4-BE49-F238E27FC236}">
                <a16:creationId xmlns:a16="http://schemas.microsoft.com/office/drawing/2014/main" id="{D390D73F-949D-BAB1-ACC3-A1520F9AA137}"/>
              </a:ext>
            </a:extLst>
          </p:cNvPr>
          <p:cNvSpPr>
            <a:spLocks noGrp="1"/>
          </p:cNvSpPr>
          <p:nvPr>
            <p:ph type="sldNum" sz="quarter" idx="5"/>
          </p:nvPr>
        </p:nvSpPr>
        <p:spPr/>
        <p:txBody>
          <a:bodyPr/>
          <a:lstStyle/>
          <a:p>
            <a:fld id="{4D09FABA-6F11-4152-9F65-7E0FE3E5FE2E}" type="slidenum">
              <a:rPr lang="he-IL" smtClean="0"/>
              <a:t>3</a:t>
            </a:fld>
            <a:endParaRPr lang="he-IL"/>
          </a:p>
        </p:txBody>
      </p:sp>
    </p:spTree>
    <p:extLst>
      <p:ext uri="{BB962C8B-B14F-4D97-AF65-F5344CB8AC3E}">
        <p14:creationId xmlns:p14="http://schemas.microsoft.com/office/powerpoint/2010/main" val="384833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בעקבות המפגש:</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effectLst/>
                <a:latin typeface="Calibri" panose="020F0502020204030204" pitchFamily="34" charset="0"/>
                <a:ea typeface="Calibri" panose="020F0502020204030204" pitchFamily="34" charset="0"/>
                <a:cs typeface="Arial" panose="020B0604020202020204" pitchFamily="34" charset="0"/>
              </a:rPr>
              <a:t>עם תום הפעילות ובסמוך לה, חשוב לקיים שיח שמאפשר עיבוד של חוויית המפגש. בהמשך, מומלץ להקפיד על זמן אוורור ולא לעבור מפעילות לפעילות ללא הפוגת ביניים.</a:t>
            </a:r>
          </a:p>
          <a:p>
            <a:endParaRPr lang="he-IL" dirty="0"/>
          </a:p>
          <a:p>
            <a:r>
              <a:rPr lang="he-IL" b="1" dirty="0"/>
              <a:t>מהלך השיח:</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נקרין/נדפיס את ההיגדים הבאים ונפזר על רצפת הכיתה. לחלופין, ניתן להקרין שקף זה.</a:t>
            </a:r>
          </a:p>
          <a:p>
            <a:r>
              <a:rPr lang="he-IL" dirty="0"/>
              <a:t>בישיבה במעגל, כל תלמיד יוזמן לבחור היגד אחד ולהתייחס אליו בקצרה.</a:t>
            </a:r>
          </a:p>
          <a:p>
            <a:endParaRPr lang="he-IL" b="1" dirty="0"/>
          </a:p>
          <a:p>
            <a:r>
              <a:rPr lang="he-IL" b="1" dirty="0"/>
              <a:t>דגשים חשובים למורה:</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b="0" dirty="0">
                <a:effectLst/>
                <a:latin typeface="Calibri" panose="020F0502020204030204" pitchFamily="34" charset="0"/>
                <a:ea typeface="Calibri" panose="020F0502020204030204" pitchFamily="34" charset="0"/>
                <a:cs typeface="Arial" panose="020B0604020202020204" pitchFamily="34" charset="0"/>
              </a:rPr>
              <a:t>טרם השיתוף, נעביר מסר של פתיחות וסובלנות אשר יאפשר לתלמידים לחוש נוח לבטא שאלות, רגשות מורכבים ומחשבות.</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dirty="0"/>
              <a:t>במהלך השיח ניתן מקום למנעד רחב של תחושות רגשות, עמדות ומחשבות. </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b="0" dirty="0">
                <a:effectLst/>
                <a:latin typeface="Aptos" panose="020B0004020202020204" pitchFamily="34" charset="0"/>
                <a:ea typeface="Aptos" panose="020B0004020202020204" pitchFamily="34" charset="0"/>
                <a:cs typeface="Arial" panose="020B0604020202020204" pitchFamily="34" charset="0"/>
              </a:rPr>
              <a:t>לאורך השיח, נשים לב לתלמידים שיביעו קושי או הצפה רגשית.</a:t>
            </a:r>
            <a:endParaRPr lang="he-IL" dirty="0"/>
          </a:p>
          <a:p>
            <a:pPr marL="171450" indent="-171450">
              <a:buFontTx/>
              <a:buChar cha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בתום השיתוף:</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dirty="0">
                <a:effectLst/>
                <a:latin typeface="Calibri" panose="020F0502020204030204" pitchFamily="34" charset="0"/>
                <a:ea typeface="Calibri" panose="020F0502020204030204" pitchFamily="34" charset="0"/>
                <a:cs typeface="Arial" panose="020B0604020202020204" pitchFamily="34" charset="0"/>
              </a:rPr>
              <a:t>נתייחס למנעד המחשבות והרגשות שעלו בשיח ("עלו כאן מגוון קולות...") וננסה</a:t>
            </a:r>
            <a:r>
              <a:rPr lang="he-IL" dirty="0"/>
              <a:t> </a:t>
            </a:r>
            <a:r>
              <a:rPr lang="he-IL" sz="1200" dirty="0">
                <a:effectLst/>
                <a:latin typeface="Calibri" panose="020F0502020204030204" pitchFamily="34" charset="0"/>
                <a:ea typeface="Calibri" panose="020F0502020204030204" pitchFamily="34" charset="0"/>
                <a:cs typeface="Arial" panose="020B0604020202020204" pitchFamily="34" charset="0"/>
              </a:rPr>
              <a:t>למצוא קו מחבר בתוך המגוון והמנעד ("</a:t>
            </a:r>
            <a:r>
              <a:rPr lang="he-IL" sz="1200" dirty="0">
                <a:effectLst/>
                <a:latin typeface="Calibri" panose="020F0502020204030204" pitchFamily="34" charset="0"/>
                <a:ea typeface="Calibri" panose="020F0502020204030204" pitchFamily="34" charset="0"/>
                <a:cs typeface="Guttman Yad-Brush" panose="02010401010101010101" pitchFamily="2" charset="-79"/>
              </a:rPr>
              <a:t>אצלנו בכיתה...").</a:t>
            </a:r>
            <a:endParaRPr lang="he-IL" sz="12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dirty="0">
                <a:effectLst/>
                <a:latin typeface="Calibri" panose="020F0502020204030204" pitchFamily="34" charset="0"/>
                <a:ea typeface="Calibri" panose="020F0502020204030204" pitchFamily="34" charset="0"/>
                <a:cs typeface="Arial" panose="020B0604020202020204" pitchFamily="34" charset="0"/>
              </a:rPr>
              <a:t>נדגיש ביטויים </a:t>
            </a:r>
            <a:r>
              <a:rPr lang="he-IL" sz="1200" dirty="0" smtClean="0">
                <a:effectLst/>
                <a:latin typeface="Calibri" panose="020F0502020204030204" pitchFamily="34" charset="0"/>
                <a:ea typeface="Calibri" panose="020F0502020204030204" pitchFamily="34" charset="0"/>
                <a:cs typeface="Arial" panose="020B0604020202020204" pitchFamily="34" charset="0"/>
              </a:rPr>
              <a:t>של אמונה, </a:t>
            </a:r>
            <a:r>
              <a:rPr lang="he-IL" sz="1200" dirty="0">
                <a:effectLst/>
                <a:latin typeface="Calibri" panose="020F0502020204030204" pitchFamily="34" charset="0"/>
                <a:ea typeface="Calibri" panose="020F0502020204030204" pitchFamily="34" charset="0"/>
                <a:cs typeface="Arial" panose="020B0604020202020204" pitchFamily="34" charset="0"/>
              </a:rPr>
              <a:t>תקווה וחוסן וכיוונים לעשייה (</a:t>
            </a:r>
            <a:r>
              <a:rPr lang="he-IL" sz="1800" dirty="0">
                <a:effectLst/>
                <a:highlight>
                  <a:srgbClr val="00FF00"/>
                </a:highlight>
                <a:latin typeface="Aptos" panose="020B0004020202020204" pitchFamily="34" charset="0"/>
                <a:ea typeface="Aptos" panose="020B0004020202020204" pitchFamily="34" charset="0"/>
                <a:cs typeface="Arial" panose="020B0604020202020204" pitchFamily="34" charset="0"/>
              </a:rPr>
              <a:t>מה נוכל לעשות כעת למען פצועים/משפחות הפצועים?).</a:t>
            </a:r>
            <a:r>
              <a:rPr lang="he-IL" sz="1800" dirty="0">
                <a:effectLst/>
                <a:latin typeface="Aptos" panose="020B0004020202020204" pitchFamily="34" charset="0"/>
                <a:ea typeface="Aptos" panose="020B0004020202020204" pitchFamily="34" charset="0"/>
                <a:cs typeface="Arial" panose="020B0604020202020204" pitchFamily="34" charset="0"/>
              </a:rPr>
              <a:t> </a:t>
            </a:r>
            <a:endParaRPr lang="he-IL" sz="12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000" dirty="0"/>
              <a:t>נחזק ביטויים של תמיכה וערבות הדדית שהתלמידים גילו במהלך המפגש ובמהלך השיח עצמו. זאת, כדי לבסס את היותה של הכיתה מקור לחוסן ומקום בטוח לביטוי רגשי.</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4</a:t>
            </a:fld>
            <a:endParaRPr lang="he-IL"/>
          </a:p>
        </p:txBody>
      </p:sp>
    </p:spTree>
    <p:extLst>
      <p:ext uri="{BB962C8B-B14F-4D97-AF65-F5344CB8AC3E}">
        <p14:creationId xmlns:p14="http://schemas.microsoft.com/office/powerpoint/2010/main" val="2074138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19CC1-496C-101C-C439-096B27E594D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3E194E8-E7A6-37A8-4F5C-93B140AA305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FD375240-6BCA-42F7-2120-B979515BB7DA}"/>
              </a:ext>
            </a:extLst>
          </p:cNvPr>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endPar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 name="מציין מיקום של מספר שקופית 3">
            <a:extLst>
              <a:ext uri="{FF2B5EF4-FFF2-40B4-BE49-F238E27FC236}">
                <a16:creationId xmlns:a16="http://schemas.microsoft.com/office/drawing/2014/main" id="{D390D73F-949D-BAB1-ACC3-A1520F9AA137}"/>
              </a:ext>
            </a:extLst>
          </p:cNvPr>
          <p:cNvSpPr>
            <a:spLocks noGrp="1"/>
          </p:cNvSpPr>
          <p:nvPr>
            <p:ph type="sldNum" sz="quarter" idx="5"/>
          </p:nvPr>
        </p:nvSpPr>
        <p:spPr/>
        <p:txBody>
          <a:bodyPr/>
          <a:lstStyle/>
          <a:p>
            <a:fld id="{4D09FABA-6F11-4152-9F65-7E0FE3E5FE2E}" type="slidenum">
              <a:rPr lang="he-IL" smtClean="0"/>
              <a:t>5</a:t>
            </a:fld>
            <a:endParaRPr lang="he-IL"/>
          </a:p>
        </p:txBody>
      </p:sp>
    </p:spTree>
    <p:extLst>
      <p:ext uri="{BB962C8B-B14F-4D97-AF65-F5344CB8AC3E}">
        <p14:creationId xmlns:p14="http://schemas.microsoft.com/office/powerpoint/2010/main" val="2908581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19CC1-496C-101C-C439-096B27E594D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3E194E8-E7A6-37A8-4F5C-93B140AA305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FD375240-6BCA-42F7-2120-B979515BB7DA}"/>
              </a:ext>
            </a:extLst>
          </p:cNvPr>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r>
              <a:rPr lang="he-IL" dirty="0" smtClean="0"/>
              <a:t>גם</a:t>
            </a:r>
            <a:r>
              <a:rPr lang="he-IL" baseline="0" dirty="0" smtClean="0"/>
              <a:t> בזמן קושי, כשאנו יודעים שהקב"ה אב הרחמן הוא זה שממנו השבט וממנו תבוא גם המשענת, אנו מתנחמים ומקבלים כוחות להתמודד בזמנים קשים, שכן </a:t>
            </a:r>
            <a:r>
              <a:rPr lang="he-IL" baseline="0" dirty="0" err="1" smtClean="0"/>
              <a:t>הכל</a:t>
            </a:r>
            <a:r>
              <a:rPr lang="he-IL" baseline="0" dirty="0" smtClean="0"/>
              <a:t> ממנו יתברך.</a:t>
            </a:r>
            <a:endPar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 name="מציין מיקום של מספר שקופית 3">
            <a:extLst>
              <a:ext uri="{FF2B5EF4-FFF2-40B4-BE49-F238E27FC236}">
                <a16:creationId xmlns:a16="http://schemas.microsoft.com/office/drawing/2014/main" id="{D390D73F-949D-BAB1-ACC3-A1520F9AA137}"/>
              </a:ext>
            </a:extLst>
          </p:cNvPr>
          <p:cNvSpPr>
            <a:spLocks noGrp="1"/>
          </p:cNvSpPr>
          <p:nvPr>
            <p:ph type="sldNum" sz="quarter" idx="5"/>
          </p:nvPr>
        </p:nvSpPr>
        <p:spPr/>
        <p:txBody>
          <a:bodyPr/>
          <a:lstStyle/>
          <a:p>
            <a:fld id="{4D09FABA-6F11-4152-9F65-7E0FE3E5FE2E}" type="slidenum">
              <a:rPr lang="he-IL" smtClean="0"/>
              <a:t>6</a:t>
            </a:fld>
            <a:endParaRPr lang="he-IL"/>
          </a:p>
        </p:txBody>
      </p:sp>
    </p:spTree>
    <p:extLst>
      <p:ext uri="{BB962C8B-B14F-4D97-AF65-F5344CB8AC3E}">
        <p14:creationId xmlns:p14="http://schemas.microsoft.com/office/powerpoint/2010/main" val="3012398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CD126-0D43-858A-7183-2A9DB901689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ED8E8D3-25B1-43DD-CCF6-2A258356AAD7}"/>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A85B1FC-A995-03D6-01CB-753A5E2AB122}"/>
              </a:ext>
            </a:extLst>
          </p:cNvPr>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r>
              <a:rPr lang="he-IL" dirty="0"/>
              <a:t>בחלק זה, נזמין את התלמידים לזהות בסיפור ששמעו כוחות הקשורים לצמיחה מתוך המשבר – </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חוזקות שזיהו באדם</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שינויים שהאדם ערך בחייו בעקבות הפציעה וחיזקו אותו</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תפיסות עולם שמחזקות את האדם בהתמודדות</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משאבי התמודדות של האדם</a:t>
            </a:r>
          </a:p>
        </p:txBody>
      </p:sp>
      <p:sp>
        <p:nvSpPr>
          <p:cNvPr id="4" name="מציין מיקום של מספר שקופית 3">
            <a:extLst>
              <a:ext uri="{FF2B5EF4-FFF2-40B4-BE49-F238E27FC236}">
                <a16:creationId xmlns:a16="http://schemas.microsoft.com/office/drawing/2014/main" id="{C0CD55FC-C33E-16D3-5323-AC4B467E4A36}"/>
              </a:ext>
            </a:extLst>
          </p:cNvPr>
          <p:cNvSpPr>
            <a:spLocks noGrp="1"/>
          </p:cNvSpPr>
          <p:nvPr>
            <p:ph type="sldNum" sz="quarter" idx="5"/>
          </p:nvPr>
        </p:nvSpPr>
        <p:spPr/>
        <p:txBody>
          <a:bodyPr/>
          <a:lstStyle/>
          <a:p>
            <a:fld id="{4D09FABA-6F11-4152-9F65-7E0FE3E5FE2E}" type="slidenum">
              <a:rPr lang="he-IL" smtClean="0"/>
              <a:t>7</a:t>
            </a:fld>
            <a:endParaRPr lang="he-IL"/>
          </a:p>
        </p:txBody>
      </p:sp>
    </p:spTree>
    <p:extLst>
      <p:ext uri="{BB962C8B-B14F-4D97-AF65-F5344CB8AC3E}">
        <p14:creationId xmlns:p14="http://schemas.microsoft.com/office/powerpoint/2010/main" val="2144415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r>
              <a:rPr lang="he-IL" b="1" dirty="0"/>
              <a:t>ייתכן והסיפור לו נחשפו התלמידים במפגש מעורר אצלם סיפורי התמודדות נוספים בהם פגשו במהלך התקופה האחרונה – </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b="1" dirty="0"/>
              <a:t>נזמין את התלמידים לזהות הכוחות האישיים והחברתיים שעולים מתוך הסיפורים שנזכרו בהם:</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חוזקות שזיהו באדם</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שינויים שהאדם ערך בחייו בעקבות הפציעה וחיזקו אותו</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תפיסות עולם שמחזקות את האדם בהתמודדות</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משאבי התמודדות של </a:t>
            </a:r>
            <a:r>
              <a:rPr lang="he-IL" sz="1200" kern="0" dirty="0"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האדם</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בטחון</a:t>
            </a:r>
            <a:r>
              <a:rPr lang="he-IL" sz="1200" kern="0" baseline="0" dirty="0"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 בה' שהתחזק בעקבות ההתמודדות</a:t>
            </a:r>
            <a:endPar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6B896CA-7CA9-43F3-A924-F78EAB89C8D2}"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198857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בסיום השיח, נדון במליאה בשאלות המופיעות בשקופית, נסכם את הכוחות שעלו בכיתה ונדגיש את חשיבות היחד הכיתתי </a:t>
            </a:r>
            <a:r>
              <a:rPr lang="he-IL" sz="1200" b="0" dirty="0">
                <a:latin typeface="Heebo" pitchFamily="2" charset="-79"/>
                <a:ea typeface="Calibri" panose="020F0502020204030204" pitchFamily="34" charset="0"/>
                <a:cs typeface="Heebo" pitchFamily="2" charset="-79"/>
              </a:rPr>
              <a:t>והשייכות כגורם חוסן וכמשאב אשר ניתן להיתמך ולהיעזר בתקופה זו.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effectLst/>
                <a:latin typeface="Calibri" panose="020F0502020204030204" pitchFamily="34" charset="0"/>
                <a:ea typeface="Calibri" panose="020F0502020204030204" pitchFamily="34" charset="0"/>
                <a:cs typeface="Arial" panose="020B0604020202020204" pitchFamily="34" charset="0"/>
              </a:rPr>
              <a:t>בעזרת השיח החינוכי נקדם נורמה חברתית שמעודדת שיתוף בחוויות, ברגשות קשים ובהתמודדויות כביטוי לחוסן האישי, </a:t>
            </a:r>
            <a:r>
              <a:rPr lang="he-IL" sz="1800" dirty="0" smtClean="0">
                <a:effectLst/>
                <a:latin typeface="Calibri" panose="020F0502020204030204" pitchFamily="34" charset="0"/>
                <a:ea typeface="Calibri" panose="020F0502020204030204" pitchFamily="34" charset="0"/>
                <a:cs typeface="Arial" panose="020B0604020202020204" pitchFamily="34" charset="0"/>
              </a:rPr>
              <a:t>הקבוצתי ושל עם ישראל כולו.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dirty="0" smtClean="0">
                <a:effectLst/>
                <a:latin typeface="Calibri" panose="020F0502020204030204" pitchFamily="34" charset="0"/>
                <a:ea typeface="Calibri" panose="020F0502020204030204" pitchFamily="34" charset="0"/>
                <a:cs typeface="Arial" panose="020B0604020202020204" pitchFamily="34" charset="0"/>
              </a:rPr>
              <a:t>לסיום</a:t>
            </a:r>
            <a:endParaRPr lang="he-IL" sz="1800" b="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dirty="0" smtClean="0">
                <a:effectLst/>
                <a:latin typeface="Calibri" panose="020F0502020204030204" pitchFamily="34" charset="0"/>
                <a:ea typeface="Calibri" panose="020F0502020204030204" pitchFamily="34" charset="0"/>
                <a:cs typeface="Arial" panose="020B0604020202020204" pitchFamily="34" charset="0"/>
              </a:rPr>
              <a:t>ניתן</a:t>
            </a:r>
            <a:r>
              <a:rPr lang="he-IL" sz="1800" b="0" baseline="0" dirty="0" smtClean="0">
                <a:effectLst/>
                <a:latin typeface="Calibri" panose="020F0502020204030204" pitchFamily="34" charset="0"/>
                <a:ea typeface="Calibri" panose="020F0502020204030204" pitchFamily="34" charset="0"/>
                <a:cs typeface="Arial" panose="020B0604020202020204" pitchFamily="34" charset="0"/>
              </a:rPr>
              <a:t> להשמיע את השיר "גם כי אלך" של ישי ריבו בקישור </a:t>
            </a:r>
            <a:r>
              <a:rPr lang="en-US" sz="1800" b="0" baseline="0" dirty="0" smtClean="0">
                <a:effectLst/>
                <a:latin typeface="Calibri" panose="020F0502020204030204" pitchFamily="34" charset="0"/>
                <a:ea typeface="Calibri" panose="020F0502020204030204" pitchFamily="34" charset="0"/>
                <a:cs typeface="Arial" panose="020B0604020202020204" pitchFamily="34" charset="0"/>
              </a:rPr>
              <a:t>https://www.youtube.com/watch?v=STgaTz2OJU8</a:t>
            </a:r>
            <a:endParaRPr lang="he-IL" sz="1800" b="0" baseline="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6B896CA-7CA9-43F3-A924-F78EAB89C8D2}"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082409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557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865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8508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F18EFC-A046-787B-D93A-BA99361EA56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2030810-5B8C-EAF3-3F91-0404C7ACE2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7019335C-9C98-C311-E8B5-A73646584FCD}"/>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5" name="מציין מיקום של כותרת תחתונה 4">
            <a:extLst>
              <a:ext uri="{FF2B5EF4-FFF2-40B4-BE49-F238E27FC236}">
                <a16:creationId xmlns:a16="http://schemas.microsoft.com/office/drawing/2014/main" id="{1E190804-D503-5DDD-6DEA-EB4E19A2771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1CBB84B-F30F-AEC0-5553-524680976F97}"/>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2150340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2BD13D-7AFD-F45C-08BC-F145CF81186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DBA549E-144D-088E-1228-CB58D628524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28D0A76-80FD-DC1A-C79A-92BD08F3E573}"/>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5" name="מציין מיקום של כותרת תחתונה 4">
            <a:extLst>
              <a:ext uri="{FF2B5EF4-FFF2-40B4-BE49-F238E27FC236}">
                <a16:creationId xmlns:a16="http://schemas.microsoft.com/office/drawing/2014/main" id="{D3BA241B-0D47-9EB9-557D-0712FDCA432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5AF826E-BF02-7C30-DDDF-AC0916A4C60F}"/>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870810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0D0345-8717-4143-BD6D-A1B2AF2C573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C538469-A5B1-1834-C6DD-56F88F0E47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F23F149-AAB5-6B8E-FEB0-180643CE06E7}"/>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5" name="מציין מיקום של כותרת תחתונה 4">
            <a:extLst>
              <a:ext uri="{FF2B5EF4-FFF2-40B4-BE49-F238E27FC236}">
                <a16:creationId xmlns:a16="http://schemas.microsoft.com/office/drawing/2014/main" id="{37244F46-F868-45A7-10EB-F1AA3E660D9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6052AF9-614B-D630-FEBA-5C70A55E6121}"/>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4148758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7E5BC9-7674-6E84-6389-658A64BE95D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FD158FF-0493-6069-AC84-A09ADC448AB9}"/>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CB07CD10-758C-99C4-8015-09C19074FBC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96BE547-4DB2-60FC-6E38-F4AD5A05FDB4}"/>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6" name="מציין מיקום של כותרת תחתונה 5">
            <a:extLst>
              <a:ext uri="{FF2B5EF4-FFF2-40B4-BE49-F238E27FC236}">
                <a16:creationId xmlns:a16="http://schemas.microsoft.com/office/drawing/2014/main" id="{D04B5537-A2F3-FAC2-8D1D-077155AD5BB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174B7A3-5A26-AAB5-7113-CFDFB7E3498E}"/>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2421678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8E4C22-7893-EF83-ED60-D3F8288638C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7A8E10D-9B4F-8D20-459A-FDD340A89C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161DBD4-3F21-4B84-69BE-8CC599119912}"/>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970E7C69-E282-6D46-BB41-4647AA1F58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ECA2E60-1F46-EED6-C461-5F4B023C1020}"/>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A2419998-D6E6-A4DC-B9EF-8E277747BB18}"/>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8" name="מציין מיקום של כותרת תחתונה 7">
            <a:extLst>
              <a:ext uri="{FF2B5EF4-FFF2-40B4-BE49-F238E27FC236}">
                <a16:creationId xmlns:a16="http://schemas.microsoft.com/office/drawing/2014/main" id="{0F38C6EC-85A3-0111-8CA9-AABCB889B25C}"/>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55BF7B0F-845E-BB83-9B85-28AD52E871C3}"/>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441414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E5995B-F1B6-0F54-54C9-D499790C7E9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4A3B58BB-8586-D070-6D55-1EC15765990C}"/>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4" name="מציין מיקום של כותרת תחתונה 3">
            <a:extLst>
              <a:ext uri="{FF2B5EF4-FFF2-40B4-BE49-F238E27FC236}">
                <a16:creationId xmlns:a16="http://schemas.microsoft.com/office/drawing/2014/main" id="{76617C3F-0015-476E-9221-91A550D6019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7CF7E565-118A-2B1E-D2CC-03D11BD1DAC7}"/>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3727005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C1523E9-2166-C854-D93A-6A01BF242089}"/>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3" name="מציין מיקום של כותרת תחתונה 2">
            <a:extLst>
              <a:ext uri="{FF2B5EF4-FFF2-40B4-BE49-F238E27FC236}">
                <a16:creationId xmlns:a16="http://schemas.microsoft.com/office/drawing/2014/main" id="{F111D19D-7136-7E6B-8F06-CF7A9A0C66F5}"/>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F48A5867-EBDD-1611-83AA-F20AC9C4FAEB}"/>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84536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825525-58EE-86C5-0E18-9219EA61B3D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DC9C6D7-6998-1DE2-591E-24873DC234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31276BF7-9F89-BF68-E950-D2FD3DF3D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C48E31A-6CB1-97BE-98A8-0DD7A3F4B07D}"/>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6" name="מציין מיקום של כותרת תחתונה 5">
            <a:extLst>
              <a:ext uri="{FF2B5EF4-FFF2-40B4-BE49-F238E27FC236}">
                <a16:creationId xmlns:a16="http://schemas.microsoft.com/office/drawing/2014/main" id="{BF3A547C-8EE6-A04F-F42A-5F2AF6400BA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D440524-0258-CD9A-DB99-8359DD4DD251}"/>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349080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4983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542128-8D1B-C83D-896B-515355F166A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9E8CA8D1-A898-CDC7-9051-A8070383C9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C53ADBC-F6A7-E91A-830C-0DEB7528F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62C2C3D-2BAE-6985-D0DD-E741820A8DEA}"/>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6" name="מציין מיקום של כותרת תחתונה 5">
            <a:extLst>
              <a:ext uri="{FF2B5EF4-FFF2-40B4-BE49-F238E27FC236}">
                <a16:creationId xmlns:a16="http://schemas.microsoft.com/office/drawing/2014/main" id="{41B56579-6E9A-1BDD-E867-9BC9F434CDA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D4E5B9D-BA46-3063-0AB3-A7A0981E7241}"/>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217198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752ECF-F953-1324-B61A-58A1E179B76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80827A9-AA0F-42F9-39AC-C7B1F57C9A0A}"/>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ACBA9A-47B8-A92B-3FDB-A4FC38A4632B}"/>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5" name="מציין מיקום של כותרת תחתונה 4">
            <a:extLst>
              <a:ext uri="{FF2B5EF4-FFF2-40B4-BE49-F238E27FC236}">
                <a16:creationId xmlns:a16="http://schemas.microsoft.com/office/drawing/2014/main" id="{38A27908-04C1-2DFE-1329-0E9F679BD81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910489D-279A-0D6B-0764-C01B50CB6999}"/>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3262341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B3FB4DA-EFE7-58B5-91D9-3EBEBFA3329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7CB11DE-4E86-3679-F72D-83520CBD238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29F2126-6F82-B7B2-65D7-C99E5BF807C4}"/>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5" name="מציין מיקום של כותרת תחתונה 4">
            <a:extLst>
              <a:ext uri="{FF2B5EF4-FFF2-40B4-BE49-F238E27FC236}">
                <a16:creationId xmlns:a16="http://schemas.microsoft.com/office/drawing/2014/main" id="{2A071289-0CCC-C180-DCDC-DF368FB4705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FF7FA5E-2748-950D-5A75-338759885A18}"/>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4510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11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593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505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516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282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494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672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20248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90662938-9CCE-582A-A531-BF2169C9A57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29A40A8-57F5-2F91-F2C7-E8AEDF8E6FD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FF29C7A-6746-1CAD-A3BC-03C5DFAFB10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3F526877-1CD4-4749-8B0F-5F4FCCBFDFAB}" type="datetimeFigureOut">
              <a:rPr lang="he-IL" smtClean="0"/>
              <a:t>כ"ו/חשון/תשפ"ה</a:t>
            </a:fld>
            <a:endParaRPr lang="he-IL"/>
          </a:p>
        </p:txBody>
      </p:sp>
      <p:sp>
        <p:nvSpPr>
          <p:cNvPr id="5" name="מציין מיקום של כותרת תחתונה 4">
            <a:extLst>
              <a:ext uri="{FF2B5EF4-FFF2-40B4-BE49-F238E27FC236}">
                <a16:creationId xmlns:a16="http://schemas.microsoft.com/office/drawing/2014/main" id="{0F674702-F697-0684-185E-979B7848F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01D5BABA-5F4E-99EE-B023-D82E7F73AAF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6E21C6FA-F16A-4CA4-A168-46B75E94B779}" type="slidenum">
              <a:rPr lang="he-IL" smtClean="0"/>
              <a:t>‹#›</a:t>
            </a:fld>
            <a:endParaRPr lang="he-IL"/>
          </a:p>
        </p:txBody>
      </p:sp>
    </p:spTree>
    <p:extLst>
      <p:ext uri="{BB962C8B-B14F-4D97-AF65-F5344CB8AC3E}">
        <p14:creationId xmlns:p14="http://schemas.microsoft.com/office/powerpoint/2010/main" val="10423305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5.svg"/><Relationship Id="rId11" Type="http://schemas.microsoft.com/office/2007/relationships/hdphoto" Target="../media/hdphoto1.wdp"/><Relationship Id="rId5" Type="http://schemas.openxmlformats.org/officeDocument/2006/relationships/image" Target="../media/image14.png"/><Relationship Id="rId10" Type="http://schemas.openxmlformats.org/officeDocument/2006/relationships/image" Target="../media/image16.png"/><Relationship Id="rId4" Type="http://schemas.openxmlformats.org/officeDocument/2006/relationships/image" Target="../media/image13.sv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7496"/>
        </a:solidFill>
        <a:effectLst/>
      </p:bgPr>
    </p:bg>
    <p:spTree>
      <p:nvGrpSpPr>
        <p:cNvPr id="1" name=""/>
        <p:cNvGrpSpPr/>
        <p:nvPr/>
      </p:nvGrpSpPr>
      <p:grpSpPr>
        <a:xfrm>
          <a:off x="0" y="0"/>
          <a:ext cx="0" cy="0"/>
          <a:chOff x="0" y="0"/>
          <a:chExt cx="0" cy="0"/>
        </a:xfrm>
      </p:grpSpPr>
      <p:grpSp>
        <p:nvGrpSpPr>
          <p:cNvPr id="2" name="Group 2"/>
          <p:cNvGrpSpPr/>
          <p:nvPr/>
        </p:nvGrpSpPr>
        <p:grpSpPr>
          <a:xfrm>
            <a:off x="274069" y="264516"/>
            <a:ext cx="11643863"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8" name="Group 7">
            <a:extLst>
              <a:ext uri="{FF2B5EF4-FFF2-40B4-BE49-F238E27FC236}">
                <a16:creationId xmlns:a16="http://schemas.microsoft.com/office/drawing/2014/main" id="{E89AAEA6-16FD-6156-64C1-0157D2A06D75}"/>
              </a:ext>
            </a:extLst>
          </p:cNvPr>
          <p:cNvGrpSpPr/>
          <p:nvPr/>
        </p:nvGrpSpPr>
        <p:grpSpPr>
          <a:xfrm>
            <a:off x="2677880" y="2103015"/>
            <a:ext cx="6796566" cy="2027896"/>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400" rtl="1"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2217640" y="2469948"/>
            <a:ext cx="7777986" cy="1767943"/>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כלים ופעילויות</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לחיזוק כוחות ולניהול שיח רגשי</a:t>
            </a:r>
          </a:p>
        </p:txBody>
      </p:sp>
      <p:pic>
        <p:nvPicPr>
          <p:cNvPr id="13" name="Google Shape;121;p15">
            <a:extLst>
              <a:ext uri="{FF2B5EF4-FFF2-40B4-BE49-F238E27FC236}">
                <a16:creationId xmlns:a16="http://schemas.microsoft.com/office/drawing/2014/main" id="{2679F65A-8AF3-7D95-99D9-317EBBFC6859}"/>
              </a:ext>
            </a:extLst>
          </p:cNvPr>
          <p:cNvPicPr preferRelativeResize="0"/>
          <p:nvPr/>
        </p:nvPicPr>
        <p:blipFill rotWithShape="1">
          <a:blip r:embed="rId3">
            <a:alphaModFix/>
          </a:blip>
          <a:srcRect/>
          <a:stretch/>
        </p:blipFill>
        <p:spPr>
          <a:xfrm>
            <a:off x="783881" y="313827"/>
            <a:ext cx="735140" cy="844884"/>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Lst>
          </p:cNvPr>
          <p:cNvSpPr/>
          <p:nvPr/>
        </p:nvSpPr>
        <p:spPr>
          <a:xfrm>
            <a:off x="35718" y="1003541"/>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Google Shape;127;p15">
            <a:extLst>
              <a:ext uri="{FF2B5EF4-FFF2-40B4-BE49-F238E27FC236}">
                <a16:creationId xmlns:a16="http://schemas.microsoft.com/office/drawing/2014/main" id="{1DF68F69-7E62-82AD-5132-48250B4CEA69}"/>
              </a:ext>
            </a:extLst>
          </p:cNvPr>
          <p:cNvPicPr preferRelativeResize="0"/>
          <p:nvPr/>
        </p:nvPicPr>
        <p:blipFill>
          <a:blip r:embed="rId4">
            <a:alphaModFix/>
          </a:blip>
          <a:stretch>
            <a:fillRect/>
          </a:stretch>
        </p:blipFill>
        <p:spPr>
          <a:xfrm>
            <a:off x="9298703" y="318488"/>
            <a:ext cx="2141984" cy="1023173"/>
          </a:xfrm>
          <a:prstGeom prst="rect">
            <a:avLst/>
          </a:prstGeom>
          <a:noFill/>
          <a:ln>
            <a:noFill/>
          </a:ln>
        </p:spPr>
      </p:pic>
      <p:pic>
        <p:nvPicPr>
          <p:cNvPr id="6" name="תמונה 5">
            <a:extLst>
              <a:ext uri="{FF2B5EF4-FFF2-40B4-BE49-F238E27FC236}">
                <a16:creationId xmlns:a16="http://schemas.microsoft.com/office/drawing/2014/main" id="{CC97B4A4-0067-0DD3-A926-BB2AEF68F163}"/>
              </a:ext>
            </a:extLst>
          </p:cNvPr>
          <p:cNvPicPr>
            <a:picLocks noChangeAspect="1"/>
          </p:cNvPicPr>
          <p:nvPr/>
        </p:nvPicPr>
        <p:blipFill>
          <a:blip r:embed="rId5">
            <a:clrChange>
              <a:clrFrom>
                <a:srgbClr val="FFFBF8"/>
              </a:clrFrom>
              <a:clrTo>
                <a:srgbClr val="FFFBF8">
                  <a:alpha val="0"/>
                </a:srgbClr>
              </a:clrTo>
            </a:clrChange>
          </a:blip>
          <a:stretch>
            <a:fillRect/>
          </a:stretch>
        </p:blipFill>
        <p:spPr>
          <a:xfrm>
            <a:off x="4113656" y="-620134"/>
            <a:ext cx="4243228" cy="4243228"/>
          </a:xfrm>
          <a:prstGeom prst="rect">
            <a:avLst/>
          </a:prstGeom>
        </p:spPr>
      </p:pic>
      <p:sp>
        <p:nvSpPr>
          <p:cNvPr id="17" name="תיבת טקסט 16">
            <a:extLst>
              <a:ext uri="{FF2B5EF4-FFF2-40B4-BE49-F238E27FC236}">
                <a16:creationId xmlns:a16="http://schemas.microsoft.com/office/drawing/2014/main" id="{5B348087-EAFB-0FF1-DA30-9C8A835FFE69}"/>
              </a:ext>
            </a:extLst>
          </p:cNvPr>
          <p:cNvSpPr txBox="1"/>
          <p:nvPr/>
        </p:nvSpPr>
        <p:spPr>
          <a:xfrm>
            <a:off x="9830892" y="5522224"/>
            <a:ext cx="2245364" cy="107721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על </a:t>
            </a:r>
            <a:r>
              <a:rPr kumimoji="0" lang="he-IL" sz="32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יסודי</a:t>
            </a:r>
            <a:endParaRPr lang="he-IL" sz="3200" b="1" dirty="0">
              <a:solidFill>
                <a:prstClr val="black"/>
              </a:solidFill>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3000" b="1" dirty="0" smtClean="0">
                <a:solidFill>
                  <a:prstClr val="black"/>
                </a:solidFill>
                <a:latin typeface="Calibri" panose="020F0502020204030204" pitchFamily="34" charset="0"/>
                <a:cs typeface="Calibri" panose="020F0502020204030204" pitchFamily="34" charset="0"/>
              </a:rPr>
              <a:t>חברה חרדית</a:t>
            </a:r>
            <a:endParaRPr kumimoji="0" lang="he-IL"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202FFD3E-6E42-E792-3562-A57BA9D05B68}"/>
              </a:ext>
            </a:extLst>
          </p:cNvPr>
          <p:cNvSpPr txBox="1"/>
          <p:nvPr/>
        </p:nvSpPr>
        <p:spPr>
          <a:xfrm>
            <a:off x="1327215" y="4060571"/>
            <a:ext cx="9816109" cy="1661993"/>
          </a:xfrm>
          <a:prstGeom prst="rect">
            <a:avLst/>
          </a:prstGeom>
          <a:noFill/>
        </p:spPr>
        <p:txBody>
          <a:bodyPr wrap="square">
            <a:spAutoFit/>
          </a:bodyPr>
          <a:lstStyle/>
          <a:p>
            <a:pPr marL="0" marR="0" lvl="0" indent="0" algn="ctr" defTabSz="609630" rtl="1" eaLnBrk="1" fontAlgn="auto" latinLnBrk="0" hangingPunct="1">
              <a:spcAft>
                <a:spcPts val="0"/>
              </a:spcAft>
              <a:buClrTx/>
              <a:buSzTx/>
              <a:buFont typeface="Arial" pitchFamily="34" charset="0"/>
              <a:buNone/>
              <a:tabLst/>
              <a:defRPr/>
            </a:pPr>
            <a:r>
              <a:rPr lang="he-IL" sz="3400" dirty="0">
                <a:solidFill>
                  <a:srgbClr val="002060"/>
                </a:solidFill>
                <a:latin typeface="Calibri" panose="020F0502020204030204" pitchFamily="34" charset="0"/>
                <a:cs typeface="Calibri" panose="020F0502020204030204" pitchFamily="34" charset="0"/>
              </a:rPr>
              <a:t>שיח כיתתי</a:t>
            </a:r>
          </a:p>
          <a:p>
            <a:pPr lvl="0" algn="ctr" defTabSz="609630">
              <a:defRPr/>
            </a:pPr>
            <a:r>
              <a:rPr lang="he-IL" sz="3400" dirty="0">
                <a:solidFill>
                  <a:srgbClr val="002060"/>
                </a:solidFill>
                <a:latin typeface="Calibri" panose="020F0502020204030204" pitchFamily="34" charset="0"/>
                <a:cs typeface="Calibri" panose="020F0502020204030204" pitchFamily="34" charset="0"/>
              </a:rPr>
              <a:t>לקראת המפגש ולאחריו,</a:t>
            </a:r>
          </a:p>
          <a:p>
            <a:pPr marL="0" marR="0" lvl="0" indent="0" algn="ctr" defTabSz="609630" rtl="1" eaLnBrk="1" fontAlgn="auto" latinLnBrk="0" hangingPunct="1">
              <a:spcAft>
                <a:spcPts val="0"/>
              </a:spcAft>
              <a:buClrTx/>
              <a:buSzTx/>
              <a:buFont typeface="Arial" pitchFamily="34" charset="0"/>
              <a:buNone/>
              <a:tabLst/>
              <a:defRPr/>
            </a:pPr>
            <a:r>
              <a:rPr lang="he-IL" sz="3400" dirty="0">
                <a:solidFill>
                  <a:srgbClr val="002060"/>
                </a:solidFill>
                <a:latin typeface="Calibri" panose="020F0502020204030204" pitchFamily="34" charset="0"/>
                <a:cs typeface="Calibri" panose="020F0502020204030204" pitchFamily="34" charset="0"/>
              </a:rPr>
              <a:t>בהקשר ליום ההוקרה לפצועי צה"ל ונפגעי פעולות האיבה</a:t>
            </a:r>
            <a:endParaRPr kumimoji="0" lang="he-IL" sz="3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6" name="תמונה 15" descr="C:\Users\HaUser\Downloads\image.png">
            <a:extLst>
              <a:ext uri="{FF2B5EF4-FFF2-40B4-BE49-F238E27FC236}">
                <a16:creationId xmlns:a16="http://schemas.microsoft.com/office/drawing/2014/main" id="{7BE5B4F8-5205-4544-9060-99FEA45199B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590687" y="439840"/>
            <a:ext cx="1581150" cy="704850"/>
          </a:xfrm>
          <a:prstGeom prst="rect">
            <a:avLst/>
          </a:prstGeom>
          <a:noFill/>
          <a:ln>
            <a:noFill/>
          </a:ln>
        </p:spPr>
      </p:pic>
      <p:sp>
        <p:nvSpPr>
          <p:cNvPr id="18" name="Google Shape;269;p1"/>
          <p:cNvSpPr txBox="1"/>
          <p:nvPr/>
        </p:nvSpPr>
        <p:spPr>
          <a:xfrm>
            <a:off x="11190436" y="318510"/>
            <a:ext cx="649910" cy="36933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1800" b="1" i="0" u="none" strike="noStrike" cap="none" dirty="0">
                <a:solidFill>
                  <a:srgbClr val="5B7496"/>
                </a:solidFill>
                <a:latin typeface="Calibri"/>
                <a:ea typeface="Calibri"/>
                <a:cs typeface="Calibri"/>
                <a:sym typeface="Calibri"/>
              </a:rPr>
              <a:t>בס"ד</a:t>
            </a:r>
            <a:endParaRPr b="1" dirty="0">
              <a:solidFill>
                <a:srgbClr val="5B749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BD6D6"/>
        </a:solidFill>
        <a:effectLst/>
      </p:bgPr>
    </p:bg>
    <p:spTree>
      <p:nvGrpSpPr>
        <p:cNvPr id="1" name="">
          <a:extLst>
            <a:ext uri="{FF2B5EF4-FFF2-40B4-BE49-F238E27FC236}">
              <a16:creationId xmlns:a16="http://schemas.microsoft.com/office/drawing/2014/main" id="{A1AB7102-B3D0-2438-EE9B-A8FAD4FC24DE}"/>
            </a:ext>
          </a:extLst>
        </p:cNvPr>
        <p:cNvGrpSpPr/>
        <p:nvPr/>
      </p:nvGrpSpPr>
      <p:grpSpPr>
        <a:xfrm>
          <a:off x="0" y="0"/>
          <a:ext cx="0" cy="0"/>
          <a:chOff x="0" y="0"/>
          <a:chExt cx="0" cy="0"/>
        </a:xfrm>
      </p:grpSpPr>
      <p:grpSp>
        <p:nvGrpSpPr>
          <p:cNvPr id="35" name="קבוצה 34">
            <a:extLst>
              <a:ext uri="{FF2B5EF4-FFF2-40B4-BE49-F238E27FC236}">
                <a16:creationId xmlns:a16="http://schemas.microsoft.com/office/drawing/2014/main" id="{27708E17-3DE4-586F-F842-9141C1270031}"/>
              </a:ext>
            </a:extLst>
          </p:cNvPr>
          <p:cNvGrpSpPr/>
          <p:nvPr/>
        </p:nvGrpSpPr>
        <p:grpSpPr>
          <a:xfrm>
            <a:off x="9110279" y="469190"/>
            <a:ext cx="2867822" cy="2053723"/>
            <a:chOff x="8235567" y="822261"/>
            <a:chExt cx="3160847" cy="2214678"/>
          </a:xfrm>
        </p:grpSpPr>
        <p:grpSp>
          <p:nvGrpSpPr>
            <p:cNvPr id="14" name="Group 14">
              <a:extLst>
                <a:ext uri="{FF2B5EF4-FFF2-40B4-BE49-F238E27FC236}">
                  <a16:creationId xmlns:a16="http://schemas.microsoft.com/office/drawing/2014/main" id="{6807377F-2693-E448-8E6D-B90B8D422ADF}"/>
                </a:ext>
              </a:extLst>
            </p:cNvPr>
            <p:cNvGrpSpPr/>
            <p:nvPr/>
          </p:nvGrpSpPr>
          <p:grpSpPr>
            <a:xfrm rot="-5400000">
              <a:off x="8708652" y="349176"/>
              <a:ext cx="2214678" cy="3160847"/>
              <a:chOff x="0" y="0"/>
              <a:chExt cx="876250" cy="1250608"/>
            </a:xfrm>
          </p:grpSpPr>
          <p:sp>
            <p:nvSpPr>
              <p:cNvPr id="15" name="Freeform 15">
                <a:extLst>
                  <a:ext uri="{FF2B5EF4-FFF2-40B4-BE49-F238E27FC236}">
                    <a16:creationId xmlns:a16="http://schemas.microsoft.com/office/drawing/2014/main" id="{FD55DC44-C161-5D85-A460-757FBD43F23B}"/>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TextBox 16">
                <a:extLst>
                  <a:ext uri="{FF2B5EF4-FFF2-40B4-BE49-F238E27FC236}">
                    <a16:creationId xmlns:a16="http://schemas.microsoft.com/office/drawing/2014/main" id="{B7557C65-00E6-A1A4-D510-E36AABBCFA92}"/>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7" name="Group 17">
              <a:extLst>
                <a:ext uri="{FF2B5EF4-FFF2-40B4-BE49-F238E27FC236}">
                  <a16:creationId xmlns:a16="http://schemas.microsoft.com/office/drawing/2014/main" id="{873186B2-3923-F083-42E9-1677311D0089}"/>
                </a:ext>
              </a:extLst>
            </p:cNvPr>
            <p:cNvGrpSpPr/>
            <p:nvPr/>
          </p:nvGrpSpPr>
          <p:grpSpPr>
            <a:xfrm rot="-5400000">
              <a:off x="8798482" y="464194"/>
              <a:ext cx="1962795" cy="2930810"/>
              <a:chOff x="0" y="-28575"/>
              <a:chExt cx="776592" cy="1159592"/>
            </a:xfrm>
          </p:grpSpPr>
          <p:sp>
            <p:nvSpPr>
              <p:cNvPr id="18" name="Freeform 18">
                <a:extLst>
                  <a:ext uri="{FF2B5EF4-FFF2-40B4-BE49-F238E27FC236}">
                    <a16:creationId xmlns:a16="http://schemas.microsoft.com/office/drawing/2014/main" id="{4150CE82-55F0-8017-34DE-6E293C1E39A4}"/>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TextBox 19">
                <a:extLst>
                  <a:ext uri="{FF2B5EF4-FFF2-40B4-BE49-F238E27FC236}">
                    <a16:creationId xmlns:a16="http://schemas.microsoft.com/office/drawing/2014/main" id="{73D333E1-DDC6-EB8B-3FEF-AB7519D1FC92}"/>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44" name="Freeform 44">
            <a:extLst>
              <a:ext uri="{FF2B5EF4-FFF2-40B4-BE49-F238E27FC236}">
                <a16:creationId xmlns:a16="http://schemas.microsoft.com/office/drawing/2014/main" id="{E9B0469D-3115-9480-5274-821F6B4789C9}"/>
              </a:ext>
            </a:extLst>
          </p:cNvPr>
          <p:cNvSpPr/>
          <p:nvPr/>
        </p:nvSpPr>
        <p:spPr>
          <a:xfrm rot="10655102">
            <a:off x="6978759" y="1731832"/>
            <a:ext cx="1103604" cy="778162"/>
          </a:xfrm>
          <a:custGeom>
            <a:avLst/>
            <a:gdLst/>
            <a:ahLst/>
            <a:cxnLst/>
            <a:rect l="l" t="t" r="r" b="b"/>
            <a:pathLst>
              <a:path w="1655406" h="1167243">
                <a:moveTo>
                  <a:pt x="0" y="0"/>
                </a:moveTo>
                <a:lnTo>
                  <a:pt x="1655406" y="0"/>
                </a:lnTo>
                <a:lnTo>
                  <a:pt x="1655406" y="1167242"/>
                </a:lnTo>
                <a:lnTo>
                  <a:pt x="0" y="1167242"/>
                </a:lnTo>
                <a:lnTo>
                  <a:pt x="0" y="0"/>
                </a:lnTo>
                <a:close/>
              </a:path>
            </a:pathLst>
          </a:custGeom>
          <a:blipFill>
            <a:blip r:embed="rId3"/>
            <a:stretch>
              <a:fillRect t="-154742" r="-80524"/>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6" name="Rectangle 10">
            <a:extLst>
              <a:ext uri="{FF2B5EF4-FFF2-40B4-BE49-F238E27FC236}">
                <a16:creationId xmlns:a16="http://schemas.microsoft.com/office/drawing/2014/main" id="{DBC8E1EC-7E62-2724-56A8-A210FFB33E0E}"/>
              </a:ext>
            </a:extLst>
          </p:cNvPr>
          <p:cNvSpPr/>
          <p:nvPr/>
        </p:nvSpPr>
        <p:spPr>
          <a:xfrm>
            <a:off x="9025348" y="953799"/>
            <a:ext cx="2857023"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רגשות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שעולים בי</a:t>
            </a:r>
          </a:p>
        </p:txBody>
      </p:sp>
      <p:grpSp>
        <p:nvGrpSpPr>
          <p:cNvPr id="61" name="קבוצה 60">
            <a:extLst>
              <a:ext uri="{FF2B5EF4-FFF2-40B4-BE49-F238E27FC236}">
                <a16:creationId xmlns:a16="http://schemas.microsoft.com/office/drawing/2014/main" id="{21F40FF8-D0E8-1BC1-B438-655A42E26E82}"/>
              </a:ext>
            </a:extLst>
          </p:cNvPr>
          <p:cNvGrpSpPr/>
          <p:nvPr/>
        </p:nvGrpSpPr>
        <p:grpSpPr>
          <a:xfrm>
            <a:off x="6148033" y="469190"/>
            <a:ext cx="2867822" cy="2053723"/>
            <a:chOff x="8235567" y="822261"/>
            <a:chExt cx="3160847" cy="2214678"/>
          </a:xfrm>
        </p:grpSpPr>
        <p:grpSp>
          <p:nvGrpSpPr>
            <p:cNvPr id="62" name="Group 14">
              <a:extLst>
                <a:ext uri="{FF2B5EF4-FFF2-40B4-BE49-F238E27FC236}">
                  <a16:creationId xmlns:a16="http://schemas.microsoft.com/office/drawing/2014/main" id="{AED3D2ED-A407-993F-623B-55C633B3F454}"/>
                </a:ext>
              </a:extLst>
            </p:cNvPr>
            <p:cNvGrpSpPr/>
            <p:nvPr/>
          </p:nvGrpSpPr>
          <p:grpSpPr>
            <a:xfrm rot="-5400000">
              <a:off x="8708652" y="349176"/>
              <a:ext cx="2214678" cy="3160847"/>
              <a:chOff x="0" y="0"/>
              <a:chExt cx="876250" cy="1250608"/>
            </a:xfrm>
          </p:grpSpPr>
          <p:sp>
            <p:nvSpPr>
              <p:cNvPr id="66" name="Freeform 15">
                <a:extLst>
                  <a:ext uri="{FF2B5EF4-FFF2-40B4-BE49-F238E27FC236}">
                    <a16:creationId xmlns:a16="http://schemas.microsoft.com/office/drawing/2014/main" id="{A57AF6EE-17DE-874D-C175-D8063486B35D}"/>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7" name="TextBox 16">
                <a:extLst>
                  <a:ext uri="{FF2B5EF4-FFF2-40B4-BE49-F238E27FC236}">
                    <a16:creationId xmlns:a16="http://schemas.microsoft.com/office/drawing/2014/main" id="{508E7173-D044-C5BB-C9FF-1D1FDADADFA9}"/>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63" name="Group 17">
              <a:extLst>
                <a:ext uri="{FF2B5EF4-FFF2-40B4-BE49-F238E27FC236}">
                  <a16:creationId xmlns:a16="http://schemas.microsoft.com/office/drawing/2014/main" id="{37CF136D-DE70-F7D7-8341-45DBFAA65E68}"/>
                </a:ext>
              </a:extLst>
            </p:cNvPr>
            <p:cNvGrpSpPr/>
            <p:nvPr/>
          </p:nvGrpSpPr>
          <p:grpSpPr>
            <a:xfrm rot="-5400000">
              <a:off x="8798482" y="464194"/>
              <a:ext cx="1962795" cy="2930810"/>
              <a:chOff x="0" y="-28575"/>
              <a:chExt cx="776592" cy="1159592"/>
            </a:xfrm>
          </p:grpSpPr>
          <p:sp>
            <p:nvSpPr>
              <p:cNvPr id="64" name="Freeform 18">
                <a:extLst>
                  <a:ext uri="{FF2B5EF4-FFF2-40B4-BE49-F238E27FC236}">
                    <a16:creationId xmlns:a16="http://schemas.microsoft.com/office/drawing/2014/main" id="{66ACBC56-D964-62E8-3DE0-1A55E90FF974}"/>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5" name="TextBox 19">
                <a:extLst>
                  <a:ext uri="{FF2B5EF4-FFF2-40B4-BE49-F238E27FC236}">
                    <a16:creationId xmlns:a16="http://schemas.microsoft.com/office/drawing/2014/main" id="{F7837352-833C-72F3-DDD1-3426188C4E88}"/>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68" name="קבוצה 67">
            <a:extLst>
              <a:ext uri="{FF2B5EF4-FFF2-40B4-BE49-F238E27FC236}">
                <a16:creationId xmlns:a16="http://schemas.microsoft.com/office/drawing/2014/main" id="{70011A97-7F3A-F35D-DAD8-DE418FAA4D20}"/>
              </a:ext>
            </a:extLst>
          </p:cNvPr>
          <p:cNvGrpSpPr/>
          <p:nvPr/>
        </p:nvGrpSpPr>
        <p:grpSpPr>
          <a:xfrm>
            <a:off x="3175000" y="479177"/>
            <a:ext cx="2867822" cy="2053723"/>
            <a:chOff x="8235567" y="822261"/>
            <a:chExt cx="3160847" cy="2214678"/>
          </a:xfrm>
        </p:grpSpPr>
        <p:grpSp>
          <p:nvGrpSpPr>
            <p:cNvPr id="69" name="Group 14">
              <a:extLst>
                <a:ext uri="{FF2B5EF4-FFF2-40B4-BE49-F238E27FC236}">
                  <a16:creationId xmlns:a16="http://schemas.microsoft.com/office/drawing/2014/main" id="{916CFD91-A72E-17B2-2FC0-26E0E324A636}"/>
                </a:ext>
              </a:extLst>
            </p:cNvPr>
            <p:cNvGrpSpPr/>
            <p:nvPr/>
          </p:nvGrpSpPr>
          <p:grpSpPr>
            <a:xfrm rot="-5400000">
              <a:off x="8708652" y="349176"/>
              <a:ext cx="2214678" cy="3160847"/>
              <a:chOff x="0" y="0"/>
              <a:chExt cx="876250" cy="1250608"/>
            </a:xfrm>
          </p:grpSpPr>
          <p:sp>
            <p:nvSpPr>
              <p:cNvPr id="73" name="Freeform 15">
                <a:extLst>
                  <a:ext uri="{FF2B5EF4-FFF2-40B4-BE49-F238E27FC236}">
                    <a16:creationId xmlns:a16="http://schemas.microsoft.com/office/drawing/2014/main" id="{A699B4F8-20FC-315E-8913-405BD9850B7F}"/>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4" name="TextBox 16">
                <a:extLst>
                  <a:ext uri="{FF2B5EF4-FFF2-40B4-BE49-F238E27FC236}">
                    <a16:creationId xmlns:a16="http://schemas.microsoft.com/office/drawing/2014/main" id="{40FF056F-407D-0850-40D9-C1FC3ECFC9FF}"/>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0" name="Group 17">
              <a:extLst>
                <a:ext uri="{FF2B5EF4-FFF2-40B4-BE49-F238E27FC236}">
                  <a16:creationId xmlns:a16="http://schemas.microsoft.com/office/drawing/2014/main" id="{21BFEF65-2437-00FA-94CA-A44B6E1C4E9D}"/>
                </a:ext>
              </a:extLst>
            </p:cNvPr>
            <p:cNvGrpSpPr/>
            <p:nvPr/>
          </p:nvGrpSpPr>
          <p:grpSpPr>
            <a:xfrm rot="-5400000">
              <a:off x="8798482" y="464194"/>
              <a:ext cx="1962795" cy="2930810"/>
              <a:chOff x="0" y="-28575"/>
              <a:chExt cx="776592" cy="1159592"/>
            </a:xfrm>
          </p:grpSpPr>
          <p:sp>
            <p:nvSpPr>
              <p:cNvPr id="71" name="Freeform 18">
                <a:extLst>
                  <a:ext uri="{FF2B5EF4-FFF2-40B4-BE49-F238E27FC236}">
                    <a16:creationId xmlns:a16="http://schemas.microsoft.com/office/drawing/2014/main" id="{5C8C12C8-B2C0-C7D5-2AE9-6FA9B69C10F7}"/>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2" name="TextBox 19">
                <a:extLst>
                  <a:ext uri="{FF2B5EF4-FFF2-40B4-BE49-F238E27FC236}">
                    <a16:creationId xmlns:a16="http://schemas.microsoft.com/office/drawing/2014/main" id="{6039FF0A-D83B-09F7-5549-06E97BFB21BF}"/>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75" name="קבוצה 74">
            <a:extLst>
              <a:ext uri="{FF2B5EF4-FFF2-40B4-BE49-F238E27FC236}">
                <a16:creationId xmlns:a16="http://schemas.microsoft.com/office/drawing/2014/main" id="{DBB3F954-7ECC-8105-5B27-039A8B9B14F7}"/>
              </a:ext>
            </a:extLst>
          </p:cNvPr>
          <p:cNvGrpSpPr/>
          <p:nvPr/>
        </p:nvGrpSpPr>
        <p:grpSpPr>
          <a:xfrm>
            <a:off x="228600" y="479177"/>
            <a:ext cx="2867822" cy="2053723"/>
            <a:chOff x="8235567" y="822261"/>
            <a:chExt cx="3160847" cy="2214678"/>
          </a:xfrm>
        </p:grpSpPr>
        <p:grpSp>
          <p:nvGrpSpPr>
            <p:cNvPr id="76" name="Group 14">
              <a:extLst>
                <a:ext uri="{FF2B5EF4-FFF2-40B4-BE49-F238E27FC236}">
                  <a16:creationId xmlns:a16="http://schemas.microsoft.com/office/drawing/2014/main" id="{37ACC13E-20D0-6D49-D6D1-EDF470DCA0F6}"/>
                </a:ext>
              </a:extLst>
            </p:cNvPr>
            <p:cNvGrpSpPr/>
            <p:nvPr/>
          </p:nvGrpSpPr>
          <p:grpSpPr>
            <a:xfrm rot="-5400000">
              <a:off x="8708652" y="349176"/>
              <a:ext cx="2214678" cy="3160847"/>
              <a:chOff x="0" y="0"/>
              <a:chExt cx="876250" cy="1250608"/>
            </a:xfrm>
          </p:grpSpPr>
          <p:sp>
            <p:nvSpPr>
              <p:cNvPr id="80" name="Freeform 15">
                <a:extLst>
                  <a:ext uri="{FF2B5EF4-FFF2-40B4-BE49-F238E27FC236}">
                    <a16:creationId xmlns:a16="http://schemas.microsoft.com/office/drawing/2014/main" id="{4FD8FA0A-5781-7539-420E-D17544ECAD5B}"/>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TextBox 16">
                <a:extLst>
                  <a:ext uri="{FF2B5EF4-FFF2-40B4-BE49-F238E27FC236}">
                    <a16:creationId xmlns:a16="http://schemas.microsoft.com/office/drawing/2014/main" id="{0B8F4247-6056-B849-C298-2C07F5231B44}"/>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7" name="Group 17">
              <a:extLst>
                <a:ext uri="{FF2B5EF4-FFF2-40B4-BE49-F238E27FC236}">
                  <a16:creationId xmlns:a16="http://schemas.microsoft.com/office/drawing/2014/main" id="{6689C87E-F76F-F006-ADA2-6E6C65CCA02C}"/>
                </a:ext>
              </a:extLst>
            </p:cNvPr>
            <p:cNvGrpSpPr/>
            <p:nvPr/>
          </p:nvGrpSpPr>
          <p:grpSpPr>
            <a:xfrm rot="-5400000">
              <a:off x="8798482" y="464194"/>
              <a:ext cx="1962795" cy="2930810"/>
              <a:chOff x="0" y="-28575"/>
              <a:chExt cx="776592" cy="1159592"/>
            </a:xfrm>
          </p:grpSpPr>
          <p:sp>
            <p:nvSpPr>
              <p:cNvPr id="78" name="Freeform 18">
                <a:extLst>
                  <a:ext uri="{FF2B5EF4-FFF2-40B4-BE49-F238E27FC236}">
                    <a16:creationId xmlns:a16="http://schemas.microsoft.com/office/drawing/2014/main" id="{CE44A76E-28D3-36AC-3D25-B172996F13EC}"/>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9" name="TextBox 19">
                <a:extLst>
                  <a:ext uri="{FF2B5EF4-FFF2-40B4-BE49-F238E27FC236}">
                    <a16:creationId xmlns:a16="http://schemas.microsoft.com/office/drawing/2014/main" id="{C6652B5A-2AA0-5C82-AA82-4E877FC7DE56}"/>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82" name="קבוצה 81">
            <a:extLst>
              <a:ext uri="{FF2B5EF4-FFF2-40B4-BE49-F238E27FC236}">
                <a16:creationId xmlns:a16="http://schemas.microsoft.com/office/drawing/2014/main" id="{7318B1B9-C9BC-E161-A263-BE024FCC4E85}"/>
              </a:ext>
            </a:extLst>
          </p:cNvPr>
          <p:cNvGrpSpPr/>
          <p:nvPr/>
        </p:nvGrpSpPr>
        <p:grpSpPr>
          <a:xfrm>
            <a:off x="9121828" y="2619000"/>
            <a:ext cx="2867822" cy="2053723"/>
            <a:chOff x="8235567" y="822261"/>
            <a:chExt cx="3160847" cy="2214678"/>
          </a:xfrm>
        </p:grpSpPr>
        <p:grpSp>
          <p:nvGrpSpPr>
            <p:cNvPr id="83" name="Group 14">
              <a:extLst>
                <a:ext uri="{FF2B5EF4-FFF2-40B4-BE49-F238E27FC236}">
                  <a16:creationId xmlns:a16="http://schemas.microsoft.com/office/drawing/2014/main" id="{B8486C45-0931-17BB-703D-3B91533D2B99}"/>
                </a:ext>
              </a:extLst>
            </p:cNvPr>
            <p:cNvGrpSpPr/>
            <p:nvPr/>
          </p:nvGrpSpPr>
          <p:grpSpPr>
            <a:xfrm rot="-5400000">
              <a:off x="8708652" y="349176"/>
              <a:ext cx="2214678" cy="3160847"/>
              <a:chOff x="0" y="0"/>
              <a:chExt cx="876250" cy="1250608"/>
            </a:xfrm>
          </p:grpSpPr>
          <p:sp>
            <p:nvSpPr>
              <p:cNvPr id="87" name="Freeform 15">
                <a:extLst>
                  <a:ext uri="{FF2B5EF4-FFF2-40B4-BE49-F238E27FC236}">
                    <a16:creationId xmlns:a16="http://schemas.microsoft.com/office/drawing/2014/main" id="{AFAEFA9A-336C-71B1-FD15-A02E5EAC6201}"/>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8" name="TextBox 16">
                <a:extLst>
                  <a:ext uri="{FF2B5EF4-FFF2-40B4-BE49-F238E27FC236}">
                    <a16:creationId xmlns:a16="http://schemas.microsoft.com/office/drawing/2014/main" id="{FCAC6AAF-7FF7-4693-FF98-759ED73A86DC}"/>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84" name="Group 17">
              <a:extLst>
                <a:ext uri="{FF2B5EF4-FFF2-40B4-BE49-F238E27FC236}">
                  <a16:creationId xmlns:a16="http://schemas.microsoft.com/office/drawing/2014/main" id="{4C24C6E1-BA3B-F507-178D-BEBB969DFE11}"/>
                </a:ext>
              </a:extLst>
            </p:cNvPr>
            <p:cNvGrpSpPr/>
            <p:nvPr/>
          </p:nvGrpSpPr>
          <p:grpSpPr>
            <a:xfrm rot="-5400000">
              <a:off x="8798482" y="464194"/>
              <a:ext cx="1962795" cy="2930810"/>
              <a:chOff x="0" y="-28575"/>
              <a:chExt cx="776592" cy="1159592"/>
            </a:xfrm>
          </p:grpSpPr>
          <p:sp>
            <p:nvSpPr>
              <p:cNvPr id="85" name="Freeform 18">
                <a:extLst>
                  <a:ext uri="{FF2B5EF4-FFF2-40B4-BE49-F238E27FC236}">
                    <a16:creationId xmlns:a16="http://schemas.microsoft.com/office/drawing/2014/main" id="{12AF61D9-649C-7D35-B509-DD4EE8562F7A}"/>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6" name="TextBox 19">
                <a:extLst>
                  <a:ext uri="{FF2B5EF4-FFF2-40B4-BE49-F238E27FC236}">
                    <a16:creationId xmlns:a16="http://schemas.microsoft.com/office/drawing/2014/main" id="{19D76191-9375-F8BB-04C8-C1EE504A0076}"/>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89" name="Freeform 44">
            <a:extLst>
              <a:ext uri="{FF2B5EF4-FFF2-40B4-BE49-F238E27FC236}">
                <a16:creationId xmlns:a16="http://schemas.microsoft.com/office/drawing/2014/main" id="{09FB8B09-2103-8F50-8047-071020323C44}"/>
              </a:ext>
            </a:extLst>
          </p:cNvPr>
          <p:cNvSpPr/>
          <p:nvPr/>
        </p:nvSpPr>
        <p:spPr>
          <a:xfrm rot="10655102">
            <a:off x="6978759" y="3881642"/>
            <a:ext cx="1103604" cy="778162"/>
          </a:xfrm>
          <a:custGeom>
            <a:avLst/>
            <a:gdLst/>
            <a:ahLst/>
            <a:cxnLst/>
            <a:rect l="l" t="t" r="r" b="b"/>
            <a:pathLst>
              <a:path w="1655406" h="1167243">
                <a:moveTo>
                  <a:pt x="0" y="0"/>
                </a:moveTo>
                <a:lnTo>
                  <a:pt x="1655406" y="0"/>
                </a:lnTo>
                <a:lnTo>
                  <a:pt x="1655406" y="1167242"/>
                </a:lnTo>
                <a:lnTo>
                  <a:pt x="0" y="1167242"/>
                </a:lnTo>
                <a:lnTo>
                  <a:pt x="0" y="0"/>
                </a:lnTo>
                <a:close/>
              </a:path>
            </a:pathLst>
          </a:custGeom>
          <a:blipFill>
            <a:blip r:embed="rId3"/>
            <a:stretch>
              <a:fillRect t="-154742" r="-80524"/>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92" name="קבוצה 91">
            <a:extLst>
              <a:ext uri="{FF2B5EF4-FFF2-40B4-BE49-F238E27FC236}">
                <a16:creationId xmlns:a16="http://schemas.microsoft.com/office/drawing/2014/main" id="{A3F92049-CA59-847C-3712-9CA08445893E}"/>
              </a:ext>
            </a:extLst>
          </p:cNvPr>
          <p:cNvGrpSpPr/>
          <p:nvPr/>
        </p:nvGrpSpPr>
        <p:grpSpPr>
          <a:xfrm>
            <a:off x="6148033" y="2619000"/>
            <a:ext cx="2867822" cy="2053723"/>
            <a:chOff x="8235567" y="822261"/>
            <a:chExt cx="3160847" cy="2214678"/>
          </a:xfrm>
        </p:grpSpPr>
        <p:grpSp>
          <p:nvGrpSpPr>
            <p:cNvPr id="93" name="Group 14">
              <a:extLst>
                <a:ext uri="{FF2B5EF4-FFF2-40B4-BE49-F238E27FC236}">
                  <a16:creationId xmlns:a16="http://schemas.microsoft.com/office/drawing/2014/main" id="{396D6A6B-8FA0-48B9-C1D3-7127383F4A36}"/>
                </a:ext>
              </a:extLst>
            </p:cNvPr>
            <p:cNvGrpSpPr/>
            <p:nvPr/>
          </p:nvGrpSpPr>
          <p:grpSpPr>
            <a:xfrm rot="-5400000">
              <a:off x="8708652" y="349176"/>
              <a:ext cx="2214678" cy="3160847"/>
              <a:chOff x="0" y="0"/>
              <a:chExt cx="876250" cy="1250608"/>
            </a:xfrm>
          </p:grpSpPr>
          <p:sp>
            <p:nvSpPr>
              <p:cNvPr id="97" name="Freeform 15">
                <a:extLst>
                  <a:ext uri="{FF2B5EF4-FFF2-40B4-BE49-F238E27FC236}">
                    <a16:creationId xmlns:a16="http://schemas.microsoft.com/office/drawing/2014/main" id="{0A9DFB29-1D0D-3530-8393-2CE5D6A318F7}"/>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8" name="TextBox 16">
                <a:extLst>
                  <a:ext uri="{FF2B5EF4-FFF2-40B4-BE49-F238E27FC236}">
                    <a16:creationId xmlns:a16="http://schemas.microsoft.com/office/drawing/2014/main" id="{1C22E2C6-9798-EACA-B66C-04BA9B3F60D6}"/>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94" name="Group 17">
              <a:extLst>
                <a:ext uri="{FF2B5EF4-FFF2-40B4-BE49-F238E27FC236}">
                  <a16:creationId xmlns:a16="http://schemas.microsoft.com/office/drawing/2014/main" id="{02969A52-2E09-AA2B-A996-36295DFB906A}"/>
                </a:ext>
              </a:extLst>
            </p:cNvPr>
            <p:cNvGrpSpPr/>
            <p:nvPr/>
          </p:nvGrpSpPr>
          <p:grpSpPr>
            <a:xfrm rot="-5400000">
              <a:off x="8798482" y="464194"/>
              <a:ext cx="1962795" cy="2930810"/>
              <a:chOff x="0" y="-28575"/>
              <a:chExt cx="776592" cy="1159592"/>
            </a:xfrm>
          </p:grpSpPr>
          <p:sp>
            <p:nvSpPr>
              <p:cNvPr id="95" name="Freeform 18">
                <a:extLst>
                  <a:ext uri="{FF2B5EF4-FFF2-40B4-BE49-F238E27FC236}">
                    <a16:creationId xmlns:a16="http://schemas.microsoft.com/office/drawing/2014/main" id="{E7FAF88C-CFE3-F759-A935-5FC8045F8996}"/>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6" name="TextBox 19">
                <a:extLst>
                  <a:ext uri="{FF2B5EF4-FFF2-40B4-BE49-F238E27FC236}">
                    <a16:creationId xmlns:a16="http://schemas.microsoft.com/office/drawing/2014/main" id="{08458BA9-D71A-366B-0B0C-F38958BA76F7}"/>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99" name="קבוצה 98">
            <a:extLst>
              <a:ext uri="{FF2B5EF4-FFF2-40B4-BE49-F238E27FC236}">
                <a16:creationId xmlns:a16="http://schemas.microsoft.com/office/drawing/2014/main" id="{02982890-980E-86EF-2E5C-EB642B3665D2}"/>
              </a:ext>
            </a:extLst>
          </p:cNvPr>
          <p:cNvGrpSpPr/>
          <p:nvPr/>
        </p:nvGrpSpPr>
        <p:grpSpPr>
          <a:xfrm>
            <a:off x="3175000" y="2628987"/>
            <a:ext cx="2867822" cy="2053723"/>
            <a:chOff x="8235567" y="822261"/>
            <a:chExt cx="3160847" cy="2214678"/>
          </a:xfrm>
        </p:grpSpPr>
        <p:grpSp>
          <p:nvGrpSpPr>
            <p:cNvPr id="100" name="Group 14">
              <a:extLst>
                <a:ext uri="{FF2B5EF4-FFF2-40B4-BE49-F238E27FC236}">
                  <a16:creationId xmlns:a16="http://schemas.microsoft.com/office/drawing/2014/main" id="{F9CECF7A-BA37-48C3-A604-1ADAFC450801}"/>
                </a:ext>
              </a:extLst>
            </p:cNvPr>
            <p:cNvGrpSpPr/>
            <p:nvPr/>
          </p:nvGrpSpPr>
          <p:grpSpPr>
            <a:xfrm rot="-5400000">
              <a:off x="8708652" y="349176"/>
              <a:ext cx="2214678" cy="3160847"/>
              <a:chOff x="0" y="0"/>
              <a:chExt cx="876250" cy="1250608"/>
            </a:xfrm>
          </p:grpSpPr>
          <p:sp>
            <p:nvSpPr>
              <p:cNvPr id="104" name="Freeform 15">
                <a:extLst>
                  <a:ext uri="{FF2B5EF4-FFF2-40B4-BE49-F238E27FC236}">
                    <a16:creationId xmlns:a16="http://schemas.microsoft.com/office/drawing/2014/main" id="{42D5DC79-EE77-ECB8-3DAF-E10437393E10}"/>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5" name="TextBox 16">
                <a:extLst>
                  <a:ext uri="{FF2B5EF4-FFF2-40B4-BE49-F238E27FC236}">
                    <a16:creationId xmlns:a16="http://schemas.microsoft.com/office/drawing/2014/main" id="{6B996BD6-F502-B55D-4203-342AEAD0DF0D}"/>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01" name="Group 17">
              <a:extLst>
                <a:ext uri="{FF2B5EF4-FFF2-40B4-BE49-F238E27FC236}">
                  <a16:creationId xmlns:a16="http://schemas.microsoft.com/office/drawing/2014/main" id="{F719AF50-4D37-0165-B7FA-225E084D4DCD}"/>
                </a:ext>
              </a:extLst>
            </p:cNvPr>
            <p:cNvGrpSpPr/>
            <p:nvPr/>
          </p:nvGrpSpPr>
          <p:grpSpPr>
            <a:xfrm rot="-5400000">
              <a:off x="8798482" y="464194"/>
              <a:ext cx="1962795" cy="2930810"/>
              <a:chOff x="0" y="-28575"/>
              <a:chExt cx="776592" cy="1159592"/>
            </a:xfrm>
          </p:grpSpPr>
          <p:sp>
            <p:nvSpPr>
              <p:cNvPr id="102" name="Freeform 18">
                <a:extLst>
                  <a:ext uri="{FF2B5EF4-FFF2-40B4-BE49-F238E27FC236}">
                    <a16:creationId xmlns:a16="http://schemas.microsoft.com/office/drawing/2014/main" id="{56B2A5F9-0EEF-5C55-8006-15D263043B54}"/>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3" name="TextBox 19">
                <a:extLst>
                  <a:ext uri="{FF2B5EF4-FFF2-40B4-BE49-F238E27FC236}">
                    <a16:creationId xmlns:a16="http://schemas.microsoft.com/office/drawing/2014/main" id="{3B8B860F-6FEA-CD59-9E6C-188B36F74EA4}"/>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06" name="קבוצה 105">
            <a:extLst>
              <a:ext uri="{FF2B5EF4-FFF2-40B4-BE49-F238E27FC236}">
                <a16:creationId xmlns:a16="http://schemas.microsoft.com/office/drawing/2014/main" id="{8F8139D8-258A-11A9-3173-EE380DDD0E86}"/>
              </a:ext>
            </a:extLst>
          </p:cNvPr>
          <p:cNvGrpSpPr/>
          <p:nvPr/>
        </p:nvGrpSpPr>
        <p:grpSpPr>
          <a:xfrm>
            <a:off x="228600" y="2628987"/>
            <a:ext cx="2867822" cy="2053723"/>
            <a:chOff x="8235567" y="822261"/>
            <a:chExt cx="3160847" cy="2214678"/>
          </a:xfrm>
        </p:grpSpPr>
        <p:grpSp>
          <p:nvGrpSpPr>
            <p:cNvPr id="107" name="Group 14">
              <a:extLst>
                <a:ext uri="{FF2B5EF4-FFF2-40B4-BE49-F238E27FC236}">
                  <a16:creationId xmlns:a16="http://schemas.microsoft.com/office/drawing/2014/main" id="{99AC42FC-24DB-41A6-C1ED-A4A52D1D8505}"/>
                </a:ext>
              </a:extLst>
            </p:cNvPr>
            <p:cNvGrpSpPr/>
            <p:nvPr/>
          </p:nvGrpSpPr>
          <p:grpSpPr>
            <a:xfrm rot="-5400000">
              <a:off x="8708652" y="349176"/>
              <a:ext cx="2214678" cy="3160847"/>
              <a:chOff x="0" y="0"/>
              <a:chExt cx="876250" cy="1250608"/>
            </a:xfrm>
          </p:grpSpPr>
          <p:sp>
            <p:nvSpPr>
              <p:cNvPr id="111" name="Freeform 15">
                <a:extLst>
                  <a:ext uri="{FF2B5EF4-FFF2-40B4-BE49-F238E27FC236}">
                    <a16:creationId xmlns:a16="http://schemas.microsoft.com/office/drawing/2014/main" id="{14694ABF-30E1-A2D2-4790-29A16AA7285A}"/>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2" name="TextBox 16">
                <a:extLst>
                  <a:ext uri="{FF2B5EF4-FFF2-40B4-BE49-F238E27FC236}">
                    <a16:creationId xmlns:a16="http://schemas.microsoft.com/office/drawing/2014/main" id="{D4C9C52B-AEFA-4595-D96D-14F4A1F09C67}"/>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08" name="Group 17">
              <a:extLst>
                <a:ext uri="{FF2B5EF4-FFF2-40B4-BE49-F238E27FC236}">
                  <a16:creationId xmlns:a16="http://schemas.microsoft.com/office/drawing/2014/main" id="{C2FB1617-71F0-B962-2769-5968EC4FA126}"/>
                </a:ext>
              </a:extLst>
            </p:cNvPr>
            <p:cNvGrpSpPr/>
            <p:nvPr/>
          </p:nvGrpSpPr>
          <p:grpSpPr>
            <a:xfrm rot="-5400000">
              <a:off x="8798482" y="464194"/>
              <a:ext cx="1962795" cy="2930810"/>
              <a:chOff x="0" y="-28575"/>
              <a:chExt cx="776592" cy="1159592"/>
            </a:xfrm>
          </p:grpSpPr>
          <p:sp>
            <p:nvSpPr>
              <p:cNvPr id="109" name="Freeform 18">
                <a:extLst>
                  <a:ext uri="{FF2B5EF4-FFF2-40B4-BE49-F238E27FC236}">
                    <a16:creationId xmlns:a16="http://schemas.microsoft.com/office/drawing/2014/main" id="{3FEF723C-6E1A-77F6-7E27-D322E1914712}"/>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0" name="TextBox 19">
                <a:extLst>
                  <a:ext uri="{FF2B5EF4-FFF2-40B4-BE49-F238E27FC236}">
                    <a16:creationId xmlns:a16="http://schemas.microsoft.com/office/drawing/2014/main" id="{49761E20-E375-2FF2-B639-FB8BD8A4A485}"/>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13" name="קבוצה 112">
            <a:extLst>
              <a:ext uri="{FF2B5EF4-FFF2-40B4-BE49-F238E27FC236}">
                <a16:creationId xmlns:a16="http://schemas.microsoft.com/office/drawing/2014/main" id="{B4E90E9F-7BED-19E5-C233-8D8F90BFBE38}"/>
              </a:ext>
            </a:extLst>
          </p:cNvPr>
          <p:cNvGrpSpPr/>
          <p:nvPr/>
        </p:nvGrpSpPr>
        <p:grpSpPr>
          <a:xfrm>
            <a:off x="9084904" y="4764050"/>
            <a:ext cx="2867822" cy="2053723"/>
            <a:chOff x="8235567" y="822261"/>
            <a:chExt cx="3160847" cy="2214678"/>
          </a:xfrm>
        </p:grpSpPr>
        <p:grpSp>
          <p:nvGrpSpPr>
            <p:cNvPr id="114" name="Group 14">
              <a:extLst>
                <a:ext uri="{FF2B5EF4-FFF2-40B4-BE49-F238E27FC236}">
                  <a16:creationId xmlns:a16="http://schemas.microsoft.com/office/drawing/2014/main" id="{3AA4B96D-22D9-AE35-3B11-9048334CEBC4}"/>
                </a:ext>
              </a:extLst>
            </p:cNvPr>
            <p:cNvGrpSpPr/>
            <p:nvPr/>
          </p:nvGrpSpPr>
          <p:grpSpPr>
            <a:xfrm rot="-5400000">
              <a:off x="8708652" y="349176"/>
              <a:ext cx="2214678" cy="3160847"/>
              <a:chOff x="0" y="0"/>
              <a:chExt cx="876250" cy="1250608"/>
            </a:xfrm>
          </p:grpSpPr>
          <p:sp>
            <p:nvSpPr>
              <p:cNvPr id="118" name="Freeform 15">
                <a:extLst>
                  <a:ext uri="{FF2B5EF4-FFF2-40B4-BE49-F238E27FC236}">
                    <a16:creationId xmlns:a16="http://schemas.microsoft.com/office/drawing/2014/main" id="{43ED66E1-1767-0B09-9F33-52B478CEBD5B}"/>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9" name="TextBox 16">
                <a:extLst>
                  <a:ext uri="{FF2B5EF4-FFF2-40B4-BE49-F238E27FC236}">
                    <a16:creationId xmlns:a16="http://schemas.microsoft.com/office/drawing/2014/main" id="{9DE0AE46-8D5D-AA64-9A62-CA465FB99C82}"/>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15" name="Group 17">
              <a:extLst>
                <a:ext uri="{FF2B5EF4-FFF2-40B4-BE49-F238E27FC236}">
                  <a16:creationId xmlns:a16="http://schemas.microsoft.com/office/drawing/2014/main" id="{39698D0E-2ADD-0B87-F56C-E35D277AF386}"/>
                </a:ext>
              </a:extLst>
            </p:cNvPr>
            <p:cNvGrpSpPr/>
            <p:nvPr/>
          </p:nvGrpSpPr>
          <p:grpSpPr>
            <a:xfrm rot="-5400000">
              <a:off x="8798482" y="464194"/>
              <a:ext cx="1962795" cy="2930810"/>
              <a:chOff x="0" y="-28575"/>
              <a:chExt cx="776592" cy="1159592"/>
            </a:xfrm>
          </p:grpSpPr>
          <p:sp>
            <p:nvSpPr>
              <p:cNvPr id="116" name="Freeform 18">
                <a:extLst>
                  <a:ext uri="{FF2B5EF4-FFF2-40B4-BE49-F238E27FC236}">
                    <a16:creationId xmlns:a16="http://schemas.microsoft.com/office/drawing/2014/main" id="{25E60720-1AFD-DEC7-0F21-E1C93D0C630A}"/>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7" name="TextBox 19">
                <a:extLst>
                  <a:ext uri="{FF2B5EF4-FFF2-40B4-BE49-F238E27FC236}">
                    <a16:creationId xmlns:a16="http://schemas.microsoft.com/office/drawing/2014/main" id="{D13BF27F-93EF-189D-7032-6433CF93B70F}"/>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20" name="Freeform 44">
            <a:extLst>
              <a:ext uri="{FF2B5EF4-FFF2-40B4-BE49-F238E27FC236}">
                <a16:creationId xmlns:a16="http://schemas.microsoft.com/office/drawing/2014/main" id="{BC59F720-E044-F2EF-B036-A4902B03C4F6}"/>
              </a:ext>
            </a:extLst>
          </p:cNvPr>
          <p:cNvSpPr/>
          <p:nvPr/>
        </p:nvSpPr>
        <p:spPr>
          <a:xfrm rot="10655102">
            <a:off x="6953384" y="5874292"/>
            <a:ext cx="1103604" cy="778162"/>
          </a:xfrm>
          <a:custGeom>
            <a:avLst/>
            <a:gdLst/>
            <a:ahLst/>
            <a:cxnLst/>
            <a:rect l="l" t="t" r="r" b="b"/>
            <a:pathLst>
              <a:path w="1655406" h="1167243">
                <a:moveTo>
                  <a:pt x="0" y="0"/>
                </a:moveTo>
                <a:lnTo>
                  <a:pt x="1655406" y="0"/>
                </a:lnTo>
                <a:lnTo>
                  <a:pt x="1655406" y="1167242"/>
                </a:lnTo>
                <a:lnTo>
                  <a:pt x="0" y="1167242"/>
                </a:lnTo>
                <a:lnTo>
                  <a:pt x="0" y="0"/>
                </a:lnTo>
                <a:close/>
              </a:path>
            </a:pathLst>
          </a:custGeom>
          <a:blipFill>
            <a:blip r:embed="rId3"/>
            <a:stretch>
              <a:fillRect t="-154742" r="-80524"/>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23" name="קבוצה 122">
            <a:extLst>
              <a:ext uri="{FF2B5EF4-FFF2-40B4-BE49-F238E27FC236}">
                <a16:creationId xmlns:a16="http://schemas.microsoft.com/office/drawing/2014/main" id="{71DF1DD3-8CF4-26ED-E3B6-92998B83342E}"/>
              </a:ext>
            </a:extLst>
          </p:cNvPr>
          <p:cNvGrpSpPr/>
          <p:nvPr/>
        </p:nvGrpSpPr>
        <p:grpSpPr>
          <a:xfrm>
            <a:off x="6135358" y="4764050"/>
            <a:ext cx="2867822" cy="2053723"/>
            <a:chOff x="8235567" y="822261"/>
            <a:chExt cx="3160847" cy="2214678"/>
          </a:xfrm>
        </p:grpSpPr>
        <p:grpSp>
          <p:nvGrpSpPr>
            <p:cNvPr id="124" name="Group 14">
              <a:extLst>
                <a:ext uri="{FF2B5EF4-FFF2-40B4-BE49-F238E27FC236}">
                  <a16:creationId xmlns:a16="http://schemas.microsoft.com/office/drawing/2014/main" id="{0B1C8AE5-31EC-848B-1290-A8A9790A8FAA}"/>
                </a:ext>
              </a:extLst>
            </p:cNvPr>
            <p:cNvGrpSpPr/>
            <p:nvPr/>
          </p:nvGrpSpPr>
          <p:grpSpPr>
            <a:xfrm rot="-5400000">
              <a:off x="8708652" y="349176"/>
              <a:ext cx="2214678" cy="3160847"/>
              <a:chOff x="0" y="0"/>
              <a:chExt cx="876250" cy="1250608"/>
            </a:xfrm>
          </p:grpSpPr>
          <p:sp>
            <p:nvSpPr>
              <p:cNvPr id="128" name="Freeform 15">
                <a:extLst>
                  <a:ext uri="{FF2B5EF4-FFF2-40B4-BE49-F238E27FC236}">
                    <a16:creationId xmlns:a16="http://schemas.microsoft.com/office/drawing/2014/main" id="{C249A6FB-6DFF-0382-8F62-3F18FF1E051E}"/>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9" name="TextBox 16">
                <a:extLst>
                  <a:ext uri="{FF2B5EF4-FFF2-40B4-BE49-F238E27FC236}">
                    <a16:creationId xmlns:a16="http://schemas.microsoft.com/office/drawing/2014/main" id="{9742D2BF-C9EE-CAD3-BA5A-3DDFD85CDCA8}"/>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25" name="Group 17">
              <a:extLst>
                <a:ext uri="{FF2B5EF4-FFF2-40B4-BE49-F238E27FC236}">
                  <a16:creationId xmlns:a16="http://schemas.microsoft.com/office/drawing/2014/main" id="{17ED999F-D1CE-4784-E77E-5144A238CD4D}"/>
                </a:ext>
              </a:extLst>
            </p:cNvPr>
            <p:cNvGrpSpPr/>
            <p:nvPr/>
          </p:nvGrpSpPr>
          <p:grpSpPr>
            <a:xfrm rot="-5400000">
              <a:off x="8798482" y="464194"/>
              <a:ext cx="1962795" cy="2930810"/>
              <a:chOff x="0" y="-28575"/>
              <a:chExt cx="776592" cy="1159592"/>
            </a:xfrm>
          </p:grpSpPr>
          <p:sp>
            <p:nvSpPr>
              <p:cNvPr id="126" name="Freeform 18">
                <a:extLst>
                  <a:ext uri="{FF2B5EF4-FFF2-40B4-BE49-F238E27FC236}">
                    <a16:creationId xmlns:a16="http://schemas.microsoft.com/office/drawing/2014/main" id="{EC318C30-92C2-84FF-9B39-A0AD9A1FA0EB}"/>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7" name="TextBox 19">
                <a:extLst>
                  <a:ext uri="{FF2B5EF4-FFF2-40B4-BE49-F238E27FC236}">
                    <a16:creationId xmlns:a16="http://schemas.microsoft.com/office/drawing/2014/main" id="{0B14F24F-B248-ADB6-0E28-0EBF3EA70671}"/>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30" name="קבוצה 129">
            <a:extLst>
              <a:ext uri="{FF2B5EF4-FFF2-40B4-BE49-F238E27FC236}">
                <a16:creationId xmlns:a16="http://schemas.microsoft.com/office/drawing/2014/main" id="{1C10F691-654C-B446-93B5-AF86F6455614}"/>
              </a:ext>
            </a:extLst>
          </p:cNvPr>
          <p:cNvGrpSpPr/>
          <p:nvPr/>
        </p:nvGrpSpPr>
        <p:grpSpPr>
          <a:xfrm>
            <a:off x="3162325" y="4761337"/>
            <a:ext cx="2867822" cy="2053723"/>
            <a:chOff x="8235567" y="822261"/>
            <a:chExt cx="3160847" cy="2214678"/>
          </a:xfrm>
        </p:grpSpPr>
        <p:grpSp>
          <p:nvGrpSpPr>
            <p:cNvPr id="131" name="Group 14">
              <a:extLst>
                <a:ext uri="{FF2B5EF4-FFF2-40B4-BE49-F238E27FC236}">
                  <a16:creationId xmlns:a16="http://schemas.microsoft.com/office/drawing/2014/main" id="{07708C00-F7A9-9CEF-94D9-04D5FCA267FC}"/>
                </a:ext>
              </a:extLst>
            </p:cNvPr>
            <p:cNvGrpSpPr/>
            <p:nvPr/>
          </p:nvGrpSpPr>
          <p:grpSpPr>
            <a:xfrm rot="-5400000">
              <a:off x="8708652" y="349176"/>
              <a:ext cx="2214678" cy="3160847"/>
              <a:chOff x="0" y="0"/>
              <a:chExt cx="876250" cy="1250608"/>
            </a:xfrm>
          </p:grpSpPr>
          <p:sp>
            <p:nvSpPr>
              <p:cNvPr id="135" name="Freeform 15">
                <a:extLst>
                  <a:ext uri="{FF2B5EF4-FFF2-40B4-BE49-F238E27FC236}">
                    <a16:creationId xmlns:a16="http://schemas.microsoft.com/office/drawing/2014/main" id="{0340DF85-AC13-71A2-92AC-496F7D2103B5}"/>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6" name="TextBox 16">
                <a:extLst>
                  <a:ext uri="{FF2B5EF4-FFF2-40B4-BE49-F238E27FC236}">
                    <a16:creationId xmlns:a16="http://schemas.microsoft.com/office/drawing/2014/main" id="{541AB095-1D2F-2B04-439C-2C8AEDC1B815}"/>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32" name="Group 17">
              <a:extLst>
                <a:ext uri="{FF2B5EF4-FFF2-40B4-BE49-F238E27FC236}">
                  <a16:creationId xmlns:a16="http://schemas.microsoft.com/office/drawing/2014/main" id="{FA743EED-5029-A214-3D3D-21C2883C50B7}"/>
                </a:ext>
              </a:extLst>
            </p:cNvPr>
            <p:cNvGrpSpPr/>
            <p:nvPr/>
          </p:nvGrpSpPr>
          <p:grpSpPr>
            <a:xfrm rot="-5400000">
              <a:off x="8798482" y="464194"/>
              <a:ext cx="1962795" cy="2930810"/>
              <a:chOff x="0" y="-28575"/>
              <a:chExt cx="776592" cy="1159592"/>
            </a:xfrm>
          </p:grpSpPr>
          <p:sp>
            <p:nvSpPr>
              <p:cNvPr id="133" name="Freeform 18">
                <a:extLst>
                  <a:ext uri="{FF2B5EF4-FFF2-40B4-BE49-F238E27FC236}">
                    <a16:creationId xmlns:a16="http://schemas.microsoft.com/office/drawing/2014/main" id="{B01F2616-DA02-B2B1-4026-78FAA400D212}"/>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4" name="TextBox 19">
                <a:extLst>
                  <a:ext uri="{FF2B5EF4-FFF2-40B4-BE49-F238E27FC236}">
                    <a16:creationId xmlns:a16="http://schemas.microsoft.com/office/drawing/2014/main" id="{6CCAD6CE-5D76-04ED-C867-DCF06A01E5ED}"/>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37" name="קבוצה 136">
            <a:extLst>
              <a:ext uri="{FF2B5EF4-FFF2-40B4-BE49-F238E27FC236}">
                <a16:creationId xmlns:a16="http://schemas.microsoft.com/office/drawing/2014/main" id="{1B2B9584-F32F-7086-88F0-9E2ECD10EBC9}"/>
              </a:ext>
            </a:extLst>
          </p:cNvPr>
          <p:cNvGrpSpPr/>
          <p:nvPr/>
        </p:nvGrpSpPr>
        <p:grpSpPr>
          <a:xfrm>
            <a:off x="215925" y="4761337"/>
            <a:ext cx="2867822" cy="2053723"/>
            <a:chOff x="8235567" y="822261"/>
            <a:chExt cx="3160847" cy="2214678"/>
          </a:xfrm>
        </p:grpSpPr>
        <p:grpSp>
          <p:nvGrpSpPr>
            <p:cNvPr id="138" name="Group 14">
              <a:extLst>
                <a:ext uri="{FF2B5EF4-FFF2-40B4-BE49-F238E27FC236}">
                  <a16:creationId xmlns:a16="http://schemas.microsoft.com/office/drawing/2014/main" id="{BE3C6D67-7F30-A869-71E3-0574663815F1}"/>
                </a:ext>
              </a:extLst>
            </p:cNvPr>
            <p:cNvGrpSpPr/>
            <p:nvPr/>
          </p:nvGrpSpPr>
          <p:grpSpPr>
            <a:xfrm rot="-5400000">
              <a:off x="8708652" y="349176"/>
              <a:ext cx="2214678" cy="3160847"/>
              <a:chOff x="0" y="0"/>
              <a:chExt cx="876250" cy="1250608"/>
            </a:xfrm>
          </p:grpSpPr>
          <p:sp>
            <p:nvSpPr>
              <p:cNvPr id="142" name="Freeform 15">
                <a:extLst>
                  <a:ext uri="{FF2B5EF4-FFF2-40B4-BE49-F238E27FC236}">
                    <a16:creationId xmlns:a16="http://schemas.microsoft.com/office/drawing/2014/main" id="{D1FC5156-1F66-0CCA-6E68-F8493E34EE14}"/>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3" name="TextBox 16">
                <a:extLst>
                  <a:ext uri="{FF2B5EF4-FFF2-40B4-BE49-F238E27FC236}">
                    <a16:creationId xmlns:a16="http://schemas.microsoft.com/office/drawing/2014/main" id="{1D5F5E17-848B-65E2-4EE1-B41B6B9151E6}"/>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39" name="Group 17">
              <a:extLst>
                <a:ext uri="{FF2B5EF4-FFF2-40B4-BE49-F238E27FC236}">
                  <a16:creationId xmlns:a16="http://schemas.microsoft.com/office/drawing/2014/main" id="{C882639E-C84B-2C68-2641-E9CD86175F49}"/>
                </a:ext>
              </a:extLst>
            </p:cNvPr>
            <p:cNvGrpSpPr/>
            <p:nvPr/>
          </p:nvGrpSpPr>
          <p:grpSpPr>
            <a:xfrm rot="-5400000">
              <a:off x="8798482" y="464194"/>
              <a:ext cx="1962795" cy="2930810"/>
              <a:chOff x="0" y="-28575"/>
              <a:chExt cx="776592" cy="1159592"/>
            </a:xfrm>
          </p:grpSpPr>
          <p:sp>
            <p:nvSpPr>
              <p:cNvPr id="140" name="Freeform 18">
                <a:extLst>
                  <a:ext uri="{FF2B5EF4-FFF2-40B4-BE49-F238E27FC236}">
                    <a16:creationId xmlns:a16="http://schemas.microsoft.com/office/drawing/2014/main" id="{A0565C7B-893F-1DE0-D6EB-58D560E84CD1}"/>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1" name="TextBox 19">
                <a:extLst>
                  <a:ext uri="{FF2B5EF4-FFF2-40B4-BE49-F238E27FC236}">
                    <a16:creationId xmlns:a16="http://schemas.microsoft.com/office/drawing/2014/main" id="{1413E927-59AC-DA50-789A-B030A6698927}"/>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44" name="תיבת טקסט 143">
            <a:extLst>
              <a:ext uri="{FF2B5EF4-FFF2-40B4-BE49-F238E27FC236}">
                <a16:creationId xmlns:a16="http://schemas.microsoft.com/office/drawing/2014/main" id="{95B9370F-F165-8238-C6EC-1647ECD01C8D}"/>
              </a:ext>
            </a:extLst>
          </p:cNvPr>
          <p:cNvSpPr txBox="1"/>
          <p:nvPr/>
        </p:nvSpPr>
        <p:spPr>
          <a:xfrm>
            <a:off x="8988499" y="2963182"/>
            <a:ext cx="2974901"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שאני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זקוק/ה לו </a:t>
            </a:r>
          </a:p>
        </p:txBody>
      </p:sp>
      <p:sp>
        <p:nvSpPr>
          <p:cNvPr id="145" name="תיבת טקסט 144">
            <a:extLst>
              <a:ext uri="{FF2B5EF4-FFF2-40B4-BE49-F238E27FC236}">
                <a16:creationId xmlns:a16="http://schemas.microsoft.com/office/drawing/2014/main" id="{70078650-82B8-2739-A158-4FE319B35973}"/>
              </a:ext>
            </a:extLst>
          </p:cNvPr>
          <p:cNvSpPr txBox="1"/>
          <p:nvPr/>
        </p:nvSpPr>
        <p:spPr>
          <a:xfrm>
            <a:off x="5755227" y="5284210"/>
            <a:ext cx="3550668" cy="1077218"/>
          </a:xfrm>
          <a:prstGeom prst="rect">
            <a:avLst/>
          </a:prstGeom>
          <a:noFill/>
        </p:spPr>
        <p:txBody>
          <a:bodyPr wrap="square">
            <a:spAutoFit/>
          </a:bodyPr>
          <a:lstStyle/>
          <a:p>
            <a:pPr algn="ct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ציפיות </a:t>
            </a:r>
          </a:p>
          <a:p>
            <a:pPr algn="ct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שיש לי</a:t>
            </a:r>
            <a:endParaRPr lang="he-IL"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46" name="תיבת טקסט 145">
            <a:extLst>
              <a:ext uri="{FF2B5EF4-FFF2-40B4-BE49-F238E27FC236}">
                <a16:creationId xmlns:a16="http://schemas.microsoft.com/office/drawing/2014/main" id="{E041E5C8-0BBC-D047-2B92-D95B6E3B4865}"/>
              </a:ext>
            </a:extLst>
          </p:cNvPr>
          <p:cNvSpPr txBox="1"/>
          <p:nvPr/>
        </p:nvSpPr>
        <p:spPr>
          <a:xfrm>
            <a:off x="6187700" y="869262"/>
            <a:ext cx="2772256"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מחשבות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שיש לי</a:t>
            </a:r>
          </a:p>
        </p:txBody>
      </p:sp>
      <p:sp>
        <p:nvSpPr>
          <p:cNvPr id="147" name="תיבת טקסט 146">
            <a:extLst>
              <a:ext uri="{FF2B5EF4-FFF2-40B4-BE49-F238E27FC236}">
                <a16:creationId xmlns:a16="http://schemas.microsoft.com/office/drawing/2014/main" id="{2BDEEF0E-6F00-BD29-8BBB-4731D6128CB0}"/>
              </a:ext>
            </a:extLst>
          </p:cNvPr>
          <p:cNvSpPr txBox="1"/>
          <p:nvPr/>
        </p:nvSpPr>
        <p:spPr>
          <a:xfrm>
            <a:off x="9387618" y="5023773"/>
            <a:ext cx="2374060" cy="1569660"/>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שחשוב יהיה לי להגיד לאדם שנפגוש</a:t>
            </a:r>
          </a:p>
        </p:txBody>
      </p:sp>
      <p:sp>
        <p:nvSpPr>
          <p:cNvPr id="148" name="תיבת טקסט 147">
            <a:extLst>
              <a:ext uri="{FF2B5EF4-FFF2-40B4-BE49-F238E27FC236}">
                <a16:creationId xmlns:a16="http://schemas.microsoft.com/office/drawing/2014/main" id="{5F8159A6-4789-292C-D0BB-21BEF4255F81}"/>
              </a:ext>
            </a:extLst>
          </p:cNvPr>
          <p:cNvSpPr txBox="1"/>
          <p:nvPr/>
        </p:nvSpPr>
        <p:spPr>
          <a:xfrm>
            <a:off x="2952903" y="3066527"/>
            <a:ext cx="3093807"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חשוב לי </a:t>
            </a:r>
            <a:r>
              <a:rPr lang="en-US"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
            </a:r>
            <a:br>
              <a:rPr lang="en-US"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b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להגיד...</a:t>
            </a:r>
          </a:p>
        </p:txBody>
      </p:sp>
      <p:sp>
        <p:nvSpPr>
          <p:cNvPr id="149" name="תיבת טקסט 148">
            <a:extLst>
              <a:ext uri="{FF2B5EF4-FFF2-40B4-BE49-F238E27FC236}">
                <a16:creationId xmlns:a16="http://schemas.microsoft.com/office/drawing/2014/main" id="{3DCDC77A-B61A-619C-0832-EC5AADE16129}"/>
              </a:ext>
            </a:extLst>
          </p:cNvPr>
          <p:cNvSpPr txBox="1"/>
          <p:nvPr/>
        </p:nvSpPr>
        <p:spPr>
          <a:xfrm>
            <a:off x="6239477" y="3103610"/>
            <a:ext cx="2659110"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אני </a:t>
            </a:r>
            <a:r>
              <a:rPr lang="he-IL" sz="3200" kern="0" dirty="0" err="1"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מאמינ</a:t>
            </a:r>
            <a:r>
              <a:rPr lang="he-IL" sz="3200" kern="0" dirty="0"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/ה ש...</a:t>
            </a:r>
            <a:endPar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50" name="תיבת טקסט 149">
            <a:extLst>
              <a:ext uri="{FF2B5EF4-FFF2-40B4-BE49-F238E27FC236}">
                <a16:creationId xmlns:a16="http://schemas.microsoft.com/office/drawing/2014/main" id="{1190002E-FF5F-8466-3ADC-CEE4ADA15D96}"/>
              </a:ext>
            </a:extLst>
          </p:cNvPr>
          <p:cNvSpPr txBox="1"/>
          <p:nvPr/>
        </p:nvSpPr>
        <p:spPr>
          <a:xfrm>
            <a:off x="-25722" y="1034171"/>
            <a:ext cx="3093807"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חשוב לי </a:t>
            </a:r>
            <a:r>
              <a:rPr lang="en-US"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
            </a:r>
            <a:br>
              <a:rPr lang="en-US"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b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לבקש...</a:t>
            </a:r>
          </a:p>
        </p:txBody>
      </p:sp>
      <p:sp>
        <p:nvSpPr>
          <p:cNvPr id="151" name="תיבת טקסט 150">
            <a:extLst>
              <a:ext uri="{FF2B5EF4-FFF2-40B4-BE49-F238E27FC236}">
                <a16:creationId xmlns:a16="http://schemas.microsoft.com/office/drawing/2014/main" id="{3B8B9233-1B58-6DAF-0F96-1E7DA0F77C3E}"/>
              </a:ext>
            </a:extLst>
          </p:cNvPr>
          <p:cNvSpPr txBox="1"/>
          <p:nvPr/>
        </p:nvSpPr>
        <p:spPr>
          <a:xfrm>
            <a:off x="2956722" y="1034171"/>
            <a:ext cx="3188730" cy="605574"/>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אני חושש/ת ש...</a:t>
            </a:r>
          </a:p>
        </p:txBody>
      </p:sp>
      <p:sp>
        <p:nvSpPr>
          <p:cNvPr id="152" name="תיבת טקסט 151">
            <a:extLst>
              <a:ext uri="{FF2B5EF4-FFF2-40B4-BE49-F238E27FC236}">
                <a16:creationId xmlns:a16="http://schemas.microsoft.com/office/drawing/2014/main" id="{1AE54BA9-D11F-22EF-1294-44D7B25F2FC6}"/>
              </a:ext>
            </a:extLst>
          </p:cNvPr>
          <p:cNvSpPr txBox="1"/>
          <p:nvPr/>
        </p:nvSpPr>
        <p:spPr>
          <a:xfrm>
            <a:off x="206418" y="3329796"/>
            <a:ext cx="2925476" cy="58477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מדאיג אותי ש...</a:t>
            </a:r>
          </a:p>
        </p:txBody>
      </p:sp>
      <p:sp>
        <p:nvSpPr>
          <p:cNvPr id="153" name="תיבת טקסט 152">
            <a:extLst>
              <a:ext uri="{FF2B5EF4-FFF2-40B4-BE49-F238E27FC236}">
                <a16:creationId xmlns:a16="http://schemas.microsoft.com/office/drawing/2014/main" id="{29435102-CE4A-F3F4-419B-AC78A84905EF}"/>
              </a:ext>
            </a:extLst>
          </p:cNvPr>
          <p:cNvSpPr txBox="1"/>
          <p:nvPr/>
        </p:nvSpPr>
        <p:spPr>
          <a:xfrm>
            <a:off x="3222464" y="5475800"/>
            <a:ext cx="2659111" cy="58477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יעזור לי אם </a:t>
            </a:r>
          </a:p>
        </p:txBody>
      </p:sp>
      <p:sp>
        <p:nvSpPr>
          <p:cNvPr id="2" name="תיבת טקסט 1">
            <a:extLst>
              <a:ext uri="{FF2B5EF4-FFF2-40B4-BE49-F238E27FC236}">
                <a16:creationId xmlns:a16="http://schemas.microsoft.com/office/drawing/2014/main" id="{525E517D-160A-04E0-BBE6-0568DAC8CB75}"/>
              </a:ext>
            </a:extLst>
          </p:cNvPr>
          <p:cNvSpPr txBox="1"/>
          <p:nvPr/>
        </p:nvSpPr>
        <p:spPr>
          <a:xfrm>
            <a:off x="2377701" y="-103435"/>
            <a:ext cx="745930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rPr>
              <a:t>לקראת </a:t>
            </a:r>
            <a:r>
              <a:rPr lang="he-IL" sz="3600" b="1" dirty="0">
                <a:solidFill>
                  <a:srgbClr val="002060"/>
                </a:solidFill>
                <a:latin typeface="+mj-lt"/>
                <a:ea typeface="Calibri" panose="020F0502020204030204" pitchFamily="34" charset="0"/>
                <a:cs typeface="Calibri" panose="020F0502020204030204" pitchFamily="34" charset="0"/>
              </a:rPr>
              <a:t>ה</a:t>
            </a:r>
            <a:r>
              <a:rPr kumimoji="0" lang="he-IL" sz="3600" b="1" i="0" u="none" strike="noStrike" kern="120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rPr>
              <a:t>מפגש</a:t>
            </a:r>
            <a:endParaRPr kumimoji="0" lang="he-IL" sz="3600" b="1" i="0" u="none" strike="noStrike" kern="1200" cap="none" spc="0" normalizeH="0" baseline="0" noProof="0" dirty="0">
              <a:ln>
                <a:noFill/>
              </a:ln>
              <a:solidFill>
                <a:srgbClr val="002060"/>
              </a:solidFill>
              <a:effectLst/>
              <a:uLnTx/>
              <a:uFillTx/>
              <a:latin typeface="+mj-lt"/>
              <a:ea typeface="+mn-ea"/>
              <a:cs typeface="Arial" panose="020B0604020202020204" pitchFamily="34" charset="0"/>
            </a:endParaRPr>
          </a:p>
        </p:txBody>
      </p:sp>
      <p:sp>
        <p:nvSpPr>
          <p:cNvPr id="121" name="תיבת טקסט 152">
            <a:extLst>
              <a:ext uri="{FF2B5EF4-FFF2-40B4-BE49-F238E27FC236}">
                <a16:creationId xmlns:a16="http://schemas.microsoft.com/office/drawing/2014/main" id="{0FEE4EEE-9F0E-21E0-6DE6-3D22D3F0D1ED}"/>
              </a:ext>
            </a:extLst>
          </p:cNvPr>
          <p:cNvSpPr txBox="1"/>
          <p:nvPr/>
        </p:nvSpPr>
        <p:spPr>
          <a:xfrm>
            <a:off x="338155" y="5246643"/>
            <a:ext cx="2659111"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אני בודק/ת עם עצמי אם...</a:t>
            </a:r>
          </a:p>
        </p:txBody>
      </p:sp>
    </p:spTree>
    <p:extLst>
      <p:ext uri="{BB962C8B-B14F-4D97-AF65-F5344CB8AC3E}">
        <p14:creationId xmlns:p14="http://schemas.microsoft.com/office/powerpoint/2010/main" val="2799898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D6D6"/>
        </a:solidFill>
        <a:effectLst/>
      </p:bgPr>
    </p:bg>
    <p:spTree>
      <p:nvGrpSpPr>
        <p:cNvPr id="1" name="">
          <a:extLst>
            <a:ext uri="{FF2B5EF4-FFF2-40B4-BE49-F238E27FC236}">
              <a16:creationId xmlns:a16="http://schemas.microsoft.com/office/drawing/2014/main" id="{4DFC07CC-38AD-1153-AC4C-F1307B34B84D}"/>
            </a:ext>
          </a:extLst>
        </p:cNvPr>
        <p:cNvGrpSpPr/>
        <p:nvPr/>
      </p:nvGrpSpPr>
      <p:grpSpPr>
        <a:xfrm>
          <a:off x="0" y="0"/>
          <a:ext cx="0" cy="0"/>
          <a:chOff x="0" y="0"/>
          <a:chExt cx="0" cy="0"/>
        </a:xfrm>
      </p:grpSpPr>
      <p:grpSp>
        <p:nvGrpSpPr>
          <p:cNvPr id="75" name="קבוצה 74">
            <a:extLst>
              <a:ext uri="{FF2B5EF4-FFF2-40B4-BE49-F238E27FC236}">
                <a16:creationId xmlns:a16="http://schemas.microsoft.com/office/drawing/2014/main" id="{6736A52A-89FA-CD98-605E-03B87A8CA565}"/>
              </a:ext>
            </a:extLst>
          </p:cNvPr>
          <p:cNvGrpSpPr/>
          <p:nvPr/>
        </p:nvGrpSpPr>
        <p:grpSpPr>
          <a:xfrm>
            <a:off x="956631" y="559106"/>
            <a:ext cx="10278738" cy="5739788"/>
            <a:chOff x="8235567" y="822261"/>
            <a:chExt cx="3160847" cy="2214678"/>
          </a:xfrm>
        </p:grpSpPr>
        <p:grpSp>
          <p:nvGrpSpPr>
            <p:cNvPr id="76" name="Group 14">
              <a:extLst>
                <a:ext uri="{FF2B5EF4-FFF2-40B4-BE49-F238E27FC236}">
                  <a16:creationId xmlns:a16="http://schemas.microsoft.com/office/drawing/2014/main" id="{CAA18269-FC3C-D3B2-7CDE-2E7D49CB14FB}"/>
                </a:ext>
              </a:extLst>
            </p:cNvPr>
            <p:cNvGrpSpPr/>
            <p:nvPr/>
          </p:nvGrpSpPr>
          <p:grpSpPr>
            <a:xfrm rot="-5400000">
              <a:off x="8708652" y="349176"/>
              <a:ext cx="2214678" cy="3160847"/>
              <a:chOff x="0" y="0"/>
              <a:chExt cx="876250" cy="1250608"/>
            </a:xfrm>
          </p:grpSpPr>
          <p:sp>
            <p:nvSpPr>
              <p:cNvPr id="80" name="Freeform 15">
                <a:extLst>
                  <a:ext uri="{FF2B5EF4-FFF2-40B4-BE49-F238E27FC236}">
                    <a16:creationId xmlns:a16="http://schemas.microsoft.com/office/drawing/2014/main" id="{49B09341-449F-4CF2-0A95-C73EFE1F7120}"/>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TextBox 16">
                <a:extLst>
                  <a:ext uri="{FF2B5EF4-FFF2-40B4-BE49-F238E27FC236}">
                    <a16:creationId xmlns:a16="http://schemas.microsoft.com/office/drawing/2014/main" id="{22C39F33-09A7-D5E3-149F-014B1C1FEA2A}"/>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7" name="Group 17">
              <a:extLst>
                <a:ext uri="{FF2B5EF4-FFF2-40B4-BE49-F238E27FC236}">
                  <a16:creationId xmlns:a16="http://schemas.microsoft.com/office/drawing/2014/main" id="{3E538C0C-3A40-B6A9-68B3-07525E3BFFEE}"/>
                </a:ext>
              </a:extLst>
            </p:cNvPr>
            <p:cNvGrpSpPr/>
            <p:nvPr/>
          </p:nvGrpSpPr>
          <p:grpSpPr>
            <a:xfrm rot="-5400000">
              <a:off x="8798482" y="464194"/>
              <a:ext cx="1962795" cy="2930810"/>
              <a:chOff x="0" y="-28575"/>
              <a:chExt cx="776592" cy="1159592"/>
            </a:xfrm>
          </p:grpSpPr>
          <p:sp>
            <p:nvSpPr>
              <p:cNvPr id="78" name="Freeform 18">
                <a:extLst>
                  <a:ext uri="{FF2B5EF4-FFF2-40B4-BE49-F238E27FC236}">
                    <a16:creationId xmlns:a16="http://schemas.microsoft.com/office/drawing/2014/main" id="{027E7BDF-93EA-BA23-B12C-170F02081F2C}"/>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9" name="TextBox 19">
                <a:extLst>
                  <a:ext uri="{FF2B5EF4-FFF2-40B4-BE49-F238E27FC236}">
                    <a16:creationId xmlns:a16="http://schemas.microsoft.com/office/drawing/2014/main" id="{71C92069-5690-9FCF-6DBD-14CA3CF186C7}"/>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50" name="תיבת טקסט 149">
            <a:extLst>
              <a:ext uri="{FF2B5EF4-FFF2-40B4-BE49-F238E27FC236}">
                <a16:creationId xmlns:a16="http://schemas.microsoft.com/office/drawing/2014/main" id="{5EE90B8D-14C1-CDD8-88A1-C2AA931948D9}"/>
              </a:ext>
            </a:extLst>
          </p:cNvPr>
          <p:cNvSpPr txBox="1"/>
          <p:nvPr/>
        </p:nvSpPr>
        <p:spPr>
          <a:xfrm>
            <a:off x="1791050" y="2508011"/>
            <a:ext cx="8748023" cy="280076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מה נוכל לשאול</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את האדם שמשתף בסיפור </a:t>
            </a:r>
            <a:r>
              <a:rPr lang="he-IL" sz="4400" kern="0" dirty="0"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שלו,</a:t>
            </a:r>
            <a:endParaRPr lang="he-IL" sz="4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שיעזור לו לראות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את הכוחות שיש בו?</a:t>
            </a:r>
          </a:p>
        </p:txBody>
      </p:sp>
      <p:sp>
        <p:nvSpPr>
          <p:cNvPr id="4" name="תיבת טקסט 3">
            <a:extLst>
              <a:ext uri="{FF2B5EF4-FFF2-40B4-BE49-F238E27FC236}">
                <a16:creationId xmlns:a16="http://schemas.microsoft.com/office/drawing/2014/main" id="{FCDCD331-13BF-5809-35A2-26DB3FC1A325}"/>
              </a:ext>
            </a:extLst>
          </p:cNvPr>
          <p:cNvSpPr txBox="1"/>
          <p:nvPr/>
        </p:nvSpPr>
        <p:spPr>
          <a:xfrm>
            <a:off x="3208501" y="1064784"/>
            <a:ext cx="6093618" cy="769441"/>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הכח שבשאלה</a:t>
            </a:r>
          </a:p>
        </p:txBody>
      </p:sp>
      <p:grpSp>
        <p:nvGrpSpPr>
          <p:cNvPr id="8" name="קבוצה 7">
            <a:extLst>
              <a:ext uri="{FF2B5EF4-FFF2-40B4-BE49-F238E27FC236}">
                <a16:creationId xmlns:a16="http://schemas.microsoft.com/office/drawing/2014/main" id="{C2DA8FBE-535D-401C-C735-DC4D88524F20}"/>
              </a:ext>
            </a:extLst>
          </p:cNvPr>
          <p:cNvGrpSpPr/>
          <p:nvPr/>
        </p:nvGrpSpPr>
        <p:grpSpPr>
          <a:xfrm>
            <a:off x="1213229" y="747351"/>
            <a:ext cx="2666715" cy="2706691"/>
            <a:chOff x="0" y="-36509"/>
            <a:chExt cx="4114800" cy="4114800"/>
          </a:xfrm>
        </p:grpSpPr>
        <p:sp>
          <p:nvSpPr>
            <p:cNvPr id="6" name="Freeform 2"/>
            <p:cNvSpPr/>
            <p:nvPr/>
          </p:nvSpPr>
          <p:spPr>
            <a:xfrm>
              <a:off x="0" y="-3650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3"/>
            <p:cNvSpPr/>
            <p:nvPr/>
          </p:nvSpPr>
          <p:spPr>
            <a:xfrm>
              <a:off x="1523849" y="999817"/>
              <a:ext cx="1067103" cy="1594855"/>
            </a:xfrm>
            <a:custGeom>
              <a:avLst/>
              <a:gdLst/>
              <a:ahLst/>
              <a:cxnLst/>
              <a:rect l="l" t="t" r="r" b="b"/>
              <a:pathLst>
                <a:path w="1067103" h="1594855">
                  <a:moveTo>
                    <a:pt x="0" y="0"/>
                  </a:moveTo>
                  <a:lnTo>
                    <a:pt x="1067102" y="0"/>
                  </a:lnTo>
                  <a:lnTo>
                    <a:pt x="1067102" y="1594854"/>
                  </a:lnTo>
                  <a:lnTo>
                    <a:pt x="0" y="159485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spTree>
    <p:extLst>
      <p:ext uri="{BB962C8B-B14F-4D97-AF65-F5344CB8AC3E}">
        <p14:creationId xmlns:p14="http://schemas.microsoft.com/office/powerpoint/2010/main" val="3414523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BD6D6"/>
        </a:solidFill>
        <a:effectLst/>
      </p:bgPr>
    </p:bg>
    <p:spTree>
      <p:nvGrpSpPr>
        <p:cNvPr id="1" name=""/>
        <p:cNvGrpSpPr/>
        <p:nvPr/>
      </p:nvGrpSpPr>
      <p:grpSpPr>
        <a:xfrm>
          <a:off x="0" y="0"/>
          <a:ext cx="0" cy="0"/>
          <a:chOff x="0" y="0"/>
          <a:chExt cx="0" cy="0"/>
        </a:xfrm>
      </p:grpSpPr>
      <p:grpSp>
        <p:nvGrpSpPr>
          <p:cNvPr id="35" name="קבוצה 34">
            <a:extLst>
              <a:ext uri="{FF2B5EF4-FFF2-40B4-BE49-F238E27FC236}">
                <a16:creationId xmlns:a16="http://schemas.microsoft.com/office/drawing/2014/main" id="{A3A6B8E7-AE23-64A6-C38D-76D3CF619552}"/>
              </a:ext>
            </a:extLst>
          </p:cNvPr>
          <p:cNvGrpSpPr/>
          <p:nvPr/>
        </p:nvGrpSpPr>
        <p:grpSpPr>
          <a:xfrm>
            <a:off x="9108718" y="561868"/>
            <a:ext cx="2867822" cy="1141982"/>
            <a:chOff x="8235567" y="822261"/>
            <a:chExt cx="3160847" cy="2214678"/>
          </a:xfrm>
        </p:grpSpPr>
        <p:grpSp>
          <p:nvGrpSpPr>
            <p:cNvPr id="14" name="Group 14"/>
            <p:cNvGrpSpPr/>
            <p:nvPr/>
          </p:nvGrpSpPr>
          <p:grpSpPr>
            <a:xfrm rot="-5400000">
              <a:off x="8708652" y="349176"/>
              <a:ext cx="2214678" cy="3160847"/>
              <a:chOff x="0" y="0"/>
              <a:chExt cx="876250" cy="1250608"/>
            </a:xfrm>
          </p:grpSpPr>
          <p:sp>
            <p:nvSpPr>
              <p:cNvPr id="15" name="Freeform 15"/>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TextBox 16"/>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7" name="Group 17"/>
            <p:cNvGrpSpPr/>
            <p:nvPr/>
          </p:nvGrpSpPr>
          <p:grpSpPr>
            <a:xfrm rot="-5400000">
              <a:off x="8798482" y="464194"/>
              <a:ext cx="1962795" cy="2930810"/>
              <a:chOff x="0" y="-28575"/>
              <a:chExt cx="776592" cy="1159592"/>
            </a:xfrm>
          </p:grpSpPr>
          <p:sp>
            <p:nvSpPr>
              <p:cNvPr id="18" name="Freeform 18"/>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TextBox 19"/>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46" name="Rectangle 10">
            <a:extLst>
              <a:ext uri="{FF2B5EF4-FFF2-40B4-BE49-F238E27FC236}">
                <a16:creationId xmlns:a16="http://schemas.microsoft.com/office/drawing/2014/main" id="{6837B093-7FF9-E277-661C-48FE8B7E0499}"/>
              </a:ext>
            </a:extLst>
          </p:cNvPr>
          <p:cNvSpPr/>
          <p:nvPr/>
        </p:nvSpPr>
        <p:spPr>
          <a:xfrm>
            <a:off x="9109646" y="763814"/>
            <a:ext cx="2857023" cy="83099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רגשות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שעולים בי </a:t>
            </a:r>
          </a:p>
        </p:txBody>
      </p:sp>
      <p:grpSp>
        <p:nvGrpSpPr>
          <p:cNvPr id="61" name="קבוצה 60">
            <a:extLst>
              <a:ext uri="{FF2B5EF4-FFF2-40B4-BE49-F238E27FC236}">
                <a16:creationId xmlns:a16="http://schemas.microsoft.com/office/drawing/2014/main" id="{C4075418-EA22-5493-F346-FC12609633EB}"/>
              </a:ext>
            </a:extLst>
          </p:cNvPr>
          <p:cNvGrpSpPr/>
          <p:nvPr/>
        </p:nvGrpSpPr>
        <p:grpSpPr>
          <a:xfrm>
            <a:off x="6122633" y="558093"/>
            <a:ext cx="2867822" cy="1141983"/>
            <a:chOff x="8235567" y="822261"/>
            <a:chExt cx="3160847" cy="2214678"/>
          </a:xfrm>
        </p:grpSpPr>
        <p:grpSp>
          <p:nvGrpSpPr>
            <p:cNvPr id="62" name="Group 14">
              <a:extLst>
                <a:ext uri="{FF2B5EF4-FFF2-40B4-BE49-F238E27FC236}">
                  <a16:creationId xmlns:a16="http://schemas.microsoft.com/office/drawing/2014/main" id="{A9FDF90B-8FBB-886A-9C64-612CB1BA5AEC}"/>
                </a:ext>
              </a:extLst>
            </p:cNvPr>
            <p:cNvGrpSpPr/>
            <p:nvPr/>
          </p:nvGrpSpPr>
          <p:grpSpPr>
            <a:xfrm rot="-5400000">
              <a:off x="8708652" y="349176"/>
              <a:ext cx="2214678" cy="3160847"/>
              <a:chOff x="0" y="0"/>
              <a:chExt cx="876250" cy="1250608"/>
            </a:xfrm>
          </p:grpSpPr>
          <p:sp>
            <p:nvSpPr>
              <p:cNvPr id="66" name="Freeform 15">
                <a:extLst>
                  <a:ext uri="{FF2B5EF4-FFF2-40B4-BE49-F238E27FC236}">
                    <a16:creationId xmlns:a16="http://schemas.microsoft.com/office/drawing/2014/main" id="{1CD4FB4B-E599-7774-80AE-41AB49B0AE04}"/>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7" name="TextBox 16">
                <a:extLst>
                  <a:ext uri="{FF2B5EF4-FFF2-40B4-BE49-F238E27FC236}">
                    <a16:creationId xmlns:a16="http://schemas.microsoft.com/office/drawing/2014/main" id="{D715253D-AEFD-FBCE-FBE9-C6CFFC275BA1}"/>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63" name="Group 17">
              <a:extLst>
                <a:ext uri="{FF2B5EF4-FFF2-40B4-BE49-F238E27FC236}">
                  <a16:creationId xmlns:a16="http://schemas.microsoft.com/office/drawing/2014/main" id="{202132C2-F368-B033-4C1B-714D2304C8FD}"/>
                </a:ext>
              </a:extLst>
            </p:cNvPr>
            <p:cNvGrpSpPr/>
            <p:nvPr/>
          </p:nvGrpSpPr>
          <p:grpSpPr>
            <a:xfrm rot="-5400000">
              <a:off x="8798482" y="464194"/>
              <a:ext cx="1962795" cy="2930810"/>
              <a:chOff x="0" y="-28575"/>
              <a:chExt cx="776592" cy="1159592"/>
            </a:xfrm>
          </p:grpSpPr>
          <p:sp>
            <p:nvSpPr>
              <p:cNvPr id="64" name="Freeform 18">
                <a:extLst>
                  <a:ext uri="{FF2B5EF4-FFF2-40B4-BE49-F238E27FC236}">
                    <a16:creationId xmlns:a16="http://schemas.microsoft.com/office/drawing/2014/main" id="{BDB8508F-861E-A9E8-580F-7C767D72CA61}"/>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5" name="TextBox 19">
                <a:extLst>
                  <a:ext uri="{FF2B5EF4-FFF2-40B4-BE49-F238E27FC236}">
                    <a16:creationId xmlns:a16="http://schemas.microsoft.com/office/drawing/2014/main" id="{292DFE02-5C84-5890-61E7-F3E002766548}"/>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68" name="קבוצה 67">
            <a:extLst>
              <a:ext uri="{FF2B5EF4-FFF2-40B4-BE49-F238E27FC236}">
                <a16:creationId xmlns:a16="http://schemas.microsoft.com/office/drawing/2014/main" id="{E4DB213D-E148-DA51-54B0-ECB57A6C3C32}"/>
              </a:ext>
            </a:extLst>
          </p:cNvPr>
          <p:cNvGrpSpPr/>
          <p:nvPr/>
        </p:nvGrpSpPr>
        <p:grpSpPr>
          <a:xfrm>
            <a:off x="3149600" y="568080"/>
            <a:ext cx="2867822" cy="1141982"/>
            <a:chOff x="8235567" y="822261"/>
            <a:chExt cx="3160847" cy="2214678"/>
          </a:xfrm>
        </p:grpSpPr>
        <p:grpSp>
          <p:nvGrpSpPr>
            <p:cNvPr id="69" name="Group 14">
              <a:extLst>
                <a:ext uri="{FF2B5EF4-FFF2-40B4-BE49-F238E27FC236}">
                  <a16:creationId xmlns:a16="http://schemas.microsoft.com/office/drawing/2014/main" id="{77730DC8-F00C-AB73-2689-DA65624F11C9}"/>
                </a:ext>
              </a:extLst>
            </p:cNvPr>
            <p:cNvGrpSpPr/>
            <p:nvPr/>
          </p:nvGrpSpPr>
          <p:grpSpPr>
            <a:xfrm rot="-5400000">
              <a:off x="8708652" y="349176"/>
              <a:ext cx="2214678" cy="3160847"/>
              <a:chOff x="0" y="0"/>
              <a:chExt cx="876250" cy="1250608"/>
            </a:xfrm>
          </p:grpSpPr>
          <p:sp>
            <p:nvSpPr>
              <p:cNvPr id="73" name="Freeform 15">
                <a:extLst>
                  <a:ext uri="{FF2B5EF4-FFF2-40B4-BE49-F238E27FC236}">
                    <a16:creationId xmlns:a16="http://schemas.microsoft.com/office/drawing/2014/main" id="{928FB2B3-2672-92EC-FB85-3E1EBFFCFF3B}"/>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4" name="TextBox 16">
                <a:extLst>
                  <a:ext uri="{FF2B5EF4-FFF2-40B4-BE49-F238E27FC236}">
                    <a16:creationId xmlns:a16="http://schemas.microsoft.com/office/drawing/2014/main" id="{3D486C7D-72A9-7C33-E7CA-25876719F6E4}"/>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0" name="Group 17">
              <a:extLst>
                <a:ext uri="{FF2B5EF4-FFF2-40B4-BE49-F238E27FC236}">
                  <a16:creationId xmlns:a16="http://schemas.microsoft.com/office/drawing/2014/main" id="{65B2D2A3-4C62-6F47-B929-60516629B373}"/>
                </a:ext>
              </a:extLst>
            </p:cNvPr>
            <p:cNvGrpSpPr/>
            <p:nvPr/>
          </p:nvGrpSpPr>
          <p:grpSpPr>
            <a:xfrm rot="-5400000">
              <a:off x="8798482" y="464194"/>
              <a:ext cx="1962795" cy="2930810"/>
              <a:chOff x="0" y="-28575"/>
              <a:chExt cx="776592" cy="1159592"/>
            </a:xfrm>
          </p:grpSpPr>
          <p:sp>
            <p:nvSpPr>
              <p:cNvPr id="71" name="Freeform 18">
                <a:extLst>
                  <a:ext uri="{FF2B5EF4-FFF2-40B4-BE49-F238E27FC236}">
                    <a16:creationId xmlns:a16="http://schemas.microsoft.com/office/drawing/2014/main" id="{E8A48CED-4E7E-8311-CA51-99C558529A12}"/>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2" name="TextBox 19">
                <a:extLst>
                  <a:ext uri="{FF2B5EF4-FFF2-40B4-BE49-F238E27FC236}">
                    <a16:creationId xmlns:a16="http://schemas.microsoft.com/office/drawing/2014/main" id="{17A028A0-12F5-8505-988A-65D85039892C}"/>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75" name="קבוצה 74">
            <a:extLst>
              <a:ext uri="{FF2B5EF4-FFF2-40B4-BE49-F238E27FC236}">
                <a16:creationId xmlns:a16="http://schemas.microsoft.com/office/drawing/2014/main" id="{25E46449-659F-1625-6F0A-04B558EEDEFF}"/>
              </a:ext>
            </a:extLst>
          </p:cNvPr>
          <p:cNvGrpSpPr/>
          <p:nvPr/>
        </p:nvGrpSpPr>
        <p:grpSpPr>
          <a:xfrm>
            <a:off x="203200" y="568080"/>
            <a:ext cx="2867822" cy="1141982"/>
            <a:chOff x="8235567" y="822261"/>
            <a:chExt cx="3160847" cy="2214678"/>
          </a:xfrm>
        </p:grpSpPr>
        <p:grpSp>
          <p:nvGrpSpPr>
            <p:cNvPr id="76" name="Group 14">
              <a:extLst>
                <a:ext uri="{FF2B5EF4-FFF2-40B4-BE49-F238E27FC236}">
                  <a16:creationId xmlns:a16="http://schemas.microsoft.com/office/drawing/2014/main" id="{783EC0CC-A7FF-6EEB-C0A1-C097C9E2D044}"/>
                </a:ext>
              </a:extLst>
            </p:cNvPr>
            <p:cNvGrpSpPr/>
            <p:nvPr/>
          </p:nvGrpSpPr>
          <p:grpSpPr>
            <a:xfrm rot="-5400000">
              <a:off x="8708652" y="349176"/>
              <a:ext cx="2214678" cy="3160847"/>
              <a:chOff x="0" y="0"/>
              <a:chExt cx="876250" cy="1250608"/>
            </a:xfrm>
          </p:grpSpPr>
          <p:sp>
            <p:nvSpPr>
              <p:cNvPr id="80" name="Freeform 15">
                <a:extLst>
                  <a:ext uri="{FF2B5EF4-FFF2-40B4-BE49-F238E27FC236}">
                    <a16:creationId xmlns:a16="http://schemas.microsoft.com/office/drawing/2014/main" id="{C6040040-A1A9-B22A-CBC7-09FAE557D725}"/>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TextBox 16">
                <a:extLst>
                  <a:ext uri="{FF2B5EF4-FFF2-40B4-BE49-F238E27FC236}">
                    <a16:creationId xmlns:a16="http://schemas.microsoft.com/office/drawing/2014/main" id="{3480279A-4379-CF97-1709-1DE42D5052FA}"/>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7" name="Group 17">
              <a:extLst>
                <a:ext uri="{FF2B5EF4-FFF2-40B4-BE49-F238E27FC236}">
                  <a16:creationId xmlns:a16="http://schemas.microsoft.com/office/drawing/2014/main" id="{339E9386-07F3-48B4-59D4-0AB0F2030B66}"/>
                </a:ext>
              </a:extLst>
            </p:cNvPr>
            <p:cNvGrpSpPr/>
            <p:nvPr/>
          </p:nvGrpSpPr>
          <p:grpSpPr>
            <a:xfrm rot="-5400000">
              <a:off x="8798482" y="464194"/>
              <a:ext cx="1962795" cy="2930810"/>
              <a:chOff x="0" y="-28575"/>
              <a:chExt cx="776592" cy="1159592"/>
            </a:xfrm>
          </p:grpSpPr>
          <p:sp>
            <p:nvSpPr>
              <p:cNvPr id="78" name="Freeform 18">
                <a:extLst>
                  <a:ext uri="{FF2B5EF4-FFF2-40B4-BE49-F238E27FC236}">
                    <a16:creationId xmlns:a16="http://schemas.microsoft.com/office/drawing/2014/main" id="{3411D38A-7428-7DA5-2ABF-AC2D3DC00113}"/>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9" name="TextBox 19">
                <a:extLst>
                  <a:ext uri="{FF2B5EF4-FFF2-40B4-BE49-F238E27FC236}">
                    <a16:creationId xmlns:a16="http://schemas.microsoft.com/office/drawing/2014/main" id="{C301F0BA-442C-283B-F829-5356FE2A5976}"/>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46" name="תיבת טקסט 145">
            <a:extLst>
              <a:ext uri="{FF2B5EF4-FFF2-40B4-BE49-F238E27FC236}">
                <a16:creationId xmlns:a16="http://schemas.microsoft.com/office/drawing/2014/main" id="{58954D05-855B-081C-0AED-F00317F24302}"/>
              </a:ext>
            </a:extLst>
          </p:cNvPr>
          <p:cNvSpPr txBox="1"/>
          <p:nvPr/>
        </p:nvSpPr>
        <p:spPr>
          <a:xfrm>
            <a:off x="6122632" y="785431"/>
            <a:ext cx="2772256" cy="83099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מחשבות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שיש לי </a:t>
            </a:r>
          </a:p>
        </p:txBody>
      </p:sp>
      <p:sp>
        <p:nvSpPr>
          <p:cNvPr id="154" name="תיבת טקסט 153">
            <a:extLst>
              <a:ext uri="{FF2B5EF4-FFF2-40B4-BE49-F238E27FC236}">
                <a16:creationId xmlns:a16="http://schemas.microsoft.com/office/drawing/2014/main" id="{F14FEBBB-248F-54F2-DCC1-0FFE85EFE711}"/>
              </a:ext>
            </a:extLst>
          </p:cNvPr>
          <p:cNvSpPr txBox="1"/>
          <p:nvPr/>
        </p:nvSpPr>
        <p:spPr>
          <a:xfrm>
            <a:off x="3029372" y="973106"/>
            <a:ext cx="2917625" cy="461665"/>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רציתי לומר ש...</a:t>
            </a:r>
          </a:p>
        </p:txBody>
      </p:sp>
      <p:sp>
        <p:nvSpPr>
          <p:cNvPr id="156" name="תיבת טקסט 155">
            <a:extLst>
              <a:ext uri="{FF2B5EF4-FFF2-40B4-BE49-F238E27FC236}">
                <a16:creationId xmlns:a16="http://schemas.microsoft.com/office/drawing/2014/main" id="{D78C5108-AB0A-B3AE-C538-7BDF91EA2DA8}"/>
              </a:ext>
            </a:extLst>
          </p:cNvPr>
          <p:cNvSpPr txBox="1"/>
          <p:nvPr/>
        </p:nvSpPr>
        <p:spPr>
          <a:xfrm>
            <a:off x="347429" y="763814"/>
            <a:ext cx="2447520" cy="830997"/>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משפט או מסר </a:t>
            </a:r>
          </a:p>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שאקח איתי </a:t>
            </a:r>
          </a:p>
        </p:txBody>
      </p:sp>
      <p:sp>
        <p:nvSpPr>
          <p:cNvPr id="168" name="תיבת טקסט 167">
            <a:extLst>
              <a:ext uri="{FF2B5EF4-FFF2-40B4-BE49-F238E27FC236}">
                <a16:creationId xmlns:a16="http://schemas.microsoft.com/office/drawing/2014/main" id="{46AD7F54-D3FA-8076-B6B5-63311BF267A1}"/>
              </a:ext>
            </a:extLst>
          </p:cNvPr>
          <p:cNvSpPr txBox="1"/>
          <p:nvPr/>
        </p:nvSpPr>
        <p:spPr>
          <a:xfrm>
            <a:off x="2377701" y="-38120"/>
            <a:ext cx="7459301" cy="70788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rPr>
              <a:t>בעקבות </a:t>
            </a:r>
            <a:r>
              <a:rPr lang="he-IL" sz="4000" b="1" dirty="0">
                <a:solidFill>
                  <a:srgbClr val="002060"/>
                </a:solidFill>
                <a:latin typeface="+mj-lt"/>
                <a:ea typeface="Calibri" panose="020F0502020204030204" pitchFamily="34" charset="0"/>
                <a:cs typeface="Calibri" panose="020F0502020204030204" pitchFamily="34" charset="0"/>
              </a:rPr>
              <a:t>ה</a:t>
            </a:r>
            <a:r>
              <a:rPr kumimoji="0" lang="he-IL" sz="4000" b="1" i="0" u="none" strike="noStrike" kern="120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rPr>
              <a:t>מפגש</a:t>
            </a:r>
            <a:endParaRPr kumimoji="0" lang="he-IL" sz="4000" b="1" i="0" u="none" strike="noStrike" kern="1200" cap="none" spc="0" normalizeH="0" baseline="0" noProof="0" dirty="0">
              <a:ln>
                <a:noFill/>
              </a:ln>
              <a:solidFill>
                <a:srgbClr val="002060"/>
              </a:solidFill>
              <a:effectLst/>
              <a:uLnTx/>
              <a:uFillTx/>
              <a:latin typeface="+mj-lt"/>
              <a:ea typeface="+mn-ea"/>
              <a:cs typeface="Arial" panose="020B0604020202020204" pitchFamily="34" charset="0"/>
            </a:endParaRPr>
          </a:p>
        </p:txBody>
      </p:sp>
      <p:grpSp>
        <p:nvGrpSpPr>
          <p:cNvPr id="2" name="קבוצה 1">
            <a:extLst>
              <a:ext uri="{FF2B5EF4-FFF2-40B4-BE49-F238E27FC236}">
                <a16:creationId xmlns:a16="http://schemas.microsoft.com/office/drawing/2014/main" id="{EB11EC52-804C-2D34-D400-C436A4CF7830}"/>
              </a:ext>
            </a:extLst>
          </p:cNvPr>
          <p:cNvGrpSpPr/>
          <p:nvPr/>
        </p:nvGrpSpPr>
        <p:grpSpPr>
          <a:xfrm>
            <a:off x="9112836" y="1801668"/>
            <a:ext cx="2867822" cy="1141982"/>
            <a:chOff x="8235567" y="822261"/>
            <a:chExt cx="3160847" cy="2214678"/>
          </a:xfrm>
        </p:grpSpPr>
        <p:grpSp>
          <p:nvGrpSpPr>
            <p:cNvPr id="3" name="Group 14">
              <a:extLst>
                <a:ext uri="{FF2B5EF4-FFF2-40B4-BE49-F238E27FC236}">
                  <a16:creationId xmlns:a16="http://schemas.microsoft.com/office/drawing/2014/main" id="{BFF348CC-DF70-85D1-0383-86107BA86510}"/>
                </a:ext>
              </a:extLst>
            </p:cNvPr>
            <p:cNvGrpSpPr/>
            <p:nvPr/>
          </p:nvGrpSpPr>
          <p:grpSpPr>
            <a:xfrm rot="-5400000">
              <a:off x="8708652" y="349176"/>
              <a:ext cx="2214678" cy="3160847"/>
              <a:chOff x="0" y="0"/>
              <a:chExt cx="876250" cy="1250608"/>
            </a:xfrm>
          </p:grpSpPr>
          <p:sp>
            <p:nvSpPr>
              <p:cNvPr id="7" name="Freeform 15">
                <a:extLst>
                  <a:ext uri="{FF2B5EF4-FFF2-40B4-BE49-F238E27FC236}">
                    <a16:creationId xmlns:a16="http://schemas.microsoft.com/office/drawing/2014/main" id="{D3EBC5A9-A201-54C1-79B1-9063166FCA58}"/>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TextBox 16">
                <a:extLst>
                  <a:ext uri="{FF2B5EF4-FFF2-40B4-BE49-F238E27FC236}">
                    <a16:creationId xmlns:a16="http://schemas.microsoft.com/office/drawing/2014/main" id="{B87C123D-2544-73E9-0BA8-12285BD0B167}"/>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4" name="Group 17">
              <a:extLst>
                <a:ext uri="{FF2B5EF4-FFF2-40B4-BE49-F238E27FC236}">
                  <a16:creationId xmlns:a16="http://schemas.microsoft.com/office/drawing/2014/main" id="{4393E8DD-5C43-5B66-3631-9600C2CB3AA4}"/>
                </a:ext>
              </a:extLst>
            </p:cNvPr>
            <p:cNvGrpSpPr/>
            <p:nvPr/>
          </p:nvGrpSpPr>
          <p:grpSpPr>
            <a:xfrm rot="-5400000">
              <a:off x="8798482" y="464194"/>
              <a:ext cx="1962795" cy="2930810"/>
              <a:chOff x="0" y="-28575"/>
              <a:chExt cx="776592" cy="1159592"/>
            </a:xfrm>
          </p:grpSpPr>
          <p:sp>
            <p:nvSpPr>
              <p:cNvPr id="5" name="Freeform 18">
                <a:extLst>
                  <a:ext uri="{FF2B5EF4-FFF2-40B4-BE49-F238E27FC236}">
                    <a16:creationId xmlns:a16="http://schemas.microsoft.com/office/drawing/2014/main" id="{CB78BC0A-3768-B121-DD0C-B8788168D3C9}"/>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19">
                <a:extLst>
                  <a:ext uri="{FF2B5EF4-FFF2-40B4-BE49-F238E27FC236}">
                    <a16:creationId xmlns:a16="http://schemas.microsoft.com/office/drawing/2014/main" id="{D08A31DC-18B2-390B-013F-A24693AEA75B}"/>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0" name="Rectangle 10">
            <a:extLst>
              <a:ext uri="{FF2B5EF4-FFF2-40B4-BE49-F238E27FC236}">
                <a16:creationId xmlns:a16="http://schemas.microsoft.com/office/drawing/2014/main" id="{74ACD575-39BB-B1C4-CEEC-4A37AD75F1F5}"/>
              </a:ext>
            </a:extLst>
          </p:cNvPr>
          <p:cNvSpPr/>
          <p:nvPr/>
        </p:nvSpPr>
        <p:spPr>
          <a:xfrm>
            <a:off x="9131693" y="2142956"/>
            <a:ext cx="2857023" cy="46166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שריגש אותי</a:t>
            </a:r>
          </a:p>
        </p:txBody>
      </p:sp>
      <p:grpSp>
        <p:nvGrpSpPr>
          <p:cNvPr id="11" name="קבוצה 10">
            <a:extLst>
              <a:ext uri="{FF2B5EF4-FFF2-40B4-BE49-F238E27FC236}">
                <a16:creationId xmlns:a16="http://schemas.microsoft.com/office/drawing/2014/main" id="{EF6C8A94-56D7-1475-E18F-13CC53ECD188}"/>
              </a:ext>
            </a:extLst>
          </p:cNvPr>
          <p:cNvGrpSpPr/>
          <p:nvPr/>
        </p:nvGrpSpPr>
        <p:grpSpPr>
          <a:xfrm>
            <a:off x="6126751" y="1797893"/>
            <a:ext cx="2867822" cy="1141983"/>
            <a:chOff x="8235567" y="822261"/>
            <a:chExt cx="3160847" cy="2214678"/>
          </a:xfrm>
        </p:grpSpPr>
        <p:grpSp>
          <p:nvGrpSpPr>
            <p:cNvPr id="12" name="Group 14">
              <a:extLst>
                <a:ext uri="{FF2B5EF4-FFF2-40B4-BE49-F238E27FC236}">
                  <a16:creationId xmlns:a16="http://schemas.microsoft.com/office/drawing/2014/main" id="{A078AAEB-ED48-27B7-D8F2-8DDAEE39B5D6}"/>
                </a:ext>
              </a:extLst>
            </p:cNvPr>
            <p:cNvGrpSpPr/>
            <p:nvPr/>
          </p:nvGrpSpPr>
          <p:grpSpPr>
            <a:xfrm rot="-5400000">
              <a:off x="8708652" y="349176"/>
              <a:ext cx="2214678" cy="3160847"/>
              <a:chOff x="0" y="0"/>
              <a:chExt cx="876250" cy="1250608"/>
            </a:xfrm>
          </p:grpSpPr>
          <p:sp>
            <p:nvSpPr>
              <p:cNvPr id="22" name="Freeform 15">
                <a:extLst>
                  <a:ext uri="{FF2B5EF4-FFF2-40B4-BE49-F238E27FC236}">
                    <a16:creationId xmlns:a16="http://schemas.microsoft.com/office/drawing/2014/main" id="{E0A825A2-1FFB-127E-D3CF-63E0EFAB4934}"/>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TextBox 16">
                <a:extLst>
                  <a:ext uri="{FF2B5EF4-FFF2-40B4-BE49-F238E27FC236}">
                    <a16:creationId xmlns:a16="http://schemas.microsoft.com/office/drawing/2014/main" id="{B1AEE9BC-01EE-B061-2138-2FB4C51A835C}"/>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3" name="Group 17">
              <a:extLst>
                <a:ext uri="{FF2B5EF4-FFF2-40B4-BE49-F238E27FC236}">
                  <a16:creationId xmlns:a16="http://schemas.microsoft.com/office/drawing/2014/main" id="{3F4A9FB8-65BD-BF5D-7115-0284553F3DAA}"/>
                </a:ext>
              </a:extLst>
            </p:cNvPr>
            <p:cNvGrpSpPr/>
            <p:nvPr/>
          </p:nvGrpSpPr>
          <p:grpSpPr>
            <a:xfrm rot="-5400000">
              <a:off x="8798482" y="464194"/>
              <a:ext cx="1962795" cy="2930810"/>
              <a:chOff x="0" y="-28575"/>
              <a:chExt cx="776592" cy="1159592"/>
            </a:xfrm>
          </p:grpSpPr>
          <p:sp>
            <p:nvSpPr>
              <p:cNvPr id="20" name="Freeform 18">
                <a:extLst>
                  <a:ext uri="{FF2B5EF4-FFF2-40B4-BE49-F238E27FC236}">
                    <a16:creationId xmlns:a16="http://schemas.microsoft.com/office/drawing/2014/main" id="{18721A4F-5323-EBFF-AB36-663803474154}"/>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TextBox 19">
                <a:extLst>
                  <a:ext uri="{FF2B5EF4-FFF2-40B4-BE49-F238E27FC236}">
                    <a16:creationId xmlns:a16="http://schemas.microsoft.com/office/drawing/2014/main" id="{EA54B7BA-57E7-B282-3D9A-E579CC137DC2}"/>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24" name="קבוצה 23">
            <a:extLst>
              <a:ext uri="{FF2B5EF4-FFF2-40B4-BE49-F238E27FC236}">
                <a16:creationId xmlns:a16="http://schemas.microsoft.com/office/drawing/2014/main" id="{A7C6D516-DFA2-0E9D-8A1F-3018B2C39FEA}"/>
              </a:ext>
            </a:extLst>
          </p:cNvPr>
          <p:cNvGrpSpPr/>
          <p:nvPr/>
        </p:nvGrpSpPr>
        <p:grpSpPr>
          <a:xfrm>
            <a:off x="3153718" y="1807880"/>
            <a:ext cx="2867822" cy="1141982"/>
            <a:chOff x="8235567" y="822261"/>
            <a:chExt cx="3160847" cy="2214678"/>
          </a:xfrm>
        </p:grpSpPr>
        <p:grpSp>
          <p:nvGrpSpPr>
            <p:cNvPr id="25" name="Group 14">
              <a:extLst>
                <a:ext uri="{FF2B5EF4-FFF2-40B4-BE49-F238E27FC236}">
                  <a16:creationId xmlns:a16="http://schemas.microsoft.com/office/drawing/2014/main" id="{FC1B53E7-AE3E-5628-57DC-FBC7A6B259D8}"/>
                </a:ext>
              </a:extLst>
            </p:cNvPr>
            <p:cNvGrpSpPr/>
            <p:nvPr/>
          </p:nvGrpSpPr>
          <p:grpSpPr>
            <a:xfrm rot="-5400000">
              <a:off x="8708652" y="349176"/>
              <a:ext cx="2214678" cy="3160847"/>
              <a:chOff x="0" y="0"/>
              <a:chExt cx="876250" cy="1250608"/>
            </a:xfrm>
          </p:grpSpPr>
          <p:sp>
            <p:nvSpPr>
              <p:cNvPr id="29" name="Freeform 15">
                <a:extLst>
                  <a:ext uri="{FF2B5EF4-FFF2-40B4-BE49-F238E27FC236}">
                    <a16:creationId xmlns:a16="http://schemas.microsoft.com/office/drawing/2014/main" id="{8018BD0E-389D-339D-9C41-CCF1A06AAC6C}"/>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0" name="TextBox 16">
                <a:extLst>
                  <a:ext uri="{FF2B5EF4-FFF2-40B4-BE49-F238E27FC236}">
                    <a16:creationId xmlns:a16="http://schemas.microsoft.com/office/drawing/2014/main" id="{5661140D-8A11-F58C-9683-A02778BAFDCD}"/>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6" name="Group 17">
              <a:extLst>
                <a:ext uri="{FF2B5EF4-FFF2-40B4-BE49-F238E27FC236}">
                  <a16:creationId xmlns:a16="http://schemas.microsoft.com/office/drawing/2014/main" id="{A337C3EA-1285-DA40-1F94-BEA123B761CC}"/>
                </a:ext>
              </a:extLst>
            </p:cNvPr>
            <p:cNvGrpSpPr/>
            <p:nvPr/>
          </p:nvGrpSpPr>
          <p:grpSpPr>
            <a:xfrm rot="-5400000">
              <a:off x="8798482" y="464194"/>
              <a:ext cx="1962795" cy="2930810"/>
              <a:chOff x="0" y="-28575"/>
              <a:chExt cx="776592" cy="1159592"/>
            </a:xfrm>
          </p:grpSpPr>
          <p:sp>
            <p:nvSpPr>
              <p:cNvPr id="27" name="Freeform 18">
                <a:extLst>
                  <a:ext uri="{FF2B5EF4-FFF2-40B4-BE49-F238E27FC236}">
                    <a16:creationId xmlns:a16="http://schemas.microsoft.com/office/drawing/2014/main" id="{322578E1-47F6-D5A6-3E92-128ED2336484}"/>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8" name="TextBox 19">
                <a:extLst>
                  <a:ext uri="{FF2B5EF4-FFF2-40B4-BE49-F238E27FC236}">
                    <a16:creationId xmlns:a16="http://schemas.microsoft.com/office/drawing/2014/main" id="{D4098E46-BDDC-8F19-37B1-F63EC0EB9EAB}"/>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31" name="קבוצה 30">
            <a:extLst>
              <a:ext uri="{FF2B5EF4-FFF2-40B4-BE49-F238E27FC236}">
                <a16:creationId xmlns:a16="http://schemas.microsoft.com/office/drawing/2014/main" id="{B27F5F9D-C6ED-8ACD-5D09-ABA1C701F16F}"/>
              </a:ext>
            </a:extLst>
          </p:cNvPr>
          <p:cNvGrpSpPr/>
          <p:nvPr/>
        </p:nvGrpSpPr>
        <p:grpSpPr>
          <a:xfrm>
            <a:off x="207318" y="1807880"/>
            <a:ext cx="2867822" cy="1141982"/>
            <a:chOff x="8235567" y="822261"/>
            <a:chExt cx="3160847" cy="2214678"/>
          </a:xfrm>
        </p:grpSpPr>
        <p:grpSp>
          <p:nvGrpSpPr>
            <p:cNvPr id="32" name="Group 14">
              <a:extLst>
                <a:ext uri="{FF2B5EF4-FFF2-40B4-BE49-F238E27FC236}">
                  <a16:creationId xmlns:a16="http://schemas.microsoft.com/office/drawing/2014/main" id="{25147A1F-4018-66F2-BA9E-9506874C314D}"/>
                </a:ext>
              </a:extLst>
            </p:cNvPr>
            <p:cNvGrpSpPr/>
            <p:nvPr/>
          </p:nvGrpSpPr>
          <p:grpSpPr>
            <a:xfrm rot="-5400000">
              <a:off x="8708652" y="349176"/>
              <a:ext cx="2214678" cy="3160847"/>
              <a:chOff x="0" y="0"/>
              <a:chExt cx="876250" cy="1250608"/>
            </a:xfrm>
          </p:grpSpPr>
          <p:sp>
            <p:nvSpPr>
              <p:cNvPr id="37" name="Freeform 15">
                <a:extLst>
                  <a:ext uri="{FF2B5EF4-FFF2-40B4-BE49-F238E27FC236}">
                    <a16:creationId xmlns:a16="http://schemas.microsoft.com/office/drawing/2014/main" id="{12E9C753-E496-9C2C-A926-F2FAB901AE35}"/>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1" name="TextBox 16">
                <a:extLst>
                  <a:ext uri="{FF2B5EF4-FFF2-40B4-BE49-F238E27FC236}">
                    <a16:creationId xmlns:a16="http://schemas.microsoft.com/office/drawing/2014/main" id="{20067AD4-2AAA-7223-C805-C67BF04F7BE6}"/>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33" name="Group 17">
              <a:extLst>
                <a:ext uri="{FF2B5EF4-FFF2-40B4-BE49-F238E27FC236}">
                  <a16:creationId xmlns:a16="http://schemas.microsoft.com/office/drawing/2014/main" id="{27E047BD-3494-666E-10E7-5AF0198D34FC}"/>
                </a:ext>
              </a:extLst>
            </p:cNvPr>
            <p:cNvGrpSpPr/>
            <p:nvPr/>
          </p:nvGrpSpPr>
          <p:grpSpPr>
            <a:xfrm rot="-5400000">
              <a:off x="8798482" y="464194"/>
              <a:ext cx="1962795" cy="2930810"/>
              <a:chOff x="0" y="-28575"/>
              <a:chExt cx="776592" cy="1159592"/>
            </a:xfrm>
          </p:grpSpPr>
          <p:sp>
            <p:nvSpPr>
              <p:cNvPr id="34" name="Freeform 18">
                <a:extLst>
                  <a:ext uri="{FF2B5EF4-FFF2-40B4-BE49-F238E27FC236}">
                    <a16:creationId xmlns:a16="http://schemas.microsoft.com/office/drawing/2014/main" id="{E0E5B53C-7B57-A404-D54B-277DC52653E5}"/>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6" name="TextBox 19">
                <a:extLst>
                  <a:ext uri="{FF2B5EF4-FFF2-40B4-BE49-F238E27FC236}">
                    <a16:creationId xmlns:a16="http://schemas.microsoft.com/office/drawing/2014/main" id="{147232DA-C7F6-1B68-F998-B6DADACEA613}"/>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42" name="תיבת טקסט 41">
            <a:extLst>
              <a:ext uri="{FF2B5EF4-FFF2-40B4-BE49-F238E27FC236}">
                <a16:creationId xmlns:a16="http://schemas.microsoft.com/office/drawing/2014/main" id="{9A69E7C7-71AC-85FB-D27B-E27736DB94AF}"/>
              </a:ext>
            </a:extLst>
          </p:cNvPr>
          <p:cNvSpPr txBox="1"/>
          <p:nvPr/>
        </p:nvSpPr>
        <p:spPr>
          <a:xfrm>
            <a:off x="6096000" y="2187894"/>
            <a:ext cx="2772256" cy="46166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שאלה שיש לי</a:t>
            </a:r>
          </a:p>
        </p:txBody>
      </p:sp>
      <p:sp>
        <p:nvSpPr>
          <p:cNvPr id="43" name="תיבת טקסט 42">
            <a:extLst>
              <a:ext uri="{FF2B5EF4-FFF2-40B4-BE49-F238E27FC236}">
                <a16:creationId xmlns:a16="http://schemas.microsoft.com/office/drawing/2014/main" id="{393A02A3-BEE9-A47C-8A3E-B9483A828688}"/>
              </a:ext>
            </a:extLst>
          </p:cNvPr>
          <p:cNvSpPr txBox="1"/>
          <p:nvPr/>
        </p:nvSpPr>
        <p:spPr>
          <a:xfrm>
            <a:off x="3033490" y="2212906"/>
            <a:ext cx="2917625" cy="461665"/>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נזכרתי ב...</a:t>
            </a:r>
          </a:p>
        </p:txBody>
      </p:sp>
      <p:sp>
        <p:nvSpPr>
          <p:cNvPr id="44" name="תיבת טקסט 43">
            <a:extLst>
              <a:ext uri="{FF2B5EF4-FFF2-40B4-BE49-F238E27FC236}">
                <a16:creationId xmlns:a16="http://schemas.microsoft.com/office/drawing/2014/main" id="{E06CC0DC-527A-F094-A1E0-752EF25851C2}"/>
              </a:ext>
            </a:extLst>
          </p:cNvPr>
          <p:cNvSpPr txBox="1"/>
          <p:nvPr/>
        </p:nvSpPr>
        <p:spPr>
          <a:xfrm>
            <a:off x="371389" y="2032700"/>
            <a:ext cx="2447520" cy="830997"/>
          </a:xfrm>
          <a:prstGeom prst="rect">
            <a:avLst/>
          </a:prstGeom>
          <a:noFill/>
        </p:spPr>
        <p:txBody>
          <a:bodyPr wrap="square" rtlCol="1">
            <a:spAutoFit/>
          </a:bodyPr>
          <a:lstStyle/>
          <a:p>
            <a:pPr algn="ctr"/>
            <a:r>
              <a:rPr lang="he-IL" sz="24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משהו שחיזק אותי באמונה ובטחון בה'</a:t>
            </a:r>
            <a:endPar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45" name="קבוצה 44">
            <a:extLst>
              <a:ext uri="{FF2B5EF4-FFF2-40B4-BE49-F238E27FC236}">
                <a16:creationId xmlns:a16="http://schemas.microsoft.com/office/drawing/2014/main" id="{AC522FBF-B4A7-07BF-6766-1130495B8688}"/>
              </a:ext>
            </a:extLst>
          </p:cNvPr>
          <p:cNvGrpSpPr/>
          <p:nvPr/>
        </p:nvGrpSpPr>
        <p:grpSpPr>
          <a:xfrm>
            <a:off x="9108718" y="3043730"/>
            <a:ext cx="2867822" cy="1141982"/>
            <a:chOff x="8235567" y="822261"/>
            <a:chExt cx="3160847" cy="2214678"/>
          </a:xfrm>
        </p:grpSpPr>
        <p:grpSp>
          <p:nvGrpSpPr>
            <p:cNvPr id="47" name="Group 14">
              <a:extLst>
                <a:ext uri="{FF2B5EF4-FFF2-40B4-BE49-F238E27FC236}">
                  <a16:creationId xmlns:a16="http://schemas.microsoft.com/office/drawing/2014/main" id="{E40E3DD6-DEF1-13B6-3667-A73F8688E7BC}"/>
                </a:ext>
              </a:extLst>
            </p:cNvPr>
            <p:cNvGrpSpPr/>
            <p:nvPr/>
          </p:nvGrpSpPr>
          <p:grpSpPr>
            <a:xfrm rot="-5400000">
              <a:off x="8708652" y="349176"/>
              <a:ext cx="2214678" cy="3160847"/>
              <a:chOff x="0" y="0"/>
              <a:chExt cx="876250" cy="1250608"/>
            </a:xfrm>
          </p:grpSpPr>
          <p:sp>
            <p:nvSpPr>
              <p:cNvPr id="52" name="Freeform 15">
                <a:extLst>
                  <a:ext uri="{FF2B5EF4-FFF2-40B4-BE49-F238E27FC236}">
                    <a16:creationId xmlns:a16="http://schemas.microsoft.com/office/drawing/2014/main" id="{A9685ADB-C40C-4403-C58C-70657DD78A69}"/>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3" name="TextBox 16">
                <a:extLst>
                  <a:ext uri="{FF2B5EF4-FFF2-40B4-BE49-F238E27FC236}">
                    <a16:creationId xmlns:a16="http://schemas.microsoft.com/office/drawing/2014/main" id="{74E90DF0-D5C2-100A-09F4-5F931EE031FF}"/>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48" name="Group 17">
              <a:extLst>
                <a:ext uri="{FF2B5EF4-FFF2-40B4-BE49-F238E27FC236}">
                  <a16:creationId xmlns:a16="http://schemas.microsoft.com/office/drawing/2014/main" id="{341FED3B-4B0C-8CAF-59DD-839DA4DBD329}"/>
                </a:ext>
              </a:extLst>
            </p:cNvPr>
            <p:cNvGrpSpPr/>
            <p:nvPr/>
          </p:nvGrpSpPr>
          <p:grpSpPr>
            <a:xfrm rot="-5400000">
              <a:off x="8798482" y="464194"/>
              <a:ext cx="1962795" cy="2930810"/>
              <a:chOff x="0" y="-28575"/>
              <a:chExt cx="776592" cy="1159592"/>
            </a:xfrm>
          </p:grpSpPr>
          <p:sp>
            <p:nvSpPr>
              <p:cNvPr id="49" name="Freeform 18">
                <a:extLst>
                  <a:ext uri="{FF2B5EF4-FFF2-40B4-BE49-F238E27FC236}">
                    <a16:creationId xmlns:a16="http://schemas.microsoft.com/office/drawing/2014/main" id="{E8CDED8C-3DA1-09A1-FA36-F4158A01949C}"/>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1" name="TextBox 19">
                <a:extLst>
                  <a:ext uri="{FF2B5EF4-FFF2-40B4-BE49-F238E27FC236}">
                    <a16:creationId xmlns:a16="http://schemas.microsoft.com/office/drawing/2014/main" id="{F07AD8FA-A0A4-4E84-3D49-88C54C2418A8}"/>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54" name="Rectangle 10">
            <a:extLst>
              <a:ext uri="{FF2B5EF4-FFF2-40B4-BE49-F238E27FC236}">
                <a16:creationId xmlns:a16="http://schemas.microsoft.com/office/drawing/2014/main" id="{801EE707-DFD2-9A92-8EF2-D49C2B71763D}"/>
              </a:ext>
            </a:extLst>
          </p:cNvPr>
          <p:cNvSpPr/>
          <p:nvPr/>
        </p:nvSpPr>
        <p:spPr>
          <a:xfrm>
            <a:off x="9081353" y="3392124"/>
            <a:ext cx="2857023" cy="46166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שהפתיע אותי</a:t>
            </a:r>
          </a:p>
        </p:txBody>
      </p:sp>
      <p:grpSp>
        <p:nvGrpSpPr>
          <p:cNvPr id="55" name="קבוצה 54">
            <a:extLst>
              <a:ext uri="{FF2B5EF4-FFF2-40B4-BE49-F238E27FC236}">
                <a16:creationId xmlns:a16="http://schemas.microsoft.com/office/drawing/2014/main" id="{84B7DDBE-FF3D-ED94-E8CB-7E67BA1D67A6}"/>
              </a:ext>
            </a:extLst>
          </p:cNvPr>
          <p:cNvGrpSpPr/>
          <p:nvPr/>
        </p:nvGrpSpPr>
        <p:grpSpPr>
          <a:xfrm>
            <a:off x="6122633" y="3039955"/>
            <a:ext cx="2867822" cy="1141983"/>
            <a:chOff x="8235567" y="822261"/>
            <a:chExt cx="3160847" cy="2214678"/>
          </a:xfrm>
        </p:grpSpPr>
        <p:grpSp>
          <p:nvGrpSpPr>
            <p:cNvPr id="56" name="Group 14">
              <a:extLst>
                <a:ext uri="{FF2B5EF4-FFF2-40B4-BE49-F238E27FC236}">
                  <a16:creationId xmlns:a16="http://schemas.microsoft.com/office/drawing/2014/main" id="{D1B72C12-6C84-FDA9-360E-2458422CBA98}"/>
                </a:ext>
              </a:extLst>
            </p:cNvPr>
            <p:cNvGrpSpPr/>
            <p:nvPr/>
          </p:nvGrpSpPr>
          <p:grpSpPr>
            <a:xfrm rot="-5400000">
              <a:off x="8708652" y="349176"/>
              <a:ext cx="2214678" cy="3160847"/>
              <a:chOff x="0" y="0"/>
              <a:chExt cx="876250" cy="1250608"/>
            </a:xfrm>
          </p:grpSpPr>
          <p:sp>
            <p:nvSpPr>
              <p:cNvPr id="60" name="Freeform 15">
                <a:extLst>
                  <a:ext uri="{FF2B5EF4-FFF2-40B4-BE49-F238E27FC236}">
                    <a16:creationId xmlns:a16="http://schemas.microsoft.com/office/drawing/2014/main" id="{3E3AE6F6-DA53-DD05-0BCD-CB9B4C7725A3}"/>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2" name="TextBox 16">
                <a:extLst>
                  <a:ext uri="{FF2B5EF4-FFF2-40B4-BE49-F238E27FC236}">
                    <a16:creationId xmlns:a16="http://schemas.microsoft.com/office/drawing/2014/main" id="{9E3D44A6-66E6-886E-06A1-5F70CB1E87E3}"/>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57" name="Group 17">
              <a:extLst>
                <a:ext uri="{FF2B5EF4-FFF2-40B4-BE49-F238E27FC236}">
                  <a16:creationId xmlns:a16="http://schemas.microsoft.com/office/drawing/2014/main" id="{BD04D11A-8A4B-4BEF-7AB7-C8E8E6CCE88B}"/>
                </a:ext>
              </a:extLst>
            </p:cNvPr>
            <p:cNvGrpSpPr/>
            <p:nvPr/>
          </p:nvGrpSpPr>
          <p:grpSpPr>
            <a:xfrm rot="-5400000">
              <a:off x="8798482" y="464194"/>
              <a:ext cx="1962795" cy="2930810"/>
              <a:chOff x="0" y="-28575"/>
              <a:chExt cx="776592" cy="1159592"/>
            </a:xfrm>
          </p:grpSpPr>
          <p:sp>
            <p:nvSpPr>
              <p:cNvPr id="58" name="Freeform 18">
                <a:extLst>
                  <a:ext uri="{FF2B5EF4-FFF2-40B4-BE49-F238E27FC236}">
                    <a16:creationId xmlns:a16="http://schemas.microsoft.com/office/drawing/2014/main" id="{ABED34B5-2CC3-8A0B-9835-D559FAC63832}"/>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9" name="TextBox 19">
                <a:extLst>
                  <a:ext uri="{FF2B5EF4-FFF2-40B4-BE49-F238E27FC236}">
                    <a16:creationId xmlns:a16="http://schemas.microsoft.com/office/drawing/2014/main" id="{16CFA79E-4B56-3D4B-4DD3-CAC6EB71D201}"/>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83" name="קבוצה 82">
            <a:extLst>
              <a:ext uri="{FF2B5EF4-FFF2-40B4-BE49-F238E27FC236}">
                <a16:creationId xmlns:a16="http://schemas.microsoft.com/office/drawing/2014/main" id="{76CB07CF-D88D-3AED-032D-670BCC61C257}"/>
              </a:ext>
            </a:extLst>
          </p:cNvPr>
          <p:cNvGrpSpPr/>
          <p:nvPr/>
        </p:nvGrpSpPr>
        <p:grpSpPr>
          <a:xfrm>
            <a:off x="3149600" y="3049942"/>
            <a:ext cx="2867822" cy="1141982"/>
            <a:chOff x="8235567" y="822261"/>
            <a:chExt cx="3160847" cy="2214678"/>
          </a:xfrm>
        </p:grpSpPr>
        <p:grpSp>
          <p:nvGrpSpPr>
            <p:cNvPr id="84" name="Group 14">
              <a:extLst>
                <a:ext uri="{FF2B5EF4-FFF2-40B4-BE49-F238E27FC236}">
                  <a16:creationId xmlns:a16="http://schemas.microsoft.com/office/drawing/2014/main" id="{EF576717-D799-4A49-0FEA-6DD4EF29E0B2}"/>
                </a:ext>
              </a:extLst>
            </p:cNvPr>
            <p:cNvGrpSpPr/>
            <p:nvPr/>
          </p:nvGrpSpPr>
          <p:grpSpPr>
            <a:xfrm rot="-5400000">
              <a:off x="8708652" y="349176"/>
              <a:ext cx="2214678" cy="3160847"/>
              <a:chOff x="0" y="0"/>
              <a:chExt cx="876250" cy="1250608"/>
            </a:xfrm>
          </p:grpSpPr>
          <p:sp>
            <p:nvSpPr>
              <p:cNvPr id="88" name="Freeform 15">
                <a:extLst>
                  <a:ext uri="{FF2B5EF4-FFF2-40B4-BE49-F238E27FC236}">
                    <a16:creationId xmlns:a16="http://schemas.microsoft.com/office/drawing/2014/main" id="{8FEE965B-73F5-E02D-863A-1E48DB85862F}"/>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9" name="TextBox 16">
                <a:extLst>
                  <a:ext uri="{FF2B5EF4-FFF2-40B4-BE49-F238E27FC236}">
                    <a16:creationId xmlns:a16="http://schemas.microsoft.com/office/drawing/2014/main" id="{790F89C3-927D-A7D3-AAC3-FB00BF390583}"/>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85" name="Group 17">
              <a:extLst>
                <a:ext uri="{FF2B5EF4-FFF2-40B4-BE49-F238E27FC236}">
                  <a16:creationId xmlns:a16="http://schemas.microsoft.com/office/drawing/2014/main" id="{7E6B688D-4672-E7EA-00FB-412CE3F43890}"/>
                </a:ext>
              </a:extLst>
            </p:cNvPr>
            <p:cNvGrpSpPr/>
            <p:nvPr/>
          </p:nvGrpSpPr>
          <p:grpSpPr>
            <a:xfrm rot="-5400000">
              <a:off x="8798482" y="464194"/>
              <a:ext cx="1962795" cy="2930810"/>
              <a:chOff x="0" y="-28575"/>
              <a:chExt cx="776592" cy="1159592"/>
            </a:xfrm>
          </p:grpSpPr>
          <p:sp>
            <p:nvSpPr>
              <p:cNvPr id="86" name="Freeform 18">
                <a:extLst>
                  <a:ext uri="{FF2B5EF4-FFF2-40B4-BE49-F238E27FC236}">
                    <a16:creationId xmlns:a16="http://schemas.microsoft.com/office/drawing/2014/main" id="{B9334C41-6F75-B56D-B69F-C023D559DB82}"/>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7" name="TextBox 19">
                <a:extLst>
                  <a:ext uri="{FF2B5EF4-FFF2-40B4-BE49-F238E27FC236}">
                    <a16:creationId xmlns:a16="http://schemas.microsoft.com/office/drawing/2014/main" id="{52A3728A-9CCA-8917-970F-0AEA915870E5}"/>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90" name="קבוצה 89">
            <a:extLst>
              <a:ext uri="{FF2B5EF4-FFF2-40B4-BE49-F238E27FC236}">
                <a16:creationId xmlns:a16="http://schemas.microsoft.com/office/drawing/2014/main" id="{5A591DC3-77D9-4C1E-34EF-D8B6326B2948}"/>
              </a:ext>
            </a:extLst>
          </p:cNvPr>
          <p:cNvGrpSpPr/>
          <p:nvPr/>
        </p:nvGrpSpPr>
        <p:grpSpPr>
          <a:xfrm>
            <a:off x="203200" y="3049942"/>
            <a:ext cx="2867822" cy="1141982"/>
            <a:chOff x="8235567" y="822261"/>
            <a:chExt cx="3160847" cy="2214678"/>
          </a:xfrm>
        </p:grpSpPr>
        <p:grpSp>
          <p:nvGrpSpPr>
            <p:cNvPr id="91" name="Group 14">
              <a:extLst>
                <a:ext uri="{FF2B5EF4-FFF2-40B4-BE49-F238E27FC236}">
                  <a16:creationId xmlns:a16="http://schemas.microsoft.com/office/drawing/2014/main" id="{631C3918-ECBF-D04D-C0F9-2EE95240C9FE}"/>
                </a:ext>
              </a:extLst>
            </p:cNvPr>
            <p:cNvGrpSpPr/>
            <p:nvPr/>
          </p:nvGrpSpPr>
          <p:grpSpPr>
            <a:xfrm rot="-5400000">
              <a:off x="8708652" y="349176"/>
              <a:ext cx="2214678" cy="3160847"/>
              <a:chOff x="0" y="0"/>
              <a:chExt cx="876250" cy="1250608"/>
            </a:xfrm>
          </p:grpSpPr>
          <p:sp>
            <p:nvSpPr>
              <p:cNvPr id="95" name="Freeform 15">
                <a:extLst>
                  <a:ext uri="{FF2B5EF4-FFF2-40B4-BE49-F238E27FC236}">
                    <a16:creationId xmlns:a16="http://schemas.microsoft.com/office/drawing/2014/main" id="{EFF80F8C-AE5E-E7CA-D7FE-DB5DDF49C43D}"/>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6" name="TextBox 16">
                <a:extLst>
                  <a:ext uri="{FF2B5EF4-FFF2-40B4-BE49-F238E27FC236}">
                    <a16:creationId xmlns:a16="http://schemas.microsoft.com/office/drawing/2014/main" id="{5E9EF771-3803-C65E-8CFB-A2DB5BBADA70}"/>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92" name="Group 17">
              <a:extLst>
                <a:ext uri="{FF2B5EF4-FFF2-40B4-BE49-F238E27FC236}">
                  <a16:creationId xmlns:a16="http://schemas.microsoft.com/office/drawing/2014/main" id="{ED814D59-BA46-7C16-D6BF-BFA11F8171DC}"/>
                </a:ext>
              </a:extLst>
            </p:cNvPr>
            <p:cNvGrpSpPr/>
            <p:nvPr/>
          </p:nvGrpSpPr>
          <p:grpSpPr>
            <a:xfrm rot="-5400000">
              <a:off x="8798482" y="464194"/>
              <a:ext cx="1962795" cy="2930810"/>
              <a:chOff x="0" y="-28575"/>
              <a:chExt cx="776592" cy="1159592"/>
            </a:xfrm>
          </p:grpSpPr>
          <p:sp>
            <p:nvSpPr>
              <p:cNvPr id="93" name="Freeform 18">
                <a:extLst>
                  <a:ext uri="{FF2B5EF4-FFF2-40B4-BE49-F238E27FC236}">
                    <a16:creationId xmlns:a16="http://schemas.microsoft.com/office/drawing/2014/main" id="{E0D70515-6DEE-4905-E169-4B4441907D15}"/>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4" name="TextBox 19">
                <a:extLst>
                  <a:ext uri="{FF2B5EF4-FFF2-40B4-BE49-F238E27FC236}">
                    <a16:creationId xmlns:a16="http://schemas.microsoft.com/office/drawing/2014/main" id="{0F53B8C2-1DE9-505F-8594-E236B491F7DF}"/>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97" name="תיבת טקסט 96">
            <a:extLst>
              <a:ext uri="{FF2B5EF4-FFF2-40B4-BE49-F238E27FC236}">
                <a16:creationId xmlns:a16="http://schemas.microsoft.com/office/drawing/2014/main" id="{8261CC01-AEA3-C039-A410-91997AB2660B}"/>
              </a:ext>
            </a:extLst>
          </p:cNvPr>
          <p:cNvSpPr txBox="1"/>
          <p:nvPr/>
        </p:nvSpPr>
        <p:spPr>
          <a:xfrm>
            <a:off x="6122632" y="3426994"/>
            <a:ext cx="2772256" cy="46166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שהכעיס אותי</a:t>
            </a:r>
          </a:p>
        </p:txBody>
      </p:sp>
      <p:sp>
        <p:nvSpPr>
          <p:cNvPr id="98" name="תיבת טקסט 97">
            <a:extLst>
              <a:ext uri="{FF2B5EF4-FFF2-40B4-BE49-F238E27FC236}">
                <a16:creationId xmlns:a16="http://schemas.microsoft.com/office/drawing/2014/main" id="{43CA73E5-14FB-325C-9510-8419E3C6A075}"/>
              </a:ext>
            </a:extLst>
          </p:cNvPr>
          <p:cNvSpPr txBox="1"/>
          <p:nvPr/>
        </p:nvSpPr>
        <p:spPr>
          <a:xfrm>
            <a:off x="3097952" y="3454968"/>
            <a:ext cx="2917625" cy="461665"/>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משהו שהעציב אותי</a:t>
            </a:r>
          </a:p>
        </p:txBody>
      </p:sp>
      <p:sp>
        <p:nvSpPr>
          <p:cNvPr id="99" name="תיבת טקסט 98">
            <a:extLst>
              <a:ext uri="{FF2B5EF4-FFF2-40B4-BE49-F238E27FC236}">
                <a16:creationId xmlns:a16="http://schemas.microsoft.com/office/drawing/2014/main" id="{6376DC31-F190-5884-34B9-008A22EA34F7}"/>
              </a:ext>
            </a:extLst>
          </p:cNvPr>
          <p:cNvSpPr txBox="1"/>
          <p:nvPr/>
        </p:nvSpPr>
        <p:spPr>
          <a:xfrm>
            <a:off x="325064" y="3224353"/>
            <a:ext cx="2657863" cy="830997"/>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משהו שעורר בי תקווה/שעודד אותי</a:t>
            </a:r>
          </a:p>
        </p:txBody>
      </p:sp>
      <p:grpSp>
        <p:nvGrpSpPr>
          <p:cNvPr id="100" name="קבוצה 99">
            <a:extLst>
              <a:ext uri="{FF2B5EF4-FFF2-40B4-BE49-F238E27FC236}">
                <a16:creationId xmlns:a16="http://schemas.microsoft.com/office/drawing/2014/main" id="{FCBDCC38-C121-9D3E-2480-9705A6536689}"/>
              </a:ext>
            </a:extLst>
          </p:cNvPr>
          <p:cNvGrpSpPr/>
          <p:nvPr/>
        </p:nvGrpSpPr>
        <p:grpSpPr>
          <a:xfrm>
            <a:off x="9112836" y="4283530"/>
            <a:ext cx="2867822" cy="1141982"/>
            <a:chOff x="8235567" y="822261"/>
            <a:chExt cx="3160847" cy="2214678"/>
          </a:xfrm>
        </p:grpSpPr>
        <p:grpSp>
          <p:nvGrpSpPr>
            <p:cNvPr id="101" name="Group 14">
              <a:extLst>
                <a:ext uri="{FF2B5EF4-FFF2-40B4-BE49-F238E27FC236}">
                  <a16:creationId xmlns:a16="http://schemas.microsoft.com/office/drawing/2014/main" id="{585D99CF-899B-DA71-6D6A-7657EC38688E}"/>
                </a:ext>
              </a:extLst>
            </p:cNvPr>
            <p:cNvGrpSpPr/>
            <p:nvPr/>
          </p:nvGrpSpPr>
          <p:grpSpPr>
            <a:xfrm rot="-5400000">
              <a:off x="8708652" y="349176"/>
              <a:ext cx="2214678" cy="3160847"/>
              <a:chOff x="0" y="0"/>
              <a:chExt cx="876250" cy="1250608"/>
            </a:xfrm>
          </p:grpSpPr>
          <p:sp>
            <p:nvSpPr>
              <p:cNvPr id="105" name="Freeform 15">
                <a:extLst>
                  <a:ext uri="{FF2B5EF4-FFF2-40B4-BE49-F238E27FC236}">
                    <a16:creationId xmlns:a16="http://schemas.microsoft.com/office/drawing/2014/main" id="{7A82B8B6-74F0-435F-4ED4-89E1D0C1F2F0}"/>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6" name="TextBox 16">
                <a:extLst>
                  <a:ext uri="{FF2B5EF4-FFF2-40B4-BE49-F238E27FC236}">
                    <a16:creationId xmlns:a16="http://schemas.microsoft.com/office/drawing/2014/main" id="{8E056C13-356D-A94D-3211-B4F6A00DCC33}"/>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02" name="Group 17">
              <a:extLst>
                <a:ext uri="{FF2B5EF4-FFF2-40B4-BE49-F238E27FC236}">
                  <a16:creationId xmlns:a16="http://schemas.microsoft.com/office/drawing/2014/main" id="{AAA795F2-CD3C-2935-B231-930959E0DFCD}"/>
                </a:ext>
              </a:extLst>
            </p:cNvPr>
            <p:cNvGrpSpPr/>
            <p:nvPr/>
          </p:nvGrpSpPr>
          <p:grpSpPr>
            <a:xfrm rot="-5400000">
              <a:off x="8798482" y="464194"/>
              <a:ext cx="1962795" cy="2930810"/>
              <a:chOff x="0" y="-28575"/>
              <a:chExt cx="776592" cy="1159592"/>
            </a:xfrm>
          </p:grpSpPr>
          <p:sp>
            <p:nvSpPr>
              <p:cNvPr id="103" name="Freeform 18">
                <a:extLst>
                  <a:ext uri="{FF2B5EF4-FFF2-40B4-BE49-F238E27FC236}">
                    <a16:creationId xmlns:a16="http://schemas.microsoft.com/office/drawing/2014/main" id="{A31DB829-F4AD-6715-CAF6-74F149C8AA2A}"/>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4" name="TextBox 19">
                <a:extLst>
                  <a:ext uri="{FF2B5EF4-FFF2-40B4-BE49-F238E27FC236}">
                    <a16:creationId xmlns:a16="http://schemas.microsoft.com/office/drawing/2014/main" id="{F9B7B4D3-E37C-C0D3-72A0-93C5839A2413}"/>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07" name="Rectangle 10">
            <a:extLst>
              <a:ext uri="{FF2B5EF4-FFF2-40B4-BE49-F238E27FC236}">
                <a16:creationId xmlns:a16="http://schemas.microsoft.com/office/drawing/2014/main" id="{53B6E129-09FD-1E78-B053-D09263463C3A}"/>
              </a:ext>
            </a:extLst>
          </p:cNvPr>
          <p:cNvSpPr/>
          <p:nvPr/>
        </p:nvSpPr>
        <p:spPr>
          <a:xfrm>
            <a:off x="9113471" y="4600147"/>
            <a:ext cx="2857023" cy="46166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שחיזק אותי</a:t>
            </a:r>
          </a:p>
        </p:txBody>
      </p:sp>
      <p:grpSp>
        <p:nvGrpSpPr>
          <p:cNvPr id="108" name="קבוצה 107">
            <a:extLst>
              <a:ext uri="{FF2B5EF4-FFF2-40B4-BE49-F238E27FC236}">
                <a16:creationId xmlns:a16="http://schemas.microsoft.com/office/drawing/2014/main" id="{CEC4D37D-BF85-322C-550B-BBE75CAB1E3B}"/>
              </a:ext>
            </a:extLst>
          </p:cNvPr>
          <p:cNvGrpSpPr/>
          <p:nvPr/>
        </p:nvGrpSpPr>
        <p:grpSpPr>
          <a:xfrm>
            <a:off x="6126751" y="4279755"/>
            <a:ext cx="2867822" cy="1141983"/>
            <a:chOff x="8235567" y="822261"/>
            <a:chExt cx="3160847" cy="2214678"/>
          </a:xfrm>
        </p:grpSpPr>
        <p:grpSp>
          <p:nvGrpSpPr>
            <p:cNvPr id="109" name="Group 14">
              <a:extLst>
                <a:ext uri="{FF2B5EF4-FFF2-40B4-BE49-F238E27FC236}">
                  <a16:creationId xmlns:a16="http://schemas.microsoft.com/office/drawing/2014/main" id="{C79FBAFA-4AC0-1BE1-F4EC-0B47C7826DA6}"/>
                </a:ext>
              </a:extLst>
            </p:cNvPr>
            <p:cNvGrpSpPr/>
            <p:nvPr/>
          </p:nvGrpSpPr>
          <p:grpSpPr>
            <a:xfrm rot="-5400000">
              <a:off x="8708652" y="349176"/>
              <a:ext cx="2214678" cy="3160847"/>
              <a:chOff x="0" y="0"/>
              <a:chExt cx="876250" cy="1250608"/>
            </a:xfrm>
          </p:grpSpPr>
          <p:sp>
            <p:nvSpPr>
              <p:cNvPr id="113" name="Freeform 15">
                <a:extLst>
                  <a:ext uri="{FF2B5EF4-FFF2-40B4-BE49-F238E27FC236}">
                    <a16:creationId xmlns:a16="http://schemas.microsoft.com/office/drawing/2014/main" id="{8085A77B-2939-A867-B179-D59AA75215CF}"/>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4" name="TextBox 16">
                <a:extLst>
                  <a:ext uri="{FF2B5EF4-FFF2-40B4-BE49-F238E27FC236}">
                    <a16:creationId xmlns:a16="http://schemas.microsoft.com/office/drawing/2014/main" id="{FF97F6A3-7619-F37F-C5DF-07E0D45A725C}"/>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10" name="Group 17">
              <a:extLst>
                <a:ext uri="{FF2B5EF4-FFF2-40B4-BE49-F238E27FC236}">
                  <a16:creationId xmlns:a16="http://schemas.microsoft.com/office/drawing/2014/main" id="{F9D96B66-7868-C683-DEA9-0F32F037B8AE}"/>
                </a:ext>
              </a:extLst>
            </p:cNvPr>
            <p:cNvGrpSpPr/>
            <p:nvPr/>
          </p:nvGrpSpPr>
          <p:grpSpPr>
            <a:xfrm rot="-5400000">
              <a:off x="8798482" y="464194"/>
              <a:ext cx="1962795" cy="2930810"/>
              <a:chOff x="0" y="-28575"/>
              <a:chExt cx="776592" cy="1159592"/>
            </a:xfrm>
          </p:grpSpPr>
          <p:sp>
            <p:nvSpPr>
              <p:cNvPr id="111" name="Freeform 18">
                <a:extLst>
                  <a:ext uri="{FF2B5EF4-FFF2-40B4-BE49-F238E27FC236}">
                    <a16:creationId xmlns:a16="http://schemas.microsoft.com/office/drawing/2014/main" id="{6EA82E7B-621E-30BD-2F11-84B62316DB5E}"/>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2" name="TextBox 19">
                <a:extLst>
                  <a:ext uri="{FF2B5EF4-FFF2-40B4-BE49-F238E27FC236}">
                    <a16:creationId xmlns:a16="http://schemas.microsoft.com/office/drawing/2014/main" id="{CB3983F8-1660-0B19-7B9B-93481D90A5A7}"/>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15" name="קבוצה 114">
            <a:extLst>
              <a:ext uri="{FF2B5EF4-FFF2-40B4-BE49-F238E27FC236}">
                <a16:creationId xmlns:a16="http://schemas.microsoft.com/office/drawing/2014/main" id="{F689D8AE-ECC6-CA11-FE09-9FE3BE74520A}"/>
              </a:ext>
            </a:extLst>
          </p:cNvPr>
          <p:cNvGrpSpPr/>
          <p:nvPr/>
        </p:nvGrpSpPr>
        <p:grpSpPr>
          <a:xfrm>
            <a:off x="3153718" y="4289742"/>
            <a:ext cx="2867822" cy="1141982"/>
            <a:chOff x="8235567" y="822261"/>
            <a:chExt cx="3160847" cy="2214678"/>
          </a:xfrm>
        </p:grpSpPr>
        <p:grpSp>
          <p:nvGrpSpPr>
            <p:cNvPr id="116" name="Group 14">
              <a:extLst>
                <a:ext uri="{FF2B5EF4-FFF2-40B4-BE49-F238E27FC236}">
                  <a16:creationId xmlns:a16="http://schemas.microsoft.com/office/drawing/2014/main" id="{7419A37F-78D4-F12C-A575-0EFBE5334DDA}"/>
                </a:ext>
              </a:extLst>
            </p:cNvPr>
            <p:cNvGrpSpPr/>
            <p:nvPr/>
          </p:nvGrpSpPr>
          <p:grpSpPr>
            <a:xfrm rot="-5400000">
              <a:off x="8708652" y="349176"/>
              <a:ext cx="2214678" cy="3160847"/>
              <a:chOff x="0" y="0"/>
              <a:chExt cx="876250" cy="1250608"/>
            </a:xfrm>
          </p:grpSpPr>
          <p:sp>
            <p:nvSpPr>
              <p:cNvPr id="120" name="Freeform 15">
                <a:extLst>
                  <a:ext uri="{FF2B5EF4-FFF2-40B4-BE49-F238E27FC236}">
                    <a16:creationId xmlns:a16="http://schemas.microsoft.com/office/drawing/2014/main" id="{3C2B22D6-C47C-1F79-6CC0-33A91563E32F}"/>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1" name="TextBox 16">
                <a:extLst>
                  <a:ext uri="{FF2B5EF4-FFF2-40B4-BE49-F238E27FC236}">
                    <a16:creationId xmlns:a16="http://schemas.microsoft.com/office/drawing/2014/main" id="{527A6727-97F9-75D9-D71B-014F765ABBB9}"/>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17" name="Group 17">
              <a:extLst>
                <a:ext uri="{FF2B5EF4-FFF2-40B4-BE49-F238E27FC236}">
                  <a16:creationId xmlns:a16="http://schemas.microsoft.com/office/drawing/2014/main" id="{160D8A4A-BE48-5E4E-CF02-B382D4272738}"/>
                </a:ext>
              </a:extLst>
            </p:cNvPr>
            <p:cNvGrpSpPr/>
            <p:nvPr/>
          </p:nvGrpSpPr>
          <p:grpSpPr>
            <a:xfrm rot="-5400000">
              <a:off x="8798482" y="464194"/>
              <a:ext cx="1962795" cy="2930810"/>
              <a:chOff x="0" y="-28575"/>
              <a:chExt cx="776592" cy="1159592"/>
            </a:xfrm>
          </p:grpSpPr>
          <p:sp>
            <p:nvSpPr>
              <p:cNvPr id="118" name="Freeform 18">
                <a:extLst>
                  <a:ext uri="{FF2B5EF4-FFF2-40B4-BE49-F238E27FC236}">
                    <a16:creationId xmlns:a16="http://schemas.microsoft.com/office/drawing/2014/main" id="{84D35605-C294-2225-1749-51C2F850C363}"/>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9" name="TextBox 19">
                <a:extLst>
                  <a:ext uri="{FF2B5EF4-FFF2-40B4-BE49-F238E27FC236}">
                    <a16:creationId xmlns:a16="http://schemas.microsoft.com/office/drawing/2014/main" id="{6131093F-3235-F817-37FB-54FD80E6EFB8}"/>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22" name="קבוצה 121">
            <a:extLst>
              <a:ext uri="{FF2B5EF4-FFF2-40B4-BE49-F238E27FC236}">
                <a16:creationId xmlns:a16="http://schemas.microsoft.com/office/drawing/2014/main" id="{E73ED05C-5D37-282B-6DDC-6804F9763DCA}"/>
              </a:ext>
            </a:extLst>
          </p:cNvPr>
          <p:cNvGrpSpPr/>
          <p:nvPr/>
        </p:nvGrpSpPr>
        <p:grpSpPr>
          <a:xfrm>
            <a:off x="207318" y="4289742"/>
            <a:ext cx="2867822" cy="1141982"/>
            <a:chOff x="8235567" y="822261"/>
            <a:chExt cx="3160847" cy="2214678"/>
          </a:xfrm>
        </p:grpSpPr>
        <p:grpSp>
          <p:nvGrpSpPr>
            <p:cNvPr id="123" name="Group 14">
              <a:extLst>
                <a:ext uri="{FF2B5EF4-FFF2-40B4-BE49-F238E27FC236}">
                  <a16:creationId xmlns:a16="http://schemas.microsoft.com/office/drawing/2014/main" id="{9E0F9480-892D-2288-FF05-7A4E626AE53E}"/>
                </a:ext>
              </a:extLst>
            </p:cNvPr>
            <p:cNvGrpSpPr/>
            <p:nvPr/>
          </p:nvGrpSpPr>
          <p:grpSpPr>
            <a:xfrm rot="-5400000">
              <a:off x="8708652" y="349176"/>
              <a:ext cx="2214678" cy="3160847"/>
              <a:chOff x="0" y="0"/>
              <a:chExt cx="876250" cy="1250608"/>
            </a:xfrm>
          </p:grpSpPr>
          <p:sp>
            <p:nvSpPr>
              <p:cNvPr id="127" name="Freeform 15">
                <a:extLst>
                  <a:ext uri="{FF2B5EF4-FFF2-40B4-BE49-F238E27FC236}">
                    <a16:creationId xmlns:a16="http://schemas.microsoft.com/office/drawing/2014/main" id="{2CE24C52-FDD5-DB79-BC58-D841B8756E4A}"/>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8" name="TextBox 16">
                <a:extLst>
                  <a:ext uri="{FF2B5EF4-FFF2-40B4-BE49-F238E27FC236}">
                    <a16:creationId xmlns:a16="http://schemas.microsoft.com/office/drawing/2014/main" id="{E7EB16BE-01E1-7559-7C0E-4E8554AF51A9}"/>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24" name="Group 17">
              <a:extLst>
                <a:ext uri="{FF2B5EF4-FFF2-40B4-BE49-F238E27FC236}">
                  <a16:creationId xmlns:a16="http://schemas.microsoft.com/office/drawing/2014/main" id="{55B5712A-7DBD-277B-4EB3-AA35285D6E62}"/>
                </a:ext>
              </a:extLst>
            </p:cNvPr>
            <p:cNvGrpSpPr/>
            <p:nvPr/>
          </p:nvGrpSpPr>
          <p:grpSpPr>
            <a:xfrm rot="-5400000">
              <a:off x="8798482" y="464194"/>
              <a:ext cx="1962795" cy="2930810"/>
              <a:chOff x="0" y="-28575"/>
              <a:chExt cx="776592" cy="1159592"/>
            </a:xfrm>
          </p:grpSpPr>
          <p:sp>
            <p:nvSpPr>
              <p:cNvPr id="125" name="Freeform 18">
                <a:extLst>
                  <a:ext uri="{FF2B5EF4-FFF2-40B4-BE49-F238E27FC236}">
                    <a16:creationId xmlns:a16="http://schemas.microsoft.com/office/drawing/2014/main" id="{637E1905-1AE4-50CD-FE79-BF37CBC844D3}"/>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6" name="TextBox 19">
                <a:extLst>
                  <a:ext uri="{FF2B5EF4-FFF2-40B4-BE49-F238E27FC236}">
                    <a16:creationId xmlns:a16="http://schemas.microsoft.com/office/drawing/2014/main" id="{983F23B4-B60C-F3B6-16DA-6028093114A6}"/>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29" name="תיבת טקסט 128">
            <a:extLst>
              <a:ext uri="{FF2B5EF4-FFF2-40B4-BE49-F238E27FC236}">
                <a16:creationId xmlns:a16="http://schemas.microsoft.com/office/drawing/2014/main" id="{45390329-5583-2692-CAF2-1A7D2F215C89}"/>
              </a:ext>
            </a:extLst>
          </p:cNvPr>
          <p:cNvSpPr txBox="1"/>
          <p:nvPr/>
        </p:nvSpPr>
        <p:spPr>
          <a:xfrm>
            <a:off x="6378210" y="4454338"/>
            <a:ext cx="2308590" cy="83099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פסוק או תפילה שהתעוררו בתוכי</a:t>
            </a:r>
            <a:endPar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31" name="תיבת טקסט 130">
            <a:extLst>
              <a:ext uri="{FF2B5EF4-FFF2-40B4-BE49-F238E27FC236}">
                <a16:creationId xmlns:a16="http://schemas.microsoft.com/office/drawing/2014/main" id="{3066FD81-EB7D-016E-1ADE-E0EFA692680A}"/>
              </a:ext>
            </a:extLst>
          </p:cNvPr>
          <p:cNvSpPr txBox="1"/>
          <p:nvPr/>
        </p:nvSpPr>
        <p:spPr>
          <a:xfrm>
            <a:off x="420127" y="4485476"/>
            <a:ext cx="2447520" cy="830997"/>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הייתי רוצה לפעול למען...</a:t>
            </a:r>
          </a:p>
        </p:txBody>
      </p:sp>
      <p:grpSp>
        <p:nvGrpSpPr>
          <p:cNvPr id="148" name="קבוצה 147">
            <a:extLst>
              <a:ext uri="{FF2B5EF4-FFF2-40B4-BE49-F238E27FC236}">
                <a16:creationId xmlns:a16="http://schemas.microsoft.com/office/drawing/2014/main" id="{DD53C1AA-3FAA-F03A-1B0C-F2AB82150C5B}"/>
              </a:ext>
            </a:extLst>
          </p:cNvPr>
          <p:cNvGrpSpPr/>
          <p:nvPr/>
        </p:nvGrpSpPr>
        <p:grpSpPr>
          <a:xfrm>
            <a:off x="2957685" y="5559853"/>
            <a:ext cx="5792091" cy="1141982"/>
            <a:chOff x="8235567" y="822261"/>
            <a:chExt cx="3160847" cy="2214678"/>
          </a:xfrm>
        </p:grpSpPr>
        <p:grpSp>
          <p:nvGrpSpPr>
            <p:cNvPr id="149" name="Group 14">
              <a:extLst>
                <a:ext uri="{FF2B5EF4-FFF2-40B4-BE49-F238E27FC236}">
                  <a16:creationId xmlns:a16="http://schemas.microsoft.com/office/drawing/2014/main" id="{02314B74-B88C-CA14-8753-EBD128EC7104}"/>
                </a:ext>
              </a:extLst>
            </p:cNvPr>
            <p:cNvGrpSpPr/>
            <p:nvPr/>
          </p:nvGrpSpPr>
          <p:grpSpPr>
            <a:xfrm rot="-5400000">
              <a:off x="8708652" y="349176"/>
              <a:ext cx="2214678" cy="3160847"/>
              <a:chOff x="0" y="0"/>
              <a:chExt cx="876250" cy="1250608"/>
            </a:xfrm>
          </p:grpSpPr>
          <p:sp>
            <p:nvSpPr>
              <p:cNvPr id="157" name="Freeform 15">
                <a:extLst>
                  <a:ext uri="{FF2B5EF4-FFF2-40B4-BE49-F238E27FC236}">
                    <a16:creationId xmlns:a16="http://schemas.microsoft.com/office/drawing/2014/main" id="{2D33E095-C6F3-567D-2C31-E92BC48A3E7D}"/>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9" name="TextBox 16">
                <a:extLst>
                  <a:ext uri="{FF2B5EF4-FFF2-40B4-BE49-F238E27FC236}">
                    <a16:creationId xmlns:a16="http://schemas.microsoft.com/office/drawing/2014/main" id="{1D3AA9CD-B77A-CF4C-F01E-B5683DD8A3B4}"/>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50" name="Group 17">
              <a:extLst>
                <a:ext uri="{FF2B5EF4-FFF2-40B4-BE49-F238E27FC236}">
                  <a16:creationId xmlns:a16="http://schemas.microsoft.com/office/drawing/2014/main" id="{A259C64C-E68C-0877-0953-395B4D25BE50}"/>
                </a:ext>
              </a:extLst>
            </p:cNvPr>
            <p:cNvGrpSpPr/>
            <p:nvPr/>
          </p:nvGrpSpPr>
          <p:grpSpPr>
            <a:xfrm rot="-5400000">
              <a:off x="8823138" y="413194"/>
              <a:ext cx="1962795" cy="3032811"/>
              <a:chOff x="0" y="-38998"/>
              <a:chExt cx="776592" cy="1199949"/>
            </a:xfrm>
          </p:grpSpPr>
          <p:sp>
            <p:nvSpPr>
              <p:cNvPr id="151" name="Freeform 18">
                <a:extLst>
                  <a:ext uri="{FF2B5EF4-FFF2-40B4-BE49-F238E27FC236}">
                    <a16:creationId xmlns:a16="http://schemas.microsoft.com/office/drawing/2014/main" id="{E24A27D0-8ED1-F1F6-8A8A-77CD18BA4B0A}"/>
                  </a:ext>
                </a:extLst>
              </p:cNvPr>
              <p:cNvSpPr/>
              <p:nvPr/>
            </p:nvSpPr>
            <p:spPr>
              <a:xfrm>
                <a:off x="0" y="-38998"/>
                <a:ext cx="776592" cy="1199949"/>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5" name="TextBox 19">
                <a:extLst>
                  <a:ext uri="{FF2B5EF4-FFF2-40B4-BE49-F238E27FC236}">
                    <a16:creationId xmlns:a16="http://schemas.microsoft.com/office/drawing/2014/main" id="{EE734E40-E193-959B-3A09-DD6C6C04B411}"/>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69" name="תיבת טקסט 168">
            <a:extLst>
              <a:ext uri="{FF2B5EF4-FFF2-40B4-BE49-F238E27FC236}">
                <a16:creationId xmlns:a16="http://schemas.microsoft.com/office/drawing/2014/main" id="{CCC49F47-9E68-A0C4-E658-7F306060DBC8}"/>
              </a:ext>
            </a:extLst>
          </p:cNvPr>
          <p:cNvSpPr txBox="1"/>
          <p:nvPr/>
        </p:nvSpPr>
        <p:spPr>
          <a:xfrm>
            <a:off x="3325031" y="4427701"/>
            <a:ext cx="2528700" cy="830997"/>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תובנה שיש לי לגבי עצמי – כוחות שיש בי</a:t>
            </a:r>
          </a:p>
        </p:txBody>
      </p:sp>
      <p:sp>
        <p:nvSpPr>
          <p:cNvPr id="130" name="תיבת טקסט 129">
            <a:extLst>
              <a:ext uri="{FF2B5EF4-FFF2-40B4-BE49-F238E27FC236}">
                <a16:creationId xmlns:a16="http://schemas.microsoft.com/office/drawing/2014/main" id="{804A1042-21B0-3A33-86CD-0E9E0D1948FF}"/>
              </a:ext>
            </a:extLst>
          </p:cNvPr>
          <p:cNvSpPr txBox="1"/>
          <p:nvPr/>
        </p:nvSpPr>
        <p:spPr>
          <a:xfrm>
            <a:off x="3439541" y="5730504"/>
            <a:ext cx="4495637" cy="830997"/>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מה נוכל לעשות כעת </a:t>
            </a:r>
          </a:p>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למען הפצועים/משפחות הפצועים?</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BD6D6"/>
        </a:solidFill>
        <a:effectLst/>
      </p:bgPr>
    </p:bg>
    <p:spTree>
      <p:nvGrpSpPr>
        <p:cNvPr id="1" name="">
          <a:extLst>
            <a:ext uri="{FF2B5EF4-FFF2-40B4-BE49-F238E27FC236}">
              <a16:creationId xmlns:a16="http://schemas.microsoft.com/office/drawing/2014/main" id="{4DFC07CC-38AD-1153-AC4C-F1307B34B84D}"/>
            </a:ext>
          </a:extLst>
        </p:cNvPr>
        <p:cNvGrpSpPr/>
        <p:nvPr/>
      </p:nvGrpSpPr>
      <p:grpSpPr>
        <a:xfrm>
          <a:off x="0" y="0"/>
          <a:ext cx="0" cy="0"/>
          <a:chOff x="0" y="0"/>
          <a:chExt cx="0" cy="0"/>
        </a:xfrm>
      </p:grpSpPr>
      <p:grpSp>
        <p:nvGrpSpPr>
          <p:cNvPr id="14" name="Group 2">
            <a:extLst>
              <a:ext uri="{FF2B5EF4-FFF2-40B4-BE49-F238E27FC236}">
                <a16:creationId xmlns:a16="http://schemas.microsoft.com/office/drawing/2014/main" id="{4C457098-4745-02D5-2ADF-01D1C69F4B92}"/>
              </a:ext>
            </a:extLst>
          </p:cNvPr>
          <p:cNvGrpSpPr/>
          <p:nvPr/>
        </p:nvGrpSpPr>
        <p:grpSpPr>
          <a:xfrm>
            <a:off x="685799" y="1826254"/>
            <a:ext cx="10820400" cy="4497412"/>
            <a:chOff x="0" y="0"/>
            <a:chExt cx="4274726" cy="1776756"/>
          </a:xfrm>
          <a:solidFill>
            <a:srgbClr val="CBD6D6"/>
          </a:solidFill>
        </p:grpSpPr>
        <p:sp>
          <p:nvSpPr>
            <p:cNvPr id="15" name="Freeform 3">
              <a:extLst>
                <a:ext uri="{FF2B5EF4-FFF2-40B4-BE49-F238E27FC236}">
                  <a16:creationId xmlns:a16="http://schemas.microsoft.com/office/drawing/2014/main" id="{A76C42B7-79A2-F5F2-C42C-A69E5334699A}"/>
                </a:ext>
              </a:extLst>
            </p:cNvPr>
            <p:cNvSpPr/>
            <p:nvPr/>
          </p:nvSpPr>
          <p:spPr>
            <a:xfrm>
              <a:off x="0" y="0"/>
              <a:ext cx="4274726" cy="1707972"/>
            </a:xfrm>
            <a:custGeom>
              <a:avLst/>
              <a:gdLst/>
              <a:ahLst/>
              <a:cxnLst/>
              <a:rect l="l" t="t" r="r" b="b"/>
              <a:pathLst>
                <a:path w="4274726" h="1707972">
                  <a:moveTo>
                    <a:pt x="0" y="0"/>
                  </a:moveTo>
                  <a:lnTo>
                    <a:pt x="4274726" y="0"/>
                  </a:lnTo>
                  <a:lnTo>
                    <a:pt x="4274726" y="1707972"/>
                  </a:lnTo>
                  <a:lnTo>
                    <a:pt x="0" y="1707972"/>
                  </a:lnTo>
                  <a:close/>
                </a:path>
              </a:pathLst>
            </a:custGeom>
            <a:gr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16" name="TextBox 4">
              <a:extLst>
                <a:ext uri="{FF2B5EF4-FFF2-40B4-BE49-F238E27FC236}">
                  <a16:creationId xmlns:a16="http://schemas.microsoft.com/office/drawing/2014/main" id="{0795EF5E-D46C-B7AF-FE4A-BF24ACB06781}"/>
                </a:ext>
              </a:extLst>
            </p:cNvPr>
            <p:cNvSpPr txBox="1"/>
            <p:nvPr/>
          </p:nvSpPr>
          <p:spPr>
            <a:xfrm>
              <a:off x="0" y="68784"/>
              <a:ext cx="4274726" cy="1707972"/>
            </a:xfrm>
            <a:prstGeom prst="rect">
              <a:avLst/>
            </a:prstGeom>
            <a:solidFill>
              <a:srgbClr val="FAF4EA"/>
            </a:solidFill>
            <a:ln>
              <a:noFill/>
            </a:ln>
          </p:spPr>
          <p:txBody>
            <a:bodyPr lIns="33867" tIns="33867" rIns="33867" bIns="33867" rtlCol="0" anchor="ctr"/>
            <a:lstStyle/>
            <a:p>
              <a:pPr marL="0" marR="0" lvl="0" indent="0" algn="ctr" defTabSz="914400" rtl="1" eaLnBrk="1" fontAlgn="auto" latinLnBrk="0" hangingPunct="1">
                <a:lnSpc>
                  <a:spcPts val="179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50" name="תיבת טקסט 149">
            <a:extLst>
              <a:ext uri="{FF2B5EF4-FFF2-40B4-BE49-F238E27FC236}">
                <a16:creationId xmlns:a16="http://schemas.microsoft.com/office/drawing/2014/main" id="{5EE90B8D-14C1-CDD8-88A1-C2AA931948D9}"/>
              </a:ext>
            </a:extLst>
          </p:cNvPr>
          <p:cNvSpPr txBox="1"/>
          <p:nvPr/>
        </p:nvSpPr>
        <p:spPr>
          <a:xfrm>
            <a:off x="1721987" y="2648107"/>
            <a:ext cx="8748023" cy="280076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kern="0" dirty="0"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איך לדעתך </a:t>
            </a:r>
            <a:r>
              <a:rPr lang="he-IL" sz="4400" kern="0" dirty="0" err="1"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כח</a:t>
            </a:r>
            <a:r>
              <a:rPr lang="he-IL" sz="4400" kern="0" dirty="0"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 האמונה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kern="0" dirty="0" err="1"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והבטחון</a:t>
            </a:r>
            <a:r>
              <a:rPr lang="he-IL" sz="4400" kern="0" dirty="0"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 של האדם בה'</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kern="0" dirty="0"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היוו משענת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kern="0" dirty="0"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והצמיחו משאבים להתמודדות?</a:t>
            </a:r>
          </a:p>
        </p:txBody>
      </p:sp>
      <p:sp>
        <p:nvSpPr>
          <p:cNvPr id="4" name="תיבת טקסט 3">
            <a:extLst>
              <a:ext uri="{FF2B5EF4-FFF2-40B4-BE49-F238E27FC236}">
                <a16:creationId xmlns:a16="http://schemas.microsoft.com/office/drawing/2014/main" id="{FCDCD331-13BF-5809-35A2-26DB3FC1A325}"/>
              </a:ext>
            </a:extLst>
          </p:cNvPr>
          <p:cNvSpPr txBox="1"/>
          <p:nvPr/>
        </p:nvSpPr>
        <p:spPr>
          <a:xfrm>
            <a:off x="3118252" y="759147"/>
            <a:ext cx="6093618" cy="769441"/>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b="1" kern="0" dirty="0" err="1"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כח</a:t>
            </a:r>
            <a:r>
              <a:rPr lang="he-IL" sz="4400" b="1" kern="0" dirty="0"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 האמונה</a:t>
            </a:r>
            <a:endParaRPr lang="he-IL" sz="44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תמונה 1"/>
          <p:cNvPicPr>
            <a:picLocks noChangeAspect="1"/>
          </p:cNvPicPr>
          <p:nvPr/>
        </p:nvPicPr>
        <p:blipFill>
          <a:blip r:embed="rId3">
            <a:clrChange>
              <a:clrFrom>
                <a:srgbClr val="FFFFFF"/>
              </a:clrFrom>
              <a:clrTo>
                <a:srgbClr val="FFFFFF">
                  <a:alpha val="0"/>
                </a:srgbClr>
              </a:clrTo>
            </a:clrChange>
          </a:blip>
          <a:stretch>
            <a:fillRect/>
          </a:stretch>
        </p:blipFill>
        <p:spPr>
          <a:xfrm>
            <a:off x="-85690" y="4258003"/>
            <a:ext cx="3753479" cy="3116846"/>
          </a:xfrm>
          <a:prstGeom prst="rect">
            <a:avLst/>
          </a:prstGeom>
        </p:spPr>
      </p:pic>
    </p:spTree>
    <p:extLst>
      <p:ext uri="{BB962C8B-B14F-4D97-AF65-F5344CB8AC3E}">
        <p14:creationId xmlns:p14="http://schemas.microsoft.com/office/powerpoint/2010/main" val="2655031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BD6D6"/>
        </a:solidFill>
        <a:effectLst/>
      </p:bgPr>
    </p:bg>
    <p:spTree>
      <p:nvGrpSpPr>
        <p:cNvPr id="1" name="">
          <a:extLst>
            <a:ext uri="{FF2B5EF4-FFF2-40B4-BE49-F238E27FC236}">
              <a16:creationId xmlns:a16="http://schemas.microsoft.com/office/drawing/2014/main" id="{4DFC07CC-38AD-1153-AC4C-F1307B34B84D}"/>
            </a:ext>
          </a:extLst>
        </p:cNvPr>
        <p:cNvGrpSpPr/>
        <p:nvPr/>
      </p:nvGrpSpPr>
      <p:grpSpPr>
        <a:xfrm>
          <a:off x="0" y="0"/>
          <a:ext cx="0" cy="0"/>
          <a:chOff x="0" y="0"/>
          <a:chExt cx="0" cy="0"/>
        </a:xfrm>
      </p:grpSpPr>
      <p:grpSp>
        <p:nvGrpSpPr>
          <p:cNvPr id="8" name="Group 2">
            <a:extLst>
              <a:ext uri="{FF2B5EF4-FFF2-40B4-BE49-F238E27FC236}">
                <a16:creationId xmlns:a16="http://schemas.microsoft.com/office/drawing/2014/main" id="{4C457098-4745-02D5-2ADF-01D1C69F4B92}"/>
              </a:ext>
            </a:extLst>
          </p:cNvPr>
          <p:cNvGrpSpPr/>
          <p:nvPr/>
        </p:nvGrpSpPr>
        <p:grpSpPr>
          <a:xfrm>
            <a:off x="0" y="-50246"/>
            <a:ext cx="12192000" cy="6908246"/>
            <a:chOff x="0" y="0"/>
            <a:chExt cx="4274726" cy="1776756"/>
          </a:xfrm>
          <a:solidFill>
            <a:srgbClr val="FAF4EA"/>
          </a:solidFill>
        </p:grpSpPr>
        <p:sp>
          <p:nvSpPr>
            <p:cNvPr id="9" name="Freeform 3">
              <a:extLst>
                <a:ext uri="{FF2B5EF4-FFF2-40B4-BE49-F238E27FC236}">
                  <a16:creationId xmlns:a16="http://schemas.microsoft.com/office/drawing/2014/main" id="{A76C42B7-79A2-F5F2-C42C-A69E5334699A}"/>
                </a:ext>
              </a:extLst>
            </p:cNvPr>
            <p:cNvSpPr/>
            <p:nvPr/>
          </p:nvSpPr>
          <p:spPr>
            <a:xfrm>
              <a:off x="0" y="0"/>
              <a:ext cx="4274726" cy="1707972"/>
            </a:xfrm>
            <a:custGeom>
              <a:avLst/>
              <a:gdLst/>
              <a:ahLst/>
              <a:cxnLst/>
              <a:rect l="l" t="t" r="r" b="b"/>
              <a:pathLst>
                <a:path w="4274726" h="1707972">
                  <a:moveTo>
                    <a:pt x="0" y="0"/>
                  </a:moveTo>
                  <a:lnTo>
                    <a:pt x="4274726" y="0"/>
                  </a:lnTo>
                  <a:lnTo>
                    <a:pt x="4274726" y="1707972"/>
                  </a:lnTo>
                  <a:lnTo>
                    <a:pt x="0" y="1707972"/>
                  </a:lnTo>
                  <a:close/>
                </a:path>
              </a:pathLst>
            </a:custGeom>
            <a:grpFill/>
            <a:ln>
              <a:noFill/>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10" name="TextBox 4">
              <a:extLst>
                <a:ext uri="{FF2B5EF4-FFF2-40B4-BE49-F238E27FC236}">
                  <a16:creationId xmlns:a16="http://schemas.microsoft.com/office/drawing/2014/main" id="{0795EF5E-D46C-B7AF-FE4A-BF24ACB06781}"/>
                </a:ext>
              </a:extLst>
            </p:cNvPr>
            <p:cNvSpPr txBox="1"/>
            <p:nvPr/>
          </p:nvSpPr>
          <p:spPr>
            <a:xfrm>
              <a:off x="0" y="68784"/>
              <a:ext cx="4274726" cy="1707972"/>
            </a:xfrm>
            <a:prstGeom prst="rect">
              <a:avLst/>
            </a:prstGeom>
            <a:grpFill/>
            <a:ln>
              <a:noFill/>
            </a:ln>
          </p:spPr>
          <p:txBody>
            <a:bodyPr lIns="33867" tIns="33867" rIns="33867" bIns="33867" rtlCol="0" anchor="ctr"/>
            <a:lstStyle/>
            <a:p>
              <a:pPr marL="0" marR="0" lvl="0" indent="0" algn="ctr" defTabSz="914400" rtl="1" eaLnBrk="1" fontAlgn="auto" latinLnBrk="0" hangingPunct="1">
                <a:lnSpc>
                  <a:spcPts val="179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4" name="Group 2">
            <a:extLst>
              <a:ext uri="{FF2B5EF4-FFF2-40B4-BE49-F238E27FC236}">
                <a16:creationId xmlns:a16="http://schemas.microsoft.com/office/drawing/2014/main" id="{4C457098-4745-02D5-2ADF-01D1C69F4B92}"/>
              </a:ext>
            </a:extLst>
          </p:cNvPr>
          <p:cNvGrpSpPr/>
          <p:nvPr/>
        </p:nvGrpSpPr>
        <p:grpSpPr>
          <a:xfrm>
            <a:off x="685800" y="294692"/>
            <a:ext cx="10820400" cy="2677115"/>
            <a:chOff x="0" y="0"/>
            <a:chExt cx="4274726" cy="1776756"/>
          </a:xfrm>
          <a:solidFill>
            <a:srgbClr val="CBD6D6"/>
          </a:solidFill>
        </p:grpSpPr>
        <p:sp>
          <p:nvSpPr>
            <p:cNvPr id="15" name="Freeform 3">
              <a:extLst>
                <a:ext uri="{FF2B5EF4-FFF2-40B4-BE49-F238E27FC236}">
                  <a16:creationId xmlns:a16="http://schemas.microsoft.com/office/drawing/2014/main" id="{A76C42B7-79A2-F5F2-C42C-A69E5334699A}"/>
                </a:ext>
              </a:extLst>
            </p:cNvPr>
            <p:cNvSpPr/>
            <p:nvPr/>
          </p:nvSpPr>
          <p:spPr>
            <a:xfrm>
              <a:off x="0" y="0"/>
              <a:ext cx="4274726" cy="1707972"/>
            </a:xfrm>
            <a:custGeom>
              <a:avLst/>
              <a:gdLst/>
              <a:ahLst/>
              <a:cxnLst/>
              <a:rect l="l" t="t" r="r" b="b"/>
              <a:pathLst>
                <a:path w="4274726" h="1707972">
                  <a:moveTo>
                    <a:pt x="0" y="0"/>
                  </a:moveTo>
                  <a:lnTo>
                    <a:pt x="4274726" y="0"/>
                  </a:lnTo>
                  <a:lnTo>
                    <a:pt x="4274726" y="1707972"/>
                  </a:lnTo>
                  <a:lnTo>
                    <a:pt x="0" y="1707972"/>
                  </a:lnTo>
                  <a:close/>
                </a:path>
              </a:pathLst>
            </a:custGeom>
            <a:gr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16" name="TextBox 4">
              <a:extLst>
                <a:ext uri="{FF2B5EF4-FFF2-40B4-BE49-F238E27FC236}">
                  <a16:creationId xmlns:a16="http://schemas.microsoft.com/office/drawing/2014/main" id="{0795EF5E-D46C-B7AF-FE4A-BF24ACB06781}"/>
                </a:ext>
              </a:extLst>
            </p:cNvPr>
            <p:cNvSpPr txBox="1"/>
            <p:nvPr/>
          </p:nvSpPr>
          <p:spPr>
            <a:xfrm>
              <a:off x="0" y="68784"/>
              <a:ext cx="4274726" cy="1707972"/>
            </a:xfrm>
            <a:prstGeom prst="rect">
              <a:avLst/>
            </a:prstGeom>
            <a:solidFill>
              <a:srgbClr val="CBD6D6"/>
            </a:solidFill>
            <a:ln>
              <a:solidFill>
                <a:srgbClr val="CBD6D6"/>
              </a:solidFill>
            </a:ln>
          </p:spPr>
          <p:txBody>
            <a:bodyPr lIns="33867" tIns="33867" rIns="33867" bIns="33867" rtlCol="0" anchor="ctr"/>
            <a:lstStyle/>
            <a:p>
              <a:pPr marL="0" marR="0" lvl="0" indent="0" algn="ctr" defTabSz="914400" rtl="1" eaLnBrk="1" fontAlgn="auto" latinLnBrk="0" hangingPunct="1">
                <a:lnSpc>
                  <a:spcPts val="179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50" name="תיבת טקסט 149">
            <a:extLst>
              <a:ext uri="{FF2B5EF4-FFF2-40B4-BE49-F238E27FC236}">
                <a16:creationId xmlns:a16="http://schemas.microsoft.com/office/drawing/2014/main" id="{5EE90B8D-14C1-CDD8-88A1-C2AA931948D9}"/>
              </a:ext>
            </a:extLst>
          </p:cNvPr>
          <p:cNvSpPr txBox="1"/>
          <p:nvPr/>
        </p:nvSpPr>
        <p:spPr>
          <a:xfrm>
            <a:off x="685800" y="127511"/>
            <a:ext cx="10820400" cy="2939266"/>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7500" b="1" kern="0" dirty="0" smtClean="0">
                <a:solidFill>
                  <a:srgbClr val="002060"/>
                </a:solidFill>
                <a:latin typeface="David" panose="020E0502060401010101" pitchFamily="34" charset="-79"/>
                <a:ea typeface="Calibri" panose="020F0502020204030204" pitchFamily="34" charset="0"/>
                <a:cs typeface="David" panose="020E0502060401010101" pitchFamily="34" charset="-79"/>
                <a:sym typeface="Arial"/>
              </a:rPr>
              <a:t>"שבטך ומשענתך</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7500" b="1" kern="0" dirty="0" smtClean="0">
                <a:solidFill>
                  <a:srgbClr val="002060"/>
                </a:solidFill>
                <a:latin typeface="David" panose="020E0502060401010101" pitchFamily="34" charset="-79"/>
                <a:ea typeface="Calibri" panose="020F0502020204030204" pitchFamily="34" charset="0"/>
                <a:cs typeface="David" panose="020E0502060401010101" pitchFamily="34" charset="-79"/>
                <a:sym typeface="Arial"/>
              </a:rPr>
              <a:t>המה ינחמוני"</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500" b="1" kern="0" dirty="0" smtClean="0">
                <a:solidFill>
                  <a:srgbClr val="002060"/>
                </a:solidFill>
                <a:latin typeface="David" panose="020E0502060401010101" pitchFamily="34" charset="-79"/>
                <a:ea typeface="Calibri" panose="020F0502020204030204" pitchFamily="34" charset="0"/>
                <a:cs typeface="David" panose="020E0502060401010101" pitchFamily="34" charset="-79"/>
                <a:sym typeface="Arial"/>
              </a:rPr>
              <a:t>(תהילים </a:t>
            </a:r>
            <a:r>
              <a:rPr lang="he-IL" sz="3500" b="1" kern="0" dirty="0" err="1" smtClean="0">
                <a:solidFill>
                  <a:srgbClr val="002060"/>
                </a:solidFill>
                <a:latin typeface="David" panose="020E0502060401010101" pitchFamily="34" charset="-79"/>
                <a:ea typeface="Calibri" panose="020F0502020204030204" pitchFamily="34" charset="0"/>
                <a:cs typeface="David" panose="020E0502060401010101" pitchFamily="34" charset="-79"/>
                <a:sym typeface="Arial"/>
              </a:rPr>
              <a:t>כג</a:t>
            </a:r>
            <a:r>
              <a:rPr lang="he-IL" sz="3500" b="1" kern="0" dirty="0" smtClean="0">
                <a:solidFill>
                  <a:srgbClr val="002060"/>
                </a:solidFill>
                <a:latin typeface="David" panose="020E0502060401010101" pitchFamily="34" charset="-79"/>
                <a:ea typeface="Calibri" panose="020F0502020204030204" pitchFamily="34" charset="0"/>
                <a:cs typeface="David" panose="020E0502060401010101" pitchFamily="34" charset="-79"/>
                <a:sym typeface="Arial"/>
              </a:rPr>
              <a:t>, ד)</a:t>
            </a:r>
          </a:p>
        </p:txBody>
      </p:sp>
      <p:grpSp>
        <p:nvGrpSpPr>
          <p:cNvPr id="11" name="Group 2">
            <a:extLst>
              <a:ext uri="{FF2B5EF4-FFF2-40B4-BE49-F238E27FC236}">
                <a16:creationId xmlns:a16="http://schemas.microsoft.com/office/drawing/2014/main" id="{4C457098-4745-02D5-2ADF-01D1C69F4B92}"/>
              </a:ext>
            </a:extLst>
          </p:cNvPr>
          <p:cNvGrpSpPr/>
          <p:nvPr/>
        </p:nvGrpSpPr>
        <p:grpSpPr>
          <a:xfrm>
            <a:off x="685799" y="3499338"/>
            <a:ext cx="10820400" cy="2824328"/>
            <a:chOff x="0" y="0"/>
            <a:chExt cx="4274726" cy="1776756"/>
          </a:xfrm>
          <a:solidFill>
            <a:srgbClr val="CBD6D6"/>
          </a:solidFill>
        </p:grpSpPr>
        <p:sp>
          <p:nvSpPr>
            <p:cNvPr id="12" name="Freeform 3">
              <a:extLst>
                <a:ext uri="{FF2B5EF4-FFF2-40B4-BE49-F238E27FC236}">
                  <a16:creationId xmlns:a16="http://schemas.microsoft.com/office/drawing/2014/main" id="{A76C42B7-79A2-F5F2-C42C-A69E5334699A}"/>
                </a:ext>
              </a:extLst>
            </p:cNvPr>
            <p:cNvSpPr/>
            <p:nvPr/>
          </p:nvSpPr>
          <p:spPr>
            <a:xfrm>
              <a:off x="0" y="0"/>
              <a:ext cx="4274726" cy="1707972"/>
            </a:xfrm>
            <a:custGeom>
              <a:avLst/>
              <a:gdLst/>
              <a:ahLst/>
              <a:cxnLst/>
              <a:rect l="l" t="t" r="r" b="b"/>
              <a:pathLst>
                <a:path w="4274726" h="1707972">
                  <a:moveTo>
                    <a:pt x="0" y="0"/>
                  </a:moveTo>
                  <a:lnTo>
                    <a:pt x="4274726" y="0"/>
                  </a:lnTo>
                  <a:lnTo>
                    <a:pt x="4274726" y="1707972"/>
                  </a:lnTo>
                  <a:lnTo>
                    <a:pt x="0" y="1707972"/>
                  </a:lnTo>
                  <a:close/>
                </a:path>
              </a:pathLst>
            </a:custGeom>
            <a:gr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13" name="TextBox 4">
              <a:extLst>
                <a:ext uri="{FF2B5EF4-FFF2-40B4-BE49-F238E27FC236}">
                  <a16:creationId xmlns:a16="http://schemas.microsoft.com/office/drawing/2014/main" id="{0795EF5E-D46C-B7AF-FE4A-BF24ACB06781}"/>
                </a:ext>
              </a:extLst>
            </p:cNvPr>
            <p:cNvSpPr txBox="1"/>
            <p:nvPr/>
          </p:nvSpPr>
          <p:spPr>
            <a:xfrm>
              <a:off x="0" y="68784"/>
              <a:ext cx="4274726" cy="1707972"/>
            </a:xfrm>
            <a:prstGeom prst="rect">
              <a:avLst/>
            </a:prstGeom>
            <a:solidFill>
              <a:srgbClr val="CBD6D6"/>
            </a:solidFill>
            <a:ln>
              <a:solidFill>
                <a:srgbClr val="CBD6D6"/>
              </a:solidFill>
            </a:ln>
          </p:spPr>
          <p:txBody>
            <a:bodyPr lIns="33867" tIns="33867" rIns="33867" bIns="33867" rtlCol="0" anchor="ctr"/>
            <a:lstStyle/>
            <a:p>
              <a:pPr marL="0" marR="0" lvl="0" indent="0" algn="ctr" defTabSz="914400" rtl="1" eaLnBrk="1" fontAlgn="auto" latinLnBrk="0" hangingPunct="1">
                <a:lnSpc>
                  <a:spcPts val="179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7" name="תיבת טקסט 149">
            <a:extLst>
              <a:ext uri="{FF2B5EF4-FFF2-40B4-BE49-F238E27FC236}">
                <a16:creationId xmlns:a16="http://schemas.microsoft.com/office/drawing/2014/main" id="{5EE90B8D-14C1-CDD8-88A1-C2AA931948D9}"/>
              </a:ext>
            </a:extLst>
          </p:cNvPr>
          <p:cNvSpPr txBox="1"/>
          <p:nvPr/>
        </p:nvSpPr>
        <p:spPr>
          <a:xfrm>
            <a:off x="685799" y="3785852"/>
            <a:ext cx="10820400" cy="216982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500" b="1" kern="0" dirty="0" smtClean="0">
                <a:solidFill>
                  <a:srgbClr val="002060"/>
                </a:solidFill>
                <a:latin typeface="David" panose="020E0502060401010101" pitchFamily="34" charset="-79"/>
                <a:ea typeface="Calibri" panose="020F0502020204030204" pitchFamily="34" charset="0"/>
                <a:cs typeface="David" panose="020E0502060401010101" pitchFamily="34" charset="-79"/>
                <a:sym typeface="Arial"/>
              </a:rPr>
              <a:t>"מה שאתה מכה אותי בשבט של </a:t>
            </a:r>
            <a:r>
              <a:rPr lang="he-IL" sz="4500" b="1" kern="0" dirty="0" err="1" smtClean="0">
                <a:solidFill>
                  <a:srgbClr val="002060"/>
                </a:solidFill>
                <a:latin typeface="David" panose="020E0502060401010101" pitchFamily="34" charset="-79"/>
                <a:ea typeface="Calibri" panose="020F0502020204030204" pitchFamily="34" charset="0"/>
                <a:cs typeface="David" panose="020E0502060401010101" pitchFamily="34" charset="-79"/>
                <a:sym typeface="Arial"/>
              </a:rPr>
              <a:t>יסורין</a:t>
            </a:r>
            <a:r>
              <a:rPr lang="he-IL" sz="4500" b="1" kern="0" dirty="0" smtClean="0">
                <a:solidFill>
                  <a:srgbClr val="002060"/>
                </a:solidFill>
                <a:latin typeface="David" panose="020E0502060401010101" pitchFamily="34" charset="-79"/>
                <a:ea typeface="Calibri" panose="020F0502020204030204" pitchFamily="34" charset="0"/>
                <a:cs typeface="David" panose="020E0502060401010101" pitchFamily="34" charset="-79"/>
                <a:sym typeface="Arial"/>
              </a:rPr>
              <a:t> ותחזור ותסמוך אותי, הם </a:t>
            </a:r>
            <a:r>
              <a:rPr lang="he-IL" sz="4500" b="1" kern="0" dirty="0" err="1" smtClean="0">
                <a:solidFill>
                  <a:srgbClr val="002060"/>
                </a:solidFill>
                <a:latin typeface="David" panose="020E0502060401010101" pitchFamily="34" charset="-79"/>
                <a:ea typeface="Calibri" panose="020F0502020204030204" pitchFamily="34" charset="0"/>
                <a:cs typeface="David" panose="020E0502060401010101" pitchFamily="34" charset="-79"/>
                <a:sym typeface="Arial"/>
              </a:rPr>
              <a:t>הם</a:t>
            </a:r>
            <a:r>
              <a:rPr lang="he-IL" sz="4500" b="1" kern="0" dirty="0" smtClean="0">
                <a:solidFill>
                  <a:srgbClr val="002060"/>
                </a:solidFill>
                <a:latin typeface="David" panose="020E0502060401010101" pitchFamily="34" charset="-79"/>
                <a:ea typeface="Calibri" panose="020F0502020204030204" pitchFamily="34" charset="0"/>
                <a:cs typeface="David" panose="020E0502060401010101" pitchFamily="34" charset="-79"/>
                <a:sym typeface="Arial"/>
              </a:rPr>
              <a:t> המנחמים אותי, כי בזה אראה שלא עזבתני </a:t>
            </a:r>
            <a:r>
              <a:rPr lang="he-IL" sz="4500" b="1" kern="0" dirty="0" err="1" smtClean="0">
                <a:solidFill>
                  <a:srgbClr val="002060"/>
                </a:solidFill>
                <a:latin typeface="David" panose="020E0502060401010101" pitchFamily="34" charset="-79"/>
                <a:ea typeface="Calibri" panose="020F0502020204030204" pitchFamily="34" charset="0"/>
                <a:cs typeface="David" panose="020E0502060401010101" pitchFamily="34" charset="-79"/>
                <a:sym typeface="Arial"/>
              </a:rPr>
              <a:t>להמקרים</a:t>
            </a:r>
            <a:r>
              <a:rPr lang="he-IL" sz="4500" b="1" kern="0" dirty="0" smtClean="0">
                <a:solidFill>
                  <a:srgbClr val="002060"/>
                </a:solidFill>
                <a:latin typeface="David" panose="020E0502060401010101" pitchFamily="34" charset="-79"/>
                <a:ea typeface="Calibri" panose="020F0502020204030204" pitchFamily="34" charset="0"/>
                <a:cs typeface="David" panose="020E0502060401010101" pitchFamily="34" charset="-79"/>
                <a:sym typeface="Arial"/>
              </a:rPr>
              <a:t>" </a:t>
            </a:r>
            <a:r>
              <a:rPr lang="he-IL" sz="3500" b="1" kern="0" dirty="0" smtClean="0">
                <a:solidFill>
                  <a:srgbClr val="002060"/>
                </a:solidFill>
                <a:latin typeface="David" panose="020E0502060401010101" pitchFamily="34" charset="-79"/>
                <a:ea typeface="Calibri" panose="020F0502020204030204" pitchFamily="34" charset="0"/>
                <a:cs typeface="David" panose="020E0502060401010101" pitchFamily="34" charset="-79"/>
                <a:sym typeface="Arial"/>
              </a:rPr>
              <a:t>(מצודת דוד)</a:t>
            </a:r>
          </a:p>
        </p:txBody>
      </p:sp>
      <p:pic>
        <p:nvPicPr>
          <p:cNvPr id="3" name="תמונה 2"/>
          <p:cNvPicPr>
            <a:picLocks noChangeAspect="1"/>
          </p:cNvPicPr>
          <p:nvPr/>
        </p:nvPicPr>
        <p:blipFill>
          <a:blip r:embed="rId3">
            <a:clrChange>
              <a:clrFrom>
                <a:srgbClr val="FFFFFF"/>
              </a:clrFrom>
              <a:clrTo>
                <a:srgbClr val="FFFFFF">
                  <a:alpha val="0"/>
                </a:srgbClr>
              </a:clrTo>
            </a:clrChange>
            <a:grayscl/>
          </a:blip>
          <a:stretch>
            <a:fillRect/>
          </a:stretch>
        </p:blipFill>
        <p:spPr>
          <a:xfrm>
            <a:off x="-593847" y="-305050"/>
            <a:ext cx="3143270" cy="2645850"/>
          </a:xfrm>
          <a:prstGeom prst="rect">
            <a:avLst/>
          </a:prstGeom>
        </p:spPr>
      </p:pic>
      <p:pic>
        <p:nvPicPr>
          <p:cNvPr id="5" name="תמונה 4"/>
          <p:cNvPicPr>
            <a:picLocks noChangeAspect="1"/>
          </p:cNvPicPr>
          <p:nvPr/>
        </p:nvPicPr>
        <p:blipFill>
          <a:blip r:embed="rId4">
            <a:clrChange>
              <a:clrFrom>
                <a:srgbClr val="FFFFFF"/>
              </a:clrFrom>
              <a:clrTo>
                <a:srgbClr val="FFFFFF">
                  <a:alpha val="0"/>
                </a:srgbClr>
              </a:clrTo>
            </a:clrChange>
            <a:grayscl/>
          </a:blip>
          <a:stretch>
            <a:fillRect/>
          </a:stretch>
        </p:blipFill>
        <p:spPr>
          <a:xfrm>
            <a:off x="10264767" y="1079489"/>
            <a:ext cx="2482863" cy="3145826"/>
          </a:xfrm>
          <a:prstGeom prst="rect">
            <a:avLst/>
          </a:prstGeom>
        </p:spPr>
      </p:pic>
      <p:pic>
        <p:nvPicPr>
          <p:cNvPr id="18" name="תמונה 17"/>
          <p:cNvPicPr>
            <a:picLocks noChangeAspect="1"/>
          </p:cNvPicPr>
          <p:nvPr/>
        </p:nvPicPr>
        <p:blipFill>
          <a:blip r:embed="rId4">
            <a:clrChange>
              <a:clrFrom>
                <a:srgbClr val="FFFFFF"/>
              </a:clrFrom>
              <a:clrTo>
                <a:srgbClr val="FFFFFF">
                  <a:alpha val="0"/>
                </a:srgbClr>
              </a:clrTo>
            </a:clrChange>
            <a:grayscl/>
          </a:blip>
          <a:stretch>
            <a:fillRect/>
          </a:stretch>
        </p:blipFill>
        <p:spPr>
          <a:xfrm>
            <a:off x="-1241434" y="4559939"/>
            <a:ext cx="2482863" cy="3145826"/>
          </a:xfrm>
          <a:prstGeom prst="rect">
            <a:avLst/>
          </a:prstGeom>
        </p:spPr>
      </p:pic>
      <p:pic>
        <p:nvPicPr>
          <p:cNvPr id="19" name="תמונה 18"/>
          <p:cNvPicPr>
            <a:picLocks noChangeAspect="1"/>
          </p:cNvPicPr>
          <p:nvPr/>
        </p:nvPicPr>
        <p:blipFill>
          <a:blip r:embed="rId3">
            <a:clrChange>
              <a:clrFrom>
                <a:srgbClr val="FFFFFF"/>
              </a:clrFrom>
              <a:clrTo>
                <a:srgbClr val="FFFFFF">
                  <a:alpha val="0"/>
                </a:srgbClr>
              </a:clrTo>
            </a:clrChange>
            <a:grayscl/>
          </a:blip>
          <a:stretch>
            <a:fillRect/>
          </a:stretch>
        </p:blipFill>
        <p:spPr>
          <a:xfrm>
            <a:off x="10898180" y="3080012"/>
            <a:ext cx="3143270" cy="2645850"/>
          </a:xfrm>
          <a:prstGeom prst="rect">
            <a:avLst/>
          </a:prstGeom>
        </p:spPr>
      </p:pic>
    </p:spTree>
    <p:extLst>
      <p:ext uri="{BB962C8B-B14F-4D97-AF65-F5344CB8AC3E}">
        <p14:creationId xmlns:p14="http://schemas.microsoft.com/office/powerpoint/2010/main" val="228872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BD6D6"/>
        </a:solidFill>
        <a:effectLst/>
      </p:bgPr>
    </p:bg>
    <p:spTree>
      <p:nvGrpSpPr>
        <p:cNvPr id="1" name="">
          <a:extLst>
            <a:ext uri="{FF2B5EF4-FFF2-40B4-BE49-F238E27FC236}">
              <a16:creationId xmlns:a16="http://schemas.microsoft.com/office/drawing/2014/main" id="{6A8D0C49-2941-7032-623A-888BCD70D002}"/>
            </a:ext>
          </a:extLst>
        </p:cNvPr>
        <p:cNvGrpSpPr/>
        <p:nvPr/>
      </p:nvGrpSpPr>
      <p:grpSpPr>
        <a:xfrm>
          <a:off x="0" y="0"/>
          <a:ext cx="0" cy="0"/>
          <a:chOff x="0" y="0"/>
          <a:chExt cx="0" cy="0"/>
        </a:xfrm>
      </p:grpSpPr>
      <p:grpSp>
        <p:nvGrpSpPr>
          <p:cNvPr id="75" name="קבוצה 74">
            <a:extLst>
              <a:ext uri="{FF2B5EF4-FFF2-40B4-BE49-F238E27FC236}">
                <a16:creationId xmlns:a16="http://schemas.microsoft.com/office/drawing/2014/main" id="{30FDEB70-F83D-21D2-5D37-6C6B85005AE7}"/>
              </a:ext>
            </a:extLst>
          </p:cNvPr>
          <p:cNvGrpSpPr/>
          <p:nvPr/>
        </p:nvGrpSpPr>
        <p:grpSpPr>
          <a:xfrm>
            <a:off x="721775" y="559108"/>
            <a:ext cx="10513596" cy="5739788"/>
            <a:chOff x="8163346" y="822262"/>
            <a:chExt cx="3233069" cy="2214678"/>
          </a:xfrm>
        </p:grpSpPr>
        <p:grpSp>
          <p:nvGrpSpPr>
            <p:cNvPr id="76" name="Group 14">
              <a:extLst>
                <a:ext uri="{FF2B5EF4-FFF2-40B4-BE49-F238E27FC236}">
                  <a16:creationId xmlns:a16="http://schemas.microsoft.com/office/drawing/2014/main" id="{6048FF95-9180-7F04-8120-AC186053F4D2}"/>
                </a:ext>
              </a:extLst>
            </p:cNvPr>
            <p:cNvGrpSpPr/>
            <p:nvPr/>
          </p:nvGrpSpPr>
          <p:grpSpPr>
            <a:xfrm rot="-5400000">
              <a:off x="8672542" y="313066"/>
              <a:ext cx="2214678" cy="3233069"/>
              <a:chOff x="0" y="-28575"/>
              <a:chExt cx="876250" cy="1279183"/>
            </a:xfrm>
          </p:grpSpPr>
          <p:sp>
            <p:nvSpPr>
              <p:cNvPr id="80" name="Freeform 15">
                <a:extLst>
                  <a:ext uri="{FF2B5EF4-FFF2-40B4-BE49-F238E27FC236}">
                    <a16:creationId xmlns:a16="http://schemas.microsoft.com/office/drawing/2014/main" id="{4B8E0233-0D47-67B7-A54E-D7334FFC218A}"/>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TextBox 16">
                <a:extLst>
                  <a:ext uri="{FF2B5EF4-FFF2-40B4-BE49-F238E27FC236}">
                    <a16:creationId xmlns:a16="http://schemas.microsoft.com/office/drawing/2014/main" id="{C3FDD295-1E25-54F3-7D53-9253DE12300B}"/>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79" name="TextBox 19">
              <a:extLst>
                <a:ext uri="{FF2B5EF4-FFF2-40B4-BE49-F238E27FC236}">
                  <a16:creationId xmlns:a16="http://schemas.microsoft.com/office/drawing/2014/main" id="{0D832BD4-9EDA-1B71-40A8-05834A2FF6E0}"/>
                </a:ext>
              </a:extLst>
            </p:cNvPr>
            <p:cNvSpPr txBox="1"/>
            <p:nvPr/>
          </p:nvSpPr>
          <p:spPr>
            <a:xfrm rot="16200000">
              <a:off x="8798482" y="464194"/>
              <a:ext cx="1962795" cy="2930810"/>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150" name="תיבת טקסט 149">
            <a:extLst>
              <a:ext uri="{FF2B5EF4-FFF2-40B4-BE49-F238E27FC236}">
                <a16:creationId xmlns:a16="http://schemas.microsoft.com/office/drawing/2014/main" id="{B716FCA5-DFB9-1526-1298-40A0229FFA88}"/>
              </a:ext>
            </a:extLst>
          </p:cNvPr>
          <p:cNvSpPr txBox="1"/>
          <p:nvPr/>
        </p:nvSpPr>
        <p:spPr>
          <a:xfrm>
            <a:off x="1618129" y="770887"/>
            <a:ext cx="8748023" cy="1569660"/>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8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כוחות</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8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שעולים מתוך הסיפור</a:t>
            </a:r>
          </a:p>
        </p:txBody>
      </p:sp>
      <p:sp>
        <p:nvSpPr>
          <p:cNvPr id="2" name="תיבת טקסט 1">
            <a:extLst>
              <a:ext uri="{FF2B5EF4-FFF2-40B4-BE49-F238E27FC236}">
                <a16:creationId xmlns:a16="http://schemas.microsoft.com/office/drawing/2014/main" id="{94378524-39BA-A2DA-8930-E4059D807A9B}"/>
              </a:ext>
            </a:extLst>
          </p:cNvPr>
          <p:cNvSpPr txBox="1"/>
          <p:nvPr/>
        </p:nvSpPr>
        <p:spPr>
          <a:xfrm>
            <a:off x="5992141" y="2440361"/>
            <a:ext cx="5492370" cy="1754326"/>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תפיסות </a:t>
            </a:r>
            <a:r>
              <a:rPr lang="he-IL" sz="3600" kern="0" dirty="0"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עולם/ערכים/</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smtClean="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מחשבות</a:t>
            </a:r>
            <a:endPar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שחיזקו את האדם</a:t>
            </a:r>
          </a:p>
        </p:txBody>
      </p:sp>
      <p:sp>
        <p:nvSpPr>
          <p:cNvPr id="3" name="תיבת טקסט 2">
            <a:extLst>
              <a:ext uri="{FF2B5EF4-FFF2-40B4-BE49-F238E27FC236}">
                <a16:creationId xmlns:a16="http://schemas.microsoft.com/office/drawing/2014/main" id="{A9A7C09C-C89D-8446-8D16-CE247B71B97E}"/>
              </a:ext>
            </a:extLst>
          </p:cNvPr>
          <p:cNvSpPr txBox="1"/>
          <p:nvPr/>
        </p:nvSpPr>
        <p:spPr>
          <a:xfrm>
            <a:off x="1541260" y="2468934"/>
            <a:ext cx="4393729" cy="1754326"/>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שינויים שהאדם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ערך בחייו</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וחיזקו אותו</a:t>
            </a:r>
          </a:p>
        </p:txBody>
      </p:sp>
      <p:sp>
        <p:nvSpPr>
          <p:cNvPr id="4" name="Freeform 2">
            <a:extLst>
              <a:ext uri="{FF2B5EF4-FFF2-40B4-BE49-F238E27FC236}">
                <a16:creationId xmlns:a16="http://schemas.microsoft.com/office/drawing/2014/main" id="{E9E540BE-FE76-D4F1-2E48-0C0A76D339F3}"/>
              </a:ext>
            </a:extLst>
          </p:cNvPr>
          <p:cNvSpPr/>
          <p:nvPr/>
        </p:nvSpPr>
        <p:spPr>
          <a:xfrm flipV="1">
            <a:off x="7600647" y="4394315"/>
            <a:ext cx="2210087" cy="45719"/>
          </a:xfrm>
          <a:custGeom>
            <a:avLst/>
            <a:gdLst/>
            <a:ahLst/>
            <a:cxnLst/>
            <a:rect l="l" t="t" r="r" b="b"/>
            <a:pathLst>
              <a:path w="7315200" h="164592">
                <a:moveTo>
                  <a:pt x="0" y="0"/>
                </a:moveTo>
                <a:lnTo>
                  <a:pt x="7315200" y="0"/>
                </a:lnTo>
                <a:lnTo>
                  <a:pt x="7315200" y="164592"/>
                </a:lnTo>
                <a:lnTo>
                  <a:pt x="0" y="1645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2">
            <a:extLst>
              <a:ext uri="{FF2B5EF4-FFF2-40B4-BE49-F238E27FC236}">
                <a16:creationId xmlns:a16="http://schemas.microsoft.com/office/drawing/2014/main" id="{8BD3B4C2-C568-5284-F84E-0E09F5105E9A}"/>
              </a:ext>
            </a:extLst>
          </p:cNvPr>
          <p:cNvSpPr/>
          <p:nvPr/>
        </p:nvSpPr>
        <p:spPr>
          <a:xfrm flipV="1">
            <a:off x="2595253" y="4389554"/>
            <a:ext cx="2210087" cy="45719"/>
          </a:xfrm>
          <a:custGeom>
            <a:avLst/>
            <a:gdLst/>
            <a:ahLst/>
            <a:cxnLst/>
            <a:rect l="l" t="t" r="r" b="b"/>
            <a:pathLst>
              <a:path w="7315200" h="164592">
                <a:moveTo>
                  <a:pt x="0" y="0"/>
                </a:moveTo>
                <a:lnTo>
                  <a:pt x="7315200" y="0"/>
                </a:lnTo>
                <a:lnTo>
                  <a:pt x="7315200" y="164592"/>
                </a:lnTo>
                <a:lnTo>
                  <a:pt x="0" y="1645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תיבת טקסט 5">
            <a:extLst>
              <a:ext uri="{FF2B5EF4-FFF2-40B4-BE49-F238E27FC236}">
                <a16:creationId xmlns:a16="http://schemas.microsoft.com/office/drawing/2014/main" id="{C2F9AF0A-5C64-647F-274C-DC5E2ED74600}"/>
              </a:ext>
            </a:extLst>
          </p:cNvPr>
          <p:cNvSpPr txBox="1"/>
          <p:nvPr/>
        </p:nvSpPr>
        <p:spPr>
          <a:xfrm>
            <a:off x="3382450" y="4648480"/>
            <a:ext cx="5492370" cy="1200329"/>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כוחות ומשאבי התמודדות</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של האדם</a:t>
            </a:r>
          </a:p>
        </p:txBody>
      </p:sp>
      <p:sp>
        <p:nvSpPr>
          <p:cNvPr id="7" name="Freeform 2">
            <a:extLst>
              <a:ext uri="{FF2B5EF4-FFF2-40B4-BE49-F238E27FC236}">
                <a16:creationId xmlns:a16="http://schemas.microsoft.com/office/drawing/2014/main" id="{2A1E686F-7E64-2E1A-8CFD-66C9BA48404C}"/>
              </a:ext>
            </a:extLst>
          </p:cNvPr>
          <p:cNvSpPr/>
          <p:nvPr/>
        </p:nvSpPr>
        <p:spPr>
          <a:xfrm flipV="1">
            <a:off x="4876780" y="5843623"/>
            <a:ext cx="2210087" cy="45719"/>
          </a:xfrm>
          <a:custGeom>
            <a:avLst/>
            <a:gdLst/>
            <a:ahLst/>
            <a:cxnLst/>
            <a:rect l="l" t="t" r="r" b="b"/>
            <a:pathLst>
              <a:path w="7315200" h="164592">
                <a:moveTo>
                  <a:pt x="0" y="0"/>
                </a:moveTo>
                <a:lnTo>
                  <a:pt x="7315200" y="0"/>
                </a:lnTo>
                <a:lnTo>
                  <a:pt x="7315200" y="164592"/>
                </a:lnTo>
                <a:lnTo>
                  <a:pt x="0" y="1645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2367762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1EB"/>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C457098-4745-02D5-2ADF-01D1C69F4B92}"/>
              </a:ext>
            </a:extLst>
          </p:cNvPr>
          <p:cNvGrpSpPr/>
          <p:nvPr/>
        </p:nvGrpSpPr>
        <p:grpSpPr>
          <a:xfrm>
            <a:off x="685799" y="1826254"/>
            <a:ext cx="10820400" cy="4323303"/>
            <a:chOff x="0" y="0"/>
            <a:chExt cx="4274726" cy="1707972"/>
          </a:xfrm>
          <a:solidFill>
            <a:srgbClr val="CBD6D6"/>
          </a:solidFill>
        </p:grpSpPr>
        <p:sp>
          <p:nvSpPr>
            <p:cNvPr id="4" name="Freeform 3">
              <a:extLst>
                <a:ext uri="{FF2B5EF4-FFF2-40B4-BE49-F238E27FC236}">
                  <a16:creationId xmlns:a16="http://schemas.microsoft.com/office/drawing/2014/main" id="{A76C42B7-79A2-F5F2-C42C-A69E5334699A}"/>
                </a:ext>
              </a:extLst>
            </p:cNvPr>
            <p:cNvSpPr/>
            <p:nvPr/>
          </p:nvSpPr>
          <p:spPr>
            <a:xfrm>
              <a:off x="0" y="0"/>
              <a:ext cx="4274726" cy="1707972"/>
            </a:xfrm>
            <a:custGeom>
              <a:avLst/>
              <a:gdLst/>
              <a:ahLst/>
              <a:cxnLst/>
              <a:rect l="l" t="t" r="r" b="b"/>
              <a:pathLst>
                <a:path w="4274726" h="1707972">
                  <a:moveTo>
                    <a:pt x="0" y="0"/>
                  </a:moveTo>
                  <a:lnTo>
                    <a:pt x="4274726" y="0"/>
                  </a:lnTo>
                  <a:lnTo>
                    <a:pt x="4274726" y="1707972"/>
                  </a:lnTo>
                  <a:lnTo>
                    <a:pt x="0" y="1707972"/>
                  </a:lnTo>
                  <a:close/>
                </a:path>
              </a:pathLst>
            </a:custGeom>
            <a:gr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10" name="TextBox 4">
              <a:extLst>
                <a:ext uri="{FF2B5EF4-FFF2-40B4-BE49-F238E27FC236}">
                  <a16:creationId xmlns:a16="http://schemas.microsoft.com/office/drawing/2014/main" id="{0795EF5E-D46C-B7AF-FE4A-BF24ACB06781}"/>
                </a:ext>
              </a:extLst>
            </p:cNvPr>
            <p:cNvSpPr txBox="1"/>
            <p:nvPr/>
          </p:nvSpPr>
          <p:spPr>
            <a:xfrm>
              <a:off x="0" y="0"/>
              <a:ext cx="4274726" cy="1707972"/>
            </a:xfrm>
            <a:prstGeom prst="rect">
              <a:avLst/>
            </a:prstGeom>
            <a:grpFill/>
          </p:spPr>
          <p:txBody>
            <a:bodyPr lIns="33867" tIns="33867" rIns="33867" bIns="33867" rtlCol="0" anchor="ctr"/>
            <a:lstStyle/>
            <a:p>
              <a:pPr marL="0" marR="0" lvl="0" indent="0" algn="ctr" defTabSz="914400" rtl="1" eaLnBrk="1" fontAlgn="auto" latinLnBrk="0" hangingPunct="1">
                <a:lnSpc>
                  <a:spcPts val="179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2" name="תיבת טקסט 1">
            <a:extLst>
              <a:ext uri="{FF2B5EF4-FFF2-40B4-BE49-F238E27FC236}">
                <a16:creationId xmlns:a16="http://schemas.microsoft.com/office/drawing/2014/main" id="{845CB101-5858-A07D-F45E-E3BB5540F56D}"/>
              </a:ext>
            </a:extLst>
          </p:cNvPr>
          <p:cNvSpPr txBox="1"/>
          <p:nvPr/>
        </p:nvSpPr>
        <p:spPr>
          <a:xfrm>
            <a:off x="1721987" y="243531"/>
            <a:ext cx="8748023" cy="1569660"/>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8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כוחות</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8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שעולים מתוך הסיפורים</a:t>
            </a:r>
          </a:p>
        </p:txBody>
      </p:sp>
      <p:sp>
        <p:nvSpPr>
          <p:cNvPr id="6" name="תיבת טקסט 5">
            <a:extLst>
              <a:ext uri="{FF2B5EF4-FFF2-40B4-BE49-F238E27FC236}">
                <a16:creationId xmlns:a16="http://schemas.microsoft.com/office/drawing/2014/main" id="{7011EA16-EA67-B740-AB45-424DB1651669}"/>
              </a:ext>
            </a:extLst>
          </p:cNvPr>
          <p:cNvSpPr txBox="1"/>
          <p:nvPr/>
        </p:nvSpPr>
        <p:spPr>
          <a:xfrm>
            <a:off x="2503713" y="2326264"/>
            <a:ext cx="7184570" cy="280076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אלו כוחות נפש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ומשאבי התמודדות</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זיהיתי בסיפורי ההתמודדות שפגשתי בתקופה זו?</a:t>
            </a:r>
          </a:p>
        </p:txBody>
      </p:sp>
      <p:sp>
        <p:nvSpPr>
          <p:cNvPr id="5" name="Freeform 5">
            <a:extLst>
              <a:ext uri="{FF2B5EF4-FFF2-40B4-BE49-F238E27FC236}">
                <a16:creationId xmlns:a16="http://schemas.microsoft.com/office/drawing/2014/main" id="{178FD293-8F83-E5E7-D738-86669C6E7EBE}"/>
              </a:ext>
            </a:extLst>
          </p:cNvPr>
          <p:cNvSpPr/>
          <p:nvPr/>
        </p:nvSpPr>
        <p:spPr>
          <a:xfrm rot="-10800000">
            <a:off x="2503713" y="-312758"/>
            <a:ext cx="7712289" cy="7800040"/>
          </a:xfrm>
          <a:custGeom>
            <a:avLst/>
            <a:gdLst/>
            <a:ahLst/>
            <a:cxnLst/>
            <a:rect l="l" t="t" r="r" b="b"/>
            <a:pathLst>
              <a:path w="11568434" h="11700060">
                <a:moveTo>
                  <a:pt x="0" y="0"/>
                </a:moveTo>
                <a:lnTo>
                  <a:pt x="11568435" y="0"/>
                </a:lnTo>
                <a:lnTo>
                  <a:pt x="11568435" y="11700060"/>
                </a:lnTo>
                <a:lnTo>
                  <a:pt x="0" y="11700060"/>
                </a:lnTo>
                <a:lnTo>
                  <a:pt x="0" y="0"/>
                </a:lnTo>
                <a:close/>
              </a:path>
            </a:pathLst>
          </a:custGeom>
          <a:blipFill>
            <a:blip r:embed="rId3"/>
            <a:stretch>
              <a:fillRect/>
            </a:stretch>
          </a:blipFill>
        </p:spPr>
        <p:txBody>
          <a:bodyPr/>
          <a:lstStyle/>
          <a:p>
            <a:endParaRPr lang="he-IL" dirty="0"/>
          </a:p>
        </p:txBody>
      </p:sp>
    </p:spTree>
    <p:extLst>
      <p:ext uri="{BB962C8B-B14F-4D97-AF65-F5344CB8AC3E}">
        <p14:creationId xmlns:p14="http://schemas.microsoft.com/office/powerpoint/2010/main" val="143591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1EB"/>
        </a:solidFill>
        <a:effectLst/>
      </p:bgPr>
    </p:bg>
    <p:spTree>
      <p:nvGrpSpPr>
        <p:cNvPr id="1" name=""/>
        <p:cNvGrpSpPr/>
        <p:nvPr/>
      </p:nvGrpSpPr>
      <p:grpSpPr>
        <a:xfrm>
          <a:off x="0" y="0"/>
          <a:ext cx="0" cy="0"/>
          <a:chOff x="0" y="0"/>
          <a:chExt cx="0" cy="0"/>
        </a:xfrm>
      </p:grpSpPr>
      <p:sp>
        <p:nvSpPr>
          <p:cNvPr id="10" name="Freeform 4">
            <a:extLst>
              <a:ext uri="{FF2B5EF4-FFF2-40B4-BE49-F238E27FC236}">
                <a16:creationId xmlns:a16="http://schemas.microsoft.com/office/drawing/2014/main" id="{A6C80A66-40DD-9136-2C08-E856B788C4C5}"/>
              </a:ext>
            </a:extLst>
          </p:cNvPr>
          <p:cNvSpPr/>
          <p:nvPr/>
        </p:nvSpPr>
        <p:spPr>
          <a:xfrm rot="177688">
            <a:off x="7071138" y="561134"/>
            <a:ext cx="4660341" cy="3174858"/>
          </a:xfrm>
          <a:custGeom>
            <a:avLst/>
            <a:gdLst/>
            <a:ahLst/>
            <a:cxnLst/>
            <a:rect l="l" t="t" r="r" b="b"/>
            <a:pathLst>
              <a:path w="6040073" h="4114800">
                <a:moveTo>
                  <a:pt x="0" y="0"/>
                </a:moveTo>
                <a:lnTo>
                  <a:pt x="6040073" y="0"/>
                </a:lnTo>
                <a:lnTo>
                  <a:pt x="6040073"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6" name="Freeform 2">
            <a:extLst>
              <a:ext uri="{FF2B5EF4-FFF2-40B4-BE49-F238E27FC236}">
                <a16:creationId xmlns:a16="http://schemas.microsoft.com/office/drawing/2014/main" id="{1E408113-A6E3-58EC-532B-D11B24163AF1}"/>
              </a:ext>
            </a:extLst>
          </p:cNvPr>
          <p:cNvSpPr/>
          <p:nvPr/>
        </p:nvSpPr>
        <p:spPr>
          <a:xfrm>
            <a:off x="878137" y="442868"/>
            <a:ext cx="5217863" cy="3554669"/>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3" name="תיבת טקסט 2">
            <a:extLst>
              <a:ext uri="{FF2B5EF4-FFF2-40B4-BE49-F238E27FC236}">
                <a16:creationId xmlns:a16="http://schemas.microsoft.com/office/drawing/2014/main" id="{9FF1BFB3-B25B-F2E0-466D-244D07AB9236}"/>
              </a:ext>
            </a:extLst>
          </p:cNvPr>
          <p:cNvSpPr txBox="1"/>
          <p:nvPr/>
        </p:nvSpPr>
        <p:spPr>
          <a:xfrm>
            <a:off x="7096502" y="871713"/>
            <a:ext cx="4660342" cy="1938992"/>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Tx/>
              <a:buNone/>
              <a:tabLst/>
              <a:defRPr/>
            </a:pPr>
            <a:r>
              <a:rPr kumimoji="0" lang="he-IL" sz="4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מדוע </a:t>
            </a:r>
          </a:p>
          <a:p>
            <a:pPr marL="0" marR="0" lvl="0" indent="0" algn="ctr" defTabSz="914400" rtl="1" eaLnBrk="1" fontAlgn="auto" latinLnBrk="0" hangingPunct="1">
              <a:spcBef>
                <a:spcPts val="0"/>
              </a:spcBef>
              <a:spcAft>
                <a:spcPts val="0"/>
              </a:spcAft>
              <a:buClr>
                <a:srgbClr val="000000"/>
              </a:buClr>
              <a:buSzTx/>
              <a:buFontTx/>
              <a:buNone/>
              <a:tabLst/>
              <a:defRPr/>
            </a:pPr>
            <a:r>
              <a:rPr kumimoji="0" lang="he-IL" sz="4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השיחה הזו, בינינו, חשובה?</a:t>
            </a:r>
            <a:endParaRPr kumimoji="0" lang="he-IL" sz="6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1" name="תיבת טקסט 10">
            <a:extLst>
              <a:ext uri="{FF2B5EF4-FFF2-40B4-BE49-F238E27FC236}">
                <a16:creationId xmlns:a16="http://schemas.microsoft.com/office/drawing/2014/main" id="{5303A83B-4C78-0B29-79FC-4329AA54274F}"/>
              </a:ext>
            </a:extLst>
          </p:cNvPr>
          <p:cNvSpPr txBox="1"/>
          <p:nvPr/>
        </p:nvSpPr>
        <p:spPr>
          <a:xfrm>
            <a:off x="878137" y="764639"/>
            <a:ext cx="5262723" cy="21441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800"/>
              </a:spcAft>
              <a:buClrTx/>
              <a:buSzTx/>
              <a:buFontTx/>
              <a:buNone/>
              <a:tabLst/>
              <a:defRPr/>
            </a:pPr>
            <a:r>
              <a:rPr kumimoji="0" lang="he-IL" sz="4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בעת הצורך,</a:t>
            </a:r>
            <a:r>
              <a:rPr kumimoji="0" lang="he-IL" sz="4000" b="0" i="0" u="none" strike="sng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ctr" defTabSz="914400" rtl="1" eaLnBrk="1" fontAlgn="auto" latinLnBrk="0" hangingPunct="1">
              <a:lnSpc>
                <a:spcPct val="100000"/>
              </a:lnSpc>
              <a:spcBef>
                <a:spcPts val="0"/>
              </a:spcBef>
              <a:spcAft>
                <a:spcPts val="800"/>
              </a:spcAft>
              <a:buClrTx/>
              <a:buSzTx/>
              <a:buFontTx/>
              <a:buNone/>
              <a:tabLst/>
              <a:defRPr/>
            </a:pPr>
            <a:r>
              <a:rPr kumimoji="0" lang="he-IL" sz="4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על מי אוכל להישען? </a:t>
            </a:r>
          </a:p>
          <a:p>
            <a:pPr marL="0" marR="0" lvl="0" indent="0" algn="ctr" defTabSz="914400" rtl="1" eaLnBrk="1" fontAlgn="auto" latinLnBrk="0" hangingPunct="1">
              <a:lnSpc>
                <a:spcPct val="100000"/>
              </a:lnSpc>
              <a:spcBef>
                <a:spcPts val="0"/>
              </a:spcBef>
              <a:spcAft>
                <a:spcPts val="800"/>
              </a:spcAft>
              <a:buClrTx/>
              <a:buSzTx/>
              <a:buFontTx/>
              <a:buNone/>
              <a:tabLst/>
              <a:defRPr/>
            </a:pPr>
            <a:r>
              <a:rPr kumimoji="0" lang="he-IL" sz="4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ממי אבקש עזרה?</a:t>
            </a:r>
            <a:endParaRPr kumimoji="0" lang="en-US" sz="4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4" name="קבוצה 3"/>
          <p:cNvGrpSpPr/>
          <p:nvPr/>
        </p:nvGrpSpPr>
        <p:grpSpPr>
          <a:xfrm>
            <a:off x="5891252" y="3337662"/>
            <a:ext cx="5865592" cy="3138501"/>
            <a:chOff x="5891252" y="3337662"/>
            <a:chExt cx="5865592" cy="3138501"/>
          </a:xfrm>
        </p:grpSpPr>
        <p:sp>
          <p:nvSpPr>
            <p:cNvPr id="7" name="Freeform 4">
              <a:extLst>
                <a:ext uri="{FF2B5EF4-FFF2-40B4-BE49-F238E27FC236}">
                  <a16:creationId xmlns:a16="http://schemas.microsoft.com/office/drawing/2014/main" id="{2F024A50-8993-3D6B-88B5-B7780FD2E4F1}"/>
                </a:ext>
              </a:extLst>
            </p:cNvPr>
            <p:cNvSpPr/>
            <p:nvPr/>
          </p:nvSpPr>
          <p:spPr>
            <a:xfrm flipH="1" flipV="1">
              <a:off x="5921732" y="3337662"/>
              <a:ext cx="5835112" cy="3138501"/>
            </a:xfrm>
            <a:custGeom>
              <a:avLst/>
              <a:gdLst/>
              <a:ahLst/>
              <a:cxnLst/>
              <a:rect l="l" t="t" r="r" b="b"/>
              <a:pathLst>
                <a:path w="6040073" h="4114800">
                  <a:moveTo>
                    <a:pt x="0" y="0"/>
                  </a:moveTo>
                  <a:lnTo>
                    <a:pt x="6040073" y="0"/>
                  </a:lnTo>
                  <a:lnTo>
                    <a:pt x="6040073" y="4114800"/>
                  </a:lnTo>
                  <a:lnTo>
                    <a:pt x="0" y="4114800"/>
                  </a:lnTo>
                  <a:lnTo>
                    <a:pt x="0" y="0"/>
                  </a:lnTo>
                  <a:close/>
                </a:path>
              </a:pathLst>
            </a:custGeom>
            <a:blipFill>
              <a:blip r:embed="rId7">
                <a:extLst>
                  <a:ext uri="{96DAC541-7B7A-43D3-8B79-37D633B846F1}">
                    <asvg:svgBlip xmlns="" xmlns:asvg="http://schemas.microsoft.com/office/drawing/2016/SVG/main" r:embed="rId9"/>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5" name="תיבת טקסט 4">
              <a:extLst>
                <a:ext uri="{FF2B5EF4-FFF2-40B4-BE49-F238E27FC236}">
                  <a16:creationId xmlns:a16="http://schemas.microsoft.com/office/drawing/2014/main" id="{EA6666AE-66A1-C5EC-06EA-4CF2C387CC99}"/>
                </a:ext>
              </a:extLst>
            </p:cNvPr>
            <p:cNvSpPr txBox="1"/>
            <p:nvPr/>
          </p:nvSpPr>
          <p:spPr>
            <a:xfrm>
              <a:off x="5891252" y="4201805"/>
              <a:ext cx="5835112" cy="1938992"/>
            </a:xfrm>
            <a:prstGeom prst="rect">
              <a:avLst/>
            </a:prstGeom>
            <a:noFill/>
          </p:spPr>
          <p:txBody>
            <a:bodyPr wrap="square">
              <a:spAutoFit/>
            </a:bodyPr>
            <a:lstStyle/>
            <a:p>
              <a:pPr marR="0" lvl="0" algn="ctr" defTabSz="914400" rtl="1" eaLnBrk="1" fontAlgn="auto" latinLnBrk="0" hangingPunct="1">
                <a:lnSpc>
                  <a:spcPct val="100000"/>
                </a:lnSpc>
                <a:spcBef>
                  <a:spcPts val="0"/>
                </a:spcBef>
                <a:spcAft>
                  <a:spcPts val="0"/>
                </a:spcAft>
                <a:buClrTx/>
                <a:buSzTx/>
                <a:tabLst/>
                <a:defRPr/>
              </a:pPr>
              <a:r>
                <a:rPr lang="he-IL" sz="4000" dirty="0">
                  <a:ln w="0"/>
                  <a:solidFill>
                    <a:srgbClr val="4E4F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כוחות הנפש/</a:t>
              </a:r>
            </a:p>
            <a:p>
              <a:pPr marR="0" lvl="0" algn="ctr" defTabSz="914400" rtl="1" eaLnBrk="1" fontAlgn="auto" latinLnBrk="0" hangingPunct="1">
                <a:lnSpc>
                  <a:spcPct val="100000"/>
                </a:lnSpc>
                <a:spcBef>
                  <a:spcPts val="0"/>
                </a:spcBef>
                <a:spcAft>
                  <a:spcPts val="0"/>
                </a:spcAft>
                <a:buClrTx/>
                <a:buSzTx/>
                <a:tabLst/>
                <a:defRPr/>
              </a:pPr>
              <a:r>
                <a:rPr lang="he-IL" sz="4000" dirty="0">
                  <a:ln w="0"/>
                  <a:solidFill>
                    <a:srgbClr val="4E4F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משאבי התמודדות</a:t>
              </a:r>
            </a:p>
            <a:p>
              <a:pPr marR="0" lvl="0" algn="ctr" defTabSz="914400" rtl="1" eaLnBrk="1" fontAlgn="auto" latinLnBrk="0" hangingPunct="1">
                <a:lnSpc>
                  <a:spcPct val="100000"/>
                </a:lnSpc>
                <a:spcBef>
                  <a:spcPts val="0"/>
                </a:spcBef>
                <a:spcAft>
                  <a:spcPts val="0"/>
                </a:spcAft>
                <a:buClrTx/>
                <a:buSzTx/>
                <a:tabLst/>
                <a:defRPr/>
              </a:pPr>
              <a:r>
                <a:rPr lang="he-IL" sz="4000" dirty="0">
                  <a:ln w="0"/>
                  <a:solidFill>
                    <a:srgbClr val="4E4F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שאקח איתי הלאה מהמפגש...</a:t>
              </a:r>
            </a:p>
          </p:txBody>
        </p:sp>
      </p:grpSp>
      <p:sp>
        <p:nvSpPr>
          <p:cNvPr id="9" name="Freeform 4">
            <a:extLst>
              <a:ext uri="{FF2B5EF4-FFF2-40B4-BE49-F238E27FC236}">
                <a16:creationId xmlns:a16="http://schemas.microsoft.com/office/drawing/2014/main" id="{2F024A50-8993-3D6B-88B5-B7780FD2E4F1}"/>
              </a:ext>
            </a:extLst>
          </p:cNvPr>
          <p:cNvSpPr/>
          <p:nvPr/>
        </p:nvSpPr>
        <p:spPr>
          <a:xfrm flipV="1">
            <a:off x="1872349" y="3560376"/>
            <a:ext cx="3652377" cy="3138501"/>
          </a:xfrm>
          <a:custGeom>
            <a:avLst/>
            <a:gdLst/>
            <a:ahLst/>
            <a:cxnLst/>
            <a:rect l="l" t="t" r="r" b="b"/>
            <a:pathLst>
              <a:path w="6040073" h="4114800">
                <a:moveTo>
                  <a:pt x="0" y="0"/>
                </a:moveTo>
                <a:lnTo>
                  <a:pt x="6040073" y="0"/>
                </a:lnTo>
                <a:lnTo>
                  <a:pt x="6040073" y="4114800"/>
                </a:lnTo>
                <a:lnTo>
                  <a:pt x="0" y="4114800"/>
                </a:lnTo>
                <a:lnTo>
                  <a:pt x="0" y="0"/>
                </a:lnTo>
                <a:close/>
              </a:path>
            </a:pathLst>
          </a:custGeom>
          <a:blipFill>
            <a:blip r:embed="rId10">
              <a:duotone>
                <a:prstClr val="black"/>
                <a:schemeClr val="accent3">
                  <a:tint val="45000"/>
                  <a:satMod val="400000"/>
                </a:schemeClr>
              </a:duotone>
              <a:extLst>
                <a:ext uri="{BEBA8EAE-BF5A-486C-A8C5-ECC9F3942E4B}">
                  <a14:imgProps xmlns:a14="http://schemas.microsoft.com/office/drawing/2010/main">
                    <a14:imgLayer r:embed="rId11">
                      <a14:imgEffect>
                        <a14:brightnessContrast bright="40000" contrast="-20000"/>
                      </a14:imgEffect>
                    </a14:imgLayer>
                  </a14:imgProps>
                </a:ext>
                <a:ext uri="{96DAC541-7B7A-43D3-8B79-37D633B846F1}">
                  <asvg:svgBlip xmlns="" xmlns:asvg="http://schemas.microsoft.com/office/drawing/2016/SVG/main" r:embed="rId9"/>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pic>
        <p:nvPicPr>
          <p:cNvPr id="2" name="תמונה 1" descr="תמונה שמכילה שרטוט, ציור, תמונה, צמח&#10;&#10;התיאור נוצר באופן אוטומטי">
            <a:extLst>
              <a:ext uri="{FF2B5EF4-FFF2-40B4-BE49-F238E27FC236}">
                <a16:creationId xmlns:a16="http://schemas.microsoft.com/office/drawing/2014/main" id="{B141CC18-CA5B-C168-4AF5-5089762B3ECF}"/>
              </a:ext>
            </a:extLst>
          </p:cNvPr>
          <p:cNvPicPr>
            <a:picLocks noChangeAspect="1"/>
          </p:cNvPicPr>
          <p:nvPr/>
        </p:nvPicPr>
        <p:blipFill>
          <a:blip r:embed="rId12" cstate="print">
            <a:clrChange>
              <a:clrFrom>
                <a:srgbClr val="EFF8F3"/>
              </a:clrFrom>
              <a:clrTo>
                <a:srgbClr val="EFF8F3">
                  <a:alpha val="0"/>
                </a:srgbClr>
              </a:clrTo>
            </a:clrChange>
            <a:extLst>
              <a:ext uri="{28A0092B-C50C-407E-A947-70E740481C1C}">
                <a14:useLocalDpi xmlns:a14="http://schemas.microsoft.com/office/drawing/2010/main" val="0"/>
              </a:ext>
            </a:extLst>
          </a:blip>
          <a:srcRect r="5194" b="7580"/>
          <a:stretch/>
        </p:blipFill>
        <p:spPr>
          <a:xfrm>
            <a:off x="-938578" y="4074642"/>
            <a:ext cx="2966032" cy="2891388"/>
          </a:xfrm>
          <a:prstGeom prst="rect">
            <a:avLst/>
          </a:prstGeom>
        </p:spPr>
      </p:pic>
      <p:sp>
        <p:nvSpPr>
          <p:cNvPr id="12" name="תיבת טקסט 4">
            <a:extLst>
              <a:ext uri="{FF2B5EF4-FFF2-40B4-BE49-F238E27FC236}">
                <a16:creationId xmlns:a16="http://schemas.microsoft.com/office/drawing/2014/main" id="{EA6666AE-66A1-C5EC-06EA-4CF2C387CC99}"/>
              </a:ext>
            </a:extLst>
          </p:cNvPr>
          <p:cNvSpPr txBox="1"/>
          <p:nvPr/>
        </p:nvSpPr>
        <p:spPr>
          <a:xfrm>
            <a:off x="2060139" y="4562334"/>
            <a:ext cx="3342171" cy="1938992"/>
          </a:xfrm>
          <a:prstGeom prst="rect">
            <a:avLst/>
          </a:prstGeom>
          <a:noFill/>
        </p:spPr>
        <p:txBody>
          <a:bodyPr wrap="square">
            <a:spAutoFit/>
          </a:bodyPr>
          <a:lstStyle/>
          <a:p>
            <a:pPr marR="0" lvl="0" algn="ctr" defTabSz="914400" rtl="1" eaLnBrk="1" fontAlgn="auto" latinLnBrk="0" hangingPunct="1">
              <a:lnSpc>
                <a:spcPct val="100000"/>
              </a:lnSpc>
              <a:spcBef>
                <a:spcPts val="0"/>
              </a:spcBef>
              <a:spcAft>
                <a:spcPts val="0"/>
              </a:spcAft>
              <a:buClrTx/>
              <a:buSzTx/>
              <a:tabLst/>
              <a:defRPr/>
            </a:pPr>
            <a:r>
              <a:rPr lang="he-IL" sz="4000" dirty="0" smtClean="0">
                <a:ln w="0"/>
                <a:solidFill>
                  <a:srgbClr val="4E4F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תפילה/ בקשה שלי מהקב"ה עכשיו </a:t>
            </a:r>
            <a:endParaRPr lang="he-IL" sz="4000" dirty="0">
              <a:ln w="0"/>
              <a:solidFill>
                <a:srgbClr val="4E4F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4170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10189</TotalTime>
  <Words>1260</Words>
  <Application>Microsoft Office PowerPoint</Application>
  <PresentationFormat>מסך רחב</PresentationFormat>
  <Paragraphs>170</Paragraphs>
  <Slides>9</Slides>
  <Notes>9</Notes>
  <HiddenSlides>0</HiddenSlides>
  <MMClips>0</MMClips>
  <ScaleCrop>false</ScaleCrop>
  <HeadingPairs>
    <vt:vector size="6" baseType="variant">
      <vt:variant>
        <vt:lpstr>גופנים בשימוש</vt:lpstr>
      </vt:variant>
      <vt:variant>
        <vt:i4>9</vt:i4>
      </vt:variant>
      <vt:variant>
        <vt:lpstr>ערכת נושא</vt:lpstr>
      </vt:variant>
      <vt:variant>
        <vt:i4>2</vt:i4>
      </vt:variant>
      <vt:variant>
        <vt:lpstr>כותרות שקופיות</vt:lpstr>
      </vt:variant>
      <vt:variant>
        <vt:i4>9</vt:i4>
      </vt:variant>
    </vt:vector>
  </HeadingPairs>
  <TitlesOfParts>
    <vt:vector size="20" baseType="lpstr">
      <vt:lpstr>Alef Hebrew</vt:lpstr>
      <vt:lpstr>Aptos</vt:lpstr>
      <vt:lpstr>Aptos Display</vt:lpstr>
      <vt:lpstr>Arial</vt:lpstr>
      <vt:lpstr>Calibri</vt:lpstr>
      <vt:lpstr>David</vt:lpstr>
      <vt:lpstr>Guttman Yad-Brush</vt:lpstr>
      <vt:lpstr>Heebo</vt:lpstr>
      <vt:lpstr>Times New Roman</vt:lpstr>
      <vt:lpstr>Office Theme</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מאגרי כ"ח</dc:title>
  <dc:creator>Dafna Hadar Pecker</dc:creator>
  <cp:lastModifiedBy>דנה וסר הררי</cp:lastModifiedBy>
  <cp:revision>168</cp:revision>
  <dcterms:created xsi:type="dcterms:W3CDTF">2023-10-09T18:58:42Z</dcterms:created>
  <dcterms:modified xsi:type="dcterms:W3CDTF">2024-11-27T06:35:00Z</dcterms:modified>
</cp:coreProperties>
</file>