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7"/>
  </p:notesMasterIdLst>
  <p:sldIdLst>
    <p:sldId id="290" r:id="rId2"/>
    <p:sldId id="299" r:id="rId3"/>
    <p:sldId id="264" r:id="rId4"/>
    <p:sldId id="260" r:id="rId5"/>
    <p:sldId id="261" r:id="rId6"/>
    <p:sldId id="266" r:id="rId7"/>
    <p:sldId id="300" r:id="rId8"/>
    <p:sldId id="301" r:id="rId9"/>
    <p:sldId id="470" r:id="rId10"/>
    <p:sldId id="471" r:id="rId11"/>
    <p:sldId id="296" r:id="rId12"/>
    <p:sldId id="297" r:id="rId13"/>
    <p:sldId id="298" r:id="rId14"/>
    <p:sldId id="472" r:id="rId15"/>
    <p:sldId id="303" r:id="rId16"/>
    <p:sldId id="304" r:id="rId17"/>
    <p:sldId id="450" r:id="rId18"/>
    <p:sldId id="437" r:id="rId19"/>
    <p:sldId id="464" r:id="rId20"/>
    <p:sldId id="460" r:id="rId21"/>
    <p:sldId id="473" r:id="rId22"/>
    <p:sldId id="461" r:id="rId23"/>
    <p:sldId id="462" r:id="rId24"/>
    <p:sldId id="463" r:id="rId25"/>
    <p:sldId id="256" r:id="rId26"/>
  </p:sldIdLst>
  <p:sldSz cx="12192000" cy="6858000"/>
  <p:notesSz cx="6858000" cy="9144000"/>
  <p:embeddedFontLst>
    <p:embeddedFont>
      <p:font typeface="Calibri" panose="020F0502020204030204" pitchFamily="34" charset="0"/>
      <p:regular r:id="rId28"/>
      <p:bold r:id="rId29"/>
      <p:italic r:id="rId30"/>
      <p:boldItalic r:id="rId31"/>
    </p:embeddedFont>
    <p:embeddedFont>
      <p:font typeface="Aharoni" panose="02010803020104030203" pitchFamily="2" charset="-79"/>
      <p:bold r:id="rId32"/>
    </p:embeddedFont>
    <p:embeddedFont>
      <p:font typeface="David" panose="020E0502060401010101" pitchFamily="34" charset="-79"/>
      <p:regular r:id="rId33"/>
      <p:bold r:id="rId34"/>
    </p:embeddedFont>
    <p:embeddedFont>
      <p:font typeface="Libre Franklin Medium" panose="020B0604020202020204" charset="0"/>
      <p:regular r:id="rId35"/>
      <p:bold r:id="rId36"/>
      <p:italic r:id="rId37"/>
      <p:boldItalic r:id="rId38"/>
    </p:embeddedFont>
    <p:embeddedFont>
      <p:font typeface="Tahoma" panose="020B0604030504040204" pitchFamily="34" charset="0"/>
      <p:regular r:id="rId39"/>
      <p:bold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7" roundtripDataSignature="AMtx7mg+CDmcMZ1WnSCz8bBWmfSVg6KZz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370" autoAdjust="0"/>
  </p:normalViewPr>
  <p:slideViewPr>
    <p:cSldViewPr snapToGrid="0">
      <p:cViewPr varScale="1">
        <p:scale>
          <a:sx n="52" d="100"/>
          <a:sy n="52" d="100"/>
        </p:scale>
        <p:origin x="1204"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51"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47" Type="http://customschemas.google.com/relationships/presentationmetadata" Target="metadata"/><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3886200" y="0"/>
            <a:ext cx="2971800" cy="458788"/>
          </a:xfrm>
          <a:prstGeom prst="rect">
            <a:avLst/>
          </a:prstGeom>
          <a:noFill/>
          <a:ln>
            <a:noFill/>
          </a:ln>
        </p:spPr>
        <p:txBody>
          <a:bodyPr spcFirstLastPara="1" wrap="square" lIns="91425" tIns="45700" rIns="91425" bIns="45700" anchor="t" anchorCtr="0">
            <a:noAutofit/>
          </a:bodyPr>
          <a:lstStyle>
            <a:lvl1pPr marR="0" lvl="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1588" y="0"/>
            <a:ext cx="2971800" cy="458788"/>
          </a:xfrm>
          <a:prstGeom prst="rect">
            <a:avLst/>
          </a:prstGeom>
          <a:noFill/>
          <a:ln>
            <a:noFill/>
          </a:ln>
        </p:spPr>
        <p:txBody>
          <a:bodyPr spcFirstLastPara="1" wrap="square" lIns="91425" tIns="45700" rIns="91425" bIns="45700" anchor="t" anchorCtr="0">
            <a:noAutofit/>
          </a:bodyPr>
          <a:lstStyle>
            <a:lvl1pPr marR="0" lvl="0" algn="l"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3886200" y="8685213"/>
            <a:ext cx="2971800" cy="458787"/>
          </a:xfrm>
          <a:prstGeom prst="rect">
            <a:avLst/>
          </a:prstGeom>
          <a:noFill/>
          <a:ln>
            <a:noFill/>
          </a:ln>
        </p:spPr>
        <p:txBody>
          <a:bodyPr spcFirstLastPara="1" wrap="square" lIns="91425" tIns="45700" rIns="91425" bIns="45700" anchor="b" anchorCtr="0">
            <a:noAutofit/>
          </a:bodyPr>
          <a:lstStyle>
            <a:lvl1pPr marR="0" lvl="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1">
              <a:spcBef>
                <a:spcPts val="0"/>
              </a:spcBef>
              <a:spcAft>
                <a:spcPts val="0"/>
              </a:spcAft>
              <a:buNone/>
            </a:pPr>
            <a:fld id="{00000000-1234-1234-1234-123412341234}" type="slidenum">
              <a:rPr lang="x-non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5474496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idx="12"/>
          </p:nvPr>
        </p:nvSpPr>
        <p:spPr/>
        <p:txBody>
          <a:bodyPr/>
          <a:lstStyle/>
          <a:p>
            <a:pPr marL="0" marR="0" lvl="0" indent="0" algn="l" rtl="1">
              <a:spcBef>
                <a:spcPts val="0"/>
              </a:spcBef>
              <a:spcAft>
                <a:spcPts val="0"/>
              </a:spcAft>
              <a:buNone/>
            </a:pPr>
            <a:fld id="{00000000-1234-1234-1234-123412341234}" type="slidenum">
              <a:rPr lang="x-none" sz="1200" b="0" i="0" u="none" strike="noStrike" cap="none" smtClean="0">
                <a:solidFill>
                  <a:schemeClr val="dk1"/>
                </a:solidFill>
                <a:latin typeface="Calibri"/>
                <a:ea typeface="Calibri"/>
                <a:cs typeface="Calibri"/>
                <a:sym typeface="Calibri"/>
              </a:rPr>
              <a:t>1</a:t>
            </a:fld>
            <a:endParaRPr lang="x-non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215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900211f262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900211f262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None/>
            </a:pPr>
            <a:endParaRPr dirty="0">
              <a:solidFill>
                <a:schemeClr val="accent6">
                  <a:lumMod val="75000"/>
                </a:schemeClr>
              </a:solidFill>
            </a:endParaRPr>
          </a:p>
        </p:txBody>
      </p:sp>
      <p:sp>
        <p:nvSpPr>
          <p:cNvPr id="219" name="Google Shape;219;g900211f262_0_1:notes"/>
          <p:cNvSpPr txBox="1">
            <a:spLocks noGrp="1"/>
          </p:cNvSpPr>
          <p:nvPr>
            <p:ph type="sldNum" idx="12"/>
          </p:nvPr>
        </p:nvSpPr>
        <p:spPr>
          <a:xfrm>
            <a:off x="1588" y="8685213"/>
            <a:ext cx="2971800" cy="458700"/>
          </a:xfrm>
          <a:prstGeom prst="rect">
            <a:avLst/>
          </a:prstGeom>
        </p:spPr>
        <p:txBody>
          <a:bodyPr spcFirstLastPara="1" wrap="square" lIns="91425" tIns="45700" rIns="91425" bIns="45700" anchor="b" anchorCtr="0">
            <a:noAutofit/>
          </a:bodyPr>
          <a:lstStyle/>
          <a:p>
            <a:pPr marL="0" lvl="0" indent="0" algn="l" rtl="1">
              <a:spcBef>
                <a:spcPts val="0"/>
              </a:spcBef>
              <a:spcAft>
                <a:spcPts val="0"/>
              </a:spcAft>
              <a:buClr>
                <a:srgbClr val="000000"/>
              </a:buClr>
              <a:buFont typeface="Arial"/>
              <a:buNone/>
            </a:pPr>
            <a:fld id="{00000000-1234-1234-1234-123412341234}" type="slidenum">
              <a:rPr lang="x-none"/>
              <a:t>10</a:t>
            </a:fld>
            <a:endParaRPr/>
          </a:p>
        </p:txBody>
      </p:sp>
    </p:spTree>
    <p:extLst>
      <p:ext uri="{BB962C8B-B14F-4D97-AF65-F5344CB8AC3E}">
        <p14:creationId xmlns:p14="http://schemas.microsoft.com/office/powerpoint/2010/main" val="31057744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900211f262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900211f262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None/>
            </a:pPr>
            <a:r>
              <a:rPr lang="he-IL" dirty="0">
                <a:solidFill>
                  <a:schemeClr val="accent6">
                    <a:lumMod val="75000"/>
                  </a:schemeClr>
                </a:solidFill>
              </a:rPr>
              <a:t>חשוב להקשיב לתכנים שעולים בכיתה וכן, לשים לב לתלמידות שאינן משתפות או משתפות בחוסר הצלחה שלהן ליהנות בחופשה.</a:t>
            </a:r>
          </a:p>
        </p:txBody>
      </p:sp>
      <p:sp>
        <p:nvSpPr>
          <p:cNvPr id="219" name="Google Shape;219;g900211f262_0_1:notes"/>
          <p:cNvSpPr txBox="1">
            <a:spLocks noGrp="1"/>
          </p:cNvSpPr>
          <p:nvPr>
            <p:ph type="sldNum" idx="12"/>
          </p:nvPr>
        </p:nvSpPr>
        <p:spPr>
          <a:xfrm>
            <a:off x="1588" y="8685213"/>
            <a:ext cx="2971800" cy="458700"/>
          </a:xfrm>
          <a:prstGeom prst="rect">
            <a:avLst/>
          </a:prstGeom>
        </p:spPr>
        <p:txBody>
          <a:bodyPr spcFirstLastPara="1" wrap="square" lIns="91425" tIns="45700" rIns="91425" bIns="45700" anchor="b" anchorCtr="0">
            <a:noAutofit/>
          </a:bodyPr>
          <a:lstStyle/>
          <a:p>
            <a:pPr marL="0" lvl="0" indent="0" algn="l" rtl="1">
              <a:spcBef>
                <a:spcPts val="0"/>
              </a:spcBef>
              <a:spcAft>
                <a:spcPts val="0"/>
              </a:spcAft>
              <a:buClr>
                <a:srgbClr val="000000"/>
              </a:buClr>
              <a:buFont typeface="Arial"/>
              <a:buNone/>
            </a:pPr>
            <a:fld id="{00000000-1234-1234-1234-123412341234}" type="slidenum">
              <a:rPr lang="x-none"/>
              <a:t>11</a:t>
            </a:fld>
            <a:endParaRPr/>
          </a:p>
        </p:txBody>
      </p:sp>
    </p:spTree>
    <p:extLst>
      <p:ext uri="{BB962C8B-B14F-4D97-AF65-F5344CB8AC3E}">
        <p14:creationId xmlns:p14="http://schemas.microsoft.com/office/powerpoint/2010/main" val="40281534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900211f262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900211f262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None/>
            </a:pPr>
            <a:endParaRPr dirty="0"/>
          </a:p>
        </p:txBody>
      </p:sp>
      <p:sp>
        <p:nvSpPr>
          <p:cNvPr id="219" name="Google Shape;219;g900211f262_0_1:notes"/>
          <p:cNvSpPr txBox="1">
            <a:spLocks noGrp="1"/>
          </p:cNvSpPr>
          <p:nvPr>
            <p:ph type="sldNum" idx="12"/>
          </p:nvPr>
        </p:nvSpPr>
        <p:spPr>
          <a:xfrm>
            <a:off x="1588" y="8685213"/>
            <a:ext cx="2971800" cy="458700"/>
          </a:xfrm>
          <a:prstGeom prst="rect">
            <a:avLst/>
          </a:prstGeom>
        </p:spPr>
        <p:txBody>
          <a:bodyPr spcFirstLastPara="1" wrap="square" lIns="91425" tIns="45700" rIns="91425" bIns="45700" anchor="b" anchorCtr="0">
            <a:noAutofit/>
          </a:bodyPr>
          <a:lstStyle/>
          <a:p>
            <a:pPr marL="0" lvl="0" indent="0" algn="l" rtl="1">
              <a:spcBef>
                <a:spcPts val="0"/>
              </a:spcBef>
              <a:spcAft>
                <a:spcPts val="0"/>
              </a:spcAft>
              <a:buClr>
                <a:srgbClr val="000000"/>
              </a:buClr>
              <a:buFont typeface="Arial"/>
              <a:buNone/>
            </a:pPr>
            <a:fld id="{00000000-1234-1234-1234-123412341234}" type="slidenum">
              <a:rPr lang="x-none"/>
              <a:t>12</a:t>
            </a:fld>
            <a:endParaRPr/>
          </a:p>
        </p:txBody>
      </p:sp>
    </p:spTree>
    <p:extLst>
      <p:ext uri="{BB962C8B-B14F-4D97-AF65-F5344CB8AC3E}">
        <p14:creationId xmlns:p14="http://schemas.microsoft.com/office/powerpoint/2010/main" val="22742689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900211f262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900211f262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None/>
            </a:pPr>
            <a:endParaRPr dirty="0"/>
          </a:p>
        </p:txBody>
      </p:sp>
      <p:sp>
        <p:nvSpPr>
          <p:cNvPr id="219" name="Google Shape;219;g900211f262_0_1:notes"/>
          <p:cNvSpPr txBox="1">
            <a:spLocks noGrp="1"/>
          </p:cNvSpPr>
          <p:nvPr>
            <p:ph type="sldNum" idx="12"/>
          </p:nvPr>
        </p:nvSpPr>
        <p:spPr>
          <a:xfrm>
            <a:off x="1588" y="8685213"/>
            <a:ext cx="2971800" cy="458700"/>
          </a:xfrm>
          <a:prstGeom prst="rect">
            <a:avLst/>
          </a:prstGeom>
        </p:spPr>
        <p:txBody>
          <a:bodyPr spcFirstLastPara="1" wrap="square" lIns="91425" tIns="45700" rIns="91425" bIns="45700" anchor="b" anchorCtr="0">
            <a:noAutofit/>
          </a:bodyPr>
          <a:lstStyle/>
          <a:p>
            <a:pPr marL="0" lvl="0" indent="0" algn="l" rtl="1">
              <a:spcBef>
                <a:spcPts val="0"/>
              </a:spcBef>
              <a:spcAft>
                <a:spcPts val="0"/>
              </a:spcAft>
              <a:buClr>
                <a:srgbClr val="000000"/>
              </a:buClr>
              <a:buFont typeface="Arial"/>
              <a:buNone/>
            </a:pPr>
            <a:fld id="{00000000-1234-1234-1234-123412341234}" type="slidenum">
              <a:rPr lang="x-none"/>
              <a:t>13</a:t>
            </a:fld>
            <a:endParaRPr/>
          </a:p>
        </p:txBody>
      </p:sp>
    </p:spTree>
    <p:extLst>
      <p:ext uri="{BB962C8B-B14F-4D97-AF65-F5344CB8AC3E}">
        <p14:creationId xmlns:p14="http://schemas.microsoft.com/office/powerpoint/2010/main" val="24940145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900211f262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900211f262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None/>
            </a:pPr>
            <a:endParaRPr dirty="0"/>
          </a:p>
        </p:txBody>
      </p:sp>
      <p:sp>
        <p:nvSpPr>
          <p:cNvPr id="219" name="Google Shape;219;g900211f262_0_1:notes"/>
          <p:cNvSpPr txBox="1">
            <a:spLocks noGrp="1"/>
          </p:cNvSpPr>
          <p:nvPr>
            <p:ph type="sldNum" idx="12"/>
          </p:nvPr>
        </p:nvSpPr>
        <p:spPr>
          <a:xfrm>
            <a:off x="1588" y="8685213"/>
            <a:ext cx="2971800" cy="458700"/>
          </a:xfrm>
          <a:prstGeom prst="rect">
            <a:avLst/>
          </a:prstGeom>
        </p:spPr>
        <p:txBody>
          <a:bodyPr spcFirstLastPara="1" wrap="square" lIns="91425" tIns="45700" rIns="91425" bIns="45700" anchor="b" anchorCtr="0">
            <a:noAutofit/>
          </a:bodyPr>
          <a:lstStyle/>
          <a:p>
            <a:pPr marL="0" lvl="0" indent="0" algn="l" rtl="1">
              <a:spcBef>
                <a:spcPts val="0"/>
              </a:spcBef>
              <a:spcAft>
                <a:spcPts val="0"/>
              </a:spcAft>
              <a:buClr>
                <a:srgbClr val="000000"/>
              </a:buClr>
              <a:buFont typeface="Arial"/>
              <a:buNone/>
            </a:pPr>
            <a:fld id="{00000000-1234-1234-1234-123412341234}" type="slidenum">
              <a:rPr lang="x-none"/>
              <a:t>14</a:t>
            </a:fld>
            <a:endParaRPr/>
          </a:p>
        </p:txBody>
      </p:sp>
    </p:spTree>
    <p:extLst>
      <p:ext uri="{BB962C8B-B14F-4D97-AF65-F5344CB8AC3E}">
        <p14:creationId xmlns:p14="http://schemas.microsoft.com/office/powerpoint/2010/main" val="130479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900211f262_1_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900211f262_1_3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0" algn="r" rtl="1">
              <a:spcBef>
                <a:spcPts val="0"/>
              </a:spcBef>
              <a:spcAft>
                <a:spcPts val="0"/>
              </a:spcAft>
              <a:buNone/>
            </a:pPr>
            <a:r>
              <a:rPr lang="he-IL" dirty="0">
                <a:solidFill>
                  <a:schemeClr val="accent6">
                    <a:lumMod val="75000"/>
                  </a:schemeClr>
                </a:solidFill>
              </a:rPr>
              <a:t>אפשר ללמוד מדירוג התלמידות לגבי העובדות כמו:</a:t>
            </a:r>
            <a:r>
              <a:rPr lang="en-US" dirty="0">
                <a:solidFill>
                  <a:schemeClr val="accent6">
                    <a:lumMod val="75000"/>
                  </a:schemeClr>
                </a:solidFill>
              </a:rPr>
              <a:t> </a:t>
            </a:r>
            <a:r>
              <a:rPr lang="he-IL" dirty="0">
                <a:solidFill>
                  <a:schemeClr val="accent6">
                    <a:lumMod val="75000"/>
                  </a:schemeClr>
                </a:solidFill>
              </a:rPr>
              <a:t>מידת עייפות וסקרנות. כמו כן ניתן ללמוד על מידת הפתיחות בכיתה.</a:t>
            </a:r>
          </a:p>
          <a:p>
            <a:pPr marL="457200" lvl="0" indent="0" algn="r" rtl="1">
              <a:spcBef>
                <a:spcPts val="0"/>
              </a:spcBef>
              <a:spcAft>
                <a:spcPts val="0"/>
              </a:spcAft>
              <a:buNone/>
            </a:pPr>
            <a:r>
              <a:rPr lang="he-IL" dirty="0">
                <a:solidFill>
                  <a:schemeClr val="accent6">
                    <a:lumMod val="75000"/>
                  </a:schemeClr>
                </a:solidFill>
              </a:rPr>
              <a:t>מתוך הדברים שעלו, ניתן להתחיל ולחשוב על פעולות לשיפור מצב הרוח הכתתי, ולהתחיל לתכנן דברים שישמחו את התלמידות בשנה הקרובה.</a:t>
            </a:r>
          </a:p>
        </p:txBody>
      </p:sp>
      <p:sp>
        <p:nvSpPr>
          <p:cNvPr id="237" name="Google Shape;237;g900211f262_1_36:notes"/>
          <p:cNvSpPr txBox="1">
            <a:spLocks noGrp="1"/>
          </p:cNvSpPr>
          <p:nvPr>
            <p:ph type="sldNum" idx="12"/>
          </p:nvPr>
        </p:nvSpPr>
        <p:spPr>
          <a:xfrm>
            <a:off x="1588" y="8685213"/>
            <a:ext cx="2971800" cy="458700"/>
          </a:xfrm>
          <a:prstGeom prst="rect">
            <a:avLst/>
          </a:prstGeom>
        </p:spPr>
        <p:txBody>
          <a:bodyPr spcFirstLastPara="1" wrap="square" lIns="91425" tIns="45700" rIns="91425" bIns="45700" anchor="b" anchorCtr="0">
            <a:noAutofit/>
          </a:bodyPr>
          <a:lstStyle/>
          <a:p>
            <a:pPr marL="0" lvl="0" indent="0" algn="l" rtl="1">
              <a:spcBef>
                <a:spcPts val="0"/>
              </a:spcBef>
              <a:spcAft>
                <a:spcPts val="0"/>
              </a:spcAft>
              <a:buClr>
                <a:srgbClr val="000000"/>
              </a:buClr>
              <a:buFont typeface="Arial"/>
              <a:buNone/>
            </a:pPr>
            <a:fld id="{00000000-1234-1234-1234-123412341234}" type="slidenum">
              <a:rPr lang="iw-IL"/>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900211f262_1_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900211f262_1_3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0" algn="r" rtl="1">
              <a:spcBef>
                <a:spcPts val="0"/>
              </a:spcBef>
              <a:spcAft>
                <a:spcPts val="0"/>
              </a:spcAft>
              <a:buNone/>
            </a:pPr>
            <a:endParaRPr lang="he-IL" dirty="0">
              <a:solidFill>
                <a:schemeClr val="accent6">
                  <a:lumMod val="75000"/>
                </a:schemeClr>
              </a:solidFill>
            </a:endParaRPr>
          </a:p>
        </p:txBody>
      </p:sp>
      <p:sp>
        <p:nvSpPr>
          <p:cNvPr id="237" name="Google Shape;237;g900211f262_1_36:notes"/>
          <p:cNvSpPr txBox="1">
            <a:spLocks noGrp="1"/>
          </p:cNvSpPr>
          <p:nvPr>
            <p:ph type="sldNum" idx="12"/>
          </p:nvPr>
        </p:nvSpPr>
        <p:spPr>
          <a:xfrm>
            <a:off x="1588" y="8685213"/>
            <a:ext cx="2971800" cy="458700"/>
          </a:xfrm>
          <a:prstGeom prst="rect">
            <a:avLst/>
          </a:prstGeom>
        </p:spPr>
        <p:txBody>
          <a:bodyPr spcFirstLastPara="1" wrap="square" lIns="91425" tIns="45700" rIns="91425" bIns="45700" anchor="b" anchorCtr="0">
            <a:noAutofit/>
          </a:bodyPr>
          <a:lstStyle/>
          <a:p>
            <a:pPr marL="0" lvl="0" indent="0" algn="l" rtl="1">
              <a:spcBef>
                <a:spcPts val="0"/>
              </a:spcBef>
              <a:spcAft>
                <a:spcPts val="0"/>
              </a:spcAft>
              <a:buClr>
                <a:srgbClr val="000000"/>
              </a:buClr>
              <a:buFont typeface="Arial"/>
              <a:buNone/>
            </a:pPr>
            <a:fld id="{00000000-1234-1234-1234-123412341234}" type="slidenum">
              <a:rPr lang="iw-IL"/>
              <a:t>16</a:t>
            </a:fld>
            <a:endParaRPr/>
          </a:p>
        </p:txBody>
      </p:sp>
    </p:spTree>
    <p:extLst>
      <p:ext uri="{BB962C8B-B14F-4D97-AF65-F5344CB8AC3E}">
        <p14:creationId xmlns:p14="http://schemas.microsoft.com/office/powerpoint/2010/main" val="19458824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900211f262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900211f262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None/>
            </a:pPr>
            <a:r>
              <a:rPr lang="he-IL" dirty="0"/>
              <a:t>אפשר להשתמש במוזיקה שקטה ומרגיעה.</a:t>
            </a:r>
          </a:p>
          <a:p>
            <a:pPr marL="0" lvl="0" indent="0" algn="r" rtl="1">
              <a:spcBef>
                <a:spcPts val="0"/>
              </a:spcBef>
              <a:spcAft>
                <a:spcPts val="0"/>
              </a:spcAft>
              <a:buNone/>
            </a:pPr>
            <a:r>
              <a:rPr lang="he-IL" dirty="0"/>
              <a:t>אפשר להזמין את התלמידות לשתף בע"פ</a:t>
            </a:r>
            <a:r>
              <a:rPr lang="he-IL" baseline="0" dirty="0"/>
              <a:t> או לעבור לפעילות.</a:t>
            </a:r>
            <a:endParaRPr dirty="0"/>
          </a:p>
        </p:txBody>
      </p:sp>
      <p:sp>
        <p:nvSpPr>
          <p:cNvPr id="219" name="Google Shape;219;g900211f262_0_1:notes"/>
          <p:cNvSpPr txBox="1">
            <a:spLocks noGrp="1"/>
          </p:cNvSpPr>
          <p:nvPr>
            <p:ph type="sldNum" idx="12"/>
          </p:nvPr>
        </p:nvSpPr>
        <p:spPr>
          <a:xfrm>
            <a:off x="1588" y="8685213"/>
            <a:ext cx="2971800" cy="458700"/>
          </a:xfrm>
          <a:prstGeom prst="rect">
            <a:avLst/>
          </a:prstGeom>
        </p:spPr>
        <p:txBody>
          <a:bodyPr spcFirstLastPara="1" wrap="square" lIns="91425" tIns="45700" rIns="91425" bIns="45700" anchor="b" anchorCtr="0">
            <a:noAutofit/>
          </a:bodyPr>
          <a:lstStyle/>
          <a:p>
            <a:pPr marL="0" lvl="0" indent="0" algn="l" rtl="1">
              <a:spcBef>
                <a:spcPts val="0"/>
              </a:spcBef>
              <a:spcAft>
                <a:spcPts val="0"/>
              </a:spcAft>
              <a:buClr>
                <a:srgbClr val="000000"/>
              </a:buClr>
              <a:buFont typeface="Arial"/>
              <a:buNone/>
            </a:pPr>
            <a:fld id="{00000000-1234-1234-1234-123412341234}" type="slidenum">
              <a:rPr lang="x-none"/>
              <a:t>17</a:t>
            </a:fld>
            <a:endParaRPr/>
          </a:p>
        </p:txBody>
      </p:sp>
    </p:spTree>
    <p:extLst>
      <p:ext uri="{BB962C8B-B14F-4D97-AF65-F5344CB8AC3E}">
        <p14:creationId xmlns:p14="http://schemas.microsoft.com/office/powerpoint/2010/main" val="10729802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900211f262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900211f262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None/>
            </a:pPr>
            <a:r>
              <a:rPr lang="he-IL" dirty="0"/>
              <a:t>למורה: כל תלמידה מקבלת ציור של פרפר (שקף 19), ממלאת לפי ארבעת הנושאים.</a:t>
            </a:r>
          </a:p>
        </p:txBody>
      </p:sp>
      <p:sp>
        <p:nvSpPr>
          <p:cNvPr id="219" name="Google Shape;219;g900211f262_0_1:notes"/>
          <p:cNvSpPr txBox="1">
            <a:spLocks noGrp="1"/>
          </p:cNvSpPr>
          <p:nvPr>
            <p:ph type="sldNum" idx="12"/>
          </p:nvPr>
        </p:nvSpPr>
        <p:spPr>
          <a:xfrm>
            <a:off x="1588" y="8685213"/>
            <a:ext cx="2971800" cy="458700"/>
          </a:xfrm>
          <a:prstGeom prst="rect">
            <a:avLst/>
          </a:prstGeom>
        </p:spPr>
        <p:txBody>
          <a:bodyPr spcFirstLastPara="1" wrap="square" lIns="91425" tIns="45700" rIns="91425" bIns="45700" anchor="b" anchorCtr="0">
            <a:noAutofit/>
          </a:bodyPr>
          <a:lstStyle/>
          <a:p>
            <a:pPr marL="0" lvl="0" indent="0" algn="l" rtl="1">
              <a:spcBef>
                <a:spcPts val="0"/>
              </a:spcBef>
              <a:spcAft>
                <a:spcPts val="0"/>
              </a:spcAft>
              <a:buClr>
                <a:srgbClr val="000000"/>
              </a:buClr>
              <a:buFont typeface="Arial"/>
              <a:buNone/>
            </a:pPr>
            <a:fld id="{00000000-1234-1234-1234-123412341234}" type="slidenum">
              <a:rPr lang="x-none"/>
              <a:t>18</a:t>
            </a:fld>
            <a:endParaRPr/>
          </a:p>
        </p:txBody>
      </p:sp>
    </p:spTree>
    <p:extLst>
      <p:ext uri="{BB962C8B-B14F-4D97-AF65-F5344CB8AC3E}">
        <p14:creationId xmlns:p14="http://schemas.microsoft.com/office/powerpoint/2010/main" val="33842609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להדפסה לתלמידות.</a:t>
            </a:r>
          </a:p>
          <a:p>
            <a:r>
              <a:rPr lang="he-IL" b="0" baseline="0" dirty="0"/>
              <a:t>התלמידות ישתפו במליאה. </a:t>
            </a:r>
            <a:endParaRPr lang="he-IL" dirty="0"/>
          </a:p>
        </p:txBody>
      </p:sp>
      <p:sp>
        <p:nvSpPr>
          <p:cNvPr id="4" name="מציין מיקום של מספר שקופית 3"/>
          <p:cNvSpPr>
            <a:spLocks noGrp="1"/>
          </p:cNvSpPr>
          <p:nvPr>
            <p:ph type="sldNum" idx="10"/>
          </p:nvPr>
        </p:nvSpPr>
        <p:spPr/>
        <p:txBody>
          <a:bodyPr/>
          <a:lstStyle/>
          <a:p>
            <a:pPr marL="0" marR="0" lvl="0" indent="0" algn="l" rtl="1">
              <a:spcBef>
                <a:spcPts val="0"/>
              </a:spcBef>
              <a:spcAft>
                <a:spcPts val="0"/>
              </a:spcAft>
              <a:buNone/>
            </a:pPr>
            <a:fld id="{00000000-1234-1234-1234-123412341234}" type="slidenum">
              <a:rPr lang="x-none" sz="1200" b="0" i="0" u="none" strike="noStrike" cap="none" smtClean="0">
                <a:solidFill>
                  <a:schemeClr val="dk1"/>
                </a:solidFill>
                <a:latin typeface="Calibri"/>
                <a:ea typeface="Calibri"/>
                <a:cs typeface="Calibri"/>
                <a:sym typeface="Calibri"/>
              </a:rPr>
              <a:t>20</a:t>
            </a:fld>
            <a:endParaRPr lang="x-non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70033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900211f262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900211f262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None/>
            </a:pPr>
            <a:endParaRPr dirty="0"/>
          </a:p>
        </p:txBody>
      </p:sp>
      <p:sp>
        <p:nvSpPr>
          <p:cNvPr id="219" name="Google Shape;219;g900211f262_0_1:notes"/>
          <p:cNvSpPr txBox="1">
            <a:spLocks noGrp="1"/>
          </p:cNvSpPr>
          <p:nvPr>
            <p:ph type="sldNum" idx="12"/>
          </p:nvPr>
        </p:nvSpPr>
        <p:spPr>
          <a:xfrm>
            <a:off x="1588" y="8685213"/>
            <a:ext cx="2971800" cy="458700"/>
          </a:xfrm>
          <a:prstGeom prst="rect">
            <a:avLst/>
          </a:prstGeom>
        </p:spPr>
        <p:txBody>
          <a:bodyPr spcFirstLastPara="1" wrap="square" lIns="91425" tIns="45700" rIns="91425" bIns="45700" anchor="b" anchorCtr="0">
            <a:noAutofit/>
          </a:bodyPr>
          <a:lstStyle/>
          <a:p>
            <a:pPr marL="0" lvl="0" indent="0" algn="l" rtl="1">
              <a:spcBef>
                <a:spcPts val="0"/>
              </a:spcBef>
              <a:spcAft>
                <a:spcPts val="0"/>
              </a:spcAft>
              <a:buClr>
                <a:srgbClr val="000000"/>
              </a:buClr>
              <a:buFont typeface="Arial"/>
              <a:buNone/>
            </a:pPr>
            <a:fld id="{00000000-1234-1234-1234-123412341234}" type="slidenum">
              <a:rPr lang="x-none"/>
              <a:t>2</a:t>
            </a:fld>
            <a:endParaRPr/>
          </a:p>
        </p:txBody>
      </p:sp>
    </p:spTree>
    <p:extLst>
      <p:ext uri="{BB962C8B-B14F-4D97-AF65-F5344CB8AC3E}">
        <p14:creationId xmlns:p14="http://schemas.microsoft.com/office/powerpoint/2010/main" val="42362241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900211f262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900211f262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None/>
            </a:pPr>
            <a:r>
              <a:rPr lang="he-IL" dirty="0"/>
              <a:t>למורה:</a:t>
            </a:r>
            <a:r>
              <a:rPr lang="he-IL" baseline="0" dirty="0"/>
              <a:t> חשוב לאסוף את דברי התלמידות. אפשר לבקש מתלמידה לכתוב על גבי בריסטול עם ציור של פרפר</a:t>
            </a:r>
            <a:endParaRPr dirty="0"/>
          </a:p>
        </p:txBody>
      </p:sp>
      <p:sp>
        <p:nvSpPr>
          <p:cNvPr id="219" name="Google Shape;219;g900211f262_0_1:notes"/>
          <p:cNvSpPr txBox="1">
            <a:spLocks noGrp="1"/>
          </p:cNvSpPr>
          <p:nvPr>
            <p:ph type="sldNum" idx="12"/>
          </p:nvPr>
        </p:nvSpPr>
        <p:spPr>
          <a:xfrm>
            <a:off x="1588" y="8685213"/>
            <a:ext cx="2971800" cy="458700"/>
          </a:xfrm>
          <a:prstGeom prst="rect">
            <a:avLst/>
          </a:prstGeom>
        </p:spPr>
        <p:txBody>
          <a:bodyPr spcFirstLastPara="1" wrap="square" lIns="91425" tIns="45700" rIns="91425" bIns="45700" anchor="b" anchorCtr="0">
            <a:noAutofit/>
          </a:bodyPr>
          <a:lstStyle/>
          <a:p>
            <a:pPr marL="0" marR="0" lvl="0" indent="0" algn="l" defTabSz="914400" rtl="1"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x-none" sz="1400" b="0" i="0" u="none" strike="noStrike" kern="0" cap="none" spc="0" normalizeH="0" baseline="0" noProof="0">
                <a:ln>
                  <a:noFill/>
                </a:ln>
                <a:solidFill>
                  <a:srgbClr val="000000"/>
                </a:solidFill>
                <a:effectLst/>
                <a:uLnTx/>
                <a:uFillTx/>
                <a:latin typeface="Arial"/>
                <a:cs typeface="Arial"/>
                <a:sym typeface="Arial"/>
              </a:rPr>
              <a:pPr marL="0" marR="0" lvl="0" indent="0" algn="l" defTabSz="914400" rtl="1" eaLnBrk="1" fontAlgn="auto" latinLnBrk="0" hangingPunct="1">
                <a:lnSpc>
                  <a:spcPct val="100000"/>
                </a:lnSpc>
                <a:spcBef>
                  <a:spcPts val="0"/>
                </a:spcBef>
                <a:spcAft>
                  <a:spcPts val="0"/>
                </a:spcAft>
                <a:buClr>
                  <a:srgbClr val="000000"/>
                </a:buClr>
                <a:buSzTx/>
                <a:buFont typeface="Arial"/>
                <a:buNone/>
                <a:tabLst/>
                <a:defRPr/>
              </a:pPr>
              <a:t>21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8639706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0" baseline="0" dirty="0"/>
              <a:t>אפשר להדפיס את הפרפר ולאחר הכתיבה לתלות על אחד הלוחות בכיתה. </a:t>
            </a:r>
          </a:p>
          <a:p>
            <a:r>
              <a:rPr lang="he-IL" b="0" baseline="0" dirty="0"/>
              <a:t>חשוב להדגיש שאין להתייחס לשמות ולאנשים או לילדות אלא למקרים, חוויות, דברים שנרצה לשנות או לשפר...</a:t>
            </a:r>
          </a:p>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a:buNone/>
              <a:tabLst/>
              <a:defRPr/>
            </a:pPr>
            <a:r>
              <a:rPr lang="he-IL" b="0" baseline="0" dirty="0"/>
              <a:t>כדי לשמור על פרטיות ועל שיתוף מותאם – כדאי להזכיר שכל אחת מוזמנת לכתוב דברים שהיא מוכנה שאחרות יקראו וידעו. </a:t>
            </a:r>
          </a:p>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a:buNone/>
              <a:tabLst/>
              <a:defRPr/>
            </a:pPr>
            <a:r>
              <a:rPr lang="he-IL" b="0" baseline="0" dirty="0"/>
              <a:t>חשוב לתת לתלמידות אפשרות לא לתלות את הדפים, אם הן לא מעוניינות או לכתוב בדף נפרד דברים שהן רוצות לשמור לעצמן. </a:t>
            </a:r>
            <a:endParaRPr lang="he-IL" dirty="0"/>
          </a:p>
          <a:p>
            <a:endParaRPr lang="he-IL" b="0" baseline="0" dirty="0"/>
          </a:p>
        </p:txBody>
      </p:sp>
      <p:sp>
        <p:nvSpPr>
          <p:cNvPr id="4" name="מציין מיקום של מספר שקופית 3"/>
          <p:cNvSpPr>
            <a:spLocks noGrp="1"/>
          </p:cNvSpPr>
          <p:nvPr>
            <p:ph type="sldNum" idx="10"/>
          </p:nvPr>
        </p:nvSpPr>
        <p:spPr/>
        <p:txBody>
          <a:bodyPr/>
          <a:lstStyle/>
          <a:p>
            <a:pPr marL="0" marR="0" lvl="0" indent="0" algn="l" rtl="1">
              <a:spcBef>
                <a:spcPts val="0"/>
              </a:spcBef>
              <a:spcAft>
                <a:spcPts val="0"/>
              </a:spcAft>
              <a:buNone/>
            </a:pPr>
            <a:fld id="{00000000-1234-1234-1234-123412341234}" type="slidenum">
              <a:rPr lang="x-none" sz="1200" b="0" i="0" u="none" strike="noStrike" cap="none" smtClean="0">
                <a:solidFill>
                  <a:schemeClr val="dk1"/>
                </a:solidFill>
                <a:latin typeface="Calibri"/>
                <a:ea typeface="Calibri"/>
                <a:cs typeface="Calibri"/>
                <a:sym typeface="Calibri"/>
              </a:rPr>
              <a:t>22</a:t>
            </a:fld>
            <a:endParaRPr lang="x-non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577279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200"/>
              <a:buFont typeface="Calibri"/>
              <a:buNone/>
            </a:pPr>
            <a:r>
              <a:rPr lang="he-IL" dirty="0"/>
              <a:t> המורה תזמין את התלמידות לשתף באחת</a:t>
            </a:r>
            <a:r>
              <a:rPr lang="he-IL" baseline="0" dirty="0"/>
              <a:t> מבועות המחשבה. השקף יוקרן על הלוח.</a:t>
            </a:r>
          </a:p>
          <a:p>
            <a:pPr marL="0" lvl="0" indent="0" algn="r" rtl="1">
              <a:spcBef>
                <a:spcPts val="0"/>
              </a:spcBef>
              <a:spcAft>
                <a:spcPts val="0"/>
              </a:spcAft>
              <a:buClr>
                <a:schemeClr val="dk1"/>
              </a:buClr>
              <a:buSzPts val="1200"/>
              <a:buFont typeface="Calibri"/>
              <a:buNone/>
            </a:pPr>
            <a:r>
              <a:rPr lang="he-IL" baseline="0" dirty="0"/>
              <a:t>אפשר להדפיס את שקף 22, ולתת לתלמידות למלא אותו ורק אח"כ לשתף במליאה. </a:t>
            </a:r>
            <a:endParaRPr dirty="0"/>
          </a:p>
          <a:p>
            <a:pPr marL="0" lvl="0" indent="0" algn="r" rtl="1">
              <a:spcBef>
                <a:spcPts val="0"/>
              </a:spcBef>
              <a:spcAft>
                <a:spcPts val="0"/>
              </a:spcAft>
              <a:buClr>
                <a:schemeClr val="dk1"/>
              </a:buClr>
              <a:buSzPts val="1200"/>
              <a:buFont typeface="Calibri"/>
              <a:buNone/>
            </a:pPr>
            <a:r>
              <a:rPr lang="he-IL" dirty="0"/>
              <a:t> </a:t>
            </a:r>
            <a:endParaRPr dirty="0"/>
          </a:p>
        </p:txBody>
      </p:sp>
      <p:sp>
        <p:nvSpPr>
          <p:cNvPr id="255" name="Google Shape;255;p12: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lvl="0" indent="0" algn="l" rtl="1">
              <a:spcBef>
                <a:spcPts val="0"/>
              </a:spcBef>
              <a:spcAft>
                <a:spcPts val="0"/>
              </a:spcAft>
              <a:buNone/>
            </a:pPr>
            <a:fld id="{00000000-1234-1234-1234-123412341234}" type="slidenum">
              <a:rPr lang="iw-IL"/>
              <a:t>23</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200"/>
              <a:buFont typeface="Calibri"/>
              <a:buNone/>
            </a:pPr>
            <a:r>
              <a:rPr lang="he-IL" dirty="0"/>
              <a:t>שקף להדפסה לתלמידות. </a:t>
            </a:r>
            <a:endParaRPr dirty="0"/>
          </a:p>
        </p:txBody>
      </p:sp>
      <p:sp>
        <p:nvSpPr>
          <p:cNvPr id="255" name="Google Shape;255;p12: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lvl="0" indent="0" algn="l" rtl="1">
              <a:spcBef>
                <a:spcPts val="0"/>
              </a:spcBef>
              <a:spcAft>
                <a:spcPts val="0"/>
              </a:spcAft>
              <a:buNone/>
            </a:pPr>
            <a:fld id="{00000000-1234-1234-1234-123412341234}" type="slidenum">
              <a:rPr lang="iw-IL"/>
              <a:t>24</a:t>
            </a:fld>
            <a:endParaRPr/>
          </a:p>
        </p:txBody>
      </p:sp>
    </p:spTree>
    <p:extLst>
      <p:ext uri="{BB962C8B-B14F-4D97-AF65-F5344CB8AC3E}">
        <p14:creationId xmlns:p14="http://schemas.microsoft.com/office/powerpoint/2010/main" val="5268957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latin typeface="+mn-lt"/>
              <a:cs typeface="+mn-cs"/>
            </a:endParaRPr>
          </a:p>
        </p:txBody>
      </p:sp>
      <p:sp>
        <p:nvSpPr>
          <p:cNvPr id="4" name="מציין מיקום של מספר שקופית 3"/>
          <p:cNvSpPr>
            <a:spLocks noGrp="1"/>
          </p:cNvSpPr>
          <p:nvPr>
            <p:ph type="sldNum" idx="10"/>
          </p:nvPr>
        </p:nvSpPr>
        <p:spPr/>
        <p:txBody>
          <a:bodyPr/>
          <a:lstStyle/>
          <a:p>
            <a:pPr marL="0" marR="0" lvl="0" indent="0" algn="l" rtl="1">
              <a:spcBef>
                <a:spcPts val="0"/>
              </a:spcBef>
              <a:spcAft>
                <a:spcPts val="0"/>
              </a:spcAft>
              <a:buNone/>
            </a:pPr>
            <a:fld id="{00000000-1234-1234-1234-123412341234}" type="slidenum">
              <a:rPr lang="x-none" sz="1200" b="0" i="0" u="none" strike="noStrike" cap="none" smtClean="0">
                <a:solidFill>
                  <a:schemeClr val="dk1"/>
                </a:solidFill>
                <a:latin typeface="Calibri"/>
                <a:ea typeface="Calibri"/>
                <a:cs typeface="Calibri"/>
                <a:sym typeface="Calibri"/>
              </a:rPr>
              <a:t>25</a:t>
            </a:fld>
            <a:endParaRPr lang="x-non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48076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None/>
            </a:pPr>
            <a:r>
              <a:rPr lang="x-none" dirty="0"/>
              <a:t>להצגה לתלמיד</a:t>
            </a:r>
            <a:r>
              <a:rPr lang="he-IL" dirty="0" err="1"/>
              <a:t>ות</a:t>
            </a:r>
            <a:endParaRPr dirty="0"/>
          </a:p>
        </p:txBody>
      </p:sp>
      <p:sp>
        <p:nvSpPr>
          <p:cNvPr id="159" name="Google Shape;15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900211f262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g900211f262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200"/>
              <a:buFont typeface="Calibri"/>
              <a:buNone/>
            </a:pPr>
            <a:r>
              <a:rPr lang="he-IL" dirty="0"/>
              <a:t>הפעילות מתוכננת עבור כיתה בה התלמידות מכירות אחת את השנייה והמורה חדשה בכיתה או למורה ממשיכה. במקרה זה ניתן לבחור היגדים נוספים.</a:t>
            </a:r>
          </a:p>
          <a:p>
            <a:pPr marL="0" lvl="0" indent="0" algn="r" rtl="1">
              <a:spcBef>
                <a:spcPts val="0"/>
              </a:spcBef>
              <a:spcAft>
                <a:spcPts val="0"/>
              </a:spcAft>
              <a:buClr>
                <a:schemeClr val="dk1"/>
              </a:buClr>
              <a:buSzPts val="1200"/>
              <a:buFont typeface="Calibri"/>
              <a:buNone/>
            </a:pPr>
            <a:r>
              <a:rPr lang="he-IL" dirty="0">
                <a:solidFill>
                  <a:srgbClr val="000000"/>
                </a:solidFill>
                <a:latin typeface="David" panose="020E0502060401010101" pitchFamily="34" charset="-79"/>
                <a:cs typeface="David" panose="020E0502060401010101" pitchFamily="34" charset="-79"/>
              </a:rPr>
              <a:t>אפשר להסתדר בקבוצות לפי מאפיינים נוספים: חודש לידה, מספר בית ברחוב וכדומה, בהתאם לגיל התלמידות.</a:t>
            </a:r>
            <a:endParaRPr lang="he-IL" dirty="0"/>
          </a:p>
          <a:p>
            <a:pPr marL="0" lvl="0" indent="0" algn="r" rtl="1">
              <a:spcBef>
                <a:spcPts val="0"/>
              </a:spcBef>
              <a:spcAft>
                <a:spcPts val="0"/>
              </a:spcAft>
              <a:buClr>
                <a:schemeClr val="dk1"/>
              </a:buClr>
              <a:buSzPts val="1200"/>
              <a:buFont typeface="Calibri"/>
              <a:buNone/>
            </a:pPr>
            <a:endParaRPr lang="he-IL" dirty="0"/>
          </a:p>
          <a:p>
            <a:pPr marL="0" lvl="0" indent="0" algn="r" rtl="1">
              <a:spcBef>
                <a:spcPts val="0"/>
              </a:spcBef>
              <a:spcAft>
                <a:spcPts val="0"/>
              </a:spcAft>
              <a:buClr>
                <a:schemeClr val="dk1"/>
              </a:buClr>
              <a:buSzPts val="1200"/>
              <a:buFont typeface="Calibri"/>
              <a:buNone/>
            </a:pPr>
            <a:endParaRPr dirty="0"/>
          </a:p>
        </p:txBody>
      </p:sp>
      <p:sp>
        <p:nvSpPr>
          <p:cNvPr id="129" name="Google Shape;129;g900211f262_1_0:notes"/>
          <p:cNvSpPr txBox="1">
            <a:spLocks noGrp="1"/>
          </p:cNvSpPr>
          <p:nvPr>
            <p:ph type="sldNum" idx="12"/>
          </p:nvPr>
        </p:nvSpPr>
        <p:spPr>
          <a:xfrm>
            <a:off x="1588" y="8685213"/>
            <a:ext cx="2971800" cy="458700"/>
          </a:xfrm>
          <a:prstGeom prst="rect">
            <a:avLst/>
          </a:prstGeom>
          <a:noFill/>
          <a:ln>
            <a:noFill/>
          </a:ln>
        </p:spPr>
        <p:txBody>
          <a:bodyPr spcFirstLastPara="1" wrap="square" lIns="91425" tIns="45700" rIns="91425" bIns="45700" anchor="b" anchorCtr="0">
            <a:noAutofit/>
          </a:bodyPr>
          <a:lstStyle/>
          <a:p>
            <a:pPr marL="0" lvl="0" indent="0" algn="l" rtl="1">
              <a:spcBef>
                <a:spcPts val="0"/>
              </a:spcBef>
              <a:spcAft>
                <a:spcPts val="0"/>
              </a:spcAft>
              <a:buNone/>
            </a:pPr>
            <a:fld id="{00000000-1234-1234-1234-123412341234}" type="slidenum">
              <a:rPr lang="x-none"/>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200"/>
              <a:buFont typeface="Calibri"/>
              <a:buNone/>
            </a:pPr>
            <a:endParaRPr lang="he-IL" dirty="0"/>
          </a:p>
          <a:p>
            <a:pPr marL="0" lvl="0" indent="0" algn="r" rtl="1">
              <a:spcBef>
                <a:spcPts val="0"/>
              </a:spcBef>
              <a:spcAft>
                <a:spcPts val="0"/>
              </a:spcAft>
              <a:buClr>
                <a:schemeClr val="dk1"/>
              </a:buClr>
              <a:buSzPts val="1200"/>
              <a:buFont typeface="Calibri"/>
              <a:buNone/>
            </a:pPr>
            <a:r>
              <a:rPr lang="he-IL" dirty="0"/>
              <a:t>פעילות זו מאפשרת שיח קצר לגבי החופשה והחזרה לשגרה. שיח שמאפשר שיתוף בתכנים הנוגעים לחזרה לשגרה</a:t>
            </a:r>
          </a:p>
          <a:p>
            <a:pPr marL="0" lvl="0" indent="0" algn="r" rtl="1">
              <a:spcBef>
                <a:spcPts val="0"/>
              </a:spcBef>
              <a:spcAft>
                <a:spcPts val="0"/>
              </a:spcAft>
              <a:buClr>
                <a:schemeClr val="dk1"/>
              </a:buClr>
              <a:buSzPts val="1200"/>
              <a:buFont typeface="Calibri"/>
              <a:buNone/>
            </a:pPr>
            <a:r>
              <a:rPr lang="he-IL" dirty="0"/>
              <a:t>גם עבור כיתה, בה התלמידות מכירות זו את זו.</a:t>
            </a:r>
          </a:p>
          <a:p>
            <a:pPr marL="0" marR="0" lvl="0" indent="0" algn="r" defTabSz="914400" rtl="1" eaLnBrk="1" fontAlgn="auto" latinLnBrk="0" hangingPunct="1">
              <a:lnSpc>
                <a:spcPct val="100000"/>
              </a:lnSpc>
              <a:spcBef>
                <a:spcPts val="0"/>
              </a:spcBef>
              <a:spcAft>
                <a:spcPts val="0"/>
              </a:spcAft>
              <a:buClr>
                <a:schemeClr val="dk1"/>
              </a:buClr>
              <a:buSzPts val="1200"/>
              <a:buFont typeface="Calibri"/>
              <a:buNone/>
              <a:tabLst/>
              <a:defRPr/>
            </a:pPr>
            <a:r>
              <a:rPr lang="he-IL" dirty="0"/>
              <a:t>אפשר לשנות היגדים בהתאם לכיתה.</a:t>
            </a:r>
          </a:p>
          <a:p>
            <a:pPr marL="0" lvl="0" indent="0" algn="r" rtl="1">
              <a:spcBef>
                <a:spcPts val="0"/>
              </a:spcBef>
              <a:spcAft>
                <a:spcPts val="0"/>
              </a:spcAft>
              <a:buClr>
                <a:schemeClr val="dk1"/>
              </a:buClr>
              <a:buSzPts val="1200"/>
              <a:buFont typeface="Calibri"/>
              <a:buNone/>
            </a:pPr>
            <a:endParaRPr dirty="0"/>
          </a:p>
        </p:txBody>
      </p:sp>
      <p:sp>
        <p:nvSpPr>
          <p:cNvPr id="136" name="Google Shape;136;p6: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lvl="0" indent="0" algn="l" rtl="1">
              <a:spcBef>
                <a:spcPts val="0"/>
              </a:spcBef>
              <a:spcAft>
                <a:spcPts val="0"/>
              </a:spcAft>
              <a:buNone/>
            </a:pPr>
            <a:fld id="{00000000-1234-1234-1234-123412341234}" type="slidenum">
              <a:rPr lang="x-none"/>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r>
              <a:rPr lang="he-IL" dirty="0"/>
              <a:t>בסיכום המפגש התלמידות מוזמנות לחשוב ולרשום לעצמן מה למדו על עצמן ועל הכיתה.</a:t>
            </a:r>
          </a:p>
          <a:p>
            <a:pPr marL="0" lvl="0" indent="0" algn="r" rtl="0">
              <a:spcBef>
                <a:spcPts val="0"/>
              </a:spcBef>
              <a:spcAft>
                <a:spcPts val="0"/>
              </a:spcAft>
              <a:buNone/>
            </a:pPr>
            <a:r>
              <a:rPr lang="he-IL" dirty="0"/>
              <a:t>גיליתי שיש עוד ילדות ש.... שמעתי ש... אני מיוחדת ב... </a:t>
            </a:r>
          </a:p>
          <a:p>
            <a:pPr marL="0" lvl="0" indent="0" algn="r" rtl="0">
              <a:spcBef>
                <a:spcPts val="0"/>
              </a:spcBef>
              <a:spcAft>
                <a:spcPts val="0"/>
              </a:spcAft>
              <a:buNone/>
            </a:pPr>
            <a:endParaRPr lang="he-IL" dirty="0"/>
          </a:p>
          <a:p>
            <a:pPr marL="0" lvl="0" indent="0" algn="r" rtl="0">
              <a:spcBef>
                <a:spcPts val="0"/>
              </a:spcBef>
              <a:spcAft>
                <a:spcPts val="0"/>
              </a:spcAft>
              <a:buNone/>
            </a:pPr>
            <a:endParaRPr lang="he-IL" dirty="0"/>
          </a:p>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he-IL" sz="1200" b="0" i="0" u="none" strike="noStrike" kern="0" cap="none" spc="0" normalizeH="0" baseline="0" noProof="0" dirty="0">
                <a:ln>
                  <a:noFill/>
                </a:ln>
                <a:solidFill>
                  <a:srgbClr val="000000"/>
                </a:solidFill>
                <a:effectLst/>
                <a:uLnTx/>
                <a:uFillTx/>
                <a:latin typeface="Calibri"/>
                <a:cs typeface="Calibri"/>
                <a:sym typeface="Calibri"/>
              </a:rPr>
              <a:t>גיליתי שיש עוד ילדות ש.... שמעתי ש... אני מיוחד ב... </a:t>
            </a:r>
            <a:endParaRPr kumimoji="0" lang="en-US" sz="1200" b="0" i="0" u="none" strike="noStrike" kern="0" cap="none" spc="0" normalizeH="0" baseline="0" noProof="0" dirty="0">
              <a:ln>
                <a:noFill/>
              </a:ln>
              <a:solidFill>
                <a:srgbClr val="000000"/>
              </a:solidFill>
              <a:effectLst/>
              <a:uLnTx/>
              <a:uFillTx/>
              <a:latin typeface="Calibri"/>
              <a:cs typeface="Calibri"/>
              <a:sym typeface="Calibri"/>
            </a:endParaRPr>
          </a:p>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US" sz="1200" b="0" i="0" u="none" strike="noStrike" kern="0" cap="none" spc="0" normalizeH="0" baseline="0" noProof="0" dirty="0">
              <a:ln>
                <a:noFill/>
              </a:ln>
              <a:solidFill>
                <a:srgbClr val="000000"/>
              </a:solidFill>
              <a:effectLst/>
              <a:uLnTx/>
              <a:uFillTx/>
              <a:latin typeface="Calibri"/>
              <a:cs typeface="Calibri"/>
              <a:sym typeface="Calibri"/>
            </a:endParaRPr>
          </a:p>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he-IL" sz="1200" b="0" i="0" u="none" strike="noStrike" kern="0" cap="none" spc="0" normalizeH="0" baseline="0" noProof="0" dirty="0">
                <a:ln>
                  <a:noFill/>
                </a:ln>
                <a:solidFill>
                  <a:srgbClr val="70AD47">
                    <a:lumMod val="75000"/>
                  </a:srgbClr>
                </a:solidFill>
                <a:effectLst/>
                <a:uLnTx/>
                <a:uFillTx/>
                <a:latin typeface="Calibri"/>
                <a:cs typeface="Calibri"/>
                <a:sym typeface="Calibri"/>
              </a:rPr>
              <a:t>אפשר להתייחס לתהליך שהיה בכיתה, ליכולת השיתוף האישי של התלמידות, לדמיון בין מספר תלמידות בתחומים </a:t>
            </a:r>
            <a:r>
              <a:rPr kumimoji="0" lang="he-IL" sz="1200" b="0" i="0" u="none" strike="noStrike" kern="0" cap="none" spc="0" normalizeH="0" baseline="0" noProof="0" dirty="0" err="1">
                <a:ln>
                  <a:noFill/>
                </a:ln>
                <a:solidFill>
                  <a:srgbClr val="70AD47">
                    <a:lumMod val="75000"/>
                  </a:srgbClr>
                </a:solidFill>
                <a:effectLst/>
                <a:uLnTx/>
                <a:uFillTx/>
                <a:latin typeface="Calibri"/>
                <a:cs typeface="Calibri"/>
                <a:sym typeface="Calibri"/>
              </a:rPr>
              <a:t>מסויימים</a:t>
            </a:r>
            <a:endParaRPr kumimoji="0" lang="he-IL" sz="1200" b="0" i="0" u="none" strike="noStrike" kern="0" cap="none" spc="0" normalizeH="0" baseline="0" noProof="0" dirty="0">
              <a:ln>
                <a:noFill/>
              </a:ln>
              <a:solidFill>
                <a:srgbClr val="70AD47">
                  <a:lumMod val="75000"/>
                </a:srgbClr>
              </a:solidFill>
              <a:effectLst/>
              <a:uLnTx/>
              <a:uFillTx/>
              <a:latin typeface="Calibri"/>
              <a:cs typeface="Calibri"/>
              <a:sym typeface="Calibri"/>
            </a:endParaRPr>
          </a:p>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he-IL" sz="1200" b="0" i="0" u="none" strike="noStrike" kern="0" cap="none" spc="0" normalizeH="0" baseline="0" noProof="0" dirty="0">
                <a:ln>
                  <a:noFill/>
                </a:ln>
                <a:solidFill>
                  <a:srgbClr val="70AD47">
                    <a:lumMod val="75000"/>
                  </a:srgbClr>
                </a:solidFill>
                <a:effectLst/>
                <a:uLnTx/>
                <a:uFillTx/>
                <a:latin typeface="Calibri"/>
                <a:cs typeface="Calibri"/>
                <a:sym typeface="Calibri"/>
              </a:rPr>
              <a:t>לציין שיש דברים שמיוחדים לחלק מהתלמידות, כדאי להדגיש את ההקשבה והיכולת שלהן לשתף בדברים אישיים.</a:t>
            </a:r>
          </a:p>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he-IL" sz="1200" b="0" i="0" u="none" strike="noStrike" kern="0" cap="none" spc="0" normalizeH="0" baseline="0" noProof="0" dirty="0">
                <a:ln>
                  <a:noFill/>
                </a:ln>
                <a:solidFill>
                  <a:srgbClr val="70AD47">
                    <a:lumMod val="75000"/>
                  </a:srgbClr>
                </a:solidFill>
                <a:effectLst/>
                <a:uLnTx/>
                <a:uFillTx/>
                <a:latin typeface="Calibri"/>
                <a:cs typeface="Calibri"/>
                <a:sym typeface="Calibri"/>
              </a:rPr>
              <a:t>אפשר לחשוב על דברים שאפשר לעשות כעת בהתייחס למה שעלה בכיתה למשל: כל מי שיש להן אחיות גדולות, יכולים להכין להן משהו. כל מי ששחקה במשחק  חדש מומלץ, יכינו המלצות למשחקים...</a:t>
            </a:r>
          </a:p>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he-IL" sz="1200" b="0" i="0" u="none" strike="noStrike" kern="0" cap="none" spc="0" normalizeH="0" baseline="0" noProof="0" dirty="0">
                <a:ln>
                  <a:noFill/>
                </a:ln>
                <a:solidFill>
                  <a:srgbClr val="000000"/>
                </a:solidFill>
                <a:effectLst/>
                <a:uLnTx/>
                <a:uFillTx/>
                <a:latin typeface="Calibri"/>
                <a:cs typeface="Calibri"/>
                <a:sym typeface="Calibri"/>
              </a:rPr>
              <a:t>חשוב לאפשר לתלמידות לשתף, תוך שמירה על גבולות ופרטיות</a:t>
            </a:r>
          </a:p>
          <a:p>
            <a:pPr marL="0" lvl="0" indent="0" algn="l" rtl="0">
              <a:spcBef>
                <a:spcPts val="0"/>
              </a:spcBef>
              <a:spcAft>
                <a:spcPts val="0"/>
              </a:spcAft>
              <a:buNone/>
            </a:pPr>
            <a:endParaRPr lang="he-IL" dirty="0"/>
          </a:p>
          <a:p>
            <a:pPr marL="0" lvl="0" indent="0" algn="l" rtl="0">
              <a:spcBef>
                <a:spcPts val="0"/>
              </a:spcBef>
              <a:spcAft>
                <a:spcPts val="0"/>
              </a:spcAft>
              <a:buNone/>
            </a:pPr>
            <a:endParaRPr lang="he-IL" dirty="0"/>
          </a:p>
          <a:p>
            <a:pPr marL="0" lvl="0" indent="0" algn="l" rtl="0">
              <a:spcBef>
                <a:spcPts val="0"/>
              </a:spcBef>
              <a:spcAft>
                <a:spcPts val="0"/>
              </a:spcAft>
              <a:buNone/>
            </a:pPr>
            <a:endParaRPr dirty="0"/>
          </a:p>
        </p:txBody>
      </p:sp>
      <p:sp>
        <p:nvSpPr>
          <p:cNvPr id="180" name="Google Shape;18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r>
              <a:rPr lang="he-IL" dirty="0">
                <a:solidFill>
                  <a:schemeClr val="accent6">
                    <a:lumMod val="75000"/>
                  </a:schemeClr>
                </a:solidFill>
              </a:rPr>
              <a:t>אפשר להתייחס לתהליך שהיה בכיתה, ליכולת השיתוף האישי של התלמידות, לדמיון בין מספר תלמידות בתחומים מסוימים. לציין שיש דברים, שמיוחדים לחלק מהתלמידות.</a:t>
            </a:r>
          </a:p>
          <a:p>
            <a:pPr marL="0" lvl="0" indent="0" algn="r" rtl="0">
              <a:spcBef>
                <a:spcPts val="0"/>
              </a:spcBef>
              <a:spcAft>
                <a:spcPts val="0"/>
              </a:spcAft>
              <a:buNone/>
            </a:pPr>
            <a:r>
              <a:rPr lang="he-IL" dirty="0">
                <a:solidFill>
                  <a:schemeClr val="accent6">
                    <a:lumMod val="75000"/>
                  </a:schemeClr>
                </a:solidFill>
              </a:rPr>
              <a:t>כדאי להדגיש את ההקשבה והיכולת שלהן לשתף בדברים אישיים.</a:t>
            </a:r>
          </a:p>
          <a:p>
            <a:pPr marL="0" lvl="0" indent="0" algn="r" rtl="0">
              <a:spcBef>
                <a:spcPts val="0"/>
              </a:spcBef>
              <a:spcAft>
                <a:spcPts val="0"/>
              </a:spcAft>
              <a:buNone/>
            </a:pPr>
            <a:r>
              <a:rPr lang="he-IL" dirty="0">
                <a:solidFill>
                  <a:schemeClr val="accent6">
                    <a:lumMod val="75000"/>
                  </a:schemeClr>
                </a:solidFill>
              </a:rPr>
              <a:t>אפשר לחשוב על דברים שניתן לעשות כעת בהתייחס למה שעלה בכיתה למשל: כל מי שיש להן אחים קטנים, יכולות להכין להם משהו. </a:t>
            </a:r>
          </a:p>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lang="he-IL" dirty="0"/>
              <a:t>חשוב לאפשר לתלמידות לשתף, תוך שמירה על גבולות ופרטיות.</a:t>
            </a:r>
          </a:p>
        </p:txBody>
      </p:sp>
      <p:sp>
        <p:nvSpPr>
          <p:cNvPr id="187" name="Google Shape;18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900211f262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900211f262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None/>
            </a:pPr>
            <a:r>
              <a:rPr lang="he-IL" b="1" dirty="0"/>
              <a:t>למורה</a:t>
            </a:r>
            <a:r>
              <a:rPr lang="he-IL" dirty="0"/>
              <a:t>: </a:t>
            </a:r>
            <a:r>
              <a:rPr lang="he-IL" baseline="0" dirty="0"/>
              <a:t>התלמידות ירימו פתק עם מספר מ 1-10. ניתן לחלק דף עם "מד רגשות" ולהזמין את התלמידות לסמן על גבי הדף את הרגשתן ביחס להיגד.</a:t>
            </a:r>
          </a:p>
          <a:p>
            <a:pPr marL="0" lvl="0" indent="0" algn="r" rtl="1">
              <a:spcBef>
                <a:spcPts val="0"/>
              </a:spcBef>
              <a:spcAft>
                <a:spcPts val="0"/>
              </a:spcAft>
              <a:buNone/>
            </a:pPr>
            <a:r>
              <a:rPr lang="he-IL" baseline="0" dirty="0"/>
              <a:t>ננחה את התלמידות להתבונן ב"תמונה הכיתתית" שעולה.</a:t>
            </a:r>
          </a:p>
          <a:p>
            <a:pPr marL="0" lvl="0" indent="0" algn="r" rtl="1">
              <a:spcBef>
                <a:spcPts val="0"/>
              </a:spcBef>
              <a:spcAft>
                <a:spcPts val="0"/>
              </a:spcAft>
              <a:buNone/>
            </a:pPr>
            <a:r>
              <a:rPr lang="he-IL" baseline="0" dirty="0"/>
              <a:t>ניתן להוסיף משפטים בהתאם לשיקול הדעת של המורה.</a:t>
            </a:r>
            <a:endParaRPr lang="en-US" baseline="0" dirty="0"/>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he-IL" sz="1200" dirty="0">
                <a:solidFill>
                  <a:schemeClr val="accent1">
                    <a:lumMod val="50000"/>
                  </a:schemeClr>
                </a:solidFill>
                <a:latin typeface="Arial" panose="020B0604020202020204" pitchFamily="34" charset="0"/>
                <a:cs typeface="Arial" panose="020B0604020202020204" pitchFamily="34" charset="0"/>
              </a:rPr>
              <a:t>המורה תנחה את התלמידות להתבונן בפתקים שהרימו חברותיהן.</a:t>
            </a:r>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endParaRPr lang="he-IL" sz="1200" dirty="0">
              <a:solidFill>
                <a:schemeClr val="accent1">
                  <a:lumMod val="50000"/>
                </a:schemeClr>
              </a:solidFill>
              <a:latin typeface="Arial" panose="020B0604020202020204" pitchFamily="34" charset="0"/>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endParaRPr lang="he-IL" sz="1200" dirty="0">
              <a:solidFill>
                <a:schemeClr val="accent1">
                  <a:lumMod val="50000"/>
                </a:schemeClr>
              </a:solidFill>
              <a:latin typeface="Arial" panose="020B0604020202020204" pitchFamily="34" charset="0"/>
              <a:cs typeface="Arial" panose="020B0604020202020204" pitchFamily="34" charset="0"/>
            </a:endParaRPr>
          </a:p>
          <a:p>
            <a:pPr marL="0" lvl="0" indent="0" algn="r" rtl="1">
              <a:spcBef>
                <a:spcPts val="0"/>
              </a:spcBef>
              <a:spcAft>
                <a:spcPts val="0"/>
              </a:spcAft>
              <a:buNone/>
            </a:pPr>
            <a:endParaRPr dirty="0"/>
          </a:p>
          <a:p>
            <a:pPr marL="0" lvl="0" indent="0" algn="r" rtl="1">
              <a:spcBef>
                <a:spcPts val="0"/>
              </a:spcBef>
              <a:spcAft>
                <a:spcPts val="0"/>
              </a:spcAft>
              <a:buNone/>
            </a:pPr>
            <a:endParaRPr dirty="0"/>
          </a:p>
        </p:txBody>
      </p:sp>
      <p:sp>
        <p:nvSpPr>
          <p:cNvPr id="219" name="Google Shape;219;g900211f262_0_1:notes"/>
          <p:cNvSpPr txBox="1">
            <a:spLocks noGrp="1"/>
          </p:cNvSpPr>
          <p:nvPr>
            <p:ph type="sldNum" idx="12"/>
          </p:nvPr>
        </p:nvSpPr>
        <p:spPr>
          <a:xfrm>
            <a:off x="1588" y="8685213"/>
            <a:ext cx="2971800" cy="458700"/>
          </a:xfrm>
          <a:prstGeom prst="rect">
            <a:avLst/>
          </a:prstGeom>
        </p:spPr>
        <p:txBody>
          <a:bodyPr spcFirstLastPara="1" wrap="square" lIns="91425" tIns="45700" rIns="91425" bIns="45700" anchor="b" anchorCtr="0">
            <a:noAutofit/>
          </a:bodyPr>
          <a:lstStyle/>
          <a:p>
            <a:pPr marL="0" lvl="0" indent="0" algn="l" rtl="1">
              <a:spcBef>
                <a:spcPts val="0"/>
              </a:spcBef>
              <a:spcAft>
                <a:spcPts val="0"/>
              </a:spcAft>
              <a:buClr>
                <a:srgbClr val="000000"/>
              </a:buClr>
              <a:buFont typeface="Arial"/>
              <a:buNone/>
            </a:pPr>
            <a:fld id="{00000000-1234-1234-1234-123412341234}" type="slidenum">
              <a:rPr lang="x-none"/>
              <a:t>8</a:t>
            </a:fld>
            <a:endParaRPr/>
          </a:p>
        </p:txBody>
      </p:sp>
    </p:spTree>
    <p:extLst>
      <p:ext uri="{BB962C8B-B14F-4D97-AF65-F5344CB8AC3E}">
        <p14:creationId xmlns:p14="http://schemas.microsoft.com/office/powerpoint/2010/main" val="275129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900211f262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900211f262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None/>
            </a:pPr>
            <a:r>
              <a:rPr lang="he-IL" dirty="0">
                <a:solidFill>
                  <a:schemeClr val="accent6">
                    <a:lumMod val="75000"/>
                  </a:schemeClr>
                </a:solidFill>
              </a:rPr>
              <a:t>אחרי שהתלמידות סימנו על גבי הסרגל (על גבי הלוח, על סרט איזולירבנד על הרצפה, על גבי בריסטול, </a:t>
            </a:r>
          </a:p>
          <a:p>
            <a:pPr marL="0" lvl="0" indent="0" algn="r" rtl="1">
              <a:spcBef>
                <a:spcPts val="0"/>
              </a:spcBef>
              <a:spcAft>
                <a:spcPts val="0"/>
              </a:spcAft>
              <a:buNone/>
            </a:pPr>
            <a:r>
              <a:rPr lang="he-IL" dirty="0">
                <a:solidFill>
                  <a:schemeClr val="accent6">
                    <a:lumMod val="75000"/>
                  </a:schemeClr>
                </a:solidFill>
              </a:rPr>
              <a:t>התלמידות מוזמנות לשתף במשהו שקשור לנושא, למשל: הסיבות לעייפות או מה יעזור לי להתעורר...</a:t>
            </a:r>
          </a:p>
        </p:txBody>
      </p:sp>
      <p:sp>
        <p:nvSpPr>
          <p:cNvPr id="219" name="Google Shape;219;g900211f262_0_1:notes"/>
          <p:cNvSpPr txBox="1">
            <a:spLocks noGrp="1"/>
          </p:cNvSpPr>
          <p:nvPr>
            <p:ph type="sldNum" idx="12"/>
          </p:nvPr>
        </p:nvSpPr>
        <p:spPr>
          <a:xfrm>
            <a:off x="1588" y="8685213"/>
            <a:ext cx="2971800" cy="458700"/>
          </a:xfrm>
          <a:prstGeom prst="rect">
            <a:avLst/>
          </a:prstGeom>
        </p:spPr>
        <p:txBody>
          <a:bodyPr spcFirstLastPara="1" wrap="square" lIns="91425" tIns="45700" rIns="91425" bIns="45700" anchor="b" anchorCtr="0">
            <a:noAutofit/>
          </a:bodyPr>
          <a:lstStyle/>
          <a:p>
            <a:pPr marL="0" lvl="0" indent="0" algn="l" rtl="1">
              <a:spcBef>
                <a:spcPts val="0"/>
              </a:spcBef>
              <a:spcAft>
                <a:spcPts val="0"/>
              </a:spcAft>
              <a:buClr>
                <a:srgbClr val="000000"/>
              </a:buClr>
              <a:buFont typeface="Arial"/>
              <a:buNone/>
            </a:pPr>
            <a:fld id="{00000000-1234-1234-1234-123412341234}" type="slidenum">
              <a:rPr lang="x-none"/>
              <a:t>9</a:t>
            </a:fld>
            <a:endParaRPr/>
          </a:p>
        </p:txBody>
      </p:sp>
    </p:spTree>
    <p:extLst>
      <p:ext uri="{BB962C8B-B14F-4D97-AF65-F5344CB8AC3E}">
        <p14:creationId xmlns:p14="http://schemas.microsoft.com/office/powerpoint/2010/main" val="3515338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כותרת ותוכן" type="obj">
  <p:cSld name="כותרת ותוכן">
    <p:spTree>
      <p:nvGrpSpPr>
        <p:cNvPr id="1" name="Shape 17"/>
        <p:cNvGrpSpPr/>
        <p:nvPr/>
      </p:nvGrpSpPr>
      <p:grpSpPr>
        <a:xfrm>
          <a:off x="0" y="0"/>
          <a:ext cx="0" cy="0"/>
          <a:chOff x="0" y="0"/>
          <a:chExt cx="0" cy="0"/>
        </a:xfrm>
      </p:grpSpPr>
      <p:sp>
        <p:nvSpPr>
          <p:cNvPr id="18" name="Google Shape;18;p29"/>
          <p:cNvSpPr txBox="1">
            <a:spLocks noGrp="1"/>
          </p:cNvSpPr>
          <p:nvPr>
            <p:ph type="body" idx="1"/>
          </p:nvPr>
        </p:nvSpPr>
        <p:spPr>
          <a:xfrm>
            <a:off x="507999" y="1719071"/>
            <a:ext cx="11210524" cy="4407408"/>
          </a:xfrm>
          <a:prstGeom prst="rect">
            <a:avLst/>
          </a:prstGeom>
          <a:noFill/>
          <a:ln>
            <a:noFill/>
          </a:ln>
        </p:spPr>
        <p:txBody>
          <a:bodyPr spcFirstLastPara="1" wrap="square" lIns="91425" tIns="45700" rIns="91425" bIns="45700" anchor="t" anchorCtr="0">
            <a:normAutofit/>
          </a:bodyPr>
          <a:lstStyle>
            <a:lvl1pPr marL="457200" lvl="0" indent="-342900" algn="r" rtl="1">
              <a:spcBef>
                <a:spcPts val="360"/>
              </a:spcBef>
              <a:spcAft>
                <a:spcPts val="0"/>
              </a:spcAft>
              <a:buSzPts val="1800"/>
              <a:buChar char="◼"/>
              <a:defRPr/>
            </a:lvl1pPr>
            <a:lvl2pPr marL="914400" lvl="1" indent="-342900" algn="r" rtl="1">
              <a:spcBef>
                <a:spcPts val="360"/>
              </a:spcBef>
              <a:spcAft>
                <a:spcPts val="0"/>
              </a:spcAft>
              <a:buSzPts val="1800"/>
              <a:buChar char="▪"/>
              <a:defRPr/>
            </a:lvl2pPr>
            <a:lvl3pPr marL="1371600" lvl="2" indent="-342900" algn="r" rtl="1">
              <a:spcBef>
                <a:spcPts val="360"/>
              </a:spcBef>
              <a:spcAft>
                <a:spcPts val="0"/>
              </a:spcAft>
              <a:buSzPts val="1800"/>
              <a:buChar char="▪"/>
              <a:defRPr/>
            </a:lvl3pPr>
            <a:lvl4pPr marL="1828800" lvl="3" indent="-342900" algn="r" rtl="1">
              <a:spcBef>
                <a:spcPts val="360"/>
              </a:spcBef>
              <a:spcAft>
                <a:spcPts val="0"/>
              </a:spcAft>
              <a:buSzPts val="1800"/>
              <a:buChar char="▪"/>
              <a:defRPr/>
            </a:lvl4pPr>
            <a:lvl5pPr marL="2286000" lvl="4" indent="-342900" algn="r" rtl="1">
              <a:spcBef>
                <a:spcPts val="360"/>
              </a:spcBef>
              <a:spcAft>
                <a:spcPts val="0"/>
              </a:spcAft>
              <a:buSzPts val="1800"/>
              <a:buChar char="▪"/>
              <a:defRPr/>
            </a:lvl5pPr>
            <a:lvl6pPr marL="2743200" lvl="5" indent="-342900" algn="r" rtl="1">
              <a:spcBef>
                <a:spcPts val="360"/>
              </a:spcBef>
              <a:spcAft>
                <a:spcPts val="0"/>
              </a:spcAft>
              <a:buSzPts val="1800"/>
              <a:buChar char="▪"/>
              <a:defRPr/>
            </a:lvl6pPr>
            <a:lvl7pPr marL="3200400" lvl="6" indent="-342900" algn="r" rtl="1">
              <a:spcBef>
                <a:spcPts val="360"/>
              </a:spcBef>
              <a:spcAft>
                <a:spcPts val="0"/>
              </a:spcAft>
              <a:buSzPts val="1800"/>
              <a:buChar char="▪"/>
              <a:defRPr/>
            </a:lvl7pPr>
            <a:lvl8pPr marL="3657600" lvl="7" indent="-342900" algn="r" rtl="1">
              <a:spcBef>
                <a:spcPts val="360"/>
              </a:spcBef>
              <a:spcAft>
                <a:spcPts val="0"/>
              </a:spcAft>
              <a:buSzPts val="1800"/>
              <a:buChar char="▪"/>
              <a:defRPr/>
            </a:lvl8pPr>
            <a:lvl9pPr marL="4114800" lvl="8" indent="-342900" algn="r" rtl="1">
              <a:spcBef>
                <a:spcPts val="360"/>
              </a:spcBef>
              <a:spcAft>
                <a:spcPts val="0"/>
              </a:spcAft>
              <a:buSzPts val="1800"/>
              <a:buChar char="▪"/>
              <a:defRPr/>
            </a:lvl9pPr>
          </a:lstStyle>
          <a:p>
            <a:endParaRPr/>
          </a:p>
        </p:txBody>
      </p:sp>
      <p:sp>
        <p:nvSpPr>
          <p:cNvPr id="19" name="Google Shape;19;p29"/>
          <p:cNvSpPr txBox="1">
            <a:spLocks noGrp="1"/>
          </p:cNvSpPr>
          <p:nvPr>
            <p:ph type="dt" idx="10"/>
          </p:nvPr>
        </p:nvSpPr>
        <p:spPr>
          <a:xfrm>
            <a:off x="494517" y="6356350"/>
            <a:ext cx="2844800" cy="274320"/>
          </a:xfrm>
          <a:prstGeom prst="rect">
            <a:avLst/>
          </a:prstGeom>
          <a:noFill/>
          <a:ln>
            <a:noFill/>
          </a:ln>
        </p:spPr>
        <p:txBody>
          <a:bodyPr spcFirstLastPara="1" wrap="square" lIns="91425" tIns="45700" rIns="91425" bIns="45700" anchor="ctr" anchorCtr="0">
            <a:noAutofit/>
          </a:bodyPr>
          <a:lstStyle>
            <a:lvl1pPr lvl="0" algn="l"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0" name="Google Shape;20;p29"/>
          <p:cNvSpPr txBox="1">
            <a:spLocks noGrp="1"/>
          </p:cNvSpPr>
          <p:nvPr>
            <p:ph type="ftr" idx="11"/>
          </p:nvPr>
        </p:nvSpPr>
        <p:spPr>
          <a:xfrm>
            <a:off x="4064000" y="6356350"/>
            <a:ext cx="4470400" cy="27432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1" name="Google Shape;21;p29"/>
          <p:cNvSpPr txBox="1">
            <a:spLocks noGrp="1"/>
          </p:cNvSpPr>
          <p:nvPr>
            <p:ph type="sldNum" idx="12"/>
          </p:nvPr>
        </p:nvSpPr>
        <p:spPr>
          <a:xfrm>
            <a:off x="10979573" y="6355080"/>
            <a:ext cx="777288" cy="274320"/>
          </a:xfrm>
          <a:prstGeom prst="rect">
            <a:avLst/>
          </a:prstGeom>
          <a:noFill/>
          <a:ln>
            <a:noFill/>
          </a:ln>
        </p:spPr>
        <p:txBody>
          <a:bodyPr spcFirstLastPara="1" wrap="square" lIns="91425" tIns="45700" rIns="91425" bIns="45700" anchor="ctr" anchorCtr="0">
            <a:noAutofit/>
          </a:bodyPr>
          <a:lstStyle>
            <a:lvl1pPr marL="0" lvl="0" indent="0" algn="ctr" rtl="1">
              <a:spcBef>
                <a:spcPts val="0"/>
              </a:spcBef>
              <a:buNone/>
              <a:defRPr>
                <a:solidFill>
                  <a:srgbClr val="C8ECF3"/>
                </a:solidFill>
              </a:defRPr>
            </a:lvl1pPr>
            <a:lvl2pPr marL="0" lvl="1" indent="0" algn="ctr" rtl="1">
              <a:spcBef>
                <a:spcPts val="0"/>
              </a:spcBef>
              <a:buNone/>
              <a:defRPr>
                <a:solidFill>
                  <a:srgbClr val="C8ECF3"/>
                </a:solidFill>
              </a:defRPr>
            </a:lvl2pPr>
            <a:lvl3pPr marL="0" lvl="2" indent="0" algn="ctr" rtl="1">
              <a:spcBef>
                <a:spcPts val="0"/>
              </a:spcBef>
              <a:buNone/>
              <a:defRPr>
                <a:solidFill>
                  <a:srgbClr val="C8ECF3"/>
                </a:solidFill>
              </a:defRPr>
            </a:lvl3pPr>
            <a:lvl4pPr marL="0" lvl="3" indent="0" algn="ctr" rtl="1">
              <a:spcBef>
                <a:spcPts val="0"/>
              </a:spcBef>
              <a:buNone/>
              <a:defRPr>
                <a:solidFill>
                  <a:srgbClr val="C8ECF3"/>
                </a:solidFill>
              </a:defRPr>
            </a:lvl4pPr>
            <a:lvl5pPr marL="0" lvl="4" indent="0" algn="ctr" rtl="1">
              <a:spcBef>
                <a:spcPts val="0"/>
              </a:spcBef>
              <a:buNone/>
              <a:defRPr>
                <a:solidFill>
                  <a:srgbClr val="C8ECF3"/>
                </a:solidFill>
              </a:defRPr>
            </a:lvl5pPr>
            <a:lvl6pPr marL="0" lvl="5" indent="0" algn="ctr" rtl="1">
              <a:spcBef>
                <a:spcPts val="0"/>
              </a:spcBef>
              <a:buNone/>
              <a:defRPr>
                <a:solidFill>
                  <a:srgbClr val="C8ECF3"/>
                </a:solidFill>
              </a:defRPr>
            </a:lvl6pPr>
            <a:lvl7pPr marL="0" lvl="6" indent="0" algn="ctr" rtl="1">
              <a:spcBef>
                <a:spcPts val="0"/>
              </a:spcBef>
              <a:buNone/>
              <a:defRPr>
                <a:solidFill>
                  <a:srgbClr val="C8ECF3"/>
                </a:solidFill>
              </a:defRPr>
            </a:lvl7pPr>
            <a:lvl8pPr marL="0" lvl="7" indent="0" algn="ctr" rtl="1">
              <a:spcBef>
                <a:spcPts val="0"/>
              </a:spcBef>
              <a:buNone/>
              <a:defRPr>
                <a:solidFill>
                  <a:srgbClr val="C8ECF3"/>
                </a:solidFill>
              </a:defRPr>
            </a:lvl8pPr>
            <a:lvl9pPr marL="0" lvl="8" indent="0" algn="ctr" rtl="1">
              <a:spcBef>
                <a:spcPts val="0"/>
              </a:spcBef>
              <a:buNone/>
              <a:defRPr>
                <a:solidFill>
                  <a:srgbClr val="C8ECF3"/>
                </a:solidFill>
              </a:defRPr>
            </a:lvl9pPr>
          </a:lstStyle>
          <a:p>
            <a:pPr marL="0" lvl="0" indent="0" algn="ctr" rtl="1">
              <a:spcBef>
                <a:spcPts val="0"/>
              </a:spcBef>
              <a:spcAft>
                <a:spcPts val="0"/>
              </a:spcAft>
              <a:buNone/>
            </a:pPr>
            <a:fld id="{00000000-1234-1234-1234-123412341234}" type="slidenum">
              <a:rPr lang="x-none"/>
              <a:t>‹#›</a:t>
            </a:fld>
            <a:endParaRPr/>
          </a:p>
        </p:txBody>
      </p:sp>
      <p:sp>
        <p:nvSpPr>
          <p:cNvPr id="22" name="Google Shape;22;p29"/>
          <p:cNvSpPr txBox="1">
            <a:spLocks noGrp="1"/>
          </p:cNvSpPr>
          <p:nvPr>
            <p:ph type="title"/>
          </p:nvPr>
        </p:nvSpPr>
        <p:spPr>
          <a:xfrm>
            <a:off x="508000" y="355847"/>
            <a:ext cx="11175013" cy="1054394"/>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168781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שני תכנים" type="twoObj">
  <p:cSld name="שני תכנים">
    <p:spTree>
      <p:nvGrpSpPr>
        <p:cNvPr id="1" name="Shape 23"/>
        <p:cNvGrpSpPr/>
        <p:nvPr/>
      </p:nvGrpSpPr>
      <p:grpSpPr>
        <a:xfrm>
          <a:off x="0" y="0"/>
          <a:ext cx="0" cy="0"/>
          <a:chOff x="0" y="0"/>
          <a:chExt cx="0" cy="0"/>
        </a:xfrm>
      </p:grpSpPr>
      <p:sp>
        <p:nvSpPr>
          <p:cNvPr id="24" name="Google Shape;24;p30"/>
          <p:cNvSpPr txBox="1">
            <a:spLocks noGrp="1"/>
          </p:cNvSpPr>
          <p:nvPr>
            <p:ph type="body" idx="1"/>
          </p:nvPr>
        </p:nvSpPr>
        <p:spPr>
          <a:xfrm>
            <a:off x="609600" y="1719072"/>
            <a:ext cx="5384800" cy="4407408"/>
          </a:xfrm>
          <a:prstGeom prst="rect">
            <a:avLst/>
          </a:prstGeom>
          <a:noFill/>
          <a:ln>
            <a:noFill/>
          </a:ln>
        </p:spPr>
        <p:txBody>
          <a:bodyPr spcFirstLastPara="1" wrap="square" lIns="91425" tIns="45700" rIns="91425" bIns="45700" anchor="t" anchorCtr="0">
            <a:normAutofit/>
          </a:bodyPr>
          <a:lstStyle>
            <a:lvl1pPr marL="457200" lvl="0" indent="-406400" algn="r" rtl="1">
              <a:spcBef>
                <a:spcPts val="560"/>
              </a:spcBef>
              <a:spcAft>
                <a:spcPts val="0"/>
              </a:spcAft>
              <a:buSzPts val="2800"/>
              <a:buChar char="◼"/>
              <a:defRPr sz="2800"/>
            </a:lvl1pPr>
            <a:lvl2pPr marL="914400" lvl="1" indent="-381000" algn="r" rtl="1">
              <a:spcBef>
                <a:spcPts val="480"/>
              </a:spcBef>
              <a:spcAft>
                <a:spcPts val="0"/>
              </a:spcAft>
              <a:buSzPts val="2400"/>
              <a:buChar char="▪"/>
              <a:defRPr sz="2400"/>
            </a:lvl2pPr>
            <a:lvl3pPr marL="1371600" lvl="2" indent="-355600" algn="r" rtl="1">
              <a:spcBef>
                <a:spcPts val="400"/>
              </a:spcBef>
              <a:spcAft>
                <a:spcPts val="0"/>
              </a:spcAft>
              <a:buSzPts val="2000"/>
              <a:buChar char="▪"/>
              <a:defRPr sz="2000"/>
            </a:lvl3pPr>
            <a:lvl4pPr marL="1828800" lvl="3" indent="-342900" algn="r" rtl="1">
              <a:spcBef>
                <a:spcPts val="360"/>
              </a:spcBef>
              <a:spcAft>
                <a:spcPts val="0"/>
              </a:spcAft>
              <a:buSzPts val="1800"/>
              <a:buChar char="▪"/>
              <a:defRPr sz="1800"/>
            </a:lvl4pPr>
            <a:lvl5pPr marL="2286000" lvl="4" indent="-342900" algn="r" rtl="1">
              <a:spcBef>
                <a:spcPts val="360"/>
              </a:spcBef>
              <a:spcAft>
                <a:spcPts val="0"/>
              </a:spcAft>
              <a:buSzPts val="1800"/>
              <a:buChar char="▪"/>
              <a:defRPr sz="1800"/>
            </a:lvl5pPr>
            <a:lvl6pPr marL="2743200" lvl="5" indent="-342900" algn="r" rtl="1">
              <a:spcBef>
                <a:spcPts val="360"/>
              </a:spcBef>
              <a:spcAft>
                <a:spcPts val="0"/>
              </a:spcAft>
              <a:buSzPts val="1800"/>
              <a:buChar char="▪"/>
              <a:defRPr sz="1800"/>
            </a:lvl6pPr>
            <a:lvl7pPr marL="3200400" lvl="6" indent="-342900" algn="r" rtl="1">
              <a:spcBef>
                <a:spcPts val="360"/>
              </a:spcBef>
              <a:spcAft>
                <a:spcPts val="0"/>
              </a:spcAft>
              <a:buSzPts val="1800"/>
              <a:buChar char="▪"/>
              <a:defRPr sz="1800"/>
            </a:lvl7pPr>
            <a:lvl8pPr marL="3657600" lvl="7" indent="-342900" algn="r" rtl="1">
              <a:spcBef>
                <a:spcPts val="360"/>
              </a:spcBef>
              <a:spcAft>
                <a:spcPts val="0"/>
              </a:spcAft>
              <a:buSzPts val="1800"/>
              <a:buChar char="▪"/>
              <a:defRPr sz="1800"/>
            </a:lvl8pPr>
            <a:lvl9pPr marL="4114800" lvl="8" indent="-342900" algn="r" rtl="1">
              <a:spcBef>
                <a:spcPts val="360"/>
              </a:spcBef>
              <a:spcAft>
                <a:spcPts val="0"/>
              </a:spcAft>
              <a:buSzPts val="1800"/>
              <a:buChar char="▪"/>
              <a:defRPr sz="1800"/>
            </a:lvl9pPr>
          </a:lstStyle>
          <a:p>
            <a:endParaRPr/>
          </a:p>
        </p:txBody>
      </p:sp>
      <p:sp>
        <p:nvSpPr>
          <p:cNvPr id="25" name="Google Shape;25;p30"/>
          <p:cNvSpPr txBox="1">
            <a:spLocks noGrp="1"/>
          </p:cNvSpPr>
          <p:nvPr>
            <p:ph type="body" idx="2"/>
          </p:nvPr>
        </p:nvSpPr>
        <p:spPr>
          <a:xfrm>
            <a:off x="6197600" y="1719072"/>
            <a:ext cx="5384800" cy="4407408"/>
          </a:xfrm>
          <a:prstGeom prst="rect">
            <a:avLst/>
          </a:prstGeom>
          <a:noFill/>
          <a:ln>
            <a:noFill/>
          </a:ln>
        </p:spPr>
        <p:txBody>
          <a:bodyPr spcFirstLastPara="1" wrap="square" lIns="91425" tIns="45700" rIns="91425" bIns="45700" anchor="t" anchorCtr="0">
            <a:normAutofit/>
          </a:bodyPr>
          <a:lstStyle>
            <a:lvl1pPr marL="457200" lvl="0" indent="-406400" algn="r" rtl="1">
              <a:spcBef>
                <a:spcPts val="560"/>
              </a:spcBef>
              <a:spcAft>
                <a:spcPts val="0"/>
              </a:spcAft>
              <a:buSzPts val="2800"/>
              <a:buChar char="◼"/>
              <a:defRPr sz="2800"/>
            </a:lvl1pPr>
            <a:lvl2pPr marL="914400" lvl="1" indent="-381000" algn="r" rtl="1">
              <a:spcBef>
                <a:spcPts val="480"/>
              </a:spcBef>
              <a:spcAft>
                <a:spcPts val="0"/>
              </a:spcAft>
              <a:buSzPts val="2400"/>
              <a:buChar char="▪"/>
              <a:defRPr sz="2400"/>
            </a:lvl2pPr>
            <a:lvl3pPr marL="1371600" lvl="2" indent="-355600" algn="r" rtl="1">
              <a:spcBef>
                <a:spcPts val="400"/>
              </a:spcBef>
              <a:spcAft>
                <a:spcPts val="0"/>
              </a:spcAft>
              <a:buSzPts val="2000"/>
              <a:buChar char="▪"/>
              <a:defRPr sz="2000"/>
            </a:lvl3pPr>
            <a:lvl4pPr marL="1828800" lvl="3" indent="-342900" algn="r" rtl="1">
              <a:spcBef>
                <a:spcPts val="360"/>
              </a:spcBef>
              <a:spcAft>
                <a:spcPts val="0"/>
              </a:spcAft>
              <a:buSzPts val="1800"/>
              <a:buChar char="▪"/>
              <a:defRPr sz="1800"/>
            </a:lvl4pPr>
            <a:lvl5pPr marL="2286000" lvl="4" indent="-342900" algn="r" rtl="1">
              <a:spcBef>
                <a:spcPts val="360"/>
              </a:spcBef>
              <a:spcAft>
                <a:spcPts val="0"/>
              </a:spcAft>
              <a:buSzPts val="1800"/>
              <a:buChar char="▪"/>
              <a:defRPr sz="1800"/>
            </a:lvl5pPr>
            <a:lvl6pPr marL="2743200" lvl="5" indent="-342900" algn="r" rtl="1">
              <a:spcBef>
                <a:spcPts val="360"/>
              </a:spcBef>
              <a:spcAft>
                <a:spcPts val="0"/>
              </a:spcAft>
              <a:buSzPts val="1800"/>
              <a:buChar char="▪"/>
              <a:defRPr sz="1800"/>
            </a:lvl6pPr>
            <a:lvl7pPr marL="3200400" lvl="6" indent="-342900" algn="r" rtl="1">
              <a:spcBef>
                <a:spcPts val="360"/>
              </a:spcBef>
              <a:spcAft>
                <a:spcPts val="0"/>
              </a:spcAft>
              <a:buSzPts val="1800"/>
              <a:buChar char="▪"/>
              <a:defRPr sz="1800"/>
            </a:lvl7pPr>
            <a:lvl8pPr marL="3657600" lvl="7" indent="-342900" algn="r" rtl="1">
              <a:spcBef>
                <a:spcPts val="360"/>
              </a:spcBef>
              <a:spcAft>
                <a:spcPts val="0"/>
              </a:spcAft>
              <a:buSzPts val="1800"/>
              <a:buChar char="▪"/>
              <a:defRPr sz="1800"/>
            </a:lvl8pPr>
            <a:lvl9pPr marL="4114800" lvl="8" indent="-342900" algn="r" rtl="1">
              <a:spcBef>
                <a:spcPts val="360"/>
              </a:spcBef>
              <a:spcAft>
                <a:spcPts val="0"/>
              </a:spcAft>
              <a:buSzPts val="1800"/>
              <a:buChar char="▪"/>
              <a:defRPr sz="1800"/>
            </a:lvl9pPr>
          </a:lstStyle>
          <a:p>
            <a:endParaRPr/>
          </a:p>
        </p:txBody>
      </p:sp>
      <p:sp>
        <p:nvSpPr>
          <p:cNvPr id="26" name="Google Shape;26;p30"/>
          <p:cNvSpPr txBox="1">
            <a:spLocks noGrp="1"/>
          </p:cNvSpPr>
          <p:nvPr>
            <p:ph type="dt" idx="10"/>
          </p:nvPr>
        </p:nvSpPr>
        <p:spPr>
          <a:xfrm>
            <a:off x="494517" y="6356350"/>
            <a:ext cx="2844800" cy="274320"/>
          </a:xfrm>
          <a:prstGeom prst="rect">
            <a:avLst/>
          </a:prstGeom>
          <a:noFill/>
          <a:ln>
            <a:noFill/>
          </a:ln>
        </p:spPr>
        <p:txBody>
          <a:bodyPr spcFirstLastPara="1" wrap="square" lIns="91425" tIns="45700" rIns="91425" bIns="45700" anchor="ctr" anchorCtr="0">
            <a:noAutofit/>
          </a:bodyPr>
          <a:lstStyle>
            <a:lvl1pPr lvl="0" algn="l"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7" name="Google Shape;27;p30"/>
          <p:cNvSpPr txBox="1">
            <a:spLocks noGrp="1"/>
          </p:cNvSpPr>
          <p:nvPr>
            <p:ph type="ftr" idx="11"/>
          </p:nvPr>
        </p:nvSpPr>
        <p:spPr>
          <a:xfrm>
            <a:off x="4064000" y="6356350"/>
            <a:ext cx="4470400" cy="27432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8" name="Google Shape;28;p30"/>
          <p:cNvSpPr txBox="1">
            <a:spLocks noGrp="1"/>
          </p:cNvSpPr>
          <p:nvPr>
            <p:ph type="sldNum" idx="12"/>
          </p:nvPr>
        </p:nvSpPr>
        <p:spPr>
          <a:xfrm>
            <a:off x="10979573" y="6355080"/>
            <a:ext cx="777288" cy="274320"/>
          </a:xfrm>
          <a:prstGeom prst="rect">
            <a:avLst/>
          </a:prstGeom>
          <a:noFill/>
          <a:ln>
            <a:noFill/>
          </a:ln>
        </p:spPr>
        <p:txBody>
          <a:bodyPr spcFirstLastPara="1" wrap="square" lIns="91425" tIns="45700" rIns="91425" bIns="45700" anchor="ctr" anchorCtr="0">
            <a:noAutofit/>
          </a:bodyPr>
          <a:lstStyle>
            <a:lvl1pPr marL="0" lvl="0" indent="0" algn="ctr" rtl="1">
              <a:spcBef>
                <a:spcPts val="0"/>
              </a:spcBef>
              <a:buNone/>
              <a:defRPr>
                <a:solidFill>
                  <a:srgbClr val="C8ECF3"/>
                </a:solidFill>
              </a:defRPr>
            </a:lvl1pPr>
            <a:lvl2pPr marL="0" lvl="1" indent="0" algn="ctr" rtl="1">
              <a:spcBef>
                <a:spcPts val="0"/>
              </a:spcBef>
              <a:buNone/>
              <a:defRPr>
                <a:solidFill>
                  <a:srgbClr val="C8ECF3"/>
                </a:solidFill>
              </a:defRPr>
            </a:lvl2pPr>
            <a:lvl3pPr marL="0" lvl="2" indent="0" algn="ctr" rtl="1">
              <a:spcBef>
                <a:spcPts val="0"/>
              </a:spcBef>
              <a:buNone/>
              <a:defRPr>
                <a:solidFill>
                  <a:srgbClr val="C8ECF3"/>
                </a:solidFill>
              </a:defRPr>
            </a:lvl3pPr>
            <a:lvl4pPr marL="0" lvl="3" indent="0" algn="ctr" rtl="1">
              <a:spcBef>
                <a:spcPts val="0"/>
              </a:spcBef>
              <a:buNone/>
              <a:defRPr>
                <a:solidFill>
                  <a:srgbClr val="C8ECF3"/>
                </a:solidFill>
              </a:defRPr>
            </a:lvl4pPr>
            <a:lvl5pPr marL="0" lvl="4" indent="0" algn="ctr" rtl="1">
              <a:spcBef>
                <a:spcPts val="0"/>
              </a:spcBef>
              <a:buNone/>
              <a:defRPr>
                <a:solidFill>
                  <a:srgbClr val="C8ECF3"/>
                </a:solidFill>
              </a:defRPr>
            </a:lvl5pPr>
            <a:lvl6pPr marL="0" lvl="5" indent="0" algn="ctr" rtl="1">
              <a:spcBef>
                <a:spcPts val="0"/>
              </a:spcBef>
              <a:buNone/>
              <a:defRPr>
                <a:solidFill>
                  <a:srgbClr val="C8ECF3"/>
                </a:solidFill>
              </a:defRPr>
            </a:lvl6pPr>
            <a:lvl7pPr marL="0" lvl="6" indent="0" algn="ctr" rtl="1">
              <a:spcBef>
                <a:spcPts val="0"/>
              </a:spcBef>
              <a:buNone/>
              <a:defRPr>
                <a:solidFill>
                  <a:srgbClr val="C8ECF3"/>
                </a:solidFill>
              </a:defRPr>
            </a:lvl7pPr>
            <a:lvl8pPr marL="0" lvl="7" indent="0" algn="ctr" rtl="1">
              <a:spcBef>
                <a:spcPts val="0"/>
              </a:spcBef>
              <a:buNone/>
              <a:defRPr>
                <a:solidFill>
                  <a:srgbClr val="C8ECF3"/>
                </a:solidFill>
              </a:defRPr>
            </a:lvl8pPr>
            <a:lvl9pPr marL="0" lvl="8" indent="0" algn="ctr" rtl="1">
              <a:spcBef>
                <a:spcPts val="0"/>
              </a:spcBef>
              <a:buNone/>
              <a:defRPr>
                <a:solidFill>
                  <a:srgbClr val="C8ECF3"/>
                </a:solidFill>
              </a:defRPr>
            </a:lvl9pPr>
          </a:lstStyle>
          <a:p>
            <a:pPr marL="0" lvl="0" indent="0" algn="ctr" rtl="1">
              <a:spcBef>
                <a:spcPts val="0"/>
              </a:spcBef>
              <a:spcAft>
                <a:spcPts val="0"/>
              </a:spcAft>
              <a:buNone/>
            </a:pPr>
            <a:fld id="{00000000-1234-1234-1234-123412341234}" type="slidenum">
              <a:rPr lang="x-none"/>
              <a:t>‹#›</a:t>
            </a:fld>
            <a:endParaRPr/>
          </a:p>
        </p:txBody>
      </p:sp>
      <p:sp>
        <p:nvSpPr>
          <p:cNvPr id="29" name="Google Shape;29;p30"/>
          <p:cNvSpPr txBox="1">
            <a:spLocks noGrp="1"/>
          </p:cNvSpPr>
          <p:nvPr>
            <p:ph type="title"/>
          </p:nvPr>
        </p:nvSpPr>
        <p:spPr>
          <a:xfrm>
            <a:off x="508000" y="355847"/>
            <a:ext cx="11175013" cy="1054394"/>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698900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תוכן עם כיתוב" type="objTx">
  <p:cSld name="תוכן עם כיתוב">
    <p:bg>
      <p:bgPr>
        <a:solidFill>
          <a:schemeClr val="lt2"/>
        </a:solidFill>
        <a:effectLst/>
      </p:bgPr>
    </p:bg>
    <p:spTree>
      <p:nvGrpSpPr>
        <p:cNvPr id="1" name="Shape 30"/>
        <p:cNvGrpSpPr/>
        <p:nvPr/>
      </p:nvGrpSpPr>
      <p:grpSpPr>
        <a:xfrm>
          <a:off x="0" y="0"/>
          <a:ext cx="0" cy="0"/>
          <a:chOff x="0" y="0"/>
          <a:chExt cx="0" cy="0"/>
        </a:xfrm>
      </p:grpSpPr>
      <p:sp>
        <p:nvSpPr>
          <p:cNvPr id="31" name="Google Shape;31;p31"/>
          <p:cNvSpPr/>
          <p:nvPr/>
        </p:nvSpPr>
        <p:spPr>
          <a:xfrm>
            <a:off x="0" y="0"/>
            <a:ext cx="121920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rgbClr val="FFFFFF"/>
              </a:solidFill>
              <a:latin typeface="Libre Franklin Medium"/>
              <a:ea typeface="Libre Franklin Medium"/>
              <a:cs typeface="Libre Franklin Medium"/>
              <a:sym typeface="Libre Franklin Medium"/>
            </a:endParaRPr>
          </a:p>
        </p:txBody>
      </p:sp>
      <p:sp>
        <p:nvSpPr>
          <p:cNvPr id="32" name="Google Shape;32;p31"/>
          <p:cNvSpPr/>
          <p:nvPr/>
        </p:nvSpPr>
        <p:spPr>
          <a:xfrm>
            <a:off x="9347200" y="150876"/>
            <a:ext cx="2641600" cy="655624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rgbClr val="FFFFFF"/>
              </a:solidFill>
              <a:latin typeface="Libre Franklin Medium"/>
              <a:ea typeface="Libre Franklin Medium"/>
              <a:cs typeface="Libre Franklin Medium"/>
              <a:sym typeface="Libre Franklin Medium"/>
            </a:endParaRPr>
          </a:p>
        </p:txBody>
      </p:sp>
      <p:sp>
        <p:nvSpPr>
          <p:cNvPr id="33" name="Google Shape;33;p31"/>
          <p:cNvSpPr/>
          <p:nvPr/>
        </p:nvSpPr>
        <p:spPr>
          <a:xfrm>
            <a:off x="203200" y="152400"/>
            <a:ext cx="8940800" cy="65532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rgbClr val="FFFFFF"/>
              </a:solidFill>
              <a:latin typeface="Libre Franklin Medium"/>
              <a:ea typeface="Libre Franklin Medium"/>
              <a:cs typeface="Libre Franklin Medium"/>
              <a:sym typeface="Libre Franklin Medium"/>
            </a:endParaRPr>
          </a:p>
        </p:txBody>
      </p:sp>
      <p:sp>
        <p:nvSpPr>
          <p:cNvPr id="34" name="Google Shape;34;p31"/>
          <p:cNvSpPr txBox="1">
            <a:spLocks noGrp="1"/>
          </p:cNvSpPr>
          <p:nvPr>
            <p:ph type="body" idx="1"/>
          </p:nvPr>
        </p:nvSpPr>
        <p:spPr>
          <a:xfrm>
            <a:off x="812800" y="304801"/>
            <a:ext cx="7823200" cy="5853113"/>
          </a:xfrm>
          <a:prstGeom prst="rect">
            <a:avLst/>
          </a:prstGeom>
          <a:noFill/>
          <a:ln>
            <a:noFill/>
          </a:ln>
        </p:spPr>
        <p:txBody>
          <a:bodyPr spcFirstLastPara="1" wrap="square" lIns="91425" tIns="45700" rIns="91425" bIns="45700" anchor="t" anchorCtr="0">
            <a:normAutofit/>
          </a:bodyPr>
          <a:lstStyle>
            <a:lvl1pPr marL="457200" lvl="0" indent="-431800" algn="r" rtl="1">
              <a:spcBef>
                <a:spcPts val="640"/>
              </a:spcBef>
              <a:spcAft>
                <a:spcPts val="0"/>
              </a:spcAft>
              <a:buSzPts val="3200"/>
              <a:buChar char="◼"/>
              <a:defRPr sz="3200"/>
            </a:lvl1pPr>
            <a:lvl2pPr marL="914400" lvl="1" indent="-406400" algn="r" rtl="1">
              <a:spcBef>
                <a:spcPts val="560"/>
              </a:spcBef>
              <a:spcAft>
                <a:spcPts val="0"/>
              </a:spcAft>
              <a:buSzPts val="2800"/>
              <a:buChar char="▪"/>
              <a:defRPr sz="2800"/>
            </a:lvl2pPr>
            <a:lvl3pPr marL="1371600" lvl="2" indent="-381000" algn="r" rtl="1">
              <a:spcBef>
                <a:spcPts val="480"/>
              </a:spcBef>
              <a:spcAft>
                <a:spcPts val="0"/>
              </a:spcAft>
              <a:buSzPts val="2400"/>
              <a:buChar char="▪"/>
              <a:defRPr sz="2400"/>
            </a:lvl3pPr>
            <a:lvl4pPr marL="1828800" lvl="3" indent="-355600" algn="r" rtl="1">
              <a:spcBef>
                <a:spcPts val="400"/>
              </a:spcBef>
              <a:spcAft>
                <a:spcPts val="0"/>
              </a:spcAft>
              <a:buSzPts val="2000"/>
              <a:buChar char="▪"/>
              <a:defRPr sz="2000"/>
            </a:lvl4pPr>
            <a:lvl5pPr marL="2286000" lvl="4" indent="-355600" algn="r" rtl="1">
              <a:spcBef>
                <a:spcPts val="400"/>
              </a:spcBef>
              <a:spcAft>
                <a:spcPts val="0"/>
              </a:spcAft>
              <a:buSzPts val="2000"/>
              <a:buChar char="▪"/>
              <a:defRPr sz="2000"/>
            </a:lvl5pPr>
            <a:lvl6pPr marL="2743200" lvl="5" indent="-355600" algn="r" rtl="1">
              <a:spcBef>
                <a:spcPts val="400"/>
              </a:spcBef>
              <a:spcAft>
                <a:spcPts val="0"/>
              </a:spcAft>
              <a:buSzPts val="2000"/>
              <a:buChar char="▪"/>
              <a:defRPr sz="2000"/>
            </a:lvl6pPr>
            <a:lvl7pPr marL="3200400" lvl="6" indent="-355600" algn="r" rtl="1">
              <a:spcBef>
                <a:spcPts val="400"/>
              </a:spcBef>
              <a:spcAft>
                <a:spcPts val="0"/>
              </a:spcAft>
              <a:buSzPts val="2000"/>
              <a:buChar char="▪"/>
              <a:defRPr sz="2000"/>
            </a:lvl7pPr>
            <a:lvl8pPr marL="3657600" lvl="7" indent="-355600" algn="r" rtl="1">
              <a:spcBef>
                <a:spcPts val="400"/>
              </a:spcBef>
              <a:spcAft>
                <a:spcPts val="0"/>
              </a:spcAft>
              <a:buSzPts val="2000"/>
              <a:buChar char="▪"/>
              <a:defRPr sz="2000"/>
            </a:lvl8pPr>
            <a:lvl9pPr marL="4114800" lvl="8" indent="-355600" algn="r" rtl="1">
              <a:spcBef>
                <a:spcPts val="400"/>
              </a:spcBef>
              <a:spcAft>
                <a:spcPts val="0"/>
              </a:spcAft>
              <a:buSzPts val="2000"/>
              <a:buChar char="▪"/>
              <a:defRPr sz="2000"/>
            </a:lvl9pPr>
          </a:lstStyle>
          <a:p>
            <a:endParaRPr/>
          </a:p>
        </p:txBody>
      </p:sp>
      <p:sp>
        <p:nvSpPr>
          <p:cNvPr id="35" name="Google Shape;35;p31"/>
          <p:cNvSpPr txBox="1">
            <a:spLocks noGrp="1"/>
          </p:cNvSpPr>
          <p:nvPr>
            <p:ph type="body" idx="2"/>
          </p:nvPr>
        </p:nvSpPr>
        <p:spPr>
          <a:xfrm>
            <a:off x="9546336" y="2130552"/>
            <a:ext cx="2231136" cy="2816352"/>
          </a:xfrm>
          <a:prstGeom prst="rect">
            <a:avLst/>
          </a:prstGeom>
          <a:noFill/>
          <a:ln>
            <a:noFill/>
          </a:ln>
        </p:spPr>
        <p:txBody>
          <a:bodyPr spcFirstLastPara="1" wrap="square" lIns="91425" tIns="0" rIns="91425" bIns="45700" anchor="t" anchorCtr="0">
            <a:normAutofit/>
          </a:bodyPr>
          <a:lstStyle>
            <a:lvl1pPr marL="457200" lvl="0" indent="-228600" algn="r" rtl="1">
              <a:spcBef>
                <a:spcPts val="280"/>
              </a:spcBef>
              <a:spcAft>
                <a:spcPts val="0"/>
              </a:spcAft>
              <a:buSzPts val="1400"/>
              <a:buNone/>
              <a:defRPr sz="1400">
                <a:solidFill>
                  <a:srgbClr val="FFFFFF"/>
                </a:solidFill>
              </a:defRPr>
            </a:lvl1pPr>
            <a:lvl2pPr marL="914400" lvl="1" indent="-228600" algn="r" rtl="1">
              <a:spcBef>
                <a:spcPts val="240"/>
              </a:spcBef>
              <a:spcAft>
                <a:spcPts val="0"/>
              </a:spcAft>
              <a:buSzPts val="1200"/>
              <a:buNone/>
              <a:defRPr sz="1200"/>
            </a:lvl2pPr>
            <a:lvl3pPr marL="1371600" lvl="2" indent="-228600" algn="r" rtl="1">
              <a:spcBef>
                <a:spcPts val="200"/>
              </a:spcBef>
              <a:spcAft>
                <a:spcPts val="0"/>
              </a:spcAft>
              <a:buSzPts val="1000"/>
              <a:buNone/>
              <a:defRPr sz="1000"/>
            </a:lvl3pPr>
            <a:lvl4pPr marL="1828800" lvl="3" indent="-228600" algn="r" rtl="1">
              <a:spcBef>
                <a:spcPts val="180"/>
              </a:spcBef>
              <a:spcAft>
                <a:spcPts val="0"/>
              </a:spcAft>
              <a:buSzPts val="900"/>
              <a:buNone/>
              <a:defRPr sz="900"/>
            </a:lvl4pPr>
            <a:lvl5pPr marL="2286000" lvl="4" indent="-228600" algn="r" rtl="1">
              <a:spcBef>
                <a:spcPts val="180"/>
              </a:spcBef>
              <a:spcAft>
                <a:spcPts val="0"/>
              </a:spcAft>
              <a:buSzPts val="900"/>
              <a:buNone/>
              <a:defRPr sz="900"/>
            </a:lvl5pPr>
            <a:lvl6pPr marL="2743200" lvl="5" indent="-228600" algn="r" rtl="1">
              <a:spcBef>
                <a:spcPts val="180"/>
              </a:spcBef>
              <a:spcAft>
                <a:spcPts val="0"/>
              </a:spcAft>
              <a:buSzPts val="900"/>
              <a:buNone/>
              <a:defRPr sz="900"/>
            </a:lvl6pPr>
            <a:lvl7pPr marL="3200400" lvl="6" indent="-228600" algn="r" rtl="1">
              <a:spcBef>
                <a:spcPts val="180"/>
              </a:spcBef>
              <a:spcAft>
                <a:spcPts val="0"/>
              </a:spcAft>
              <a:buSzPts val="900"/>
              <a:buNone/>
              <a:defRPr sz="900"/>
            </a:lvl7pPr>
            <a:lvl8pPr marL="3657600" lvl="7" indent="-228600" algn="r" rtl="1">
              <a:spcBef>
                <a:spcPts val="180"/>
              </a:spcBef>
              <a:spcAft>
                <a:spcPts val="0"/>
              </a:spcAft>
              <a:buSzPts val="900"/>
              <a:buNone/>
              <a:defRPr sz="900"/>
            </a:lvl8pPr>
            <a:lvl9pPr marL="4114800" lvl="8" indent="-228600" algn="r" rtl="1">
              <a:spcBef>
                <a:spcPts val="180"/>
              </a:spcBef>
              <a:spcAft>
                <a:spcPts val="0"/>
              </a:spcAft>
              <a:buSzPts val="900"/>
              <a:buNone/>
              <a:defRPr sz="900"/>
            </a:lvl9pPr>
          </a:lstStyle>
          <a:p>
            <a:endParaRPr/>
          </a:p>
        </p:txBody>
      </p:sp>
      <p:sp>
        <p:nvSpPr>
          <p:cNvPr id="36" name="Google Shape;36;p31"/>
          <p:cNvSpPr txBox="1">
            <a:spLocks noGrp="1"/>
          </p:cNvSpPr>
          <p:nvPr>
            <p:ph type="dt" idx="10"/>
          </p:nvPr>
        </p:nvSpPr>
        <p:spPr>
          <a:xfrm>
            <a:off x="494517" y="6356350"/>
            <a:ext cx="2844800" cy="274320"/>
          </a:xfrm>
          <a:prstGeom prst="rect">
            <a:avLst/>
          </a:prstGeom>
          <a:noFill/>
          <a:ln>
            <a:noFill/>
          </a:ln>
        </p:spPr>
        <p:txBody>
          <a:bodyPr spcFirstLastPara="1" wrap="square" lIns="91425" tIns="45700" rIns="91425" bIns="45700" anchor="ctr" anchorCtr="0">
            <a:noAutofit/>
          </a:bodyPr>
          <a:lstStyle>
            <a:lvl1pPr lvl="0" algn="l"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7" name="Google Shape;37;p31"/>
          <p:cNvSpPr txBox="1">
            <a:spLocks noGrp="1"/>
          </p:cNvSpPr>
          <p:nvPr>
            <p:ph type="ftr" idx="11"/>
          </p:nvPr>
        </p:nvSpPr>
        <p:spPr>
          <a:xfrm>
            <a:off x="4064000" y="6356350"/>
            <a:ext cx="4470400" cy="27432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8" name="Google Shape;38;p31"/>
          <p:cNvSpPr txBox="1">
            <a:spLocks noGrp="1"/>
          </p:cNvSpPr>
          <p:nvPr>
            <p:ph type="sldNum" idx="12"/>
          </p:nvPr>
        </p:nvSpPr>
        <p:spPr>
          <a:xfrm>
            <a:off x="10979573" y="6355080"/>
            <a:ext cx="777288" cy="274320"/>
          </a:xfrm>
          <a:prstGeom prst="rect">
            <a:avLst/>
          </a:prstGeom>
          <a:noFill/>
          <a:ln>
            <a:noFill/>
          </a:ln>
        </p:spPr>
        <p:txBody>
          <a:bodyPr spcFirstLastPara="1" wrap="square" lIns="91425" tIns="45700" rIns="91425" bIns="45700" anchor="ctr" anchorCtr="0">
            <a:noAutofit/>
          </a:bodyPr>
          <a:lstStyle>
            <a:lvl1pPr marL="0" lvl="0" indent="0" algn="ctr" rtl="1">
              <a:spcBef>
                <a:spcPts val="0"/>
              </a:spcBef>
              <a:buNone/>
              <a:defRPr sz="1100">
                <a:solidFill>
                  <a:srgbClr val="FFFFFF"/>
                </a:solidFill>
                <a:latin typeface="Libre Franklin Medium"/>
                <a:ea typeface="Libre Franklin Medium"/>
                <a:cs typeface="Libre Franklin Medium"/>
                <a:sym typeface="Libre Franklin Medium"/>
              </a:defRPr>
            </a:lvl1pPr>
            <a:lvl2pPr marL="0" lvl="1" indent="0" algn="ctr" rtl="1">
              <a:spcBef>
                <a:spcPts val="0"/>
              </a:spcBef>
              <a:buNone/>
              <a:defRPr sz="1100">
                <a:solidFill>
                  <a:srgbClr val="FFFFFF"/>
                </a:solidFill>
                <a:latin typeface="Libre Franklin Medium"/>
                <a:ea typeface="Libre Franklin Medium"/>
                <a:cs typeface="Libre Franklin Medium"/>
                <a:sym typeface="Libre Franklin Medium"/>
              </a:defRPr>
            </a:lvl2pPr>
            <a:lvl3pPr marL="0" lvl="2" indent="0" algn="ctr" rtl="1">
              <a:spcBef>
                <a:spcPts val="0"/>
              </a:spcBef>
              <a:buNone/>
              <a:defRPr sz="1100">
                <a:solidFill>
                  <a:srgbClr val="FFFFFF"/>
                </a:solidFill>
                <a:latin typeface="Libre Franklin Medium"/>
                <a:ea typeface="Libre Franklin Medium"/>
                <a:cs typeface="Libre Franklin Medium"/>
                <a:sym typeface="Libre Franklin Medium"/>
              </a:defRPr>
            </a:lvl3pPr>
            <a:lvl4pPr marL="0" lvl="3" indent="0" algn="ctr" rtl="1">
              <a:spcBef>
                <a:spcPts val="0"/>
              </a:spcBef>
              <a:buNone/>
              <a:defRPr sz="1100">
                <a:solidFill>
                  <a:srgbClr val="FFFFFF"/>
                </a:solidFill>
                <a:latin typeface="Libre Franklin Medium"/>
                <a:ea typeface="Libre Franklin Medium"/>
                <a:cs typeface="Libre Franklin Medium"/>
                <a:sym typeface="Libre Franklin Medium"/>
              </a:defRPr>
            </a:lvl4pPr>
            <a:lvl5pPr marL="0" lvl="4" indent="0" algn="ctr" rtl="1">
              <a:spcBef>
                <a:spcPts val="0"/>
              </a:spcBef>
              <a:buNone/>
              <a:defRPr sz="1100">
                <a:solidFill>
                  <a:srgbClr val="FFFFFF"/>
                </a:solidFill>
                <a:latin typeface="Libre Franklin Medium"/>
                <a:ea typeface="Libre Franklin Medium"/>
                <a:cs typeface="Libre Franklin Medium"/>
                <a:sym typeface="Libre Franklin Medium"/>
              </a:defRPr>
            </a:lvl5pPr>
            <a:lvl6pPr marL="0" lvl="5" indent="0" algn="ctr" rtl="1">
              <a:spcBef>
                <a:spcPts val="0"/>
              </a:spcBef>
              <a:buNone/>
              <a:defRPr sz="1100">
                <a:solidFill>
                  <a:srgbClr val="FFFFFF"/>
                </a:solidFill>
                <a:latin typeface="Libre Franklin Medium"/>
                <a:ea typeface="Libre Franklin Medium"/>
                <a:cs typeface="Libre Franklin Medium"/>
                <a:sym typeface="Libre Franklin Medium"/>
              </a:defRPr>
            </a:lvl6pPr>
            <a:lvl7pPr marL="0" lvl="6" indent="0" algn="ctr" rtl="1">
              <a:spcBef>
                <a:spcPts val="0"/>
              </a:spcBef>
              <a:buNone/>
              <a:defRPr sz="1100">
                <a:solidFill>
                  <a:srgbClr val="FFFFFF"/>
                </a:solidFill>
                <a:latin typeface="Libre Franklin Medium"/>
                <a:ea typeface="Libre Franklin Medium"/>
                <a:cs typeface="Libre Franklin Medium"/>
                <a:sym typeface="Libre Franklin Medium"/>
              </a:defRPr>
            </a:lvl7pPr>
            <a:lvl8pPr marL="0" lvl="7" indent="0" algn="ctr" rtl="1">
              <a:spcBef>
                <a:spcPts val="0"/>
              </a:spcBef>
              <a:buNone/>
              <a:defRPr sz="1100">
                <a:solidFill>
                  <a:srgbClr val="FFFFFF"/>
                </a:solidFill>
                <a:latin typeface="Libre Franklin Medium"/>
                <a:ea typeface="Libre Franklin Medium"/>
                <a:cs typeface="Libre Franklin Medium"/>
                <a:sym typeface="Libre Franklin Medium"/>
              </a:defRPr>
            </a:lvl8pPr>
            <a:lvl9pPr marL="0" lvl="8" indent="0" algn="ctr" rtl="1">
              <a:spcBef>
                <a:spcPts val="0"/>
              </a:spcBef>
              <a:buNone/>
              <a:defRPr sz="1100">
                <a:solidFill>
                  <a:srgbClr val="FFFFFF"/>
                </a:solidFill>
                <a:latin typeface="Libre Franklin Medium"/>
                <a:ea typeface="Libre Franklin Medium"/>
                <a:cs typeface="Libre Franklin Medium"/>
                <a:sym typeface="Libre Franklin Medium"/>
              </a:defRPr>
            </a:lvl9pPr>
          </a:lstStyle>
          <a:p>
            <a:pPr marL="0" lvl="0" indent="0" algn="ctr" rtl="1">
              <a:spcBef>
                <a:spcPts val="0"/>
              </a:spcBef>
              <a:spcAft>
                <a:spcPts val="0"/>
              </a:spcAft>
              <a:buNone/>
            </a:pPr>
            <a:fld id="{00000000-1234-1234-1234-123412341234}" type="slidenum">
              <a:rPr lang="x-none"/>
              <a:t>‹#›</a:t>
            </a:fld>
            <a:endParaRPr/>
          </a:p>
        </p:txBody>
      </p:sp>
      <p:sp>
        <p:nvSpPr>
          <p:cNvPr id="39" name="Google Shape;39;p31"/>
          <p:cNvSpPr txBox="1">
            <a:spLocks noGrp="1"/>
          </p:cNvSpPr>
          <p:nvPr>
            <p:ph type="title"/>
          </p:nvPr>
        </p:nvSpPr>
        <p:spPr>
          <a:xfrm>
            <a:off x="9546336" y="457200"/>
            <a:ext cx="2234213" cy="1673352"/>
          </a:xfrm>
          <a:prstGeom prst="rect">
            <a:avLst/>
          </a:prstGeom>
          <a:noFill/>
          <a:ln>
            <a:noFill/>
          </a:ln>
        </p:spPr>
        <p:txBody>
          <a:bodyPr spcFirstLastPara="1" wrap="square" lIns="91425" tIns="45700" rIns="91425" bIns="45700" anchor="b" anchorCtr="0">
            <a:noAutofit/>
          </a:bodyPr>
          <a:lstStyle>
            <a:lvl1pPr lvl="0" algn="l" rtl="1">
              <a:spcBef>
                <a:spcPts val="0"/>
              </a:spcBef>
              <a:spcAft>
                <a:spcPts val="0"/>
              </a:spcAft>
              <a:buClr>
                <a:schemeClr val="lt1"/>
              </a:buClr>
              <a:buSzPts val="2000"/>
              <a:buFont typeface="Libre Franklin Medium"/>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732218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שקופית כותרת" type="title">
  <p:cSld name="שקופית כותרת">
    <p:spTree>
      <p:nvGrpSpPr>
        <p:cNvPr id="1" name="Shape 45"/>
        <p:cNvGrpSpPr/>
        <p:nvPr/>
      </p:nvGrpSpPr>
      <p:grpSpPr>
        <a:xfrm>
          <a:off x="0" y="0"/>
          <a:ext cx="0" cy="0"/>
          <a:chOff x="0" y="0"/>
          <a:chExt cx="0" cy="0"/>
        </a:xfrm>
      </p:grpSpPr>
      <p:sp>
        <p:nvSpPr>
          <p:cNvPr id="46" name="Google Shape;46;p33"/>
          <p:cNvSpPr/>
          <p:nvPr/>
        </p:nvSpPr>
        <p:spPr>
          <a:xfrm>
            <a:off x="9347200" y="152399"/>
            <a:ext cx="2641600" cy="655624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rgbClr val="FFFFFF"/>
              </a:solidFill>
              <a:latin typeface="Libre Franklin Medium"/>
              <a:ea typeface="Libre Franklin Medium"/>
              <a:cs typeface="Libre Franklin Medium"/>
              <a:sym typeface="Libre Franklin Medium"/>
            </a:endParaRPr>
          </a:p>
        </p:txBody>
      </p:sp>
      <p:sp>
        <p:nvSpPr>
          <p:cNvPr id="47" name="Google Shape;47;p33"/>
          <p:cNvSpPr/>
          <p:nvPr/>
        </p:nvSpPr>
        <p:spPr>
          <a:xfrm>
            <a:off x="203200" y="153923"/>
            <a:ext cx="8940800" cy="65532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rgbClr val="FFFFFF"/>
              </a:solidFill>
              <a:latin typeface="Libre Franklin Medium"/>
              <a:ea typeface="Libre Franklin Medium"/>
              <a:cs typeface="Libre Franklin Medium"/>
              <a:sym typeface="Libre Franklin Medium"/>
            </a:endParaRPr>
          </a:p>
        </p:txBody>
      </p:sp>
      <p:sp>
        <p:nvSpPr>
          <p:cNvPr id="48" name="Google Shape;48;p33"/>
          <p:cNvSpPr txBox="1">
            <a:spLocks noGrp="1"/>
          </p:cNvSpPr>
          <p:nvPr>
            <p:ph type="subTitle" idx="1"/>
          </p:nvPr>
        </p:nvSpPr>
        <p:spPr>
          <a:xfrm>
            <a:off x="9347200" y="2052960"/>
            <a:ext cx="2641600" cy="1828800"/>
          </a:xfrm>
          <a:prstGeom prst="rect">
            <a:avLst/>
          </a:prstGeom>
          <a:noFill/>
          <a:ln>
            <a:noFill/>
          </a:ln>
        </p:spPr>
        <p:txBody>
          <a:bodyPr spcFirstLastPara="1" wrap="square" lIns="91425" tIns="45700" rIns="91425" bIns="45700" anchor="ctr" anchorCtr="0">
            <a:normAutofit/>
          </a:bodyPr>
          <a:lstStyle>
            <a:lvl1pPr lvl="0" algn="l" rtl="1">
              <a:spcBef>
                <a:spcPts val="380"/>
              </a:spcBef>
              <a:spcAft>
                <a:spcPts val="0"/>
              </a:spcAft>
              <a:buSzPts val="1900"/>
              <a:buNone/>
              <a:defRPr sz="1900">
                <a:solidFill>
                  <a:srgbClr val="FFFFFF"/>
                </a:solidFill>
              </a:defRPr>
            </a:lvl1pPr>
            <a:lvl2pPr lvl="1" algn="ctr" rtl="1">
              <a:spcBef>
                <a:spcPts val="360"/>
              </a:spcBef>
              <a:spcAft>
                <a:spcPts val="0"/>
              </a:spcAft>
              <a:buSzPts val="1800"/>
              <a:buNone/>
              <a:defRPr>
                <a:solidFill>
                  <a:srgbClr val="888888"/>
                </a:solidFill>
              </a:defRPr>
            </a:lvl2pPr>
            <a:lvl3pPr lvl="2" algn="ctr" rtl="1">
              <a:spcBef>
                <a:spcPts val="320"/>
              </a:spcBef>
              <a:spcAft>
                <a:spcPts val="0"/>
              </a:spcAft>
              <a:buSzPts val="1600"/>
              <a:buNone/>
              <a:defRPr>
                <a:solidFill>
                  <a:srgbClr val="888888"/>
                </a:solidFill>
              </a:defRPr>
            </a:lvl3pPr>
            <a:lvl4pPr lvl="3" algn="ctr" rtl="1">
              <a:spcBef>
                <a:spcPts val="280"/>
              </a:spcBef>
              <a:spcAft>
                <a:spcPts val="0"/>
              </a:spcAft>
              <a:buSzPts val="1400"/>
              <a:buNone/>
              <a:defRPr>
                <a:solidFill>
                  <a:srgbClr val="888888"/>
                </a:solidFill>
              </a:defRPr>
            </a:lvl4pPr>
            <a:lvl5pPr lvl="4" algn="ctr" rtl="1">
              <a:spcBef>
                <a:spcPts val="260"/>
              </a:spcBef>
              <a:spcAft>
                <a:spcPts val="0"/>
              </a:spcAft>
              <a:buSzPts val="1300"/>
              <a:buNone/>
              <a:defRPr>
                <a:solidFill>
                  <a:srgbClr val="888888"/>
                </a:solidFill>
              </a:defRPr>
            </a:lvl5pPr>
            <a:lvl6pPr lvl="5" algn="ctr" rtl="1">
              <a:spcBef>
                <a:spcPts val="240"/>
              </a:spcBef>
              <a:spcAft>
                <a:spcPts val="0"/>
              </a:spcAft>
              <a:buSzPts val="1200"/>
              <a:buNone/>
              <a:defRPr>
                <a:solidFill>
                  <a:srgbClr val="888888"/>
                </a:solidFill>
              </a:defRPr>
            </a:lvl6pPr>
            <a:lvl7pPr lvl="6" algn="ctr" rtl="1">
              <a:spcBef>
                <a:spcPts val="240"/>
              </a:spcBef>
              <a:spcAft>
                <a:spcPts val="0"/>
              </a:spcAft>
              <a:buSzPts val="1200"/>
              <a:buNone/>
              <a:defRPr>
                <a:solidFill>
                  <a:srgbClr val="888888"/>
                </a:solidFill>
              </a:defRPr>
            </a:lvl7pPr>
            <a:lvl8pPr lvl="7" algn="ctr" rtl="1">
              <a:spcBef>
                <a:spcPts val="240"/>
              </a:spcBef>
              <a:spcAft>
                <a:spcPts val="0"/>
              </a:spcAft>
              <a:buSzPts val="1200"/>
              <a:buNone/>
              <a:defRPr>
                <a:solidFill>
                  <a:srgbClr val="888888"/>
                </a:solidFill>
              </a:defRPr>
            </a:lvl8pPr>
            <a:lvl9pPr lvl="8" algn="ctr" rtl="1">
              <a:spcBef>
                <a:spcPts val="240"/>
              </a:spcBef>
              <a:spcAft>
                <a:spcPts val="0"/>
              </a:spcAft>
              <a:buSzPts val="1200"/>
              <a:buNone/>
              <a:defRPr>
                <a:solidFill>
                  <a:srgbClr val="888888"/>
                </a:solidFill>
              </a:defRPr>
            </a:lvl9pPr>
          </a:lstStyle>
          <a:p>
            <a:endParaRPr/>
          </a:p>
        </p:txBody>
      </p:sp>
      <p:sp>
        <p:nvSpPr>
          <p:cNvPr id="49" name="Google Shape;49;p33"/>
          <p:cNvSpPr txBox="1">
            <a:spLocks noGrp="1"/>
          </p:cNvSpPr>
          <p:nvPr>
            <p:ph type="dt" idx="10"/>
          </p:nvPr>
        </p:nvSpPr>
        <p:spPr>
          <a:xfrm>
            <a:off x="494517" y="6356350"/>
            <a:ext cx="2844800" cy="274320"/>
          </a:xfrm>
          <a:prstGeom prst="rect">
            <a:avLst/>
          </a:prstGeom>
          <a:noFill/>
          <a:ln>
            <a:noFill/>
          </a:ln>
        </p:spPr>
        <p:txBody>
          <a:bodyPr spcFirstLastPara="1" wrap="square" lIns="91425" tIns="45700" rIns="91425" bIns="45700" anchor="ctr" anchorCtr="0">
            <a:noAutofit/>
          </a:bodyPr>
          <a:lstStyle>
            <a:lvl1pPr lvl="0" algn="l" rtl="1">
              <a:spcBef>
                <a:spcPts val="0"/>
              </a:spcBef>
              <a:spcAft>
                <a:spcPts val="0"/>
              </a:spcAft>
              <a:buSzPts val="1400"/>
              <a:buNone/>
              <a:defRPr>
                <a:solidFill>
                  <a:schemeClr val="lt2"/>
                </a:solidFill>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50" name="Google Shape;50;p33"/>
          <p:cNvSpPr txBox="1">
            <a:spLocks noGrp="1"/>
          </p:cNvSpPr>
          <p:nvPr>
            <p:ph type="sldNum" idx="12"/>
          </p:nvPr>
        </p:nvSpPr>
        <p:spPr>
          <a:xfrm>
            <a:off x="10979573" y="6355080"/>
            <a:ext cx="777288" cy="274320"/>
          </a:xfrm>
          <a:prstGeom prst="rect">
            <a:avLst/>
          </a:prstGeom>
          <a:noFill/>
          <a:ln>
            <a:noFill/>
          </a:ln>
        </p:spPr>
        <p:txBody>
          <a:bodyPr spcFirstLastPara="1" wrap="square" lIns="91425" tIns="45700" rIns="91425" bIns="45700" anchor="ctr" anchorCtr="0">
            <a:noAutofit/>
          </a:bodyPr>
          <a:lstStyle>
            <a:lvl1pPr marL="0" lvl="0" indent="0" algn="ctr" rtl="1">
              <a:spcBef>
                <a:spcPts val="0"/>
              </a:spcBef>
              <a:buNone/>
              <a:defRPr sz="1100">
                <a:solidFill>
                  <a:srgbClr val="FFFFFF"/>
                </a:solidFill>
                <a:latin typeface="Libre Franklin Medium"/>
                <a:ea typeface="Libre Franklin Medium"/>
                <a:cs typeface="Libre Franklin Medium"/>
                <a:sym typeface="Libre Franklin Medium"/>
              </a:defRPr>
            </a:lvl1pPr>
            <a:lvl2pPr marL="0" lvl="1" indent="0" algn="ctr" rtl="1">
              <a:spcBef>
                <a:spcPts val="0"/>
              </a:spcBef>
              <a:buNone/>
              <a:defRPr sz="1100">
                <a:solidFill>
                  <a:srgbClr val="FFFFFF"/>
                </a:solidFill>
                <a:latin typeface="Libre Franklin Medium"/>
                <a:ea typeface="Libre Franklin Medium"/>
                <a:cs typeface="Libre Franklin Medium"/>
                <a:sym typeface="Libre Franklin Medium"/>
              </a:defRPr>
            </a:lvl2pPr>
            <a:lvl3pPr marL="0" lvl="2" indent="0" algn="ctr" rtl="1">
              <a:spcBef>
                <a:spcPts val="0"/>
              </a:spcBef>
              <a:buNone/>
              <a:defRPr sz="1100">
                <a:solidFill>
                  <a:srgbClr val="FFFFFF"/>
                </a:solidFill>
                <a:latin typeface="Libre Franklin Medium"/>
                <a:ea typeface="Libre Franklin Medium"/>
                <a:cs typeface="Libre Franklin Medium"/>
                <a:sym typeface="Libre Franklin Medium"/>
              </a:defRPr>
            </a:lvl3pPr>
            <a:lvl4pPr marL="0" lvl="3" indent="0" algn="ctr" rtl="1">
              <a:spcBef>
                <a:spcPts val="0"/>
              </a:spcBef>
              <a:buNone/>
              <a:defRPr sz="1100">
                <a:solidFill>
                  <a:srgbClr val="FFFFFF"/>
                </a:solidFill>
                <a:latin typeface="Libre Franklin Medium"/>
                <a:ea typeface="Libre Franklin Medium"/>
                <a:cs typeface="Libre Franklin Medium"/>
                <a:sym typeface="Libre Franklin Medium"/>
              </a:defRPr>
            </a:lvl4pPr>
            <a:lvl5pPr marL="0" lvl="4" indent="0" algn="ctr" rtl="1">
              <a:spcBef>
                <a:spcPts val="0"/>
              </a:spcBef>
              <a:buNone/>
              <a:defRPr sz="1100">
                <a:solidFill>
                  <a:srgbClr val="FFFFFF"/>
                </a:solidFill>
                <a:latin typeface="Libre Franklin Medium"/>
                <a:ea typeface="Libre Franklin Medium"/>
                <a:cs typeface="Libre Franklin Medium"/>
                <a:sym typeface="Libre Franklin Medium"/>
              </a:defRPr>
            </a:lvl5pPr>
            <a:lvl6pPr marL="0" lvl="5" indent="0" algn="ctr" rtl="1">
              <a:spcBef>
                <a:spcPts val="0"/>
              </a:spcBef>
              <a:buNone/>
              <a:defRPr sz="1100">
                <a:solidFill>
                  <a:srgbClr val="FFFFFF"/>
                </a:solidFill>
                <a:latin typeface="Libre Franklin Medium"/>
                <a:ea typeface="Libre Franklin Medium"/>
                <a:cs typeface="Libre Franklin Medium"/>
                <a:sym typeface="Libre Franklin Medium"/>
              </a:defRPr>
            </a:lvl6pPr>
            <a:lvl7pPr marL="0" lvl="6" indent="0" algn="ctr" rtl="1">
              <a:spcBef>
                <a:spcPts val="0"/>
              </a:spcBef>
              <a:buNone/>
              <a:defRPr sz="1100">
                <a:solidFill>
                  <a:srgbClr val="FFFFFF"/>
                </a:solidFill>
                <a:latin typeface="Libre Franklin Medium"/>
                <a:ea typeface="Libre Franklin Medium"/>
                <a:cs typeface="Libre Franklin Medium"/>
                <a:sym typeface="Libre Franklin Medium"/>
              </a:defRPr>
            </a:lvl7pPr>
            <a:lvl8pPr marL="0" lvl="7" indent="0" algn="ctr" rtl="1">
              <a:spcBef>
                <a:spcPts val="0"/>
              </a:spcBef>
              <a:buNone/>
              <a:defRPr sz="1100">
                <a:solidFill>
                  <a:srgbClr val="FFFFFF"/>
                </a:solidFill>
                <a:latin typeface="Libre Franklin Medium"/>
                <a:ea typeface="Libre Franklin Medium"/>
                <a:cs typeface="Libre Franklin Medium"/>
                <a:sym typeface="Libre Franklin Medium"/>
              </a:defRPr>
            </a:lvl8pPr>
            <a:lvl9pPr marL="0" lvl="8" indent="0" algn="ctr" rtl="1">
              <a:spcBef>
                <a:spcPts val="0"/>
              </a:spcBef>
              <a:buNone/>
              <a:defRPr sz="1100">
                <a:solidFill>
                  <a:srgbClr val="FFFFFF"/>
                </a:solidFill>
                <a:latin typeface="Libre Franklin Medium"/>
                <a:ea typeface="Libre Franklin Medium"/>
                <a:cs typeface="Libre Franklin Medium"/>
                <a:sym typeface="Libre Franklin Medium"/>
              </a:defRPr>
            </a:lvl9pPr>
          </a:lstStyle>
          <a:p>
            <a:pPr marL="0" lvl="0" indent="0" algn="ctr" rtl="1">
              <a:spcBef>
                <a:spcPts val="0"/>
              </a:spcBef>
              <a:spcAft>
                <a:spcPts val="0"/>
              </a:spcAft>
              <a:buNone/>
            </a:pPr>
            <a:fld id="{00000000-1234-1234-1234-123412341234}" type="slidenum">
              <a:rPr lang="x-none"/>
              <a:t>‹#›</a:t>
            </a:fld>
            <a:endParaRPr/>
          </a:p>
        </p:txBody>
      </p:sp>
      <p:sp>
        <p:nvSpPr>
          <p:cNvPr id="51" name="Google Shape;51;p33"/>
          <p:cNvSpPr txBox="1">
            <a:spLocks noGrp="1"/>
          </p:cNvSpPr>
          <p:nvPr>
            <p:ph type="ftr" idx="11"/>
          </p:nvPr>
        </p:nvSpPr>
        <p:spPr>
          <a:xfrm>
            <a:off x="4064000" y="6356350"/>
            <a:ext cx="4470400" cy="27432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solidFill>
                  <a:schemeClr val="lt2"/>
                </a:solidFill>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52" name="Google Shape;52;p33"/>
          <p:cNvSpPr txBox="1">
            <a:spLocks noGrp="1"/>
          </p:cNvSpPr>
          <p:nvPr>
            <p:ph type="title"/>
          </p:nvPr>
        </p:nvSpPr>
        <p:spPr>
          <a:xfrm>
            <a:off x="609600" y="2052960"/>
            <a:ext cx="8432800" cy="1828800"/>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Clr>
                <a:schemeClr val="lt1"/>
              </a:buClr>
              <a:buSzPts val="4200"/>
              <a:buFont typeface="Libre Franklin Medium"/>
              <a:buNone/>
              <a:defRPr sz="4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723418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השוואה" type="twoTxTwoObj">
  <p:cSld name="השוואה">
    <p:spTree>
      <p:nvGrpSpPr>
        <p:cNvPr id="1" name="Shape 61"/>
        <p:cNvGrpSpPr/>
        <p:nvPr/>
      </p:nvGrpSpPr>
      <p:grpSpPr>
        <a:xfrm>
          <a:off x="0" y="0"/>
          <a:ext cx="0" cy="0"/>
          <a:chOff x="0" y="0"/>
          <a:chExt cx="0" cy="0"/>
        </a:xfrm>
      </p:grpSpPr>
      <p:sp>
        <p:nvSpPr>
          <p:cNvPr id="62" name="Google Shape;62;p35"/>
          <p:cNvSpPr txBox="1">
            <a:spLocks noGrp="1"/>
          </p:cNvSpPr>
          <p:nvPr>
            <p:ph type="body" idx="1"/>
          </p:nvPr>
        </p:nvSpPr>
        <p:spPr>
          <a:xfrm>
            <a:off x="609600" y="1722438"/>
            <a:ext cx="5386917" cy="639762"/>
          </a:xfrm>
          <a:prstGeom prst="rect">
            <a:avLst/>
          </a:prstGeom>
          <a:noFill/>
          <a:ln>
            <a:noFill/>
          </a:ln>
        </p:spPr>
        <p:txBody>
          <a:bodyPr spcFirstLastPara="1" wrap="square" lIns="91425" tIns="45700" rIns="91425" bIns="45700" anchor="b" anchorCtr="0">
            <a:normAutofit/>
          </a:bodyPr>
          <a:lstStyle>
            <a:lvl1pPr marL="457200" lvl="0" indent="-228600" algn="ctr" rtl="1">
              <a:spcBef>
                <a:spcPts val="480"/>
              </a:spcBef>
              <a:spcAft>
                <a:spcPts val="0"/>
              </a:spcAft>
              <a:buSzPts val="2400"/>
              <a:buNone/>
              <a:defRPr sz="2400" b="0">
                <a:solidFill>
                  <a:schemeClr val="dk2"/>
                </a:solidFill>
              </a:defRPr>
            </a:lvl1pPr>
            <a:lvl2pPr marL="914400" lvl="1" indent="-228600" algn="r" rtl="1">
              <a:spcBef>
                <a:spcPts val="400"/>
              </a:spcBef>
              <a:spcAft>
                <a:spcPts val="0"/>
              </a:spcAft>
              <a:buSzPts val="2000"/>
              <a:buNone/>
              <a:defRPr sz="2000" b="1"/>
            </a:lvl2pPr>
            <a:lvl3pPr marL="1371600" lvl="2" indent="-228600" algn="r" rtl="1">
              <a:spcBef>
                <a:spcPts val="360"/>
              </a:spcBef>
              <a:spcAft>
                <a:spcPts val="0"/>
              </a:spcAft>
              <a:buSzPts val="1800"/>
              <a:buNone/>
              <a:defRPr sz="1800" b="1"/>
            </a:lvl3pPr>
            <a:lvl4pPr marL="1828800" lvl="3" indent="-228600" algn="r" rtl="1">
              <a:spcBef>
                <a:spcPts val="320"/>
              </a:spcBef>
              <a:spcAft>
                <a:spcPts val="0"/>
              </a:spcAft>
              <a:buSzPts val="1600"/>
              <a:buNone/>
              <a:defRPr sz="1600" b="1"/>
            </a:lvl4pPr>
            <a:lvl5pPr marL="2286000" lvl="4" indent="-228600" algn="r" rtl="1">
              <a:spcBef>
                <a:spcPts val="320"/>
              </a:spcBef>
              <a:spcAft>
                <a:spcPts val="0"/>
              </a:spcAft>
              <a:buSzPts val="1600"/>
              <a:buNone/>
              <a:defRPr sz="1600" b="1"/>
            </a:lvl5pPr>
            <a:lvl6pPr marL="2743200" lvl="5" indent="-228600" algn="r" rtl="1">
              <a:spcBef>
                <a:spcPts val="320"/>
              </a:spcBef>
              <a:spcAft>
                <a:spcPts val="0"/>
              </a:spcAft>
              <a:buSzPts val="1600"/>
              <a:buNone/>
              <a:defRPr sz="1600" b="1"/>
            </a:lvl6pPr>
            <a:lvl7pPr marL="3200400" lvl="6" indent="-228600" algn="r" rtl="1">
              <a:spcBef>
                <a:spcPts val="320"/>
              </a:spcBef>
              <a:spcAft>
                <a:spcPts val="0"/>
              </a:spcAft>
              <a:buSzPts val="1600"/>
              <a:buNone/>
              <a:defRPr sz="1600" b="1"/>
            </a:lvl7pPr>
            <a:lvl8pPr marL="3657600" lvl="7" indent="-228600" algn="r" rtl="1">
              <a:spcBef>
                <a:spcPts val="320"/>
              </a:spcBef>
              <a:spcAft>
                <a:spcPts val="0"/>
              </a:spcAft>
              <a:buSzPts val="1600"/>
              <a:buNone/>
              <a:defRPr sz="1600" b="1"/>
            </a:lvl8pPr>
            <a:lvl9pPr marL="4114800" lvl="8" indent="-228600" algn="r" rtl="1">
              <a:spcBef>
                <a:spcPts val="320"/>
              </a:spcBef>
              <a:spcAft>
                <a:spcPts val="0"/>
              </a:spcAft>
              <a:buSzPts val="1600"/>
              <a:buNone/>
              <a:defRPr sz="1600" b="1"/>
            </a:lvl9pPr>
          </a:lstStyle>
          <a:p>
            <a:endParaRPr/>
          </a:p>
        </p:txBody>
      </p:sp>
      <p:sp>
        <p:nvSpPr>
          <p:cNvPr id="63" name="Google Shape;63;p35"/>
          <p:cNvSpPr txBox="1">
            <a:spLocks noGrp="1"/>
          </p:cNvSpPr>
          <p:nvPr>
            <p:ph type="body" idx="2"/>
          </p:nvPr>
        </p:nvSpPr>
        <p:spPr>
          <a:xfrm>
            <a:off x="609600" y="2438400"/>
            <a:ext cx="5386917" cy="3687763"/>
          </a:xfrm>
          <a:prstGeom prst="rect">
            <a:avLst/>
          </a:prstGeom>
          <a:noFill/>
          <a:ln>
            <a:noFill/>
          </a:ln>
        </p:spPr>
        <p:txBody>
          <a:bodyPr spcFirstLastPara="1" wrap="square" lIns="91425" tIns="45700" rIns="91425" bIns="45700" anchor="t" anchorCtr="0">
            <a:normAutofit/>
          </a:bodyPr>
          <a:lstStyle>
            <a:lvl1pPr marL="457200" lvl="0" indent="-381000" algn="r" rtl="1">
              <a:spcBef>
                <a:spcPts val="480"/>
              </a:spcBef>
              <a:spcAft>
                <a:spcPts val="0"/>
              </a:spcAft>
              <a:buSzPts val="2400"/>
              <a:buChar char="◼"/>
              <a:defRPr sz="2400"/>
            </a:lvl1pPr>
            <a:lvl2pPr marL="914400" lvl="1" indent="-355600" algn="r" rtl="1">
              <a:spcBef>
                <a:spcPts val="400"/>
              </a:spcBef>
              <a:spcAft>
                <a:spcPts val="0"/>
              </a:spcAft>
              <a:buSzPts val="2000"/>
              <a:buChar char="▪"/>
              <a:defRPr sz="2000"/>
            </a:lvl2pPr>
            <a:lvl3pPr marL="1371600" lvl="2" indent="-342900" algn="r" rtl="1">
              <a:spcBef>
                <a:spcPts val="360"/>
              </a:spcBef>
              <a:spcAft>
                <a:spcPts val="0"/>
              </a:spcAft>
              <a:buSzPts val="1800"/>
              <a:buChar char="▪"/>
              <a:defRPr sz="1800"/>
            </a:lvl3pPr>
            <a:lvl4pPr marL="1828800" lvl="3" indent="-330200" algn="r" rtl="1">
              <a:spcBef>
                <a:spcPts val="320"/>
              </a:spcBef>
              <a:spcAft>
                <a:spcPts val="0"/>
              </a:spcAft>
              <a:buSzPts val="1600"/>
              <a:buChar char="▪"/>
              <a:defRPr sz="1600"/>
            </a:lvl4pPr>
            <a:lvl5pPr marL="2286000" lvl="4" indent="-330200" algn="r" rtl="1">
              <a:spcBef>
                <a:spcPts val="320"/>
              </a:spcBef>
              <a:spcAft>
                <a:spcPts val="0"/>
              </a:spcAft>
              <a:buSzPts val="1600"/>
              <a:buChar char="▪"/>
              <a:defRPr sz="1600"/>
            </a:lvl5pPr>
            <a:lvl6pPr marL="2743200" lvl="5" indent="-330200" algn="r" rtl="1">
              <a:spcBef>
                <a:spcPts val="320"/>
              </a:spcBef>
              <a:spcAft>
                <a:spcPts val="0"/>
              </a:spcAft>
              <a:buSzPts val="1600"/>
              <a:buChar char="▪"/>
              <a:defRPr sz="1600"/>
            </a:lvl6pPr>
            <a:lvl7pPr marL="3200400" lvl="6" indent="-330200" algn="r" rtl="1">
              <a:spcBef>
                <a:spcPts val="320"/>
              </a:spcBef>
              <a:spcAft>
                <a:spcPts val="0"/>
              </a:spcAft>
              <a:buSzPts val="1600"/>
              <a:buChar char="▪"/>
              <a:defRPr sz="1600"/>
            </a:lvl7pPr>
            <a:lvl8pPr marL="3657600" lvl="7" indent="-330200" algn="r" rtl="1">
              <a:spcBef>
                <a:spcPts val="320"/>
              </a:spcBef>
              <a:spcAft>
                <a:spcPts val="0"/>
              </a:spcAft>
              <a:buSzPts val="1600"/>
              <a:buChar char="▪"/>
              <a:defRPr sz="1600"/>
            </a:lvl8pPr>
            <a:lvl9pPr marL="4114800" lvl="8" indent="-330200" algn="r" rtl="1">
              <a:spcBef>
                <a:spcPts val="320"/>
              </a:spcBef>
              <a:spcAft>
                <a:spcPts val="0"/>
              </a:spcAft>
              <a:buSzPts val="1600"/>
              <a:buChar char="▪"/>
              <a:defRPr sz="1600"/>
            </a:lvl9pPr>
          </a:lstStyle>
          <a:p>
            <a:endParaRPr/>
          </a:p>
        </p:txBody>
      </p:sp>
      <p:sp>
        <p:nvSpPr>
          <p:cNvPr id="64" name="Google Shape;64;p35"/>
          <p:cNvSpPr txBox="1">
            <a:spLocks noGrp="1"/>
          </p:cNvSpPr>
          <p:nvPr>
            <p:ph type="body" idx="3"/>
          </p:nvPr>
        </p:nvSpPr>
        <p:spPr>
          <a:xfrm>
            <a:off x="6193368" y="1722438"/>
            <a:ext cx="5389033" cy="639762"/>
          </a:xfrm>
          <a:prstGeom prst="rect">
            <a:avLst/>
          </a:prstGeom>
          <a:noFill/>
          <a:ln>
            <a:noFill/>
          </a:ln>
        </p:spPr>
        <p:txBody>
          <a:bodyPr spcFirstLastPara="1" wrap="square" lIns="91425" tIns="45700" rIns="91425" bIns="45700" anchor="b" anchorCtr="0">
            <a:normAutofit/>
          </a:bodyPr>
          <a:lstStyle>
            <a:lvl1pPr marL="457200" lvl="0" indent="-228600" algn="ctr" rtl="1">
              <a:spcBef>
                <a:spcPts val="480"/>
              </a:spcBef>
              <a:spcAft>
                <a:spcPts val="0"/>
              </a:spcAft>
              <a:buSzPts val="2400"/>
              <a:buNone/>
              <a:defRPr sz="2400" b="0">
                <a:solidFill>
                  <a:schemeClr val="dk2"/>
                </a:solidFill>
              </a:defRPr>
            </a:lvl1pPr>
            <a:lvl2pPr marL="914400" lvl="1" indent="-228600" algn="r" rtl="1">
              <a:spcBef>
                <a:spcPts val="400"/>
              </a:spcBef>
              <a:spcAft>
                <a:spcPts val="0"/>
              </a:spcAft>
              <a:buSzPts val="2000"/>
              <a:buNone/>
              <a:defRPr sz="2000" b="1"/>
            </a:lvl2pPr>
            <a:lvl3pPr marL="1371600" lvl="2" indent="-228600" algn="r" rtl="1">
              <a:spcBef>
                <a:spcPts val="360"/>
              </a:spcBef>
              <a:spcAft>
                <a:spcPts val="0"/>
              </a:spcAft>
              <a:buSzPts val="1800"/>
              <a:buNone/>
              <a:defRPr sz="1800" b="1"/>
            </a:lvl3pPr>
            <a:lvl4pPr marL="1828800" lvl="3" indent="-228600" algn="r" rtl="1">
              <a:spcBef>
                <a:spcPts val="320"/>
              </a:spcBef>
              <a:spcAft>
                <a:spcPts val="0"/>
              </a:spcAft>
              <a:buSzPts val="1600"/>
              <a:buNone/>
              <a:defRPr sz="1600" b="1"/>
            </a:lvl4pPr>
            <a:lvl5pPr marL="2286000" lvl="4" indent="-228600" algn="r" rtl="1">
              <a:spcBef>
                <a:spcPts val="320"/>
              </a:spcBef>
              <a:spcAft>
                <a:spcPts val="0"/>
              </a:spcAft>
              <a:buSzPts val="1600"/>
              <a:buNone/>
              <a:defRPr sz="1600" b="1"/>
            </a:lvl5pPr>
            <a:lvl6pPr marL="2743200" lvl="5" indent="-228600" algn="r" rtl="1">
              <a:spcBef>
                <a:spcPts val="320"/>
              </a:spcBef>
              <a:spcAft>
                <a:spcPts val="0"/>
              </a:spcAft>
              <a:buSzPts val="1600"/>
              <a:buNone/>
              <a:defRPr sz="1600" b="1"/>
            </a:lvl6pPr>
            <a:lvl7pPr marL="3200400" lvl="6" indent="-228600" algn="r" rtl="1">
              <a:spcBef>
                <a:spcPts val="320"/>
              </a:spcBef>
              <a:spcAft>
                <a:spcPts val="0"/>
              </a:spcAft>
              <a:buSzPts val="1600"/>
              <a:buNone/>
              <a:defRPr sz="1600" b="1"/>
            </a:lvl7pPr>
            <a:lvl8pPr marL="3657600" lvl="7" indent="-228600" algn="r" rtl="1">
              <a:spcBef>
                <a:spcPts val="320"/>
              </a:spcBef>
              <a:spcAft>
                <a:spcPts val="0"/>
              </a:spcAft>
              <a:buSzPts val="1600"/>
              <a:buNone/>
              <a:defRPr sz="1600" b="1"/>
            </a:lvl8pPr>
            <a:lvl9pPr marL="4114800" lvl="8" indent="-228600" algn="r" rtl="1">
              <a:spcBef>
                <a:spcPts val="320"/>
              </a:spcBef>
              <a:spcAft>
                <a:spcPts val="0"/>
              </a:spcAft>
              <a:buSzPts val="1600"/>
              <a:buNone/>
              <a:defRPr sz="1600" b="1"/>
            </a:lvl9pPr>
          </a:lstStyle>
          <a:p>
            <a:endParaRPr/>
          </a:p>
        </p:txBody>
      </p:sp>
      <p:sp>
        <p:nvSpPr>
          <p:cNvPr id="65" name="Google Shape;65;p35"/>
          <p:cNvSpPr txBox="1">
            <a:spLocks noGrp="1"/>
          </p:cNvSpPr>
          <p:nvPr>
            <p:ph type="body" idx="4"/>
          </p:nvPr>
        </p:nvSpPr>
        <p:spPr>
          <a:xfrm>
            <a:off x="6193368" y="2438400"/>
            <a:ext cx="5389033" cy="3687763"/>
          </a:xfrm>
          <a:prstGeom prst="rect">
            <a:avLst/>
          </a:prstGeom>
          <a:noFill/>
          <a:ln>
            <a:noFill/>
          </a:ln>
        </p:spPr>
        <p:txBody>
          <a:bodyPr spcFirstLastPara="1" wrap="square" lIns="91425" tIns="45700" rIns="91425" bIns="45700" anchor="t" anchorCtr="0">
            <a:normAutofit/>
          </a:bodyPr>
          <a:lstStyle>
            <a:lvl1pPr marL="457200" lvl="0" indent="-381000" algn="r" rtl="1">
              <a:spcBef>
                <a:spcPts val="480"/>
              </a:spcBef>
              <a:spcAft>
                <a:spcPts val="0"/>
              </a:spcAft>
              <a:buSzPts val="2400"/>
              <a:buChar char="◼"/>
              <a:defRPr sz="2400"/>
            </a:lvl1pPr>
            <a:lvl2pPr marL="914400" lvl="1" indent="-355600" algn="r" rtl="1">
              <a:spcBef>
                <a:spcPts val="400"/>
              </a:spcBef>
              <a:spcAft>
                <a:spcPts val="0"/>
              </a:spcAft>
              <a:buSzPts val="2000"/>
              <a:buChar char="▪"/>
              <a:defRPr sz="2000"/>
            </a:lvl2pPr>
            <a:lvl3pPr marL="1371600" lvl="2" indent="-342900" algn="r" rtl="1">
              <a:spcBef>
                <a:spcPts val="360"/>
              </a:spcBef>
              <a:spcAft>
                <a:spcPts val="0"/>
              </a:spcAft>
              <a:buSzPts val="1800"/>
              <a:buChar char="▪"/>
              <a:defRPr sz="1800"/>
            </a:lvl3pPr>
            <a:lvl4pPr marL="1828800" lvl="3" indent="-330200" algn="r" rtl="1">
              <a:spcBef>
                <a:spcPts val="320"/>
              </a:spcBef>
              <a:spcAft>
                <a:spcPts val="0"/>
              </a:spcAft>
              <a:buSzPts val="1600"/>
              <a:buChar char="▪"/>
              <a:defRPr sz="1600"/>
            </a:lvl4pPr>
            <a:lvl5pPr marL="2286000" lvl="4" indent="-330200" algn="r" rtl="1">
              <a:spcBef>
                <a:spcPts val="320"/>
              </a:spcBef>
              <a:spcAft>
                <a:spcPts val="0"/>
              </a:spcAft>
              <a:buSzPts val="1600"/>
              <a:buChar char="▪"/>
              <a:defRPr sz="1600"/>
            </a:lvl5pPr>
            <a:lvl6pPr marL="2743200" lvl="5" indent="-330200" algn="r" rtl="1">
              <a:spcBef>
                <a:spcPts val="320"/>
              </a:spcBef>
              <a:spcAft>
                <a:spcPts val="0"/>
              </a:spcAft>
              <a:buSzPts val="1600"/>
              <a:buChar char="▪"/>
              <a:defRPr sz="1600"/>
            </a:lvl6pPr>
            <a:lvl7pPr marL="3200400" lvl="6" indent="-330200" algn="r" rtl="1">
              <a:spcBef>
                <a:spcPts val="320"/>
              </a:spcBef>
              <a:spcAft>
                <a:spcPts val="0"/>
              </a:spcAft>
              <a:buSzPts val="1600"/>
              <a:buChar char="▪"/>
              <a:defRPr sz="1600"/>
            </a:lvl7pPr>
            <a:lvl8pPr marL="3657600" lvl="7" indent="-330200" algn="r" rtl="1">
              <a:spcBef>
                <a:spcPts val="320"/>
              </a:spcBef>
              <a:spcAft>
                <a:spcPts val="0"/>
              </a:spcAft>
              <a:buSzPts val="1600"/>
              <a:buChar char="▪"/>
              <a:defRPr sz="1600"/>
            </a:lvl8pPr>
            <a:lvl9pPr marL="4114800" lvl="8" indent="-330200" algn="r" rtl="1">
              <a:spcBef>
                <a:spcPts val="320"/>
              </a:spcBef>
              <a:spcAft>
                <a:spcPts val="0"/>
              </a:spcAft>
              <a:buSzPts val="1600"/>
              <a:buChar char="▪"/>
              <a:defRPr sz="1600"/>
            </a:lvl9pPr>
          </a:lstStyle>
          <a:p>
            <a:endParaRPr/>
          </a:p>
        </p:txBody>
      </p:sp>
      <p:sp>
        <p:nvSpPr>
          <p:cNvPr id="66" name="Google Shape;66;p35"/>
          <p:cNvSpPr txBox="1">
            <a:spLocks noGrp="1"/>
          </p:cNvSpPr>
          <p:nvPr>
            <p:ph type="dt" idx="10"/>
          </p:nvPr>
        </p:nvSpPr>
        <p:spPr>
          <a:xfrm>
            <a:off x="494517" y="6356350"/>
            <a:ext cx="2844800" cy="274320"/>
          </a:xfrm>
          <a:prstGeom prst="rect">
            <a:avLst/>
          </a:prstGeom>
          <a:noFill/>
          <a:ln>
            <a:noFill/>
          </a:ln>
        </p:spPr>
        <p:txBody>
          <a:bodyPr spcFirstLastPara="1" wrap="square" lIns="91425" tIns="45700" rIns="91425" bIns="45700" anchor="ctr" anchorCtr="0">
            <a:noAutofit/>
          </a:bodyPr>
          <a:lstStyle>
            <a:lvl1pPr lvl="0" algn="l"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67" name="Google Shape;67;p35"/>
          <p:cNvSpPr txBox="1">
            <a:spLocks noGrp="1"/>
          </p:cNvSpPr>
          <p:nvPr>
            <p:ph type="ftr" idx="11"/>
          </p:nvPr>
        </p:nvSpPr>
        <p:spPr>
          <a:xfrm>
            <a:off x="4064000" y="6356350"/>
            <a:ext cx="4470400" cy="27432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68" name="Google Shape;68;p35"/>
          <p:cNvSpPr txBox="1">
            <a:spLocks noGrp="1"/>
          </p:cNvSpPr>
          <p:nvPr>
            <p:ph type="sldNum" idx="12"/>
          </p:nvPr>
        </p:nvSpPr>
        <p:spPr>
          <a:xfrm>
            <a:off x="10979573" y="6355080"/>
            <a:ext cx="777288" cy="274320"/>
          </a:xfrm>
          <a:prstGeom prst="rect">
            <a:avLst/>
          </a:prstGeom>
          <a:noFill/>
          <a:ln>
            <a:noFill/>
          </a:ln>
        </p:spPr>
        <p:txBody>
          <a:bodyPr spcFirstLastPara="1" wrap="square" lIns="91425" tIns="45700" rIns="91425" bIns="45700" anchor="ctr" anchorCtr="0">
            <a:noAutofit/>
          </a:bodyPr>
          <a:lstStyle>
            <a:lvl1pPr marL="0" lvl="0" indent="0" algn="ctr" rtl="1">
              <a:spcBef>
                <a:spcPts val="0"/>
              </a:spcBef>
              <a:buNone/>
              <a:defRPr>
                <a:solidFill>
                  <a:srgbClr val="C8ECF3"/>
                </a:solidFill>
              </a:defRPr>
            </a:lvl1pPr>
            <a:lvl2pPr marL="0" lvl="1" indent="0" algn="ctr" rtl="1">
              <a:spcBef>
                <a:spcPts val="0"/>
              </a:spcBef>
              <a:buNone/>
              <a:defRPr>
                <a:solidFill>
                  <a:srgbClr val="C8ECF3"/>
                </a:solidFill>
              </a:defRPr>
            </a:lvl2pPr>
            <a:lvl3pPr marL="0" lvl="2" indent="0" algn="ctr" rtl="1">
              <a:spcBef>
                <a:spcPts val="0"/>
              </a:spcBef>
              <a:buNone/>
              <a:defRPr>
                <a:solidFill>
                  <a:srgbClr val="C8ECF3"/>
                </a:solidFill>
              </a:defRPr>
            </a:lvl3pPr>
            <a:lvl4pPr marL="0" lvl="3" indent="0" algn="ctr" rtl="1">
              <a:spcBef>
                <a:spcPts val="0"/>
              </a:spcBef>
              <a:buNone/>
              <a:defRPr>
                <a:solidFill>
                  <a:srgbClr val="C8ECF3"/>
                </a:solidFill>
              </a:defRPr>
            </a:lvl4pPr>
            <a:lvl5pPr marL="0" lvl="4" indent="0" algn="ctr" rtl="1">
              <a:spcBef>
                <a:spcPts val="0"/>
              </a:spcBef>
              <a:buNone/>
              <a:defRPr>
                <a:solidFill>
                  <a:srgbClr val="C8ECF3"/>
                </a:solidFill>
              </a:defRPr>
            </a:lvl5pPr>
            <a:lvl6pPr marL="0" lvl="5" indent="0" algn="ctr" rtl="1">
              <a:spcBef>
                <a:spcPts val="0"/>
              </a:spcBef>
              <a:buNone/>
              <a:defRPr>
                <a:solidFill>
                  <a:srgbClr val="C8ECF3"/>
                </a:solidFill>
              </a:defRPr>
            </a:lvl6pPr>
            <a:lvl7pPr marL="0" lvl="6" indent="0" algn="ctr" rtl="1">
              <a:spcBef>
                <a:spcPts val="0"/>
              </a:spcBef>
              <a:buNone/>
              <a:defRPr>
                <a:solidFill>
                  <a:srgbClr val="C8ECF3"/>
                </a:solidFill>
              </a:defRPr>
            </a:lvl7pPr>
            <a:lvl8pPr marL="0" lvl="7" indent="0" algn="ctr" rtl="1">
              <a:spcBef>
                <a:spcPts val="0"/>
              </a:spcBef>
              <a:buNone/>
              <a:defRPr>
                <a:solidFill>
                  <a:srgbClr val="C8ECF3"/>
                </a:solidFill>
              </a:defRPr>
            </a:lvl8pPr>
            <a:lvl9pPr marL="0" lvl="8" indent="0" algn="ctr" rtl="1">
              <a:spcBef>
                <a:spcPts val="0"/>
              </a:spcBef>
              <a:buNone/>
              <a:defRPr>
                <a:solidFill>
                  <a:srgbClr val="C8ECF3"/>
                </a:solidFill>
              </a:defRPr>
            </a:lvl9pPr>
          </a:lstStyle>
          <a:p>
            <a:pPr marL="0" lvl="0" indent="0" algn="ctr" rtl="1">
              <a:spcBef>
                <a:spcPts val="0"/>
              </a:spcBef>
              <a:spcAft>
                <a:spcPts val="0"/>
              </a:spcAft>
              <a:buNone/>
            </a:pPr>
            <a:fld id="{00000000-1234-1234-1234-123412341234}" type="slidenum">
              <a:rPr lang="x-none"/>
              <a:t>‹#›</a:t>
            </a:fld>
            <a:endParaRPr/>
          </a:p>
        </p:txBody>
      </p:sp>
      <p:sp>
        <p:nvSpPr>
          <p:cNvPr id="69" name="Google Shape;69;p35"/>
          <p:cNvSpPr txBox="1">
            <a:spLocks noGrp="1"/>
          </p:cNvSpPr>
          <p:nvPr>
            <p:ph type="title"/>
          </p:nvPr>
        </p:nvSpPr>
        <p:spPr>
          <a:xfrm>
            <a:off x="508000" y="355847"/>
            <a:ext cx="11175013" cy="1054394"/>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408465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ריק" type="blank">
  <p:cSld name="ריק">
    <p:spTree>
      <p:nvGrpSpPr>
        <p:cNvPr id="1" name="Shape 70"/>
        <p:cNvGrpSpPr/>
        <p:nvPr/>
      </p:nvGrpSpPr>
      <p:grpSpPr>
        <a:xfrm>
          <a:off x="0" y="0"/>
          <a:ext cx="0" cy="0"/>
          <a:chOff x="0" y="0"/>
          <a:chExt cx="0" cy="0"/>
        </a:xfrm>
      </p:grpSpPr>
      <p:sp>
        <p:nvSpPr>
          <p:cNvPr id="71" name="Google Shape;71;p36"/>
          <p:cNvSpPr/>
          <p:nvPr/>
        </p:nvSpPr>
        <p:spPr>
          <a:xfrm>
            <a:off x="203200" y="150919"/>
            <a:ext cx="11775736" cy="655624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rgbClr val="FFFFFF"/>
              </a:solidFill>
              <a:latin typeface="Libre Franklin Medium"/>
              <a:ea typeface="Libre Franklin Medium"/>
              <a:cs typeface="Libre Franklin Medium"/>
              <a:sym typeface="Libre Franklin Medium"/>
            </a:endParaRPr>
          </a:p>
        </p:txBody>
      </p:sp>
      <p:sp>
        <p:nvSpPr>
          <p:cNvPr id="72" name="Google Shape;72;p36"/>
          <p:cNvSpPr txBox="1">
            <a:spLocks noGrp="1"/>
          </p:cNvSpPr>
          <p:nvPr>
            <p:ph type="dt" idx="10"/>
          </p:nvPr>
        </p:nvSpPr>
        <p:spPr>
          <a:xfrm>
            <a:off x="494517" y="6356350"/>
            <a:ext cx="2844800" cy="274320"/>
          </a:xfrm>
          <a:prstGeom prst="rect">
            <a:avLst/>
          </a:prstGeom>
          <a:noFill/>
          <a:ln>
            <a:noFill/>
          </a:ln>
        </p:spPr>
        <p:txBody>
          <a:bodyPr spcFirstLastPara="1" wrap="square" lIns="91425" tIns="45700" rIns="91425" bIns="45700" anchor="ctr" anchorCtr="0">
            <a:noAutofit/>
          </a:bodyPr>
          <a:lstStyle>
            <a:lvl1pPr lvl="0" algn="l"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73" name="Google Shape;73;p36"/>
          <p:cNvSpPr txBox="1">
            <a:spLocks noGrp="1"/>
          </p:cNvSpPr>
          <p:nvPr>
            <p:ph type="ftr" idx="11"/>
          </p:nvPr>
        </p:nvSpPr>
        <p:spPr>
          <a:xfrm>
            <a:off x="4064000" y="6356350"/>
            <a:ext cx="4470400" cy="27432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74" name="Google Shape;74;p36"/>
          <p:cNvSpPr txBox="1">
            <a:spLocks noGrp="1"/>
          </p:cNvSpPr>
          <p:nvPr>
            <p:ph type="sldNum" idx="12"/>
          </p:nvPr>
        </p:nvSpPr>
        <p:spPr>
          <a:xfrm>
            <a:off x="10979573" y="6355080"/>
            <a:ext cx="777288" cy="274320"/>
          </a:xfrm>
          <a:prstGeom prst="rect">
            <a:avLst/>
          </a:prstGeom>
          <a:noFill/>
          <a:ln>
            <a:noFill/>
          </a:ln>
        </p:spPr>
        <p:txBody>
          <a:bodyPr spcFirstLastPara="1" wrap="square" lIns="91425" tIns="45700" rIns="91425" bIns="45700" anchor="ctr" anchorCtr="0">
            <a:noAutofit/>
          </a:bodyPr>
          <a:lstStyle>
            <a:lvl1pPr marL="0" lvl="0" indent="0" algn="ctr" rtl="1">
              <a:spcBef>
                <a:spcPts val="0"/>
              </a:spcBef>
              <a:buNone/>
              <a:defRPr>
                <a:solidFill>
                  <a:srgbClr val="C8ECF3"/>
                </a:solidFill>
              </a:defRPr>
            </a:lvl1pPr>
            <a:lvl2pPr marL="0" lvl="1" indent="0" algn="ctr" rtl="1">
              <a:spcBef>
                <a:spcPts val="0"/>
              </a:spcBef>
              <a:buNone/>
              <a:defRPr>
                <a:solidFill>
                  <a:srgbClr val="C8ECF3"/>
                </a:solidFill>
              </a:defRPr>
            </a:lvl2pPr>
            <a:lvl3pPr marL="0" lvl="2" indent="0" algn="ctr" rtl="1">
              <a:spcBef>
                <a:spcPts val="0"/>
              </a:spcBef>
              <a:buNone/>
              <a:defRPr>
                <a:solidFill>
                  <a:srgbClr val="C8ECF3"/>
                </a:solidFill>
              </a:defRPr>
            </a:lvl3pPr>
            <a:lvl4pPr marL="0" lvl="3" indent="0" algn="ctr" rtl="1">
              <a:spcBef>
                <a:spcPts val="0"/>
              </a:spcBef>
              <a:buNone/>
              <a:defRPr>
                <a:solidFill>
                  <a:srgbClr val="C8ECF3"/>
                </a:solidFill>
              </a:defRPr>
            </a:lvl4pPr>
            <a:lvl5pPr marL="0" lvl="4" indent="0" algn="ctr" rtl="1">
              <a:spcBef>
                <a:spcPts val="0"/>
              </a:spcBef>
              <a:buNone/>
              <a:defRPr>
                <a:solidFill>
                  <a:srgbClr val="C8ECF3"/>
                </a:solidFill>
              </a:defRPr>
            </a:lvl5pPr>
            <a:lvl6pPr marL="0" lvl="5" indent="0" algn="ctr" rtl="1">
              <a:spcBef>
                <a:spcPts val="0"/>
              </a:spcBef>
              <a:buNone/>
              <a:defRPr>
                <a:solidFill>
                  <a:srgbClr val="C8ECF3"/>
                </a:solidFill>
              </a:defRPr>
            </a:lvl6pPr>
            <a:lvl7pPr marL="0" lvl="6" indent="0" algn="ctr" rtl="1">
              <a:spcBef>
                <a:spcPts val="0"/>
              </a:spcBef>
              <a:buNone/>
              <a:defRPr>
                <a:solidFill>
                  <a:srgbClr val="C8ECF3"/>
                </a:solidFill>
              </a:defRPr>
            </a:lvl7pPr>
            <a:lvl8pPr marL="0" lvl="7" indent="0" algn="ctr" rtl="1">
              <a:spcBef>
                <a:spcPts val="0"/>
              </a:spcBef>
              <a:buNone/>
              <a:defRPr>
                <a:solidFill>
                  <a:srgbClr val="C8ECF3"/>
                </a:solidFill>
              </a:defRPr>
            </a:lvl8pPr>
            <a:lvl9pPr marL="0" lvl="8" indent="0" algn="ctr" rtl="1">
              <a:spcBef>
                <a:spcPts val="0"/>
              </a:spcBef>
              <a:buNone/>
              <a:defRPr>
                <a:solidFill>
                  <a:srgbClr val="C8ECF3"/>
                </a:solidFill>
              </a:defRPr>
            </a:lvl9pPr>
          </a:lstStyle>
          <a:p>
            <a:pPr marL="0" lvl="0" indent="0" algn="ctr" rtl="1">
              <a:spcBef>
                <a:spcPts val="0"/>
              </a:spcBef>
              <a:spcAft>
                <a:spcPts val="0"/>
              </a:spcAft>
              <a:buNone/>
            </a:pPr>
            <a:fld id="{00000000-1234-1234-1234-123412341234}" type="slidenum">
              <a:rPr lang="x-none"/>
              <a:t>‹#›</a:t>
            </a:fld>
            <a:endParaRPr/>
          </a:p>
        </p:txBody>
      </p:sp>
    </p:spTree>
    <p:extLst>
      <p:ext uri="{BB962C8B-B14F-4D97-AF65-F5344CB8AC3E}">
        <p14:creationId xmlns:p14="http://schemas.microsoft.com/office/powerpoint/2010/main" val="1593184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תמונה עם כיתוב" type="picTx">
  <p:cSld name="תמונה עם כיתוב">
    <p:bg>
      <p:bgPr>
        <a:solidFill>
          <a:schemeClr val="dk2"/>
        </a:solidFill>
        <a:effectLst/>
      </p:bgPr>
    </p:bg>
    <p:spTree>
      <p:nvGrpSpPr>
        <p:cNvPr id="1" name="Shape 75"/>
        <p:cNvGrpSpPr/>
        <p:nvPr/>
      </p:nvGrpSpPr>
      <p:grpSpPr>
        <a:xfrm>
          <a:off x="0" y="0"/>
          <a:ext cx="0" cy="0"/>
          <a:chOff x="0" y="0"/>
          <a:chExt cx="0" cy="0"/>
        </a:xfrm>
      </p:grpSpPr>
      <p:sp>
        <p:nvSpPr>
          <p:cNvPr id="76" name="Google Shape;76;p37"/>
          <p:cNvSpPr/>
          <p:nvPr/>
        </p:nvSpPr>
        <p:spPr>
          <a:xfrm>
            <a:off x="0" y="0"/>
            <a:ext cx="121920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rgbClr val="FFFFFF"/>
              </a:solidFill>
              <a:latin typeface="Libre Franklin Medium"/>
              <a:ea typeface="Libre Franklin Medium"/>
              <a:cs typeface="Libre Franklin Medium"/>
              <a:sym typeface="Libre Franklin Medium"/>
            </a:endParaRPr>
          </a:p>
        </p:txBody>
      </p:sp>
      <p:sp>
        <p:nvSpPr>
          <p:cNvPr id="77" name="Google Shape;77;p37"/>
          <p:cNvSpPr/>
          <p:nvPr/>
        </p:nvSpPr>
        <p:spPr>
          <a:xfrm>
            <a:off x="9347200" y="150876"/>
            <a:ext cx="2641600" cy="6556248"/>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rgbClr val="FFFFFF"/>
              </a:solidFill>
              <a:latin typeface="Libre Franklin Medium"/>
              <a:ea typeface="Libre Franklin Medium"/>
              <a:cs typeface="Libre Franklin Medium"/>
              <a:sym typeface="Libre Franklin Medium"/>
            </a:endParaRPr>
          </a:p>
        </p:txBody>
      </p:sp>
      <p:sp>
        <p:nvSpPr>
          <p:cNvPr id="78" name="Google Shape;78;p37"/>
          <p:cNvSpPr>
            <a:spLocks noGrp="1"/>
          </p:cNvSpPr>
          <p:nvPr>
            <p:ph type="pic" idx="2"/>
          </p:nvPr>
        </p:nvSpPr>
        <p:spPr>
          <a:xfrm>
            <a:off x="203200" y="152400"/>
            <a:ext cx="8940800" cy="6553200"/>
          </a:xfrm>
          <a:prstGeom prst="rect">
            <a:avLst/>
          </a:prstGeom>
          <a:noFill/>
          <a:ln>
            <a:noFill/>
          </a:ln>
        </p:spPr>
        <p:txBody>
          <a:bodyPr spcFirstLastPara="1" wrap="square" lIns="91425" tIns="45700" rIns="91425" bIns="45700" anchor="ctr" anchorCtr="0">
            <a:normAutofit/>
          </a:bodyPr>
          <a:lstStyle>
            <a:lvl1pPr marR="0" lvl="0" algn="ctr" rtl="1">
              <a:spcBef>
                <a:spcPts val="640"/>
              </a:spcBef>
              <a:spcAft>
                <a:spcPts val="0"/>
              </a:spcAft>
              <a:buClr>
                <a:schemeClr val="accent1"/>
              </a:buClr>
              <a:buSzPts val="3200"/>
              <a:buFont typeface="Noto Sans Symbols"/>
              <a:buNone/>
              <a:defRPr sz="3200" b="0" i="0" u="none" strike="noStrike" cap="none">
                <a:solidFill>
                  <a:schemeClr val="lt2"/>
                </a:solidFill>
                <a:latin typeface="Libre Franklin Medium"/>
                <a:ea typeface="Libre Franklin Medium"/>
                <a:cs typeface="Libre Franklin Medium"/>
                <a:sym typeface="Libre Franklin Medium"/>
              </a:defRPr>
            </a:lvl1pPr>
            <a:lvl2pPr marR="0" lvl="1" algn="r" rtl="1">
              <a:spcBef>
                <a:spcPts val="560"/>
              </a:spcBef>
              <a:spcAft>
                <a:spcPts val="0"/>
              </a:spcAft>
              <a:buClr>
                <a:schemeClr val="accent2"/>
              </a:buClr>
              <a:buSzPts val="2800"/>
              <a:buFont typeface="Noto Sans Symbols"/>
              <a:buNone/>
              <a:defRPr sz="2800" b="0" i="0" u="none" strike="noStrike" cap="none">
                <a:solidFill>
                  <a:schemeClr val="lt2"/>
                </a:solidFill>
                <a:latin typeface="Libre Franklin Medium"/>
                <a:ea typeface="Libre Franklin Medium"/>
                <a:cs typeface="Libre Franklin Medium"/>
                <a:sym typeface="Libre Franklin Medium"/>
              </a:defRPr>
            </a:lvl2pPr>
            <a:lvl3pPr marR="0" lvl="2" algn="r" rtl="1">
              <a:spcBef>
                <a:spcPts val="480"/>
              </a:spcBef>
              <a:spcAft>
                <a:spcPts val="0"/>
              </a:spcAft>
              <a:buClr>
                <a:schemeClr val="accent3"/>
              </a:buClr>
              <a:buSzPts val="2400"/>
              <a:buFont typeface="Noto Sans Symbols"/>
              <a:buNone/>
              <a:defRPr sz="2400" b="0" i="0" u="none" strike="noStrike" cap="none">
                <a:solidFill>
                  <a:schemeClr val="lt2"/>
                </a:solidFill>
                <a:latin typeface="Libre Franklin Medium"/>
                <a:ea typeface="Libre Franklin Medium"/>
                <a:cs typeface="Libre Franklin Medium"/>
                <a:sym typeface="Libre Franklin Medium"/>
              </a:defRPr>
            </a:lvl3pPr>
            <a:lvl4pPr marR="0" lvl="3" algn="r" rtl="1">
              <a:spcBef>
                <a:spcPts val="400"/>
              </a:spcBef>
              <a:spcAft>
                <a:spcPts val="0"/>
              </a:spcAft>
              <a:buClr>
                <a:schemeClr val="accent4"/>
              </a:buClr>
              <a:buSzPts val="2000"/>
              <a:buFont typeface="Noto Sans Symbols"/>
              <a:buNone/>
              <a:defRPr sz="2000" b="0" i="0" u="none" strike="noStrike" cap="none">
                <a:solidFill>
                  <a:schemeClr val="lt2"/>
                </a:solidFill>
                <a:latin typeface="Libre Franklin Medium"/>
                <a:ea typeface="Libre Franklin Medium"/>
                <a:cs typeface="Libre Franklin Medium"/>
                <a:sym typeface="Libre Franklin Medium"/>
              </a:defRPr>
            </a:lvl4pPr>
            <a:lvl5pPr marR="0" lvl="4" algn="r" rtl="1">
              <a:spcBef>
                <a:spcPts val="400"/>
              </a:spcBef>
              <a:spcAft>
                <a:spcPts val="0"/>
              </a:spcAft>
              <a:buClr>
                <a:schemeClr val="accent6"/>
              </a:buClr>
              <a:buSzPts val="2000"/>
              <a:buFont typeface="Noto Sans Symbols"/>
              <a:buNone/>
              <a:defRPr sz="2000" b="0" i="0" u="none" strike="noStrike" cap="none">
                <a:solidFill>
                  <a:schemeClr val="lt2"/>
                </a:solidFill>
                <a:latin typeface="Libre Franklin Medium"/>
                <a:ea typeface="Libre Franklin Medium"/>
                <a:cs typeface="Libre Franklin Medium"/>
                <a:sym typeface="Libre Franklin Medium"/>
              </a:defRPr>
            </a:lvl5pPr>
            <a:lvl6pPr marR="0" lvl="5" algn="r" rtl="1">
              <a:spcBef>
                <a:spcPts val="400"/>
              </a:spcBef>
              <a:spcAft>
                <a:spcPts val="0"/>
              </a:spcAft>
              <a:buClr>
                <a:schemeClr val="accent1"/>
              </a:buClr>
              <a:buSzPts val="2000"/>
              <a:buFont typeface="Noto Sans Symbols"/>
              <a:buNone/>
              <a:defRPr sz="2000" b="0" i="0" u="none" strike="noStrike" cap="none">
                <a:solidFill>
                  <a:schemeClr val="lt2"/>
                </a:solidFill>
                <a:latin typeface="Libre Franklin Medium"/>
                <a:ea typeface="Libre Franklin Medium"/>
                <a:cs typeface="Libre Franklin Medium"/>
                <a:sym typeface="Libre Franklin Medium"/>
              </a:defRPr>
            </a:lvl6pPr>
            <a:lvl7pPr marR="0" lvl="6" algn="r" rtl="1">
              <a:spcBef>
                <a:spcPts val="400"/>
              </a:spcBef>
              <a:spcAft>
                <a:spcPts val="0"/>
              </a:spcAft>
              <a:buClr>
                <a:schemeClr val="accent2"/>
              </a:buClr>
              <a:buSzPts val="2000"/>
              <a:buFont typeface="Noto Sans Symbols"/>
              <a:buNone/>
              <a:defRPr sz="2000" b="0" i="0" u="none" strike="noStrike" cap="none">
                <a:solidFill>
                  <a:schemeClr val="lt2"/>
                </a:solidFill>
                <a:latin typeface="Libre Franklin Medium"/>
                <a:ea typeface="Libre Franklin Medium"/>
                <a:cs typeface="Libre Franklin Medium"/>
                <a:sym typeface="Libre Franklin Medium"/>
              </a:defRPr>
            </a:lvl7pPr>
            <a:lvl8pPr marR="0" lvl="7" algn="r" rtl="1">
              <a:spcBef>
                <a:spcPts val="400"/>
              </a:spcBef>
              <a:spcAft>
                <a:spcPts val="0"/>
              </a:spcAft>
              <a:buClr>
                <a:schemeClr val="accent3"/>
              </a:buClr>
              <a:buSzPts val="2000"/>
              <a:buFont typeface="Noto Sans Symbols"/>
              <a:buNone/>
              <a:defRPr sz="2000" b="0" i="0" u="none" strike="noStrike" cap="none">
                <a:solidFill>
                  <a:schemeClr val="lt2"/>
                </a:solidFill>
                <a:latin typeface="Libre Franklin Medium"/>
                <a:ea typeface="Libre Franklin Medium"/>
                <a:cs typeface="Libre Franklin Medium"/>
                <a:sym typeface="Libre Franklin Medium"/>
              </a:defRPr>
            </a:lvl8pPr>
            <a:lvl9pPr marR="0" lvl="8" algn="r" rtl="1">
              <a:spcBef>
                <a:spcPts val="400"/>
              </a:spcBef>
              <a:spcAft>
                <a:spcPts val="0"/>
              </a:spcAft>
              <a:buClr>
                <a:schemeClr val="accent5"/>
              </a:buClr>
              <a:buSzPts val="2000"/>
              <a:buFont typeface="Noto Sans Symbols"/>
              <a:buNone/>
              <a:defRPr sz="2000" b="0" i="0" u="none" strike="noStrike" cap="none">
                <a:solidFill>
                  <a:schemeClr val="lt2"/>
                </a:solidFill>
                <a:latin typeface="Libre Franklin Medium"/>
                <a:ea typeface="Libre Franklin Medium"/>
                <a:cs typeface="Libre Franklin Medium"/>
                <a:sym typeface="Libre Franklin Medium"/>
              </a:defRPr>
            </a:lvl9pPr>
          </a:lstStyle>
          <a:p>
            <a:endParaRPr/>
          </a:p>
        </p:txBody>
      </p:sp>
      <p:sp>
        <p:nvSpPr>
          <p:cNvPr id="79" name="Google Shape;79;p37"/>
          <p:cNvSpPr txBox="1">
            <a:spLocks noGrp="1"/>
          </p:cNvSpPr>
          <p:nvPr>
            <p:ph type="body" idx="1"/>
          </p:nvPr>
        </p:nvSpPr>
        <p:spPr>
          <a:xfrm>
            <a:off x="9550400" y="2133600"/>
            <a:ext cx="2235200" cy="2971800"/>
          </a:xfrm>
          <a:prstGeom prst="rect">
            <a:avLst/>
          </a:prstGeom>
          <a:noFill/>
          <a:ln>
            <a:noFill/>
          </a:ln>
        </p:spPr>
        <p:txBody>
          <a:bodyPr spcFirstLastPara="1" wrap="square" lIns="91425" tIns="0" rIns="91425" bIns="45700" anchor="t" anchorCtr="0">
            <a:normAutofit/>
          </a:bodyPr>
          <a:lstStyle>
            <a:lvl1pPr marL="457200" lvl="0" indent="-228600" algn="r" rtl="1">
              <a:spcBef>
                <a:spcPts val="280"/>
              </a:spcBef>
              <a:spcAft>
                <a:spcPts val="0"/>
              </a:spcAft>
              <a:buSzPts val="1400"/>
              <a:buNone/>
              <a:defRPr sz="1400">
                <a:solidFill>
                  <a:schemeClr val="lt1"/>
                </a:solidFill>
              </a:defRPr>
            </a:lvl1pPr>
            <a:lvl2pPr marL="914400" lvl="1" indent="-228600" algn="r" rtl="1">
              <a:spcBef>
                <a:spcPts val="240"/>
              </a:spcBef>
              <a:spcAft>
                <a:spcPts val="0"/>
              </a:spcAft>
              <a:buSzPts val="1200"/>
              <a:buNone/>
              <a:defRPr sz="1200"/>
            </a:lvl2pPr>
            <a:lvl3pPr marL="1371600" lvl="2" indent="-228600" algn="r" rtl="1">
              <a:spcBef>
                <a:spcPts val="200"/>
              </a:spcBef>
              <a:spcAft>
                <a:spcPts val="0"/>
              </a:spcAft>
              <a:buSzPts val="1000"/>
              <a:buNone/>
              <a:defRPr sz="1000"/>
            </a:lvl3pPr>
            <a:lvl4pPr marL="1828800" lvl="3" indent="-228600" algn="r" rtl="1">
              <a:spcBef>
                <a:spcPts val="180"/>
              </a:spcBef>
              <a:spcAft>
                <a:spcPts val="0"/>
              </a:spcAft>
              <a:buSzPts val="900"/>
              <a:buNone/>
              <a:defRPr sz="900"/>
            </a:lvl4pPr>
            <a:lvl5pPr marL="2286000" lvl="4" indent="-228600" algn="r" rtl="1">
              <a:spcBef>
                <a:spcPts val="180"/>
              </a:spcBef>
              <a:spcAft>
                <a:spcPts val="0"/>
              </a:spcAft>
              <a:buSzPts val="900"/>
              <a:buNone/>
              <a:defRPr sz="900"/>
            </a:lvl5pPr>
            <a:lvl6pPr marL="2743200" lvl="5" indent="-228600" algn="r" rtl="1">
              <a:spcBef>
                <a:spcPts val="180"/>
              </a:spcBef>
              <a:spcAft>
                <a:spcPts val="0"/>
              </a:spcAft>
              <a:buSzPts val="900"/>
              <a:buNone/>
              <a:defRPr sz="900"/>
            </a:lvl6pPr>
            <a:lvl7pPr marL="3200400" lvl="6" indent="-228600" algn="r" rtl="1">
              <a:spcBef>
                <a:spcPts val="180"/>
              </a:spcBef>
              <a:spcAft>
                <a:spcPts val="0"/>
              </a:spcAft>
              <a:buSzPts val="900"/>
              <a:buNone/>
              <a:defRPr sz="900"/>
            </a:lvl7pPr>
            <a:lvl8pPr marL="3657600" lvl="7" indent="-228600" algn="r" rtl="1">
              <a:spcBef>
                <a:spcPts val="180"/>
              </a:spcBef>
              <a:spcAft>
                <a:spcPts val="0"/>
              </a:spcAft>
              <a:buSzPts val="900"/>
              <a:buNone/>
              <a:defRPr sz="900"/>
            </a:lvl8pPr>
            <a:lvl9pPr marL="4114800" lvl="8" indent="-228600" algn="r" rtl="1">
              <a:spcBef>
                <a:spcPts val="180"/>
              </a:spcBef>
              <a:spcAft>
                <a:spcPts val="0"/>
              </a:spcAft>
              <a:buSzPts val="900"/>
              <a:buNone/>
              <a:defRPr sz="900"/>
            </a:lvl9pPr>
          </a:lstStyle>
          <a:p>
            <a:endParaRPr/>
          </a:p>
        </p:txBody>
      </p:sp>
      <p:sp>
        <p:nvSpPr>
          <p:cNvPr id="80" name="Google Shape;80;p37"/>
          <p:cNvSpPr txBox="1">
            <a:spLocks noGrp="1"/>
          </p:cNvSpPr>
          <p:nvPr>
            <p:ph type="dt" idx="10"/>
          </p:nvPr>
        </p:nvSpPr>
        <p:spPr>
          <a:xfrm>
            <a:off x="494517" y="6356350"/>
            <a:ext cx="2844800" cy="274320"/>
          </a:xfrm>
          <a:prstGeom prst="rect">
            <a:avLst/>
          </a:prstGeom>
          <a:noFill/>
          <a:ln>
            <a:noFill/>
          </a:ln>
        </p:spPr>
        <p:txBody>
          <a:bodyPr spcFirstLastPara="1" wrap="square" lIns="91425" tIns="45700" rIns="91425" bIns="45700" anchor="ctr" anchorCtr="0">
            <a:noAutofit/>
          </a:bodyPr>
          <a:lstStyle>
            <a:lvl1pPr lvl="0" algn="l"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81" name="Google Shape;81;p37"/>
          <p:cNvSpPr txBox="1">
            <a:spLocks noGrp="1"/>
          </p:cNvSpPr>
          <p:nvPr>
            <p:ph type="ftr" idx="11"/>
          </p:nvPr>
        </p:nvSpPr>
        <p:spPr>
          <a:xfrm>
            <a:off x="4064000" y="6356350"/>
            <a:ext cx="4470400" cy="27432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82" name="Google Shape;82;p37"/>
          <p:cNvSpPr txBox="1">
            <a:spLocks noGrp="1"/>
          </p:cNvSpPr>
          <p:nvPr>
            <p:ph type="sldNum" idx="12"/>
          </p:nvPr>
        </p:nvSpPr>
        <p:spPr>
          <a:xfrm>
            <a:off x="10979573" y="6355080"/>
            <a:ext cx="777288" cy="274320"/>
          </a:xfrm>
          <a:prstGeom prst="rect">
            <a:avLst/>
          </a:prstGeom>
          <a:noFill/>
          <a:ln>
            <a:noFill/>
          </a:ln>
        </p:spPr>
        <p:txBody>
          <a:bodyPr spcFirstLastPara="1" wrap="square" lIns="91425" tIns="45700" rIns="91425" bIns="45700" anchor="ctr" anchorCtr="0">
            <a:noAutofit/>
          </a:bodyPr>
          <a:lstStyle>
            <a:lvl1pPr marL="0" lvl="0" indent="0" algn="ctr" rtl="1">
              <a:spcBef>
                <a:spcPts val="0"/>
              </a:spcBef>
              <a:buNone/>
              <a:defRPr>
                <a:solidFill>
                  <a:srgbClr val="E7E6E6"/>
                </a:solidFill>
              </a:defRPr>
            </a:lvl1pPr>
            <a:lvl2pPr marL="0" lvl="1" indent="0" algn="ctr" rtl="1">
              <a:spcBef>
                <a:spcPts val="0"/>
              </a:spcBef>
              <a:buNone/>
              <a:defRPr>
                <a:solidFill>
                  <a:srgbClr val="E7E6E6"/>
                </a:solidFill>
              </a:defRPr>
            </a:lvl2pPr>
            <a:lvl3pPr marL="0" lvl="2" indent="0" algn="ctr" rtl="1">
              <a:spcBef>
                <a:spcPts val="0"/>
              </a:spcBef>
              <a:buNone/>
              <a:defRPr>
                <a:solidFill>
                  <a:srgbClr val="E7E6E6"/>
                </a:solidFill>
              </a:defRPr>
            </a:lvl3pPr>
            <a:lvl4pPr marL="0" lvl="3" indent="0" algn="ctr" rtl="1">
              <a:spcBef>
                <a:spcPts val="0"/>
              </a:spcBef>
              <a:buNone/>
              <a:defRPr>
                <a:solidFill>
                  <a:srgbClr val="E7E6E6"/>
                </a:solidFill>
              </a:defRPr>
            </a:lvl4pPr>
            <a:lvl5pPr marL="0" lvl="4" indent="0" algn="ctr" rtl="1">
              <a:spcBef>
                <a:spcPts val="0"/>
              </a:spcBef>
              <a:buNone/>
              <a:defRPr>
                <a:solidFill>
                  <a:srgbClr val="E7E6E6"/>
                </a:solidFill>
              </a:defRPr>
            </a:lvl5pPr>
            <a:lvl6pPr marL="0" lvl="5" indent="0" algn="ctr" rtl="1">
              <a:spcBef>
                <a:spcPts val="0"/>
              </a:spcBef>
              <a:buNone/>
              <a:defRPr>
                <a:solidFill>
                  <a:srgbClr val="E7E6E6"/>
                </a:solidFill>
              </a:defRPr>
            </a:lvl6pPr>
            <a:lvl7pPr marL="0" lvl="6" indent="0" algn="ctr" rtl="1">
              <a:spcBef>
                <a:spcPts val="0"/>
              </a:spcBef>
              <a:buNone/>
              <a:defRPr>
                <a:solidFill>
                  <a:srgbClr val="E7E6E6"/>
                </a:solidFill>
              </a:defRPr>
            </a:lvl7pPr>
            <a:lvl8pPr marL="0" lvl="7" indent="0" algn="ctr" rtl="1">
              <a:spcBef>
                <a:spcPts val="0"/>
              </a:spcBef>
              <a:buNone/>
              <a:defRPr>
                <a:solidFill>
                  <a:srgbClr val="E7E6E6"/>
                </a:solidFill>
              </a:defRPr>
            </a:lvl8pPr>
            <a:lvl9pPr marL="0" lvl="8" indent="0" algn="ctr" rtl="1">
              <a:spcBef>
                <a:spcPts val="0"/>
              </a:spcBef>
              <a:buNone/>
              <a:defRPr>
                <a:solidFill>
                  <a:srgbClr val="E7E6E6"/>
                </a:solidFill>
              </a:defRPr>
            </a:lvl9pPr>
          </a:lstStyle>
          <a:p>
            <a:pPr marL="0" lvl="0" indent="0" algn="ctr" rtl="1">
              <a:spcBef>
                <a:spcPts val="0"/>
              </a:spcBef>
              <a:spcAft>
                <a:spcPts val="0"/>
              </a:spcAft>
              <a:buNone/>
            </a:pPr>
            <a:fld id="{00000000-1234-1234-1234-123412341234}" type="slidenum">
              <a:rPr lang="x-none"/>
              <a:t>‹#›</a:t>
            </a:fld>
            <a:endParaRPr/>
          </a:p>
        </p:txBody>
      </p:sp>
      <p:sp>
        <p:nvSpPr>
          <p:cNvPr id="83" name="Google Shape;83;p37"/>
          <p:cNvSpPr txBox="1">
            <a:spLocks noGrp="1"/>
          </p:cNvSpPr>
          <p:nvPr>
            <p:ph type="title"/>
          </p:nvPr>
        </p:nvSpPr>
        <p:spPr>
          <a:xfrm>
            <a:off x="9550400" y="460248"/>
            <a:ext cx="2235200" cy="1673352"/>
          </a:xfrm>
          <a:prstGeom prst="rect">
            <a:avLst/>
          </a:prstGeom>
          <a:noFill/>
          <a:ln>
            <a:noFill/>
          </a:ln>
        </p:spPr>
        <p:txBody>
          <a:bodyPr spcFirstLastPara="1" wrap="square" lIns="91425" tIns="45700" rIns="91425" bIns="45700" anchor="b" anchorCtr="0">
            <a:noAutofit/>
          </a:bodyPr>
          <a:lstStyle>
            <a:lvl1pPr lvl="0" algn="l" rtl="1">
              <a:spcBef>
                <a:spcPts val="0"/>
              </a:spcBef>
              <a:spcAft>
                <a:spcPts val="0"/>
              </a:spcAft>
              <a:buClr>
                <a:schemeClr val="lt2"/>
              </a:buClr>
              <a:buSzPts val="2000"/>
              <a:buFont typeface="Libre Franklin Medium"/>
              <a:buNone/>
              <a:defRPr sz="2000">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080669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כותרת וטקסט אנכי" type="vertTx">
  <p:cSld name="כותרת וטקסט אנכי">
    <p:spTree>
      <p:nvGrpSpPr>
        <p:cNvPr id="1" name="Shape 84"/>
        <p:cNvGrpSpPr/>
        <p:nvPr/>
      </p:nvGrpSpPr>
      <p:grpSpPr>
        <a:xfrm>
          <a:off x="0" y="0"/>
          <a:ext cx="0" cy="0"/>
          <a:chOff x="0" y="0"/>
          <a:chExt cx="0" cy="0"/>
        </a:xfrm>
      </p:grpSpPr>
      <p:sp>
        <p:nvSpPr>
          <p:cNvPr id="85" name="Google Shape;85;p38"/>
          <p:cNvSpPr txBox="1">
            <a:spLocks noGrp="1"/>
          </p:cNvSpPr>
          <p:nvPr>
            <p:ph type="title"/>
          </p:nvPr>
        </p:nvSpPr>
        <p:spPr>
          <a:xfrm>
            <a:off x="508000" y="355847"/>
            <a:ext cx="11175013" cy="1054394"/>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38"/>
          <p:cNvSpPr txBox="1">
            <a:spLocks noGrp="1"/>
          </p:cNvSpPr>
          <p:nvPr>
            <p:ph type="body" idx="1"/>
          </p:nvPr>
        </p:nvSpPr>
        <p:spPr>
          <a:xfrm rot="5400000">
            <a:off x="3909556" y="-1682487"/>
            <a:ext cx="4407408" cy="11210524"/>
          </a:xfrm>
          <a:prstGeom prst="rect">
            <a:avLst/>
          </a:prstGeom>
          <a:noFill/>
          <a:ln>
            <a:noFill/>
          </a:ln>
        </p:spPr>
        <p:txBody>
          <a:bodyPr spcFirstLastPara="1" wrap="square" lIns="91425" tIns="45700" rIns="91425" bIns="45700" anchor="t" anchorCtr="0">
            <a:normAutofit/>
          </a:bodyPr>
          <a:lstStyle>
            <a:lvl1pPr marL="457200" lvl="0" indent="-342900" algn="r" rtl="1">
              <a:spcBef>
                <a:spcPts val="360"/>
              </a:spcBef>
              <a:spcAft>
                <a:spcPts val="0"/>
              </a:spcAft>
              <a:buSzPts val="1800"/>
              <a:buChar char="◼"/>
              <a:defRPr/>
            </a:lvl1pPr>
            <a:lvl2pPr marL="914400" lvl="1" indent="-342900" algn="r" rtl="1">
              <a:spcBef>
                <a:spcPts val="360"/>
              </a:spcBef>
              <a:spcAft>
                <a:spcPts val="0"/>
              </a:spcAft>
              <a:buSzPts val="1800"/>
              <a:buChar char="▪"/>
              <a:defRPr/>
            </a:lvl2pPr>
            <a:lvl3pPr marL="1371600" lvl="2" indent="-342900" algn="r" rtl="1">
              <a:spcBef>
                <a:spcPts val="360"/>
              </a:spcBef>
              <a:spcAft>
                <a:spcPts val="0"/>
              </a:spcAft>
              <a:buSzPts val="1800"/>
              <a:buChar char="▪"/>
              <a:defRPr/>
            </a:lvl3pPr>
            <a:lvl4pPr marL="1828800" lvl="3" indent="-342900" algn="r" rtl="1">
              <a:spcBef>
                <a:spcPts val="360"/>
              </a:spcBef>
              <a:spcAft>
                <a:spcPts val="0"/>
              </a:spcAft>
              <a:buSzPts val="1800"/>
              <a:buChar char="▪"/>
              <a:defRPr/>
            </a:lvl4pPr>
            <a:lvl5pPr marL="2286000" lvl="4" indent="-342900" algn="r" rtl="1">
              <a:spcBef>
                <a:spcPts val="360"/>
              </a:spcBef>
              <a:spcAft>
                <a:spcPts val="0"/>
              </a:spcAft>
              <a:buSzPts val="1800"/>
              <a:buChar char="▪"/>
              <a:defRPr/>
            </a:lvl5pPr>
            <a:lvl6pPr marL="2743200" lvl="5" indent="-342900" algn="r" rtl="1">
              <a:spcBef>
                <a:spcPts val="360"/>
              </a:spcBef>
              <a:spcAft>
                <a:spcPts val="0"/>
              </a:spcAft>
              <a:buSzPts val="1800"/>
              <a:buChar char="▪"/>
              <a:defRPr/>
            </a:lvl6pPr>
            <a:lvl7pPr marL="3200400" lvl="6" indent="-342900" algn="r" rtl="1">
              <a:spcBef>
                <a:spcPts val="360"/>
              </a:spcBef>
              <a:spcAft>
                <a:spcPts val="0"/>
              </a:spcAft>
              <a:buSzPts val="1800"/>
              <a:buChar char="▪"/>
              <a:defRPr/>
            </a:lvl7pPr>
            <a:lvl8pPr marL="3657600" lvl="7" indent="-342900" algn="r" rtl="1">
              <a:spcBef>
                <a:spcPts val="360"/>
              </a:spcBef>
              <a:spcAft>
                <a:spcPts val="0"/>
              </a:spcAft>
              <a:buSzPts val="1800"/>
              <a:buChar char="▪"/>
              <a:defRPr/>
            </a:lvl8pPr>
            <a:lvl9pPr marL="4114800" lvl="8" indent="-342900" algn="r" rtl="1">
              <a:spcBef>
                <a:spcPts val="360"/>
              </a:spcBef>
              <a:spcAft>
                <a:spcPts val="0"/>
              </a:spcAft>
              <a:buSzPts val="1800"/>
              <a:buChar char="▪"/>
              <a:defRPr/>
            </a:lvl9pPr>
          </a:lstStyle>
          <a:p>
            <a:endParaRPr/>
          </a:p>
        </p:txBody>
      </p:sp>
      <p:sp>
        <p:nvSpPr>
          <p:cNvPr id="87" name="Google Shape;87;p38"/>
          <p:cNvSpPr txBox="1">
            <a:spLocks noGrp="1"/>
          </p:cNvSpPr>
          <p:nvPr>
            <p:ph type="dt" idx="10"/>
          </p:nvPr>
        </p:nvSpPr>
        <p:spPr>
          <a:xfrm>
            <a:off x="494517" y="6356350"/>
            <a:ext cx="2844800" cy="274320"/>
          </a:xfrm>
          <a:prstGeom prst="rect">
            <a:avLst/>
          </a:prstGeom>
          <a:noFill/>
          <a:ln>
            <a:noFill/>
          </a:ln>
        </p:spPr>
        <p:txBody>
          <a:bodyPr spcFirstLastPara="1" wrap="square" lIns="91425" tIns="45700" rIns="91425" bIns="45700" anchor="ctr" anchorCtr="0">
            <a:noAutofit/>
          </a:bodyPr>
          <a:lstStyle>
            <a:lvl1pPr lvl="0" algn="l"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88" name="Google Shape;88;p38"/>
          <p:cNvSpPr txBox="1">
            <a:spLocks noGrp="1"/>
          </p:cNvSpPr>
          <p:nvPr>
            <p:ph type="ftr" idx="11"/>
          </p:nvPr>
        </p:nvSpPr>
        <p:spPr>
          <a:xfrm>
            <a:off x="4064000" y="6356350"/>
            <a:ext cx="4470400" cy="27432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89" name="Google Shape;89;p38"/>
          <p:cNvSpPr txBox="1">
            <a:spLocks noGrp="1"/>
          </p:cNvSpPr>
          <p:nvPr>
            <p:ph type="sldNum" idx="12"/>
          </p:nvPr>
        </p:nvSpPr>
        <p:spPr>
          <a:xfrm>
            <a:off x="10979573" y="6355080"/>
            <a:ext cx="777288" cy="274320"/>
          </a:xfrm>
          <a:prstGeom prst="rect">
            <a:avLst/>
          </a:prstGeom>
          <a:noFill/>
          <a:ln>
            <a:noFill/>
          </a:ln>
        </p:spPr>
        <p:txBody>
          <a:bodyPr spcFirstLastPara="1" wrap="square" lIns="91425" tIns="45700" rIns="91425" bIns="45700" anchor="ctr" anchorCtr="0">
            <a:noAutofit/>
          </a:bodyPr>
          <a:lstStyle>
            <a:lvl1pPr marL="0" lvl="0" indent="0" algn="ctr" rtl="1">
              <a:spcBef>
                <a:spcPts val="0"/>
              </a:spcBef>
              <a:buNone/>
              <a:defRPr>
                <a:solidFill>
                  <a:srgbClr val="C8ECF3"/>
                </a:solidFill>
              </a:defRPr>
            </a:lvl1pPr>
            <a:lvl2pPr marL="0" lvl="1" indent="0" algn="ctr" rtl="1">
              <a:spcBef>
                <a:spcPts val="0"/>
              </a:spcBef>
              <a:buNone/>
              <a:defRPr>
                <a:solidFill>
                  <a:srgbClr val="C8ECF3"/>
                </a:solidFill>
              </a:defRPr>
            </a:lvl2pPr>
            <a:lvl3pPr marL="0" lvl="2" indent="0" algn="ctr" rtl="1">
              <a:spcBef>
                <a:spcPts val="0"/>
              </a:spcBef>
              <a:buNone/>
              <a:defRPr>
                <a:solidFill>
                  <a:srgbClr val="C8ECF3"/>
                </a:solidFill>
              </a:defRPr>
            </a:lvl3pPr>
            <a:lvl4pPr marL="0" lvl="3" indent="0" algn="ctr" rtl="1">
              <a:spcBef>
                <a:spcPts val="0"/>
              </a:spcBef>
              <a:buNone/>
              <a:defRPr>
                <a:solidFill>
                  <a:srgbClr val="C8ECF3"/>
                </a:solidFill>
              </a:defRPr>
            </a:lvl4pPr>
            <a:lvl5pPr marL="0" lvl="4" indent="0" algn="ctr" rtl="1">
              <a:spcBef>
                <a:spcPts val="0"/>
              </a:spcBef>
              <a:buNone/>
              <a:defRPr>
                <a:solidFill>
                  <a:srgbClr val="C8ECF3"/>
                </a:solidFill>
              </a:defRPr>
            </a:lvl5pPr>
            <a:lvl6pPr marL="0" lvl="5" indent="0" algn="ctr" rtl="1">
              <a:spcBef>
                <a:spcPts val="0"/>
              </a:spcBef>
              <a:buNone/>
              <a:defRPr>
                <a:solidFill>
                  <a:srgbClr val="C8ECF3"/>
                </a:solidFill>
              </a:defRPr>
            </a:lvl6pPr>
            <a:lvl7pPr marL="0" lvl="6" indent="0" algn="ctr" rtl="1">
              <a:spcBef>
                <a:spcPts val="0"/>
              </a:spcBef>
              <a:buNone/>
              <a:defRPr>
                <a:solidFill>
                  <a:srgbClr val="C8ECF3"/>
                </a:solidFill>
              </a:defRPr>
            </a:lvl7pPr>
            <a:lvl8pPr marL="0" lvl="7" indent="0" algn="ctr" rtl="1">
              <a:spcBef>
                <a:spcPts val="0"/>
              </a:spcBef>
              <a:buNone/>
              <a:defRPr>
                <a:solidFill>
                  <a:srgbClr val="C8ECF3"/>
                </a:solidFill>
              </a:defRPr>
            </a:lvl8pPr>
            <a:lvl9pPr marL="0" lvl="8" indent="0" algn="ctr" rtl="1">
              <a:spcBef>
                <a:spcPts val="0"/>
              </a:spcBef>
              <a:buNone/>
              <a:defRPr>
                <a:solidFill>
                  <a:srgbClr val="C8ECF3"/>
                </a:solidFill>
              </a:defRPr>
            </a:lvl9pPr>
          </a:lstStyle>
          <a:p>
            <a:pPr marL="0" lvl="0" indent="0" algn="ctr" rtl="1">
              <a:spcBef>
                <a:spcPts val="0"/>
              </a:spcBef>
              <a:spcAft>
                <a:spcPts val="0"/>
              </a:spcAft>
              <a:buNone/>
            </a:pPr>
            <a:fld id="{00000000-1234-1234-1234-123412341234}" type="slidenum">
              <a:rPr lang="x-none"/>
              <a:t>‹#›</a:t>
            </a:fld>
            <a:endParaRPr/>
          </a:p>
        </p:txBody>
      </p:sp>
    </p:spTree>
    <p:extLst>
      <p:ext uri="{BB962C8B-B14F-4D97-AF65-F5344CB8AC3E}">
        <p14:creationId xmlns:p14="http://schemas.microsoft.com/office/powerpoint/2010/main" val="733025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כותרת אנכית וטקסט" type="vertTitleAndTx">
  <p:cSld name="כותרת אנכית וטקסט">
    <p:spTree>
      <p:nvGrpSpPr>
        <p:cNvPr id="1" name="Shape 90"/>
        <p:cNvGrpSpPr/>
        <p:nvPr/>
      </p:nvGrpSpPr>
      <p:grpSpPr>
        <a:xfrm>
          <a:off x="0" y="0"/>
          <a:ext cx="0" cy="0"/>
          <a:chOff x="0" y="0"/>
          <a:chExt cx="0" cy="0"/>
        </a:xfrm>
      </p:grpSpPr>
      <p:sp>
        <p:nvSpPr>
          <p:cNvPr id="91" name="Google Shape;91;p39"/>
          <p:cNvSpPr/>
          <p:nvPr/>
        </p:nvSpPr>
        <p:spPr>
          <a:xfrm>
            <a:off x="203200" y="147319"/>
            <a:ext cx="8940800" cy="655624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rgbClr val="FFFFFF"/>
              </a:solidFill>
              <a:latin typeface="Libre Franklin Medium"/>
              <a:ea typeface="Libre Franklin Medium"/>
              <a:cs typeface="Libre Franklin Medium"/>
              <a:sym typeface="Libre Franklin Medium"/>
            </a:endParaRPr>
          </a:p>
        </p:txBody>
      </p:sp>
      <p:sp>
        <p:nvSpPr>
          <p:cNvPr id="92" name="Google Shape;92;p39"/>
          <p:cNvSpPr/>
          <p:nvPr/>
        </p:nvSpPr>
        <p:spPr>
          <a:xfrm>
            <a:off x="9347200" y="147319"/>
            <a:ext cx="2608061" cy="6556248"/>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rgbClr val="FFFFFF"/>
              </a:solidFill>
              <a:latin typeface="Libre Franklin Medium"/>
              <a:ea typeface="Libre Franklin Medium"/>
              <a:cs typeface="Libre Franklin Medium"/>
              <a:sym typeface="Libre Franklin Medium"/>
            </a:endParaRPr>
          </a:p>
        </p:txBody>
      </p:sp>
      <p:sp>
        <p:nvSpPr>
          <p:cNvPr id="93" name="Google Shape;93;p39"/>
          <p:cNvSpPr txBox="1">
            <a:spLocks noGrp="1"/>
          </p:cNvSpPr>
          <p:nvPr>
            <p:ph type="title"/>
          </p:nvPr>
        </p:nvSpPr>
        <p:spPr>
          <a:xfrm rot="5400000">
            <a:off x="7742238" y="2082802"/>
            <a:ext cx="5851525" cy="223520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39"/>
          <p:cNvSpPr txBox="1">
            <a:spLocks noGrp="1"/>
          </p:cNvSpPr>
          <p:nvPr>
            <p:ph type="body" idx="1"/>
          </p:nvPr>
        </p:nvSpPr>
        <p:spPr>
          <a:xfrm rot="5400000">
            <a:off x="1697037" y="-812799"/>
            <a:ext cx="5851525" cy="8026400"/>
          </a:xfrm>
          <a:prstGeom prst="rect">
            <a:avLst/>
          </a:prstGeom>
          <a:noFill/>
          <a:ln>
            <a:noFill/>
          </a:ln>
        </p:spPr>
        <p:txBody>
          <a:bodyPr spcFirstLastPara="1" wrap="square" lIns="91425" tIns="45700" rIns="91425" bIns="45700" anchor="t" anchorCtr="0">
            <a:normAutofit/>
          </a:bodyPr>
          <a:lstStyle>
            <a:lvl1pPr marL="457200" lvl="0" indent="-342900" algn="r" rtl="1">
              <a:spcBef>
                <a:spcPts val="360"/>
              </a:spcBef>
              <a:spcAft>
                <a:spcPts val="0"/>
              </a:spcAft>
              <a:buSzPts val="1800"/>
              <a:buChar char="◼"/>
              <a:defRPr/>
            </a:lvl1pPr>
            <a:lvl2pPr marL="914400" lvl="1" indent="-342900" algn="r" rtl="1">
              <a:spcBef>
                <a:spcPts val="360"/>
              </a:spcBef>
              <a:spcAft>
                <a:spcPts val="0"/>
              </a:spcAft>
              <a:buSzPts val="1800"/>
              <a:buChar char="▪"/>
              <a:defRPr/>
            </a:lvl2pPr>
            <a:lvl3pPr marL="1371600" lvl="2" indent="-342900" algn="r" rtl="1">
              <a:spcBef>
                <a:spcPts val="360"/>
              </a:spcBef>
              <a:spcAft>
                <a:spcPts val="0"/>
              </a:spcAft>
              <a:buSzPts val="1800"/>
              <a:buChar char="▪"/>
              <a:defRPr/>
            </a:lvl3pPr>
            <a:lvl4pPr marL="1828800" lvl="3" indent="-342900" algn="r" rtl="1">
              <a:spcBef>
                <a:spcPts val="360"/>
              </a:spcBef>
              <a:spcAft>
                <a:spcPts val="0"/>
              </a:spcAft>
              <a:buSzPts val="1800"/>
              <a:buChar char="▪"/>
              <a:defRPr/>
            </a:lvl4pPr>
            <a:lvl5pPr marL="2286000" lvl="4" indent="-342900" algn="r" rtl="1">
              <a:spcBef>
                <a:spcPts val="360"/>
              </a:spcBef>
              <a:spcAft>
                <a:spcPts val="0"/>
              </a:spcAft>
              <a:buSzPts val="1800"/>
              <a:buChar char="▪"/>
              <a:defRPr/>
            </a:lvl5pPr>
            <a:lvl6pPr marL="2743200" lvl="5" indent="-342900" algn="r" rtl="1">
              <a:spcBef>
                <a:spcPts val="360"/>
              </a:spcBef>
              <a:spcAft>
                <a:spcPts val="0"/>
              </a:spcAft>
              <a:buSzPts val="1800"/>
              <a:buChar char="▪"/>
              <a:defRPr/>
            </a:lvl6pPr>
            <a:lvl7pPr marL="3200400" lvl="6" indent="-342900" algn="r" rtl="1">
              <a:spcBef>
                <a:spcPts val="360"/>
              </a:spcBef>
              <a:spcAft>
                <a:spcPts val="0"/>
              </a:spcAft>
              <a:buSzPts val="1800"/>
              <a:buChar char="▪"/>
              <a:defRPr/>
            </a:lvl7pPr>
            <a:lvl8pPr marL="3657600" lvl="7" indent="-342900" algn="r" rtl="1">
              <a:spcBef>
                <a:spcPts val="360"/>
              </a:spcBef>
              <a:spcAft>
                <a:spcPts val="0"/>
              </a:spcAft>
              <a:buSzPts val="1800"/>
              <a:buChar char="▪"/>
              <a:defRPr/>
            </a:lvl8pPr>
            <a:lvl9pPr marL="4114800" lvl="8" indent="-342900" algn="r" rtl="1">
              <a:spcBef>
                <a:spcPts val="360"/>
              </a:spcBef>
              <a:spcAft>
                <a:spcPts val="0"/>
              </a:spcAft>
              <a:buSzPts val="1800"/>
              <a:buChar char="▪"/>
              <a:defRPr/>
            </a:lvl9pPr>
          </a:lstStyle>
          <a:p>
            <a:endParaRPr/>
          </a:p>
        </p:txBody>
      </p:sp>
      <p:sp>
        <p:nvSpPr>
          <p:cNvPr id="95" name="Google Shape;95;p39"/>
          <p:cNvSpPr txBox="1">
            <a:spLocks noGrp="1"/>
          </p:cNvSpPr>
          <p:nvPr>
            <p:ph type="dt" idx="10"/>
          </p:nvPr>
        </p:nvSpPr>
        <p:spPr>
          <a:xfrm>
            <a:off x="494517" y="6356350"/>
            <a:ext cx="2844800" cy="274320"/>
          </a:xfrm>
          <a:prstGeom prst="rect">
            <a:avLst/>
          </a:prstGeom>
          <a:noFill/>
          <a:ln>
            <a:noFill/>
          </a:ln>
        </p:spPr>
        <p:txBody>
          <a:bodyPr spcFirstLastPara="1" wrap="square" lIns="91425" tIns="45700" rIns="91425" bIns="45700" anchor="ctr" anchorCtr="0">
            <a:noAutofit/>
          </a:bodyPr>
          <a:lstStyle>
            <a:lvl1pPr lvl="0" algn="l"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96" name="Google Shape;96;p39"/>
          <p:cNvSpPr txBox="1">
            <a:spLocks noGrp="1"/>
          </p:cNvSpPr>
          <p:nvPr>
            <p:ph type="ftr" idx="11"/>
          </p:nvPr>
        </p:nvSpPr>
        <p:spPr>
          <a:xfrm>
            <a:off x="4064000" y="6356350"/>
            <a:ext cx="4470400" cy="27432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97" name="Google Shape;97;p39"/>
          <p:cNvSpPr txBox="1">
            <a:spLocks noGrp="1"/>
          </p:cNvSpPr>
          <p:nvPr>
            <p:ph type="sldNum" idx="12"/>
          </p:nvPr>
        </p:nvSpPr>
        <p:spPr>
          <a:xfrm>
            <a:off x="10979573" y="6355080"/>
            <a:ext cx="777288" cy="274320"/>
          </a:xfrm>
          <a:prstGeom prst="rect">
            <a:avLst/>
          </a:prstGeom>
          <a:noFill/>
          <a:ln>
            <a:noFill/>
          </a:ln>
        </p:spPr>
        <p:txBody>
          <a:bodyPr spcFirstLastPara="1" wrap="square" lIns="91425" tIns="45700" rIns="91425" bIns="45700" anchor="ctr" anchorCtr="0">
            <a:noAutofit/>
          </a:bodyPr>
          <a:lstStyle>
            <a:lvl1pPr marL="0" lvl="0" indent="0" algn="ctr" rtl="1">
              <a:spcBef>
                <a:spcPts val="0"/>
              </a:spcBef>
              <a:buNone/>
              <a:defRPr sz="1100">
                <a:solidFill>
                  <a:srgbClr val="E7E6E6"/>
                </a:solidFill>
                <a:latin typeface="Libre Franklin Medium"/>
                <a:ea typeface="Libre Franklin Medium"/>
                <a:cs typeface="Libre Franklin Medium"/>
                <a:sym typeface="Libre Franklin Medium"/>
              </a:defRPr>
            </a:lvl1pPr>
            <a:lvl2pPr marL="0" lvl="1" indent="0" algn="ctr" rtl="1">
              <a:spcBef>
                <a:spcPts val="0"/>
              </a:spcBef>
              <a:buNone/>
              <a:defRPr sz="1100">
                <a:solidFill>
                  <a:srgbClr val="E7E6E6"/>
                </a:solidFill>
                <a:latin typeface="Libre Franklin Medium"/>
                <a:ea typeface="Libre Franklin Medium"/>
                <a:cs typeface="Libre Franklin Medium"/>
                <a:sym typeface="Libre Franklin Medium"/>
              </a:defRPr>
            </a:lvl2pPr>
            <a:lvl3pPr marL="0" lvl="2" indent="0" algn="ctr" rtl="1">
              <a:spcBef>
                <a:spcPts val="0"/>
              </a:spcBef>
              <a:buNone/>
              <a:defRPr sz="1100">
                <a:solidFill>
                  <a:srgbClr val="E7E6E6"/>
                </a:solidFill>
                <a:latin typeface="Libre Franklin Medium"/>
                <a:ea typeface="Libre Franklin Medium"/>
                <a:cs typeface="Libre Franklin Medium"/>
                <a:sym typeface="Libre Franklin Medium"/>
              </a:defRPr>
            </a:lvl3pPr>
            <a:lvl4pPr marL="0" lvl="3" indent="0" algn="ctr" rtl="1">
              <a:spcBef>
                <a:spcPts val="0"/>
              </a:spcBef>
              <a:buNone/>
              <a:defRPr sz="1100">
                <a:solidFill>
                  <a:srgbClr val="E7E6E6"/>
                </a:solidFill>
                <a:latin typeface="Libre Franklin Medium"/>
                <a:ea typeface="Libre Franklin Medium"/>
                <a:cs typeface="Libre Franklin Medium"/>
                <a:sym typeface="Libre Franklin Medium"/>
              </a:defRPr>
            </a:lvl4pPr>
            <a:lvl5pPr marL="0" lvl="4" indent="0" algn="ctr" rtl="1">
              <a:spcBef>
                <a:spcPts val="0"/>
              </a:spcBef>
              <a:buNone/>
              <a:defRPr sz="1100">
                <a:solidFill>
                  <a:srgbClr val="E7E6E6"/>
                </a:solidFill>
                <a:latin typeface="Libre Franklin Medium"/>
                <a:ea typeface="Libre Franklin Medium"/>
                <a:cs typeface="Libre Franklin Medium"/>
                <a:sym typeface="Libre Franklin Medium"/>
              </a:defRPr>
            </a:lvl5pPr>
            <a:lvl6pPr marL="0" lvl="5" indent="0" algn="ctr" rtl="1">
              <a:spcBef>
                <a:spcPts val="0"/>
              </a:spcBef>
              <a:buNone/>
              <a:defRPr sz="1100">
                <a:solidFill>
                  <a:srgbClr val="E7E6E6"/>
                </a:solidFill>
                <a:latin typeface="Libre Franklin Medium"/>
                <a:ea typeface="Libre Franklin Medium"/>
                <a:cs typeface="Libre Franklin Medium"/>
                <a:sym typeface="Libre Franklin Medium"/>
              </a:defRPr>
            </a:lvl6pPr>
            <a:lvl7pPr marL="0" lvl="6" indent="0" algn="ctr" rtl="1">
              <a:spcBef>
                <a:spcPts val="0"/>
              </a:spcBef>
              <a:buNone/>
              <a:defRPr sz="1100">
                <a:solidFill>
                  <a:srgbClr val="E7E6E6"/>
                </a:solidFill>
                <a:latin typeface="Libre Franklin Medium"/>
                <a:ea typeface="Libre Franklin Medium"/>
                <a:cs typeface="Libre Franklin Medium"/>
                <a:sym typeface="Libre Franklin Medium"/>
              </a:defRPr>
            </a:lvl7pPr>
            <a:lvl8pPr marL="0" lvl="7" indent="0" algn="ctr" rtl="1">
              <a:spcBef>
                <a:spcPts val="0"/>
              </a:spcBef>
              <a:buNone/>
              <a:defRPr sz="1100">
                <a:solidFill>
                  <a:srgbClr val="E7E6E6"/>
                </a:solidFill>
                <a:latin typeface="Libre Franklin Medium"/>
                <a:ea typeface="Libre Franklin Medium"/>
                <a:cs typeface="Libre Franklin Medium"/>
                <a:sym typeface="Libre Franklin Medium"/>
              </a:defRPr>
            </a:lvl8pPr>
            <a:lvl9pPr marL="0" lvl="8" indent="0" algn="ctr" rtl="1">
              <a:spcBef>
                <a:spcPts val="0"/>
              </a:spcBef>
              <a:buNone/>
              <a:defRPr sz="1100">
                <a:solidFill>
                  <a:srgbClr val="E7E6E6"/>
                </a:solidFill>
                <a:latin typeface="Libre Franklin Medium"/>
                <a:ea typeface="Libre Franklin Medium"/>
                <a:cs typeface="Libre Franklin Medium"/>
                <a:sym typeface="Libre Franklin Medium"/>
              </a:defRPr>
            </a:lvl9pPr>
          </a:lstStyle>
          <a:p>
            <a:pPr marL="0" lvl="0" indent="0" algn="ctr" rtl="1">
              <a:spcBef>
                <a:spcPts val="0"/>
              </a:spcBef>
              <a:spcAft>
                <a:spcPts val="0"/>
              </a:spcAft>
              <a:buNone/>
            </a:pPr>
            <a:fld id="{00000000-1234-1234-1234-123412341234}" type="slidenum">
              <a:rPr lang="x-none"/>
              <a:t>‹#›</a:t>
            </a:fld>
            <a:endParaRPr/>
          </a:p>
        </p:txBody>
      </p:sp>
    </p:spTree>
    <p:extLst>
      <p:ext uri="{BB962C8B-B14F-4D97-AF65-F5344CB8AC3E}">
        <p14:creationId xmlns:p14="http://schemas.microsoft.com/office/powerpoint/2010/main" val="1985472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8"/>
          <p:cNvSpPr/>
          <p:nvPr/>
        </p:nvSpPr>
        <p:spPr>
          <a:xfrm>
            <a:off x="203200" y="1634971"/>
            <a:ext cx="11775736" cy="504547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rgbClr val="FFFFFF"/>
              </a:solidFill>
              <a:latin typeface="Libre Franklin Medium"/>
              <a:ea typeface="Libre Franklin Medium"/>
              <a:cs typeface="Libre Franklin Medium"/>
              <a:sym typeface="Libre Franklin Medium"/>
            </a:endParaRPr>
          </a:p>
        </p:txBody>
      </p:sp>
      <p:sp>
        <p:nvSpPr>
          <p:cNvPr id="11" name="Google Shape;11;p28"/>
          <p:cNvSpPr/>
          <p:nvPr/>
        </p:nvSpPr>
        <p:spPr>
          <a:xfrm>
            <a:off x="203199" y="152401"/>
            <a:ext cx="11752063" cy="1346447"/>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rgbClr val="FFFFFF"/>
              </a:solidFill>
              <a:latin typeface="Libre Franklin Medium"/>
              <a:ea typeface="Libre Franklin Medium"/>
              <a:cs typeface="Libre Franklin Medium"/>
              <a:sym typeface="Libre Franklin Medium"/>
            </a:endParaRPr>
          </a:p>
        </p:txBody>
      </p:sp>
      <p:sp>
        <p:nvSpPr>
          <p:cNvPr id="12" name="Google Shape;12;p28"/>
          <p:cNvSpPr txBox="1">
            <a:spLocks noGrp="1"/>
          </p:cNvSpPr>
          <p:nvPr>
            <p:ph type="title"/>
          </p:nvPr>
        </p:nvSpPr>
        <p:spPr>
          <a:xfrm>
            <a:off x="508000" y="355847"/>
            <a:ext cx="11175013" cy="1054394"/>
          </a:xfrm>
          <a:prstGeom prst="rect">
            <a:avLst/>
          </a:prstGeom>
          <a:noFill/>
          <a:ln>
            <a:noFill/>
          </a:ln>
        </p:spPr>
        <p:txBody>
          <a:bodyPr spcFirstLastPara="1" wrap="square" lIns="91425" tIns="45700" rIns="91425" bIns="45700" anchor="ctr" anchorCtr="0">
            <a:noAutofit/>
          </a:bodyPr>
          <a:lstStyle>
            <a:lvl1pPr marR="0" lvl="0" algn="ctr" rtl="1">
              <a:spcBef>
                <a:spcPts val="0"/>
              </a:spcBef>
              <a:spcAft>
                <a:spcPts val="0"/>
              </a:spcAft>
              <a:buClr>
                <a:schemeClr val="lt1"/>
              </a:buClr>
              <a:buSzPts val="3200"/>
              <a:buFont typeface="Libre Franklin Medium"/>
              <a:buNone/>
              <a:defRPr sz="3200" b="0" i="0" u="none" strike="noStrike" cap="none">
                <a:solidFill>
                  <a:schemeClr val="lt1"/>
                </a:solidFill>
                <a:latin typeface="Libre Franklin Medium"/>
                <a:ea typeface="Libre Franklin Medium"/>
                <a:cs typeface="Libre Franklin Medium"/>
                <a:sym typeface="Libre Franklin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28"/>
          <p:cNvSpPr txBox="1">
            <a:spLocks noGrp="1"/>
          </p:cNvSpPr>
          <p:nvPr>
            <p:ph type="body" idx="1"/>
          </p:nvPr>
        </p:nvSpPr>
        <p:spPr>
          <a:xfrm>
            <a:off x="507999" y="1719071"/>
            <a:ext cx="11210524" cy="4407408"/>
          </a:xfrm>
          <a:prstGeom prst="rect">
            <a:avLst/>
          </a:prstGeom>
          <a:noFill/>
          <a:ln>
            <a:noFill/>
          </a:ln>
        </p:spPr>
        <p:txBody>
          <a:bodyPr spcFirstLastPara="1" wrap="square" lIns="91425" tIns="45700" rIns="91425" bIns="45700" anchor="t" anchorCtr="0">
            <a:normAutofit/>
          </a:bodyPr>
          <a:lstStyle>
            <a:lvl1pPr marL="457200" marR="0" lvl="0" indent="-355600" algn="r" rtl="1">
              <a:spcBef>
                <a:spcPts val="400"/>
              </a:spcBef>
              <a:spcAft>
                <a:spcPts val="0"/>
              </a:spcAft>
              <a:buClr>
                <a:schemeClr val="accent1"/>
              </a:buClr>
              <a:buSzPts val="2000"/>
              <a:buFont typeface="Noto Sans Symbols"/>
              <a:buChar char="◼"/>
              <a:defRPr sz="2000" b="0" i="0" u="none" strike="noStrike" cap="none">
                <a:solidFill>
                  <a:schemeClr val="dk2"/>
                </a:solidFill>
                <a:latin typeface="Libre Franklin Medium"/>
                <a:ea typeface="Libre Franklin Medium"/>
                <a:cs typeface="Libre Franklin Medium"/>
                <a:sym typeface="Libre Franklin Medium"/>
              </a:defRPr>
            </a:lvl1pPr>
            <a:lvl2pPr marL="914400" marR="0" lvl="1" indent="-342900" algn="r" rtl="1">
              <a:spcBef>
                <a:spcPts val="360"/>
              </a:spcBef>
              <a:spcAft>
                <a:spcPts val="0"/>
              </a:spcAft>
              <a:buClr>
                <a:schemeClr val="accent2"/>
              </a:buClr>
              <a:buSzPts val="1800"/>
              <a:buFont typeface="Noto Sans Symbols"/>
              <a:buChar char="▪"/>
              <a:defRPr sz="1800" b="0" i="0" u="none" strike="noStrike" cap="none">
                <a:solidFill>
                  <a:schemeClr val="dk2"/>
                </a:solidFill>
                <a:latin typeface="Libre Franklin Medium"/>
                <a:ea typeface="Libre Franklin Medium"/>
                <a:cs typeface="Libre Franklin Medium"/>
                <a:sym typeface="Libre Franklin Medium"/>
              </a:defRPr>
            </a:lvl2pPr>
            <a:lvl3pPr marL="1371600" marR="0" lvl="2" indent="-330200" algn="r" rtl="1">
              <a:spcBef>
                <a:spcPts val="320"/>
              </a:spcBef>
              <a:spcAft>
                <a:spcPts val="0"/>
              </a:spcAft>
              <a:buClr>
                <a:schemeClr val="accent3"/>
              </a:buClr>
              <a:buSzPts val="1600"/>
              <a:buFont typeface="Noto Sans Symbols"/>
              <a:buChar char="▪"/>
              <a:defRPr sz="1600" b="0" i="0" u="none" strike="noStrike" cap="none">
                <a:solidFill>
                  <a:schemeClr val="dk2"/>
                </a:solidFill>
                <a:latin typeface="Libre Franklin Medium"/>
                <a:ea typeface="Libre Franklin Medium"/>
                <a:cs typeface="Libre Franklin Medium"/>
                <a:sym typeface="Libre Franklin Medium"/>
              </a:defRPr>
            </a:lvl3pPr>
            <a:lvl4pPr marL="1828800" marR="0" lvl="3" indent="-317500" algn="r" rtl="1">
              <a:spcBef>
                <a:spcPts val="280"/>
              </a:spcBef>
              <a:spcAft>
                <a:spcPts val="0"/>
              </a:spcAft>
              <a:buClr>
                <a:schemeClr val="accent4"/>
              </a:buClr>
              <a:buSzPts val="1400"/>
              <a:buFont typeface="Noto Sans Symbols"/>
              <a:buChar char="▪"/>
              <a:defRPr sz="1400" b="0" i="0" u="none" strike="noStrike" cap="none">
                <a:solidFill>
                  <a:schemeClr val="dk2"/>
                </a:solidFill>
                <a:latin typeface="Libre Franklin Medium"/>
                <a:ea typeface="Libre Franklin Medium"/>
                <a:cs typeface="Libre Franklin Medium"/>
                <a:sym typeface="Libre Franklin Medium"/>
              </a:defRPr>
            </a:lvl4pPr>
            <a:lvl5pPr marL="2286000" marR="0" lvl="4" indent="-311150" algn="r" rtl="1">
              <a:spcBef>
                <a:spcPts val="260"/>
              </a:spcBef>
              <a:spcAft>
                <a:spcPts val="0"/>
              </a:spcAft>
              <a:buClr>
                <a:schemeClr val="accent6"/>
              </a:buClr>
              <a:buSzPts val="1300"/>
              <a:buFont typeface="Noto Sans Symbols"/>
              <a:buChar char="▪"/>
              <a:defRPr sz="1300" b="0" i="0" u="none" strike="noStrike" cap="none">
                <a:solidFill>
                  <a:schemeClr val="dk2"/>
                </a:solidFill>
                <a:latin typeface="Libre Franklin Medium"/>
                <a:ea typeface="Libre Franklin Medium"/>
                <a:cs typeface="Libre Franklin Medium"/>
                <a:sym typeface="Libre Franklin Medium"/>
              </a:defRPr>
            </a:lvl5pPr>
            <a:lvl6pPr marL="2743200" marR="0" lvl="5" indent="-304800" algn="r" rtl="1">
              <a:spcBef>
                <a:spcPts val="240"/>
              </a:spcBef>
              <a:spcAft>
                <a:spcPts val="0"/>
              </a:spcAft>
              <a:buClr>
                <a:schemeClr val="accent1"/>
              </a:buClr>
              <a:buSzPts val="1200"/>
              <a:buFont typeface="Noto Sans Symbols"/>
              <a:buChar char="▪"/>
              <a:defRPr sz="1200" b="0" i="0" u="none" strike="noStrike" cap="none">
                <a:solidFill>
                  <a:schemeClr val="dk2"/>
                </a:solidFill>
                <a:latin typeface="Libre Franklin Medium"/>
                <a:ea typeface="Libre Franklin Medium"/>
                <a:cs typeface="Libre Franklin Medium"/>
                <a:sym typeface="Libre Franklin Medium"/>
              </a:defRPr>
            </a:lvl6pPr>
            <a:lvl7pPr marL="3200400" marR="0" lvl="6" indent="-304800" algn="r" rtl="1">
              <a:spcBef>
                <a:spcPts val="240"/>
              </a:spcBef>
              <a:spcAft>
                <a:spcPts val="0"/>
              </a:spcAft>
              <a:buClr>
                <a:schemeClr val="accent2"/>
              </a:buClr>
              <a:buSzPts val="1200"/>
              <a:buFont typeface="Noto Sans Symbols"/>
              <a:buChar char="▪"/>
              <a:defRPr sz="1200" b="0" i="0" u="none" strike="noStrike" cap="none">
                <a:solidFill>
                  <a:schemeClr val="dk2"/>
                </a:solidFill>
                <a:latin typeface="Libre Franklin Medium"/>
                <a:ea typeface="Libre Franklin Medium"/>
                <a:cs typeface="Libre Franklin Medium"/>
                <a:sym typeface="Libre Franklin Medium"/>
              </a:defRPr>
            </a:lvl7pPr>
            <a:lvl8pPr marL="3657600" marR="0" lvl="7" indent="-304800" algn="r" rtl="1">
              <a:spcBef>
                <a:spcPts val="240"/>
              </a:spcBef>
              <a:spcAft>
                <a:spcPts val="0"/>
              </a:spcAft>
              <a:buClr>
                <a:schemeClr val="accent3"/>
              </a:buClr>
              <a:buSzPts val="1200"/>
              <a:buFont typeface="Noto Sans Symbols"/>
              <a:buChar char="▪"/>
              <a:defRPr sz="1200" b="0" i="0" u="none" strike="noStrike" cap="none">
                <a:solidFill>
                  <a:schemeClr val="dk2"/>
                </a:solidFill>
                <a:latin typeface="Libre Franklin Medium"/>
                <a:ea typeface="Libre Franklin Medium"/>
                <a:cs typeface="Libre Franklin Medium"/>
                <a:sym typeface="Libre Franklin Medium"/>
              </a:defRPr>
            </a:lvl8pPr>
            <a:lvl9pPr marL="4114800" marR="0" lvl="8" indent="-304800" algn="r" rtl="1">
              <a:spcBef>
                <a:spcPts val="240"/>
              </a:spcBef>
              <a:spcAft>
                <a:spcPts val="0"/>
              </a:spcAft>
              <a:buClr>
                <a:schemeClr val="accent5"/>
              </a:buClr>
              <a:buSzPts val="1200"/>
              <a:buFont typeface="Noto Sans Symbols"/>
              <a:buChar char="▪"/>
              <a:defRPr sz="1200" b="0" i="0" u="none" strike="noStrike" cap="none">
                <a:solidFill>
                  <a:schemeClr val="dk2"/>
                </a:solidFill>
                <a:latin typeface="Libre Franklin Medium"/>
                <a:ea typeface="Libre Franklin Medium"/>
                <a:cs typeface="Libre Franklin Medium"/>
                <a:sym typeface="Libre Franklin Medium"/>
              </a:defRPr>
            </a:lvl9pPr>
          </a:lstStyle>
          <a:p>
            <a:endParaRPr/>
          </a:p>
        </p:txBody>
      </p:sp>
      <p:sp>
        <p:nvSpPr>
          <p:cNvPr id="14" name="Google Shape;14;p28"/>
          <p:cNvSpPr txBox="1">
            <a:spLocks noGrp="1"/>
          </p:cNvSpPr>
          <p:nvPr>
            <p:ph type="dt" idx="10"/>
          </p:nvPr>
        </p:nvSpPr>
        <p:spPr>
          <a:xfrm>
            <a:off x="494517" y="6356350"/>
            <a:ext cx="2844800" cy="274320"/>
          </a:xfrm>
          <a:prstGeom prst="rect">
            <a:avLst/>
          </a:prstGeom>
          <a:noFill/>
          <a:ln>
            <a:noFill/>
          </a:ln>
        </p:spPr>
        <p:txBody>
          <a:bodyPr spcFirstLastPara="1" wrap="square" lIns="91425" tIns="45700" rIns="91425" bIns="45700" anchor="ctr" anchorCtr="0">
            <a:noAutofit/>
          </a:bodyPr>
          <a:lstStyle>
            <a:lvl1pPr marR="0" lvl="0" algn="l" rtl="1">
              <a:spcBef>
                <a:spcPts val="0"/>
              </a:spcBef>
              <a:spcAft>
                <a:spcPts val="0"/>
              </a:spcAft>
              <a:buSzPts val="1400"/>
              <a:buNone/>
              <a:defRPr sz="1100" b="0" i="0" u="none" strike="noStrike" cap="none">
                <a:solidFill>
                  <a:schemeClr val="dk2"/>
                </a:solidFill>
                <a:latin typeface="Libre Franklin Medium"/>
                <a:ea typeface="Libre Franklin Medium"/>
                <a:cs typeface="Libre Franklin Medium"/>
                <a:sym typeface="Libre Franklin Medium"/>
              </a:defRPr>
            </a:lvl1pPr>
            <a:lvl2pPr marR="0" lvl="1" algn="r" rtl="1">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2pPr>
            <a:lvl3pPr marR="0" lvl="2" algn="r" rtl="1">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3pPr>
            <a:lvl4pPr marR="0" lvl="3" algn="r" rtl="1">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4pPr>
            <a:lvl5pPr marR="0" lvl="4" algn="r" rtl="1">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5pPr>
            <a:lvl6pPr marR="0" lvl="5" algn="r" rtl="1">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6pPr>
            <a:lvl7pPr marR="0" lvl="6" algn="r" rtl="1">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7pPr>
            <a:lvl8pPr marR="0" lvl="7" algn="r" rtl="1">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8pPr>
            <a:lvl9pPr marR="0" lvl="8" algn="r" rtl="1">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9pPr>
          </a:lstStyle>
          <a:p>
            <a:endParaRPr/>
          </a:p>
        </p:txBody>
      </p:sp>
      <p:sp>
        <p:nvSpPr>
          <p:cNvPr id="15" name="Google Shape;15;p28"/>
          <p:cNvSpPr txBox="1">
            <a:spLocks noGrp="1"/>
          </p:cNvSpPr>
          <p:nvPr>
            <p:ph type="ftr" idx="11"/>
          </p:nvPr>
        </p:nvSpPr>
        <p:spPr>
          <a:xfrm>
            <a:off x="4064000" y="6356350"/>
            <a:ext cx="4470400" cy="274320"/>
          </a:xfrm>
          <a:prstGeom prst="rect">
            <a:avLst/>
          </a:prstGeom>
          <a:noFill/>
          <a:ln>
            <a:noFill/>
          </a:ln>
        </p:spPr>
        <p:txBody>
          <a:bodyPr spcFirstLastPara="1" wrap="square" lIns="91425" tIns="45700" rIns="91425" bIns="45700" anchor="ctr" anchorCtr="0">
            <a:noAutofit/>
          </a:bodyPr>
          <a:lstStyle>
            <a:lvl1pPr marR="0" lvl="0" algn="ctr" rtl="1">
              <a:spcBef>
                <a:spcPts val="0"/>
              </a:spcBef>
              <a:spcAft>
                <a:spcPts val="0"/>
              </a:spcAft>
              <a:buSzPts val="1400"/>
              <a:buNone/>
              <a:defRPr sz="1100" b="0" i="0" u="none" strike="noStrike" cap="none">
                <a:solidFill>
                  <a:schemeClr val="dk2"/>
                </a:solidFill>
                <a:latin typeface="Libre Franklin Medium"/>
                <a:ea typeface="Libre Franklin Medium"/>
                <a:cs typeface="Libre Franklin Medium"/>
                <a:sym typeface="Libre Franklin Medium"/>
              </a:defRPr>
            </a:lvl1pPr>
            <a:lvl2pPr marR="0" lvl="1" algn="r" rtl="1">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2pPr>
            <a:lvl3pPr marR="0" lvl="2" algn="r" rtl="1">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3pPr>
            <a:lvl4pPr marR="0" lvl="3" algn="r" rtl="1">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4pPr>
            <a:lvl5pPr marR="0" lvl="4" algn="r" rtl="1">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5pPr>
            <a:lvl6pPr marR="0" lvl="5" algn="r" rtl="1">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6pPr>
            <a:lvl7pPr marR="0" lvl="6" algn="r" rtl="1">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7pPr>
            <a:lvl8pPr marR="0" lvl="7" algn="r" rtl="1">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8pPr>
            <a:lvl9pPr marR="0" lvl="8" algn="r" rtl="1">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9pPr>
          </a:lstStyle>
          <a:p>
            <a:endParaRPr/>
          </a:p>
        </p:txBody>
      </p:sp>
      <p:sp>
        <p:nvSpPr>
          <p:cNvPr id="16" name="Google Shape;16;p28"/>
          <p:cNvSpPr txBox="1">
            <a:spLocks noGrp="1"/>
          </p:cNvSpPr>
          <p:nvPr>
            <p:ph type="sldNum" idx="12"/>
          </p:nvPr>
        </p:nvSpPr>
        <p:spPr>
          <a:xfrm>
            <a:off x="10979573" y="6355080"/>
            <a:ext cx="777288" cy="274320"/>
          </a:xfrm>
          <a:prstGeom prst="rect">
            <a:avLst/>
          </a:prstGeom>
          <a:noFill/>
          <a:ln>
            <a:noFill/>
          </a:ln>
        </p:spPr>
        <p:txBody>
          <a:bodyPr spcFirstLastPara="1" wrap="square" lIns="91425" tIns="45700" rIns="91425" bIns="45700" anchor="ctr" anchorCtr="0">
            <a:noAutofit/>
          </a:bodyPr>
          <a:lstStyle>
            <a:lvl1pPr marL="0" marR="0" lvl="0" indent="0" algn="ctr" rtl="1">
              <a:spcBef>
                <a:spcPts val="0"/>
              </a:spcBef>
              <a:buNone/>
              <a:defRPr sz="1100" b="0" i="0" u="none" strike="noStrike" cap="none">
                <a:solidFill>
                  <a:srgbClr val="C8ECF3"/>
                </a:solidFill>
                <a:latin typeface="Libre Franklin Medium"/>
                <a:ea typeface="Libre Franklin Medium"/>
                <a:cs typeface="Libre Franklin Medium"/>
                <a:sym typeface="Libre Franklin Medium"/>
              </a:defRPr>
            </a:lvl1pPr>
            <a:lvl2pPr marL="0" marR="0" lvl="1" indent="0" algn="ctr" rtl="1">
              <a:spcBef>
                <a:spcPts val="0"/>
              </a:spcBef>
              <a:buNone/>
              <a:defRPr sz="1100" b="0" i="0" u="none" strike="noStrike" cap="none">
                <a:solidFill>
                  <a:srgbClr val="C8ECF3"/>
                </a:solidFill>
                <a:latin typeface="Libre Franklin Medium"/>
                <a:ea typeface="Libre Franklin Medium"/>
                <a:cs typeface="Libre Franklin Medium"/>
                <a:sym typeface="Libre Franklin Medium"/>
              </a:defRPr>
            </a:lvl2pPr>
            <a:lvl3pPr marL="0" marR="0" lvl="2" indent="0" algn="ctr" rtl="1">
              <a:spcBef>
                <a:spcPts val="0"/>
              </a:spcBef>
              <a:buNone/>
              <a:defRPr sz="1100" b="0" i="0" u="none" strike="noStrike" cap="none">
                <a:solidFill>
                  <a:srgbClr val="C8ECF3"/>
                </a:solidFill>
                <a:latin typeface="Libre Franklin Medium"/>
                <a:ea typeface="Libre Franklin Medium"/>
                <a:cs typeface="Libre Franklin Medium"/>
                <a:sym typeface="Libre Franklin Medium"/>
              </a:defRPr>
            </a:lvl3pPr>
            <a:lvl4pPr marL="0" marR="0" lvl="3" indent="0" algn="ctr" rtl="1">
              <a:spcBef>
                <a:spcPts val="0"/>
              </a:spcBef>
              <a:buNone/>
              <a:defRPr sz="1100" b="0" i="0" u="none" strike="noStrike" cap="none">
                <a:solidFill>
                  <a:srgbClr val="C8ECF3"/>
                </a:solidFill>
                <a:latin typeface="Libre Franklin Medium"/>
                <a:ea typeface="Libre Franklin Medium"/>
                <a:cs typeface="Libre Franklin Medium"/>
                <a:sym typeface="Libre Franklin Medium"/>
              </a:defRPr>
            </a:lvl4pPr>
            <a:lvl5pPr marL="0" marR="0" lvl="4" indent="0" algn="ctr" rtl="1">
              <a:spcBef>
                <a:spcPts val="0"/>
              </a:spcBef>
              <a:buNone/>
              <a:defRPr sz="1100" b="0" i="0" u="none" strike="noStrike" cap="none">
                <a:solidFill>
                  <a:srgbClr val="C8ECF3"/>
                </a:solidFill>
                <a:latin typeface="Libre Franklin Medium"/>
                <a:ea typeface="Libre Franklin Medium"/>
                <a:cs typeface="Libre Franklin Medium"/>
                <a:sym typeface="Libre Franklin Medium"/>
              </a:defRPr>
            </a:lvl5pPr>
            <a:lvl6pPr marL="0" marR="0" lvl="5" indent="0" algn="ctr" rtl="1">
              <a:spcBef>
                <a:spcPts val="0"/>
              </a:spcBef>
              <a:buNone/>
              <a:defRPr sz="1100" b="0" i="0" u="none" strike="noStrike" cap="none">
                <a:solidFill>
                  <a:srgbClr val="C8ECF3"/>
                </a:solidFill>
                <a:latin typeface="Libre Franklin Medium"/>
                <a:ea typeface="Libre Franklin Medium"/>
                <a:cs typeface="Libre Franklin Medium"/>
                <a:sym typeface="Libre Franklin Medium"/>
              </a:defRPr>
            </a:lvl6pPr>
            <a:lvl7pPr marL="0" marR="0" lvl="6" indent="0" algn="ctr" rtl="1">
              <a:spcBef>
                <a:spcPts val="0"/>
              </a:spcBef>
              <a:buNone/>
              <a:defRPr sz="1100" b="0" i="0" u="none" strike="noStrike" cap="none">
                <a:solidFill>
                  <a:srgbClr val="C8ECF3"/>
                </a:solidFill>
                <a:latin typeface="Libre Franklin Medium"/>
                <a:ea typeface="Libre Franklin Medium"/>
                <a:cs typeface="Libre Franklin Medium"/>
                <a:sym typeface="Libre Franklin Medium"/>
              </a:defRPr>
            </a:lvl7pPr>
            <a:lvl8pPr marL="0" marR="0" lvl="7" indent="0" algn="ctr" rtl="1">
              <a:spcBef>
                <a:spcPts val="0"/>
              </a:spcBef>
              <a:buNone/>
              <a:defRPr sz="1100" b="0" i="0" u="none" strike="noStrike" cap="none">
                <a:solidFill>
                  <a:srgbClr val="C8ECF3"/>
                </a:solidFill>
                <a:latin typeface="Libre Franklin Medium"/>
                <a:ea typeface="Libre Franklin Medium"/>
                <a:cs typeface="Libre Franklin Medium"/>
                <a:sym typeface="Libre Franklin Medium"/>
              </a:defRPr>
            </a:lvl8pPr>
            <a:lvl9pPr marL="0" marR="0" lvl="8" indent="0" algn="ctr" rtl="1">
              <a:spcBef>
                <a:spcPts val="0"/>
              </a:spcBef>
              <a:buNone/>
              <a:defRPr sz="1100" b="0" i="0" u="none" strike="noStrike" cap="none">
                <a:solidFill>
                  <a:srgbClr val="C8ECF3"/>
                </a:solidFill>
                <a:latin typeface="Libre Franklin Medium"/>
                <a:ea typeface="Libre Franklin Medium"/>
                <a:cs typeface="Libre Franklin Medium"/>
                <a:sym typeface="Libre Franklin Medium"/>
              </a:defRPr>
            </a:lvl9pPr>
          </a:lstStyle>
          <a:p>
            <a:pPr marL="0" lvl="0" indent="0" algn="ctr" rtl="1">
              <a:spcBef>
                <a:spcPts val="0"/>
              </a:spcBef>
              <a:spcAft>
                <a:spcPts val="0"/>
              </a:spcAft>
              <a:buNone/>
            </a:pPr>
            <a:fld id="{00000000-1234-1234-1234-123412341234}" type="slidenum">
              <a:rPr lang="x-none"/>
              <a:t>‹#›</a:t>
            </a:fld>
            <a:endParaRPr/>
          </a:p>
        </p:txBody>
      </p:sp>
    </p:spTree>
    <p:extLst>
      <p:ext uri="{BB962C8B-B14F-4D97-AF65-F5344CB8AC3E}">
        <p14:creationId xmlns:p14="http://schemas.microsoft.com/office/powerpoint/2010/main" val="44598693"/>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slide" Target="slide20.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משנה 2"/>
          <p:cNvSpPr>
            <a:spLocks noGrp="1"/>
          </p:cNvSpPr>
          <p:nvPr>
            <p:ph type="subTitle" idx="1"/>
          </p:nvPr>
        </p:nvSpPr>
        <p:spPr>
          <a:xfrm>
            <a:off x="9412514" y="3841377"/>
            <a:ext cx="2641600" cy="1828800"/>
          </a:xfrm>
        </p:spPr>
        <p:txBody>
          <a:bodyPr>
            <a:noAutofit/>
          </a:bodyPr>
          <a:lstStyle/>
          <a:p>
            <a:pPr algn="ctr"/>
            <a:r>
              <a:rPr lang="he-IL" sz="3200" dirty="0">
                <a:solidFill>
                  <a:schemeClr val="tx1"/>
                </a:solidFill>
                <a:latin typeface="David" panose="020E0502060401010101" pitchFamily="34" charset="-79"/>
                <a:cs typeface="David" panose="020E0502060401010101" pitchFamily="34" charset="-79"/>
              </a:rPr>
              <a:t>שיעורי </a:t>
            </a:r>
          </a:p>
          <a:p>
            <a:pPr algn="ctr"/>
            <a:r>
              <a:rPr lang="he-IL" sz="3200" dirty="0">
                <a:solidFill>
                  <a:schemeClr val="tx1"/>
                </a:solidFill>
                <a:latin typeface="David" panose="020E0502060401010101" pitchFamily="34" charset="-79"/>
                <a:cs typeface="David" panose="020E0502060401010101" pitchFamily="34" charset="-79"/>
              </a:rPr>
              <a:t>כישורי חיים</a:t>
            </a:r>
          </a:p>
          <a:p>
            <a:pPr algn="ctr"/>
            <a:r>
              <a:rPr lang="he-IL" sz="3200" dirty="0">
                <a:solidFill>
                  <a:schemeClr val="tx1"/>
                </a:solidFill>
                <a:latin typeface="David" panose="020E0502060401010101" pitchFamily="34" charset="-79"/>
                <a:cs typeface="David" panose="020E0502060401010101" pitchFamily="34" charset="-79"/>
              </a:rPr>
              <a:t>כיתות ב'-ח'</a:t>
            </a:r>
            <a:endParaRPr lang="he-IL" sz="3200" dirty="0">
              <a:latin typeface="David" panose="020E0502060401010101" pitchFamily="34" charset="-79"/>
              <a:cs typeface="David" panose="020E0502060401010101" pitchFamily="34" charset="-79"/>
            </a:endParaRPr>
          </a:p>
          <a:p>
            <a:pPr algn="ctr"/>
            <a:r>
              <a:rPr lang="he-IL" sz="3200" dirty="0">
                <a:solidFill>
                  <a:schemeClr val="tx1"/>
                </a:solidFill>
                <a:latin typeface="David" panose="020E0502060401010101" pitchFamily="34" charset="-79"/>
                <a:cs typeface="David" panose="020E0502060401010101" pitchFamily="34" charset="-79"/>
              </a:rPr>
              <a:t>בנות</a:t>
            </a:r>
          </a:p>
          <a:p>
            <a:pPr algn="ctr"/>
            <a:r>
              <a:rPr lang="he-IL" sz="3200" dirty="0">
                <a:solidFill>
                  <a:schemeClr val="tx1"/>
                </a:solidFill>
                <a:latin typeface="David" panose="020E0502060401010101" pitchFamily="34" charset="-79"/>
                <a:cs typeface="David" panose="020E0502060401010101" pitchFamily="34" charset="-79"/>
              </a:rPr>
              <a:t>חברה חרדית</a:t>
            </a:r>
          </a:p>
        </p:txBody>
      </p:sp>
      <p:sp>
        <p:nvSpPr>
          <p:cNvPr id="2" name="כותרת 1"/>
          <p:cNvSpPr>
            <a:spLocks noGrp="1"/>
          </p:cNvSpPr>
          <p:nvPr>
            <p:ph type="title"/>
          </p:nvPr>
        </p:nvSpPr>
        <p:spPr>
          <a:xfrm>
            <a:off x="847105" y="1600200"/>
            <a:ext cx="7273465" cy="1828800"/>
          </a:xfrm>
        </p:spPr>
        <p:txBody>
          <a:bodyPr/>
          <a:lstStyle/>
          <a:p>
            <a:pPr algn="ctr"/>
            <a:r>
              <a:rPr lang="he-IL" sz="4400" dirty="0">
                <a:solidFill>
                  <a:schemeClr val="tx1"/>
                </a:solidFill>
                <a:latin typeface="David" panose="020E0502060401010101" pitchFamily="34" charset="-79"/>
                <a:cs typeface="David" panose="020E0502060401010101" pitchFamily="34" charset="-79"/>
              </a:rPr>
              <a:t>העמקת היכרות ופתיחת שנה</a:t>
            </a:r>
          </a:p>
        </p:txBody>
      </p:sp>
      <p:pic>
        <p:nvPicPr>
          <p:cNvPr id="4" name="תמונה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95693" y="340621"/>
            <a:ext cx="776288"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מלבן 5"/>
          <p:cNvSpPr/>
          <p:nvPr/>
        </p:nvSpPr>
        <p:spPr>
          <a:xfrm>
            <a:off x="3412845" y="1139499"/>
            <a:ext cx="2141984" cy="553998"/>
          </a:xfrm>
          <a:prstGeom prst="rect">
            <a:avLst/>
          </a:prstGeom>
        </p:spPr>
        <p:txBody>
          <a:bodyPr wrap="square">
            <a:spAutoFit/>
          </a:bodyPr>
          <a:lstStyle/>
          <a:p>
            <a:pPr algn="ctr"/>
            <a:r>
              <a:rPr lang="he-IL" sz="1000" b="1" dirty="0">
                <a:solidFill>
                  <a:prstClr val="black"/>
                </a:solidFill>
              </a:rPr>
              <a:t>משרד החינוך</a:t>
            </a:r>
          </a:p>
          <a:p>
            <a:pPr algn="ctr"/>
            <a:r>
              <a:rPr lang="he-IL" sz="1000" b="1" dirty="0" err="1">
                <a:solidFill>
                  <a:prstClr val="black"/>
                </a:solidFill>
              </a:rPr>
              <a:t>מינהל</a:t>
            </a:r>
            <a:r>
              <a:rPr lang="he-IL" sz="1000" b="1" dirty="0">
                <a:solidFill>
                  <a:prstClr val="black"/>
                </a:solidFill>
              </a:rPr>
              <a:t> פדגוגי</a:t>
            </a:r>
            <a:endParaRPr lang="en-US" sz="1000" dirty="0">
              <a:solidFill>
                <a:prstClr val="black"/>
              </a:solidFill>
            </a:endParaRPr>
          </a:p>
          <a:p>
            <a:pPr algn="ctr"/>
            <a:r>
              <a:rPr lang="he-IL" sz="1000" b="1" dirty="0">
                <a:solidFill>
                  <a:prstClr val="black"/>
                </a:solidFill>
              </a:rPr>
              <a:t>אגף בכיר שירות פסיכולוגי ייעוצי</a:t>
            </a:r>
          </a:p>
        </p:txBody>
      </p:sp>
      <p:pic>
        <p:nvPicPr>
          <p:cNvPr id="9" name="Picture 2" descr="Flowerpot, Engine, Heart, Earth, Grow">
            <a:extLst>
              <a:ext uri="{FF2B5EF4-FFF2-40B4-BE49-F238E27FC236}">
                <a16:creationId xmlns:a16="http://schemas.microsoft.com/office/drawing/2014/main" id="{982B15B1-5C9D-4201-A1CB-6ADC75560A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6424" y="2993008"/>
            <a:ext cx="4314825" cy="32385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 name="תיבת טקסט 6">
            <a:extLst>
              <a:ext uri="{FF2B5EF4-FFF2-40B4-BE49-F238E27FC236}">
                <a16:creationId xmlns:a16="http://schemas.microsoft.com/office/drawing/2014/main" id="{ED03791A-F309-4A08-A41E-F61EDDA68120}"/>
              </a:ext>
            </a:extLst>
          </p:cNvPr>
          <p:cNvSpPr txBox="1"/>
          <p:nvPr/>
        </p:nvSpPr>
        <p:spPr>
          <a:xfrm>
            <a:off x="10215154" y="340621"/>
            <a:ext cx="1036320" cy="400110"/>
          </a:xfrm>
          <a:prstGeom prst="rect">
            <a:avLst/>
          </a:prstGeom>
          <a:noFill/>
        </p:spPr>
        <p:txBody>
          <a:bodyPr wrap="square" rtlCol="1">
            <a:spAutoFit/>
          </a:bodyPr>
          <a:lstStyle>
            <a:defPPr>
              <a:defRPr lang="he-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he-IL" sz="2000" b="1" dirty="0"/>
              <a:t>בס"ד</a:t>
            </a:r>
          </a:p>
        </p:txBody>
      </p:sp>
    </p:spTree>
    <p:extLst>
      <p:ext uri="{BB962C8B-B14F-4D97-AF65-F5344CB8AC3E}">
        <p14:creationId xmlns:p14="http://schemas.microsoft.com/office/powerpoint/2010/main" val="1766541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2" name="Google Shape;222;g900211f262_0_1"/>
          <p:cNvSpPr txBox="1">
            <a:spLocks noGrp="1"/>
          </p:cNvSpPr>
          <p:nvPr>
            <p:ph type="body" idx="4294967295"/>
          </p:nvPr>
        </p:nvSpPr>
        <p:spPr>
          <a:xfrm>
            <a:off x="8226425" y="1514475"/>
            <a:ext cx="3965575" cy="3790950"/>
          </a:xfrm>
          <a:prstGeom prst="rect">
            <a:avLst/>
          </a:prstGeom>
        </p:spPr>
        <p:txBody>
          <a:bodyPr spcFirstLastPara="1" wrap="square" lIns="91425" tIns="0" rIns="91425" bIns="45700" anchor="t" anchorCtr="0">
            <a:noAutofit/>
          </a:bodyPr>
          <a:lstStyle/>
          <a:p>
            <a:pPr marL="0" indent="0" algn="ctr">
              <a:lnSpc>
                <a:spcPct val="150000"/>
              </a:lnSpc>
              <a:buNone/>
            </a:pPr>
            <a:r>
              <a:rPr lang="he-IL" sz="4000" dirty="0">
                <a:solidFill>
                  <a:schemeClr val="accent3">
                    <a:lumMod val="50000"/>
                  </a:schemeClr>
                </a:solidFill>
                <a:latin typeface="Arial" panose="020B0604020202020204" pitchFamily="34" charset="0"/>
                <a:cs typeface="Arial" panose="020B0604020202020204" pitchFamily="34" charset="0"/>
              </a:rPr>
              <a:t>   </a:t>
            </a:r>
            <a:r>
              <a:rPr lang="x-none" sz="5400" b="1" dirty="0">
                <a:solidFill>
                  <a:srgbClr val="FF9933"/>
                </a:solidFill>
                <a:latin typeface="Tahoma" panose="020B0604030504040204" pitchFamily="34" charset="0"/>
                <a:ea typeface="Tahoma" panose="020B0604030504040204" pitchFamily="34" charset="0"/>
                <a:cs typeface="Tahoma" panose="020B0604030504040204" pitchFamily="34" charset="0"/>
              </a:rPr>
              <a:t>אני</a:t>
            </a:r>
            <a:r>
              <a:rPr lang="x-none" sz="5400" b="1" dirty="0">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rPr>
              <a:t> </a:t>
            </a:r>
            <a:r>
              <a:rPr lang="he-IL" sz="5400" b="1" dirty="0">
                <a:solidFill>
                  <a:srgbClr val="FF9933"/>
                </a:solidFill>
                <a:latin typeface="Tahoma" panose="020B0604030504040204" pitchFamily="34" charset="0"/>
                <a:ea typeface="Tahoma" panose="020B0604030504040204" pitchFamily="34" charset="0"/>
                <a:cs typeface="Tahoma" panose="020B0604030504040204" pitchFamily="34" charset="0"/>
              </a:rPr>
              <a:t>קצת </a:t>
            </a:r>
            <a:r>
              <a:rPr lang="x-none" sz="5400" b="1" dirty="0">
                <a:solidFill>
                  <a:srgbClr val="FF9933"/>
                </a:solidFill>
                <a:latin typeface="Tahoma" panose="020B0604030504040204" pitchFamily="34" charset="0"/>
                <a:ea typeface="Tahoma" panose="020B0604030504040204" pitchFamily="34" charset="0"/>
                <a:cs typeface="Tahoma" panose="020B0604030504040204" pitchFamily="34" charset="0"/>
              </a:rPr>
              <a:t>עיי</a:t>
            </a:r>
            <a:r>
              <a:rPr lang="he-IL" sz="5400" b="1" dirty="0">
                <a:solidFill>
                  <a:srgbClr val="FF9933"/>
                </a:solidFill>
                <a:latin typeface="Tahoma" panose="020B0604030504040204" pitchFamily="34" charset="0"/>
                <a:ea typeface="Tahoma" panose="020B0604030504040204" pitchFamily="34" charset="0"/>
                <a:cs typeface="Tahoma" panose="020B0604030504040204" pitchFamily="34" charset="0"/>
              </a:rPr>
              <a:t>פה</a:t>
            </a:r>
            <a:r>
              <a:rPr lang="x-none" sz="5400" b="1" dirty="0">
                <a:solidFill>
                  <a:srgbClr val="FF9933"/>
                </a:solidFill>
                <a:latin typeface="Tahoma" panose="020B0604030504040204" pitchFamily="34" charset="0"/>
                <a:ea typeface="Tahoma" panose="020B0604030504040204" pitchFamily="34" charset="0"/>
                <a:cs typeface="Tahoma" panose="020B0604030504040204" pitchFamily="34" charset="0"/>
              </a:rPr>
              <a:t> </a:t>
            </a:r>
            <a:r>
              <a:rPr lang="he-IL" sz="5400" b="1" dirty="0">
                <a:solidFill>
                  <a:srgbClr val="FF9933"/>
                </a:solidFill>
                <a:latin typeface="Tahoma" panose="020B0604030504040204" pitchFamily="34" charset="0"/>
                <a:ea typeface="Tahoma" panose="020B0604030504040204" pitchFamily="34" charset="0"/>
                <a:cs typeface="Tahoma" panose="020B0604030504040204" pitchFamily="34" charset="0"/>
              </a:rPr>
              <a:t>עכשיו</a:t>
            </a:r>
          </a:p>
        </p:txBody>
      </p:sp>
      <p:pic>
        <p:nvPicPr>
          <p:cNvPr id="4" name="Picture 4" descr="Sleep, Smiley, Tired, Bed, Good Night">
            <a:extLst>
              <a:ext uri="{FF2B5EF4-FFF2-40B4-BE49-F238E27FC236}">
                <a16:creationId xmlns:a16="http://schemas.microsoft.com/office/drawing/2014/main" id="{1D441F56-14A1-4133-B8D5-FC7CFA72FA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8495" y="1514031"/>
            <a:ext cx="4380270" cy="4190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241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2" name="Google Shape;222;g900211f262_0_1"/>
          <p:cNvSpPr txBox="1">
            <a:spLocks noGrp="1"/>
          </p:cNvSpPr>
          <p:nvPr>
            <p:ph type="body" idx="4294967295"/>
          </p:nvPr>
        </p:nvSpPr>
        <p:spPr>
          <a:xfrm>
            <a:off x="8953500" y="1096963"/>
            <a:ext cx="3238500" cy="4664075"/>
          </a:xfrm>
          <a:prstGeom prst="rect">
            <a:avLst/>
          </a:prstGeom>
        </p:spPr>
        <p:txBody>
          <a:bodyPr spcFirstLastPara="1" wrap="square" lIns="91425" tIns="0" rIns="91425" bIns="45700" anchor="t" anchorCtr="0">
            <a:noAutofit/>
          </a:bodyPr>
          <a:lstStyle/>
          <a:p>
            <a:pPr marL="0" lvl="0" indent="0" algn="ctr">
              <a:spcBef>
                <a:spcPts val="640"/>
              </a:spcBef>
              <a:buNone/>
            </a:pPr>
            <a:r>
              <a:rPr lang="he-IL" sz="4800" b="1" dirty="0">
                <a:solidFill>
                  <a:srgbClr val="FF9933"/>
                </a:solidFill>
                <a:latin typeface="Tahoma" panose="020B0604030504040204" pitchFamily="34" charset="0"/>
                <a:ea typeface="Tahoma" panose="020B0604030504040204" pitchFamily="34" charset="0"/>
                <a:cs typeface="Tahoma" panose="020B0604030504040204" pitchFamily="34" charset="0"/>
              </a:rPr>
              <a:t>דברים שאני אוהבת לעשות בחופשת הקיץ</a:t>
            </a:r>
          </a:p>
          <a:p>
            <a:pPr marL="0" lvl="0" indent="0" algn="ctr">
              <a:spcBef>
                <a:spcPts val="640"/>
              </a:spcBef>
              <a:buNone/>
            </a:pPr>
            <a:endParaRPr lang="en-US" sz="1600" b="1" dirty="0">
              <a:solidFill>
                <a:schemeClr val="accent4">
                  <a:lumMod val="50000"/>
                </a:schemeClr>
              </a:solidFill>
              <a:latin typeface="Arial" panose="020B0604020202020204" pitchFamily="34" charset="0"/>
              <a:cs typeface="Arial" panose="020B0604020202020204" pitchFamily="34" charset="0"/>
            </a:endParaRPr>
          </a:p>
          <a:p>
            <a:pPr marL="0" lvl="0" indent="0">
              <a:spcBef>
                <a:spcPts val="640"/>
              </a:spcBef>
              <a:buNone/>
            </a:pPr>
            <a:endParaRPr lang="en-US" sz="1600" b="1" dirty="0">
              <a:solidFill>
                <a:schemeClr val="accent4">
                  <a:lumMod val="50000"/>
                </a:schemeClr>
              </a:solidFill>
              <a:latin typeface="Arial" panose="020B0604020202020204" pitchFamily="34" charset="0"/>
              <a:cs typeface="Arial" panose="020B0604020202020204" pitchFamily="34" charset="0"/>
            </a:endParaRPr>
          </a:p>
          <a:p>
            <a:pPr marL="0" lvl="0" indent="0">
              <a:spcBef>
                <a:spcPts val="640"/>
              </a:spcBef>
              <a:buNone/>
            </a:pPr>
            <a:endParaRPr lang="he-IL" sz="1600" b="1" dirty="0">
              <a:solidFill>
                <a:schemeClr val="accent4">
                  <a:lumMod val="50000"/>
                </a:schemeClr>
              </a:solidFill>
              <a:latin typeface="Arial" panose="020B0604020202020204" pitchFamily="34" charset="0"/>
              <a:cs typeface="Arial" panose="020B0604020202020204" pitchFamily="34" charset="0"/>
            </a:endParaRPr>
          </a:p>
        </p:txBody>
      </p:sp>
      <p:pic>
        <p:nvPicPr>
          <p:cNvPr id="4" name="תמונה 3">
            <a:extLst>
              <a:ext uri="{FF2B5EF4-FFF2-40B4-BE49-F238E27FC236}">
                <a16:creationId xmlns:a16="http://schemas.microsoft.com/office/drawing/2014/main" id="{95CB5B2F-7804-4C24-A67E-A2399F3EE38A}"/>
              </a:ext>
            </a:extLst>
          </p:cNvPr>
          <p:cNvPicPr>
            <a:picLocks noChangeAspect="1"/>
          </p:cNvPicPr>
          <p:nvPr/>
        </p:nvPicPr>
        <p:blipFill rotWithShape="1">
          <a:blip r:embed="rId3"/>
          <a:srcRect l="11075"/>
          <a:stretch/>
        </p:blipFill>
        <p:spPr>
          <a:xfrm>
            <a:off x="191656" y="33337"/>
            <a:ext cx="8804321" cy="6600545"/>
          </a:xfrm>
          <a:prstGeom prst="rect">
            <a:avLst/>
          </a:prstGeom>
        </p:spPr>
      </p:pic>
    </p:spTree>
    <p:extLst>
      <p:ext uri="{BB962C8B-B14F-4D97-AF65-F5344CB8AC3E}">
        <p14:creationId xmlns:p14="http://schemas.microsoft.com/office/powerpoint/2010/main" val="2066986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2" name="Google Shape;222;g900211f262_0_1"/>
          <p:cNvSpPr txBox="1">
            <a:spLocks noGrp="1"/>
          </p:cNvSpPr>
          <p:nvPr>
            <p:ph type="body" idx="4294967295"/>
          </p:nvPr>
        </p:nvSpPr>
        <p:spPr>
          <a:xfrm>
            <a:off x="9286875" y="819150"/>
            <a:ext cx="2905125" cy="5060950"/>
          </a:xfrm>
          <a:prstGeom prst="rect">
            <a:avLst/>
          </a:prstGeom>
        </p:spPr>
        <p:txBody>
          <a:bodyPr spcFirstLastPara="1" wrap="square" lIns="91425" tIns="0" rIns="91425" bIns="45700" anchor="t" anchorCtr="0">
            <a:noAutofit/>
          </a:bodyPr>
          <a:lstStyle/>
          <a:p>
            <a:pPr marL="0" lvl="0" indent="0" algn="ctr">
              <a:lnSpc>
                <a:spcPct val="150000"/>
              </a:lnSpc>
              <a:spcBef>
                <a:spcPts val="640"/>
              </a:spcBef>
              <a:buNone/>
            </a:pPr>
            <a:r>
              <a:rPr lang="he-IL" sz="4400" b="1" dirty="0">
                <a:solidFill>
                  <a:srgbClr val="FF9933"/>
                </a:solidFill>
                <a:latin typeface="Tahoma" panose="020B0604030504040204" pitchFamily="34" charset="0"/>
                <a:ea typeface="Tahoma" panose="020B0604030504040204" pitchFamily="34" charset="0"/>
                <a:cs typeface="Tahoma" panose="020B0604030504040204" pitchFamily="34" charset="0"/>
              </a:rPr>
              <a:t>אני סקרנית לראות </a:t>
            </a:r>
            <a:r>
              <a:rPr lang="x-none" sz="4400" b="1" dirty="0">
                <a:solidFill>
                  <a:srgbClr val="FF9933"/>
                </a:solidFill>
                <a:latin typeface="Tahoma" panose="020B0604030504040204" pitchFamily="34" charset="0"/>
                <a:ea typeface="Tahoma" panose="020B0604030504040204" pitchFamily="34" charset="0"/>
                <a:cs typeface="Tahoma" panose="020B0604030504040204" pitchFamily="34" charset="0"/>
              </a:rPr>
              <a:t>מה</a:t>
            </a:r>
            <a:r>
              <a:rPr lang="he-IL" sz="4400" b="1" dirty="0">
                <a:solidFill>
                  <a:srgbClr val="FF9933"/>
                </a:solidFill>
                <a:latin typeface="Tahoma" panose="020B0604030504040204" pitchFamily="34" charset="0"/>
                <a:ea typeface="Tahoma" panose="020B0604030504040204" pitchFamily="34" charset="0"/>
                <a:cs typeface="Tahoma" panose="020B0604030504040204" pitchFamily="34" charset="0"/>
              </a:rPr>
              <a:t> </a:t>
            </a:r>
            <a:r>
              <a:rPr lang="x-none" sz="4400" b="1" dirty="0">
                <a:solidFill>
                  <a:srgbClr val="FF9933"/>
                </a:solidFill>
                <a:latin typeface="Tahoma" panose="020B0604030504040204" pitchFamily="34" charset="0"/>
                <a:ea typeface="Tahoma" panose="020B0604030504040204" pitchFamily="34" charset="0"/>
                <a:cs typeface="Tahoma" panose="020B0604030504040204" pitchFamily="34" charset="0"/>
              </a:rPr>
              <a:t>מחכה לנו</a:t>
            </a:r>
            <a:endParaRPr lang="he-IL" sz="4400" b="1" dirty="0">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2050" name="Picture 2" descr="Question Mark, Note, Duplicate, Request, Mat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650" y="386677"/>
            <a:ext cx="8197850" cy="609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86660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2" name="Google Shape;222;g900211f262_0_1"/>
          <p:cNvSpPr txBox="1">
            <a:spLocks noGrp="1"/>
          </p:cNvSpPr>
          <p:nvPr>
            <p:ph type="body" idx="4294967295"/>
          </p:nvPr>
        </p:nvSpPr>
        <p:spPr>
          <a:xfrm>
            <a:off x="8181975" y="2052638"/>
            <a:ext cx="4010025" cy="2733675"/>
          </a:xfrm>
          <a:prstGeom prst="rect">
            <a:avLst/>
          </a:prstGeom>
        </p:spPr>
        <p:txBody>
          <a:bodyPr spcFirstLastPara="1" wrap="square" lIns="91425" tIns="0" rIns="91425" bIns="45700" anchor="t" anchorCtr="0">
            <a:noAutofit/>
          </a:bodyPr>
          <a:lstStyle/>
          <a:p>
            <a:pPr marL="0" lvl="0" indent="0" algn="ctr">
              <a:lnSpc>
                <a:spcPct val="150000"/>
              </a:lnSpc>
              <a:spcBef>
                <a:spcPts val="640"/>
              </a:spcBef>
              <a:buNone/>
            </a:pPr>
            <a:r>
              <a:rPr lang="x-none" sz="6000" b="1" dirty="0">
                <a:solidFill>
                  <a:srgbClr val="FF9933"/>
                </a:solidFill>
                <a:latin typeface="Tahoma" panose="020B0604030504040204" pitchFamily="34" charset="0"/>
                <a:ea typeface="Tahoma" panose="020B0604030504040204" pitchFamily="34" charset="0"/>
                <a:cs typeface="Tahoma" panose="020B0604030504040204" pitchFamily="34" charset="0"/>
              </a:rPr>
              <a:t>מצב </a:t>
            </a:r>
            <a:r>
              <a:rPr lang="he-IL" sz="6000" b="1" dirty="0">
                <a:solidFill>
                  <a:srgbClr val="FF9933"/>
                </a:solidFill>
                <a:latin typeface="Tahoma" panose="020B0604030504040204" pitchFamily="34" charset="0"/>
                <a:ea typeface="Tahoma" panose="020B0604030504040204" pitchFamily="34" charset="0"/>
                <a:cs typeface="Tahoma" panose="020B0604030504040204" pitchFamily="34" charset="0"/>
              </a:rPr>
              <a:t>ה</a:t>
            </a:r>
            <a:r>
              <a:rPr lang="x-none" sz="6000" b="1" dirty="0">
                <a:solidFill>
                  <a:srgbClr val="FF9933"/>
                </a:solidFill>
                <a:latin typeface="Tahoma" panose="020B0604030504040204" pitchFamily="34" charset="0"/>
                <a:ea typeface="Tahoma" panose="020B0604030504040204" pitchFamily="34" charset="0"/>
                <a:cs typeface="Tahoma" panose="020B0604030504040204" pitchFamily="34" charset="0"/>
              </a:rPr>
              <a:t>רוח </a:t>
            </a:r>
            <a:r>
              <a:rPr lang="he-IL" sz="6000" b="1" dirty="0">
                <a:solidFill>
                  <a:srgbClr val="FF9933"/>
                </a:solidFill>
                <a:latin typeface="Tahoma" panose="020B0604030504040204" pitchFamily="34" charset="0"/>
                <a:ea typeface="Tahoma" panose="020B0604030504040204" pitchFamily="34" charset="0"/>
                <a:cs typeface="Tahoma" panose="020B0604030504040204" pitchFamily="34" charset="0"/>
              </a:rPr>
              <a:t>שלי </a:t>
            </a:r>
            <a:r>
              <a:rPr lang="x-none" sz="6000" b="1" dirty="0">
                <a:solidFill>
                  <a:srgbClr val="FF9933"/>
                </a:solidFill>
                <a:latin typeface="Tahoma" panose="020B0604030504040204" pitchFamily="34" charset="0"/>
                <a:ea typeface="Tahoma" panose="020B0604030504040204" pitchFamily="34" charset="0"/>
                <a:cs typeface="Tahoma" panose="020B0604030504040204" pitchFamily="34" charset="0"/>
              </a:rPr>
              <a:t>היום</a:t>
            </a:r>
            <a:endParaRPr lang="he-IL" sz="6000" b="1" dirty="0">
              <a:solidFill>
                <a:srgbClr val="FF9933"/>
              </a:solidFill>
              <a:latin typeface="Tahoma" panose="020B0604030504040204" pitchFamily="34" charset="0"/>
              <a:ea typeface="Tahoma" panose="020B0604030504040204" pitchFamily="34" charset="0"/>
              <a:cs typeface="Tahoma" panose="020B0604030504040204" pitchFamily="34" charset="0"/>
            </a:endParaRPr>
          </a:p>
        </p:txBody>
      </p:sp>
      <p:pic>
        <p:nvPicPr>
          <p:cNvPr id="4102" name="Picture 6" descr="assorted emojis">
            <a:extLst>
              <a:ext uri="{FF2B5EF4-FFF2-40B4-BE49-F238E27FC236}">
                <a16:creationId xmlns:a16="http://schemas.microsoft.com/office/drawing/2014/main" id="{14CA190A-592C-450B-9B54-0AAB375A15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047" y="628651"/>
            <a:ext cx="6416403" cy="5581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57472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2" name="Google Shape;222;g900211f262_0_1"/>
          <p:cNvSpPr txBox="1">
            <a:spLocks noGrp="1"/>
          </p:cNvSpPr>
          <p:nvPr>
            <p:ph type="body" idx="4294967295"/>
          </p:nvPr>
        </p:nvSpPr>
        <p:spPr>
          <a:xfrm>
            <a:off x="8726488" y="1320800"/>
            <a:ext cx="3465512" cy="5327650"/>
          </a:xfrm>
          <a:prstGeom prst="rect">
            <a:avLst/>
          </a:prstGeom>
        </p:spPr>
        <p:txBody>
          <a:bodyPr spcFirstLastPara="1" wrap="square" lIns="91425" tIns="0" rIns="91425" bIns="45700" anchor="t" anchorCtr="0">
            <a:noAutofit/>
          </a:bodyPr>
          <a:lstStyle/>
          <a:p>
            <a:pPr marL="0" indent="0" algn="ctr">
              <a:lnSpc>
                <a:spcPct val="150000"/>
              </a:lnSpc>
              <a:buNone/>
            </a:pPr>
            <a:r>
              <a:rPr lang="he-IL" sz="4800" b="1" dirty="0">
                <a:solidFill>
                  <a:srgbClr val="FF9933"/>
                </a:solidFill>
                <a:latin typeface="Tahoma" panose="020B0604030504040204" pitchFamily="34" charset="0"/>
                <a:ea typeface="Tahoma" panose="020B0604030504040204" pitchFamily="34" charset="0"/>
                <a:cs typeface="Tahoma" panose="020B0604030504040204" pitchFamily="34" charset="0"/>
              </a:rPr>
              <a:t>אני מקווה ומתפללת  לשנה טובה</a:t>
            </a:r>
          </a:p>
        </p:txBody>
      </p:sp>
      <p:sp>
        <p:nvSpPr>
          <p:cNvPr id="2" name="TextBox 1"/>
          <p:cNvSpPr txBox="1"/>
          <p:nvPr/>
        </p:nvSpPr>
        <p:spPr>
          <a:xfrm>
            <a:off x="476250" y="287954"/>
            <a:ext cx="6918385" cy="769441"/>
          </a:xfrm>
          <a:prstGeom prst="rect">
            <a:avLst/>
          </a:prstGeom>
          <a:noFill/>
        </p:spPr>
        <p:txBody>
          <a:bodyPr wrap="square" rtlCol="1">
            <a:spAutoFit/>
          </a:bodyPr>
          <a:lstStyle/>
          <a:p>
            <a:pPr algn="ctr"/>
            <a:r>
              <a:rPr lang="he-IL" sz="4400" b="1" dirty="0">
                <a:latin typeface="Tahoma" panose="020B0604030504040204" pitchFamily="34" charset="0"/>
                <a:ea typeface="Tahoma" panose="020B0604030504040204" pitchFamily="34" charset="0"/>
                <a:cs typeface="Tahoma" panose="020B0604030504040204" pitchFamily="34" charset="0"/>
              </a:rPr>
              <a:t>תָּחֵל שָׁנָה וּבִרְכותֶיהָ</a:t>
            </a:r>
          </a:p>
        </p:txBody>
      </p:sp>
      <p:pic>
        <p:nvPicPr>
          <p:cNvPr id="5" name="תמונה 4" descr="תמונה שמכילה טקסט, רולטה&#10;&#10;התיאור נוצר באופן אוטומטי">
            <a:extLst>
              <a:ext uri="{FF2B5EF4-FFF2-40B4-BE49-F238E27FC236}">
                <a16:creationId xmlns:a16="http://schemas.microsoft.com/office/drawing/2014/main" id="{DBB88A84-BBC4-44DD-8084-959D61F3D204}"/>
              </a:ext>
            </a:extLst>
          </p:cNvPr>
          <p:cNvPicPr>
            <a:picLocks noChangeAspect="1"/>
          </p:cNvPicPr>
          <p:nvPr/>
        </p:nvPicPr>
        <p:blipFill>
          <a:blip r:embed="rId3"/>
          <a:stretch>
            <a:fillRect/>
          </a:stretch>
        </p:blipFill>
        <p:spPr>
          <a:xfrm>
            <a:off x="476250" y="1144998"/>
            <a:ext cx="7233397" cy="5425048"/>
          </a:xfrm>
          <a:prstGeom prst="rect">
            <a:avLst/>
          </a:prstGeom>
        </p:spPr>
      </p:pic>
    </p:spTree>
    <p:extLst>
      <p:ext uri="{BB962C8B-B14F-4D97-AF65-F5344CB8AC3E}">
        <p14:creationId xmlns:p14="http://schemas.microsoft.com/office/powerpoint/2010/main" val="34793979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g900211f262_1_36"/>
          <p:cNvSpPr txBox="1">
            <a:spLocks noGrp="1"/>
          </p:cNvSpPr>
          <p:nvPr>
            <p:ph type="body" idx="1"/>
          </p:nvPr>
        </p:nvSpPr>
        <p:spPr>
          <a:prstGeom prst="rect">
            <a:avLst/>
          </a:prstGeom>
        </p:spPr>
        <p:txBody>
          <a:bodyPr spcFirstLastPara="1" wrap="square" lIns="91425" tIns="45700" rIns="91425" bIns="45700" anchor="t" anchorCtr="0">
            <a:noAutofit/>
          </a:bodyPr>
          <a:lstStyle/>
          <a:p>
            <a:pPr marL="0" lvl="0" indent="0" algn="r" rtl="1">
              <a:spcBef>
                <a:spcPts val="640"/>
              </a:spcBef>
              <a:spcAft>
                <a:spcPts val="0"/>
              </a:spcAft>
              <a:buNone/>
            </a:pPr>
            <a:r>
              <a:rPr lang="iw-IL" b="1" dirty="0">
                <a:solidFill>
                  <a:srgbClr val="000000"/>
                </a:solidFill>
                <a:latin typeface="Arial" panose="020B0604020202020204" pitchFamily="34" charset="0"/>
                <a:ea typeface="Libre Franklin"/>
                <a:cs typeface="Arial" panose="020B0604020202020204" pitchFamily="34" charset="0"/>
                <a:sym typeface="Libre Franklin"/>
              </a:rPr>
              <a:t>שאלות לדיון:</a:t>
            </a:r>
            <a:endParaRPr lang="he-IL" b="1" dirty="0">
              <a:solidFill>
                <a:srgbClr val="000000"/>
              </a:solidFill>
              <a:latin typeface="Arial" panose="020B0604020202020204" pitchFamily="34" charset="0"/>
              <a:ea typeface="Libre Franklin"/>
              <a:cs typeface="Arial" panose="020B0604020202020204" pitchFamily="34" charset="0"/>
              <a:sym typeface="Libre Franklin"/>
            </a:endParaRPr>
          </a:p>
          <a:p>
            <a:pPr marL="0" lvl="0" indent="0" algn="r" rtl="1">
              <a:spcBef>
                <a:spcPts val="640"/>
              </a:spcBef>
              <a:spcAft>
                <a:spcPts val="0"/>
              </a:spcAft>
              <a:buNone/>
            </a:pPr>
            <a:endParaRPr b="1" dirty="0">
              <a:solidFill>
                <a:srgbClr val="000000"/>
              </a:solidFill>
              <a:latin typeface="Arial" panose="020B0604020202020204" pitchFamily="34" charset="0"/>
              <a:ea typeface="Libre Franklin"/>
              <a:cs typeface="Arial" panose="020B0604020202020204" pitchFamily="34" charset="0"/>
              <a:sym typeface="Libre Franklin"/>
            </a:endParaRPr>
          </a:p>
          <a:p>
            <a:pPr marL="514350" lvl="0" indent="-514350" algn="r" rtl="1">
              <a:spcBef>
                <a:spcPts val="640"/>
              </a:spcBef>
              <a:spcAft>
                <a:spcPts val="0"/>
              </a:spcAft>
              <a:buFont typeface="+mj-lt"/>
              <a:buAutoNum type="arabicPeriod"/>
            </a:pPr>
            <a:r>
              <a:rPr lang="iw-IL" dirty="0">
                <a:solidFill>
                  <a:srgbClr val="000000"/>
                </a:solidFill>
                <a:latin typeface="Arial" panose="020B0604020202020204" pitchFamily="34" charset="0"/>
                <a:cs typeface="Arial" panose="020B0604020202020204" pitchFamily="34" charset="0"/>
              </a:rPr>
              <a:t>מה עולה מתוך הדירוג שערכנו</a:t>
            </a:r>
            <a:r>
              <a:rPr lang="he-IL" dirty="0">
                <a:solidFill>
                  <a:srgbClr val="000000"/>
                </a:solidFill>
                <a:latin typeface="Arial" panose="020B0604020202020204" pitchFamily="34" charset="0"/>
                <a:cs typeface="Arial" panose="020B0604020202020204" pitchFamily="34" charset="0"/>
              </a:rPr>
              <a:t>?</a:t>
            </a:r>
          </a:p>
          <a:p>
            <a:pPr marL="514350" indent="-514350">
              <a:buFont typeface="+mj-lt"/>
              <a:buAutoNum type="arabicPeriod"/>
            </a:pPr>
            <a:r>
              <a:rPr lang="he-IL" dirty="0">
                <a:solidFill>
                  <a:srgbClr val="000000"/>
                </a:solidFill>
                <a:latin typeface="Arial" panose="020B0604020202020204" pitchFamily="34" charset="0"/>
                <a:cs typeface="Arial" panose="020B0604020202020204" pitchFamily="34" charset="0"/>
              </a:rPr>
              <a:t>מה עושה לכן מצב-רוח טוב</a:t>
            </a:r>
            <a:r>
              <a:rPr lang="iw-IL" dirty="0">
                <a:solidFill>
                  <a:srgbClr val="000000"/>
                </a:solidFill>
                <a:latin typeface="Arial" panose="020B0604020202020204" pitchFamily="34" charset="0"/>
                <a:cs typeface="Arial" panose="020B0604020202020204" pitchFamily="34" charset="0"/>
              </a:rPr>
              <a:t>?</a:t>
            </a:r>
            <a:endParaRPr dirty="0">
              <a:solidFill>
                <a:srgbClr val="000000"/>
              </a:solidFill>
              <a:latin typeface="Arial" panose="020B0604020202020204" pitchFamily="34" charset="0"/>
              <a:cs typeface="Arial" panose="020B0604020202020204" pitchFamily="34" charset="0"/>
            </a:endParaRPr>
          </a:p>
          <a:p>
            <a:pPr marL="514350" lvl="0" indent="-514350" algn="r" rtl="1">
              <a:spcBef>
                <a:spcPts val="640"/>
              </a:spcBef>
              <a:spcAft>
                <a:spcPts val="0"/>
              </a:spcAft>
              <a:buFont typeface="+mj-lt"/>
              <a:buAutoNum type="arabicPeriod"/>
            </a:pPr>
            <a:r>
              <a:rPr lang="iw-IL" dirty="0">
                <a:solidFill>
                  <a:srgbClr val="000000"/>
                </a:solidFill>
                <a:latin typeface="Arial" panose="020B0604020202020204" pitchFamily="34" charset="0"/>
                <a:cs typeface="Arial" panose="020B0604020202020204" pitchFamily="34" charset="0"/>
              </a:rPr>
              <a:t>מה גרם לכ</a:t>
            </a:r>
            <a:r>
              <a:rPr lang="he-IL" dirty="0">
                <a:solidFill>
                  <a:srgbClr val="000000"/>
                </a:solidFill>
                <a:latin typeface="Arial" panose="020B0604020202020204" pitchFamily="34" charset="0"/>
                <a:cs typeface="Arial" panose="020B0604020202020204" pitchFamily="34" charset="0"/>
              </a:rPr>
              <a:t>ן</a:t>
            </a:r>
            <a:r>
              <a:rPr lang="iw-IL" dirty="0">
                <a:solidFill>
                  <a:srgbClr val="000000"/>
                </a:solidFill>
                <a:latin typeface="Arial" panose="020B0604020202020204" pitchFamily="34" charset="0"/>
                <a:cs typeface="Arial" panose="020B0604020202020204" pitchFamily="34" charset="0"/>
              </a:rPr>
              <a:t> לדרג כפי שדירגת</a:t>
            </a:r>
            <a:r>
              <a:rPr lang="he-IL" dirty="0">
                <a:solidFill>
                  <a:srgbClr val="000000"/>
                </a:solidFill>
                <a:latin typeface="Arial" panose="020B0604020202020204" pitchFamily="34" charset="0"/>
                <a:cs typeface="Arial" panose="020B0604020202020204" pitchFamily="34" charset="0"/>
              </a:rPr>
              <a:t>ן</a:t>
            </a:r>
            <a:r>
              <a:rPr lang="iw-IL" dirty="0">
                <a:solidFill>
                  <a:srgbClr val="000000"/>
                </a:solidFill>
                <a:latin typeface="Arial" panose="020B0604020202020204" pitchFamily="34" charset="0"/>
                <a:cs typeface="Arial" panose="020B0604020202020204" pitchFamily="34" charset="0"/>
              </a:rPr>
              <a:t>?</a:t>
            </a:r>
            <a:endParaRPr dirty="0">
              <a:solidFill>
                <a:srgbClr val="000000"/>
              </a:solidFill>
              <a:latin typeface="Arial" panose="020B0604020202020204" pitchFamily="34" charset="0"/>
              <a:cs typeface="Arial" panose="020B0604020202020204" pitchFamily="34" charset="0"/>
            </a:endParaRPr>
          </a:p>
          <a:p>
            <a:pPr marL="514350" lvl="0" indent="-514350" algn="r" rtl="1">
              <a:spcBef>
                <a:spcPts val="640"/>
              </a:spcBef>
              <a:spcAft>
                <a:spcPts val="0"/>
              </a:spcAft>
              <a:buFont typeface="+mj-lt"/>
              <a:buAutoNum type="arabicPeriod"/>
            </a:pPr>
            <a:r>
              <a:rPr lang="iw-IL" dirty="0">
                <a:solidFill>
                  <a:srgbClr val="000000"/>
                </a:solidFill>
                <a:latin typeface="Arial" panose="020B0604020202020204" pitchFamily="34" charset="0"/>
                <a:cs typeface="Arial" panose="020B0604020202020204" pitchFamily="34" charset="0"/>
              </a:rPr>
              <a:t>מה עוזר לכ</a:t>
            </a:r>
            <a:r>
              <a:rPr lang="he-IL" dirty="0">
                <a:solidFill>
                  <a:srgbClr val="000000"/>
                </a:solidFill>
                <a:latin typeface="Arial" panose="020B0604020202020204" pitchFamily="34" charset="0"/>
                <a:cs typeface="Arial" panose="020B0604020202020204" pitchFamily="34" charset="0"/>
              </a:rPr>
              <a:t>ן</a:t>
            </a:r>
            <a:r>
              <a:rPr lang="iw-IL" dirty="0">
                <a:solidFill>
                  <a:srgbClr val="000000"/>
                </a:solidFill>
                <a:latin typeface="Arial" panose="020B0604020202020204" pitchFamily="34" charset="0"/>
                <a:cs typeface="Arial" panose="020B0604020202020204" pitchFamily="34" charset="0"/>
              </a:rPr>
              <a:t> </a:t>
            </a:r>
            <a:r>
              <a:rPr lang="iw-IL" b="1" dirty="0">
                <a:solidFill>
                  <a:srgbClr val="000000"/>
                </a:solidFill>
                <a:latin typeface="Arial" panose="020B0604020202020204" pitchFamily="34" charset="0"/>
                <a:cs typeface="Arial" panose="020B0604020202020204" pitchFamily="34" charset="0"/>
              </a:rPr>
              <a:t>לשפר</a:t>
            </a:r>
            <a:r>
              <a:rPr lang="iw-IL" dirty="0">
                <a:solidFill>
                  <a:srgbClr val="000000"/>
                </a:solidFill>
                <a:latin typeface="Arial" panose="020B0604020202020204" pitchFamily="34" charset="0"/>
                <a:cs typeface="Arial" panose="020B0604020202020204" pitchFamily="34" charset="0"/>
              </a:rPr>
              <a:t> את מצב-הרוח שלכ</a:t>
            </a:r>
            <a:r>
              <a:rPr lang="he-IL" dirty="0">
                <a:solidFill>
                  <a:srgbClr val="000000"/>
                </a:solidFill>
                <a:latin typeface="Arial" panose="020B0604020202020204" pitchFamily="34" charset="0"/>
                <a:cs typeface="Arial" panose="020B0604020202020204" pitchFamily="34" charset="0"/>
              </a:rPr>
              <a:t>ן?</a:t>
            </a:r>
          </a:p>
          <a:p>
            <a:pPr marL="514350" lvl="0" indent="-514350">
              <a:buFont typeface="+mj-lt"/>
              <a:buAutoNum type="arabicPeriod"/>
            </a:pPr>
            <a:r>
              <a:rPr lang="he-IL" dirty="0">
                <a:solidFill>
                  <a:srgbClr val="000000"/>
                </a:solidFill>
                <a:latin typeface="Arial" panose="020B0604020202020204" pitchFamily="34" charset="0"/>
                <a:cs typeface="Arial" panose="020B0604020202020204" pitchFamily="34" charset="0"/>
              </a:rPr>
              <a:t>איך אתן גורמות למישהו אחר לשמוח?</a:t>
            </a:r>
          </a:p>
          <a:p>
            <a:pPr marL="514350" lvl="0" indent="-514350">
              <a:buFont typeface="+mj-lt"/>
              <a:buAutoNum type="arabicPeriod"/>
            </a:pPr>
            <a:r>
              <a:rPr lang="he-IL" dirty="0">
                <a:solidFill>
                  <a:srgbClr val="000000"/>
                </a:solidFill>
                <a:latin typeface="Arial" panose="020B0604020202020204" pitchFamily="34" charset="0"/>
                <a:cs typeface="Arial" panose="020B0604020202020204" pitchFamily="34" charset="0"/>
              </a:rPr>
              <a:t>איך נשמח אחת את השנייה בכיתה שלנו?</a:t>
            </a:r>
            <a:endParaRPr dirty="0">
              <a:solidFill>
                <a:srgbClr val="000000"/>
              </a:solidFill>
              <a:latin typeface="Arial" panose="020B0604020202020204" pitchFamily="34" charset="0"/>
              <a:cs typeface="Arial" panose="020B0604020202020204" pitchFamily="34" charset="0"/>
            </a:endParaRPr>
          </a:p>
        </p:txBody>
      </p:sp>
      <p:pic>
        <p:nvPicPr>
          <p:cNvPr id="242" name="Google Shape;242;g900211f262_1_36"/>
          <p:cNvPicPr preferRelativeResize="0"/>
          <p:nvPr/>
        </p:nvPicPr>
        <p:blipFill>
          <a:blip r:embed="rId3">
            <a:alphaModFix/>
          </a:blip>
          <a:stretch>
            <a:fillRect/>
          </a:stretch>
        </p:blipFill>
        <p:spPr>
          <a:xfrm>
            <a:off x="8809703" y="1425677"/>
            <a:ext cx="3785419" cy="305119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g900211f262_1_36"/>
          <p:cNvSpPr txBox="1">
            <a:spLocks noGrp="1"/>
          </p:cNvSpPr>
          <p:nvPr>
            <p:ph type="body" idx="1"/>
          </p:nvPr>
        </p:nvSpPr>
        <p:spPr>
          <a:prstGeom prst="rect">
            <a:avLst/>
          </a:prstGeom>
        </p:spPr>
        <p:txBody>
          <a:bodyPr spcFirstLastPara="1" wrap="square" lIns="91425" tIns="45700" rIns="91425" bIns="45700" anchor="t" anchorCtr="0">
            <a:noAutofit/>
          </a:bodyPr>
          <a:lstStyle/>
          <a:p>
            <a:pPr marL="0" lvl="0" indent="0" algn="r" rtl="1">
              <a:spcBef>
                <a:spcPts val="640"/>
              </a:spcBef>
              <a:spcAft>
                <a:spcPts val="0"/>
              </a:spcAft>
              <a:buNone/>
            </a:pPr>
            <a:r>
              <a:rPr lang="he-IL" b="1" dirty="0">
                <a:solidFill>
                  <a:schemeClr val="tx1"/>
                </a:solidFill>
                <a:latin typeface="Arial" panose="020B0604020202020204" pitchFamily="34" charset="0"/>
                <a:ea typeface="Libre Franklin"/>
                <a:cs typeface="Arial" panose="020B0604020202020204" pitchFamily="34" charset="0"/>
                <a:sym typeface="Libre Franklin"/>
              </a:rPr>
              <a:t>פרפר השנה החדשה – הסבר למורה</a:t>
            </a:r>
          </a:p>
          <a:p>
            <a:pPr marL="0" lvl="0" indent="0" algn="r" rtl="1">
              <a:spcBef>
                <a:spcPts val="640"/>
              </a:spcBef>
              <a:spcAft>
                <a:spcPts val="0"/>
              </a:spcAft>
              <a:buNone/>
            </a:pPr>
            <a:endParaRPr lang="he-IL" b="1" dirty="0">
              <a:solidFill>
                <a:schemeClr val="tx1"/>
              </a:solidFill>
              <a:latin typeface="Arial" panose="020B0604020202020204" pitchFamily="34" charset="0"/>
              <a:cs typeface="Arial" panose="020B0604020202020204" pitchFamily="34" charset="0"/>
              <a:sym typeface="Libre Franklin"/>
            </a:endParaRPr>
          </a:p>
          <a:p>
            <a:pPr marL="0" lvl="0" indent="0" algn="r" rtl="1">
              <a:spcBef>
                <a:spcPts val="640"/>
              </a:spcBef>
              <a:spcAft>
                <a:spcPts val="0"/>
              </a:spcAft>
              <a:buNone/>
            </a:pPr>
            <a:r>
              <a:rPr lang="he-IL" sz="2400" dirty="0">
                <a:solidFill>
                  <a:schemeClr val="tx1"/>
                </a:solidFill>
                <a:latin typeface="Arial" panose="020B0604020202020204" pitchFamily="34" charset="0"/>
                <a:cs typeface="Arial" panose="020B0604020202020204" pitchFamily="34" charset="0"/>
                <a:sym typeface="Libre Franklin"/>
              </a:rPr>
              <a:t>לקראת השנה החדשה: </a:t>
            </a:r>
          </a:p>
          <a:p>
            <a:pPr marL="0" lvl="0" indent="0" algn="r" rtl="1">
              <a:spcBef>
                <a:spcPts val="640"/>
              </a:spcBef>
              <a:spcAft>
                <a:spcPts val="0"/>
              </a:spcAft>
              <a:buNone/>
            </a:pPr>
            <a:r>
              <a:rPr lang="he-IL" sz="2400" dirty="0">
                <a:solidFill>
                  <a:schemeClr val="tx1"/>
                </a:solidFill>
                <a:latin typeface="Arial" panose="020B0604020202020204" pitchFamily="34" charset="0"/>
                <a:cs typeface="Arial" panose="020B0604020202020204" pitchFamily="34" charset="0"/>
                <a:sym typeface="Libre Franklin"/>
              </a:rPr>
              <a:t>1. התלמידות מוזמנות לחשוב על השנה שעברה...  </a:t>
            </a:r>
            <a:r>
              <a:rPr lang="en-US" sz="2400" dirty="0">
                <a:solidFill>
                  <a:schemeClr val="tx1"/>
                </a:solidFill>
                <a:latin typeface="Arial" panose="020B0604020202020204" pitchFamily="34" charset="0"/>
                <a:cs typeface="Arial" panose="020B0604020202020204" pitchFamily="34" charset="0"/>
                <a:sym typeface="Libre Franklin"/>
              </a:rPr>
              <a:t/>
            </a:r>
            <a:br>
              <a:rPr lang="en-US" sz="2400" dirty="0">
                <a:solidFill>
                  <a:schemeClr val="tx1"/>
                </a:solidFill>
                <a:latin typeface="Arial" panose="020B0604020202020204" pitchFamily="34" charset="0"/>
                <a:cs typeface="Arial" panose="020B0604020202020204" pitchFamily="34" charset="0"/>
                <a:sym typeface="Libre Franklin"/>
              </a:rPr>
            </a:br>
            <a:r>
              <a:rPr lang="he-IL" sz="2400" dirty="0">
                <a:solidFill>
                  <a:schemeClr val="tx1"/>
                </a:solidFill>
                <a:latin typeface="Arial" panose="020B0604020202020204" pitchFamily="34" charset="0"/>
                <a:cs typeface="Arial" panose="020B0604020202020204" pitchFamily="34" charset="0"/>
                <a:sym typeface="Libre Franklin"/>
              </a:rPr>
              <a:t>    (אפשר באמצעות </a:t>
            </a:r>
            <a:r>
              <a:rPr lang="he-IL" sz="2400" dirty="0">
                <a:solidFill>
                  <a:schemeClr val="tx1"/>
                </a:solidFill>
                <a:latin typeface="Arial" panose="020B0604020202020204" pitchFamily="34" charset="0"/>
                <a:cs typeface="Arial" panose="020B0604020202020204" pitchFamily="34" charset="0"/>
                <a:sym typeface="Libre Franklin"/>
                <a:hlinkClick r:id="rId3" action="ppaction://hlinksldjump"/>
              </a:rPr>
              <a:t>דמיון מודרך</a:t>
            </a:r>
            <a:r>
              <a:rPr lang="he-IL" sz="2400" dirty="0">
                <a:solidFill>
                  <a:schemeClr val="tx1"/>
                </a:solidFill>
                <a:latin typeface="Arial" panose="020B0604020202020204" pitchFamily="34" charset="0"/>
                <a:cs typeface="Arial" panose="020B0604020202020204" pitchFamily="34" charset="0"/>
                <a:sym typeface="Libre Franklin"/>
              </a:rPr>
              <a:t>).</a:t>
            </a:r>
          </a:p>
          <a:p>
            <a:pPr marL="0" lvl="0" indent="0" algn="r" rtl="1">
              <a:spcBef>
                <a:spcPts val="640"/>
              </a:spcBef>
              <a:spcAft>
                <a:spcPts val="0"/>
              </a:spcAft>
              <a:buNone/>
            </a:pPr>
            <a:r>
              <a:rPr lang="he-IL" sz="2400" dirty="0">
                <a:solidFill>
                  <a:schemeClr val="tx1"/>
                </a:solidFill>
                <a:latin typeface="Arial" panose="020B0604020202020204" pitchFamily="34" charset="0"/>
                <a:cs typeface="Arial" panose="020B0604020202020204" pitchFamily="34" charset="0"/>
                <a:sym typeface="Libre Franklin"/>
              </a:rPr>
              <a:t>2. מליאה - שיתוף בזיכרונות.</a:t>
            </a:r>
          </a:p>
          <a:p>
            <a:pPr marL="0" lvl="0" indent="0" algn="r" rtl="1">
              <a:spcBef>
                <a:spcPts val="640"/>
              </a:spcBef>
              <a:spcAft>
                <a:spcPts val="0"/>
              </a:spcAft>
              <a:buNone/>
            </a:pPr>
            <a:r>
              <a:rPr lang="he-IL" sz="2400" dirty="0">
                <a:solidFill>
                  <a:schemeClr val="tx1"/>
                </a:solidFill>
                <a:latin typeface="Arial" panose="020B0604020202020204" pitchFamily="34" charset="0"/>
                <a:cs typeface="Arial" panose="020B0604020202020204" pitchFamily="34" charset="0"/>
                <a:sym typeface="Libre Franklin"/>
              </a:rPr>
              <a:t>3. מילוי דף </a:t>
            </a:r>
            <a:r>
              <a:rPr lang="he-IL" sz="2400" dirty="0">
                <a:solidFill>
                  <a:schemeClr val="tx1"/>
                </a:solidFill>
                <a:latin typeface="Arial" panose="020B0604020202020204" pitchFamily="34" charset="0"/>
                <a:cs typeface="Arial" panose="020B0604020202020204" pitchFamily="34" charset="0"/>
                <a:sym typeface="Libre Franklin"/>
                <a:hlinkClick r:id="rId4" action="ppaction://hlinksldjump"/>
              </a:rPr>
              <a:t>פרפר אישי</a:t>
            </a:r>
            <a:r>
              <a:rPr lang="he-IL" sz="2400" dirty="0">
                <a:solidFill>
                  <a:schemeClr val="tx1"/>
                </a:solidFill>
                <a:latin typeface="Arial" panose="020B0604020202020204" pitchFamily="34" charset="0"/>
                <a:cs typeface="Arial" panose="020B0604020202020204" pitchFamily="34" charset="0"/>
                <a:sym typeface="Libre Franklin"/>
              </a:rPr>
              <a:t>.</a:t>
            </a:r>
          </a:p>
          <a:p>
            <a:pPr marL="0" lvl="0" indent="0" algn="r" rtl="1">
              <a:spcBef>
                <a:spcPts val="640"/>
              </a:spcBef>
              <a:spcAft>
                <a:spcPts val="0"/>
              </a:spcAft>
              <a:buNone/>
            </a:pPr>
            <a:r>
              <a:rPr lang="he-IL" sz="2400" dirty="0">
                <a:solidFill>
                  <a:schemeClr val="tx1"/>
                </a:solidFill>
                <a:latin typeface="Arial" panose="020B0604020202020204" pitchFamily="34" charset="0"/>
                <a:cs typeface="Arial" panose="020B0604020202020204" pitchFamily="34" charset="0"/>
                <a:sym typeface="Libre Franklin"/>
              </a:rPr>
              <a:t>4. חלוקה לקבוצות ועבודה קבוצתית לפי ארבעת הנושאים –</a:t>
            </a:r>
            <a:r>
              <a:rPr lang="en-US" sz="2400" dirty="0">
                <a:solidFill>
                  <a:schemeClr val="tx1"/>
                </a:solidFill>
                <a:latin typeface="Arial" panose="020B0604020202020204" pitchFamily="34" charset="0"/>
                <a:cs typeface="Arial" panose="020B0604020202020204" pitchFamily="34" charset="0"/>
                <a:sym typeface="Libre Franklin"/>
              </a:rPr>
              <a:t/>
            </a:r>
            <a:br>
              <a:rPr lang="en-US" sz="2400" dirty="0">
                <a:solidFill>
                  <a:schemeClr val="tx1"/>
                </a:solidFill>
                <a:latin typeface="Arial" panose="020B0604020202020204" pitchFamily="34" charset="0"/>
                <a:cs typeface="Arial" panose="020B0604020202020204" pitchFamily="34" charset="0"/>
                <a:sym typeface="Libre Franklin"/>
              </a:rPr>
            </a:br>
            <a:r>
              <a:rPr lang="he-IL" sz="2400" dirty="0">
                <a:solidFill>
                  <a:schemeClr val="tx1"/>
                </a:solidFill>
                <a:latin typeface="Arial" panose="020B0604020202020204" pitchFamily="34" charset="0"/>
                <a:cs typeface="Arial" panose="020B0604020202020204" pitchFamily="34" charset="0"/>
                <a:sym typeface="Libre Franklin"/>
              </a:rPr>
              <a:t>    4 חלקי כנפי הפרפר.</a:t>
            </a:r>
          </a:p>
          <a:p>
            <a:pPr marL="0" lvl="0" indent="0" algn="r" rtl="1">
              <a:spcBef>
                <a:spcPts val="640"/>
              </a:spcBef>
              <a:spcAft>
                <a:spcPts val="0"/>
              </a:spcAft>
              <a:buNone/>
            </a:pPr>
            <a:r>
              <a:rPr lang="he-IL" sz="2400" dirty="0">
                <a:solidFill>
                  <a:schemeClr val="tx1"/>
                </a:solidFill>
                <a:latin typeface="Arial" panose="020B0604020202020204" pitchFamily="34" charset="0"/>
                <a:cs typeface="Arial" panose="020B0604020202020204" pitchFamily="34" charset="0"/>
                <a:sym typeface="Libre Franklin"/>
              </a:rPr>
              <a:t>5. שיתוף במליאה – הכנת פרפר כיתתי.</a:t>
            </a:r>
          </a:p>
          <a:p>
            <a:pPr marL="0" lvl="0" indent="0" algn="r" rtl="1">
              <a:spcBef>
                <a:spcPts val="640"/>
              </a:spcBef>
              <a:spcAft>
                <a:spcPts val="0"/>
              </a:spcAft>
              <a:buNone/>
            </a:pPr>
            <a:endParaRPr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10989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g900211f262_0_1"/>
          <p:cNvSpPr txBox="1">
            <a:spLocks noGrp="1"/>
          </p:cNvSpPr>
          <p:nvPr>
            <p:ph type="body" idx="1"/>
          </p:nvPr>
        </p:nvSpPr>
        <p:spPr>
          <a:xfrm>
            <a:off x="603478" y="337851"/>
            <a:ext cx="8304567" cy="5853000"/>
          </a:xfrm>
          <a:prstGeom prst="rect">
            <a:avLst/>
          </a:prstGeom>
        </p:spPr>
        <p:txBody>
          <a:bodyPr spcFirstLastPara="1" wrap="square" lIns="91425" tIns="45700" rIns="91425" bIns="45700" anchor="t" anchorCtr="0">
            <a:noAutofit/>
          </a:bodyPr>
          <a:lstStyle/>
          <a:p>
            <a:pPr marL="0" lvl="0" indent="0">
              <a:spcBef>
                <a:spcPts val="640"/>
              </a:spcBef>
              <a:spcAft>
                <a:spcPts val="0"/>
              </a:spcAft>
              <a:buNone/>
            </a:pPr>
            <a:r>
              <a:rPr lang="he-IL" sz="2800" dirty="0">
                <a:solidFill>
                  <a:schemeClr val="tx1"/>
                </a:solidFill>
                <a:latin typeface="Arial" panose="020B0604020202020204" pitchFamily="34" charset="0"/>
                <a:cs typeface="Arial" panose="020B0604020202020204" pitchFamily="34" charset="0"/>
              </a:rPr>
              <a:t>אתן מוזמנות להיזכר בשנה שעברה:</a:t>
            </a:r>
          </a:p>
          <a:p>
            <a:pPr marL="0" lvl="0" indent="0">
              <a:spcBef>
                <a:spcPts val="640"/>
              </a:spcBef>
              <a:spcAft>
                <a:spcPts val="0"/>
              </a:spcAft>
              <a:buNone/>
            </a:pPr>
            <a:endParaRPr lang="he-IL" sz="2800" dirty="0">
              <a:solidFill>
                <a:schemeClr val="tx1"/>
              </a:solidFill>
              <a:latin typeface="Arial" panose="020B0604020202020204" pitchFamily="34" charset="0"/>
              <a:cs typeface="Arial" panose="020B0604020202020204" pitchFamily="34" charset="0"/>
            </a:endParaRPr>
          </a:p>
          <a:p>
            <a:pPr indent="-457200">
              <a:buFontTx/>
              <a:buChar char="-"/>
            </a:pPr>
            <a:r>
              <a:rPr lang="he-IL" sz="2800" dirty="0">
                <a:solidFill>
                  <a:schemeClr val="tx1"/>
                </a:solidFill>
                <a:latin typeface="Arial" panose="020B0604020202020204" pitchFamily="34" charset="0"/>
                <a:cs typeface="Arial" panose="020B0604020202020204" pitchFamily="34" charset="0"/>
              </a:rPr>
              <a:t>היזכרו בחדר הכיתה - כיצד הכיתה נראתה?</a:t>
            </a:r>
          </a:p>
          <a:p>
            <a:pPr indent="-457200">
              <a:buFontTx/>
              <a:buChar char="-"/>
            </a:pPr>
            <a:r>
              <a:rPr lang="he-IL" sz="2800" dirty="0">
                <a:solidFill>
                  <a:schemeClr val="tx1"/>
                </a:solidFill>
                <a:latin typeface="Arial" panose="020B0604020202020204" pitchFamily="34" charset="0"/>
                <a:cs typeface="Arial" panose="020B0604020202020204" pitchFamily="34" charset="0"/>
              </a:rPr>
              <a:t>היזכרו בשיעורים מעניינים שהיו. </a:t>
            </a:r>
          </a:p>
          <a:p>
            <a:pPr indent="-457200">
              <a:buFontTx/>
              <a:buChar char="-"/>
            </a:pPr>
            <a:r>
              <a:rPr lang="he-IL" sz="2800" dirty="0">
                <a:solidFill>
                  <a:schemeClr val="tx1"/>
                </a:solidFill>
                <a:latin typeface="Arial" panose="020B0604020202020204" pitchFamily="34" charset="0"/>
                <a:cs typeface="Arial" panose="020B0604020202020204" pitchFamily="34" charset="0"/>
              </a:rPr>
              <a:t>היזכרו בפעילויות שעשיתן.</a:t>
            </a:r>
          </a:p>
          <a:p>
            <a:pPr lvl="0" indent="-457200">
              <a:spcBef>
                <a:spcPts val="640"/>
              </a:spcBef>
              <a:spcAft>
                <a:spcPts val="0"/>
              </a:spcAft>
              <a:buFontTx/>
              <a:buChar char="-"/>
            </a:pPr>
            <a:r>
              <a:rPr lang="he-IL" sz="2800" dirty="0">
                <a:solidFill>
                  <a:schemeClr val="tx1"/>
                </a:solidFill>
                <a:latin typeface="Arial" panose="020B0604020202020204" pitchFamily="34" charset="0"/>
                <a:cs typeface="Arial" panose="020B0604020202020204" pitchFamily="34" charset="0"/>
              </a:rPr>
              <a:t>היזכרו בחוויות עם חברות.</a:t>
            </a:r>
          </a:p>
          <a:p>
            <a:pPr lvl="0" indent="-457200">
              <a:buFontTx/>
              <a:buChar char="-"/>
            </a:pPr>
            <a:r>
              <a:rPr lang="he-IL" sz="2800" dirty="0">
                <a:solidFill>
                  <a:schemeClr val="tx1"/>
                </a:solidFill>
                <a:latin typeface="Arial" panose="020B0604020202020204" pitchFamily="34" charset="0"/>
                <a:cs typeface="Arial" panose="020B0604020202020204" pitchFamily="34" charset="0"/>
              </a:rPr>
              <a:t>היזכרו בפעילויות כיתתיות בתוך ביה"ס ומחוצה לו.</a:t>
            </a:r>
          </a:p>
          <a:p>
            <a:pPr indent="-457200">
              <a:buFontTx/>
              <a:buChar char="-"/>
            </a:pPr>
            <a:r>
              <a:rPr lang="he-IL" sz="2800" dirty="0">
                <a:solidFill>
                  <a:schemeClr val="tx1"/>
                </a:solidFill>
                <a:latin typeface="Arial" panose="020B0604020202020204" pitchFamily="34" charset="0"/>
                <a:cs typeface="Arial" panose="020B0604020202020204" pitchFamily="34" charset="0"/>
              </a:rPr>
              <a:t>היזכרו בזיכרונות נוספים...</a:t>
            </a:r>
          </a:p>
          <a:p>
            <a:pPr indent="-457200">
              <a:buFontTx/>
              <a:buChar char="-"/>
            </a:pPr>
            <a:endParaRPr lang="he-IL" sz="2800" dirty="0">
              <a:solidFill>
                <a:schemeClr val="tx1"/>
              </a:solidFill>
              <a:latin typeface="Arial" panose="020B0604020202020204" pitchFamily="34" charset="0"/>
              <a:cs typeface="Arial" panose="020B0604020202020204" pitchFamily="34" charset="0"/>
            </a:endParaRPr>
          </a:p>
          <a:p>
            <a:pPr marL="0" indent="0">
              <a:buNone/>
            </a:pPr>
            <a:r>
              <a:rPr lang="he-IL" sz="2800" b="1" dirty="0">
                <a:solidFill>
                  <a:schemeClr val="tx1"/>
                </a:solidFill>
                <a:latin typeface="Arial" panose="020B0604020202020204" pitchFamily="34" charset="0"/>
                <a:cs typeface="Arial" panose="020B0604020202020204" pitchFamily="34" charset="0"/>
              </a:rPr>
              <a:t>מוזמנות לשתף </a:t>
            </a:r>
            <a:r>
              <a:rPr lang="he-IL" sz="2800" b="1" dirty="0" err="1">
                <a:solidFill>
                  <a:schemeClr val="tx1"/>
                </a:solidFill>
                <a:latin typeface="Arial" panose="020B0604020202020204" pitchFamily="34" charset="0"/>
                <a:cs typeface="Arial" panose="020B0604020202020204" pitchFamily="34" charset="0"/>
              </a:rPr>
              <a:t>בזכרונות</a:t>
            </a:r>
            <a:r>
              <a:rPr lang="he-IL" sz="2800" b="1" dirty="0">
                <a:solidFill>
                  <a:schemeClr val="tx1"/>
                </a:solidFill>
                <a:latin typeface="Arial" panose="020B0604020202020204" pitchFamily="34" charset="0"/>
                <a:cs typeface="Arial" panose="020B0604020202020204" pitchFamily="34" charset="0"/>
              </a:rPr>
              <a:t>...</a:t>
            </a:r>
          </a:p>
          <a:p>
            <a:pPr marL="0" lvl="0" indent="0">
              <a:spcBef>
                <a:spcPts val="640"/>
              </a:spcBef>
              <a:spcAft>
                <a:spcPts val="0"/>
              </a:spcAft>
              <a:buNone/>
            </a:pPr>
            <a:endParaRPr lang="he-IL" sz="2800" dirty="0">
              <a:solidFill>
                <a:schemeClr val="tx1"/>
              </a:solidFill>
              <a:latin typeface="Arial" panose="020B0604020202020204" pitchFamily="34" charset="0"/>
              <a:cs typeface="Arial" panose="020B0604020202020204" pitchFamily="34" charset="0"/>
            </a:endParaRPr>
          </a:p>
          <a:p>
            <a:pPr marL="0" lvl="0" indent="0">
              <a:spcBef>
                <a:spcPts val="640"/>
              </a:spcBef>
              <a:spcAft>
                <a:spcPts val="0"/>
              </a:spcAft>
              <a:buNone/>
            </a:pPr>
            <a:endParaRPr lang="he-IL" dirty="0">
              <a:solidFill>
                <a:srgbClr val="0000FF"/>
              </a:solidFill>
              <a:latin typeface="Arial" panose="020B0604020202020204" pitchFamily="34" charset="0"/>
              <a:cs typeface="Arial" panose="020B0604020202020204" pitchFamily="34" charset="0"/>
            </a:endParaRPr>
          </a:p>
          <a:p>
            <a:pPr marL="0" lvl="0" indent="0">
              <a:spcBef>
                <a:spcPts val="640"/>
              </a:spcBef>
              <a:spcAft>
                <a:spcPts val="0"/>
              </a:spcAft>
              <a:buNone/>
            </a:pPr>
            <a:endParaRPr lang="he-IL" dirty="0">
              <a:solidFill>
                <a:srgbClr val="0000FF"/>
              </a:solidFill>
              <a:latin typeface="Arial" panose="020B0604020202020204" pitchFamily="34" charset="0"/>
              <a:cs typeface="Arial" panose="020B0604020202020204" pitchFamily="34" charset="0"/>
            </a:endParaRPr>
          </a:p>
          <a:p>
            <a:pPr marL="0" lvl="0" indent="0">
              <a:spcBef>
                <a:spcPts val="640"/>
              </a:spcBef>
              <a:spcAft>
                <a:spcPts val="0"/>
              </a:spcAft>
              <a:buNone/>
            </a:pPr>
            <a:endParaRPr lang="he-IL" dirty="0">
              <a:solidFill>
                <a:srgbClr val="0000FF"/>
              </a:solidFill>
              <a:latin typeface="Arial" panose="020B0604020202020204" pitchFamily="34" charset="0"/>
              <a:cs typeface="Arial" panose="020B0604020202020204" pitchFamily="34" charset="0"/>
            </a:endParaRPr>
          </a:p>
          <a:p>
            <a:pPr marL="0" lvl="0" indent="0">
              <a:spcBef>
                <a:spcPts val="640"/>
              </a:spcBef>
              <a:spcAft>
                <a:spcPts val="0"/>
              </a:spcAft>
              <a:buNone/>
            </a:pPr>
            <a:endParaRPr lang="he-IL" dirty="0">
              <a:solidFill>
                <a:srgbClr val="0000FF"/>
              </a:solidFill>
              <a:latin typeface="Arial" panose="020B0604020202020204" pitchFamily="34" charset="0"/>
              <a:cs typeface="Arial" panose="020B0604020202020204" pitchFamily="34" charset="0"/>
            </a:endParaRPr>
          </a:p>
          <a:p>
            <a:pPr lvl="0" indent="-457200">
              <a:spcBef>
                <a:spcPts val="640"/>
              </a:spcBef>
              <a:spcAft>
                <a:spcPts val="0"/>
              </a:spcAft>
              <a:buFontTx/>
              <a:buChar char="-"/>
            </a:pPr>
            <a:endParaRPr lang="he-IL" dirty="0">
              <a:solidFill>
                <a:srgbClr val="0000FF"/>
              </a:solidFill>
              <a:latin typeface="Arial" panose="020B0604020202020204" pitchFamily="34" charset="0"/>
              <a:cs typeface="Arial" panose="020B0604020202020204" pitchFamily="34" charset="0"/>
            </a:endParaRPr>
          </a:p>
          <a:p>
            <a:pPr lvl="0" indent="-457200">
              <a:buFontTx/>
              <a:buChar char="-"/>
            </a:pPr>
            <a:endParaRPr lang="en-US" sz="2800" dirty="0">
              <a:solidFill>
                <a:srgbClr val="0000FF"/>
              </a:solidFill>
              <a:latin typeface="Arial" panose="020B0604020202020204" pitchFamily="34" charset="0"/>
              <a:cs typeface="Arial" panose="020B0604020202020204" pitchFamily="34" charset="0"/>
            </a:endParaRPr>
          </a:p>
          <a:p>
            <a:pPr lvl="0" indent="-457200">
              <a:buFontTx/>
              <a:buChar char="-"/>
            </a:pPr>
            <a:endParaRPr lang="he-IL" sz="2800" dirty="0">
              <a:solidFill>
                <a:srgbClr val="0000FF"/>
              </a:solidFill>
              <a:latin typeface="Arial" panose="020B0604020202020204" pitchFamily="34" charset="0"/>
              <a:cs typeface="Arial" panose="020B0604020202020204" pitchFamily="34" charset="0"/>
            </a:endParaRPr>
          </a:p>
          <a:p>
            <a:pPr lvl="0" indent="-457200">
              <a:spcBef>
                <a:spcPts val="640"/>
              </a:spcBef>
              <a:spcAft>
                <a:spcPts val="0"/>
              </a:spcAft>
              <a:buFontTx/>
              <a:buChar char="-"/>
            </a:pPr>
            <a:endParaRPr lang="he-IL" dirty="0">
              <a:solidFill>
                <a:srgbClr val="0000FF"/>
              </a:solidFill>
              <a:latin typeface="Arial" panose="020B0604020202020204" pitchFamily="34" charset="0"/>
              <a:cs typeface="Arial" panose="020B0604020202020204" pitchFamily="34" charset="0"/>
            </a:endParaRPr>
          </a:p>
          <a:p>
            <a:pPr lvl="0" indent="-457200">
              <a:spcBef>
                <a:spcPts val="640"/>
              </a:spcBef>
              <a:spcAft>
                <a:spcPts val="0"/>
              </a:spcAft>
              <a:buFontTx/>
              <a:buChar char="-"/>
            </a:pPr>
            <a:endParaRPr dirty="0">
              <a:solidFill>
                <a:srgbClr val="0000FF"/>
              </a:solidFill>
              <a:latin typeface="Arial" panose="020B0604020202020204" pitchFamily="34" charset="0"/>
              <a:cs typeface="Arial" panose="020B0604020202020204" pitchFamily="34" charset="0"/>
            </a:endParaRPr>
          </a:p>
        </p:txBody>
      </p:sp>
      <p:sp>
        <p:nvSpPr>
          <p:cNvPr id="222" name="Google Shape;222;g900211f262_0_1"/>
          <p:cNvSpPr txBox="1">
            <a:spLocks noGrp="1"/>
          </p:cNvSpPr>
          <p:nvPr>
            <p:ph type="body" idx="2"/>
          </p:nvPr>
        </p:nvSpPr>
        <p:spPr>
          <a:xfrm>
            <a:off x="9376331" y="2799626"/>
            <a:ext cx="2349657" cy="2816400"/>
          </a:xfrm>
          <a:prstGeom prst="rect">
            <a:avLst/>
          </a:prstGeom>
        </p:spPr>
        <p:txBody>
          <a:bodyPr spcFirstLastPara="1" wrap="square" lIns="91425" tIns="0" rIns="91425" bIns="45700" anchor="t" anchorCtr="0">
            <a:noAutofit/>
          </a:bodyPr>
          <a:lstStyle/>
          <a:p>
            <a:pPr marL="0" lvl="0" indent="0" rtl="0"/>
            <a:r>
              <a:rPr lang="he-IL" sz="2800" b="1" dirty="0">
                <a:solidFill>
                  <a:schemeClr val="bg1"/>
                </a:solidFill>
                <a:latin typeface="Arial" panose="020B0604020202020204" pitchFamily="34" charset="0"/>
                <a:ea typeface="Libre Franklin"/>
                <a:cs typeface="Arial" panose="020B0604020202020204" pitchFamily="34" charset="0"/>
                <a:sym typeface="Libre Franklin"/>
              </a:rPr>
              <a:t>נזכרות </a:t>
            </a:r>
          </a:p>
          <a:p>
            <a:pPr marL="0" lvl="0" indent="0" algn="ctr" rtl="0"/>
            <a:r>
              <a:rPr lang="he-IL" sz="2800" b="1" dirty="0">
                <a:solidFill>
                  <a:schemeClr val="bg1"/>
                </a:solidFill>
                <a:latin typeface="Arial" panose="020B0604020202020204" pitchFamily="34" charset="0"/>
                <a:ea typeface="Libre Franklin"/>
                <a:cs typeface="Arial" panose="020B0604020202020204" pitchFamily="34" charset="0"/>
                <a:sym typeface="Libre Franklin"/>
              </a:rPr>
              <a:t>בשנה שעברה</a:t>
            </a:r>
          </a:p>
        </p:txBody>
      </p:sp>
      <p:pic>
        <p:nvPicPr>
          <p:cNvPr id="3" name="Picture 2">
            <a:extLst>
              <a:ext uri="{FF2B5EF4-FFF2-40B4-BE49-F238E27FC236}">
                <a16:creationId xmlns:a16="http://schemas.microsoft.com/office/drawing/2014/main" id="{C9E7A24E-AD56-4727-98D1-B44741937C16}"/>
              </a:ext>
            </a:extLst>
          </p:cNvPr>
          <p:cNvPicPr>
            <a:picLocks noChangeAspect="1"/>
          </p:cNvPicPr>
          <p:nvPr/>
        </p:nvPicPr>
        <p:blipFill>
          <a:blip r:embed="rId3"/>
          <a:stretch>
            <a:fillRect/>
          </a:stretch>
        </p:blipFill>
        <p:spPr>
          <a:xfrm>
            <a:off x="224402" y="4706662"/>
            <a:ext cx="3666739" cy="2064058"/>
          </a:xfrm>
          <a:prstGeom prst="ellipse">
            <a:avLst/>
          </a:prstGeom>
          <a:ln>
            <a:noFill/>
          </a:ln>
          <a:effectLst>
            <a:softEdge rad="112500"/>
          </a:effectLst>
        </p:spPr>
      </p:pic>
    </p:spTree>
    <p:extLst>
      <p:ext uri="{BB962C8B-B14F-4D97-AF65-F5344CB8AC3E}">
        <p14:creationId xmlns:p14="http://schemas.microsoft.com/office/powerpoint/2010/main" val="37427485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4" name="מלבן: פינות מעוגלות 3">
            <a:extLst>
              <a:ext uri="{FF2B5EF4-FFF2-40B4-BE49-F238E27FC236}">
                <a16:creationId xmlns:a16="http://schemas.microsoft.com/office/drawing/2014/main" id="{8C56E519-2EDE-4DC4-DBAE-652A4BCCA6E5}"/>
              </a:ext>
            </a:extLst>
          </p:cNvPr>
          <p:cNvSpPr/>
          <p:nvPr/>
        </p:nvSpPr>
        <p:spPr>
          <a:xfrm>
            <a:off x="316667" y="666747"/>
            <a:ext cx="8673791" cy="5629206"/>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endParaRPr lang="he-IL"/>
          </a:p>
        </p:txBody>
      </p:sp>
      <p:sp>
        <p:nvSpPr>
          <p:cNvPr id="221" name="Google Shape;221;g900211f262_0_1"/>
          <p:cNvSpPr txBox="1">
            <a:spLocks noGrp="1"/>
          </p:cNvSpPr>
          <p:nvPr>
            <p:ph type="body" idx="1"/>
          </p:nvPr>
        </p:nvSpPr>
        <p:spPr>
          <a:xfrm>
            <a:off x="316667" y="1168570"/>
            <a:ext cx="8566523" cy="5022683"/>
          </a:xfrm>
          <a:prstGeom prst="rect">
            <a:avLst/>
          </a:prstGeom>
        </p:spPr>
        <p:txBody>
          <a:bodyPr spcFirstLastPara="1" wrap="square" lIns="91425" tIns="45700" rIns="91425" bIns="45700" anchor="t" anchorCtr="0">
            <a:noAutofit/>
          </a:bodyPr>
          <a:lstStyle/>
          <a:p>
            <a:pPr marL="25400" indent="0">
              <a:buNone/>
            </a:pPr>
            <a:endParaRPr lang="he-IL" sz="2400" dirty="0">
              <a:solidFill>
                <a:schemeClr val="accent1">
                  <a:lumMod val="50000"/>
                </a:schemeClr>
              </a:solidFill>
              <a:latin typeface="Arial" panose="020B0604020202020204" pitchFamily="34" charset="0"/>
              <a:cs typeface="+mn-cs"/>
            </a:endParaRPr>
          </a:p>
          <a:p>
            <a:pPr marL="25400" indent="0">
              <a:buNone/>
            </a:pPr>
            <a:r>
              <a:rPr lang="he-IL" sz="2400" dirty="0">
                <a:solidFill>
                  <a:schemeClr val="tx1"/>
                </a:solidFill>
                <a:cs typeface="+mn-cs"/>
              </a:rPr>
              <a:t>התלמידות יכתבו לעצמן בהתייחסות </a:t>
            </a:r>
            <a:r>
              <a:rPr lang="he-IL" sz="2400" b="1" dirty="0">
                <a:solidFill>
                  <a:schemeClr val="accent1">
                    <a:lumMod val="50000"/>
                  </a:schemeClr>
                </a:solidFill>
                <a:cs typeface="+mn-cs"/>
              </a:rPr>
              <a:t>לשנה שעברה על כנפי הפרפר:</a:t>
            </a:r>
            <a:endParaRPr lang="he-IL" sz="2400" dirty="0">
              <a:solidFill>
                <a:schemeClr val="accent1">
                  <a:lumMod val="75000"/>
                </a:schemeClr>
              </a:solidFill>
              <a:cs typeface="+mn-cs"/>
            </a:endParaRPr>
          </a:p>
          <a:p>
            <a:pPr>
              <a:buFont typeface="Wingdings" panose="05000000000000000000" pitchFamily="2" charset="2"/>
              <a:buChar char="Ø"/>
            </a:pPr>
            <a:r>
              <a:rPr lang="he-IL" b="1" dirty="0">
                <a:solidFill>
                  <a:schemeClr val="tx1"/>
                </a:solidFill>
                <a:latin typeface="Arial" panose="020B0604020202020204" pitchFamily="34" charset="0"/>
                <a:cs typeface="Arial" panose="020B0604020202020204" pitchFamily="34" charset="0"/>
              </a:rPr>
              <a:t>לשמר</a:t>
            </a:r>
            <a:r>
              <a:rPr lang="he-IL" dirty="0">
                <a:solidFill>
                  <a:schemeClr val="tx1"/>
                </a:solidFill>
                <a:latin typeface="Arial" panose="020B0604020202020204" pitchFamily="34" charset="0"/>
                <a:cs typeface="Arial" panose="020B0604020202020204" pitchFamily="34" charset="0"/>
              </a:rPr>
              <a:t>  - </a:t>
            </a:r>
            <a:r>
              <a:rPr lang="he-IL" sz="2800" dirty="0">
                <a:solidFill>
                  <a:schemeClr val="tx1"/>
                </a:solidFill>
                <a:latin typeface="Arial" panose="020B0604020202020204" pitchFamily="34" charset="0"/>
                <a:cs typeface="Arial" panose="020B0604020202020204" pitchFamily="34" charset="0"/>
              </a:rPr>
              <a:t>דברים שאהבתי בשנה שעברה והייתי רוצה</a:t>
            </a:r>
          </a:p>
          <a:p>
            <a:pPr marL="0" lvl="0" indent="0">
              <a:spcBef>
                <a:spcPts val="640"/>
              </a:spcBef>
              <a:spcAft>
                <a:spcPts val="0"/>
              </a:spcAft>
              <a:buNone/>
            </a:pPr>
            <a:r>
              <a:rPr lang="he-IL" sz="2800" dirty="0">
                <a:solidFill>
                  <a:schemeClr val="tx1"/>
                </a:solidFill>
                <a:latin typeface="Arial" panose="020B0604020202020204" pitchFamily="34" charset="0"/>
                <a:cs typeface="Arial" panose="020B0604020202020204" pitchFamily="34" charset="0"/>
              </a:rPr>
              <a:t>                   שיהיו גם השנה</a:t>
            </a:r>
          </a:p>
          <a:p>
            <a:pPr lvl="0" indent="-457200">
              <a:buFont typeface="Wingdings" panose="05000000000000000000" pitchFamily="2" charset="2"/>
              <a:buChar char="Ø"/>
            </a:pPr>
            <a:r>
              <a:rPr lang="he-IL" b="1" dirty="0">
                <a:solidFill>
                  <a:schemeClr val="tx1"/>
                </a:solidFill>
                <a:latin typeface="Arial" panose="020B0604020202020204" pitchFamily="34" charset="0"/>
                <a:cs typeface="Arial" panose="020B0604020202020204" pitchFamily="34" charset="0"/>
              </a:rPr>
              <a:t>לשפר</a:t>
            </a:r>
            <a:r>
              <a:rPr lang="he-IL" dirty="0">
                <a:solidFill>
                  <a:schemeClr val="tx1"/>
                </a:solidFill>
                <a:latin typeface="Arial" panose="020B0604020202020204" pitchFamily="34" charset="0"/>
                <a:cs typeface="Arial" panose="020B0604020202020204" pitchFamily="34" charset="0"/>
              </a:rPr>
              <a:t>  - </a:t>
            </a:r>
            <a:r>
              <a:rPr lang="he-IL" sz="2800" dirty="0">
                <a:solidFill>
                  <a:schemeClr val="tx1"/>
                </a:solidFill>
                <a:latin typeface="Arial" panose="020B0604020202020204" pitchFamily="34" charset="0"/>
                <a:cs typeface="Arial" panose="020B0604020202020204" pitchFamily="34" charset="0"/>
              </a:rPr>
              <a:t>דברים שהיו בשנה שעברה והייתי רוצה לשפר</a:t>
            </a:r>
          </a:p>
          <a:p>
            <a:pPr lvl="0" indent="-457200">
              <a:buFont typeface="Wingdings" panose="05000000000000000000" pitchFamily="2" charset="2"/>
              <a:buChar char="Ø"/>
            </a:pPr>
            <a:r>
              <a:rPr lang="he-IL" b="1" dirty="0">
                <a:solidFill>
                  <a:schemeClr val="tx1"/>
                </a:solidFill>
                <a:latin typeface="Arial" panose="020B0604020202020204" pitchFamily="34" charset="0"/>
                <a:cs typeface="Arial" panose="020B0604020202020204" pitchFamily="34" charset="0"/>
              </a:rPr>
              <a:t>לשנות</a:t>
            </a:r>
            <a:r>
              <a:rPr lang="he-IL" dirty="0">
                <a:solidFill>
                  <a:schemeClr val="tx1"/>
                </a:solidFill>
                <a:latin typeface="Arial" panose="020B0604020202020204" pitchFamily="34" charset="0"/>
                <a:cs typeface="Arial" panose="020B0604020202020204" pitchFamily="34" charset="0"/>
              </a:rPr>
              <a:t> - </a:t>
            </a:r>
            <a:r>
              <a:rPr lang="he-IL" sz="2800" dirty="0">
                <a:solidFill>
                  <a:schemeClr val="tx1"/>
                </a:solidFill>
                <a:latin typeface="Arial" panose="020B0604020202020204" pitchFamily="34" charset="0"/>
                <a:cs typeface="Arial" panose="020B0604020202020204" pitchFamily="34" charset="0"/>
              </a:rPr>
              <a:t>דברים שהיו בשנה שעברה והייתי רוצה לשנות</a:t>
            </a:r>
          </a:p>
          <a:p>
            <a:pPr indent="-457200">
              <a:buFont typeface="Wingdings" panose="05000000000000000000" pitchFamily="2" charset="2"/>
              <a:buChar char="Ø"/>
            </a:pPr>
            <a:r>
              <a:rPr lang="he-IL" b="1" dirty="0">
                <a:solidFill>
                  <a:schemeClr val="tx1"/>
                </a:solidFill>
                <a:latin typeface="Arial" panose="020B0604020202020204" pitchFamily="34" charset="0"/>
                <a:cs typeface="Arial" panose="020B0604020202020204" pitchFamily="34" charset="0"/>
              </a:rPr>
              <a:t>לחדש </a:t>
            </a:r>
            <a:r>
              <a:rPr lang="he-IL" sz="2800" dirty="0">
                <a:solidFill>
                  <a:schemeClr val="tx1"/>
                </a:solidFill>
                <a:latin typeface="Arial" panose="020B0604020202020204" pitchFamily="34" charset="0"/>
                <a:cs typeface="Arial" panose="020B0604020202020204" pitchFamily="34" charset="0"/>
              </a:rPr>
              <a:t>-  דברים שלא היו בשנה שעברה וכדאי לחדש</a:t>
            </a:r>
          </a:p>
          <a:p>
            <a:pPr lvl="0" indent="-457200">
              <a:buFont typeface="Wingdings" panose="05000000000000000000" pitchFamily="2" charset="2"/>
              <a:buChar char="Ø"/>
            </a:pPr>
            <a:endParaRPr lang="en-US" sz="2800" dirty="0">
              <a:solidFill>
                <a:schemeClr val="tx1"/>
              </a:solidFill>
              <a:latin typeface="Arial" panose="020B0604020202020204" pitchFamily="34" charset="0"/>
              <a:cs typeface="Arial" panose="020B0604020202020204" pitchFamily="34" charset="0"/>
            </a:endParaRPr>
          </a:p>
          <a:p>
            <a:pPr marL="0" lvl="0" indent="0">
              <a:spcBef>
                <a:spcPts val="640"/>
              </a:spcBef>
              <a:spcAft>
                <a:spcPts val="0"/>
              </a:spcAft>
              <a:buNone/>
            </a:pPr>
            <a:endParaRPr dirty="0">
              <a:solidFill>
                <a:srgbClr val="0000FF"/>
              </a:solidFill>
              <a:latin typeface="Arial" panose="020B0604020202020204" pitchFamily="34" charset="0"/>
              <a:cs typeface="Arial" panose="020B0604020202020204" pitchFamily="34" charset="0"/>
            </a:endParaRPr>
          </a:p>
        </p:txBody>
      </p:sp>
      <p:sp>
        <p:nvSpPr>
          <p:cNvPr id="222" name="Google Shape;222;g900211f262_0_1"/>
          <p:cNvSpPr txBox="1">
            <a:spLocks noGrp="1"/>
          </p:cNvSpPr>
          <p:nvPr>
            <p:ph type="body" idx="2"/>
          </p:nvPr>
        </p:nvSpPr>
        <p:spPr>
          <a:xfrm>
            <a:off x="9644233" y="1842381"/>
            <a:ext cx="2231100" cy="2816400"/>
          </a:xfrm>
          <a:prstGeom prst="rect">
            <a:avLst/>
          </a:prstGeom>
        </p:spPr>
        <p:txBody>
          <a:bodyPr spcFirstLastPara="1" wrap="square" lIns="91425" tIns="0" rIns="91425" bIns="45700" anchor="t" anchorCtr="0">
            <a:noAutofit/>
          </a:bodyPr>
          <a:lstStyle/>
          <a:p>
            <a:pPr marL="0" lvl="0" indent="0" algn="ctr"/>
            <a:r>
              <a:rPr lang="he-IL" sz="3600" b="1" dirty="0">
                <a:solidFill>
                  <a:schemeClr val="bg1"/>
                </a:solidFill>
                <a:latin typeface="Calibri" panose="020F0502020204030204" pitchFamily="34" charset="0"/>
                <a:ea typeface="Libre Franklin"/>
                <a:cs typeface="Calibri" panose="020F0502020204030204" pitchFamily="34" charset="0"/>
                <a:sym typeface="Libre Franklin"/>
              </a:rPr>
              <a:t>עבודה אישית</a:t>
            </a:r>
          </a:p>
          <a:p>
            <a:pPr marL="0" lvl="0" indent="0" algn="ctr"/>
            <a:r>
              <a:rPr lang="he-IL" sz="3600" b="1" dirty="0">
                <a:solidFill>
                  <a:schemeClr val="bg1"/>
                </a:solidFill>
                <a:latin typeface="Calibri" panose="020F0502020204030204" pitchFamily="34" charset="0"/>
                <a:ea typeface="Libre Franklin"/>
                <a:cs typeface="Calibri" panose="020F0502020204030204" pitchFamily="34" charset="0"/>
                <a:sym typeface="Libre Franklin"/>
              </a:rPr>
              <a:t>שימור</a:t>
            </a:r>
          </a:p>
          <a:p>
            <a:pPr marL="0" lvl="0" indent="0" algn="ctr"/>
            <a:r>
              <a:rPr lang="he-IL" sz="3600" b="1" dirty="0">
                <a:solidFill>
                  <a:schemeClr val="bg1"/>
                </a:solidFill>
                <a:latin typeface="Calibri" panose="020F0502020204030204" pitchFamily="34" charset="0"/>
                <a:ea typeface="Libre Franklin"/>
                <a:cs typeface="Calibri" panose="020F0502020204030204" pitchFamily="34" charset="0"/>
                <a:sym typeface="Libre Franklin"/>
              </a:rPr>
              <a:t>שיפור</a:t>
            </a:r>
          </a:p>
          <a:p>
            <a:pPr marL="0" lvl="0" indent="0" algn="ctr"/>
            <a:r>
              <a:rPr lang="he-IL" sz="3600" b="1" dirty="0">
                <a:solidFill>
                  <a:schemeClr val="bg1"/>
                </a:solidFill>
                <a:latin typeface="Calibri" panose="020F0502020204030204" pitchFamily="34" charset="0"/>
                <a:ea typeface="Libre Franklin"/>
                <a:cs typeface="Calibri" panose="020F0502020204030204" pitchFamily="34" charset="0"/>
                <a:sym typeface="Libre Franklin"/>
              </a:rPr>
              <a:t>שינוי</a:t>
            </a:r>
          </a:p>
          <a:p>
            <a:pPr marL="0" lvl="0" indent="0" algn="ctr"/>
            <a:r>
              <a:rPr lang="he-IL" sz="3600" b="1" dirty="0">
                <a:solidFill>
                  <a:schemeClr val="bg1"/>
                </a:solidFill>
                <a:latin typeface="Calibri" panose="020F0502020204030204" pitchFamily="34" charset="0"/>
                <a:ea typeface="Libre Franklin"/>
                <a:cs typeface="Calibri" panose="020F0502020204030204" pitchFamily="34" charset="0"/>
                <a:sym typeface="Libre Franklin"/>
              </a:rPr>
              <a:t>חידוש</a:t>
            </a:r>
          </a:p>
        </p:txBody>
      </p:sp>
    </p:spTree>
    <p:extLst>
      <p:ext uri="{BB962C8B-B14F-4D97-AF65-F5344CB8AC3E}">
        <p14:creationId xmlns:p14="http://schemas.microsoft.com/office/powerpoint/2010/main" val="23916346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טקסט 1"/>
          <p:cNvSpPr>
            <a:spLocks noGrp="1"/>
          </p:cNvSpPr>
          <p:nvPr>
            <p:ph type="body" idx="1"/>
          </p:nvPr>
        </p:nvSpPr>
        <p:spPr/>
        <p:txBody>
          <a:bodyPr/>
          <a:lstStyle/>
          <a:p>
            <a:pPr marL="25400" indent="0" algn="ctr">
              <a:buNone/>
            </a:pPr>
            <a:r>
              <a:rPr lang="he-IL" sz="3200" b="1" dirty="0">
                <a:solidFill>
                  <a:schemeClr val="tx1"/>
                </a:solidFill>
                <a:latin typeface="Aharoni" panose="02010803020104030203" pitchFamily="2" charset="-79"/>
                <a:cs typeface="Aharoni" panose="02010803020104030203" pitchFamily="2" charset="-79"/>
              </a:rPr>
              <a:t>"פועל אמת שפעולתו אמת וללבנה אמר שתתחדש" (ברכת הלבנה).</a:t>
            </a:r>
          </a:p>
          <a:p>
            <a:pPr marL="25400" indent="0" algn="ctr">
              <a:buNone/>
            </a:pPr>
            <a:endParaRPr lang="he-IL" sz="3200" b="1" dirty="0">
              <a:solidFill>
                <a:schemeClr val="tx1"/>
              </a:solidFill>
              <a:latin typeface="Aharoni" panose="02010803020104030203" pitchFamily="2" charset="-79"/>
              <a:cs typeface="Aharoni" panose="02010803020104030203" pitchFamily="2" charset="-79"/>
            </a:endParaRPr>
          </a:p>
          <a:p>
            <a:pPr marL="25400" indent="0" algn="ctr">
              <a:buNone/>
            </a:pPr>
            <a:r>
              <a:rPr lang="he-IL" sz="3200" dirty="0">
                <a:solidFill>
                  <a:schemeClr val="tx1"/>
                </a:solidFill>
                <a:latin typeface="Aharoni" panose="02010803020104030203" pitchFamily="2" charset="-79"/>
                <a:cs typeface="Aharoni" panose="02010803020104030203" pitchFamily="2" charset="-79"/>
              </a:rPr>
              <a:t>פרוש: הלבנה  מתחדשת כל שלושים יום, כדי שישראל יהיו מונים לחידושה. </a:t>
            </a:r>
            <a:r>
              <a:rPr lang="he-IL" sz="3200" b="1" dirty="0">
                <a:solidFill>
                  <a:schemeClr val="tx1"/>
                </a:solidFill>
                <a:latin typeface="Aharoni" panose="02010803020104030203" pitchFamily="2" charset="-79"/>
                <a:cs typeface="Aharoni" panose="02010803020104030203" pitchFamily="2" charset="-79"/>
              </a:rPr>
              <a:t>"שגם הם עתידים להתחדש כמותה</a:t>
            </a:r>
            <a:r>
              <a:rPr lang="he-IL" sz="3200" dirty="0">
                <a:solidFill>
                  <a:schemeClr val="tx1"/>
                </a:solidFill>
                <a:latin typeface="Aharoni" panose="02010803020104030203" pitchFamily="2" charset="-79"/>
                <a:cs typeface="Aharoni" panose="02010803020104030203" pitchFamily="2" charset="-79"/>
              </a:rPr>
              <a:t>", כפי </a:t>
            </a:r>
            <a:r>
              <a:rPr lang="he-IL" sz="3200" dirty="0" err="1">
                <a:solidFill>
                  <a:schemeClr val="tx1"/>
                </a:solidFill>
                <a:latin typeface="Aharoni" panose="02010803020104030203" pitchFamily="2" charset="-79"/>
                <a:cs typeface="Aharoni" panose="02010803020104030203" pitchFamily="2" charset="-79"/>
              </a:rPr>
              <a:t>שהרשב"ג</a:t>
            </a:r>
            <a:r>
              <a:rPr lang="he-IL" sz="3200" dirty="0">
                <a:solidFill>
                  <a:schemeClr val="tx1"/>
                </a:solidFill>
                <a:latin typeface="Aharoni" panose="02010803020104030203" pitchFamily="2" charset="-79"/>
                <a:cs typeface="Aharoni" panose="02010803020104030203" pitchFamily="2" charset="-79"/>
              </a:rPr>
              <a:t> אומר: עתידים ישראל להתחדש ולהתקדש כמו שהלבנה מתחדשת ומתקדשת... </a:t>
            </a:r>
          </a:p>
          <a:p>
            <a:pPr marL="25400" indent="0" algn="ctr">
              <a:buNone/>
            </a:pPr>
            <a:r>
              <a:rPr lang="he-IL" sz="3200" dirty="0">
                <a:solidFill>
                  <a:schemeClr val="tx1"/>
                </a:solidFill>
                <a:latin typeface="Aharoni" panose="02010803020104030203" pitchFamily="2" charset="-79"/>
                <a:cs typeface="Aharoni" panose="02010803020104030203" pitchFamily="2" charset="-79"/>
              </a:rPr>
              <a:t>(פרקי </a:t>
            </a:r>
            <a:r>
              <a:rPr lang="he-IL" sz="3200" dirty="0" err="1">
                <a:solidFill>
                  <a:schemeClr val="tx1"/>
                </a:solidFill>
                <a:latin typeface="Aharoni" panose="02010803020104030203" pitchFamily="2" charset="-79"/>
                <a:cs typeface="Aharoni" panose="02010803020104030203" pitchFamily="2" charset="-79"/>
              </a:rPr>
              <a:t>דר"א</a:t>
            </a:r>
            <a:r>
              <a:rPr lang="he-IL" sz="3200" dirty="0">
                <a:solidFill>
                  <a:schemeClr val="tx1"/>
                </a:solidFill>
                <a:latin typeface="Aharoni" panose="02010803020104030203" pitchFamily="2" charset="-79"/>
                <a:cs typeface="Aharoni" panose="02010803020104030203" pitchFamily="2" charset="-79"/>
              </a:rPr>
              <a:t> פרק נ"א).</a:t>
            </a:r>
            <a:endParaRPr lang="en-US" sz="3200" dirty="0">
              <a:solidFill>
                <a:schemeClr val="tx1"/>
              </a:solidFill>
              <a:latin typeface="Aharoni" panose="02010803020104030203" pitchFamily="2" charset="-79"/>
              <a:cs typeface="Aharoni" panose="02010803020104030203" pitchFamily="2" charset="-79"/>
            </a:endParaRPr>
          </a:p>
          <a:p>
            <a:pPr marL="114300" indent="0">
              <a:buNone/>
            </a:pPr>
            <a:endParaRPr lang="he-IL" dirty="0">
              <a:latin typeface="+mn-lt"/>
            </a:endParaRPr>
          </a:p>
        </p:txBody>
      </p:sp>
      <p:sp>
        <p:nvSpPr>
          <p:cNvPr id="3" name="כותרת 2"/>
          <p:cNvSpPr>
            <a:spLocks noGrp="1"/>
          </p:cNvSpPr>
          <p:nvPr>
            <p:ph type="title"/>
          </p:nvPr>
        </p:nvSpPr>
        <p:spPr/>
        <p:txBody>
          <a:bodyPr/>
          <a:lstStyle/>
          <a:p>
            <a:r>
              <a:rPr lang="he-IL" dirty="0">
                <a:latin typeface="Aharoni" panose="02010803020104030203" pitchFamily="2" charset="-79"/>
                <a:cs typeface="Aharoni" panose="02010803020104030203" pitchFamily="2" charset="-79"/>
              </a:rPr>
              <a:t>עתידים ישראל להתחדש</a:t>
            </a:r>
          </a:p>
        </p:txBody>
      </p:sp>
    </p:spTree>
    <p:extLst>
      <p:ext uri="{BB962C8B-B14F-4D97-AF65-F5344CB8AC3E}">
        <p14:creationId xmlns:p14="http://schemas.microsoft.com/office/powerpoint/2010/main" val="970282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2" name="Google Shape;222;g900211f262_0_1"/>
          <p:cNvSpPr txBox="1">
            <a:spLocks noGrp="1"/>
          </p:cNvSpPr>
          <p:nvPr>
            <p:ph type="body" idx="1"/>
          </p:nvPr>
        </p:nvSpPr>
        <p:spPr>
          <a:xfrm>
            <a:off x="578625" y="2044391"/>
            <a:ext cx="7823200" cy="5853113"/>
          </a:xfrm>
          <a:prstGeom prst="rect">
            <a:avLst/>
          </a:prstGeom>
        </p:spPr>
        <p:txBody>
          <a:bodyPr spcFirstLastPara="1" wrap="square" lIns="91425" tIns="0" rIns="91425" bIns="45700" anchor="t" anchorCtr="0">
            <a:noAutofit/>
          </a:bodyPr>
          <a:lstStyle/>
          <a:p>
            <a:pPr lvl="0" indent="-457200">
              <a:spcBef>
                <a:spcPts val="640"/>
              </a:spcBef>
              <a:buAutoNum type="arabicPeriod"/>
            </a:pPr>
            <a:r>
              <a:rPr lang="he-IL" sz="2400" dirty="0">
                <a:solidFill>
                  <a:schemeClr val="tx1"/>
                </a:solidFill>
                <a:latin typeface="Arial" panose="020B0604020202020204" pitchFamily="34" charset="0"/>
                <a:cs typeface="Arial" panose="020B0604020202020204" pitchFamily="34" charset="0"/>
              </a:rPr>
              <a:t>העמקת היכרות בכיתה: מי אני ומה שמי?</a:t>
            </a:r>
          </a:p>
          <a:p>
            <a:pPr lvl="0" indent="-457200">
              <a:spcBef>
                <a:spcPts val="640"/>
              </a:spcBef>
              <a:buAutoNum type="arabicPeriod"/>
            </a:pPr>
            <a:r>
              <a:rPr lang="he-IL" sz="2400" dirty="0">
                <a:solidFill>
                  <a:schemeClr val="tx1"/>
                </a:solidFill>
                <a:latin typeface="Arial" panose="020B0604020202020204" pitchFamily="34" charset="0"/>
                <a:cs typeface="Arial" panose="020B0604020202020204" pitchFamily="34" charset="0"/>
              </a:rPr>
              <a:t>העמקת היכרות: פופקורן</a:t>
            </a:r>
          </a:p>
          <a:p>
            <a:pPr lvl="0" indent="-457200">
              <a:spcBef>
                <a:spcPts val="640"/>
              </a:spcBef>
              <a:buAutoNum type="arabicPeriod"/>
            </a:pPr>
            <a:r>
              <a:rPr lang="he-IL" sz="2400" dirty="0">
                <a:solidFill>
                  <a:schemeClr val="tx1"/>
                </a:solidFill>
                <a:latin typeface="Arial" panose="020B0604020202020204" pitchFamily="34" charset="0"/>
                <a:cs typeface="Arial" panose="020B0604020202020204" pitchFamily="34" charset="0"/>
              </a:rPr>
              <a:t>מד-רוח כיתתי</a:t>
            </a:r>
          </a:p>
          <a:p>
            <a:pPr lvl="0" indent="-457200">
              <a:spcBef>
                <a:spcPts val="640"/>
              </a:spcBef>
              <a:buAutoNum type="arabicPeriod"/>
            </a:pPr>
            <a:r>
              <a:rPr lang="he-IL" sz="2400" dirty="0">
                <a:solidFill>
                  <a:schemeClr val="tx1"/>
                </a:solidFill>
                <a:latin typeface="Arial" panose="020B0604020202020204" pitchFamily="34" charset="0"/>
                <a:cs typeface="Arial" panose="020B0604020202020204" pitchFamily="34" charset="0"/>
              </a:rPr>
              <a:t>פרפר השנה החדשה</a:t>
            </a:r>
            <a:r>
              <a:rPr lang="en-US" sz="2400" dirty="0">
                <a:solidFill>
                  <a:schemeClr val="tx1"/>
                </a:solidFill>
                <a:latin typeface="Arial" panose="020B0604020202020204" pitchFamily="34" charset="0"/>
                <a:cs typeface="Arial" panose="020B0604020202020204" pitchFamily="34" charset="0"/>
              </a:rPr>
              <a:t/>
            </a:r>
            <a:br>
              <a:rPr lang="en-US" sz="2400" dirty="0">
                <a:solidFill>
                  <a:schemeClr val="tx1"/>
                </a:solidFill>
                <a:latin typeface="Arial" panose="020B0604020202020204" pitchFamily="34" charset="0"/>
                <a:cs typeface="Arial" panose="020B0604020202020204" pitchFamily="34" charset="0"/>
              </a:rPr>
            </a:br>
            <a:endParaRPr lang="he-IL" sz="2400" dirty="0">
              <a:solidFill>
                <a:schemeClr val="tx1"/>
              </a:solidFill>
              <a:latin typeface="Arial" panose="020B0604020202020204" pitchFamily="34" charset="0"/>
              <a:cs typeface="Arial" panose="020B0604020202020204" pitchFamily="34" charset="0"/>
            </a:endParaRPr>
          </a:p>
          <a:p>
            <a:pPr lvl="0" indent="-457200">
              <a:spcBef>
                <a:spcPts val="640"/>
              </a:spcBef>
              <a:buAutoNum type="arabicPeriod"/>
            </a:pPr>
            <a:endParaRPr lang="he-IL" sz="2400" dirty="0">
              <a:solidFill>
                <a:schemeClr val="tx1"/>
              </a:solidFill>
              <a:latin typeface="Arial" panose="020B0604020202020204" pitchFamily="34" charset="0"/>
              <a:cs typeface="Arial" panose="020B0604020202020204" pitchFamily="34" charset="0"/>
            </a:endParaRPr>
          </a:p>
        </p:txBody>
      </p:sp>
      <p:sp>
        <p:nvSpPr>
          <p:cNvPr id="2" name="כותרת 1"/>
          <p:cNvSpPr>
            <a:spLocks noGrp="1"/>
          </p:cNvSpPr>
          <p:nvPr>
            <p:ph type="title"/>
          </p:nvPr>
        </p:nvSpPr>
        <p:spPr>
          <a:xfrm>
            <a:off x="9653912" y="1755648"/>
            <a:ext cx="2234213" cy="1673352"/>
          </a:xfrm>
        </p:spPr>
        <p:txBody>
          <a:bodyPr/>
          <a:lstStyle/>
          <a:p>
            <a:r>
              <a:rPr lang="he-IL" sz="3600" dirty="0">
                <a:solidFill>
                  <a:schemeClr val="bg1"/>
                </a:solidFill>
                <a:latin typeface="Arial" panose="020B0604020202020204" pitchFamily="34" charset="0"/>
                <a:cs typeface="Arial" panose="020B0604020202020204" pitchFamily="34" charset="0"/>
              </a:rPr>
              <a:t>סדר שיעור</a:t>
            </a:r>
          </a:p>
        </p:txBody>
      </p:sp>
    </p:spTree>
    <p:extLst>
      <p:ext uri="{BB962C8B-B14F-4D97-AF65-F5344CB8AC3E}">
        <p14:creationId xmlns:p14="http://schemas.microsoft.com/office/powerpoint/2010/main" val="34031989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p:cNvPicPr>
            <a:picLocks noChangeAspect="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679644" y="248130"/>
            <a:ext cx="8832713" cy="6390289"/>
          </a:xfrm>
          <a:prstGeom prst="rect">
            <a:avLst/>
          </a:prstGeom>
        </p:spPr>
      </p:pic>
      <p:sp>
        <p:nvSpPr>
          <p:cNvPr id="6" name="מלבן 5"/>
          <p:cNvSpPr/>
          <p:nvPr/>
        </p:nvSpPr>
        <p:spPr>
          <a:xfrm>
            <a:off x="3591949" y="78854"/>
            <a:ext cx="5008102" cy="646331"/>
          </a:xfrm>
          <a:prstGeom prst="rect">
            <a:avLst/>
          </a:prstGeom>
          <a:noFill/>
        </p:spPr>
        <p:txBody>
          <a:bodyPr wrap="none" lIns="91440" tIns="45720" rIns="91440" bIns="45720">
            <a:spAutoFit/>
          </a:bodyPr>
          <a:lstStyle/>
          <a:p>
            <a:pPr algn="ctr"/>
            <a:r>
              <a:rPr lang="he-IL" sz="3600" b="1" cap="none" spc="0" dirty="0">
                <a:ln w="22225">
                  <a:solidFill>
                    <a:schemeClr val="accent1"/>
                  </a:solidFill>
                  <a:prstDash val="solid"/>
                </a:ln>
                <a:solidFill>
                  <a:schemeClr val="accent1"/>
                </a:solidFill>
                <a:effectLst/>
              </a:rPr>
              <a:t>הפרפר שלי לשנת תשפ"ב</a:t>
            </a:r>
          </a:p>
        </p:txBody>
      </p:sp>
      <p:sp>
        <p:nvSpPr>
          <p:cNvPr id="7" name="מלבן 6"/>
          <p:cNvSpPr/>
          <p:nvPr/>
        </p:nvSpPr>
        <p:spPr>
          <a:xfrm>
            <a:off x="9663028" y="1058944"/>
            <a:ext cx="1298753" cy="646331"/>
          </a:xfrm>
          <a:prstGeom prst="rect">
            <a:avLst/>
          </a:prstGeom>
          <a:noFill/>
        </p:spPr>
        <p:txBody>
          <a:bodyPr wrap="none" lIns="91440" tIns="45720" rIns="91440" bIns="45720">
            <a:spAutoFit/>
          </a:bodyPr>
          <a:lstStyle/>
          <a:p>
            <a:pPr algn="ctr"/>
            <a:r>
              <a:rPr lang="he-IL" sz="3600" b="1" cap="none" spc="0" dirty="0">
                <a:ln w="22225">
                  <a:solidFill>
                    <a:schemeClr val="accent1"/>
                  </a:solidFill>
                  <a:prstDash val="solid"/>
                </a:ln>
                <a:solidFill>
                  <a:schemeClr val="accent1"/>
                </a:solidFill>
                <a:effectLst/>
              </a:rPr>
              <a:t>שימור</a:t>
            </a:r>
          </a:p>
        </p:txBody>
      </p:sp>
      <p:sp>
        <p:nvSpPr>
          <p:cNvPr id="8" name="מלבן 7"/>
          <p:cNvSpPr/>
          <p:nvPr/>
        </p:nvSpPr>
        <p:spPr>
          <a:xfrm>
            <a:off x="9013652" y="5192138"/>
            <a:ext cx="1298753" cy="646331"/>
          </a:xfrm>
          <a:prstGeom prst="rect">
            <a:avLst/>
          </a:prstGeom>
          <a:noFill/>
        </p:spPr>
        <p:txBody>
          <a:bodyPr wrap="none" lIns="91440" tIns="45720" rIns="91440" bIns="45720">
            <a:spAutoFit/>
          </a:bodyPr>
          <a:lstStyle/>
          <a:p>
            <a:pPr algn="ctr"/>
            <a:r>
              <a:rPr lang="he-IL" sz="3600" b="1" cap="none" spc="0" dirty="0">
                <a:ln w="22225">
                  <a:solidFill>
                    <a:schemeClr val="accent1"/>
                  </a:solidFill>
                  <a:prstDash val="solid"/>
                </a:ln>
                <a:solidFill>
                  <a:schemeClr val="accent1"/>
                </a:solidFill>
                <a:effectLst/>
              </a:rPr>
              <a:t>שיפור</a:t>
            </a:r>
          </a:p>
        </p:txBody>
      </p:sp>
      <p:sp>
        <p:nvSpPr>
          <p:cNvPr id="9" name="מלבן 8"/>
          <p:cNvSpPr/>
          <p:nvPr/>
        </p:nvSpPr>
        <p:spPr>
          <a:xfrm>
            <a:off x="1454378" y="1145655"/>
            <a:ext cx="1072731" cy="646331"/>
          </a:xfrm>
          <a:prstGeom prst="rect">
            <a:avLst/>
          </a:prstGeom>
          <a:noFill/>
        </p:spPr>
        <p:txBody>
          <a:bodyPr wrap="none" lIns="91440" tIns="45720" rIns="91440" bIns="45720">
            <a:spAutoFit/>
          </a:bodyPr>
          <a:lstStyle/>
          <a:p>
            <a:pPr algn="ctr"/>
            <a:r>
              <a:rPr lang="he-IL" sz="3600" b="1" cap="none" spc="0" dirty="0">
                <a:ln w="22225">
                  <a:solidFill>
                    <a:schemeClr val="accent1"/>
                  </a:solidFill>
                  <a:prstDash val="solid"/>
                </a:ln>
                <a:solidFill>
                  <a:schemeClr val="accent1"/>
                </a:solidFill>
                <a:effectLst/>
              </a:rPr>
              <a:t>שינוי</a:t>
            </a:r>
          </a:p>
        </p:txBody>
      </p:sp>
      <p:sp>
        <p:nvSpPr>
          <p:cNvPr id="10" name="מלבן 9"/>
          <p:cNvSpPr/>
          <p:nvPr/>
        </p:nvSpPr>
        <p:spPr>
          <a:xfrm>
            <a:off x="1874527" y="5192138"/>
            <a:ext cx="1305165" cy="646331"/>
          </a:xfrm>
          <a:prstGeom prst="rect">
            <a:avLst/>
          </a:prstGeom>
          <a:noFill/>
        </p:spPr>
        <p:txBody>
          <a:bodyPr wrap="none" lIns="91440" tIns="45720" rIns="91440" bIns="45720">
            <a:spAutoFit/>
          </a:bodyPr>
          <a:lstStyle/>
          <a:p>
            <a:pPr algn="ctr"/>
            <a:r>
              <a:rPr lang="he-IL" sz="3600" b="1" cap="none" spc="0" dirty="0">
                <a:ln w="22225">
                  <a:solidFill>
                    <a:schemeClr val="accent1"/>
                  </a:solidFill>
                  <a:prstDash val="solid"/>
                </a:ln>
                <a:solidFill>
                  <a:schemeClr val="accent1"/>
                </a:solidFill>
                <a:effectLst/>
              </a:rPr>
              <a:t>חידוש</a:t>
            </a:r>
          </a:p>
        </p:txBody>
      </p:sp>
    </p:spTree>
    <p:extLst>
      <p:ext uri="{BB962C8B-B14F-4D97-AF65-F5344CB8AC3E}">
        <p14:creationId xmlns:p14="http://schemas.microsoft.com/office/powerpoint/2010/main" val="11832255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g900211f262_0_1"/>
          <p:cNvSpPr txBox="1">
            <a:spLocks noGrp="1"/>
          </p:cNvSpPr>
          <p:nvPr>
            <p:ph type="body" idx="1"/>
          </p:nvPr>
        </p:nvSpPr>
        <p:spPr>
          <a:xfrm>
            <a:off x="242393" y="1584158"/>
            <a:ext cx="8855241" cy="3689684"/>
          </a:xfrm>
          <a:prstGeom prst="rect">
            <a:avLst/>
          </a:prstGeom>
        </p:spPr>
        <p:style>
          <a:lnRef idx="1">
            <a:schemeClr val="accent3"/>
          </a:lnRef>
          <a:fillRef idx="2">
            <a:schemeClr val="accent3"/>
          </a:fillRef>
          <a:effectRef idx="1">
            <a:schemeClr val="accent3"/>
          </a:effectRef>
          <a:fontRef idx="minor">
            <a:schemeClr val="dk1"/>
          </a:fontRef>
        </p:style>
        <p:txBody>
          <a:bodyPr spcFirstLastPara="1" wrap="square" lIns="91425" tIns="45700" rIns="91425" bIns="45700" anchor="t" anchorCtr="0">
            <a:noAutofit/>
          </a:bodyPr>
          <a:lstStyle/>
          <a:p>
            <a:pPr lvl="0" indent="-457200">
              <a:lnSpc>
                <a:spcPct val="150000"/>
              </a:lnSpc>
              <a:buFont typeface="Wingdings" panose="05000000000000000000" pitchFamily="2" charset="2"/>
              <a:buChar char="Ø"/>
            </a:pPr>
            <a:r>
              <a:rPr lang="he-IL" sz="2800" b="1" dirty="0">
                <a:solidFill>
                  <a:schemeClr val="tx1"/>
                </a:solidFill>
                <a:latin typeface="Calibri" panose="020F0502020204030204" pitchFamily="34" charset="0"/>
                <a:cs typeface="Calibri" panose="020F0502020204030204" pitchFamily="34" charset="0"/>
              </a:rPr>
              <a:t>לשמר</a:t>
            </a:r>
            <a:r>
              <a:rPr lang="he-IL" sz="2800" dirty="0">
                <a:solidFill>
                  <a:schemeClr val="tx1"/>
                </a:solidFill>
                <a:latin typeface="Calibri" panose="020F0502020204030204" pitchFamily="34" charset="0"/>
                <a:cs typeface="Calibri" panose="020F0502020204030204" pitchFamily="34" charset="0"/>
              </a:rPr>
              <a:t> -  </a:t>
            </a:r>
            <a:r>
              <a:rPr lang="he-IL" sz="2400" dirty="0">
                <a:solidFill>
                  <a:schemeClr val="tx1"/>
                </a:solidFill>
                <a:latin typeface="Calibri" panose="020F0502020204030204" pitchFamily="34" charset="0"/>
                <a:cs typeface="Calibri" panose="020F0502020204030204" pitchFamily="34" charset="0"/>
              </a:rPr>
              <a:t>דברים שאהבנו בשנה שעברה והיינו רוצות שיהיו גם השנה. </a:t>
            </a:r>
            <a:endParaRPr lang="he-IL" sz="2800" dirty="0">
              <a:solidFill>
                <a:schemeClr val="tx1"/>
              </a:solidFill>
              <a:latin typeface="Calibri" panose="020F0502020204030204" pitchFamily="34" charset="0"/>
              <a:cs typeface="Calibri" panose="020F0502020204030204" pitchFamily="34" charset="0"/>
            </a:endParaRPr>
          </a:p>
          <a:p>
            <a:pPr lvl="0" indent="-457200">
              <a:lnSpc>
                <a:spcPct val="150000"/>
              </a:lnSpc>
              <a:buFont typeface="Wingdings" panose="05000000000000000000" pitchFamily="2" charset="2"/>
              <a:buChar char="Ø"/>
            </a:pPr>
            <a:r>
              <a:rPr lang="he-IL" sz="2800" b="1" dirty="0">
                <a:solidFill>
                  <a:schemeClr val="tx1"/>
                </a:solidFill>
                <a:latin typeface="Calibri" panose="020F0502020204030204" pitchFamily="34" charset="0"/>
                <a:cs typeface="Calibri" panose="020F0502020204030204" pitchFamily="34" charset="0"/>
              </a:rPr>
              <a:t>לשפר</a:t>
            </a:r>
            <a:r>
              <a:rPr lang="he-IL" sz="2800" dirty="0">
                <a:solidFill>
                  <a:schemeClr val="tx1"/>
                </a:solidFill>
                <a:latin typeface="Calibri" panose="020F0502020204030204" pitchFamily="34" charset="0"/>
                <a:cs typeface="Calibri" panose="020F0502020204030204" pitchFamily="34" charset="0"/>
              </a:rPr>
              <a:t> -  </a:t>
            </a:r>
            <a:r>
              <a:rPr lang="he-IL" sz="2400" dirty="0">
                <a:solidFill>
                  <a:schemeClr val="tx1"/>
                </a:solidFill>
                <a:latin typeface="Calibri" panose="020F0502020204030204" pitchFamily="34" charset="0"/>
                <a:cs typeface="Calibri" panose="020F0502020204030204" pitchFamily="34" charset="0"/>
              </a:rPr>
              <a:t>דברים שהיו בשנה שעברה והיינו רוצות לשפר.</a:t>
            </a:r>
          </a:p>
          <a:p>
            <a:pPr lvl="0" indent="-457200">
              <a:lnSpc>
                <a:spcPct val="150000"/>
              </a:lnSpc>
              <a:buFont typeface="Wingdings" panose="05000000000000000000" pitchFamily="2" charset="2"/>
              <a:buChar char="Ø"/>
            </a:pPr>
            <a:r>
              <a:rPr lang="he-IL" sz="2800" b="1" dirty="0">
                <a:solidFill>
                  <a:schemeClr val="tx1"/>
                </a:solidFill>
                <a:latin typeface="Calibri" panose="020F0502020204030204" pitchFamily="34" charset="0"/>
                <a:cs typeface="Calibri" panose="020F0502020204030204" pitchFamily="34" charset="0"/>
              </a:rPr>
              <a:t>לשנות</a:t>
            </a:r>
            <a:r>
              <a:rPr lang="he-IL" sz="2800" dirty="0">
                <a:solidFill>
                  <a:schemeClr val="tx1"/>
                </a:solidFill>
                <a:latin typeface="Calibri" panose="020F0502020204030204" pitchFamily="34" charset="0"/>
                <a:cs typeface="Calibri" panose="020F0502020204030204" pitchFamily="34" charset="0"/>
              </a:rPr>
              <a:t> - </a:t>
            </a:r>
            <a:r>
              <a:rPr lang="he-IL" sz="2400" dirty="0">
                <a:solidFill>
                  <a:schemeClr val="tx1"/>
                </a:solidFill>
                <a:latin typeface="Calibri" panose="020F0502020204030204" pitchFamily="34" charset="0"/>
                <a:cs typeface="Calibri" panose="020F0502020204030204" pitchFamily="34" charset="0"/>
              </a:rPr>
              <a:t>דברים שהיו בשנה שעברה והיינו רוצות לשנות.</a:t>
            </a:r>
            <a:endParaRPr lang="he-IL" sz="2800" dirty="0">
              <a:solidFill>
                <a:schemeClr val="tx1"/>
              </a:solidFill>
              <a:latin typeface="Calibri" panose="020F0502020204030204" pitchFamily="34" charset="0"/>
              <a:cs typeface="Calibri" panose="020F0502020204030204" pitchFamily="34" charset="0"/>
            </a:endParaRPr>
          </a:p>
          <a:p>
            <a:pPr indent="-457200">
              <a:lnSpc>
                <a:spcPct val="150000"/>
              </a:lnSpc>
              <a:buFont typeface="Wingdings" panose="05000000000000000000" pitchFamily="2" charset="2"/>
              <a:buChar char="Ø"/>
            </a:pPr>
            <a:r>
              <a:rPr lang="he-IL" sz="2800" b="1" dirty="0">
                <a:solidFill>
                  <a:schemeClr val="tx1"/>
                </a:solidFill>
                <a:latin typeface="Calibri" panose="020F0502020204030204" pitchFamily="34" charset="0"/>
                <a:cs typeface="Calibri" panose="020F0502020204030204" pitchFamily="34" charset="0"/>
              </a:rPr>
              <a:t>לחדש </a:t>
            </a:r>
            <a:r>
              <a:rPr lang="he-IL" sz="2800" dirty="0">
                <a:solidFill>
                  <a:schemeClr val="tx1"/>
                </a:solidFill>
                <a:latin typeface="Calibri" panose="020F0502020204030204" pitchFamily="34" charset="0"/>
                <a:cs typeface="Calibri" panose="020F0502020204030204" pitchFamily="34" charset="0"/>
              </a:rPr>
              <a:t>-  </a:t>
            </a:r>
            <a:r>
              <a:rPr lang="he-IL" sz="2400" dirty="0">
                <a:solidFill>
                  <a:schemeClr val="tx1"/>
                </a:solidFill>
                <a:latin typeface="Calibri" panose="020F0502020204030204" pitchFamily="34" charset="0"/>
                <a:cs typeface="Calibri" panose="020F0502020204030204" pitchFamily="34" charset="0"/>
              </a:rPr>
              <a:t>דברים שלא היו בשנה שעברה וכדאי לחדש.</a:t>
            </a:r>
          </a:p>
          <a:p>
            <a:pPr marL="0" lvl="0" indent="0">
              <a:lnSpc>
                <a:spcPct val="150000"/>
              </a:lnSpc>
              <a:spcBef>
                <a:spcPts val="640"/>
              </a:spcBef>
              <a:spcAft>
                <a:spcPts val="0"/>
              </a:spcAft>
              <a:buNone/>
            </a:pPr>
            <a:endParaRPr lang="he-IL" sz="3600" dirty="0">
              <a:solidFill>
                <a:schemeClr val="tx1"/>
              </a:solidFill>
              <a:latin typeface="Calibri" panose="020F0502020204030204" pitchFamily="34" charset="0"/>
              <a:cs typeface="Calibri" panose="020F0502020204030204" pitchFamily="34" charset="0"/>
            </a:endParaRPr>
          </a:p>
          <a:p>
            <a:pPr marL="0" lvl="0" indent="0">
              <a:spcBef>
                <a:spcPts val="640"/>
              </a:spcBef>
              <a:spcAft>
                <a:spcPts val="0"/>
              </a:spcAft>
              <a:buNone/>
            </a:pPr>
            <a:endParaRPr lang="he-IL" sz="1600" dirty="0">
              <a:solidFill>
                <a:schemeClr val="tx1"/>
              </a:solidFill>
              <a:latin typeface="Calibri" panose="020F0502020204030204" pitchFamily="34" charset="0"/>
              <a:cs typeface="Calibri" panose="020F0502020204030204" pitchFamily="34" charset="0"/>
            </a:endParaRPr>
          </a:p>
          <a:p>
            <a:pPr marL="0" lvl="0" indent="0">
              <a:spcBef>
                <a:spcPts val="640"/>
              </a:spcBef>
              <a:spcAft>
                <a:spcPts val="0"/>
              </a:spcAft>
              <a:buNone/>
            </a:pPr>
            <a:endParaRPr lang="he-IL" sz="1600" dirty="0">
              <a:solidFill>
                <a:schemeClr val="tx1"/>
              </a:solidFill>
              <a:latin typeface="Calibri" panose="020F0502020204030204" pitchFamily="34" charset="0"/>
              <a:cs typeface="Calibri" panose="020F0502020204030204" pitchFamily="34" charset="0"/>
            </a:endParaRPr>
          </a:p>
        </p:txBody>
      </p:sp>
      <p:sp>
        <p:nvSpPr>
          <p:cNvPr id="7" name="Text Placeholder 6">
            <a:extLst>
              <a:ext uri="{FF2B5EF4-FFF2-40B4-BE49-F238E27FC236}">
                <a16:creationId xmlns:a16="http://schemas.microsoft.com/office/drawing/2014/main" id="{80CD0093-466D-7074-7FF8-A9B0BF4C44A7}"/>
              </a:ext>
            </a:extLst>
          </p:cNvPr>
          <p:cNvSpPr>
            <a:spLocks noGrp="1"/>
          </p:cNvSpPr>
          <p:nvPr>
            <p:ph type="body" idx="2"/>
          </p:nvPr>
        </p:nvSpPr>
        <p:spPr>
          <a:xfrm>
            <a:off x="9558367" y="612648"/>
            <a:ext cx="2231136" cy="2816352"/>
          </a:xfrm>
        </p:spPr>
        <p:txBody>
          <a:bodyPr>
            <a:normAutofit/>
          </a:bodyPr>
          <a:lstStyle/>
          <a:p>
            <a:pPr marL="228600" indent="0" algn="ctr"/>
            <a:r>
              <a:rPr lang="he-IL" sz="3200" b="1" dirty="0">
                <a:latin typeface="Calibri" panose="020F0502020204030204" pitchFamily="34" charset="0"/>
                <a:cs typeface="Calibri" panose="020F0502020204030204" pitchFamily="34" charset="0"/>
              </a:rPr>
              <a:t>הפרפר הכיתתי</a:t>
            </a:r>
          </a:p>
          <a:p>
            <a:pPr marL="228600" indent="0" algn="ctr"/>
            <a:r>
              <a:rPr lang="he-IL" sz="3200" b="1" dirty="0">
                <a:latin typeface="Calibri" panose="020F0502020204030204" pitchFamily="34" charset="0"/>
                <a:cs typeface="Calibri" panose="020F0502020204030204" pitchFamily="34" charset="0"/>
              </a:rPr>
              <a:t>שלנו</a:t>
            </a:r>
          </a:p>
          <a:p>
            <a:pPr marL="228600" indent="0" algn="ctr"/>
            <a:endParaRPr lang="he-IL" sz="3200" b="1" dirty="0">
              <a:latin typeface="Calibri" panose="020F0502020204030204" pitchFamily="34" charset="0"/>
              <a:cs typeface="Calibri" panose="020F0502020204030204" pitchFamily="34" charset="0"/>
            </a:endParaRPr>
          </a:p>
        </p:txBody>
      </p:sp>
      <p:sp>
        <p:nvSpPr>
          <p:cNvPr id="12" name="Google Shape;222;g900211f262_0_1">
            <a:extLst>
              <a:ext uri="{FF2B5EF4-FFF2-40B4-BE49-F238E27FC236}">
                <a16:creationId xmlns:a16="http://schemas.microsoft.com/office/drawing/2014/main" id="{BC862EBE-E4F8-C437-EC09-30EFA538595C}"/>
              </a:ext>
            </a:extLst>
          </p:cNvPr>
          <p:cNvSpPr txBox="1">
            <a:spLocks/>
          </p:cNvSpPr>
          <p:nvPr/>
        </p:nvSpPr>
        <p:spPr>
          <a:xfrm>
            <a:off x="9450084" y="2816351"/>
            <a:ext cx="2231100" cy="2816352"/>
          </a:xfrm>
          <a:prstGeom prst="rect">
            <a:avLst/>
          </a:prstGeom>
          <a:noFill/>
          <a:ln>
            <a:noFill/>
          </a:ln>
        </p:spPr>
        <p:txBody>
          <a:bodyPr spcFirstLastPara="1" wrap="square" lIns="91425" tIns="0" rIns="91425" bIns="45700" anchor="t" anchorCtr="0">
            <a:noAutofit/>
          </a:bodyPr>
          <a:lstStyle>
            <a:defPPr marR="0" lvl="0" algn="l" rtl="0">
              <a:lnSpc>
                <a:spcPct val="100000"/>
              </a:lnSpc>
              <a:spcBef>
                <a:spcPts val="0"/>
              </a:spcBef>
              <a:spcAft>
                <a:spcPts val="0"/>
              </a:spcAft>
            </a:defPPr>
            <a:lvl1pPr marL="457200" marR="0" lvl="0" indent="-228600" algn="r" rtl="1">
              <a:lnSpc>
                <a:spcPct val="100000"/>
              </a:lnSpc>
              <a:spcBef>
                <a:spcPts val="280"/>
              </a:spcBef>
              <a:spcAft>
                <a:spcPts val="0"/>
              </a:spcAft>
              <a:buClr>
                <a:schemeClr val="accent1"/>
              </a:buClr>
              <a:buSzPts val="1400"/>
              <a:buFont typeface="Noto Sans Symbols"/>
              <a:buNone/>
              <a:defRPr sz="1400" b="0" i="0" u="none" strike="noStrike" cap="none">
                <a:solidFill>
                  <a:srgbClr val="FFFFFF"/>
                </a:solidFill>
                <a:latin typeface="Libre Franklin Medium"/>
                <a:ea typeface="Libre Franklin Medium"/>
                <a:cs typeface="Libre Franklin Medium"/>
                <a:sym typeface="Libre Franklin Medium"/>
              </a:defRPr>
            </a:lvl1pPr>
            <a:lvl2pPr marL="914400" marR="0" lvl="1" indent="-228600" algn="r" rtl="1">
              <a:lnSpc>
                <a:spcPct val="100000"/>
              </a:lnSpc>
              <a:spcBef>
                <a:spcPts val="240"/>
              </a:spcBef>
              <a:spcAft>
                <a:spcPts val="0"/>
              </a:spcAft>
              <a:buClr>
                <a:schemeClr val="accent2"/>
              </a:buClr>
              <a:buSzPts val="1200"/>
              <a:buFont typeface="Noto Sans Symbols"/>
              <a:buNone/>
              <a:defRPr sz="1200" b="0" i="0" u="none" strike="noStrike" cap="none">
                <a:solidFill>
                  <a:schemeClr val="dk2"/>
                </a:solidFill>
                <a:latin typeface="Libre Franklin Medium"/>
                <a:ea typeface="Libre Franklin Medium"/>
                <a:cs typeface="Libre Franklin Medium"/>
                <a:sym typeface="Libre Franklin Medium"/>
              </a:defRPr>
            </a:lvl2pPr>
            <a:lvl3pPr marL="1371600" marR="0" lvl="2" indent="-228600" algn="r" rtl="1">
              <a:lnSpc>
                <a:spcPct val="100000"/>
              </a:lnSpc>
              <a:spcBef>
                <a:spcPts val="200"/>
              </a:spcBef>
              <a:spcAft>
                <a:spcPts val="0"/>
              </a:spcAft>
              <a:buClr>
                <a:schemeClr val="accent3"/>
              </a:buClr>
              <a:buSzPts val="1000"/>
              <a:buFont typeface="Noto Sans Symbols"/>
              <a:buNone/>
              <a:defRPr sz="1000" b="0" i="0" u="none" strike="noStrike" cap="none">
                <a:solidFill>
                  <a:schemeClr val="dk2"/>
                </a:solidFill>
                <a:latin typeface="Libre Franklin Medium"/>
                <a:ea typeface="Libre Franklin Medium"/>
                <a:cs typeface="Libre Franklin Medium"/>
                <a:sym typeface="Libre Franklin Medium"/>
              </a:defRPr>
            </a:lvl3pPr>
            <a:lvl4pPr marL="1828800" marR="0" lvl="3" indent="-228600" algn="r" rtl="1">
              <a:lnSpc>
                <a:spcPct val="100000"/>
              </a:lnSpc>
              <a:spcBef>
                <a:spcPts val="180"/>
              </a:spcBef>
              <a:spcAft>
                <a:spcPts val="0"/>
              </a:spcAft>
              <a:buClr>
                <a:schemeClr val="accent4"/>
              </a:buClr>
              <a:buSzPts val="900"/>
              <a:buFont typeface="Noto Sans Symbols"/>
              <a:buNone/>
              <a:defRPr sz="900" b="0" i="0" u="none" strike="noStrike" cap="none">
                <a:solidFill>
                  <a:schemeClr val="dk2"/>
                </a:solidFill>
                <a:latin typeface="Libre Franklin Medium"/>
                <a:ea typeface="Libre Franklin Medium"/>
                <a:cs typeface="Libre Franklin Medium"/>
                <a:sym typeface="Libre Franklin Medium"/>
              </a:defRPr>
            </a:lvl4pPr>
            <a:lvl5pPr marL="2286000" marR="0" lvl="4" indent="-228600" algn="r" rtl="1">
              <a:lnSpc>
                <a:spcPct val="100000"/>
              </a:lnSpc>
              <a:spcBef>
                <a:spcPts val="180"/>
              </a:spcBef>
              <a:spcAft>
                <a:spcPts val="0"/>
              </a:spcAft>
              <a:buClr>
                <a:schemeClr val="accent6"/>
              </a:buClr>
              <a:buSzPts val="900"/>
              <a:buFont typeface="Noto Sans Symbols"/>
              <a:buNone/>
              <a:defRPr sz="900" b="0" i="0" u="none" strike="noStrike" cap="none">
                <a:solidFill>
                  <a:schemeClr val="dk2"/>
                </a:solidFill>
                <a:latin typeface="Libre Franklin Medium"/>
                <a:ea typeface="Libre Franklin Medium"/>
                <a:cs typeface="Libre Franklin Medium"/>
                <a:sym typeface="Libre Franklin Medium"/>
              </a:defRPr>
            </a:lvl5pPr>
            <a:lvl6pPr marL="2743200" marR="0" lvl="5" indent="-228600" algn="r" rtl="1">
              <a:lnSpc>
                <a:spcPct val="100000"/>
              </a:lnSpc>
              <a:spcBef>
                <a:spcPts val="180"/>
              </a:spcBef>
              <a:spcAft>
                <a:spcPts val="0"/>
              </a:spcAft>
              <a:buClr>
                <a:schemeClr val="accent1"/>
              </a:buClr>
              <a:buSzPts val="900"/>
              <a:buFont typeface="Noto Sans Symbols"/>
              <a:buNone/>
              <a:defRPr sz="900" b="0" i="0" u="none" strike="noStrike" cap="none">
                <a:solidFill>
                  <a:schemeClr val="dk2"/>
                </a:solidFill>
                <a:latin typeface="Libre Franklin Medium"/>
                <a:ea typeface="Libre Franklin Medium"/>
                <a:cs typeface="Libre Franklin Medium"/>
                <a:sym typeface="Libre Franklin Medium"/>
              </a:defRPr>
            </a:lvl6pPr>
            <a:lvl7pPr marL="3200400" marR="0" lvl="6" indent="-228600" algn="r" rtl="1">
              <a:lnSpc>
                <a:spcPct val="100000"/>
              </a:lnSpc>
              <a:spcBef>
                <a:spcPts val="180"/>
              </a:spcBef>
              <a:spcAft>
                <a:spcPts val="0"/>
              </a:spcAft>
              <a:buClr>
                <a:schemeClr val="accent2"/>
              </a:buClr>
              <a:buSzPts val="900"/>
              <a:buFont typeface="Noto Sans Symbols"/>
              <a:buNone/>
              <a:defRPr sz="900" b="0" i="0" u="none" strike="noStrike" cap="none">
                <a:solidFill>
                  <a:schemeClr val="dk2"/>
                </a:solidFill>
                <a:latin typeface="Libre Franklin Medium"/>
                <a:ea typeface="Libre Franklin Medium"/>
                <a:cs typeface="Libre Franklin Medium"/>
                <a:sym typeface="Libre Franklin Medium"/>
              </a:defRPr>
            </a:lvl7pPr>
            <a:lvl8pPr marL="3657600" marR="0" lvl="7" indent="-228600" algn="r" rtl="1">
              <a:lnSpc>
                <a:spcPct val="100000"/>
              </a:lnSpc>
              <a:spcBef>
                <a:spcPts val="180"/>
              </a:spcBef>
              <a:spcAft>
                <a:spcPts val="0"/>
              </a:spcAft>
              <a:buClr>
                <a:schemeClr val="accent3"/>
              </a:buClr>
              <a:buSzPts val="900"/>
              <a:buFont typeface="Noto Sans Symbols"/>
              <a:buNone/>
              <a:defRPr sz="900" b="0" i="0" u="none" strike="noStrike" cap="none">
                <a:solidFill>
                  <a:schemeClr val="dk2"/>
                </a:solidFill>
                <a:latin typeface="Libre Franklin Medium"/>
                <a:ea typeface="Libre Franklin Medium"/>
                <a:cs typeface="Libre Franklin Medium"/>
                <a:sym typeface="Libre Franklin Medium"/>
              </a:defRPr>
            </a:lvl8pPr>
            <a:lvl9pPr marL="4114800" marR="0" lvl="8" indent="-228600" algn="r" rtl="1">
              <a:lnSpc>
                <a:spcPct val="100000"/>
              </a:lnSpc>
              <a:spcBef>
                <a:spcPts val="180"/>
              </a:spcBef>
              <a:spcAft>
                <a:spcPts val="0"/>
              </a:spcAft>
              <a:buClr>
                <a:schemeClr val="accent5"/>
              </a:buClr>
              <a:buSzPts val="900"/>
              <a:buFont typeface="Noto Sans Symbols"/>
              <a:buNone/>
              <a:defRPr sz="900" b="0" i="0" u="none" strike="noStrike" cap="none">
                <a:solidFill>
                  <a:schemeClr val="dk2"/>
                </a:solidFill>
                <a:latin typeface="Libre Franklin Medium"/>
                <a:ea typeface="Libre Franklin Medium"/>
                <a:cs typeface="Libre Franklin Medium"/>
                <a:sym typeface="Libre Franklin Medium"/>
              </a:defRPr>
            </a:lvl9pPr>
          </a:lstStyle>
          <a:p>
            <a:pPr marL="0" marR="0" lvl="0" indent="0" algn="ctr" defTabSz="914400" rtl="1" eaLnBrk="1" fontAlgn="auto" latinLnBrk="0" hangingPunct="1">
              <a:lnSpc>
                <a:spcPct val="100000"/>
              </a:lnSpc>
              <a:spcBef>
                <a:spcPts val="280"/>
              </a:spcBef>
              <a:spcAft>
                <a:spcPts val="0"/>
              </a:spcAft>
              <a:buClr>
                <a:srgbClr val="1CADE4"/>
              </a:buClr>
              <a:buSzPts val="1400"/>
              <a:buFont typeface="Noto Sans Symbols"/>
              <a:buNone/>
              <a:tabLst/>
              <a:defRPr/>
            </a:pPr>
            <a:r>
              <a:rPr kumimoji="0" lang="he-IL" sz="3600" b="1" i="0" u="none" strike="noStrike" kern="0" cap="none" spc="0" normalizeH="0" baseline="0" noProof="0" dirty="0">
                <a:ln>
                  <a:noFill/>
                </a:ln>
                <a:solidFill>
                  <a:prstClr val="white"/>
                </a:solidFill>
                <a:effectLst/>
                <a:uLnTx/>
                <a:uFillTx/>
                <a:latin typeface="Calibri" panose="020F0502020204030204" pitchFamily="34" charset="0"/>
                <a:ea typeface="Libre Franklin"/>
                <a:cs typeface="Calibri" panose="020F0502020204030204" pitchFamily="34" charset="0"/>
                <a:sym typeface="Libre Franklin"/>
              </a:rPr>
              <a:t>שימור</a:t>
            </a:r>
          </a:p>
          <a:p>
            <a:pPr marL="0" marR="0" lvl="0" indent="0" algn="ctr" defTabSz="914400" rtl="1" eaLnBrk="1" fontAlgn="auto" latinLnBrk="0" hangingPunct="1">
              <a:lnSpc>
                <a:spcPct val="100000"/>
              </a:lnSpc>
              <a:spcBef>
                <a:spcPts val="280"/>
              </a:spcBef>
              <a:spcAft>
                <a:spcPts val="0"/>
              </a:spcAft>
              <a:buClr>
                <a:srgbClr val="1CADE4"/>
              </a:buClr>
              <a:buSzPts val="1400"/>
              <a:buFont typeface="Noto Sans Symbols"/>
              <a:buNone/>
              <a:tabLst/>
              <a:defRPr/>
            </a:pPr>
            <a:r>
              <a:rPr kumimoji="0" lang="he-IL" sz="3600" b="1" i="0" u="none" strike="noStrike" kern="0" cap="none" spc="0" normalizeH="0" baseline="0" noProof="0" dirty="0">
                <a:ln>
                  <a:noFill/>
                </a:ln>
                <a:solidFill>
                  <a:prstClr val="white"/>
                </a:solidFill>
                <a:effectLst/>
                <a:uLnTx/>
                <a:uFillTx/>
                <a:latin typeface="Calibri" panose="020F0502020204030204" pitchFamily="34" charset="0"/>
                <a:ea typeface="Libre Franklin"/>
                <a:cs typeface="Calibri" panose="020F0502020204030204" pitchFamily="34" charset="0"/>
                <a:sym typeface="Libre Franklin"/>
              </a:rPr>
              <a:t>שיפור</a:t>
            </a:r>
          </a:p>
          <a:p>
            <a:pPr marL="0" marR="0" lvl="0" indent="0" algn="ctr" defTabSz="914400" rtl="1" eaLnBrk="1" fontAlgn="auto" latinLnBrk="0" hangingPunct="1">
              <a:lnSpc>
                <a:spcPct val="100000"/>
              </a:lnSpc>
              <a:spcBef>
                <a:spcPts val="280"/>
              </a:spcBef>
              <a:spcAft>
                <a:spcPts val="0"/>
              </a:spcAft>
              <a:buClr>
                <a:srgbClr val="1CADE4"/>
              </a:buClr>
              <a:buSzPts val="1400"/>
              <a:buFont typeface="Noto Sans Symbols"/>
              <a:buNone/>
              <a:tabLst/>
              <a:defRPr/>
            </a:pPr>
            <a:r>
              <a:rPr kumimoji="0" lang="he-IL" sz="3600" b="1" i="0" u="none" strike="noStrike" kern="0" cap="none" spc="0" normalizeH="0" baseline="0" noProof="0" dirty="0">
                <a:ln>
                  <a:noFill/>
                </a:ln>
                <a:solidFill>
                  <a:prstClr val="white"/>
                </a:solidFill>
                <a:effectLst/>
                <a:uLnTx/>
                <a:uFillTx/>
                <a:latin typeface="Calibri" panose="020F0502020204030204" pitchFamily="34" charset="0"/>
                <a:ea typeface="Libre Franklin"/>
                <a:cs typeface="Calibri" panose="020F0502020204030204" pitchFamily="34" charset="0"/>
                <a:sym typeface="Libre Franklin"/>
              </a:rPr>
              <a:t>שינוי</a:t>
            </a:r>
          </a:p>
          <a:p>
            <a:pPr marL="0" marR="0" lvl="0" indent="0" algn="ctr" defTabSz="914400" rtl="1" eaLnBrk="1" fontAlgn="auto" latinLnBrk="0" hangingPunct="1">
              <a:lnSpc>
                <a:spcPct val="100000"/>
              </a:lnSpc>
              <a:spcBef>
                <a:spcPts val="280"/>
              </a:spcBef>
              <a:spcAft>
                <a:spcPts val="0"/>
              </a:spcAft>
              <a:buClr>
                <a:srgbClr val="1CADE4"/>
              </a:buClr>
              <a:buSzPts val="1400"/>
              <a:buFont typeface="Noto Sans Symbols"/>
              <a:buNone/>
              <a:tabLst/>
              <a:defRPr/>
            </a:pPr>
            <a:r>
              <a:rPr kumimoji="0" lang="he-IL" sz="3600" b="1" i="0" u="none" strike="noStrike" kern="0" cap="none" spc="0" normalizeH="0" baseline="0" noProof="0" dirty="0">
                <a:ln>
                  <a:noFill/>
                </a:ln>
                <a:solidFill>
                  <a:prstClr val="white"/>
                </a:solidFill>
                <a:effectLst/>
                <a:uLnTx/>
                <a:uFillTx/>
                <a:latin typeface="Calibri" panose="020F0502020204030204" pitchFamily="34" charset="0"/>
                <a:ea typeface="Libre Franklin"/>
                <a:cs typeface="Calibri" panose="020F0502020204030204" pitchFamily="34" charset="0"/>
                <a:sym typeface="Libre Franklin"/>
              </a:rPr>
              <a:t>חידוש</a:t>
            </a:r>
          </a:p>
        </p:txBody>
      </p:sp>
    </p:spTree>
    <p:extLst>
      <p:ext uri="{BB962C8B-B14F-4D97-AF65-F5344CB8AC3E}">
        <p14:creationId xmlns:p14="http://schemas.microsoft.com/office/powerpoint/2010/main" val="702407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p:cNvPicPr>
            <a:picLocks noChangeAspect="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679644" y="248130"/>
            <a:ext cx="8832713" cy="6390289"/>
          </a:xfrm>
          <a:prstGeom prst="rect">
            <a:avLst/>
          </a:prstGeom>
        </p:spPr>
      </p:pic>
      <p:sp>
        <p:nvSpPr>
          <p:cNvPr id="6" name="מלבן 5"/>
          <p:cNvSpPr/>
          <p:nvPr/>
        </p:nvSpPr>
        <p:spPr>
          <a:xfrm>
            <a:off x="3502983" y="78854"/>
            <a:ext cx="5186035" cy="646331"/>
          </a:xfrm>
          <a:prstGeom prst="rect">
            <a:avLst/>
          </a:prstGeom>
          <a:noFill/>
        </p:spPr>
        <p:txBody>
          <a:bodyPr wrap="none" lIns="91440" tIns="45720" rIns="91440" bIns="45720">
            <a:spAutoFit/>
          </a:bodyPr>
          <a:lstStyle/>
          <a:p>
            <a:pPr algn="ctr"/>
            <a:r>
              <a:rPr lang="he-IL" sz="3600" b="1" cap="none" spc="0" dirty="0">
                <a:ln w="22225">
                  <a:solidFill>
                    <a:schemeClr val="accent1"/>
                  </a:solidFill>
                  <a:prstDash val="solid"/>
                </a:ln>
                <a:solidFill>
                  <a:schemeClr val="accent1"/>
                </a:solidFill>
                <a:effectLst/>
              </a:rPr>
              <a:t>הפרפר שלנו לשנת תשפ"ב</a:t>
            </a:r>
          </a:p>
        </p:txBody>
      </p:sp>
      <p:sp>
        <p:nvSpPr>
          <p:cNvPr id="7" name="מלבן 6"/>
          <p:cNvSpPr/>
          <p:nvPr/>
        </p:nvSpPr>
        <p:spPr>
          <a:xfrm>
            <a:off x="9663028" y="1058944"/>
            <a:ext cx="1298753" cy="646331"/>
          </a:xfrm>
          <a:prstGeom prst="rect">
            <a:avLst/>
          </a:prstGeom>
          <a:noFill/>
        </p:spPr>
        <p:txBody>
          <a:bodyPr wrap="none" lIns="91440" tIns="45720" rIns="91440" bIns="45720">
            <a:spAutoFit/>
          </a:bodyPr>
          <a:lstStyle/>
          <a:p>
            <a:pPr algn="ctr"/>
            <a:r>
              <a:rPr lang="he-IL" sz="3600" b="1" cap="none" spc="0" dirty="0">
                <a:ln w="22225">
                  <a:solidFill>
                    <a:schemeClr val="accent1"/>
                  </a:solidFill>
                  <a:prstDash val="solid"/>
                </a:ln>
                <a:solidFill>
                  <a:schemeClr val="accent1"/>
                </a:solidFill>
                <a:effectLst/>
              </a:rPr>
              <a:t>שימור</a:t>
            </a:r>
          </a:p>
        </p:txBody>
      </p:sp>
      <p:sp>
        <p:nvSpPr>
          <p:cNvPr id="8" name="מלבן 7"/>
          <p:cNvSpPr/>
          <p:nvPr/>
        </p:nvSpPr>
        <p:spPr>
          <a:xfrm>
            <a:off x="9013652" y="5192138"/>
            <a:ext cx="1298753" cy="646331"/>
          </a:xfrm>
          <a:prstGeom prst="rect">
            <a:avLst/>
          </a:prstGeom>
          <a:noFill/>
        </p:spPr>
        <p:txBody>
          <a:bodyPr wrap="none" lIns="91440" tIns="45720" rIns="91440" bIns="45720">
            <a:spAutoFit/>
          </a:bodyPr>
          <a:lstStyle/>
          <a:p>
            <a:pPr algn="ctr"/>
            <a:r>
              <a:rPr lang="he-IL" sz="3600" b="1" cap="none" spc="0" dirty="0">
                <a:ln w="22225">
                  <a:solidFill>
                    <a:schemeClr val="accent1"/>
                  </a:solidFill>
                  <a:prstDash val="solid"/>
                </a:ln>
                <a:solidFill>
                  <a:schemeClr val="accent1"/>
                </a:solidFill>
                <a:effectLst/>
              </a:rPr>
              <a:t>שיפור</a:t>
            </a:r>
          </a:p>
        </p:txBody>
      </p:sp>
      <p:sp>
        <p:nvSpPr>
          <p:cNvPr id="9" name="מלבן 8"/>
          <p:cNvSpPr/>
          <p:nvPr/>
        </p:nvSpPr>
        <p:spPr>
          <a:xfrm>
            <a:off x="1454378" y="1145655"/>
            <a:ext cx="1072731" cy="646331"/>
          </a:xfrm>
          <a:prstGeom prst="rect">
            <a:avLst/>
          </a:prstGeom>
          <a:noFill/>
        </p:spPr>
        <p:txBody>
          <a:bodyPr wrap="none" lIns="91440" tIns="45720" rIns="91440" bIns="45720">
            <a:spAutoFit/>
          </a:bodyPr>
          <a:lstStyle/>
          <a:p>
            <a:pPr algn="ctr"/>
            <a:r>
              <a:rPr lang="he-IL" sz="3600" b="1" cap="none" spc="0" dirty="0">
                <a:ln w="22225">
                  <a:solidFill>
                    <a:schemeClr val="accent1"/>
                  </a:solidFill>
                  <a:prstDash val="solid"/>
                </a:ln>
                <a:solidFill>
                  <a:schemeClr val="accent1"/>
                </a:solidFill>
                <a:effectLst/>
              </a:rPr>
              <a:t>שינוי</a:t>
            </a:r>
          </a:p>
        </p:txBody>
      </p:sp>
      <p:sp>
        <p:nvSpPr>
          <p:cNvPr id="10" name="מלבן 9"/>
          <p:cNvSpPr/>
          <p:nvPr/>
        </p:nvSpPr>
        <p:spPr>
          <a:xfrm>
            <a:off x="1874527" y="5192138"/>
            <a:ext cx="1305165" cy="646331"/>
          </a:xfrm>
          <a:prstGeom prst="rect">
            <a:avLst/>
          </a:prstGeom>
          <a:noFill/>
        </p:spPr>
        <p:txBody>
          <a:bodyPr wrap="none" lIns="91440" tIns="45720" rIns="91440" bIns="45720">
            <a:spAutoFit/>
          </a:bodyPr>
          <a:lstStyle/>
          <a:p>
            <a:pPr algn="ctr"/>
            <a:r>
              <a:rPr lang="he-IL" sz="3600" b="1" cap="none" spc="0" dirty="0">
                <a:ln w="22225">
                  <a:solidFill>
                    <a:schemeClr val="accent1"/>
                  </a:solidFill>
                  <a:prstDash val="solid"/>
                </a:ln>
                <a:solidFill>
                  <a:schemeClr val="accent1"/>
                </a:solidFill>
                <a:effectLst/>
              </a:rPr>
              <a:t>חידוש</a:t>
            </a:r>
          </a:p>
        </p:txBody>
      </p:sp>
    </p:spTree>
    <p:extLst>
      <p:ext uri="{BB962C8B-B14F-4D97-AF65-F5344CB8AC3E}">
        <p14:creationId xmlns:p14="http://schemas.microsoft.com/office/powerpoint/2010/main" val="17701124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pic>
        <p:nvPicPr>
          <p:cNvPr id="26" name="Picture 6" descr="Thinking, Thought, Bubb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377523">
            <a:off x="2845917" y="4509911"/>
            <a:ext cx="2302174" cy="2379147"/>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Thinking, Thought, Bubb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496607" flipH="1">
            <a:off x="551208" y="4415818"/>
            <a:ext cx="2007164" cy="215414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Thinking, Thought, Bubb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405091" flipH="1">
            <a:off x="8180542" y="4495699"/>
            <a:ext cx="2617576" cy="276814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Thinking, Thought, Bubb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15856" flipH="1">
            <a:off x="8766143" y="1874344"/>
            <a:ext cx="2617576" cy="276814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Thinking, Thought, Bubb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6508" y="1585922"/>
            <a:ext cx="2678589" cy="276814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hinking, Thought, Bubb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396" y="1767678"/>
            <a:ext cx="2344645" cy="2423038"/>
          </a:xfrm>
          <a:prstGeom prst="rect">
            <a:avLst/>
          </a:prstGeom>
          <a:noFill/>
          <a:extLst>
            <a:ext uri="{909E8E84-426E-40DD-AFC4-6F175D3DCCD1}">
              <a14:hiddenFill xmlns:a14="http://schemas.microsoft.com/office/drawing/2010/main">
                <a:solidFill>
                  <a:srgbClr val="FFFFFF"/>
                </a:solidFill>
              </a14:hiddenFill>
            </a:ext>
          </a:extLst>
        </p:spPr>
      </p:pic>
      <p:sp>
        <p:nvSpPr>
          <p:cNvPr id="258" name="Google Shape;258;p1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Clr>
                <a:srgbClr val="0F6F80"/>
              </a:buClr>
              <a:buSzPts val="4000"/>
              <a:buFont typeface="Libre Franklin Medium"/>
              <a:buNone/>
            </a:pPr>
            <a:r>
              <a:rPr lang="iw-IL" sz="4000" dirty="0">
                <a:solidFill>
                  <a:schemeClr val="bg1"/>
                </a:solidFill>
                <a:latin typeface="Arial" panose="020B0604020202020204" pitchFamily="34" charset="0"/>
                <a:cs typeface="Arial" panose="020B0604020202020204" pitchFamily="34" charset="0"/>
              </a:rPr>
              <a:t>מחשבות כעת...</a:t>
            </a:r>
            <a:r>
              <a:rPr lang="he-IL" sz="4000" dirty="0">
                <a:solidFill>
                  <a:schemeClr val="bg1"/>
                </a:solidFill>
                <a:latin typeface="Arial" panose="020B0604020202020204" pitchFamily="34" charset="0"/>
                <a:cs typeface="Arial" panose="020B0604020202020204" pitchFamily="34" charset="0"/>
              </a:rPr>
              <a:t> בסיום המפגשים</a:t>
            </a:r>
            <a:endParaRPr dirty="0">
              <a:solidFill>
                <a:schemeClr val="bg1"/>
              </a:solidFill>
              <a:latin typeface="Arial" panose="020B0604020202020204" pitchFamily="34" charset="0"/>
              <a:cs typeface="Arial" panose="020B0604020202020204" pitchFamily="34" charset="0"/>
            </a:endParaRPr>
          </a:p>
        </p:txBody>
      </p:sp>
      <p:sp>
        <p:nvSpPr>
          <p:cNvPr id="264" name="Google Shape;264;p12"/>
          <p:cNvSpPr txBox="1"/>
          <p:nvPr/>
        </p:nvSpPr>
        <p:spPr>
          <a:xfrm>
            <a:off x="9144029" y="2286740"/>
            <a:ext cx="1861804" cy="821210"/>
          </a:xfrm>
          <a:prstGeom prst="rect">
            <a:avLst/>
          </a:prstGeom>
          <a:noFill/>
          <a:ln>
            <a:noFill/>
          </a:ln>
        </p:spPr>
        <p:txBody>
          <a:bodyPr spcFirstLastPara="1" wrap="square" lIns="91425" tIns="45700" rIns="91425" bIns="45700" anchor="t" anchorCtr="0">
            <a:spAutoFit/>
          </a:bodyPr>
          <a:lstStyle/>
          <a:p>
            <a:pPr marL="45720" lvl="0" algn="r" rtl="1">
              <a:lnSpc>
                <a:spcPct val="90000"/>
              </a:lnSpc>
              <a:spcBef>
                <a:spcPts val="518"/>
              </a:spcBef>
              <a:buSzPts val="2590"/>
            </a:pPr>
            <a:r>
              <a:rPr lang="he-IL" sz="2400" dirty="0">
                <a:solidFill>
                  <a:schemeClr val="tx1"/>
                </a:solidFill>
                <a:latin typeface="Arial" panose="020B0604020202020204" pitchFamily="34" charset="0"/>
                <a:cs typeface="Arial" panose="020B0604020202020204" pitchFamily="34" charset="0"/>
              </a:rPr>
              <a:t>חשבתי ש...  וכעת...</a:t>
            </a:r>
          </a:p>
        </p:txBody>
      </p:sp>
      <p:sp>
        <p:nvSpPr>
          <p:cNvPr id="265" name="Google Shape;265;p12"/>
          <p:cNvSpPr txBox="1"/>
          <p:nvPr/>
        </p:nvSpPr>
        <p:spPr>
          <a:xfrm>
            <a:off x="4510034" y="1874344"/>
            <a:ext cx="1729395" cy="821210"/>
          </a:xfrm>
          <a:prstGeom prst="rect">
            <a:avLst/>
          </a:prstGeom>
          <a:noFill/>
          <a:ln>
            <a:noFill/>
          </a:ln>
        </p:spPr>
        <p:txBody>
          <a:bodyPr spcFirstLastPara="1" wrap="square" lIns="91425" tIns="45700" rIns="91425" bIns="45700" anchor="t" anchorCtr="0">
            <a:spAutoFit/>
          </a:bodyPr>
          <a:lstStyle/>
          <a:p>
            <a:pPr marL="45720" lvl="0" algn="r" rtl="1">
              <a:lnSpc>
                <a:spcPct val="90000"/>
              </a:lnSpc>
              <a:spcBef>
                <a:spcPts val="518"/>
              </a:spcBef>
              <a:buSzPts val="2590"/>
            </a:pPr>
            <a:r>
              <a:rPr lang="he-IL" sz="2400" dirty="0">
                <a:solidFill>
                  <a:srgbClr val="134F5A"/>
                </a:solidFill>
                <a:latin typeface="Arial" panose="020B0604020202020204" pitchFamily="34" charset="0"/>
                <a:cs typeface="Arial" panose="020B0604020202020204" pitchFamily="34" charset="0"/>
              </a:rPr>
              <a:t>רציתי ש...     וכעת...</a:t>
            </a:r>
            <a:endParaRPr lang="he-IL" sz="2400" dirty="0">
              <a:latin typeface="Arial" panose="020B0604020202020204" pitchFamily="34" charset="0"/>
              <a:cs typeface="Arial" panose="020B0604020202020204" pitchFamily="34" charset="0"/>
            </a:endParaRPr>
          </a:p>
        </p:txBody>
      </p:sp>
      <p:sp>
        <p:nvSpPr>
          <p:cNvPr id="266" name="Google Shape;266;p12"/>
          <p:cNvSpPr txBox="1"/>
          <p:nvPr/>
        </p:nvSpPr>
        <p:spPr>
          <a:xfrm>
            <a:off x="577201" y="1917408"/>
            <a:ext cx="1999034" cy="821210"/>
          </a:xfrm>
          <a:prstGeom prst="rect">
            <a:avLst/>
          </a:prstGeom>
          <a:noFill/>
          <a:ln>
            <a:noFill/>
          </a:ln>
        </p:spPr>
        <p:txBody>
          <a:bodyPr spcFirstLastPara="1" wrap="square" lIns="91425" tIns="45700" rIns="91425" bIns="45700" anchor="t" anchorCtr="0">
            <a:spAutoFit/>
          </a:bodyPr>
          <a:lstStyle/>
          <a:p>
            <a:pPr marL="45720" lvl="0" algn="r" rtl="1">
              <a:lnSpc>
                <a:spcPct val="90000"/>
              </a:lnSpc>
              <a:spcBef>
                <a:spcPts val="518"/>
              </a:spcBef>
              <a:buSzPts val="2590"/>
            </a:pPr>
            <a:r>
              <a:rPr lang="he-IL" sz="2400" dirty="0">
                <a:solidFill>
                  <a:srgbClr val="134F5A"/>
                </a:solidFill>
                <a:latin typeface="Arial" panose="020B0604020202020204" pitchFamily="34" charset="0"/>
                <a:cs typeface="Arial" panose="020B0604020202020204" pitchFamily="34" charset="0"/>
              </a:rPr>
              <a:t>הרגשתי ש... וכעת...</a:t>
            </a:r>
            <a:endParaRPr lang="he-IL" sz="2400" dirty="0">
              <a:latin typeface="Arial" panose="020B0604020202020204" pitchFamily="34" charset="0"/>
              <a:cs typeface="Arial" panose="020B0604020202020204" pitchFamily="34" charset="0"/>
            </a:endParaRPr>
          </a:p>
        </p:txBody>
      </p:sp>
      <p:sp>
        <p:nvSpPr>
          <p:cNvPr id="267" name="Google Shape;267;p12"/>
          <p:cNvSpPr txBox="1"/>
          <p:nvPr/>
        </p:nvSpPr>
        <p:spPr>
          <a:xfrm>
            <a:off x="8399150" y="4798707"/>
            <a:ext cx="2180360" cy="821210"/>
          </a:xfrm>
          <a:prstGeom prst="rect">
            <a:avLst/>
          </a:prstGeom>
          <a:noFill/>
          <a:ln>
            <a:noFill/>
          </a:ln>
        </p:spPr>
        <p:txBody>
          <a:bodyPr spcFirstLastPara="1" wrap="square" lIns="91425" tIns="45700" rIns="91425" bIns="45700" anchor="t" anchorCtr="0">
            <a:spAutoFit/>
          </a:bodyPr>
          <a:lstStyle/>
          <a:p>
            <a:pPr marL="45720" lvl="0" algn="r" rtl="1">
              <a:lnSpc>
                <a:spcPct val="90000"/>
              </a:lnSpc>
              <a:spcBef>
                <a:spcPts val="518"/>
              </a:spcBef>
              <a:buSzPts val="2590"/>
            </a:pPr>
            <a:r>
              <a:rPr lang="he-IL" sz="2400" dirty="0">
                <a:solidFill>
                  <a:srgbClr val="134F5A"/>
                </a:solidFill>
                <a:latin typeface="Arial" panose="020B0604020202020204" pitchFamily="34" charset="0"/>
                <a:cs typeface="Arial" panose="020B0604020202020204" pitchFamily="34" charset="0"/>
              </a:rPr>
              <a:t>דאגתי ש...    וכעת...</a:t>
            </a:r>
            <a:endParaRPr lang="he-IL" sz="2400" dirty="0">
              <a:latin typeface="Arial" panose="020B0604020202020204" pitchFamily="34" charset="0"/>
              <a:cs typeface="Arial" panose="020B0604020202020204" pitchFamily="34" charset="0"/>
            </a:endParaRPr>
          </a:p>
        </p:txBody>
      </p:sp>
      <p:sp>
        <p:nvSpPr>
          <p:cNvPr id="268" name="Google Shape;268;p12"/>
          <p:cNvSpPr txBox="1"/>
          <p:nvPr/>
        </p:nvSpPr>
        <p:spPr>
          <a:xfrm>
            <a:off x="2873793" y="4798707"/>
            <a:ext cx="1734904" cy="821210"/>
          </a:xfrm>
          <a:prstGeom prst="rect">
            <a:avLst/>
          </a:prstGeom>
          <a:noFill/>
          <a:ln>
            <a:noFill/>
          </a:ln>
        </p:spPr>
        <p:txBody>
          <a:bodyPr spcFirstLastPara="1" wrap="square" lIns="91425" tIns="45700" rIns="91425" bIns="45700" anchor="t" anchorCtr="0">
            <a:spAutoFit/>
          </a:bodyPr>
          <a:lstStyle/>
          <a:p>
            <a:pPr marL="45720" lvl="0" algn="r" rtl="1">
              <a:lnSpc>
                <a:spcPct val="90000"/>
              </a:lnSpc>
              <a:spcBef>
                <a:spcPts val="518"/>
              </a:spcBef>
              <a:buSzPts val="2590"/>
            </a:pPr>
            <a:r>
              <a:rPr lang="he-IL" sz="2400" dirty="0">
                <a:solidFill>
                  <a:srgbClr val="134F5A"/>
                </a:solidFill>
                <a:latin typeface="Arial" panose="020B0604020202020204" pitchFamily="34" charset="0"/>
                <a:cs typeface="Arial" panose="020B0604020202020204" pitchFamily="34" charset="0"/>
              </a:rPr>
              <a:t>קיוויתי ש...    וכעת...</a:t>
            </a:r>
          </a:p>
        </p:txBody>
      </p:sp>
      <p:sp>
        <p:nvSpPr>
          <p:cNvPr id="271" name="Google Shape;271;p12"/>
          <p:cNvSpPr txBox="1"/>
          <p:nvPr/>
        </p:nvSpPr>
        <p:spPr>
          <a:xfrm>
            <a:off x="713474" y="5398851"/>
            <a:ext cx="1329335" cy="461624"/>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iw-IL" sz="2400" dirty="0">
                <a:solidFill>
                  <a:schemeClr val="dk1"/>
                </a:solidFill>
                <a:latin typeface="Arial" panose="020B0604020202020204" pitchFamily="34" charset="0"/>
                <a:ea typeface="Libre Franklin Medium"/>
                <a:cs typeface="Arial" panose="020B0604020202020204" pitchFamily="34" charset="0"/>
                <a:sym typeface="Libre Franklin Medium"/>
              </a:rPr>
              <a:t>אחר</a:t>
            </a:r>
            <a:r>
              <a:rPr lang="he-IL" sz="2400" dirty="0">
                <a:solidFill>
                  <a:schemeClr val="dk1"/>
                </a:solidFill>
                <a:latin typeface="Arial" panose="020B0604020202020204" pitchFamily="34" charset="0"/>
                <a:ea typeface="Libre Franklin Medium"/>
                <a:cs typeface="Arial" panose="020B0604020202020204" pitchFamily="34" charset="0"/>
                <a:sym typeface="Libre Franklin Medium"/>
              </a:rPr>
              <a:t>...</a:t>
            </a:r>
            <a:endParaRPr sz="2400" dirty="0">
              <a:solidFill>
                <a:schemeClr val="dk1"/>
              </a:solidFill>
              <a:latin typeface="Arial" panose="020B0604020202020204" pitchFamily="34" charset="0"/>
              <a:ea typeface="Libre Franklin Medium"/>
              <a:cs typeface="Arial" panose="020B0604020202020204" pitchFamily="34" charset="0"/>
              <a:sym typeface="Libre Franklin Medium"/>
            </a:endParaRPr>
          </a:p>
        </p:txBody>
      </p:sp>
      <p:grpSp>
        <p:nvGrpSpPr>
          <p:cNvPr id="17" name="קבוצה 16">
            <a:extLst>
              <a:ext uri="{FF2B5EF4-FFF2-40B4-BE49-F238E27FC236}">
                <a16:creationId xmlns:a16="http://schemas.microsoft.com/office/drawing/2014/main" id="{FEDC3B59-0286-4A8A-9E9A-AF217B418437}"/>
              </a:ext>
            </a:extLst>
          </p:cNvPr>
          <p:cNvGrpSpPr/>
          <p:nvPr/>
        </p:nvGrpSpPr>
        <p:grpSpPr>
          <a:xfrm>
            <a:off x="5714394" y="4641523"/>
            <a:ext cx="2263926" cy="1735419"/>
            <a:chOff x="5937623" y="4230621"/>
            <a:chExt cx="2678589" cy="2051032"/>
          </a:xfrm>
        </p:grpSpPr>
        <p:pic>
          <p:nvPicPr>
            <p:cNvPr id="18" name="Google Shape;300;p15">
              <a:extLst>
                <a:ext uri="{FF2B5EF4-FFF2-40B4-BE49-F238E27FC236}">
                  <a16:creationId xmlns:a16="http://schemas.microsoft.com/office/drawing/2014/main" id="{6BBC8F4C-0514-4711-A2A7-5607AC6A8A5B}"/>
                </a:ext>
              </a:extLst>
            </p:cNvPr>
            <p:cNvPicPr preferRelativeResize="0"/>
            <p:nvPr/>
          </p:nvPicPr>
          <p:blipFill>
            <a:blip r:embed="rId4">
              <a:alphaModFix/>
            </a:blip>
            <a:stretch>
              <a:fillRect/>
            </a:stretch>
          </p:blipFill>
          <p:spPr>
            <a:xfrm>
              <a:off x="5937623" y="4230621"/>
              <a:ext cx="2678589" cy="2051032"/>
            </a:xfrm>
            <a:prstGeom prst="rect">
              <a:avLst/>
            </a:prstGeom>
            <a:noFill/>
            <a:ln>
              <a:noFill/>
            </a:ln>
          </p:spPr>
        </p:pic>
        <p:sp>
          <p:nvSpPr>
            <p:cNvPr id="19" name="מלבן 18">
              <a:extLst>
                <a:ext uri="{FF2B5EF4-FFF2-40B4-BE49-F238E27FC236}">
                  <a16:creationId xmlns:a16="http://schemas.microsoft.com/office/drawing/2014/main" id="{8236AA5A-9235-4904-BBB2-E77F48DBAF7A}"/>
                </a:ext>
              </a:extLst>
            </p:cNvPr>
            <p:cNvSpPr/>
            <p:nvPr/>
          </p:nvSpPr>
          <p:spPr>
            <a:xfrm>
              <a:off x="7146520" y="4982391"/>
              <a:ext cx="277773" cy="1183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pic>
        <p:nvPicPr>
          <p:cNvPr id="26" name="Picture 6" descr="Thinking, Thought, Bubb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377523">
            <a:off x="2939278" y="3911196"/>
            <a:ext cx="2302174" cy="2379147"/>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Thinking, Thought, Bubb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496607" flipH="1">
            <a:off x="356786" y="4431190"/>
            <a:ext cx="2007164" cy="215414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Thinking, Thought, Bubb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405091" flipH="1">
            <a:off x="9132146" y="4343757"/>
            <a:ext cx="2617576" cy="276814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Thinking, Thought, Bubb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15856" flipH="1">
            <a:off x="9102920" y="533335"/>
            <a:ext cx="2617576" cy="276814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Thinking, Thought, Bubb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9536" y="774005"/>
            <a:ext cx="2678589" cy="276814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hinking, Thought, Bubb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417" y="505439"/>
            <a:ext cx="2344645" cy="2423038"/>
          </a:xfrm>
          <a:prstGeom prst="rect">
            <a:avLst/>
          </a:prstGeom>
          <a:noFill/>
          <a:extLst>
            <a:ext uri="{909E8E84-426E-40DD-AFC4-6F175D3DCCD1}">
              <a14:hiddenFill xmlns:a14="http://schemas.microsoft.com/office/drawing/2010/main">
                <a:solidFill>
                  <a:srgbClr val="FFFFFF"/>
                </a:solidFill>
              </a14:hiddenFill>
            </a:ext>
          </a:extLst>
        </p:spPr>
      </p:pic>
      <p:sp>
        <p:nvSpPr>
          <p:cNvPr id="258" name="Google Shape;258;p12"/>
          <p:cNvSpPr txBox="1">
            <a:spLocks noGrp="1"/>
          </p:cNvSpPr>
          <p:nvPr>
            <p:ph type="title" idx="4294967295"/>
          </p:nvPr>
        </p:nvSpPr>
        <p:spPr>
          <a:xfrm>
            <a:off x="0" y="-103188"/>
            <a:ext cx="11174413" cy="1054101"/>
          </a:xfrm>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Clr>
                <a:srgbClr val="0F6F80"/>
              </a:buClr>
              <a:buSzPts val="4000"/>
              <a:buFont typeface="Libre Franklin Medium"/>
              <a:buNone/>
            </a:pPr>
            <a:r>
              <a:rPr lang="iw-IL" sz="4000" dirty="0">
                <a:solidFill>
                  <a:srgbClr val="0F6F80"/>
                </a:solidFill>
                <a:latin typeface="Arial" panose="020B0604020202020204" pitchFamily="34" charset="0"/>
                <a:cs typeface="Arial" panose="020B0604020202020204" pitchFamily="34" charset="0"/>
              </a:rPr>
              <a:t>מחשבות כעת...</a:t>
            </a:r>
            <a:endParaRPr dirty="0">
              <a:latin typeface="Arial" panose="020B0604020202020204" pitchFamily="34" charset="0"/>
              <a:cs typeface="Arial" panose="020B0604020202020204" pitchFamily="34" charset="0"/>
            </a:endParaRPr>
          </a:p>
        </p:txBody>
      </p:sp>
      <p:sp>
        <p:nvSpPr>
          <p:cNvPr id="16" name="Google Shape;264;p12"/>
          <p:cNvSpPr txBox="1"/>
          <p:nvPr/>
        </p:nvSpPr>
        <p:spPr>
          <a:xfrm>
            <a:off x="9412413" y="842185"/>
            <a:ext cx="1861804" cy="378012"/>
          </a:xfrm>
          <a:prstGeom prst="rect">
            <a:avLst/>
          </a:prstGeom>
          <a:noFill/>
          <a:ln>
            <a:noFill/>
          </a:ln>
        </p:spPr>
        <p:txBody>
          <a:bodyPr spcFirstLastPara="1" wrap="square" lIns="91425" tIns="45700" rIns="91425" bIns="45700" anchor="t" anchorCtr="0">
            <a:spAutoFit/>
          </a:bodyPr>
          <a:lstStyle/>
          <a:p>
            <a:pPr marL="45720" lvl="0" algn="r" rtl="1">
              <a:lnSpc>
                <a:spcPct val="90000"/>
              </a:lnSpc>
              <a:spcBef>
                <a:spcPts val="518"/>
              </a:spcBef>
              <a:buSzPts val="2590"/>
            </a:pPr>
            <a:r>
              <a:rPr lang="he-IL" sz="1600" dirty="0">
                <a:solidFill>
                  <a:schemeClr val="tx1"/>
                </a:solidFill>
                <a:latin typeface="Arial" panose="020B0604020202020204" pitchFamily="34" charset="0"/>
                <a:cs typeface="Arial" panose="020B0604020202020204" pitchFamily="34" charset="0"/>
              </a:rPr>
              <a:t>חשבתי ש...  וכעת...</a:t>
            </a:r>
          </a:p>
        </p:txBody>
      </p:sp>
      <p:sp>
        <p:nvSpPr>
          <p:cNvPr id="17" name="Google Shape;265;p12"/>
          <p:cNvSpPr txBox="1"/>
          <p:nvPr/>
        </p:nvSpPr>
        <p:spPr>
          <a:xfrm>
            <a:off x="4532359" y="1040479"/>
            <a:ext cx="1729395" cy="378012"/>
          </a:xfrm>
          <a:prstGeom prst="rect">
            <a:avLst/>
          </a:prstGeom>
          <a:noFill/>
          <a:ln>
            <a:noFill/>
          </a:ln>
        </p:spPr>
        <p:txBody>
          <a:bodyPr spcFirstLastPara="1" wrap="square" lIns="91425" tIns="45700" rIns="91425" bIns="45700" anchor="t" anchorCtr="0">
            <a:spAutoFit/>
          </a:bodyPr>
          <a:lstStyle/>
          <a:p>
            <a:pPr marL="45720" lvl="0" algn="r" rtl="1">
              <a:lnSpc>
                <a:spcPct val="90000"/>
              </a:lnSpc>
              <a:spcBef>
                <a:spcPts val="518"/>
              </a:spcBef>
              <a:buSzPts val="2590"/>
            </a:pPr>
            <a:r>
              <a:rPr lang="he-IL" sz="1600" dirty="0">
                <a:solidFill>
                  <a:srgbClr val="134F5A"/>
                </a:solidFill>
                <a:latin typeface="Arial" panose="020B0604020202020204" pitchFamily="34" charset="0"/>
                <a:cs typeface="Arial" panose="020B0604020202020204" pitchFamily="34" charset="0"/>
              </a:rPr>
              <a:t>רציתי ש...  וכעת...</a:t>
            </a:r>
            <a:endParaRPr lang="he-IL" sz="1600" dirty="0">
              <a:latin typeface="Arial" panose="020B0604020202020204" pitchFamily="34" charset="0"/>
              <a:cs typeface="Arial" panose="020B0604020202020204" pitchFamily="34" charset="0"/>
            </a:endParaRPr>
          </a:p>
        </p:txBody>
      </p:sp>
      <p:sp>
        <p:nvSpPr>
          <p:cNvPr id="18" name="Google Shape;266;p12"/>
          <p:cNvSpPr txBox="1"/>
          <p:nvPr/>
        </p:nvSpPr>
        <p:spPr>
          <a:xfrm>
            <a:off x="523222" y="734029"/>
            <a:ext cx="1999034" cy="378012"/>
          </a:xfrm>
          <a:prstGeom prst="rect">
            <a:avLst/>
          </a:prstGeom>
          <a:noFill/>
          <a:ln>
            <a:noFill/>
          </a:ln>
        </p:spPr>
        <p:txBody>
          <a:bodyPr spcFirstLastPara="1" wrap="square" lIns="91425" tIns="45700" rIns="91425" bIns="45700" anchor="t" anchorCtr="0">
            <a:spAutoFit/>
          </a:bodyPr>
          <a:lstStyle/>
          <a:p>
            <a:pPr marL="45720" lvl="0" algn="r" rtl="1">
              <a:lnSpc>
                <a:spcPct val="90000"/>
              </a:lnSpc>
              <a:spcBef>
                <a:spcPts val="518"/>
              </a:spcBef>
              <a:buSzPts val="2590"/>
            </a:pPr>
            <a:r>
              <a:rPr lang="he-IL" sz="1600" dirty="0">
                <a:solidFill>
                  <a:srgbClr val="134F5A"/>
                </a:solidFill>
                <a:latin typeface="Arial" panose="020B0604020202020204" pitchFamily="34" charset="0"/>
                <a:cs typeface="Arial" panose="020B0604020202020204" pitchFamily="34" charset="0"/>
              </a:rPr>
              <a:t>הרגשתי ש... וכעת...</a:t>
            </a:r>
            <a:endParaRPr lang="he-IL" sz="1600" dirty="0">
              <a:latin typeface="Arial" panose="020B0604020202020204" pitchFamily="34" charset="0"/>
              <a:cs typeface="Arial" panose="020B0604020202020204" pitchFamily="34" charset="0"/>
            </a:endParaRPr>
          </a:p>
        </p:txBody>
      </p:sp>
      <p:sp>
        <p:nvSpPr>
          <p:cNvPr id="19" name="Google Shape;267;p12"/>
          <p:cNvSpPr txBox="1"/>
          <p:nvPr/>
        </p:nvSpPr>
        <p:spPr>
          <a:xfrm>
            <a:off x="9253135" y="4553012"/>
            <a:ext cx="2180360" cy="378012"/>
          </a:xfrm>
          <a:prstGeom prst="rect">
            <a:avLst/>
          </a:prstGeom>
          <a:noFill/>
          <a:ln>
            <a:noFill/>
          </a:ln>
        </p:spPr>
        <p:txBody>
          <a:bodyPr spcFirstLastPara="1" wrap="square" lIns="91425" tIns="45700" rIns="91425" bIns="45700" anchor="t" anchorCtr="0">
            <a:spAutoFit/>
          </a:bodyPr>
          <a:lstStyle/>
          <a:p>
            <a:pPr marL="45720" lvl="0" algn="r" rtl="1">
              <a:lnSpc>
                <a:spcPct val="90000"/>
              </a:lnSpc>
              <a:spcBef>
                <a:spcPts val="518"/>
              </a:spcBef>
              <a:buSzPts val="2590"/>
            </a:pPr>
            <a:r>
              <a:rPr lang="he-IL" sz="1600" dirty="0">
                <a:solidFill>
                  <a:srgbClr val="134F5A"/>
                </a:solidFill>
                <a:latin typeface="Arial" panose="020B0604020202020204" pitchFamily="34" charset="0"/>
                <a:cs typeface="Arial" panose="020B0604020202020204" pitchFamily="34" charset="0"/>
              </a:rPr>
              <a:t>דאגתי ש...    וכעת...</a:t>
            </a:r>
            <a:endParaRPr lang="he-IL" sz="1600" dirty="0">
              <a:latin typeface="Arial" panose="020B0604020202020204" pitchFamily="34" charset="0"/>
              <a:cs typeface="Arial" panose="020B0604020202020204" pitchFamily="34" charset="0"/>
            </a:endParaRPr>
          </a:p>
        </p:txBody>
      </p:sp>
      <p:sp>
        <p:nvSpPr>
          <p:cNvPr id="20" name="Google Shape;268;p12"/>
          <p:cNvSpPr txBox="1"/>
          <p:nvPr/>
        </p:nvSpPr>
        <p:spPr>
          <a:xfrm>
            <a:off x="3022084" y="3914692"/>
            <a:ext cx="1734904" cy="599611"/>
          </a:xfrm>
          <a:prstGeom prst="rect">
            <a:avLst/>
          </a:prstGeom>
          <a:noFill/>
          <a:ln>
            <a:noFill/>
          </a:ln>
        </p:spPr>
        <p:txBody>
          <a:bodyPr spcFirstLastPara="1" wrap="square" lIns="91425" tIns="45700" rIns="91425" bIns="45700" anchor="t" anchorCtr="0">
            <a:spAutoFit/>
          </a:bodyPr>
          <a:lstStyle/>
          <a:p>
            <a:pPr marL="45720" lvl="0" algn="r" rtl="1">
              <a:lnSpc>
                <a:spcPct val="90000"/>
              </a:lnSpc>
              <a:spcBef>
                <a:spcPts val="518"/>
              </a:spcBef>
              <a:buSzPts val="2590"/>
            </a:pPr>
            <a:r>
              <a:rPr lang="he-IL" sz="1600" dirty="0">
                <a:solidFill>
                  <a:srgbClr val="134F5A"/>
                </a:solidFill>
                <a:latin typeface="Arial" panose="020B0604020202020204" pitchFamily="34" charset="0"/>
                <a:cs typeface="Arial" panose="020B0604020202020204" pitchFamily="34" charset="0"/>
              </a:rPr>
              <a:t>קיוויתי ש...    וכעת...</a:t>
            </a:r>
          </a:p>
        </p:txBody>
      </p:sp>
      <p:sp>
        <p:nvSpPr>
          <p:cNvPr id="21" name="Google Shape;271;p12"/>
          <p:cNvSpPr txBox="1"/>
          <p:nvPr/>
        </p:nvSpPr>
        <p:spPr>
          <a:xfrm>
            <a:off x="744528" y="5305952"/>
            <a:ext cx="1329335" cy="338514"/>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iw-IL" sz="1600" dirty="0">
                <a:solidFill>
                  <a:schemeClr val="dk1"/>
                </a:solidFill>
                <a:latin typeface="Arial" panose="020B0604020202020204" pitchFamily="34" charset="0"/>
                <a:ea typeface="Libre Franklin Medium"/>
                <a:cs typeface="Arial" panose="020B0604020202020204" pitchFamily="34" charset="0"/>
                <a:sym typeface="Libre Franklin Medium"/>
              </a:rPr>
              <a:t>אחר</a:t>
            </a:r>
            <a:r>
              <a:rPr lang="he-IL" sz="1600" dirty="0">
                <a:solidFill>
                  <a:schemeClr val="dk1"/>
                </a:solidFill>
                <a:latin typeface="Arial" panose="020B0604020202020204" pitchFamily="34" charset="0"/>
                <a:ea typeface="Libre Franklin Medium"/>
                <a:cs typeface="Arial" panose="020B0604020202020204" pitchFamily="34" charset="0"/>
                <a:sym typeface="Libre Franklin Medium"/>
              </a:rPr>
              <a:t>...</a:t>
            </a:r>
            <a:endParaRPr sz="1600" dirty="0">
              <a:solidFill>
                <a:schemeClr val="dk1"/>
              </a:solidFill>
              <a:latin typeface="Arial" panose="020B0604020202020204" pitchFamily="34" charset="0"/>
              <a:ea typeface="Libre Franklin Medium"/>
              <a:cs typeface="Arial" panose="020B0604020202020204" pitchFamily="34" charset="0"/>
              <a:sym typeface="Libre Franklin Medium"/>
            </a:endParaRPr>
          </a:p>
        </p:txBody>
      </p:sp>
      <p:grpSp>
        <p:nvGrpSpPr>
          <p:cNvPr id="5" name="קבוצה 4">
            <a:extLst>
              <a:ext uri="{FF2B5EF4-FFF2-40B4-BE49-F238E27FC236}">
                <a16:creationId xmlns:a16="http://schemas.microsoft.com/office/drawing/2014/main" id="{6CB82445-11B8-4637-91C8-7CEFCE4926C6}"/>
              </a:ext>
            </a:extLst>
          </p:cNvPr>
          <p:cNvGrpSpPr/>
          <p:nvPr/>
        </p:nvGrpSpPr>
        <p:grpSpPr>
          <a:xfrm>
            <a:off x="5937623" y="4230621"/>
            <a:ext cx="2678589" cy="2051032"/>
            <a:chOff x="5937623" y="4230621"/>
            <a:chExt cx="2678589" cy="2051032"/>
          </a:xfrm>
        </p:grpSpPr>
        <p:pic>
          <p:nvPicPr>
            <p:cNvPr id="22" name="Google Shape;300;p15">
              <a:extLst>
                <a:ext uri="{FF2B5EF4-FFF2-40B4-BE49-F238E27FC236}">
                  <a16:creationId xmlns:a16="http://schemas.microsoft.com/office/drawing/2014/main" id="{079D56B3-5EEA-446B-82B8-FDFBC065F36B}"/>
                </a:ext>
              </a:extLst>
            </p:cNvPr>
            <p:cNvPicPr preferRelativeResize="0"/>
            <p:nvPr/>
          </p:nvPicPr>
          <p:blipFill>
            <a:blip r:embed="rId4">
              <a:alphaModFix/>
            </a:blip>
            <a:stretch>
              <a:fillRect/>
            </a:stretch>
          </p:blipFill>
          <p:spPr>
            <a:xfrm>
              <a:off x="5937623" y="4230621"/>
              <a:ext cx="2678589" cy="2051032"/>
            </a:xfrm>
            <a:prstGeom prst="rect">
              <a:avLst/>
            </a:prstGeom>
            <a:noFill/>
            <a:ln>
              <a:noFill/>
            </a:ln>
          </p:spPr>
        </p:pic>
        <p:sp>
          <p:nvSpPr>
            <p:cNvPr id="4" name="מלבן 3">
              <a:extLst>
                <a:ext uri="{FF2B5EF4-FFF2-40B4-BE49-F238E27FC236}">
                  <a16:creationId xmlns:a16="http://schemas.microsoft.com/office/drawing/2014/main" id="{241F2B26-4A0F-45F8-AE92-99075C60A02E}"/>
                </a:ext>
              </a:extLst>
            </p:cNvPr>
            <p:cNvSpPr/>
            <p:nvPr/>
          </p:nvSpPr>
          <p:spPr>
            <a:xfrm>
              <a:off x="7146520" y="4982391"/>
              <a:ext cx="277773" cy="1183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Tree>
    <p:extLst>
      <p:ext uri="{BB962C8B-B14F-4D97-AF65-F5344CB8AC3E}">
        <p14:creationId xmlns:p14="http://schemas.microsoft.com/office/powerpoint/2010/main" val="6139193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A6CF579-81F8-412A-A8A8-22EFEB0B578C}"/>
              </a:ext>
            </a:extLst>
          </p:cNvPr>
          <p:cNvPicPr>
            <a:picLocks noChangeAspect="1"/>
          </p:cNvPicPr>
          <p:nvPr/>
        </p:nvPicPr>
        <p:blipFill rotWithShape="1">
          <a:blip r:embed="rId3"/>
          <a:srcRect t="31246" b="20367"/>
          <a:stretch/>
        </p:blipFill>
        <p:spPr>
          <a:xfrm>
            <a:off x="9323294" y="143435"/>
            <a:ext cx="2868706" cy="6544236"/>
          </a:xfrm>
          <a:prstGeom prst="rect">
            <a:avLst/>
          </a:prstGeom>
        </p:spPr>
      </p:pic>
      <p:sp>
        <p:nvSpPr>
          <p:cNvPr id="2" name="Title 1">
            <a:extLst>
              <a:ext uri="{FF2B5EF4-FFF2-40B4-BE49-F238E27FC236}">
                <a16:creationId xmlns:a16="http://schemas.microsoft.com/office/drawing/2014/main" id="{EBB8B56E-4713-4AE3-9FA4-99A3D82D8A0B}"/>
              </a:ext>
            </a:extLst>
          </p:cNvPr>
          <p:cNvSpPr>
            <a:spLocks noGrp="1"/>
          </p:cNvSpPr>
          <p:nvPr>
            <p:ph type="title"/>
          </p:nvPr>
        </p:nvSpPr>
        <p:spPr>
          <a:xfrm>
            <a:off x="161543" y="519953"/>
            <a:ext cx="8856951" cy="6338037"/>
          </a:xfrm>
        </p:spPr>
        <p:txBody>
          <a:bodyPr anchor="t">
            <a:normAutofit/>
          </a:bodyPr>
          <a:lstStyle/>
          <a:p>
            <a:r>
              <a:rPr lang="he-IL" sz="3200" dirty="0">
                <a:solidFill>
                  <a:schemeClr val="tx1"/>
                </a:solidFill>
                <a:latin typeface="Arial" panose="020B0604020202020204" pitchFamily="34" charset="0"/>
                <a:cs typeface="Arial" panose="020B0604020202020204" pitchFamily="34" charset="0"/>
              </a:rPr>
              <a:t/>
            </a:r>
            <a:br>
              <a:rPr lang="he-IL" sz="3200" dirty="0">
                <a:solidFill>
                  <a:schemeClr val="tx1"/>
                </a:solidFill>
                <a:latin typeface="Arial" panose="020B0604020202020204" pitchFamily="34" charset="0"/>
                <a:cs typeface="Arial" panose="020B0604020202020204" pitchFamily="34" charset="0"/>
              </a:rPr>
            </a:br>
            <a:r>
              <a:rPr lang="he-IL" sz="3200" dirty="0">
                <a:solidFill>
                  <a:schemeClr val="tx1"/>
                </a:solidFill>
                <a:latin typeface="Arial" panose="020B0604020202020204" pitchFamily="34" charset="0"/>
                <a:cs typeface="Arial" panose="020B0604020202020204" pitchFamily="34" charset="0"/>
              </a:rPr>
              <a:t/>
            </a:r>
            <a:br>
              <a:rPr lang="he-IL" sz="3200" dirty="0">
                <a:solidFill>
                  <a:schemeClr val="tx1"/>
                </a:solidFill>
                <a:latin typeface="Arial" panose="020B0604020202020204" pitchFamily="34" charset="0"/>
                <a:cs typeface="Arial" panose="020B0604020202020204" pitchFamily="34" charset="0"/>
              </a:rPr>
            </a:br>
            <a:r>
              <a:rPr lang="he-IL" sz="3200" b="1" dirty="0">
                <a:solidFill>
                  <a:schemeClr val="tx1"/>
                </a:solidFill>
                <a:latin typeface="Arial" panose="020B0604020202020204" pitchFamily="34" charset="0"/>
                <a:cs typeface="Arial" panose="020B0604020202020204" pitchFamily="34" charset="0"/>
              </a:rPr>
              <a:t>"טוב עין הוא יבורך" (משלי כ"ב ט')</a:t>
            </a:r>
            <a:br>
              <a:rPr lang="he-IL" sz="3200" b="1" dirty="0">
                <a:solidFill>
                  <a:schemeClr val="tx1"/>
                </a:solidFill>
                <a:latin typeface="Arial" panose="020B0604020202020204" pitchFamily="34" charset="0"/>
                <a:cs typeface="Arial" panose="020B0604020202020204" pitchFamily="34" charset="0"/>
              </a:rPr>
            </a:br>
            <a:r>
              <a:rPr lang="he-IL" sz="3200" b="1" dirty="0">
                <a:solidFill>
                  <a:schemeClr val="tx1"/>
                </a:solidFill>
                <a:latin typeface="Arial" panose="020B0604020202020204" pitchFamily="34" charset="0"/>
                <a:cs typeface="Arial" panose="020B0604020202020204" pitchFamily="34" charset="0"/>
              </a:rPr>
              <a:t/>
            </a:r>
            <a:br>
              <a:rPr lang="he-IL" sz="3200" b="1" dirty="0">
                <a:solidFill>
                  <a:schemeClr val="tx1"/>
                </a:solidFill>
                <a:latin typeface="Arial" panose="020B0604020202020204" pitchFamily="34" charset="0"/>
                <a:cs typeface="Arial" panose="020B0604020202020204" pitchFamily="34" charset="0"/>
              </a:rPr>
            </a:br>
            <a:r>
              <a:rPr lang="he-IL" sz="3200" dirty="0">
                <a:solidFill>
                  <a:schemeClr val="tx1"/>
                </a:solidFill>
                <a:cs typeface="+mn-cs"/>
              </a:rPr>
              <a:t>מסביר המהר"ל: </a:t>
            </a:r>
            <a:r>
              <a:rPr lang="he-IL" sz="3200" dirty="0">
                <a:solidFill>
                  <a:schemeClr val="tx1"/>
                </a:solidFill>
                <a:ea typeface="Calibri"/>
                <a:cs typeface="+mn-cs"/>
                <a:sym typeface="Calibri"/>
              </a:rPr>
              <a:t>מי שיש לו עין טובה הריהו ראוי לברכה. </a:t>
            </a:r>
            <a:br>
              <a:rPr lang="he-IL" sz="3200" dirty="0">
                <a:solidFill>
                  <a:schemeClr val="tx1"/>
                </a:solidFill>
                <a:ea typeface="Calibri"/>
                <a:cs typeface="+mn-cs"/>
                <a:sym typeface="Calibri"/>
              </a:rPr>
            </a:br>
            <a:r>
              <a:rPr lang="he-IL" sz="3200" dirty="0">
                <a:solidFill>
                  <a:schemeClr val="tx1"/>
                </a:solidFill>
                <a:ea typeface="Calibri"/>
                <a:cs typeface="+mn-cs"/>
                <a:sym typeface="Calibri"/>
              </a:rPr>
              <a:t>הוא ממשיך שפע, לו נותנים כוס של ברכה לברך, כי הוא ממשיך את הברכה על כולם. (נתיבות עולם, נתיב עין טוב, פרק א').</a:t>
            </a:r>
            <a:r>
              <a:rPr lang="he-IL" sz="3200" b="1" dirty="0">
                <a:solidFill>
                  <a:schemeClr val="tx1"/>
                </a:solidFill>
                <a:ea typeface="Calibri"/>
                <a:cs typeface="+mn-cs"/>
                <a:sym typeface="Calibri"/>
              </a:rPr>
              <a:t/>
            </a:r>
            <a:br>
              <a:rPr lang="he-IL" sz="3200" b="1" dirty="0">
                <a:solidFill>
                  <a:schemeClr val="tx1"/>
                </a:solidFill>
                <a:ea typeface="Calibri"/>
                <a:cs typeface="+mn-cs"/>
                <a:sym typeface="Calibri"/>
              </a:rPr>
            </a:br>
            <a:r>
              <a:rPr lang="he-IL" sz="3200" dirty="0">
                <a:solidFill>
                  <a:schemeClr val="tx1"/>
                </a:solidFill>
                <a:ea typeface="Calibri"/>
              </a:rPr>
              <a:t/>
            </a:r>
            <a:br>
              <a:rPr lang="he-IL" sz="3200" dirty="0">
                <a:solidFill>
                  <a:schemeClr val="tx1"/>
                </a:solidFill>
                <a:ea typeface="Calibri"/>
              </a:rPr>
            </a:br>
            <a:r>
              <a:rPr lang="he-IL" sz="3200" dirty="0">
                <a:solidFill>
                  <a:schemeClr val="tx1"/>
                </a:solidFill>
                <a:latin typeface="Arial" panose="020B0604020202020204" pitchFamily="34" charset="0"/>
                <a:ea typeface="Calibri"/>
                <a:cs typeface="Arial" panose="020B0604020202020204" pitchFamily="34" charset="0"/>
              </a:rPr>
              <a:t>    </a:t>
            </a:r>
            <a:r>
              <a:rPr lang="he-IL" sz="4000" b="1" dirty="0">
                <a:solidFill>
                  <a:schemeClr val="tx1"/>
                </a:solidFill>
                <a:latin typeface="Arial" panose="020B0604020202020204" pitchFamily="34" charset="0"/>
                <a:ea typeface="Calibri"/>
                <a:cs typeface="Arial" panose="020B0604020202020204" pitchFamily="34" charset="0"/>
              </a:rPr>
              <a:t> </a:t>
            </a:r>
            <a:r>
              <a:rPr lang="he-IL" sz="4000" b="1" dirty="0">
                <a:solidFill>
                  <a:schemeClr val="tx1"/>
                </a:solidFill>
                <a:latin typeface="Arial" panose="020B0604020202020204" pitchFamily="34" charset="0"/>
                <a:cs typeface="Arial" panose="020B0604020202020204" pitchFamily="34" charset="0"/>
              </a:rPr>
              <a:t>שתהיה, בע"ה, שנה טובה!</a:t>
            </a:r>
            <a:r>
              <a:rPr lang="he-IL" sz="3200" dirty="0">
                <a:solidFill>
                  <a:schemeClr val="tx1"/>
                </a:solidFill>
                <a:latin typeface="Arial" panose="020B0604020202020204" pitchFamily="34" charset="0"/>
                <a:cs typeface="Arial" panose="020B0604020202020204" pitchFamily="34" charset="0"/>
              </a:rPr>
              <a:t/>
            </a:r>
            <a:br>
              <a:rPr lang="he-IL" sz="3200" dirty="0">
                <a:solidFill>
                  <a:schemeClr val="tx1"/>
                </a:solidFill>
                <a:latin typeface="Arial" panose="020B0604020202020204" pitchFamily="34" charset="0"/>
                <a:cs typeface="Arial" panose="020B0604020202020204" pitchFamily="34" charset="0"/>
              </a:rPr>
            </a:br>
            <a:endParaRPr lang="en-IL" sz="3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5373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2" name="Google Shape;162;p7"/>
          <p:cNvPicPr preferRelativeResize="0">
            <a:picLocks noGrp="1"/>
          </p:cNvPicPr>
          <p:nvPr>
            <p:ph type="body" idx="1"/>
          </p:nvPr>
        </p:nvPicPr>
        <p:blipFill rotWithShape="1">
          <a:blip r:embed="rId3">
            <a:alphaModFix/>
          </a:blip>
          <a:stretch/>
        </p:blipFill>
        <p:spPr>
          <a:xfrm>
            <a:off x="8266906" y="4115232"/>
            <a:ext cx="1317567" cy="1217815"/>
          </a:xfrm>
          <a:prstGeom prst="rect">
            <a:avLst/>
          </a:prstGeom>
          <a:noFill/>
          <a:ln>
            <a:noFill/>
          </a:ln>
        </p:spPr>
      </p:pic>
      <p:sp>
        <p:nvSpPr>
          <p:cNvPr id="161" name="Google Shape;161;p7"/>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Clr>
                <a:srgbClr val="C5AF2B"/>
              </a:buClr>
              <a:buSzPts val="3200"/>
              <a:buFont typeface="Libre Franklin Medium"/>
              <a:buNone/>
            </a:pPr>
            <a:endParaRPr dirty="0">
              <a:solidFill>
                <a:srgbClr val="000000"/>
              </a:solidFill>
              <a:latin typeface="David" panose="020E0502060401010101" pitchFamily="34" charset="-79"/>
              <a:cs typeface="David" panose="020E0502060401010101" pitchFamily="34" charset="-79"/>
            </a:endParaRPr>
          </a:p>
          <a:p>
            <a:pPr marL="0" lvl="0" indent="0" algn="ctr" rtl="1">
              <a:spcBef>
                <a:spcPts val="0"/>
              </a:spcBef>
              <a:spcAft>
                <a:spcPts val="0"/>
              </a:spcAft>
              <a:buClr>
                <a:srgbClr val="C5AF2B"/>
              </a:buClr>
              <a:buSzPts val="3200"/>
              <a:buFont typeface="Libre Franklin Medium"/>
              <a:buNone/>
            </a:pPr>
            <a:r>
              <a:rPr lang="x-none" dirty="0">
                <a:solidFill>
                  <a:schemeClr val="bg1"/>
                </a:solidFill>
                <a:latin typeface="David" panose="020E0502060401010101" pitchFamily="34" charset="-79"/>
                <a:cs typeface="David" panose="020E0502060401010101" pitchFamily="34" charset="-79"/>
              </a:rPr>
              <a:t>כללי</a:t>
            </a:r>
            <a:r>
              <a:rPr lang="x-none" dirty="0">
                <a:solidFill>
                  <a:srgbClr val="000000"/>
                </a:solidFill>
                <a:latin typeface="David" panose="020E0502060401010101" pitchFamily="34" charset="-79"/>
                <a:cs typeface="David" panose="020E0502060401010101" pitchFamily="34" charset="-79"/>
              </a:rPr>
              <a:t> </a:t>
            </a:r>
            <a:r>
              <a:rPr lang="x-none" sz="4000" b="1" dirty="0">
                <a:solidFill>
                  <a:schemeClr val="accent4">
                    <a:lumMod val="40000"/>
                    <a:lumOff val="60000"/>
                  </a:schemeClr>
                </a:solidFill>
                <a:latin typeface="David" panose="020E0502060401010101" pitchFamily="34" charset="-79"/>
                <a:ea typeface="Libre Franklin"/>
                <a:cs typeface="David" panose="020E0502060401010101" pitchFamily="34" charset="-79"/>
              </a:rPr>
              <a:t>זהב</a:t>
            </a:r>
            <a:endParaRPr sz="4000" b="1" dirty="0">
              <a:solidFill>
                <a:schemeClr val="accent4">
                  <a:lumMod val="40000"/>
                  <a:lumOff val="60000"/>
                </a:schemeClr>
              </a:solidFill>
              <a:latin typeface="David" panose="020E0502060401010101" pitchFamily="34" charset="-79"/>
              <a:ea typeface="Libre Franklin"/>
              <a:cs typeface="David" panose="020E0502060401010101" pitchFamily="34" charset="-79"/>
            </a:endParaRPr>
          </a:p>
          <a:p>
            <a:pPr marL="0" lvl="0" indent="0" algn="ctr" rtl="1">
              <a:spcBef>
                <a:spcPts val="0"/>
              </a:spcBef>
              <a:spcAft>
                <a:spcPts val="0"/>
              </a:spcAft>
              <a:buClr>
                <a:srgbClr val="C5AF2B"/>
              </a:buClr>
              <a:buSzPts val="3200"/>
              <a:buFont typeface="Libre Franklin Medium"/>
              <a:buNone/>
            </a:pPr>
            <a:r>
              <a:rPr lang="x-none" sz="4000" b="1" dirty="0">
                <a:solidFill>
                  <a:schemeClr val="accent4">
                    <a:lumMod val="40000"/>
                    <a:lumOff val="60000"/>
                  </a:schemeClr>
                </a:solidFill>
                <a:latin typeface="David" panose="020E0502060401010101" pitchFamily="34" charset="-79"/>
                <a:ea typeface="Libre Franklin"/>
                <a:cs typeface="David" panose="020E0502060401010101" pitchFamily="34" charset="-79"/>
                <a:sym typeface="Libre Franklin"/>
              </a:rPr>
              <a:t>ז</a:t>
            </a:r>
            <a:r>
              <a:rPr lang="x-none" dirty="0">
                <a:solidFill>
                  <a:schemeClr val="bg1"/>
                </a:solidFill>
                <a:latin typeface="David" panose="020E0502060401010101" pitchFamily="34" charset="-79"/>
                <a:cs typeface="David" panose="020E0502060401010101" pitchFamily="34" charset="-79"/>
              </a:rPr>
              <a:t>כות ו</a:t>
            </a:r>
            <a:r>
              <a:rPr lang="x-none" sz="4000" b="1" dirty="0">
                <a:solidFill>
                  <a:schemeClr val="accent4">
                    <a:lumMod val="40000"/>
                    <a:lumOff val="60000"/>
                  </a:schemeClr>
                </a:solidFill>
                <a:latin typeface="David" panose="020E0502060401010101" pitchFamily="34" charset="-79"/>
                <a:ea typeface="Libre Franklin"/>
                <a:cs typeface="David" panose="020E0502060401010101" pitchFamily="34" charset="-79"/>
                <a:sym typeface="Libre Franklin"/>
              </a:rPr>
              <a:t>ה</a:t>
            </a:r>
            <a:r>
              <a:rPr lang="x-none" dirty="0">
                <a:solidFill>
                  <a:schemeClr val="bg1"/>
                </a:solidFill>
                <a:latin typeface="David" panose="020E0502060401010101" pitchFamily="34" charset="-79"/>
                <a:cs typeface="David" panose="020E0502060401010101" pitchFamily="34" charset="-79"/>
              </a:rPr>
              <a:t>שתתפות </a:t>
            </a:r>
            <a:r>
              <a:rPr lang="x-none" sz="4000" b="1" dirty="0">
                <a:solidFill>
                  <a:schemeClr val="accent4">
                    <a:lumMod val="40000"/>
                    <a:lumOff val="60000"/>
                  </a:schemeClr>
                </a:solidFill>
                <a:latin typeface="David" panose="020E0502060401010101" pitchFamily="34" charset="-79"/>
                <a:ea typeface="Libre Franklin"/>
                <a:cs typeface="David" panose="020E0502060401010101" pitchFamily="34" charset="-79"/>
                <a:sym typeface="Libre Franklin"/>
              </a:rPr>
              <a:t>ב</a:t>
            </a:r>
            <a:r>
              <a:rPr lang="x-none" dirty="0">
                <a:solidFill>
                  <a:schemeClr val="bg1"/>
                </a:solidFill>
                <a:latin typeface="David" panose="020E0502060401010101" pitchFamily="34" charset="-79"/>
                <a:cs typeface="David" panose="020E0502060401010101" pitchFamily="34" charset="-79"/>
              </a:rPr>
              <a:t>כתה</a:t>
            </a:r>
            <a:endParaRPr dirty="0">
              <a:solidFill>
                <a:schemeClr val="bg1"/>
              </a:solidFill>
              <a:latin typeface="David" panose="020E0502060401010101" pitchFamily="34" charset="-79"/>
              <a:cs typeface="David" panose="020E0502060401010101" pitchFamily="34" charset="-79"/>
            </a:endParaRPr>
          </a:p>
          <a:p>
            <a:pPr marL="0" lvl="0" indent="0" algn="ctr" rtl="1">
              <a:spcBef>
                <a:spcPts val="0"/>
              </a:spcBef>
              <a:spcAft>
                <a:spcPts val="0"/>
              </a:spcAft>
              <a:buClr>
                <a:srgbClr val="C5AF2B"/>
              </a:buClr>
              <a:buSzPts val="3200"/>
              <a:buFont typeface="Libre Franklin Medium"/>
              <a:buNone/>
            </a:pPr>
            <a:endParaRPr lang="he-IL" dirty="0">
              <a:solidFill>
                <a:srgbClr val="FF00FF"/>
              </a:solidFill>
              <a:latin typeface="David" panose="020E0502060401010101" pitchFamily="34" charset="-79"/>
              <a:cs typeface="David" panose="020E0502060401010101" pitchFamily="34" charset="-79"/>
            </a:endParaRPr>
          </a:p>
        </p:txBody>
      </p:sp>
      <p:pic>
        <p:nvPicPr>
          <p:cNvPr id="163" name="Google Shape;163;p7"/>
          <p:cNvPicPr preferRelativeResize="0"/>
          <p:nvPr/>
        </p:nvPicPr>
        <p:blipFill rotWithShape="1">
          <a:blip r:embed="rId3">
            <a:alphaModFix/>
          </a:blip>
          <a:srcRect/>
          <a:stretch/>
        </p:blipFill>
        <p:spPr>
          <a:xfrm>
            <a:off x="9446936" y="2845985"/>
            <a:ext cx="1316736" cy="1216152"/>
          </a:xfrm>
          <a:prstGeom prst="rect">
            <a:avLst/>
          </a:prstGeom>
          <a:noFill/>
          <a:ln>
            <a:noFill/>
          </a:ln>
        </p:spPr>
      </p:pic>
      <p:pic>
        <p:nvPicPr>
          <p:cNvPr id="164" name="Google Shape;164;p7"/>
          <p:cNvPicPr preferRelativeResize="0"/>
          <p:nvPr/>
        </p:nvPicPr>
        <p:blipFill rotWithShape="1">
          <a:blip r:embed="rId3">
            <a:alphaModFix/>
          </a:blip>
          <a:srcRect/>
          <a:stretch/>
        </p:blipFill>
        <p:spPr>
          <a:xfrm>
            <a:off x="10626966" y="1629833"/>
            <a:ext cx="1316736" cy="1216152"/>
          </a:xfrm>
          <a:prstGeom prst="rect">
            <a:avLst/>
          </a:prstGeom>
          <a:noFill/>
          <a:ln>
            <a:noFill/>
          </a:ln>
        </p:spPr>
      </p:pic>
      <p:sp>
        <p:nvSpPr>
          <p:cNvPr id="165" name="Google Shape;165;p7"/>
          <p:cNvSpPr/>
          <p:nvPr/>
        </p:nvSpPr>
        <p:spPr>
          <a:xfrm>
            <a:off x="3048000" y="1969789"/>
            <a:ext cx="7185498" cy="461624"/>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x-none" sz="2400" b="1" dirty="0">
                <a:solidFill>
                  <a:schemeClr val="tx1"/>
                </a:solidFill>
                <a:latin typeface="David" panose="020E0502060401010101" pitchFamily="34" charset="-79"/>
                <a:ea typeface="Libre Franklin"/>
                <a:cs typeface="David" panose="020E0502060401010101" pitchFamily="34" charset="-79"/>
                <a:sym typeface="Libre Franklin"/>
              </a:rPr>
              <a:t>מקשיבים למי שמדבר</a:t>
            </a:r>
            <a:r>
              <a:rPr lang="he-IL" sz="2400" b="1" dirty="0">
                <a:solidFill>
                  <a:schemeClr val="tx1"/>
                </a:solidFill>
                <a:latin typeface="David" panose="020E0502060401010101" pitchFamily="34" charset="-79"/>
                <a:ea typeface="Libre Franklin"/>
                <a:cs typeface="David" panose="020E0502060401010101" pitchFamily="34" charset="-79"/>
                <a:sym typeface="Libre Franklin"/>
              </a:rPr>
              <a:t>ת</a:t>
            </a:r>
            <a:r>
              <a:rPr lang="x-none" sz="2400" b="1" dirty="0">
                <a:solidFill>
                  <a:schemeClr val="tx1"/>
                </a:solidFill>
                <a:latin typeface="David" panose="020E0502060401010101" pitchFamily="34" charset="-79"/>
                <a:ea typeface="Libre Franklin"/>
                <a:cs typeface="David" panose="020E0502060401010101" pitchFamily="34" charset="-79"/>
                <a:sym typeface="Libre Franklin"/>
              </a:rPr>
              <a:t>!</a:t>
            </a:r>
            <a:endParaRPr sz="1800" b="1" dirty="0">
              <a:solidFill>
                <a:schemeClr val="tx1"/>
              </a:solidFill>
              <a:latin typeface="David" panose="020E0502060401010101" pitchFamily="34" charset="-79"/>
              <a:cs typeface="David" panose="020E0502060401010101" pitchFamily="34" charset="-79"/>
            </a:endParaRPr>
          </a:p>
        </p:txBody>
      </p:sp>
      <p:sp>
        <p:nvSpPr>
          <p:cNvPr id="166" name="Google Shape;166;p7"/>
          <p:cNvSpPr txBox="1"/>
          <p:nvPr/>
        </p:nvSpPr>
        <p:spPr>
          <a:xfrm>
            <a:off x="6074385" y="3268494"/>
            <a:ext cx="3234986" cy="461624"/>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x-none" sz="2400" b="1" dirty="0">
                <a:solidFill>
                  <a:schemeClr val="tx1"/>
                </a:solidFill>
                <a:latin typeface="David" panose="020E0502060401010101" pitchFamily="34" charset="-79"/>
                <a:ea typeface="Libre Franklin"/>
                <a:cs typeface="David" panose="020E0502060401010101" pitchFamily="34" charset="-79"/>
                <a:sym typeface="Libre Franklin"/>
              </a:rPr>
              <a:t>כול</a:t>
            </a:r>
            <a:r>
              <a:rPr lang="he-IL" sz="2400" b="1" dirty="0">
                <a:solidFill>
                  <a:schemeClr val="tx1"/>
                </a:solidFill>
                <a:latin typeface="David" panose="020E0502060401010101" pitchFamily="34" charset="-79"/>
                <a:ea typeface="Libre Franklin"/>
                <a:cs typeface="David" panose="020E0502060401010101" pitchFamily="34" charset="-79"/>
                <a:sym typeface="Libre Franklin"/>
              </a:rPr>
              <a:t>ן</a:t>
            </a:r>
            <a:r>
              <a:rPr lang="x-none" sz="2400" b="1" dirty="0">
                <a:solidFill>
                  <a:schemeClr val="tx1"/>
                </a:solidFill>
                <a:latin typeface="David" panose="020E0502060401010101" pitchFamily="34" charset="-79"/>
                <a:ea typeface="Libre Franklin"/>
                <a:cs typeface="David" panose="020E0502060401010101" pitchFamily="34" charset="-79"/>
                <a:sym typeface="Libre Franklin"/>
              </a:rPr>
              <a:t> מוזמנ</a:t>
            </a:r>
            <a:r>
              <a:rPr lang="he-IL" sz="2400" b="1" dirty="0" err="1">
                <a:solidFill>
                  <a:schemeClr val="tx1"/>
                </a:solidFill>
                <a:latin typeface="David" panose="020E0502060401010101" pitchFamily="34" charset="-79"/>
                <a:ea typeface="Libre Franklin"/>
                <a:cs typeface="David" panose="020E0502060401010101" pitchFamily="34" charset="-79"/>
                <a:sym typeface="Libre Franklin"/>
              </a:rPr>
              <a:t>ות</a:t>
            </a:r>
            <a:r>
              <a:rPr lang="x-none" sz="2400" b="1" dirty="0">
                <a:solidFill>
                  <a:schemeClr val="tx1"/>
                </a:solidFill>
                <a:latin typeface="David" panose="020E0502060401010101" pitchFamily="34" charset="-79"/>
                <a:ea typeface="Libre Franklin"/>
                <a:cs typeface="David" panose="020E0502060401010101" pitchFamily="34" charset="-79"/>
                <a:sym typeface="Libre Franklin"/>
              </a:rPr>
              <a:t> לשתף</a:t>
            </a:r>
            <a:endParaRPr sz="2400" b="1" dirty="0">
              <a:solidFill>
                <a:schemeClr val="tx1"/>
              </a:solidFill>
              <a:latin typeface="David" panose="020E0502060401010101" pitchFamily="34" charset="-79"/>
              <a:ea typeface="Libre Franklin"/>
              <a:cs typeface="David" panose="020E0502060401010101" pitchFamily="34" charset="-79"/>
              <a:sym typeface="Libre Franklin"/>
            </a:endParaRPr>
          </a:p>
        </p:txBody>
      </p:sp>
      <p:sp>
        <p:nvSpPr>
          <p:cNvPr id="167" name="Google Shape;167;p7"/>
          <p:cNvSpPr txBox="1"/>
          <p:nvPr/>
        </p:nvSpPr>
        <p:spPr>
          <a:xfrm>
            <a:off x="3048000" y="4338194"/>
            <a:ext cx="5201055" cy="830956"/>
          </a:xfrm>
          <a:prstGeom prst="rect">
            <a:avLst/>
          </a:prstGeom>
          <a:noFill/>
          <a:ln>
            <a:noFill/>
          </a:ln>
        </p:spPr>
        <p:txBody>
          <a:bodyPr spcFirstLastPara="1" wrap="square" lIns="91425" tIns="45700" rIns="91425" bIns="45700" anchor="t" anchorCtr="0">
            <a:spAutoFit/>
          </a:bodyPr>
          <a:lstStyle/>
          <a:p>
            <a:pPr marL="0" lvl="0" indent="0" algn="r" rtl="1">
              <a:spcBef>
                <a:spcPts val="0"/>
              </a:spcBef>
              <a:spcAft>
                <a:spcPts val="0"/>
              </a:spcAft>
              <a:buNone/>
            </a:pPr>
            <a:r>
              <a:rPr lang="x-none" sz="2400" dirty="0">
                <a:solidFill>
                  <a:schemeClr val="tx1"/>
                </a:solidFill>
                <a:latin typeface="David" panose="020E0502060401010101" pitchFamily="34" charset="-79"/>
                <a:ea typeface="Libre Franklin Medium"/>
                <a:cs typeface="David" panose="020E0502060401010101" pitchFamily="34" charset="-79"/>
                <a:sym typeface="Libre Franklin Medium"/>
              </a:rPr>
              <a:t>משתפים חבר</a:t>
            </a:r>
            <a:r>
              <a:rPr lang="he-IL" sz="2400" dirty="0" err="1">
                <a:solidFill>
                  <a:schemeClr val="tx1"/>
                </a:solidFill>
                <a:latin typeface="David" panose="020E0502060401010101" pitchFamily="34" charset="-79"/>
                <a:ea typeface="Libre Franklin Medium"/>
                <a:cs typeface="David" panose="020E0502060401010101" pitchFamily="34" charset="-79"/>
                <a:sym typeface="Libre Franklin Medium"/>
              </a:rPr>
              <a:t>ות</a:t>
            </a:r>
            <a:r>
              <a:rPr lang="x-none" sz="2400" dirty="0">
                <a:solidFill>
                  <a:schemeClr val="tx1"/>
                </a:solidFill>
                <a:latin typeface="David" panose="020E0502060401010101" pitchFamily="34" charset="-79"/>
                <a:ea typeface="Libre Franklin Medium"/>
                <a:cs typeface="David" panose="020E0502060401010101" pitchFamily="34" charset="-79"/>
                <a:sym typeface="Libre Franklin Medium"/>
              </a:rPr>
              <a:t> </a:t>
            </a:r>
            <a:r>
              <a:rPr lang="x-none" sz="2400" b="1" dirty="0">
                <a:solidFill>
                  <a:schemeClr val="tx1"/>
                </a:solidFill>
                <a:latin typeface="David" panose="020E0502060401010101" pitchFamily="34" charset="-79"/>
                <a:ea typeface="Libre Franklin"/>
                <a:cs typeface="David" panose="020E0502060401010101" pitchFamily="34" charset="-79"/>
                <a:sym typeface="Libre Franklin"/>
              </a:rPr>
              <a:t>רק במה שמתאים</a:t>
            </a:r>
            <a:endParaRPr sz="2400" b="1" dirty="0">
              <a:solidFill>
                <a:schemeClr val="tx1"/>
              </a:solidFill>
              <a:latin typeface="David" panose="020E0502060401010101" pitchFamily="34" charset="-79"/>
              <a:ea typeface="Libre Franklin"/>
              <a:cs typeface="David" panose="020E0502060401010101" pitchFamily="34" charset="-79"/>
              <a:sym typeface="Libre Franklin"/>
            </a:endParaRPr>
          </a:p>
          <a:p>
            <a:pPr marL="0" marR="0" lvl="0" indent="0" algn="r" rtl="1">
              <a:spcBef>
                <a:spcPts val="0"/>
              </a:spcBef>
              <a:spcAft>
                <a:spcPts val="0"/>
              </a:spcAft>
              <a:buNone/>
            </a:pPr>
            <a:endParaRPr sz="2400" dirty="0">
              <a:solidFill>
                <a:schemeClr val="tx1"/>
              </a:solidFill>
              <a:latin typeface="David" panose="020E0502060401010101" pitchFamily="34" charset="-79"/>
              <a:ea typeface="Libre Franklin Medium"/>
              <a:cs typeface="David" panose="020E0502060401010101" pitchFamily="34" charset="-79"/>
              <a:sym typeface="Libre Franklin Medium"/>
            </a:endParaRPr>
          </a:p>
        </p:txBody>
      </p:sp>
      <p:pic>
        <p:nvPicPr>
          <p:cNvPr id="168" name="Google Shape;168;p7"/>
          <p:cNvPicPr preferRelativeResize="0"/>
          <p:nvPr/>
        </p:nvPicPr>
        <p:blipFill rotWithShape="1">
          <a:blip r:embed="rId3">
            <a:alphaModFix/>
          </a:blip>
          <a:srcRect/>
          <a:stretch/>
        </p:blipFill>
        <p:spPr>
          <a:xfrm>
            <a:off x="7033510" y="5349739"/>
            <a:ext cx="1316736" cy="1216152"/>
          </a:xfrm>
          <a:prstGeom prst="rect">
            <a:avLst/>
          </a:prstGeom>
          <a:noFill/>
          <a:ln>
            <a:noFill/>
          </a:ln>
        </p:spPr>
      </p:pic>
      <p:sp>
        <p:nvSpPr>
          <p:cNvPr id="169" name="Google Shape;169;p7"/>
          <p:cNvSpPr txBox="1"/>
          <p:nvPr/>
        </p:nvSpPr>
        <p:spPr>
          <a:xfrm>
            <a:off x="953730" y="5542337"/>
            <a:ext cx="5943642" cy="830956"/>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x-none" sz="2400" dirty="0">
                <a:solidFill>
                  <a:schemeClr val="tx1"/>
                </a:solidFill>
                <a:latin typeface="David" panose="020E0502060401010101" pitchFamily="34" charset="-79"/>
                <a:ea typeface="Libre Franklin Medium"/>
                <a:cs typeface="David" panose="020E0502060401010101" pitchFamily="34" charset="-79"/>
                <a:sym typeface="Libre Franklin Medium"/>
              </a:rPr>
              <a:t>מה שנאמר במעגל </a:t>
            </a:r>
            <a:r>
              <a:rPr lang="he-IL" sz="2400" dirty="0">
                <a:solidFill>
                  <a:schemeClr val="tx1"/>
                </a:solidFill>
                <a:latin typeface="David" panose="020E0502060401010101" pitchFamily="34" charset="-79"/>
                <a:ea typeface="Libre Franklin Medium"/>
                <a:cs typeface="David" panose="020E0502060401010101" pitchFamily="34" charset="-79"/>
                <a:sym typeface="Libre Franklin Medium"/>
              </a:rPr>
              <a:t>- נש</a:t>
            </a:r>
            <a:r>
              <a:rPr lang="x-none" sz="2400" dirty="0">
                <a:solidFill>
                  <a:schemeClr val="tx1"/>
                </a:solidFill>
                <a:latin typeface="David" panose="020E0502060401010101" pitchFamily="34" charset="-79"/>
                <a:ea typeface="Libre Franklin Medium"/>
                <a:cs typeface="David" panose="020E0502060401010101" pitchFamily="34" charset="-79"/>
                <a:sym typeface="Libre Franklin Medium"/>
              </a:rPr>
              <a:t>אר במעגל </a:t>
            </a:r>
            <a:endParaRPr sz="2400" dirty="0">
              <a:solidFill>
                <a:schemeClr val="tx1"/>
              </a:solidFill>
              <a:latin typeface="David" panose="020E0502060401010101" pitchFamily="34" charset="-79"/>
              <a:ea typeface="Libre Franklin Medium"/>
              <a:cs typeface="David" panose="020E0502060401010101" pitchFamily="34" charset="-79"/>
              <a:sym typeface="Libre Franklin Medium"/>
            </a:endParaRPr>
          </a:p>
          <a:p>
            <a:pPr marL="0" marR="0" lvl="0" indent="0" algn="r" rtl="1">
              <a:spcBef>
                <a:spcPts val="0"/>
              </a:spcBef>
              <a:spcAft>
                <a:spcPts val="0"/>
              </a:spcAft>
              <a:buNone/>
            </a:pPr>
            <a:r>
              <a:rPr lang="x-none" sz="2400" dirty="0">
                <a:solidFill>
                  <a:schemeClr val="tx1"/>
                </a:solidFill>
                <a:latin typeface="David" panose="020E0502060401010101" pitchFamily="34" charset="-79"/>
                <a:ea typeface="Libre Franklin Medium"/>
                <a:cs typeface="David" panose="020E0502060401010101" pitchFamily="34" charset="-79"/>
                <a:sym typeface="Libre Franklin Medium"/>
              </a:rPr>
              <a:t>מותר לספר </a:t>
            </a:r>
            <a:r>
              <a:rPr lang="he-IL" sz="2400" dirty="0">
                <a:solidFill>
                  <a:schemeClr val="tx1"/>
                </a:solidFill>
                <a:latin typeface="David" panose="020E0502060401010101" pitchFamily="34" charset="-79"/>
                <a:ea typeface="Libre Franklin Medium"/>
                <a:cs typeface="David" panose="020E0502060401010101" pitchFamily="34" charset="-79"/>
                <a:sym typeface="Libre Franklin Medium"/>
              </a:rPr>
              <a:t>רק על עצמי ועל הנושא הנלמד</a:t>
            </a:r>
          </a:p>
        </p:txBody>
      </p:sp>
      <p:sp>
        <p:nvSpPr>
          <p:cNvPr id="2" name="TextBox 1"/>
          <p:cNvSpPr txBox="1"/>
          <p:nvPr/>
        </p:nvSpPr>
        <p:spPr>
          <a:xfrm>
            <a:off x="4135688" y="1698793"/>
            <a:ext cx="6294544" cy="400110"/>
          </a:xfrm>
          <a:prstGeom prst="rect">
            <a:avLst/>
          </a:prstGeom>
          <a:noFill/>
        </p:spPr>
        <p:txBody>
          <a:bodyPr wrap="square" rtlCol="1">
            <a:spAutoFit/>
          </a:bodyPr>
          <a:lstStyle/>
          <a:p>
            <a:r>
              <a:rPr lang="he-IL" sz="1800" b="1" dirty="0">
                <a:solidFill>
                  <a:schemeClr val="tx1"/>
                </a:solidFill>
              </a:rPr>
              <a:t>"</a:t>
            </a:r>
            <a:r>
              <a:rPr lang="he-IL" sz="2000" b="1" dirty="0">
                <a:solidFill>
                  <a:schemeClr val="tx1"/>
                </a:solidFill>
              </a:rPr>
              <a:t>שבעה דברים בחכם... אינו נכנס לדברי חברו"</a:t>
            </a:r>
            <a:r>
              <a:rPr lang="he-IL" sz="2000" dirty="0"/>
              <a:t> </a:t>
            </a:r>
            <a:r>
              <a:rPr lang="he-IL" dirty="0"/>
              <a:t>(משנה אבות, ה' ז')</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2" name="מלבן: פינות מעוגלות 1">
            <a:extLst>
              <a:ext uri="{FF2B5EF4-FFF2-40B4-BE49-F238E27FC236}">
                <a16:creationId xmlns:a16="http://schemas.microsoft.com/office/drawing/2014/main" id="{3FB3335B-32AE-B272-5D30-CEF8DC8A83FD}"/>
              </a:ext>
            </a:extLst>
          </p:cNvPr>
          <p:cNvSpPr/>
          <p:nvPr/>
        </p:nvSpPr>
        <p:spPr>
          <a:xfrm>
            <a:off x="347546" y="2810105"/>
            <a:ext cx="11496907" cy="3733501"/>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endParaRPr lang="he-IL"/>
          </a:p>
        </p:txBody>
      </p:sp>
      <p:sp>
        <p:nvSpPr>
          <p:cNvPr id="131" name="Google Shape;131;g900211f262_1_0"/>
          <p:cNvSpPr txBox="1">
            <a:spLocks noGrp="1"/>
          </p:cNvSpPr>
          <p:nvPr>
            <p:ph type="body" idx="1"/>
          </p:nvPr>
        </p:nvSpPr>
        <p:spPr>
          <a:xfrm>
            <a:off x="682988" y="1562250"/>
            <a:ext cx="11000012" cy="37335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x-none" sz="2400" b="1" dirty="0">
                <a:solidFill>
                  <a:schemeClr val="tx1"/>
                </a:solidFill>
                <a:latin typeface="David" panose="020E0502060401010101" pitchFamily="34" charset="-79"/>
                <a:cs typeface="David" panose="020E0502060401010101" pitchFamily="34" charset="-79"/>
              </a:rPr>
              <a:t>מטרה</a:t>
            </a:r>
            <a:r>
              <a:rPr lang="x-none" sz="2400" dirty="0">
                <a:solidFill>
                  <a:schemeClr val="tx1"/>
                </a:solidFill>
                <a:latin typeface="David" panose="020E0502060401010101" pitchFamily="34" charset="-79"/>
                <a:cs typeface="David" panose="020E0502060401010101" pitchFamily="34" charset="-79"/>
              </a:rPr>
              <a:t>:</a:t>
            </a:r>
            <a:r>
              <a:rPr lang="he-IL" sz="2400" dirty="0">
                <a:solidFill>
                  <a:schemeClr val="tx1"/>
                </a:solidFill>
                <a:latin typeface="David" panose="020E0502060401010101" pitchFamily="34" charset="-79"/>
                <a:cs typeface="David" panose="020E0502060401010101" pitchFamily="34" charset="-79"/>
              </a:rPr>
              <a:t> </a:t>
            </a:r>
            <a:r>
              <a:rPr lang="x-none" sz="2400" dirty="0">
                <a:solidFill>
                  <a:schemeClr val="tx1"/>
                </a:solidFill>
                <a:latin typeface="David" panose="020E0502060401010101" pitchFamily="34" charset="-79"/>
                <a:cs typeface="David" panose="020E0502060401010101" pitchFamily="34" charset="-79"/>
              </a:rPr>
              <a:t>היכרות </a:t>
            </a:r>
            <a:r>
              <a:rPr lang="he-IL" sz="2400" dirty="0">
                <a:solidFill>
                  <a:schemeClr val="tx1"/>
                </a:solidFill>
                <a:latin typeface="David" panose="020E0502060401010101" pitchFamily="34" charset="-79"/>
                <a:cs typeface="David" panose="020E0502060401010101" pitchFamily="34" charset="-79"/>
              </a:rPr>
              <a:t>ראשונית מורה חדשה עם התלמידות.</a:t>
            </a:r>
          </a:p>
          <a:p>
            <a:pPr marL="0" lvl="0" indent="0" algn="r" rtl="1">
              <a:spcBef>
                <a:spcPts val="0"/>
              </a:spcBef>
              <a:spcAft>
                <a:spcPts val="0"/>
              </a:spcAft>
              <a:buNone/>
            </a:pPr>
            <a:endParaRPr sz="2400" dirty="0">
              <a:solidFill>
                <a:schemeClr val="tx1"/>
              </a:solidFill>
              <a:latin typeface="David" panose="020E0502060401010101" pitchFamily="34" charset="-79"/>
              <a:cs typeface="David" panose="020E0502060401010101" pitchFamily="34" charset="-79"/>
            </a:endParaRPr>
          </a:p>
          <a:p>
            <a:pPr marL="0" lvl="0" indent="0" algn="r" rtl="1">
              <a:lnSpc>
                <a:spcPct val="90000"/>
              </a:lnSpc>
              <a:spcBef>
                <a:spcPts val="0"/>
              </a:spcBef>
              <a:spcAft>
                <a:spcPts val="0"/>
              </a:spcAft>
              <a:buClr>
                <a:srgbClr val="BF11F5"/>
              </a:buClr>
              <a:buSzPts val="3600"/>
              <a:buNone/>
            </a:pPr>
            <a:r>
              <a:rPr lang="x-none" sz="2400" b="1" dirty="0">
                <a:solidFill>
                  <a:srgbClr val="000000"/>
                </a:solidFill>
                <a:latin typeface="David" panose="020E0502060401010101" pitchFamily="34" charset="-79"/>
                <a:ea typeface="Libre Franklin"/>
                <a:cs typeface="David" panose="020E0502060401010101" pitchFamily="34" charset="-79"/>
                <a:sym typeface="Libre Franklin"/>
              </a:rPr>
              <a:t>ההנחיה:</a:t>
            </a:r>
            <a:r>
              <a:rPr lang="he-IL" sz="2400" b="1" dirty="0">
                <a:solidFill>
                  <a:srgbClr val="000000"/>
                </a:solidFill>
                <a:latin typeface="David" panose="020E0502060401010101" pitchFamily="34" charset="-79"/>
                <a:ea typeface="Libre Franklin"/>
                <a:cs typeface="David" panose="020E0502060401010101" pitchFamily="34" charset="-79"/>
                <a:sym typeface="Libre Franklin"/>
              </a:rPr>
              <a:t>  </a:t>
            </a:r>
            <a:r>
              <a:rPr lang="x-none" sz="2400" dirty="0">
                <a:solidFill>
                  <a:srgbClr val="000000"/>
                </a:solidFill>
                <a:latin typeface="David" panose="020E0502060401010101" pitchFamily="34" charset="-79"/>
                <a:cs typeface="David" panose="020E0502060401010101" pitchFamily="34" charset="-79"/>
              </a:rPr>
              <a:t>התלמיד</a:t>
            </a:r>
            <a:r>
              <a:rPr lang="he-IL" sz="2400" dirty="0" err="1">
                <a:solidFill>
                  <a:srgbClr val="000000"/>
                </a:solidFill>
                <a:latin typeface="David" panose="020E0502060401010101" pitchFamily="34" charset="-79"/>
                <a:cs typeface="David" panose="020E0502060401010101" pitchFamily="34" charset="-79"/>
              </a:rPr>
              <a:t>ות</a:t>
            </a:r>
            <a:r>
              <a:rPr lang="x-none" sz="2400" dirty="0">
                <a:solidFill>
                  <a:srgbClr val="000000"/>
                </a:solidFill>
                <a:latin typeface="David" panose="020E0502060401010101" pitchFamily="34" charset="-79"/>
                <a:cs typeface="David" panose="020E0502060401010101" pitchFamily="34" charset="-79"/>
              </a:rPr>
              <a:t> יתבקשו להסתדר במעגל לפי השמות הפרטיים</a:t>
            </a:r>
            <a:r>
              <a:rPr lang="he-IL" sz="2400" dirty="0">
                <a:solidFill>
                  <a:srgbClr val="000000"/>
                </a:solidFill>
                <a:latin typeface="David" panose="020E0502060401010101" pitchFamily="34" charset="-79"/>
                <a:cs typeface="David" panose="020E0502060401010101" pitchFamily="34" charset="-79"/>
              </a:rPr>
              <a:t>,</a:t>
            </a:r>
            <a:r>
              <a:rPr lang="x-none" sz="2400" dirty="0">
                <a:solidFill>
                  <a:srgbClr val="000000"/>
                </a:solidFill>
                <a:latin typeface="David" panose="020E0502060401010101" pitchFamily="34" charset="-79"/>
                <a:cs typeface="David" panose="020E0502060401010101" pitchFamily="34" charset="-79"/>
              </a:rPr>
              <a:t> עפ"י סדר הא"ב</a:t>
            </a:r>
            <a:r>
              <a:rPr lang="he-IL" sz="2400" dirty="0">
                <a:solidFill>
                  <a:srgbClr val="000000"/>
                </a:solidFill>
                <a:latin typeface="David" panose="020E0502060401010101" pitchFamily="34" charset="-79"/>
                <a:cs typeface="David" panose="020E0502060401010101" pitchFamily="34" charset="-79"/>
              </a:rPr>
              <a:t>.</a:t>
            </a:r>
          </a:p>
          <a:p>
            <a:pPr marL="0" lvl="0" indent="0" algn="r" rtl="1">
              <a:lnSpc>
                <a:spcPct val="90000"/>
              </a:lnSpc>
              <a:spcBef>
                <a:spcPts val="0"/>
              </a:spcBef>
              <a:spcAft>
                <a:spcPts val="0"/>
              </a:spcAft>
              <a:buClr>
                <a:srgbClr val="BF11F5"/>
              </a:buClr>
              <a:buSzPts val="3600"/>
              <a:buNone/>
            </a:pPr>
            <a:endParaRPr lang="he-IL" sz="2400" dirty="0">
              <a:solidFill>
                <a:srgbClr val="000000"/>
              </a:solidFill>
              <a:latin typeface="David" panose="020E0502060401010101" pitchFamily="34" charset="-79"/>
              <a:cs typeface="David" panose="020E0502060401010101" pitchFamily="34" charset="-79"/>
            </a:endParaRPr>
          </a:p>
          <a:p>
            <a:pPr marL="0" lvl="0" indent="0" algn="r" rtl="1">
              <a:lnSpc>
                <a:spcPct val="90000"/>
              </a:lnSpc>
              <a:spcBef>
                <a:spcPts val="0"/>
              </a:spcBef>
              <a:spcAft>
                <a:spcPts val="0"/>
              </a:spcAft>
              <a:buClr>
                <a:srgbClr val="BF11F5"/>
              </a:buClr>
              <a:buSzPts val="3600"/>
              <a:buNone/>
            </a:pPr>
            <a:r>
              <a:rPr lang="he-IL" sz="2400" dirty="0">
                <a:solidFill>
                  <a:srgbClr val="000000"/>
                </a:solidFill>
                <a:latin typeface="David" panose="020E0502060401010101" pitchFamily="34" charset="-79"/>
                <a:cs typeface="David" panose="020E0502060401010101" pitchFamily="34" charset="-79"/>
              </a:rPr>
              <a:t>המורה מוזמנת לעמוד בין התלמידות ולהציג את עצמה:</a:t>
            </a:r>
          </a:p>
          <a:p>
            <a:pPr marL="0" lvl="0" indent="0" algn="r" rtl="1">
              <a:spcBef>
                <a:spcPts val="0"/>
              </a:spcBef>
              <a:spcAft>
                <a:spcPts val="0"/>
              </a:spcAft>
              <a:buClr>
                <a:schemeClr val="dk1"/>
              </a:buClr>
              <a:buSzPts val="1100"/>
              <a:buNone/>
            </a:pPr>
            <a:r>
              <a:rPr lang="x-none" sz="2400" dirty="0">
                <a:solidFill>
                  <a:schemeClr val="dk1"/>
                </a:solidFill>
                <a:latin typeface="David" panose="020E0502060401010101" pitchFamily="34" charset="-79"/>
                <a:cs typeface="David" panose="020E0502060401010101" pitchFamily="34" charset="-79"/>
              </a:rPr>
              <a:t>שם ומשהו שהיתה רוצה שהתלמיד</a:t>
            </a:r>
            <a:r>
              <a:rPr lang="he-IL" sz="2400" dirty="0" err="1">
                <a:solidFill>
                  <a:schemeClr val="dk1"/>
                </a:solidFill>
                <a:latin typeface="David" panose="020E0502060401010101" pitchFamily="34" charset="-79"/>
                <a:cs typeface="David" panose="020E0502060401010101" pitchFamily="34" charset="-79"/>
              </a:rPr>
              <a:t>ות</a:t>
            </a:r>
            <a:r>
              <a:rPr lang="x-none" sz="2400" dirty="0">
                <a:solidFill>
                  <a:schemeClr val="dk1"/>
                </a:solidFill>
                <a:latin typeface="David" panose="020E0502060401010101" pitchFamily="34" charset="-79"/>
                <a:cs typeface="David" panose="020E0502060401010101" pitchFamily="34" charset="-79"/>
              </a:rPr>
              <a:t> ידעו עליה</a:t>
            </a:r>
            <a:r>
              <a:rPr lang="he-IL" sz="2400" dirty="0">
                <a:solidFill>
                  <a:schemeClr val="dk1"/>
                </a:solidFill>
                <a:latin typeface="David" panose="020E0502060401010101" pitchFamily="34" charset="-79"/>
                <a:cs typeface="David" panose="020E0502060401010101" pitchFamily="34" charset="-79"/>
              </a:rPr>
              <a:t>/</a:t>
            </a:r>
            <a:r>
              <a:rPr lang="x-none" sz="2400" dirty="0">
                <a:solidFill>
                  <a:schemeClr val="dk1"/>
                </a:solidFill>
                <a:latin typeface="David" panose="020E0502060401010101" pitchFamily="34" charset="-79"/>
                <a:cs typeface="David" panose="020E0502060401010101" pitchFamily="34" charset="-79"/>
              </a:rPr>
              <a:t> </a:t>
            </a:r>
            <a:r>
              <a:rPr lang="he-IL" sz="2400" dirty="0">
                <a:solidFill>
                  <a:schemeClr val="dk1"/>
                </a:solidFill>
                <a:latin typeface="David" panose="020E0502060401010101" pitchFamily="34" charset="-79"/>
                <a:cs typeface="David" panose="020E0502060401010101" pitchFamily="34" charset="-79"/>
              </a:rPr>
              <a:t> חוויה</a:t>
            </a:r>
            <a:r>
              <a:rPr lang="x-none" sz="2400" dirty="0">
                <a:solidFill>
                  <a:schemeClr val="dk1"/>
                </a:solidFill>
                <a:latin typeface="David" panose="020E0502060401010101" pitchFamily="34" charset="-79"/>
                <a:cs typeface="David" panose="020E0502060401010101" pitchFamily="34" charset="-79"/>
              </a:rPr>
              <a:t> </a:t>
            </a:r>
            <a:r>
              <a:rPr lang="he-IL" sz="2400" dirty="0">
                <a:solidFill>
                  <a:schemeClr val="dk1"/>
                </a:solidFill>
                <a:latin typeface="David" panose="020E0502060401010101" pitchFamily="34" charset="-79"/>
                <a:cs typeface="David" panose="020E0502060401010101" pitchFamily="34" charset="-79"/>
              </a:rPr>
              <a:t>מה</a:t>
            </a:r>
            <a:r>
              <a:rPr lang="x-none" sz="2400" dirty="0">
                <a:solidFill>
                  <a:schemeClr val="dk1"/>
                </a:solidFill>
                <a:latin typeface="David" panose="020E0502060401010101" pitchFamily="34" charset="-79"/>
                <a:cs typeface="David" panose="020E0502060401010101" pitchFamily="34" charset="-79"/>
              </a:rPr>
              <a:t>חופשה</a:t>
            </a:r>
            <a:r>
              <a:rPr lang="he-IL" sz="2400" dirty="0">
                <a:solidFill>
                  <a:schemeClr val="dk1"/>
                </a:solidFill>
                <a:latin typeface="David" panose="020E0502060401010101" pitchFamily="34" charset="-79"/>
                <a:cs typeface="David" panose="020E0502060401010101" pitchFamily="34" charset="-79"/>
              </a:rPr>
              <a:t>/ </a:t>
            </a:r>
            <a:r>
              <a:rPr lang="x-none" sz="2400" dirty="0">
                <a:solidFill>
                  <a:schemeClr val="dk1"/>
                </a:solidFill>
                <a:latin typeface="David" panose="020E0502060401010101" pitchFamily="34" charset="-79"/>
                <a:cs typeface="David" panose="020E0502060401010101" pitchFamily="34" charset="-79"/>
              </a:rPr>
              <a:t>משהו משמח שהיה ל</a:t>
            </a:r>
            <a:r>
              <a:rPr lang="he-IL" sz="2400" dirty="0">
                <a:solidFill>
                  <a:schemeClr val="dk1"/>
                </a:solidFill>
                <a:latin typeface="David" panose="020E0502060401010101" pitchFamily="34" charset="-79"/>
                <a:cs typeface="David" panose="020E0502060401010101" pitchFamily="34" charset="-79"/>
              </a:rPr>
              <a:t>י</a:t>
            </a:r>
            <a:r>
              <a:rPr lang="x-none" sz="2400" dirty="0">
                <a:solidFill>
                  <a:schemeClr val="dk1"/>
                </a:solidFill>
                <a:latin typeface="David" panose="020E0502060401010101" pitchFamily="34" charset="-79"/>
                <a:cs typeface="David" panose="020E0502060401010101" pitchFamily="34" charset="-79"/>
              </a:rPr>
              <a:t> הבוקר.</a:t>
            </a:r>
            <a:endParaRPr sz="2400" dirty="0">
              <a:solidFill>
                <a:schemeClr val="dk1"/>
              </a:solidFill>
              <a:latin typeface="David" panose="020E0502060401010101" pitchFamily="34" charset="-79"/>
              <a:cs typeface="David" panose="020E0502060401010101" pitchFamily="34" charset="-79"/>
            </a:endParaRPr>
          </a:p>
          <a:p>
            <a:pPr marL="0" lvl="0" indent="0" algn="r" rtl="1">
              <a:spcBef>
                <a:spcPts val="0"/>
              </a:spcBef>
              <a:spcAft>
                <a:spcPts val="0"/>
              </a:spcAft>
              <a:buClr>
                <a:schemeClr val="dk1"/>
              </a:buClr>
              <a:buSzPts val="1100"/>
              <a:buFont typeface="Arial"/>
              <a:buNone/>
            </a:pPr>
            <a:endParaRPr sz="2400" dirty="0">
              <a:solidFill>
                <a:schemeClr val="dk1"/>
              </a:solidFill>
              <a:latin typeface="David" panose="020E0502060401010101" pitchFamily="34" charset="-79"/>
              <a:cs typeface="David" panose="020E0502060401010101" pitchFamily="34" charset="-79"/>
            </a:endParaRPr>
          </a:p>
          <a:p>
            <a:pPr marL="0" lvl="0" indent="0" algn="r" rtl="1">
              <a:lnSpc>
                <a:spcPct val="90000"/>
              </a:lnSpc>
              <a:spcBef>
                <a:spcPts val="0"/>
              </a:spcBef>
              <a:spcAft>
                <a:spcPts val="0"/>
              </a:spcAft>
              <a:buClr>
                <a:srgbClr val="BF11F5"/>
              </a:buClr>
              <a:buSzPts val="3600"/>
              <a:buNone/>
            </a:pPr>
            <a:r>
              <a:rPr lang="x-none" sz="2400" dirty="0">
                <a:solidFill>
                  <a:srgbClr val="000000"/>
                </a:solidFill>
                <a:latin typeface="David" panose="020E0502060401010101" pitchFamily="34" charset="-79"/>
                <a:cs typeface="David" panose="020E0502060401010101" pitchFamily="34" charset="-79"/>
              </a:rPr>
              <a:t>בסדר הפוך </a:t>
            </a:r>
            <a:r>
              <a:rPr lang="he-IL" sz="2400" dirty="0">
                <a:solidFill>
                  <a:srgbClr val="000000"/>
                </a:solidFill>
                <a:latin typeface="David" panose="020E0502060401010101" pitchFamily="34" charset="-79"/>
                <a:cs typeface="David" panose="020E0502060401010101" pitchFamily="34" charset="-79"/>
              </a:rPr>
              <a:t>(מ- ת' ל-א') </a:t>
            </a:r>
            <a:r>
              <a:rPr lang="x-none" sz="2400" dirty="0">
                <a:solidFill>
                  <a:srgbClr val="000000"/>
                </a:solidFill>
                <a:latin typeface="David" panose="020E0502060401010101" pitchFamily="34" charset="-79"/>
                <a:cs typeface="David" panose="020E0502060401010101" pitchFamily="34" charset="-79"/>
              </a:rPr>
              <a:t>התלמיד</a:t>
            </a:r>
            <a:r>
              <a:rPr lang="he-IL" sz="2400" dirty="0" err="1">
                <a:solidFill>
                  <a:srgbClr val="000000"/>
                </a:solidFill>
                <a:latin typeface="David" panose="020E0502060401010101" pitchFamily="34" charset="-79"/>
                <a:cs typeface="David" panose="020E0502060401010101" pitchFamily="34" charset="-79"/>
              </a:rPr>
              <a:t>ות</a:t>
            </a:r>
            <a:r>
              <a:rPr lang="x-none" sz="2400" dirty="0">
                <a:solidFill>
                  <a:srgbClr val="000000"/>
                </a:solidFill>
                <a:latin typeface="David" panose="020E0502060401010101" pitchFamily="34" charset="-79"/>
                <a:cs typeface="David" panose="020E0502060401010101" pitchFamily="34" charset="-79"/>
              </a:rPr>
              <a:t> יציגו את שמ</a:t>
            </a:r>
            <a:r>
              <a:rPr lang="he-IL" sz="2400" dirty="0">
                <a:solidFill>
                  <a:srgbClr val="000000"/>
                </a:solidFill>
                <a:latin typeface="David" panose="020E0502060401010101" pitchFamily="34" charset="-79"/>
                <a:cs typeface="David" panose="020E0502060401010101" pitchFamily="34" charset="-79"/>
              </a:rPr>
              <a:t>ן</a:t>
            </a:r>
            <a:r>
              <a:rPr lang="x-none" sz="2400" dirty="0">
                <a:solidFill>
                  <a:srgbClr val="000000"/>
                </a:solidFill>
                <a:latin typeface="David" panose="020E0502060401010101" pitchFamily="34" charset="-79"/>
                <a:cs typeface="David" panose="020E0502060401010101" pitchFamily="34" charset="-79"/>
              </a:rPr>
              <a:t> ומשהו שחשוב לה</a:t>
            </a:r>
            <a:r>
              <a:rPr lang="he-IL" sz="2400" dirty="0">
                <a:solidFill>
                  <a:srgbClr val="000000"/>
                </a:solidFill>
                <a:latin typeface="David" panose="020E0502060401010101" pitchFamily="34" charset="-79"/>
                <a:cs typeface="David" panose="020E0502060401010101" pitchFamily="34" charset="-79"/>
              </a:rPr>
              <a:t>ן</a:t>
            </a:r>
            <a:r>
              <a:rPr lang="x-none" sz="2400" dirty="0">
                <a:solidFill>
                  <a:srgbClr val="000000"/>
                </a:solidFill>
                <a:latin typeface="David" panose="020E0502060401010101" pitchFamily="34" charset="-79"/>
                <a:cs typeface="David" panose="020E0502060401010101" pitchFamily="34" charset="-79"/>
              </a:rPr>
              <a:t> שאחר</a:t>
            </a:r>
            <a:r>
              <a:rPr lang="he-IL" sz="2400" dirty="0" err="1">
                <a:solidFill>
                  <a:srgbClr val="000000"/>
                </a:solidFill>
                <a:latin typeface="David" panose="020E0502060401010101" pitchFamily="34" charset="-79"/>
                <a:cs typeface="David" panose="020E0502060401010101" pitchFamily="34" charset="-79"/>
              </a:rPr>
              <a:t>ות</a:t>
            </a:r>
            <a:r>
              <a:rPr lang="x-none" sz="2400" dirty="0">
                <a:solidFill>
                  <a:srgbClr val="000000"/>
                </a:solidFill>
                <a:latin typeface="David" panose="020E0502060401010101" pitchFamily="34" charset="-79"/>
                <a:cs typeface="David" panose="020E0502060401010101" pitchFamily="34" charset="-79"/>
              </a:rPr>
              <a:t> ידעו</a:t>
            </a:r>
            <a:r>
              <a:rPr lang="he-IL" sz="2400" dirty="0">
                <a:solidFill>
                  <a:srgbClr val="000000"/>
                </a:solidFill>
                <a:latin typeface="David" panose="020E0502060401010101" pitchFamily="34" charset="-79"/>
                <a:cs typeface="David" panose="020E0502060401010101" pitchFamily="34" charset="-79"/>
              </a:rPr>
              <a:t> עליהן:</a:t>
            </a:r>
          </a:p>
          <a:p>
            <a:pPr marL="0" lvl="0" indent="0" algn="r" rtl="1">
              <a:lnSpc>
                <a:spcPct val="90000"/>
              </a:lnSpc>
              <a:spcBef>
                <a:spcPts val="0"/>
              </a:spcBef>
              <a:spcAft>
                <a:spcPts val="0"/>
              </a:spcAft>
              <a:buClr>
                <a:srgbClr val="BF11F5"/>
              </a:buClr>
              <a:buSzPts val="3600"/>
              <a:buNone/>
            </a:pPr>
            <a:endParaRPr lang="he-IL" sz="2400" dirty="0">
              <a:solidFill>
                <a:srgbClr val="000000"/>
              </a:solidFill>
              <a:latin typeface="David" panose="020E0502060401010101" pitchFamily="34" charset="-79"/>
              <a:cs typeface="David" panose="020E0502060401010101" pitchFamily="34" charset="-79"/>
            </a:endParaRPr>
          </a:p>
          <a:p>
            <a:pPr marL="0" lvl="0" indent="0" algn="r" rtl="1">
              <a:lnSpc>
                <a:spcPct val="90000"/>
              </a:lnSpc>
              <a:spcBef>
                <a:spcPts val="0"/>
              </a:spcBef>
              <a:spcAft>
                <a:spcPts val="0"/>
              </a:spcAft>
              <a:buClr>
                <a:srgbClr val="BF11F5"/>
              </a:buClr>
              <a:buSzPts val="3600"/>
              <a:buNone/>
            </a:pPr>
            <a:r>
              <a:rPr lang="x-none" sz="2400" dirty="0">
                <a:solidFill>
                  <a:schemeClr val="dk1"/>
                </a:solidFill>
                <a:latin typeface="David" panose="020E0502060401010101" pitchFamily="34" charset="-79"/>
                <a:cs typeface="David" panose="020E0502060401010101" pitchFamily="34" charset="-79"/>
              </a:rPr>
              <a:t>משהו מהנה שעשית</a:t>
            </a:r>
            <a:r>
              <a:rPr lang="he-IL" sz="2400" dirty="0">
                <a:solidFill>
                  <a:schemeClr val="dk1"/>
                </a:solidFill>
                <a:latin typeface="David" panose="020E0502060401010101" pitchFamily="34" charset="-79"/>
                <a:cs typeface="David" panose="020E0502060401010101" pitchFamily="34" charset="-79"/>
              </a:rPr>
              <a:t>י</a:t>
            </a:r>
            <a:r>
              <a:rPr lang="x-none" sz="2400" dirty="0">
                <a:solidFill>
                  <a:schemeClr val="dk1"/>
                </a:solidFill>
                <a:latin typeface="David" panose="020E0502060401010101" pitchFamily="34" charset="-79"/>
                <a:cs typeface="David" panose="020E0502060401010101" pitchFamily="34" charset="-79"/>
              </a:rPr>
              <a:t> בחופש</a:t>
            </a:r>
            <a:r>
              <a:rPr lang="he-IL" sz="2400" dirty="0">
                <a:solidFill>
                  <a:schemeClr val="dk1"/>
                </a:solidFill>
                <a:latin typeface="David" panose="020E0502060401010101" pitchFamily="34" charset="-79"/>
                <a:cs typeface="David" panose="020E0502060401010101" pitchFamily="34" charset="-79"/>
              </a:rPr>
              <a:t>ה</a:t>
            </a:r>
          </a:p>
          <a:p>
            <a:pPr marL="0" lvl="0" indent="0" algn="r" rtl="1">
              <a:lnSpc>
                <a:spcPct val="90000"/>
              </a:lnSpc>
              <a:spcBef>
                <a:spcPts val="0"/>
              </a:spcBef>
              <a:spcAft>
                <a:spcPts val="0"/>
              </a:spcAft>
              <a:buClr>
                <a:srgbClr val="BF11F5"/>
              </a:buClr>
              <a:buSzPts val="3600"/>
              <a:buNone/>
            </a:pPr>
            <a:r>
              <a:rPr lang="x-none" sz="2400" dirty="0">
                <a:solidFill>
                  <a:schemeClr val="dk1"/>
                </a:solidFill>
                <a:latin typeface="David" panose="020E0502060401010101" pitchFamily="34" charset="-79"/>
                <a:cs typeface="David" panose="020E0502060401010101" pitchFamily="34" charset="-79"/>
              </a:rPr>
              <a:t>מי או מה העירו אותי הבוק</a:t>
            </a:r>
            <a:r>
              <a:rPr lang="he-IL" sz="2400" dirty="0">
                <a:solidFill>
                  <a:schemeClr val="dk1"/>
                </a:solidFill>
                <a:latin typeface="David" panose="020E0502060401010101" pitchFamily="34" charset="-79"/>
                <a:cs typeface="David" panose="020E0502060401010101" pitchFamily="34" charset="-79"/>
              </a:rPr>
              <a:t>ר</a:t>
            </a:r>
          </a:p>
          <a:p>
            <a:pPr marL="0" lvl="0" indent="0" algn="r" rtl="1">
              <a:lnSpc>
                <a:spcPct val="90000"/>
              </a:lnSpc>
              <a:spcBef>
                <a:spcPts val="0"/>
              </a:spcBef>
              <a:spcAft>
                <a:spcPts val="0"/>
              </a:spcAft>
              <a:buClr>
                <a:srgbClr val="BF11F5"/>
              </a:buClr>
              <a:buSzPts val="3600"/>
              <a:buNone/>
            </a:pPr>
            <a:r>
              <a:rPr lang="x-none" sz="2400" dirty="0">
                <a:solidFill>
                  <a:schemeClr val="dk1"/>
                </a:solidFill>
                <a:latin typeface="David" panose="020E0502060401010101" pitchFamily="34" charset="-79"/>
                <a:cs typeface="David" panose="020E0502060401010101" pitchFamily="34" charset="-79"/>
              </a:rPr>
              <a:t>משהו משמח שהיה לי הבוקר</a:t>
            </a:r>
            <a:endParaRPr lang="he-IL" sz="2400" dirty="0">
              <a:solidFill>
                <a:schemeClr val="dk1"/>
              </a:solidFill>
              <a:latin typeface="David" panose="020E0502060401010101" pitchFamily="34" charset="-79"/>
              <a:cs typeface="David" panose="020E0502060401010101" pitchFamily="34" charset="-79"/>
            </a:endParaRPr>
          </a:p>
          <a:p>
            <a:pPr marL="0" lvl="0" indent="0" algn="r" rtl="1">
              <a:lnSpc>
                <a:spcPct val="90000"/>
              </a:lnSpc>
              <a:spcBef>
                <a:spcPts val="0"/>
              </a:spcBef>
              <a:spcAft>
                <a:spcPts val="0"/>
              </a:spcAft>
              <a:buClr>
                <a:srgbClr val="BF11F5"/>
              </a:buClr>
              <a:buSzPts val="3600"/>
              <a:buNone/>
            </a:pPr>
            <a:r>
              <a:rPr lang="x-none" sz="2400" dirty="0">
                <a:solidFill>
                  <a:schemeClr val="dk1"/>
                </a:solidFill>
                <a:latin typeface="David" panose="020E0502060401010101" pitchFamily="34" charset="-79"/>
                <a:cs typeface="David" panose="020E0502060401010101" pitchFamily="34" charset="-79"/>
              </a:rPr>
              <a:t>להכנס הבוקר לכיתה.</a:t>
            </a:r>
            <a:r>
              <a:rPr lang="he-IL" sz="2400" dirty="0">
                <a:solidFill>
                  <a:schemeClr val="dk1"/>
                </a:solidFill>
                <a:latin typeface="David" panose="020E0502060401010101" pitchFamily="34" charset="-79"/>
                <a:cs typeface="David" panose="020E0502060401010101" pitchFamily="34" charset="-79"/>
              </a:rPr>
              <a:t>..</a:t>
            </a:r>
            <a:endParaRPr lang="he-IL" sz="2400" dirty="0">
              <a:solidFill>
                <a:srgbClr val="000000"/>
              </a:solidFill>
              <a:latin typeface="David" panose="020E0502060401010101" pitchFamily="34" charset="-79"/>
              <a:cs typeface="David" panose="020E0502060401010101" pitchFamily="34" charset="-79"/>
            </a:endParaRPr>
          </a:p>
          <a:p>
            <a:pPr marL="0" lvl="0" indent="0" algn="r" rtl="1">
              <a:lnSpc>
                <a:spcPct val="90000"/>
              </a:lnSpc>
              <a:spcBef>
                <a:spcPts val="0"/>
              </a:spcBef>
              <a:spcAft>
                <a:spcPts val="0"/>
              </a:spcAft>
              <a:buClr>
                <a:srgbClr val="BF11F5"/>
              </a:buClr>
              <a:buSzPts val="3600"/>
              <a:buNone/>
            </a:pPr>
            <a:endParaRPr dirty="0">
              <a:solidFill>
                <a:srgbClr val="000000"/>
              </a:solidFill>
              <a:latin typeface="David" panose="020E0502060401010101" pitchFamily="34" charset="-79"/>
              <a:cs typeface="David" panose="020E0502060401010101" pitchFamily="34" charset="-79"/>
            </a:endParaRPr>
          </a:p>
        </p:txBody>
      </p:sp>
      <p:sp>
        <p:nvSpPr>
          <p:cNvPr id="132" name="Google Shape;132;g900211f262_1_0"/>
          <p:cNvSpPr txBox="1">
            <a:spLocks noGrp="1"/>
          </p:cNvSpPr>
          <p:nvPr>
            <p:ph type="title"/>
          </p:nvPr>
        </p:nvSpPr>
        <p:spPr>
          <a:xfrm>
            <a:off x="508000" y="0"/>
            <a:ext cx="11175000" cy="1054500"/>
          </a:xfrm>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Clr>
                <a:srgbClr val="0F6F80"/>
              </a:buClr>
              <a:buSzPts val="4000"/>
              <a:buFont typeface="Libre Franklin Medium"/>
              <a:buNone/>
            </a:pPr>
            <a:r>
              <a:rPr lang="he-IL" sz="4000" dirty="0">
                <a:solidFill>
                  <a:srgbClr val="0F6F80"/>
                </a:solidFill>
                <a:latin typeface="David" panose="020E0502060401010101" pitchFamily="34" charset="-79"/>
                <a:cs typeface="David" panose="020E0502060401010101" pitchFamily="34" charset="-79"/>
              </a:rPr>
              <a:t> </a:t>
            </a:r>
            <a:br>
              <a:rPr lang="he-IL" sz="4000" dirty="0">
                <a:solidFill>
                  <a:srgbClr val="0F6F80"/>
                </a:solidFill>
                <a:latin typeface="David" panose="020E0502060401010101" pitchFamily="34" charset="-79"/>
                <a:cs typeface="David" panose="020E0502060401010101" pitchFamily="34" charset="-79"/>
              </a:rPr>
            </a:br>
            <a:r>
              <a:rPr lang="x-none" sz="4000" dirty="0">
                <a:solidFill>
                  <a:schemeClr val="bg1"/>
                </a:solidFill>
                <a:latin typeface="David" panose="020E0502060401010101" pitchFamily="34" charset="-79"/>
                <a:cs typeface="David" panose="020E0502060401010101" pitchFamily="34" charset="-79"/>
              </a:rPr>
              <a:t>היכרות בכיתה</a:t>
            </a:r>
            <a:r>
              <a:rPr lang="he-IL" sz="4000" dirty="0">
                <a:solidFill>
                  <a:schemeClr val="bg1"/>
                </a:solidFill>
                <a:latin typeface="David" panose="020E0502060401010101" pitchFamily="34" charset="-79"/>
                <a:cs typeface="David" panose="020E0502060401010101" pitchFamily="34" charset="-79"/>
              </a:rPr>
              <a:t>- </a:t>
            </a:r>
            <a:r>
              <a:rPr lang="x-none" sz="4000" dirty="0">
                <a:solidFill>
                  <a:schemeClr val="bg1"/>
                </a:solidFill>
                <a:latin typeface="David" panose="020E0502060401010101" pitchFamily="34" charset="-79"/>
                <a:cs typeface="David" panose="020E0502060401010101" pitchFamily="34" charset="-79"/>
              </a:rPr>
              <a:t>מי אני ומה שמי</a:t>
            </a:r>
            <a:r>
              <a:rPr lang="x-none" sz="4000" dirty="0">
                <a:solidFill>
                  <a:srgbClr val="0F6F80"/>
                </a:solidFill>
                <a:latin typeface="David" panose="020E0502060401010101" pitchFamily="34" charset="-79"/>
                <a:cs typeface="David" panose="020E0502060401010101" pitchFamily="34" charset="-79"/>
              </a:rPr>
              <a:t>?</a:t>
            </a:r>
            <a:endParaRPr dirty="0">
              <a:latin typeface="David" panose="020E0502060401010101" pitchFamily="34" charset="-79"/>
              <a:cs typeface="David" panose="020E0502060401010101" pitchFamily="34" charset="-79"/>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5" name="מלבן: פינות מעוגלות 4">
            <a:extLst>
              <a:ext uri="{FF2B5EF4-FFF2-40B4-BE49-F238E27FC236}">
                <a16:creationId xmlns:a16="http://schemas.microsoft.com/office/drawing/2014/main" id="{C92337F5-87FE-F36D-3B04-BB01845C5079}"/>
              </a:ext>
            </a:extLst>
          </p:cNvPr>
          <p:cNvSpPr/>
          <p:nvPr/>
        </p:nvSpPr>
        <p:spPr>
          <a:xfrm>
            <a:off x="6096000" y="3245004"/>
            <a:ext cx="5748453" cy="3298601"/>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endParaRPr lang="he-IL"/>
          </a:p>
        </p:txBody>
      </p:sp>
      <p:sp>
        <p:nvSpPr>
          <p:cNvPr id="138" name="Google Shape;138;p6"/>
          <p:cNvSpPr txBox="1">
            <a:spLocks noGrp="1"/>
          </p:cNvSpPr>
          <p:nvPr>
            <p:ph type="body" idx="1"/>
          </p:nvPr>
        </p:nvSpPr>
        <p:spPr>
          <a:xfrm>
            <a:off x="78059" y="1768240"/>
            <a:ext cx="11640341" cy="48681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rgbClr val="0F6F80"/>
              </a:buClr>
              <a:buSzPts val="2800"/>
              <a:buNone/>
            </a:pPr>
            <a:r>
              <a:rPr lang="x-none" sz="2400" b="1" dirty="0">
                <a:solidFill>
                  <a:schemeClr val="tx1"/>
                </a:solidFill>
                <a:latin typeface="David" panose="020E0502060401010101" pitchFamily="34" charset="-79"/>
                <a:cs typeface="David" panose="020E0502060401010101" pitchFamily="34" charset="-79"/>
              </a:rPr>
              <a:t>כל מי שהמשפט נכון לגביה</a:t>
            </a:r>
            <a:r>
              <a:rPr lang="he-IL" sz="2400" b="1" dirty="0">
                <a:solidFill>
                  <a:schemeClr val="tx1"/>
                </a:solidFill>
                <a:latin typeface="David" panose="020E0502060401010101" pitchFamily="34" charset="-79"/>
                <a:cs typeface="David" panose="020E0502060401010101" pitchFamily="34" charset="-79"/>
              </a:rPr>
              <a:t>ן</a:t>
            </a:r>
            <a:r>
              <a:rPr lang="x-none" sz="2400" b="1" dirty="0">
                <a:solidFill>
                  <a:schemeClr val="tx1"/>
                </a:solidFill>
                <a:latin typeface="David" panose="020E0502060401010101" pitchFamily="34" charset="-79"/>
                <a:cs typeface="David" panose="020E0502060401010101" pitchFamily="34" charset="-79"/>
              </a:rPr>
              <a:t>..</a:t>
            </a:r>
            <a:r>
              <a:rPr lang="he-IL" sz="2400" b="1" dirty="0">
                <a:solidFill>
                  <a:schemeClr val="tx1"/>
                </a:solidFill>
                <a:latin typeface="David" panose="020E0502060401010101" pitchFamily="34" charset="-79"/>
                <a:cs typeface="David" panose="020E0502060401010101" pitchFamily="34" charset="-79"/>
              </a:rPr>
              <a:t>.</a:t>
            </a:r>
            <a:endParaRPr sz="2400" b="1" dirty="0">
              <a:solidFill>
                <a:schemeClr val="tx1"/>
              </a:solidFill>
              <a:latin typeface="David" panose="020E0502060401010101" pitchFamily="34" charset="-79"/>
              <a:cs typeface="David" panose="020E0502060401010101" pitchFamily="34" charset="-79"/>
            </a:endParaRPr>
          </a:p>
          <a:p>
            <a:pPr marL="76200" lvl="0" indent="0" algn="r" rtl="1">
              <a:spcBef>
                <a:spcPts val="0"/>
              </a:spcBef>
              <a:spcAft>
                <a:spcPts val="0"/>
              </a:spcAft>
              <a:buClr>
                <a:srgbClr val="000000"/>
              </a:buClr>
              <a:buSzPts val="2400"/>
              <a:buNone/>
            </a:pPr>
            <a:r>
              <a:rPr lang="he-IL" sz="2400" dirty="0">
                <a:solidFill>
                  <a:schemeClr val="tx1"/>
                </a:solidFill>
                <a:latin typeface="David" panose="020E0502060401010101" pitchFamily="34" charset="-79"/>
                <a:cs typeface="David" panose="020E0502060401010101" pitchFamily="34" charset="-79"/>
              </a:rPr>
              <a:t>המורה מקריאה את המשפטים הבאים. תלמידות שהמשפט נכון לגביהן ירימו יד/  יעמדו/ יחליפו מקום. </a:t>
            </a:r>
          </a:p>
          <a:p>
            <a:pPr marL="76200" lvl="0" indent="0" algn="r" rtl="1">
              <a:spcBef>
                <a:spcPts val="0"/>
              </a:spcBef>
              <a:spcAft>
                <a:spcPts val="0"/>
              </a:spcAft>
              <a:buClr>
                <a:srgbClr val="000000"/>
              </a:buClr>
              <a:buSzPts val="2400"/>
              <a:buNone/>
            </a:pPr>
            <a:r>
              <a:rPr lang="he-IL" sz="2400" dirty="0">
                <a:solidFill>
                  <a:schemeClr val="tx1"/>
                </a:solidFill>
                <a:latin typeface="David" panose="020E0502060401010101" pitchFamily="34" charset="-79"/>
                <a:cs typeface="David" panose="020E0502060401010101" pitchFamily="34" charset="-79"/>
              </a:rPr>
              <a:t>התלמידות יציגו את עצמן ויתייחסו </a:t>
            </a:r>
            <a:r>
              <a:rPr lang="he-IL" sz="2400" dirty="0" err="1">
                <a:solidFill>
                  <a:schemeClr val="tx1"/>
                </a:solidFill>
                <a:latin typeface="David" panose="020E0502060401010101" pitchFamily="34" charset="-79"/>
                <a:cs typeface="David" panose="020E0502060401010101" pitchFamily="34" charset="-79"/>
              </a:rPr>
              <a:t>להגד</a:t>
            </a:r>
            <a:r>
              <a:rPr lang="he-IL" sz="2400" dirty="0">
                <a:solidFill>
                  <a:schemeClr val="tx1"/>
                </a:solidFill>
                <a:latin typeface="David" panose="020E0502060401010101" pitchFamily="34" charset="-79"/>
                <a:cs typeface="David" panose="020E0502060401010101" pitchFamily="34" charset="-79"/>
              </a:rPr>
              <a:t>.</a:t>
            </a:r>
          </a:p>
          <a:p>
            <a:pPr marL="76200" lvl="0" indent="0" algn="r" rtl="1">
              <a:spcBef>
                <a:spcPts val="0"/>
              </a:spcBef>
              <a:spcAft>
                <a:spcPts val="0"/>
              </a:spcAft>
              <a:buClr>
                <a:srgbClr val="000000"/>
              </a:buClr>
              <a:buSzPts val="2400"/>
              <a:buNone/>
            </a:pPr>
            <a:endParaRPr lang="he-IL" sz="2400" dirty="0">
              <a:solidFill>
                <a:schemeClr val="tx1"/>
              </a:solidFill>
              <a:latin typeface="David" panose="020E0502060401010101" pitchFamily="34" charset="-79"/>
              <a:cs typeface="David" panose="020E0502060401010101" pitchFamily="34" charset="-79"/>
            </a:endParaRPr>
          </a:p>
          <a:p>
            <a:pPr marL="342900" lvl="0" algn="r" rtl="1">
              <a:spcBef>
                <a:spcPts val="1200"/>
              </a:spcBef>
              <a:spcAft>
                <a:spcPts val="0"/>
              </a:spcAft>
              <a:buClr>
                <a:srgbClr val="0F6F80"/>
              </a:buClr>
              <a:buSzPts val="2400"/>
              <a:buFont typeface="Courier New" panose="02070309020205020404" pitchFamily="49" charset="0"/>
              <a:buChar char="o"/>
            </a:pPr>
            <a:r>
              <a:rPr lang="he-IL" sz="2400" dirty="0">
                <a:solidFill>
                  <a:schemeClr val="tx1"/>
                </a:solidFill>
                <a:latin typeface="David" panose="020E0502060401010101" pitchFamily="34" charset="-79"/>
                <a:cs typeface="David" panose="020E0502060401010101" pitchFamily="34" charset="-79"/>
              </a:rPr>
              <a:t>קמתי הבקר בשמחה</a:t>
            </a:r>
            <a:endParaRPr sz="2400" dirty="0">
              <a:solidFill>
                <a:schemeClr val="tx1"/>
              </a:solidFill>
              <a:latin typeface="David" panose="020E0502060401010101" pitchFamily="34" charset="-79"/>
              <a:cs typeface="David" panose="020E0502060401010101" pitchFamily="34" charset="-79"/>
            </a:endParaRPr>
          </a:p>
          <a:p>
            <a:pPr marL="342900" lvl="0" algn="r" rtl="1">
              <a:spcBef>
                <a:spcPts val="480"/>
              </a:spcBef>
              <a:spcAft>
                <a:spcPts val="0"/>
              </a:spcAft>
              <a:buClr>
                <a:srgbClr val="0F6F80"/>
              </a:buClr>
              <a:buSzPts val="2400"/>
              <a:buFont typeface="Courier New" panose="02070309020205020404" pitchFamily="49" charset="0"/>
              <a:buChar char="o"/>
            </a:pPr>
            <a:r>
              <a:rPr lang="he-IL" sz="2400" dirty="0">
                <a:solidFill>
                  <a:schemeClr val="tx1"/>
                </a:solidFill>
                <a:latin typeface="David" panose="020E0502060401010101" pitchFamily="34" charset="-79"/>
                <a:cs typeface="David" panose="020E0502060401010101" pitchFamily="34" charset="-79"/>
              </a:rPr>
              <a:t>הייתי רוצה שחופשת הקיץ תמשך</a:t>
            </a:r>
          </a:p>
          <a:p>
            <a:pPr marL="342900" lvl="0" algn="r" rtl="1">
              <a:spcBef>
                <a:spcPts val="480"/>
              </a:spcBef>
              <a:spcAft>
                <a:spcPts val="0"/>
              </a:spcAft>
              <a:buClr>
                <a:srgbClr val="0F6F80"/>
              </a:buClr>
              <a:buSzPts val="2400"/>
              <a:buFont typeface="Courier New" panose="02070309020205020404" pitchFamily="49" charset="0"/>
              <a:buChar char="o"/>
            </a:pPr>
            <a:r>
              <a:rPr lang="he-IL" sz="2400" dirty="0">
                <a:solidFill>
                  <a:schemeClr val="tx1"/>
                </a:solidFill>
                <a:latin typeface="David" panose="020E0502060401010101" pitchFamily="34" charset="-79"/>
                <a:cs typeface="David" panose="020E0502060401010101" pitchFamily="34" charset="-79"/>
              </a:rPr>
              <a:t>פגשתי חברות מהכיתה במהלך החופשה</a:t>
            </a:r>
          </a:p>
          <a:p>
            <a:pPr marL="342900" lvl="0" algn="r" rtl="1">
              <a:spcBef>
                <a:spcPts val="480"/>
              </a:spcBef>
              <a:spcAft>
                <a:spcPts val="0"/>
              </a:spcAft>
              <a:buClr>
                <a:srgbClr val="0F6F80"/>
              </a:buClr>
              <a:buSzPts val="2400"/>
              <a:buFont typeface="Courier New" panose="02070309020205020404" pitchFamily="49" charset="0"/>
              <a:buChar char="o"/>
            </a:pPr>
            <a:r>
              <a:rPr lang="he-IL" sz="2400" dirty="0">
                <a:solidFill>
                  <a:schemeClr val="tx1"/>
                </a:solidFill>
                <a:latin typeface="David" panose="020E0502060401010101" pitchFamily="34" charset="-79"/>
                <a:cs typeface="David" panose="020E0502060401010101" pitchFamily="34" charset="-79"/>
              </a:rPr>
              <a:t>שיחקתי במשחק חדש ומעניין</a:t>
            </a:r>
          </a:p>
          <a:p>
            <a:pPr marL="342900" lvl="0" algn="r" rtl="1">
              <a:spcBef>
                <a:spcPts val="480"/>
              </a:spcBef>
              <a:spcAft>
                <a:spcPts val="0"/>
              </a:spcAft>
              <a:buClr>
                <a:srgbClr val="0F6F80"/>
              </a:buClr>
              <a:buSzPts val="2400"/>
              <a:buFont typeface="Courier New" panose="02070309020205020404" pitchFamily="49" charset="0"/>
              <a:buChar char="o"/>
            </a:pPr>
            <a:r>
              <a:rPr lang="he-IL" sz="2400" dirty="0">
                <a:solidFill>
                  <a:schemeClr val="tx1"/>
                </a:solidFill>
                <a:latin typeface="David" panose="020E0502060401010101" pitchFamily="34" charset="-79"/>
                <a:cs typeface="David" panose="020E0502060401010101" pitchFamily="34" charset="-79"/>
              </a:rPr>
              <a:t>קראתי ספר שממש אהבתי</a:t>
            </a:r>
          </a:p>
          <a:p>
            <a:pPr marL="342900" lvl="0" algn="r" rtl="1">
              <a:spcBef>
                <a:spcPts val="480"/>
              </a:spcBef>
              <a:spcAft>
                <a:spcPts val="0"/>
              </a:spcAft>
              <a:buClr>
                <a:srgbClr val="0F6F80"/>
              </a:buClr>
              <a:buSzPts val="2400"/>
              <a:buFont typeface="Courier New" panose="02070309020205020404" pitchFamily="49" charset="0"/>
              <a:buChar char="o"/>
            </a:pPr>
            <a:r>
              <a:rPr lang="he-IL" sz="2400" dirty="0">
                <a:solidFill>
                  <a:schemeClr val="tx1"/>
                </a:solidFill>
                <a:latin typeface="David" panose="020E0502060401010101" pitchFamily="34" charset="-79"/>
                <a:cs typeface="David" panose="020E0502060401010101" pitchFamily="34" charset="-79"/>
              </a:rPr>
              <a:t>התגעגעתי לבית הספר</a:t>
            </a:r>
          </a:p>
          <a:p>
            <a:pPr marL="342900" lvl="0" algn="r" rtl="1">
              <a:spcBef>
                <a:spcPts val="480"/>
              </a:spcBef>
              <a:spcAft>
                <a:spcPts val="0"/>
              </a:spcAft>
              <a:buClr>
                <a:srgbClr val="0F6F80"/>
              </a:buClr>
              <a:buSzPts val="2400"/>
              <a:buFont typeface="Courier New" panose="02070309020205020404" pitchFamily="49" charset="0"/>
              <a:buChar char="o"/>
            </a:pPr>
            <a:r>
              <a:rPr lang="he-IL" sz="2400" dirty="0">
                <a:solidFill>
                  <a:schemeClr val="tx1"/>
                </a:solidFill>
                <a:latin typeface="David" panose="020E0502060401010101" pitchFamily="34" charset="-79"/>
                <a:cs typeface="David" panose="020E0502060401010101" pitchFamily="34" charset="-79"/>
              </a:rPr>
              <a:t>יש לי אחיות גדולות בביה"ס</a:t>
            </a:r>
          </a:p>
          <a:p>
            <a:pPr marL="342900" lvl="0" algn="r" rtl="1">
              <a:spcBef>
                <a:spcPts val="480"/>
              </a:spcBef>
              <a:spcAft>
                <a:spcPts val="0"/>
              </a:spcAft>
              <a:buClr>
                <a:srgbClr val="0F6F80"/>
              </a:buClr>
              <a:buSzPts val="2400"/>
              <a:buFontTx/>
              <a:buChar char="-"/>
            </a:pPr>
            <a:endParaRPr dirty="0">
              <a:solidFill>
                <a:schemeClr val="tx1"/>
              </a:solidFill>
              <a:latin typeface="David" panose="020E0502060401010101" pitchFamily="34" charset="-79"/>
              <a:cs typeface="David" panose="020E0502060401010101" pitchFamily="34" charset="-79"/>
            </a:endParaRPr>
          </a:p>
        </p:txBody>
      </p:sp>
      <p:sp>
        <p:nvSpPr>
          <p:cNvPr id="139" name="Google Shape;139;p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Clr>
                <a:srgbClr val="0F6F80"/>
              </a:buClr>
              <a:buSzPts val="4000"/>
              <a:buFont typeface="Libre Franklin Medium"/>
              <a:buNone/>
            </a:pPr>
            <a:r>
              <a:rPr lang="he-IL" sz="4000" dirty="0">
                <a:solidFill>
                  <a:schemeClr val="bg1"/>
                </a:solidFill>
                <a:latin typeface="David" panose="020E0502060401010101" pitchFamily="34" charset="-79"/>
                <a:cs typeface="David" panose="020E0502060401010101" pitchFamily="34" charset="-79"/>
              </a:rPr>
              <a:t>העמקת היכרות- </a:t>
            </a:r>
            <a:r>
              <a:rPr lang="x-none" sz="4000" dirty="0">
                <a:solidFill>
                  <a:schemeClr val="bg1"/>
                </a:solidFill>
                <a:latin typeface="David" panose="020E0502060401010101" pitchFamily="34" charset="-79"/>
                <a:cs typeface="David" panose="020E0502060401010101" pitchFamily="34" charset="-79"/>
              </a:rPr>
              <a:t> פופקורן</a:t>
            </a:r>
            <a:endParaRPr dirty="0">
              <a:solidFill>
                <a:schemeClr val="bg1"/>
              </a:solidFill>
              <a:latin typeface="David" panose="020E0502060401010101" pitchFamily="34" charset="-79"/>
              <a:cs typeface="David" panose="020E0502060401010101" pitchFamily="34" charset="-79"/>
            </a:endParaRPr>
          </a:p>
        </p:txBody>
      </p:sp>
      <p:pic>
        <p:nvPicPr>
          <p:cNvPr id="2" name="תמונה 1">
            <a:extLst>
              <a:ext uri="{FF2B5EF4-FFF2-40B4-BE49-F238E27FC236}">
                <a16:creationId xmlns:a16="http://schemas.microsoft.com/office/drawing/2014/main" id="{D56211AD-FB0F-4772-A079-72E4A6B09DEC}"/>
              </a:ext>
            </a:extLst>
          </p:cNvPr>
          <p:cNvPicPr>
            <a:picLocks noChangeAspect="1"/>
          </p:cNvPicPr>
          <p:nvPr/>
        </p:nvPicPr>
        <p:blipFill>
          <a:blip r:embed="rId3"/>
          <a:stretch>
            <a:fillRect/>
          </a:stretch>
        </p:blipFill>
        <p:spPr>
          <a:xfrm>
            <a:off x="1084776" y="3429000"/>
            <a:ext cx="4615072" cy="307265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184" name="Google Shape;184;p10" descr="Alien, Robot, Android, Antennae, Blue"/>
          <p:cNvPicPr preferRelativeResize="0">
            <a:picLocks noGrp="1"/>
          </p:cNvPicPr>
          <p:nvPr>
            <p:ph type="body" idx="1"/>
          </p:nvPr>
        </p:nvPicPr>
        <p:blipFill rotWithShape="1">
          <a:blip r:embed="rId3">
            <a:alphaModFix/>
          </a:blip>
          <a:srcRect/>
          <a:stretch/>
        </p:blipFill>
        <p:spPr>
          <a:xfrm>
            <a:off x="1355188" y="2331598"/>
            <a:ext cx="3181350" cy="3238500"/>
          </a:xfrm>
          <a:prstGeom prst="rect">
            <a:avLst/>
          </a:prstGeom>
          <a:noFill/>
          <a:ln>
            <a:noFill/>
          </a:ln>
        </p:spPr>
      </p:pic>
      <p:sp>
        <p:nvSpPr>
          <p:cNvPr id="182" name="Google Shape;182;p10"/>
          <p:cNvSpPr txBox="1">
            <a:spLocks noGrp="1"/>
          </p:cNvSpPr>
          <p:nvPr>
            <p:ph type="body" idx="2"/>
          </p:nvPr>
        </p:nvSpPr>
        <p:spPr>
          <a:xfrm>
            <a:off x="4011238" y="2661608"/>
            <a:ext cx="6825574" cy="4407408"/>
          </a:xfrm>
          <a:prstGeom prst="rect">
            <a:avLst/>
          </a:prstGeom>
          <a:noFill/>
          <a:ln>
            <a:noFill/>
          </a:ln>
        </p:spPr>
        <p:txBody>
          <a:bodyPr spcFirstLastPara="1" wrap="square" lIns="91425" tIns="45700" rIns="91425" bIns="45700" anchor="t" anchorCtr="0">
            <a:normAutofit/>
          </a:bodyPr>
          <a:lstStyle/>
          <a:p>
            <a:pPr marL="45720" lvl="0" indent="0" algn="r" rtl="1">
              <a:spcBef>
                <a:spcPts val="560"/>
              </a:spcBef>
              <a:spcAft>
                <a:spcPts val="0"/>
              </a:spcAft>
              <a:buSzPts val="2800"/>
              <a:buNone/>
            </a:pPr>
            <a:endParaRPr dirty="0">
              <a:solidFill>
                <a:srgbClr val="134F5A"/>
              </a:solidFill>
              <a:latin typeface="David" panose="020E0502060401010101" pitchFamily="34" charset="-79"/>
              <a:cs typeface="David" panose="020E0502060401010101" pitchFamily="34" charset="-79"/>
            </a:endParaRPr>
          </a:p>
          <a:p>
            <a:pPr marL="502920" lvl="0" indent="-457200">
              <a:buFont typeface="Wingdings" panose="05000000000000000000" pitchFamily="2" charset="2"/>
              <a:buChar char="§"/>
            </a:pPr>
            <a:r>
              <a:rPr lang="x-none" dirty="0">
                <a:solidFill>
                  <a:srgbClr val="134F5A"/>
                </a:solidFill>
                <a:latin typeface="David" panose="020E0502060401010101" pitchFamily="34" charset="-79"/>
                <a:cs typeface="David" panose="020E0502060401010101" pitchFamily="34" charset="-79"/>
              </a:rPr>
              <a:t> </a:t>
            </a:r>
            <a:r>
              <a:rPr lang="he-IL" sz="3200" dirty="0">
                <a:solidFill>
                  <a:srgbClr val="134F5A"/>
                </a:solidFill>
                <a:latin typeface="David" panose="020E0502060401010101" pitchFamily="34" charset="-79"/>
                <a:cs typeface="David" panose="020E0502060401010101" pitchFamily="34" charset="-79"/>
              </a:rPr>
              <a:t>משהו חדש שלמדתי על עצמי</a:t>
            </a:r>
          </a:p>
          <a:p>
            <a:pPr marL="502920" lvl="0" indent="-457200" algn="r" rtl="1">
              <a:spcBef>
                <a:spcPts val="560"/>
              </a:spcBef>
              <a:spcAft>
                <a:spcPts val="0"/>
              </a:spcAft>
              <a:buSzPts val="2800"/>
              <a:buFont typeface="Wingdings" panose="05000000000000000000" pitchFamily="2" charset="2"/>
              <a:buChar char="§"/>
            </a:pPr>
            <a:r>
              <a:rPr lang="x-none" sz="3200" dirty="0">
                <a:solidFill>
                  <a:srgbClr val="134F5A"/>
                </a:solidFill>
                <a:latin typeface="David" panose="020E0502060401010101" pitchFamily="34" charset="-79"/>
                <a:cs typeface="David" panose="020E0502060401010101" pitchFamily="34" charset="-79"/>
              </a:rPr>
              <a:t>דברים חדשים שלמדתי על </a:t>
            </a:r>
            <a:r>
              <a:rPr lang="he-IL" sz="3200" dirty="0">
                <a:solidFill>
                  <a:srgbClr val="134F5A"/>
                </a:solidFill>
                <a:latin typeface="David" panose="020E0502060401010101" pitchFamily="34" charset="-79"/>
                <a:cs typeface="David" panose="020E0502060401010101" pitchFamily="34" charset="-79"/>
              </a:rPr>
              <a:t>הכיתה</a:t>
            </a:r>
            <a:endParaRPr sz="3200" dirty="0">
              <a:latin typeface="David" panose="020E0502060401010101" pitchFamily="34" charset="-79"/>
              <a:cs typeface="David" panose="020E0502060401010101" pitchFamily="34" charset="-79"/>
            </a:endParaRPr>
          </a:p>
        </p:txBody>
      </p:sp>
      <p:sp>
        <p:nvSpPr>
          <p:cNvPr id="183" name="Google Shape;183;p10"/>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Clr>
                <a:schemeClr val="dk1"/>
              </a:buClr>
              <a:buSzPts val="3200"/>
              <a:buFont typeface="Libre Franklin Medium"/>
              <a:buNone/>
            </a:pPr>
            <a:endParaRPr b="1" dirty="0">
              <a:solidFill>
                <a:schemeClr val="dk1"/>
              </a:solidFill>
              <a:latin typeface="David" panose="020E0502060401010101" pitchFamily="34" charset="-79"/>
              <a:cs typeface="David" panose="020E0502060401010101" pitchFamily="34" charset="-79"/>
            </a:endParaRPr>
          </a:p>
          <a:p>
            <a:pPr marL="0" lvl="0" indent="0" algn="ctr" rtl="1">
              <a:spcBef>
                <a:spcPts val="0"/>
              </a:spcBef>
              <a:spcAft>
                <a:spcPts val="0"/>
              </a:spcAft>
              <a:buClr>
                <a:schemeClr val="dk1"/>
              </a:buClr>
              <a:buSzPts val="3200"/>
              <a:buFont typeface="Libre Franklin Medium"/>
              <a:buNone/>
            </a:pPr>
            <a:r>
              <a:rPr lang="x-none" sz="4000" dirty="0">
                <a:solidFill>
                  <a:schemeClr val="bg1"/>
                </a:solidFill>
                <a:latin typeface="David" panose="020E0502060401010101" pitchFamily="34" charset="-79"/>
                <a:cs typeface="David" panose="020E0502060401010101" pitchFamily="34" charset="-79"/>
              </a:rPr>
              <a:t>מה למדתי חדש?</a:t>
            </a:r>
            <a:r>
              <a:rPr lang="x-none" b="1" dirty="0">
                <a:solidFill>
                  <a:schemeClr val="dk1"/>
                </a:solidFill>
                <a:latin typeface="David" panose="020E0502060401010101" pitchFamily="34" charset="-79"/>
                <a:cs typeface="David" panose="020E0502060401010101" pitchFamily="34" charset="-79"/>
              </a:rPr>
              <a:t/>
            </a:r>
            <a:br>
              <a:rPr lang="x-none" b="1" dirty="0">
                <a:solidFill>
                  <a:schemeClr val="dk1"/>
                </a:solidFill>
                <a:latin typeface="David" panose="020E0502060401010101" pitchFamily="34" charset="-79"/>
                <a:cs typeface="David" panose="020E0502060401010101" pitchFamily="34" charset="-79"/>
              </a:rPr>
            </a:br>
            <a:endParaRPr b="1" dirty="0">
              <a:solidFill>
                <a:schemeClr val="dk1"/>
              </a:solidFill>
              <a:latin typeface="David" panose="020E0502060401010101" pitchFamily="34" charset="-79"/>
              <a:cs typeface="David" panose="020E0502060401010101" pitchFamily="34" charset="-79"/>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pic>
        <p:nvPicPr>
          <p:cNvPr id="191" name="Google Shape;191;p11" descr="Alien, Robot, Android, Antennae, Blue"/>
          <p:cNvPicPr preferRelativeResize="0">
            <a:picLocks noGrp="1"/>
          </p:cNvPicPr>
          <p:nvPr>
            <p:ph type="body" idx="1"/>
          </p:nvPr>
        </p:nvPicPr>
        <p:blipFill rotWithShape="1">
          <a:blip r:embed="rId3">
            <a:alphaModFix/>
          </a:blip>
          <a:srcRect/>
          <a:stretch/>
        </p:blipFill>
        <p:spPr>
          <a:xfrm>
            <a:off x="-138257" y="3529591"/>
            <a:ext cx="3181350" cy="3238500"/>
          </a:xfrm>
          <a:prstGeom prst="rect">
            <a:avLst/>
          </a:prstGeom>
          <a:noFill/>
          <a:ln>
            <a:noFill/>
          </a:ln>
        </p:spPr>
      </p:pic>
      <p:sp>
        <p:nvSpPr>
          <p:cNvPr id="189" name="Google Shape;189;p11"/>
          <p:cNvSpPr txBox="1">
            <a:spLocks noGrp="1"/>
          </p:cNvSpPr>
          <p:nvPr>
            <p:ph type="body" idx="2"/>
          </p:nvPr>
        </p:nvSpPr>
        <p:spPr>
          <a:xfrm>
            <a:off x="2597727" y="1719072"/>
            <a:ext cx="8984673" cy="4407408"/>
          </a:xfrm>
          <a:prstGeom prst="rect">
            <a:avLst/>
          </a:prstGeom>
          <a:noFill/>
          <a:ln>
            <a:noFill/>
          </a:ln>
        </p:spPr>
        <p:txBody>
          <a:bodyPr spcFirstLastPara="1" wrap="square" lIns="91425" tIns="45700" rIns="91425" bIns="45700" anchor="t" anchorCtr="0">
            <a:normAutofit/>
          </a:bodyPr>
          <a:lstStyle/>
          <a:p>
            <a:pPr marL="45720" lvl="0" indent="0" algn="r" rtl="1">
              <a:lnSpc>
                <a:spcPct val="90000"/>
              </a:lnSpc>
              <a:spcBef>
                <a:spcPts val="0"/>
              </a:spcBef>
              <a:spcAft>
                <a:spcPts val="0"/>
              </a:spcAft>
              <a:buSzPts val="2590"/>
              <a:buNone/>
            </a:pPr>
            <a:r>
              <a:rPr lang="iw-IL" sz="2590" b="1" u="sng" dirty="0">
                <a:solidFill>
                  <a:schemeClr val="tx1"/>
                </a:solidFill>
                <a:latin typeface="Arial" panose="020B0604020202020204" pitchFamily="34" charset="0"/>
                <a:cs typeface="Arial" panose="020B0604020202020204" pitchFamily="34" charset="0"/>
              </a:rPr>
              <a:t>שיתוף במליאה:</a:t>
            </a:r>
            <a:endParaRPr b="1" u="sng" dirty="0">
              <a:solidFill>
                <a:schemeClr val="tx1"/>
              </a:solidFill>
              <a:latin typeface="Arial" panose="020B0604020202020204" pitchFamily="34" charset="0"/>
              <a:cs typeface="Arial" panose="020B0604020202020204" pitchFamily="34" charset="0"/>
            </a:endParaRPr>
          </a:p>
          <a:p>
            <a:pPr marL="274320" lvl="0" indent="-64135" algn="r" rtl="1">
              <a:lnSpc>
                <a:spcPct val="90000"/>
              </a:lnSpc>
              <a:spcBef>
                <a:spcPts val="518"/>
              </a:spcBef>
              <a:spcAft>
                <a:spcPts val="0"/>
              </a:spcAft>
              <a:buSzPts val="2590"/>
              <a:buNone/>
            </a:pPr>
            <a:endParaRPr sz="2590" dirty="0">
              <a:solidFill>
                <a:schemeClr val="tx1"/>
              </a:solidFill>
              <a:latin typeface="Arial" panose="020B0604020202020204" pitchFamily="34" charset="0"/>
              <a:cs typeface="Arial" panose="020B0604020202020204" pitchFamily="34" charset="0"/>
            </a:endParaRPr>
          </a:p>
          <a:p>
            <a:pPr marL="274320" lvl="0" indent="-228600" algn="r" rtl="1">
              <a:lnSpc>
                <a:spcPct val="90000"/>
              </a:lnSpc>
              <a:spcBef>
                <a:spcPts val="518"/>
              </a:spcBef>
              <a:spcAft>
                <a:spcPts val="0"/>
              </a:spcAft>
              <a:buSzPts val="2590"/>
              <a:buChar char="◼"/>
            </a:pPr>
            <a:r>
              <a:rPr lang="he-IL" sz="2590" dirty="0">
                <a:solidFill>
                  <a:schemeClr val="tx1"/>
                </a:solidFill>
                <a:latin typeface="Arial" panose="020B0604020202020204" pitchFamily="34" charset="0"/>
                <a:cs typeface="Arial" panose="020B0604020202020204" pitchFamily="34" charset="0"/>
              </a:rPr>
              <a:t> דברים חדשים ש</a:t>
            </a:r>
            <a:r>
              <a:rPr lang="iw-IL" sz="2590" dirty="0">
                <a:solidFill>
                  <a:schemeClr val="tx1"/>
                </a:solidFill>
                <a:latin typeface="Arial" panose="020B0604020202020204" pitchFamily="34" charset="0"/>
                <a:cs typeface="Arial" panose="020B0604020202020204" pitchFamily="34" charset="0"/>
              </a:rPr>
              <a:t>למד</a:t>
            </a:r>
            <a:r>
              <a:rPr lang="he-IL" sz="2590" dirty="0">
                <a:solidFill>
                  <a:schemeClr val="tx1"/>
                </a:solidFill>
                <a:latin typeface="Arial" panose="020B0604020202020204" pitchFamily="34" charset="0"/>
                <a:cs typeface="Arial" panose="020B0604020202020204" pitchFamily="34" charset="0"/>
              </a:rPr>
              <a:t>נו</a:t>
            </a:r>
            <a:r>
              <a:rPr lang="iw-IL" sz="2590" dirty="0">
                <a:solidFill>
                  <a:schemeClr val="tx1"/>
                </a:solidFill>
                <a:latin typeface="Arial" panose="020B0604020202020204" pitchFamily="34" charset="0"/>
                <a:cs typeface="Arial" panose="020B0604020202020204" pitchFamily="34" charset="0"/>
              </a:rPr>
              <a:t> על עצמ</a:t>
            </a:r>
            <a:r>
              <a:rPr lang="he-IL" sz="2590" dirty="0">
                <a:solidFill>
                  <a:schemeClr val="tx1"/>
                </a:solidFill>
                <a:latin typeface="Arial" panose="020B0604020202020204" pitchFamily="34" charset="0"/>
                <a:cs typeface="Arial" panose="020B0604020202020204" pitchFamily="34" charset="0"/>
              </a:rPr>
              <a:t>נו.</a:t>
            </a:r>
          </a:p>
          <a:p>
            <a:pPr marL="274320" lvl="0" indent="-228600">
              <a:lnSpc>
                <a:spcPct val="90000"/>
              </a:lnSpc>
              <a:spcBef>
                <a:spcPts val="518"/>
              </a:spcBef>
              <a:buSzPts val="2590"/>
            </a:pPr>
            <a:r>
              <a:rPr lang="he-IL" dirty="0">
                <a:solidFill>
                  <a:schemeClr val="tx1"/>
                </a:solidFill>
                <a:latin typeface="Arial" panose="020B0604020202020204" pitchFamily="34" charset="0"/>
                <a:cs typeface="Arial" panose="020B0604020202020204" pitchFamily="34" charset="0"/>
              </a:rPr>
              <a:t> </a:t>
            </a:r>
            <a:r>
              <a:rPr lang="iw-IL" sz="2590" dirty="0">
                <a:solidFill>
                  <a:schemeClr val="tx1"/>
                </a:solidFill>
                <a:latin typeface="Arial" panose="020B0604020202020204" pitchFamily="34" charset="0"/>
                <a:cs typeface="Arial" panose="020B0604020202020204" pitchFamily="34" charset="0"/>
              </a:rPr>
              <a:t>דברים חדשים שלמד</a:t>
            </a:r>
            <a:r>
              <a:rPr lang="he-IL" sz="2590" dirty="0">
                <a:solidFill>
                  <a:schemeClr val="tx1"/>
                </a:solidFill>
                <a:latin typeface="Arial" panose="020B0604020202020204" pitchFamily="34" charset="0"/>
                <a:cs typeface="Arial" panose="020B0604020202020204" pitchFamily="34" charset="0"/>
              </a:rPr>
              <a:t>נו</a:t>
            </a:r>
            <a:r>
              <a:rPr lang="iw-IL" sz="2590" dirty="0">
                <a:solidFill>
                  <a:schemeClr val="tx1"/>
                </a:solidFill>
                <a:latin typeface="Arial" panose="020B0604020202020204" pitchFamily="34" charset="0"/>
                <a:cs typeface="Arial" panose="020B0604020202020204" pitchFamily="34" charset="0"/>
              </a:rPr>
              <a:t> על </a:t>
            </a:r>
            <a:r>
              <a:rPr lang="he-IL" sz="2590" dirty="0">
                <a:solidFill>
                  <a:schemeClr val="tx1"/>
                </a:solidFill>
                <a:latin typeface="Arial" panose="020B0604020202020204" pitchFamily="34" charset="0"/>
                <a:cs typeface="Arial" panose="020B0604020202020204" pitchFamily="34" charset="0"/>
              </a:rPr>
              <a:t>הכיתה.</a:t>
            </a:r>
            <a:endParaRPr sz="2590" dirty="0">
              <a:solidFill>
                <a:schemeClr val="tx1"/>
              </a:solidFill>
              <a:latin typeface="Arial" panose="020B0604020202020204" pitchFamily="34" charset="0"/>
              <a:cs typeface="Arial" panose="020B0604020202020204" pitchFamily="34" charset="0"/>
            </a:endParaRPr>
          </a:p>
          <a:p>
            <a:pPr marL="274320" lvl="0" indent="-64135" algn="r" rtl="1">
              <a:lnSpc>
                <a:spcPct val="90000"/>
              </a:lnSpc>
              <a:spcBef>
                <a:spcPts val="518"/>
              </a:spcBef>
              <a:spcAft>
                <a:spcPts val="0"/>
              </a:spcAft>
              <a:buSzPts val="2590"/>
              <a:buNone/>
            </a:pPr>
            <a:endParaRPr sz="2590" dirty="0">
              <a:solidFill>
                <a:schemeClr val="tx1"/>
              </a:solidFill>
              <a:latin typeface="Arial" panose="020B0604020202020204" pitchFamily="34" charset="0"/>
              <a:cs typeface="Arial" panose="020B0604020202020204" pitchFamily="34" charset="0"/>
            </a:endParaRPr>
          </a:p>
          <a:p>
            <a:pPr marL="274320" lvl="0" indent="-228600" algn="r" rtl="1">
              <a:lnSpc>
                <a:spcPct val="90000"/>
              </a:lnSpc>
              <a:spcBef>
                <a:spcPts val="518"/>
              </a:spcBef>
              <a:spcAft>
                <a:spcPts val="0"/>
              </a:spcAft>
              <a:buSzPts val="2590"/>
              <a:buChar char="◼"/>
            </a:pPr>
            <a:r>
              <a:rPr lang="he-IL" sz="2590" dirty="0">
                <a:solidFill>
                  <a:schemeClr val="tx1"/>
                </a:solidFill>
                <a:latin typeface="Arial" panose="020B0604020202020204" pitchFamily="34" charset="0"/>
                <a:cs typeface="Arial" panose="020B0604020202020204" pitchFamily="34" charset="0"/>
              </a:rPr>
              <a:t> </a:t>
            </a:r>
            <a:r>
              <a:rPr lang="iw-IL" sz="2590" dirty="0">
                <a:solidFill>
                  <a:schemeClr val="tx1"/>
                </a:solidFill>
                <a:latin typeface="Arial" panose="020B0604020202020204" pitchFamily="34" charset="0"/>
                <a:cs typeface="Arial" panose="020B0604020202020204" pitchFamily="34" charset="0"/>
              </a:rPr>
              <a:t>מחשבות – </a:t>
            </a:r>
            <a:r>
              <a:rPr lang="he-IL" sz="2590" dirty="0">
                <a:solidFill>
                  <a:schemeClr val="tx1"/>
                </a:solidFill>
                <a:latin typeface="Arial" panose="020B0604020202020204" pitchFamily="34" charset="0"/>
                <a:cs typeface="Arial" panose="020B0604020202020204" pitchFamily="34" charset="0"/>
              </a:rPr>
              <a:t> מחשבות שעולות בנו </a:t>
            </a:r>
            <a:r>
              <a:rPr lang="iw-IL" sz="2590" dirty="0">
                <a:solidFill>
                  <a:schemeClr val="tx1"/>
                </a:solidFill>
                <a:latin typeface="Arial" panose="020B0604020202020204" pitchFamily="34" charset="0"/>
                <a:cs typeface="Arial" panose="020B0604020202020204" pitchFamily="34" charset="0"/>
              </a:rPr>
              <a:t>כעת?</a:t>
            </a:r>
            <a:endParaRPr dirty="0">
              <a:solidFill>
                <a:schemeClr val="tx1"/>
              </a:solidFill>
              <a:latin typeface="Arial" panose="020B0604020202020204" pitchFamily="34" charset="0"/>
              <a:cs typeface="Arial" panose="020B0604020202020204" pitchFamily="34" charset="0"/>
            </a:endParaRPr>
          </a:p>
          <a:p>
            <a:pPr marL="274320" lvl="0" indent="-228600" algn="r" rtl="1">
              <a:lnSpc>
                <a:spcPct val="90000"/>
              </a:lnSpc>
              <a:spcBef>
                <a:spcPts val="518"/>
              </a:spcBef>
              <a:spcAft>
                <a:spcPts val="0"/>
              </a:spcAft>
              <a:buSzPts val="2590"/>
              <a:buChar char="◼"/>
            </a:pPr>
            <a:r>
              <a:rPr lang="he-IL" sz="2590" dirty="0">
                <a:solidFill>
                  <a:schemeClr val="tx1"/>
                </a:solidFill>
                <a:latin typeface="Arial" panose="020B0604020202020204" pitchFamily="34" charset="0"/>
                <a:cs typeface="Arial" panose="020B0604020202020204" pitchFamily="34" charset="0"/>
              </a:rPr>
              <a:t> </a:t>
            </a:r>
            <a:r>
              <a:rPr lang="iw-IL" sz="2590" dirty="0">
                <a:solidFill>
                  <a:schemeClr val="tx1"/>
                </a:solidFill>
                <a:latin typeface="Arial" panose="020B0604020202020204" pitchFamily="34" charset="0"/>
                <a:cs typeface="Arial" panose="020B0604020202020204" pitchFamily="34" charset="0"/>
              </a:rPr>
              <a:t>רגשות – </a:t>
            </a:r>
            <a:r>
              <a:rPr lang="he-IL" sz="2590" dirty="0">
                <a:solidFill>
                  <a:schemeClr val="tx1"/>
                </a:solidFill>
                <a:latin typeface="Arial" panose="020B0604020202020204" pitchFamily="34" charset="0"/>
                <a:cs typeface="Arial" panose="020B0604020202020204" pitchFamily="34" charset="0"/>
              </a:rPr>
              <a:t> רגשות שאנחנו מרגישים </a:t>
            </a:r>
            <a:r>
              <a:rPr lang="iw-IL" sz="2590" dirty="0">
                <a:solidFill>
                  <a:schemeClr val="tx1"/>
                </a:solidFill>
                <a:latin typeface="Arial" panose="020B0604020202020204" pitchFamily="34" charset="0"/>
                <a:cs typeface="Arial" panose="020B0604020202020204" pitchFamily="34" charset="0"/>
              </a:rPr>
              <a:t>כעת?</a:t>
            </a:r>
            <a:endParaRPr lang="he-IL" sz="2590" dirty="0">
              <a:solidFill>
                <a:schemeClr val="tx1"/>
              </a:solidFill>
              <a:latin typeface="Arial" panose="020B0604020202020204" pitchFamily="34" charset="0"/>
              <a:cs typeface="Arial" panose="020B0604020202020204" pitchFamily="34" charset="0"/>
            </a:endParaRPr>
          </a:p>
          <a:p>
            <a:pPr marL="274320" lvl="0" indent="-228600" algn="r" rtl="1">
              <a:lnSpc>
                <a:spcPct val="90000"/>
              </a:lnSpc>
              <a:spcBef>
                <a:spcPts val="518"/>
              </a:spcBef>
              <a:spcAft>
                <a:spcPts val="0"/>
              </a:spcAft>
              <a:buSzPts val="2590"/>
              <a:buChar char="◼"/>
            </a:pPr>
            <a:r>
              <a:rPr lang="he-IL" sz="2590" dirty="0">
                <a:solidFill>
                  <a:schemeClr val="tx1"/>
                </a:solidFill>
                <a:latin typeface="Arial" panose="020B0604020202020204" pitchFamily="34" charset="0"/>
                <a:cs typeface="Arial" panose="020B0604020202020204" pitchFamily="34" charset="0"/>
              </a:rPr>
              <a:t> תחושות </a:t>
            </a:r>
            <a:r>
              <a:rPr lang="iw-IL" sz="2590" dirty="0">
                <a:solidFill>
                  <a:schemeClr val="tx1"/>
                </a:solidFill>
                <a:latin typeface="Arial" panose="020B0604020202020204" pitchFamily="34" charset="0"/>
                <a:cs typeface="Arial" panose="020B0604020202020204" pitchFamily="34" charset="0"/>
              </a:rPr>
              <a:t>–</a:t>
            </a:r>
            <a:r>
              <a:rPr lang="he-IL" sz="2590" dirty="0">
                <a:solidFill>
                  <a:schemeClr val="tx1"/>
                </a:solidFill>
                <a:latin typeface="Arial" panose="020B0604020202020204" pitchFamily="34" charset="0"/>
                <a:cs typeface="Arial" panose="020B0604020202020204" pitchFamily="34" charset="0"/>
              </a:rPr>
              <a:t> מה אני חשה בגוף?</a:t>
            </a:r>
          </a:p>
          <a:p>
            <a:pPr marL="274320" lvl="0" indent="-228600" algn="r" rtl="1">
              <a:lnSpc>
                <a:spcPct val="90000"/>
              </a:lnSpc>
              <a:spcBef>
                <a:spcPts val="518"/>
              </a:spcBef>
              <a:spcAft>
                <a:spcPts val="0"/>
              </a:spcAft>
              <a:buSzPts val="2590"/>
              <a:buChar char="◼"/>
            </a:pPr>
            <a:r>
              <a:rPr lang="he-IL" sz="2590" dirty="0">
                <a:solidFill>
                  <a:schemeClr val="tx1"/>
                </a:solidFill>
                <a:latin typeface="Arial" panose="020B0604020202020204" pitchFamily="34" charset="0"/>
                <a:cs typeface="Arial" panose="020B0604020202020204" pitchFamily="34" charset="0"/>
              </a:rPr>
              <a:t> התנהגות – משהו שאנחנו רוצות ויכולות לעשות כעת, בעקבות    </a:t>
            </a:r>
            <a:r>
              <a:rPr lang="en-US" sz="2590" dirty="0">
                <a:solidFill>
                  <a:schemeClr val="tx1"/>
                </a:solidFill>
                <a:latin typeface="Arial" panose="020B0604020202020204" pitchFamily="34" charset="0"/>
                <a:cs typeface="Arial" panose="020B0604020202020204" pitchFamily="34" charset="0"/>
              </a:rPr>
              <a:t/>
            </a:r>
            <a:br>
              <a:rPr lang="en-US" sz="2590" dirty="0">
                <a:solidFill>
                  <a:schemeClr val="tx1"/>
                </a:solidFill>
                <a:latin typeface="Arial" panose="020B0604020202020204" pitchFamily="34" charset="0"/>
                <a:cs typeface="Arial" panose="020B0604020202020204" pitchFamily="34" charset="0"/>
              </a:rPr>
            </a:br>
            <a:r>
              <a:rPr lang="he-IL" sz="2590" dirty="0">
                <a:solidFill>
                  <a:schemeClr val="tx1"/>
                </a:solidFill>
                <a:latin typeface="Arial" panose="020B0604020202020204" pitchFamily="34" charset="0"/>
                <a:cs typeface="Arial" panose="020B0604020202020204" pitchFamily="34" charset="0"/>
              </a:rPr>
              <a:t> המפגש.</a:t>
            </a:r>
            <a:endParaRPr sz="2590" dirty="0">
              <a:solidFill>
                <a:schemeClr val="tx1"/>
              </a:solidFill>
              <a:latin typeface="Arial" panose="020B0604020202020204" pitchFamily="34" charset="0"/>
              <a:cs typeface="Arial" panose="020B0604020202020204" pitchFamily="34" charset="0"/>
            </a:endParaRPr>
          </a:p>
        </p:txBody>
      </p:sp>
      <p:sp>
        <p:nvSpPr>
          <p:cNvPr id="6" name="Google Shape;183;p10"/>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Clr>
                <a:schemeClr val="dk1"/>
              </a:buClr>
              <a:buSzPts val="3200"/>
              <a:buFont typeface="Libre Franklin Medium"/>
              <a:buNone/>
            </a:pPr>
            <a:endParaRPr b="1" dirty="0">
              <a:solidFill>
                <a:schemeClr val="bg1"/>
              </a:solidFill>
              <a:latin typeface="David" panose="020E0502060401010101" pitchFamily="34" charset="-79"/>
              <a:cs typeface="David" panose="020E0502060401010101" pitchFamily="34" charset="-79"/>
            </a:endParaRPr>
          </a:p>
          <a:p>
            <a:pPr marL="0" lvl="0" indent="0" algn="ctr" rtl="1">
              <a:spcBef>
                <a:spcPts val="0"/>
              </a:spcBef>
              <a:spcAft>
                <a:spcPts val="0"/>
              </a:spcAft>
              <a:buClr>
                <a:schemeClr val="dk1"/>
              </a:buClr>
              <a:buSzPts val="3200"/>
              <a:buFont typeface="Libre Franklin Medium"/>
              <a:buNone/>
            </a:pPr>
            <a:r>
              <a:rPr lang="iw-IL" sz="4000" dirty="0">
                <a:solidFill>
                  <a:schemeClr val="bg1"/>
                </a:solidFill>
                <a:latin typeface="Arial" panose="020B0604020202020204" pitchFamily="34" charset="0"/>
                <a:cs typeface="Arial" panose="020B0604020202020204" pitchFamily="34" charset="0"/>
              </a:rPr>
              <a:t>סיכום</a:t>
            </a:r>
            <a:r>
              <a:rPr lang="he-IL" sz="4000" dirty="0">
                <a:solidFill>
                  <a:schemeClr val="bg1"/>
                </a:solidFill>
                <a:latin typeface="Arial" panose="020B0604020202020204" pitchFamily="34" charset="0"/>
                <a:cs typeface="Arial" panose="020B0604020202020204" pitchFamily="34" charset="0"/>
              </a:rPr>
              <a:t>: </a:t>
            </a:r>
            <a:r>
              <a:rPr lang="iw-IL" sz="4000" dirty="0">
                <a:solidFill>
                  <a:schemeClr val="bg1"/>
                </a:solidFill>
                <a:latin typeface="Arial" panose="020B0604020202020204" pitchFamily="34" charset="0"/>
                <a:cs typeface="Arial" panose="020B0604020202020204" pitchFamily="34" charset="0"/>
              </a:rPr>
              <a:t>מה למדתי חדש?</a:t>
            </a:r>
            <a:r>
              <a:rPr lang="iw-IL" b="1" dirty="0">
                <a:solidFill>
                  <a:schemeClr val="bg1"/>
                </a:solidFill>
                <a:latin typeface="Arial" panose="020B0604020202020204" pitchFamily="34" charset="0"/>
                <a:cs typeface="Arial" panose="020B0604020202020204" pitchFamily="34" charset="0"/>
              </a:rPr>
              <a:t/>
            </a:r>
            <a:br>
              <a:rPr lang="iw-IL" b="1" dirty="0">
                <a:solidFill>
                  <a:schemeClr val="bg1"/>
                </a:solidFill>
                <a:latin typeface="Arial" panose="020B0604020202020204" pitchFamily="34" charset="0"/>
                <a:cs typeface="Arial" panose="020B0604020202020204" pitchFamily="34" charset="0"/>
              </a:rPr>
            </a:br>
            <a:endParaRPr b="1" dirty="0">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g900211f262_0_1"/>
          <p:cNvSpPr txBox="1">
            <a:spLocks noGrp="1"/>
          </p:cNvSpPr>
          <p:nvPr>
            <p:ph type="body" idx="1"/>
          </p:nvPr>
        </p:nvSpPr>
        <p:spPr>
          <a:xfrm>
            <a:off x="110306" y="425111"/>
            <a:ext cx="8837049" cy="5853000"/>
          </a:xfrm>
          <a:prstGeom prst="rect">
            <a:avLst/>
          </a:prstGeom>
        </p:spPr>
        <p:txBody>
          <a:bodyPr spcFirstLastPara="1" wrap="square" lIns="91425" tIns="45700" rIns="91425" bIns="45700" anchor="t" anchorCtr="0">
            <a:noAutofit/>
          </a:bodyPr>
          <a:lstStyle/>
          <a:p>
            <a:pPr marL="0" lvl="0" indent="0">
              <a:buNone/>
            </a:pPr>
            <a:r>
              <a:rPr lang="he-IL" sz="3600" b="1" dirty="0">
                <a:solidFill>
                  <a:schemeClr val="accent1">
                    <a:lumMod val="50000"/>
                  </a:schemeClr>
                </a:solidFill>
                <a:latin typeface="David" panose="020E0502060401010101" pitchFamily="34" charset="-79"/>
                <a:cs typeface="David" panose="020E0502060401010101" pitchFamily="34" charset="-79"/>
              </a:rPr>
              <a:t>   </a:t>
            </a:r>
            <a:endParaRPr lang="he-IL" u="sng" dirty="0">
              <a:solidFill>
                <a:schemeClr val="accent1">
                  <a:lumMod val="50000"/>
                </a:schemeClr>
              </a:solidFill>
              <a:latin typeface="Arial" panose="020B0604020202020204" pitchFamily="34" charset="0"/>
              <a:cs typeface="Arial" panose="020B0604020202020204" pitchFamily="34" charset="0"/>
            </a:endParaRPr>
          </a:p>
          <a:p>
            <a:pPr marL="0" lvl="0" indent="0">
              <a:buNone/>
            </a:pPr>
            <a:r>
              <a:rPr lang="he-IL" sz="2800" b="1" dirty="0">
                <a:solidFill>
                  <a:schemeClr val="accent1">
                    <a:lumMod val="50000"/>
                  </a:schemeClr>
                </a:solidFill>
                <a:latin typeface="Arial" panose="020B0604020202020204" pitchFamily="34" charset="0"/>
                <a:cs typeface="Arial" panose="020B0604020202020204" pitchFamily="34" charset="0"/>
              </a:rPr>
              <a:t>המורה</a:t>
            </a:r>
            <a:r>
              <a:rPr lang="he-IL" sz="2800" dirty="0">
                <a:solidFill>
                  <a:schemeClr val="accent1">
                    <a:lumMod val="50000"/>
                  </a:schemeClr>
                </a:solidFill>
                <a:latin typeface="Arial" panose="020B0604020202020204" pitchFamily="34" charset="0"/>
                <a:cs typeface="Arial" panose="020B0604020202020204" pitchFamily="34" charset="0"/>
              </a:rPr>
              <a:t> תציג  מספר היגדים (במצגת, בתמונות, בפתקית...)</a:t>
            </a:r>
          </a:p>
          <a:p>
            <a:pPr marL="0" lvl="0" indent="0">
              <a:buNone/>
            </a:pPr>
            <a:endParaRPr lang="he-IL" sz="2800" dirty="0">
              <a:solidFill>
                <a:schemeClr val="accent1">
                  <a:lumMod val="50000"/>
                </a:schemeClr>
              </a:solidFill>
              <a:latin typeface="Arial" panose="020B0604020202020204" pitchFamily="34" charset="0"/>
              <a:cs typeface="Arial" panose="020B0604020202020204" pitchFamily="34" charset="0"/>
            </a:endParaRPr>
          </a:p>
          <a:p>
            <a:pPr marL="0" lvl="0" indent="0">
              <a:buNone/>
            </a:pPr>
            <a:r>
              <a:rPr lang="he-IL" sz="2800" b="1" dirty="0">
                <a:solidFill>
                  <a:schemeClr val="accent1">
                    <a:lumMod val="50000"/>
                  </a:schemeClr>
                </a:solidFill>
                <a:latin typeface="Arial" panose="020B0604020202020204" pitchFamily="34" charset="0"/>
                <a:cs typeface="Arial" panose="020B0604020202020204" pitchFamily="34" charset="0"/>
              </a:rPr>
              <a:t>התלמידות </a:t>
            </a:r>
            <a:r>
              <a:rPr lang="he-IL" sz="2800" dirty="0">
                <a:solidFill>
                  <a:schemeClr val="accent1">
                    <a:lumMod val="50000"/>
                  </a:schemeClr>
                </a:solidFill>
                <a:latin typeface="Arial" panose="020B0604020202020204" pitchFamily="34" charset="0"/>
                <a:cs typeface="Arial" panose="020B0604020202020204" pitchFamily="34" charset="0"/>
              </a:rPr>
              <a:t>יסמנו מספר מאחד עד עשר</a:t>
            </a:r>
          </a:p>
          <a:p>
            <a:pPr marL="0" lvl="0" indent="0">
              <a:buNone/>
            </a:pPr>
            <a:r>
              <a:rPr lang="he-IL" sz="2800" dirty="0">
                <a:solidFill>
                  <a:schemeClr val="accent1">
                    <a:lumMod val="50000"/>
                  </a:schemeClr>
                </a:solidFill>
                <a:latin typeface="Arial" panose="020B0604020202020204" pitchFamily="34" charset="0"/>
                <a:cs typeface="Arial" panose="020B0604020202020204" pitchFamily="34" charset="0"/>
              </a:rPr>
              <a:t>המשקף את</a:t>
            </a:r>
            <a:r>
              <a:rPr lang="en-US" sz="2800" dirty="0">
                <a:solidFill>
                  <a:schemeClr val="accent1">
                    <a:lumMod val="50000"/>
                  </a:schemeClr>
                </a:solidFill>
                <a:latin typeface="Arial" panose="020B0604020202020204" pitchFamily="34" charset="0"/>
                <a:cs typeface="Arial" panose="020B0604020202020204" pitchFamily="34" charset="0"/>
              </a:rPr>
              <a:t> </a:t>
            </a:r>
            <a:r>
              <a:rPr lang="he-IL" sz="2800" dirty="0">
                <a:solidFill>
                  <a:schemeClr val="accent1">
                    <a:lumMod val="50000"/>
                  </a:schemeClr>
                </a:solidFill>
                <a:latin typeface="Arial" panose="020B0604020202020204" pitchFamily="34" charset="0"/>
                <a:cs typeface="Arial" panose="020B0604020202020204" pitchFamily="34" charset="0"/>
              </a:rPr>
              <a:t>תחושתן ביחס להיגד.</a:t>
            </a:r>
          </a:p>
          <a:p>
            <a:pPr marL="0" lvl="0" indent="0">
              <a:buNone/>
            </a:pPr>
            <a:r>
              <a:rPr lang="he-IL" sz="2800" dirty="0">
                <a:solidFill>
                  <a:schemeClr val="accent1">
                    <a:lumMod val="50000"/>
                  </a:schemeClr>
                </a:solidFill>
                <a:latin typeface="Arial" panose="020B0604020202020204" pitchFamily="34" charset="0"/>
                <a:cs typeface="Arial" panose="020B0604020202020204" pitchFamily="34" charset="0"/>
              </a:rPr>
              <a:t>התלמידות ירימו כרטיס או יסמנו במחברתן, </a:t>
            </a:r>
          </a:p>
          <a:p>
            <a:pPr marL="0" lvl="0" indent="0">
              <a:buNone/>
            </a:pPr>
            <a:r>
              <a:rPr lang="he-IL" sz="2800" dirty="0">
                <a:solidFill>
                  <a:schemeClr val="accent1">
                    <a:lumMod val="50000"/>
                  </a:schemeClr>
                </a:solidFill>
                <a:latin typeface="Arial" panose="020B0604020202020204" pitchFamily="34" charset="0"/>
                <a:cs typeface="Arial" panose="020B0604020202020204" pitchFamily="34" charset="0"/>
              </a:rPr>
              <a:t>על גבי סרגל על הלוח או על הרצפה.</a:t>
            </a:r>
          </a:p>
          <a:p>
            <a:pPr marL="0" lvl="0" indent="0">
              <a:buNone/>
            </a:pPr>
            <a:endParaRPr lang="he-IL" sz="2800" dirty="0">
              <a:solidFill>
                <a:srgbClr val="00B050"/>
              </a:solidFill>
              <a:latin typeface="David" panose="020E0502060401010101" pitchFamily="34" charset="-79"/>
              <a:cs typeface="David" panose="020E0502060401010101" pitchFamily="34" charset="-79"/>
            </a:endParaRPr>
          </a:p>
          <a:p>
            <a:pPr marL="0" lvl="0" indent="0">
              <a:buNone/>
            </a:pPr>
            <a:endParaRPr lang="he-IL" sz="2400" dirty="0">
              <a:solidFill>
                <a:srgbClr val="FF0000"/>
              </a:solidFill>
              <a:latin typeface="David" panose="020E0502060401010101" pitchFamily="34" charset="-79"/>
              <a:cs typeface="David" panose="020E0502060401010101" pitchFamily="34" charset="-79"/>
            </a:endParaRPr>
          </a:p>
          <a:p>
            <a:pPr marL="0" lvl="0" indent="0">
              <a:buNone/>
            </a:pPr>
            <a:endParaRPr dirty="0">
              <a:solidFill>
                <a:srgbClr val="0000FF"/>
              </a:solidFill>
              <a:latin typeface="David" panose="020E0502060401010101" pitchFamily="34" charset="-79"/>
              <a:cs typeface="David" panose="020E0502060401010101" pitchFamily="34" charset="-79"/>
            </a:endParaRPr>
          </a:p>
        </p:txBody>
      </p:sp>
      <p:sp>
        <p:nvSpPr>
          <p:cNvPr id="222" name="Google Shape;222;g900211f262_0_1"/>
          <p:cNvSpPr txBox="1">
            <a:spLocks noGrp="1"/>
          </p:cNvSpPr>
          <p:nvPr>
            <p:ph type="body" idx="2"/>
          </p:nvPr>
        </p:nvSpPr>
        <p:spPr>
          <a:prstGeom prst="rect">
            <a:avLst/>
          </a:prstGeom>
        </p:spPr>
        <p:txBody>
          <a:bodyPr spcFirstLastPara="1" wrap="square" lIns="91425" tIns="0" rIns="91425" bIns="45700" anchor="t" anchorCtr="0">
            <a:noAutofit/>
          </a:bodyPr>
          <a:lstStyle/>
          <a:p>
            <a:pPr marL="0" lvl="0" indent="0" algn="ctr" rtl="0">
              <a:spcBef>
                <a:spcPts val="280"/>
              </a:spcBef>
              <a:spcAft>
                <a:spcPts val="0"/>
              </a:spcAft>
              <a:buNone/>
            </a:pPr>
            <a:r>
              <a:rPr lang="he-IL" sz="3600" b="1" dirty="0">
                <a:latin typeface="David" panose="020E0502060401010101" pitchFamily="34" charset="-79"/>
                <a:ea typeface="Libre Franklin"/>
                <a:cs typeface="+mn-cs"/>
                <a:sym typeface="Libre Franklin"/>
              </a:rPr>
              <a:t>מד-רוח כיתתי</a:t>
            </a:r>
          </a:p>
        </p:txBody>
      </p:sp>
      <p:grpSp>
        <p:nvGrpSpPr>
          <p:cNvPr id="6" name="קבוצה 5"/>
          <p:cNvGrpSpPr/>
          <p:nvPr/>
        </p:nvGrpSpPr>
        <p:grpSpPr>
          <a:xfrm>
            <a:off x="236144" y="3874674"/>
            <a:ext cx="2427104" cy="2703181"/>
            <a:chOff x="183710" y="2646893"/>
            <a:chExt cx="4088292" cy="4061226"/>
          </a:xfrm>
        </p:grpSpPr>
        <p:pic>
          <p:nvPicPr>
            <p:cNvPr id="3" name="תמונה 2"/>
            <p:cNvPicPr>
              <a:picLocks noChangeAspect="1"/>
            </p:cNvPicPr>
            <p:nvPr/>
          </p:nvPicPr>
          <p:blipFill rotWithShape="1">
            <a:blip r:embed="rId3">
              <a:extLst>
                <a:ext uri="{28A0092B-C50C-407E-A947-70E740481C1C}">
                  <a14:useLocalDpi xmlns:a14="http://schemas.microsoft.com/office/drawing/2010/main" val="0"/>
                </a:ext>
              </a:extLst>
            </a:blip>
            <a:srcRect l="70943" t="64381"/>
            <a:stretch/>
          </p:blipFill>
          <p:spPr>
            <a:xfrm>
              <a:off x="3160116" y="3274974"/>
              <a:ext cx="1018427" cy="982364"/>
            </a:xfrm>
            <a:prstGeom prst="rect">
              <a:avLst/>
            </a:prstGeom>
          </p:spPr>
        </p:pic>
        <p:pic>
          <p:nvPicPr>
            <p:cNvPr id="5" name="תמונה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878" y="3538752"/>
              <a:ext cx="2240373" cy="2199139"/>
            </a:xfrm>
            <a:prstGeom prst="rect">
              <a:avLst/>
            </a:prstGeom>
          </p:spPr>
        </p:pic>
        <p:pic>
          <p:nvPicPr>
            <p:cNvPr id="10" name="תמונה 9"/>
            <p:cNvPicPr>
              <a:picLocks noChangeAspect="1"/>
            </p:cNvPicPr>
            <p:nvPr/>
          </p:nvPicPr>
          <p:blipFill rotWithShape="1">
            <a:blip r:embed="rId3">
              <a:extLst>
                <a:ext uri="{28A0092B-C50C-407E-A947-70E740481C1C}">
                  <a14:useLocalDpi xmlns:a14="http://schemas.microsoft.com/office/drawing/2010/main" val="0"/>
                </a:ext>
              </a:extLst>
            </a:blip>
            <a:srcRect r="75064" b="67705"/>
            <a:stretch/>
          </p:blipFill>
          <p:spPr>
            <a:xfrm>
              <a:off x="183710" y="4501611"/>
              <a:ext cx="873976" cy="890682"/>
            </a:xfrm>
            <a:prstGeom prst="rect">
              <a:avLst/>
            </a:prstGeom>
          </p:spPr>
        </p:pic>
        <p:pic>
          <p:nvPicPr>
            <p:cNvPr id="11" name="תמונה 10"/>
            <p:cNvPicPr>
              <a:picLocks noChangeAspect="1"/>
            </p:cNvPicPr>
            <p:nvPr/>
          </p:nvPicPr>
          <p:blipFill rotWithShape="1">
            <a:blip r:embed="rId3">
              <a:extLst>
                <a:ext uri="{28A0092B-C50C-407E-A947-70E740481C1C}">
                  <a14:useLocalDpi xmlns:a14="http://schemas.microsoft.com/office/drawing/2010/main" val="0"/>
                </a:ext>
              </a:extLst>
            </a:blip>
            <a:srcRect l="73467" b="68418"/>
            <a:stretch/>
          </p:blipFill>
          <p:spPr>
            <a:xfrm>
              <a:off x="1686775" y="5837102"/>
              <a:ext cx="929936" cy="871017"/>
            </a:xfrm>
            <a:prstGeom prst="rect">
              <a:avLst/>
            </a:prstGeom>
          </p:spPr>
        </p:pic>
        <p:pic>
          <p:nvPicPr>
            <p:cNvPr id="12" name="תמונה 11"/>
            <p:cNvPicPr>
              <a:picLocks noChangeAspect="1"/>
            </p:cNvPicPr>
            <p:nvPr/>
          </p:nvPicPr>
          <p:blipFill rotWithShape="1">
            <a:blip r:embed="rId3">
              <a:extLst>
                <a:ext uri="{28A0092B-C50C-407E-A947-70E740481C1C}">
                  <a14:useLocalDpi xmlns:a14="http://schemas.microsoft.com/office/drawing/2010/main" val="0"/>
                </a:ext>
              </a:extLst>
            </a:blip>
            <a:srcRect t="31582" r="71698" b="34193"/>
            <a:stretch/>
          </p:blipFill>
          <p:spPr>
            <a:xfrm>
              <a:off x="994494" y="2646893"/>
              <a:ext cx="991963" cy="943897"/>
            </a:xfrm>
            <a:prstGeom prst="rect">
              <a:avLst/>
            </a:prstGeom>
          </p:spPr>
        </p:pic>
        <p:pic>
          <p:nvPicPr>
            <p:cNvPr id="13" name="תמונה 12"/>
            <p:cNvPicPr>
              <a:picLocks noChangeAspect="1"/>
            </p:cNvPicPr>
            <p:nvPr/>
          </p:nvPicPr>
          <p:blipFill rotWithShape="1">
            <a:blip r:embed="rId3">
              <a:extLst>
                <a:ext uri="{28A0092B-C50C-407E-A947-70E740481C1C}">
                  <a14:useLocalDpi xmlns:a14="http://schemas.microsoft.com/office/drawing/2010/main" val="0"/>
                </a:ext>
              </a:extLst>
            </a:blip>
            <a:srcRect l="37281" t="66163" r="35226" b="-1100"/>
            <a:stretch/>
          </p:blipFill>
          <p:spPr>
            <a:xfrm>
              <a:off x="3308440" y="4638321"/>
              <a:ext cx="963562" cy="963561"/>
            </a:xfrm>
            <a:prstGeom prst="rect">
              <a:avLst/>
            </a:prstGeom>
          </p:spPr>
        </p:pic>
      </p:grpSp>
    </p:spTree>
    <p:extLst>
      <p:ext uri="{BB962C8B-B14F-4D97-AF65-F5344CB8AC3E}">
        <p14:creationId xmlns:p14="http://schemas.microsoft.com/office/powerpoint/2010/main" val="99073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2" name="Google Shape;222;g900211f262_0_1"/>
          <p:cNvSpPr txBox="1">
            <a:spLocks noGrp="1"/>
          </p:cNvSpPr>
          <p:nvPr>
            <p:ph type="body" idx="4294967295"/>
          </p:nvPr>
        </p:nvSpPr>
        <p:spPr>
          <a:xfrm>
            <a:off x="7596188" y="1087438"/>
            <a:ext cx="4595812" cy="4627562"/>
          </a:xfrm>
          <a:prstGeom prst="rect">
            <a:avLst/>
          </a:prstGeom>
        </p:spPr>
        <p:txBody>
          <a:bodyPr spcFirstLastPara="1" wrap="square" lIns="91425" tIns="0" rIns="91425" bIns="45700" anchor="t" anchorCtr="0">
            <a:noAutofit/>
          </a:bodyPr>
          <a:lstStyle/>
          <a:p>
            <a:pPr marL="0" indent="0" algn="ctr">
              <a:lnSpc>
                <a:spcPct val="150000"/>
              </a:lnSpc>
              <a:buNone/>
            </a:pPr>
            <a:r>
              <a:rPr lang="he-IL" sz="4800" b="1" dirty="0">
                <a:solidFill>
                  <a:srgbClr val="FF9933"/>
                </a:solidFill>
                <a:latin typeface="Tahoma" panose="020B0604030504040204" pitchFamily="34" charset="0"/>
                <a:ea typeface="Tahoma" panose="020B0604030504040204" pitchFamily="34" charset="0"/>
                <a:cs typeface="Tahoma" panose="020B0604030504040204" pitchFamily="34" charset="0"/>
              </a:rPr>
              <a:t>שמחתי </a:t>
            </a:r>
          </a:p>
          <a:p>
            <a:pPr marL="0" indent="0" algn="ctr">
              <a:lnSpc>
                <a:spcPct val="150000"/>
              </a:lnSpc>
              <a:buNone/>
            </a:pPr>
            <a:r>
              <a:rPr lang="he-IL" sz="4800" b="1" dirty="0">
                <a:solidFill>
                  <a:srgbClr val="FF9933"/>
                </a:solidFill>
                <a:latin typeface="Tahoma" panose="020B0604030504040204" pitchFamily="34" charset="0"/>
                <a:ea typeface="Tahoma" panose="020B0604030504040204" pitchFamily="34" charset="0"/>
                <a:cs typeface="Tahoma" panose="020B0604030504040204" pitchFamily="34" charset="0"/>
              </a:rPr>
              <a:t>לקראת המפגש </a:t>
            </a:r>
          </a:p>
          <a:p>
            <a:pPr marL="0" indent="0" algn="ctr">
              <a:lnSpc>
                <a:spcPct val="150000"/>
              </a:lnSpc>
              <a:buNone/>
            </a:pPr>
            <a:r>
              <a:rPr lang="he-IL" sz="4800" b="1" dirty="0">
                <a:solidFill>
                  <a:srgbClr val="FF9933"/>
                </a:solidFill>
                <a:latin typeface="Tahoma" panose="020B0604030504040204" pitchFamily="34" charset="0"/>
                <a:ea typeface="Tahoma" panose="020B0604030504040204" pitchFamily="34" charset="0"/>
                <a:cs typeface="Tahoma" panose="020B0604030504040204" pitchFamily="34" charset="0"/>
              </a:rPr>
              <a:t>היום</a:t>
            </a:r>
          </a:p>
        </p:txBody>
      </p:sp>
      <p:pic>
        <p:nvPicPr>
          <p:cNvPr id="6146" name="Picture 2" descr="Heart, Card, Pastels, Figure, Valentine'S Day, Lo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627" y="251186"/>
            <a:ext cx="6653873" cy="6302013"/>
          </a:xfrm>
          <a:prstGeom prst="rect">
            <a:avLst/>
          </a:prstGeom>
          <a:noFill/>
          <a:extLst>
            <a:ext uri="{909E8E84-426E-40DD-AFC4-6F175D3DCCD1}">
              <a14:hiddenFill xmlns:a14="http://schemas.microsoft.com/office/drawing/2010/main">
                <a:solidFill>
                  <a:srgbClr val="FFFFFF"/>
                </a:solidFill>
              </a14:hiddenFill>
            </a:ext>
          </a:extLst>
        </p:spPr>
      </p:pic>
      <p:pic>
        <p:nvPicPr>
          <p:cNvPr id="5" name="תמונה 4" descr="Sun, Happy, Sunshine, Golden, Yellow, Rays, Light"/>
          <p:cNvPicPr/>
          <p:nvPr/>
        </p:nvPicPr>
        <p:blipFill>
          <a:blip r:embed="rId4">
            <a:extLst>
              <a:ext uri="{28A0092B-C50C-407E-A947-70E740481C1C}">
                <a14:useLocalDpi xmlns:a14="http://schemas.microsoft.com/office/drawing/2010/main" val="0"/>
              </a:ext>
            </a:extLst>
          </a:blip>
          <a:srcRect/>
          <a:stretch>
            <a:fillRect/>
          </a:stretch>
        </p:blipFill>
        <p:spPr bwMode="auto">
          <a:xfrm>
            <a:off x="10387642" y="143609"/>
            <a:ext cx="1600200" cy="1196614"/>
          </a:xfrm>
          <a:prstGeom prst="rect">
            <a:avLst/>
          </a:prstGeom>
          <a:noFill/>
          <a:ln>
            <a:noFill/>
          </a:ln>
        </p:spPr>
      </p:pic>
    </p:spTree>
    <p:extLst>
      <p:ext uri="{BB962C8B-B14F-4D97-AF65-F5344CB8AC3E}">
        <p14:creationId xmlns:p14="http://schemas.microsoft.com/office/powerpoint/2010/main" val="1006987032"/>
      </p:ext>
    </p:extLst>
  </p:cSld>
  <p:clrMapOvr>
    <a:masterClrMapping/>
  </p:clrMapOvr>
</p:sld>
</file>

<file path=ppt/theme/theme1.xml><?xml version="1.0" encoding="utf-8"?>
<a:theme xmlns:a="http://schemas.openxmlformats.org/drawingml/2006/main" name="1_רשת">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2865</TotalTime>
  <Words>1527</Words>
  <Application>Microsoft Office PowerPoint</Application>
  <PresentationFormat>מסך רחב</PresentationFormat>
  <Paragraphs>242</Paragraphs>
  <Slides>25</Slides>
  <Notes>24</Notes>
  <HiddenSlides>0</HiddenSlides>
  <MMClips>0</MMClips>
  <ScaleCrop>false</ScaleCrop>
  <HeadingPairs>
    <vt:vector size="6" baseType="variant">
      <vt:variant>
        <vt:lpstr>גופנים בשימוש</vt:lpstr>
      </vt:variant>
      <vt:variant>
        <vt:i4>10</vt:i4>
      </vt:variant>
      <vt:variant>
        <vt:lpstr>ערכת נושא</vt:lpstr>
      </vt:variant>
      <vt:variant>
        <vt:i4>1</vt:i4>
      </vt:variant>
      <vt:variant>
        <vt:lpstr>כותרות שקופיות</vt:lpstr>
      </vt:variant>
      <vt:variant>
        <vt:i4>25</vt:i4>
      </vt:variant>
    </vt:vector>
  </HeadingPairs>
  <TitlesOfParts>
    <vt:vector size="36" baseType="lpstr">
      <vt:lpstr>Courier New</vt:lpstr>
      <vt:lpstr>Arial</vt:lpstr>
      <vt:lpstr>Libre Franklin</vt:lpstr>
      <vt:lpstr>Calibri</vt:lpstr>
      <vt:lpstr>Noto Sans Symbols</vt:lpstr>
      <vt:lpstr>Aharoni</vt:lpstr>
      <vt:lpstr>Wingdings</vt:lpstr>
      <vt:lpstr>David</vt:lpstr>
      <vt:lpstr>Libre Franklin Medium</vt:lpstr>
      <vt:lpstr>Tahoma</vt:lpstr>
      <vt:lpstr>1_רשת</vt:lpstr>
      <vt:lpstr>העמקת היכרות ופתיחת שנה</vt:lpstr>
      <vt:lpstr>סדר שיעור</vt:lpstr>
      <vt:lpstr> כללי זהב זכות והשתתפות בכתה </vt:lpstr>
      <vt:lpstr>  היכרות בכיתה- מי אני ומה שמי?</vt:lpstr>
      <vt:lpstr>העמקת היכרות-  פופקורן</vt:lpstr>
      <vt:lpstr> מה למדתי חדש? </vt:lpstr>
      <vt:lpstr> סיכום: מה למדתי חדש? </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עתידים ישראל להתחדש</vt:lpstr>
      <vt:lpstr>מצגת של PowerPoint‏</vt:lpstr>
      <vt:lpstr>מצגת של PowerPoint‏</vt:lpstr>
      <vt:lpstr>מצגת של PowerPoint‏</vt:lpstr>
      <vt:lpstr>מחשבות כעת... בסיום המפגשים</vt:lpstr>
      <vt:lpstr>מחשבות כעת...</vt:lpstr>
      <vt:lpstr>  "טוב עין הוא יבורך" (משלי כ"ב ט')  מסביר המהר"ל: מי שיש לו עין טובה הריהו ראוי לברכה.  הוא ממשיך שפע, לו נותנים כוס של ברכה לברך, כי הוא ממשיך את הברכה על כולם. (נתיבות עולם, נתיב עין טוב, פרק א').       שתהיה, בע"ה, שנה טובה!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מחנכים/ות יקרים/ות!</dc:title>
  <dc:creator>hila.shvo@gmail.com</dc:creator>
  <cp:lastModifiedBy>יפעת זץ</cp:lastModifiedBy>
  <cp:revision>71</cp:revision>
  <dcterms:created xsi:type="dcterms:W3CDTF">2020-08-05T12:35:32Z</dcterms:created>
  <dcterms:modified xsi:type="dcterms:W3CDTF">2022-07-20T09:13:54Z</dcterms:modified>
</cp:coreProperties>
</file>