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52"/>
  </p:notesMasterIdLst>
  <p:handoutMasterIdLst>
    <p:handoutMasterId r:id="rId53"/>
  </p:handoutMasterIdLst>
  <p:sldIdLst>
    <p:sldId id="546" r:id="rId2"/>
    <p:sldId id="375" r:id="rId3"/>
    <p:sldId id="431" r:id="rId4"/>
    <p:sldId id="545" r:id="rId5"/>
    <p:sldId id="437" r:id="rId6"/>
    <p:sldId id="433" r:id="rId7"/>
    <p:sldId id="501" r:id="rId8"/>
    <p:sldId id="435" r:id="rId9"/>
    <p:sldId id="502" r:id="rId10"/>
    <p:sldId id="503" r:id="rId11"/>
    <p:sldId id="504" r:id="rId12"/>
    <p:sldId id="506" r:id="rId13"/>
    <p:sldId id="505" r:id="rId14"/>
    <p:sldId id="507" r:id="rId15"/>
    <p:sldId id="508" r:id="rId16"/>
    <p:sldId id="509" r:id="rId17"/>
    <p:sldId id="510" r:id="rId18"/>
    <p:sldId id="511" r:id="rId19"/>
    <p:sldId id="512" r:id="rId20"/>
    <p:sldId id="513" r:id="rId21"/>
    <p:sldId id="515" r:id="rId22"/>
    <p:sldId id="514" r:id="rId23"/>
    <p:sldId id="516" r:id="rId24"/>
    <p:sldId id="517" r:id="rId25"/>
    <p:sldId id="518" r:id="rId26"/>
    <p:sldId id="534" r:id="rId27"/>
    <p:sldId id="535" r:id="rId28"/>
    <p:sldId id="536" r:id="rId29"/>
    <p:sldId id="538" r:id="rId30"/>
    <p:sldId id="539" r:id="rId31"/>
    <p:sldId id="540" r:id="rId32"/>
    <p:sldId id="541" r:id="rId33"/>
    <p:sldId id="542" r:id="rId34"/>
    <p:sldId id="543" r:id="rId35"/>
    <p:sldId id="544" r:id="rId36"/>
    <p:sldId id="519" r:id="rId37"/>
    <p:sldId id="521" r:id="rId38"/>
    <p:sldId id="533" r:id="rId39"/>
    <p:sldId id="520" r:id="rId40"/>
    <p:sldId id="522" r:id="rId41"/>
    <p:sldId id="523" r:id="rId42"/>
    <p:sldId id="524" r:id="rId43"/>
    <p:sldId id="525" r:id="rId44"/>
    <p:sldId id="526" r:id="rId45"/>
    <p:sldId id="527" r:id="rId46"/>
    <p:sldId id="528" r:id="rId47"/>
    <p:sldId id="529" r:id="rId48"/>
    <p:sldId id="530" r:id="rId49"/>
    <p:sldId id="531" r:id="rId50"/>
    <p:sldId id="532" r:id="rId5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1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אפרת" initials="E" lastIdx="61" clrIdx="0"/>
  <p:cmAuthor id="1" name="‏‏משתמש Windows" initials="‏W" lastIdx="8" clrIdx="1"/>
  <p:cmAuthor id="2" name="Administrator" initials="A" lastIdx="1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688"/>
    <a:srgbClr val="F686A1"/>
    <a:srgbClr val="CB9BBA"/>
    <a:srgbClr val="66FF99"/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סגנון ערכת נושא 1 - הדגשה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2"/>
    <p:restoredTop sz="80279" autoAdjust="0"/>
  </p:normalViewPr>
  <p:slideViewPr>
    <p:cSldViewPr snapToGrid="0" snapToObjects="1" showGuides="1">
      <p:cViewPr>
        <p:scale>
          <a:sx n="62" d="100"/>
          <a:sy n="62" d="100"/>
        </p:scale>
        <p:origin x="-1224" y="216"/>
      </p:cViewPr>
      <p:guideLst>
        <p:guide orient="horz" pos="201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582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379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4FA7DD-4C01-45A4-BC8B-A1DFCB329A8A}" type="doc">
      <dgm:prSet loTypeId="urn:microsoft.com/office/officeart/2005/8/layout/hierarchy6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pPr rtl="1"/>
          <a:endParaRPr lang="he-IL"/>
        </a:p>
      </dgm:t>
    </dgm:pt>
    <dgm:pt modelId="{2E3DC080-DD35-4F1D-8F9C-9129A9FB460D}">
      <dgm:prSet phldrT="[טקסט]"/>
      <dgm:spPr/>
      <dgm:t>
        <a:bodyPr/>
        <a:lstStyle/>
        <a:p>
          <a:pPr rtl="1"/>
          <a:r>
            <a:rPr lang="he-IL" dirty="0"/>
            <a:t>ממלכת בעלי החיים</a:t>
          </a:r>
        </a:p>
      </dgm:t>
    </dgm:pt>
    <dgm:pt modelId="{67860ABB-CC7C-4C41-B4B6-61FA48E14F82}" type="parTrans" cxnId="{FDCA5F65-2175-49F8-9AE3-BB73E6A1AFF3}">
      <dgm:prSet/>
      <dgm:spPr/>
      <dgm:t>
        <a:bodyPr/>
        <a:lstStyle/>
        <a:p>
          <a:pPr rtl="1"/>
          <a:endParaRPr lang="he-IL"/>
        </a:p>
      </dgm:t>
    </dgm:pt>
    <dgm:pt modelId="{74336CA5-D06F-46DD-A379-C8B869CF07F8}" type="sibTrans" cxnId="{FDCA5F65-2175-49F8-9AE3-BB73E6A1AFF3}">
      <dgm:prSet/>
      <dgm:spPr/>
      <dgm:t>
        <a:bodyPr/>
        <a:lstStyle/>
        <a:p>
          <a:pPr rtl="1"/>
          <a:endParaRPr lang="he-IL"/>
        </a:p>
      </dgm:t>
    </dgm:pt>
    <dgm:pt modelId="{A78B939A-8B16-417A-98B6-D21D340E0160}">
      <dgm:prSet phldrT="[טקסט]"/>
      <dgm:spPr/>
      <dgm:t>
        <a:bodyPr/>
        <a:lstStyle/>
        <a:p>
          <a:pPr rtl="1"/>
          <a:r>
            <a:rPr lang="he-IL" dirty="0"/>
            <a:t>חסרי חוליות</a:t>
          </a:r>
        </a:p>
      </dgm:t>
    </dgm:pt>
    <dgm:pt modelId="{AE78D58E-ABCC-45D3-8F63-F9E4B45D8FC0}" type="parTrans" cxnId="{D5243509-52A7-4799-A277-B982E388DE43}">
      <dgm:prSet/>
      <dgm:spPr/>
      <dgm:t>
        <a:bodyPr/>
        <a:lstStyle/>
        <a:p>
          <a:pPr rtl="1"/>
          <a:endParaRPr lang="he-IL"/>
        </a:p>
      </dgm:t>
    </dgm:pt>
    <dgm:pt modelId="{1AA60FCF-B6F8-4C86-AD39-B420F2365EE0}" type="sibTrans" cxnId="{D5243509-52A7-4799-A277-B982E388DE43}">
      <dgm:prSet/>
      <dgm:spPr/>
      <dgm:t>
        <a:bodyPr/>
        <a:lstStyle/>
        <a:p>
          <a:pPr rtl="1"/>
          <a:endParaRPr lang="he-IL"/>
        </a:p>
      </dgm:t>
    </dgm:pt>
    <dgm:pt modelId="{42BD6704-FE50-479D-8491-DA2007D007AE}">
      <dgm:prSet phldrT="[טקסט]"/>
      <dgm:spPr>
        <a:solidFill>
          <a:schemeClr val="accent3"/>
        </a:solidFill>
      </dgm:spPr>
      <dgm:t>
        <a:bodyPr/>
        <a:lstStyle/>
        <a:p>
          <a:pPr rtl="1"/>
          <a:r>
            <a:rPr lang="he-IL" dirty="0"/>
            <a:t>בעלי חוליות</a:t>
          </a:r>
        </a:p>
      </dgm:t>
    </dgm:pt>
    <dgm:pt modelId="{EB7C87F8-32BA-4E01-A4E9-04A6E595D02D}" type="parTrans" cxnId="{6DC8991F-DD9F-4E18-853B-DFEA2400075D}">
      <dgm:prSet/>
      <dgm:spPr/>
      <dgm:t>
        <a:bodyPr/>
        <a:lstStyle/>
        <a:p>
          <a:pPr rtl="1"/>
          <a:endParaRPr lang="he-IL"/>
        </a:p>
      </dgm:t>
    </dgm:pt>
    <dgm:pt modelId="{01497479-4477-40D7-909E-AE9B7039292E}" type="sibTrans" cxnId="{6DC8991F-DD9F-4E18-853B-DFEA2400075D}">
      <dgm:prSet/>
      <dgm:spPr/>
      <dgm:t>
        <a:bodyPr/>
        <a:lstStyle/>
        <a:p>
          <a:pPr rtl="1"/>
          <a:endParaRPr lang="he-IL"/>
        </a:p>
      </dgm:t>
    </dgm:pt>
    <dgm:pt modelId="{B0C1A878-00F2-4F79-8E16-DE5E5232F648}">
      <dgm:prSet phldrT="[טקסט]" custT="1"/>
      <dgm:spPr/>
      <dgm:t>
        <a:bodyPr/>
        <a:lstStyle/>
        <a:p>
          <a:pPr rtl="1"/>
          <a:r>
            <a:rPr lang="he-IL" sz="4000" dirty="0"/>
            <a:t>קבוצות</a:t>
          </a:r>
        </a:p>
      </dgm:t>
    </dgm:pt>
    <dgm:pt modelId="{268B948F-BC04-4A4E-9A27-0CEB81EA16FA}" type="sibTrans" cxnId="{629BAE7E-F354-42EE-A3FE-33FE242492CF}">
      <dgm:prSet/>
      <dgm:spPr/>
      <dgm:t>
        <a:bodyPr/>
        <a:lstStyle/>
        <a:p>
          <a:pPr rtl="1"/>
          <a:endParaRPr lang="he-IL"/>
        </a:p>
      </dgm:t>
    </dgm:pt>
    <dgm:pt modelId="{85FC1810-3986-4393-8802-C9E74A98385A}" type="parTrans" cxnId="{629BAE7E-F354-42EE-A3FE-33FE242492CF}">
      <dgm:prSet/>
      <dgm:spPr/>
      <dgm:t>
        <a:bodyPr/>
        <a:lstStyle/>
        <a:p>
          <a:pPr rtl="1"/>
          <a:endParaRPr lang="he-IL"/>
        </a:p>
      </dgm:t>
    </dgm:pt>
    <dgm:pt modelId="{C6561DC8-7B17-4C3B-B5C4-37E5427D8C73}">
      <dgm:prSet phldrT="[טקסט]" custT="1"/>
      <dgm:spPr/>
      <dgm:t>
        <a:bodyPr/>
        <a:lstStyle/>
        <a:p>
          <a:pPr rtl="1"/>
          <a:r>
            <a:rPr lang="he-IL" sz="3600" dirty="0"/>
            <a:t>ממלכות</a:t>
          </a:r>
        </a:p>
      </dgm:t>
    </dgm:pt>
    <dgm:pt modelId="{76821AA1-5618-4F2A-8D67-77CE90F68208}" type="sibTrans" cxnId="{BB357F7C-FAFA-44DE-9772-E05C9C88A801}">
      <dgm:prSet/>
      <dgm:spPr/>
      <dgm:t>
        <a:bodyPr/>
        <a:lstStyle/>
        <a:p>
          <a:pPr rtl="1"/>
          <a:endParaRPr lang="he-IL"/>
        </a:p>
      </dgm:t>
    </dgm:pt>
    <dgm:pt modelId="{791A1F68-4D9B-441A-969B-8569C6CF34E5}" type="parTrans" cxnId="{BB357F7C-FAFA-44DE-9772-E05C9C88A801}">
      <dgm:prSet/>
      <dgm:spPr/>
      <dgm:t>
        <a:bodyPr/>
        <a:lstStyle/>
        <a:p>
          <a:pPr rtl="1"/>
          <a:endParaRPr lang="he-IL"/>
        </a:p>
      </dgm:t>
    </dgm:pt>
    <dgm:pt modelId="{FC11B677-9474-4D1C-8A05-3648D90E0BE3}" type="pres">
      <dgm:prSet presAssocID="{F04FA7DD-4C01-45A4-BC8B-A1DFCB329A8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8379A369-7651-4F1C-BBC4-D05DFC7332F6}" type="pres">
      <dgm:prSet presAssocID="{F04FA7DD-4C01-45A4-BC8B-A1DFCB329A8A}" presName="hierFlow" presStyleCnt="0"/>
      <dgm:spPr/>
    </dgm:pt>
    <dgm:pt modelId="{670E4439-8804-40BA-8C57-653B13AC8F86}" type="pres">
      <dgm:prSet presAssocID="{F04FA7DD-4C01-45A4-BC8B-A1DFCB329A8A}" presName="firstBuf" presStyleCnt="0"/>
      <dgm:spPr/>
    </dgm:pt>
    <dgm:pt modelId="{693F4E2E-05F1-436C-A026-9314532BD893}" type="pres">
      <dgm:prSet presAssocID="{F04FA7DD-4C01-45A4-BC8B-A1DFCB329A8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6234530-43ED-453C-BC41-025E716B81BC}" type="pres">
      <dgm:prSet presAssocID="{2E3DC080-DD35-4F1D-8F9C-9129A9FB460D}" presName="Name14" presStyleCnt="0"/>
      <dgm:spPr/>
    </dgm:pt>
    <dgm:pt modelId="{811324A8-E6DD-4C2E-A104-26965AB2ACDA}" type="pres">
      <dgm:prSet presAssocID="{2E3DC080-DD35-4F1D-8F9C-9129A9FB460D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8007B52B-496C-4079-90B7-7B877DBC7C4D}" type="pres">
      <dgm:prSet presAssocID="{2E3DC080-DD35-4F1D-8F9C-9129A9FB460D}" presName="hierChild2" presStyleCnt="0"/>
      <dgm:spPr/>
    </dgm:pt>
    <dgm:pt modelId="{0EA9AFB7-F5F9-4C25-8BBE-85B6E20C5D35}" type="pres">
      <dgm:prSet presAssocID="{AE78D58E-ABCC-45D3-8F63-F9E4B45D8FC0}" presName="Name19" presStyleLbl="parChTrans1D2" presStyleIdx="0" presStyleCnt="2"/>
      <dgm:spPr/>
      <dgm:t>
        <a:bodyPr/>
        <a:lstStyle/>
        <a:p>
          <a:pPr rtl="1"/>
          <a:endParaRPr lang="he-IL"/>
        </a:p>
      </dgm:t>
    </dgm:pt>
    <dgm:pt modelId="{EA503940-CEE2-44C0-8029-129802C339F6}" type="pres">
      <dgm:prSet presAssocID="{A78B939A-8B16-417A-98B6-D21D340E0160}" presName="Name21" presStyleCnt="0"/>
      <dgm:spPr/>
    </dgm:pt>
    <dgm:pt modelId="{81AC3C4A-1534-459B-8697-5A31A27BCE2C}" type="pres">
      <dgm:prSet presAssocID="{A78B939A-8B16-417A-98B6-D21D340E0160}" presName="level2Shape" presStyleLbl="node2" presStyleIdx="0" presStyleCnt="2"/>
      <dgm:spPr/>
      <dgm:t>
        <a:bodyPr/>
        <a:lstStyle/>
        <a:p>
          <a:pPr rtl="1"/>
          <a:endParaRPr lang="he-IL"/>
        </a:p>
      </dgm:t>
    </dgm:pt>
    <dgm:pt modelId="{55AB8C6C-39FC-4690-8C81-497332CAE588}" type="pres">
      <dgm:prSet presAssocID="{A78B939A-8B16-417A-98B6-D21D340E0160}" presName="hierChild3" presStyleCnt="0"/>
      <dgm:spPr/>
    </dgm:pt>
    <dgm:pt modelId="{D952C99F-B609-433C-BDE2-2E9F4B8011FC}" type="pres">
      <dgm:prSet presAssocID="{EB7C87F8-32BA-4E01-A4E9-04A6E595D02D}" presName="Name19" presStyleLbl="parChTrans1D2" presStyleIdx="1" presStyleCnt="2"/>
      <dgm:spPr/>
      <dgm:t>
        <a:bodyPr/>
        <a:lstStyle/>
        <a:p>
          <a:pPr rtl="1"/>
          <a:endParaRPr lang="he-IL"/>
        </a:p>
      </dgm:t>
    </dgm:pt>
    <dgm:pt modelId="{6F5D3764-1880-4838-960D-F4F3AFD17958}" type="pres">
      <dgm:prSet presAssocID="{42BD6704-FE50-479D-8491-DA2007D007AE}" presName="Name21" presStyleCnt="0"/>
      <dgm:spPr/>
    </dgm:pt>
    <dgm:pt modelId="{76B6E700-BC6E-43FF-BAD9-CCF251DA3260}" type="pres">
      <dgm:prSet presAssocID="{42BD6704-FE50-479D-8491-DA2007D007AE}" presName="level2Shape" presStyleLbl="node2" presStyleIdx="1" presStyleCnt="2"/>
      <dgm:spPr/>
      <dgm:t>
        <a:bodyPr/>
        <a:lstStyle/>
        <a:p>
          <a:pPr rtl="1"/>
          <a:endParaRPr lang="he-IL"/>
        </a:p>
      </dgm:t>
    </dgm:pt>
    <dgm:pt modelId="{77329487-3F75-499B-94CE-246B04F008C7}" type="pres">
      <dgm:prSet presAssocID="{42BD6704-FE50-479D-8491-DA2007D007AE}" presName="hierChild3" presStyleCnt="0"/>
      <dgm:spPr/>
    </dgm:pt>
    <dgm:pt modelId="{67587A1B-18E2-445E-A21E-E727B49D4F85}" type="pres">
      <dgm:prSet presAssocID="{F04FA7DD-4C01-45A4-BC8B-A1DFCB329A8A}" presName="bgShapesFlow" presStyleCnt="0"/>
      <dgm:spPr/>
    </dgm:pt>
    <dgm:pt modelId="{95E34C84-6488-48ED-BF55-D8903EEF7898}" type="pres">
      <dgm:prSet presAssocID="{C6561DC8-7B17-4C3B-B5C4-37E5427D8C73}" presName="rectComp" presStyleCnt="0"/>
      <dgm:spPr/>
    </dgm:pt>
    <dgm:pt modelId="{5568B36E-9253-4589-84A1-434EC9763E71}" type="pres">
      <dgm:prSet presAssocID="{C6561DC8-7B17-4C3B-B5C4-37E5427D8C73}" presName="bgRect" presStyleLbl="bgShp" presStyleIdx="0" presStyleCnt="2"/>
      <dgm:spPr/>
      <dgm:t>
        <a:bodyPr/>
        <a:lstStyle/>
        <a:p>
          <a:pPr rtl="1"/>
          <a:endParaRPr lang="he-IL"/>
        </a:p>
      </dgm:t>
    </dgm:pt>
    <dgm:pt modelId="{34033CCE-7E90-4CA3-94BB-F16D5137078A}" type="pres">
      <dgm:prSet presAssocID="{C6561DC8-7B17-4C3B-B5C4-37E5427D8C73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D235200-0602-4968-A09E-9C97D8F34680}" type="pres">
      <dgm:prSet presAssocID="{C6561DC8-7B17-4C3B-B5C4-37E5427D8C73}" presName="spComp" presStyleCnt="0"/>
      <dgm:spPr/>
    </dgm:pt>
    <dgm:pt modelId="{6C78BE26-DC30-4943-BEA3-3A82B8F3821D}" type="pres">
      <dgm:prSet presAssocID="{C6561DC8-7B17-4C3B-B5C4-37E5427D8C73}" presName="vSp" presStyleCnt="0"/>
      <dgm:spPr/>
    </dgm:pt>
    <dgm:pt modelId="{EB888451-C2E0-48AE-8914-B6290370666E}" type="pres">
      <dgm:prSet presAssocID="{B0C1A878-00F2-4F79-8E16-DE5E5232F648}" presName="rectComp" presStyleCnt="0"/>
      <dgm:spPr/>
    </dgm:pt>
    <dgm:pt modelId="{827EE2E7-82D0-42E7-816D-1C37136B1894}" type="pres">
      <dgm:prSet presAssocID="{B0C1A878-00F2-4F79-8E16-DE5E5232F648}" presName="bgRect" presStyleLbl="bgShp" presStyleIdx="1" presStyleCnt="2"/>
      <dgm:spPr/>
      <dgm:t>
        <a:bodyPr/>
        <a:lstStyle/>
        <a:p>
          <a:pPr rtl="1"/>
          <a:endParaRPr lang="he-IL"/>
        </a:p>
      </dgm:t>
    </dgm:pt>
    <dgm:pt modelId="{5E4D0686-FCCC-4DBA-91E2-84ECEAAE80E3}" type="pres">
      <dgm:prSet presAssocID="{B0C1A878-00F2-4F79-8E16-DE5E5232F648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629BAE7E-F354-42EE-A3FE-33FE242492CF}" srcId="{F04FA7DD-4C01-45A4-BC8B-A1DFCB329A8A}" destId="{B0C1A878-00F2-4F79-8E16-DE5E5232F648}" srcOrd="2" destOrd="0" parTransId="{85FC1810-3986-4393-8802-C9E74A98385A}" sibTransId="{268B948F-BC04-4A4E-9A27-0CEB81EA16FA}"/>
    <dgm:cxn modelId="{BB357F7C-FAFA-44DE-9772-E05C9C88A801}" srcId="{F04FA7DD-4C01-45A4-BC8B-A1DFCB329A8A}" destId="{C6561DC8-7B17-4C3B-B5C4-37E5427D8C73}" srcOrd="1" destOrd="0" parTransId="{791A1F68-4D9B-441A-969B-8569C6CF34E5}" sibTransId="{76821AA1-5618-4F2A-8D67-77CE90F68208}"/>
    <dgm:cxn modelId="{AEFEB665-A87D-4405-BF3F-B11DDAC49672}" type="presOf" srcId="{EB7C87F8-32BA-4E01-A4E9-04A6E595D02D}" destId="{D952C99F-B609-433C-BDE2-2E9F4B8011FC}" srcOrd="0" destOrd="0" presId="urn:microsoft.com/office/officeart/2005/8/layout/hierarchy6"/>
    <dgm:cxn modelId="{0C8DF74D-5BBD-48D3-858D-94A23E709F88}" type="presOf" srcId="{2E3DC080-DD35-4F1D-8F9C-9129A9FB460D}" destId="{811324A8-E6DD-4C2E-A104-26965AB2ACDA}" srcOrd="0" destOrd="0" presId="urn:microsoft.com/office/officeart/2005/8/layout/hierarchy6"/>
    <dgm:cxn modelId="{28434A51-8DC1-41EF-B2B7-3136C785F309}" type="presOf" srcId="{A78B939A-8B16-417A-98B6-D21D340E0160}" destId="{81AC3C4A-1534-459B-8697-5A31A27BCE2C}" srcOrd="0" destOrd="0" presId="urn:microsoft.com/office/officeart/2005/8/layout/hierarchy6"/>
    <dgm:cxn modelId="{2236F806-CBFA-4454-B11A-49D9F9CCDEE9}" type="presOf" srcId="{B0C1A878-00F2-4F79-8E16-DE5E5232F648}" destId="{5E4D0686-FCCC-4DBA-91E2-84ECEAAE80E3}" srcOrd="1" destOrd="0" presId="urn:microsoft.com/office/officeart/2005/8/layout/hierarchy6"/>
    <dgm:cxn modelId="{D5243509-52A7-4799-A277-B982E388DE43}" srcId="{2E3DC080-DD35-4F1D-8F9C-9129A9FB460D}" destId="{A78B939A-8B16-417A-98B6-D21D340E0160}" srcOrd="0" destOrd="0" parTransId="{AE78D58E-ABCC-45D3-8F63-F9E4B45D8FC0}" sibTransId="{1AA60FCF-B6F8-4C86-AD39-B420F2365EE0}"/>
    <dgm:cxn modelId="{B87F87E0-A99A-4E6E-91AE-86D80EA1A157}" type="presOf" srcId="{C6561DC8-7B17-4C3B-B5C4-37E5427D8C73}" destId="{34033CCE-7E90-4CA3-94BB-F16D5137078A}" srcOrd="1" destOrd="0" presId="urn:microsoft.com/office/officeart/2005/8/layout/hierarchy6"/>
    <dgm:cxn modelId="{A56F0532-F677-4737-86DC-181317A199F2}" type="presOf" srcId="{F04FA7DD-4C01-45A4-BC8B-A1DFCB329A8A}" destId="{FC11B677-9474-4D1C-8A05-3648D90E0BE3}" srcOrd="0" destOrd="0" presId="urn:microsoft.com/office/officeart/2005/8/layout/hierarchy6"/>
    <dgm:cxn modelId="{EC5D3BF0-1919-45E4-90E6-4D07D1FCC118}" type="presOf" srcId="{42BD6704-FE50-479D-8491-DA2007D007AE}" destId="{76B6E700-BC6E-43FF-BAD9-CCF251DA3260}" srcOrd="0" destOrd="0" presId="urn:microsoft.com/office/officeart/2005/8/layout/hierarchy6"/>
    <dgm:cxn modelId="{FDCA5F65-2175-49F8-9AE3-BB73E6A1AFF3}" srcId="{F04FA7DD-4C01-45A4-BC8B-A1DFCB329A8A}" destId="{2E3DC080-DD35-4F1D-8F9C-9129A9FB460D}" srcOrd="0" destOrd="0" parTransId="{67860ABB-CC7C-4C41-B4B6-61FA48E14F82}" sibTransId="{74336CA5-D06F-46DD-A379-C8B869CF07F8}"/>
    <dgm:cxn modelId="{B9791880-8E74-4D42-9099-53813E85F1C0}" type="presOf" srcId="{C6561DC8-7B17-4C3B-B5C4-37E5427D8C73}" destId="{5568B36E-9253-4589-84A1-434EC9763E71}" srcOrd="0" destOrd="0" presId="urn:microsoft.com/office/officeart/2005/8/layout/hierarchy6"/>
    <dgm:cxn modelId="{56C2BB11-6FFB-480C-8FAB-138E4BA747C1}" type="presOf" srcId="{AE78D58E-ABCC-45D3-8F63-F9E4B45D8FC0}" destId="{0EA9AFB7-F5F9-4C25-8BBE-85B6E20C5D35}" srcOrd="0" destOrd="0" presId="urn:microsoft.com/office/officeart/2005/8/layout/hierarchy6"/>
    <dgm:cxn modelId="{6DC8991F-DD9F-4E18-853B-DFEA2400075D}" srcId="{2E3DC080-DD35-4F1D-8F9C-9129A9FB460D}" destId="{42BD6704-FE50-479D-8491-DA2007D007AE}" srcOrd="1" destOrd="0" parTransId="{EB7C87F8-32BA-4E01-A4E9-04A6E595D02D}" sibTransId="{01497479-4477-40D7-909E-AE9B7039292E}"/>
    <dgm:cxn modelId="{6EA2D058-64B3-45D3-92C6-F7DBB267F3DF}" type="presOf" srcId="{B0C1A878-00F2-4F79-8E16-DE5E5232F648}" destId="{827EE2E7-82D0-42E7-816D-1C37136B1894}" srcOrd="0" destOrd="0" presId="urn:microsoft.com/office/officeart/2005/8/layout/hierarchy6"/>
    <dgm:cxn modelId="{BD603FCD-7407-4E87-99C4-99B010139871}" type="presParOf" srcId="{FC11B677-9474-4D1C-8A05-3648D90E0BE3}" destId="{8379A369-7651-4F1C-BBC4-D05DFC7332F6}" srcOrd="0" destOrd="0" presId="urn:microsoft.com/office/officeart/2005/8/layout/hierarchy6"/>
    <dgm:cxn modelId="{4193C7D9-FB2D-491B-B156-25BB7D39B7A6}" type="presParOf" srcId="{8379A369-7651-4F1C-BBC4-D05DFC7332F6}" destId="{670E4439-8804-40BA-8C57-653B13AC8F86}" srcOrd="0" destOrd="0" presId="urn:microsoft.com/office/officeart/2005/8/layout/hierarchy6"/>
    <dgm:cxn modelId="{8CDBF718-317A-4FD0-9E2C-1C3F5AB6BDEF}" type="presParOf" srcId="{8379A369-7651-4F1C-BBC4-D05DFC7332F6}" destId="{693F4E2E-05F1-436C-A026-9314532BD893}" srcOrd="1" destOrd="0" presId="urn:microsoft.com/office/officeart/2005/8/layout/hierarchy6"/>
    <dgm:cxn modelId="{2A78DD3E-6814-4666-8CC0-B570C9E6C88D}" type="presParOf" srcId="{693F4E2E-05F1-436C-A026-9314532BD893}" destId="{B6234530-43ED-453C-BC41-025E716B81BC}" srcOrd="0" destOrd="0" presId="urn:microsoft.com/office/officeart/2005/8/layout/hierarchy6"/>
    <dgm:cxn modelId="{1DDE14C8-3DE4-4547-BC52-337F022E7309}" type="presParOf" srcId="{B6234530-43ED-453C-BC41-025E716B81BC}" destId="{811324A8-E6DD-4C2E-A104-26965AB2ACDA}" srcOrd="0" destOrd="0" presId="urn:microsoft.com/office/officeart/2005/8/layout/hierarchy6"/>
    <dgm:cxn modelId="{72457F8D-CB92-4D38-ACD3-D2E11A5BA753}" type="presParOf" srcId="{B6234530-43ED-453C-BC41-025E716B81BC}" destId="{8007B52B-496C-4079-90B7-7B877DBC7C4D}" srcOrd="1" destOrd="0" presId="urn:microsoft.com/office/officeart/2005/8/layout/hierarchy6"/>
    <dgm:cxn modelId="{E0B5FDB7-77F8-4D5B-BF5D-A18138E6AD32}" type="presParOf" srcId="{8007B52B-496C-4079-90B7-7B877DBC7C4D}" destId="{0EA9AFB7-F5F9-4C25-8BBE-85B6E20C5D35}" srcOrd="0" destOrd="0" presId="urn:microsoft.com/office/officeart/2005/8/layout/hierarchy6"/>
    <dgm:cxn modelId="{7EBB43FD-FE27-4C73-AEE9-5217504B5D4E}" type="presParOf" srcId="{8007B52B-496C-4079-90B7-7B877DBC7C4D}" destId="{EA503940-CEE2-44C0-8029-129802C339F6}" srcOrd="1" destOrd="0" presId="urn:microsoft.com/office/officeart/2005/8/layout/hierarchy6"/>
    <dgm:cxn modelId="{216CE2A9-6852-4902-BC55-98EC0F7C9128}" type="presParOf" srcId="{EA503940-CEE2-44C0-8029-129802C339F6}" destId="{81AC3C4A-1534-459B-8697-5A31A27BCE2C}" srcOrd="0" destOrd="0" presId="urn:microsoft.com/office/officeart/2005/8/layout/hierarchy6"/>
    <dgm:cxn modelId="{FA38A9F6-B0F0-4471-BA73-5490114DF1EB}" type="presParOf" srcId="{EA503940-CEE2-44C0-8029-129802C339F6}" destId="{55AB8C6C-39FC-4690-8C81-497332CAE588}" srcOrd="1" destOrd="0" presId="urn:microsoft.com/office/officeart/2005/8/layout/hierarchy6"/>
    <dgm:cxn modelId="{459BB6C8-72DD-4A5A-A586-33BAFD92CCF6}" type="presParOf" srcId="{8007B52B-496C-4079-90B7-7B877DBC7C4D}" destId="{D952C99F-B609-433C-BDE2-2E9F4B8011FC}" srcOrd="2" destOrd="0" presId="urn:microsoft.com/office/officeart/2005/8/layout/hierarchy6"/>
    <dgm:cxn modelId="{E3EF6D15-FA50-4174-AAA6-61C87B3E7F0F}" type="presParOf" srcId="{8007B52B-496C-4079-90B7-7B877DBC7C4D}" destId="{6F5D3764-1880-4838-960D-F4F3AFD17958}" srcOrd="3" destOrd="0" presId="urn:microsoft.com/office/officeart/2005/8/layout/hierarchy6"/>
    <dgm:cxn modelId="{EE101C15-BE4F-4721-A96F-338572C0F048}" type="presParOf" srcId="{6F5D3764-1880-4838-960D-F4F3AFD17958}" destId="{76B6E700-BC6E-43FF-BAD9-CCF251DA3260}" srcOrd="0" destOrd="0" presId="urn:microsoft.com/office/officeart/2005/8/layout/hierarchy6"/>
    <dgm:cxn modelId="{DEFA6F03-780E-4AE4-97FE-FDF62E0258B2}" type="presParOf" srcId="{6F5D3764-1880-4838-960D-F4F3AFD17958}" destId="{77329487-3F75-499B-94CE-246B04F008C7}" srcOrd="1" destOrd="0" presId="urn:microsoft.com/office/officeart/2005/8/layout/hierarchy6"/>
    <dgm:cxn modelId="{D7A55F96-CD49-4899-AD7B-8F016F71AB33}" type="presParOf" srcId="{FC11B677-9474-4D1C-8A05-3648D90E0BE3}" destId="{67587A1B-18E2-445E-A21E-E727B49D4F85}" srcOrd="1" destOrd="0" presId="urn:microsoft.com/office/officeart/2005/8/layout/hierarchy6"/>
    <dgm:cxn modelId="{5B738158-917E-49E2-AE85-0B64BDDBAE4F}" type="presParOf" srcId="{67587A1B-18E2-445E-A21E-E727B49D4F85}" destId="{95E34C84-6488-48ED-BF55-D8903EEF7898}" srcOrd="0" destOrd="0" presId="urn:microsoft.com/office/officeart/2005/8/layout/hierarchy6"/>
    <dgm:cxn modelId="{716F8727-DEFE-4959-9197-BB818D756459}" type="presParOf" srcId="{95E34C84-6488-48ED-BF55-D8903EEF7898}" destId="{5568B36E-9253-4589-84A1-434EC9763E71}" srcOrd="0" destOrd="0" presId="urn:microsoft.com/office/officeart/2005/8/layout/hierarchy6"/>
    <dgm:cxn modelId="{519C9F8A-2AEA-4892-A37E-1FA2C7E146B5}" type="presParOf" srcId="{95E34C84-6488-48ED-BF55-D8903EEF7898}" destId="{34033CCE-7E90-4CA3-94BB-F16D5137078A}" srcOrd="1" destOrd="0" presId="urn:microsoft.com/office/officeart/2005/8/layout/hierarchy6"/>
    <dgm:cxn modelId="{2462DA27-F0E1-41A9-8BDA-DEE49455D253}" type="presParOf" srcId="{67587A1B-18E2-445E-A21E-E727B49D4F85}" destId="{ED235200-0602-4968-A09E-9C97D8F34680}" srcOrd="1" destOrd="0" presId="urn:microsoft.com/office/officeart/2005/8/layout/hierarchy6"/>
    <dgm:cxn modelId="{171BE00B-069C-4FDF-B4AD-44874C8E9F1D}" type="presParOf" srcId="{ED235200-0602-4968-A09E-9C97D8F34680}" destId="{6C78BE26-DC30-4943-BEA3-3A82B8F3821D}" srcOrd="0" destOrd="0" presId="urn:microsoft.com/office/officeart/2005/8/layout/hierarchy6"/>
    <dgm:cxn modelId="{A7DDAA16-E7DC-4658-9FD2-AB088E493B06}" type="presParOf" srcId="{67587A1B-18E2-445E-A21E-E727B49D4F85}" destId="{EB888451-C2E0-48AE-8914-B6290370666E}" srcOrd="2" destOrd="0" presId="urn:microsoft.com/office/officeart/2005/8/layout/hierarchy6"/>
    <dgm:cxn modelId="{A735326E-7D59-4A21-B238-E9B349A943C9}" type="presParOf" srcId="{EB888451-C2E0-48AE-8914-B6290370666E}" destId="{827EE2E7-82D0-42E7-816D-1C37136B1894}" srcOrd="0" destOrd="0" presId="urn:microsoft.com/office/officeart/2005/8/layout/hierarchy6"/>
    <dgm:cxn modelId="{5D09E038-80EA-4E20-8AC8-FBEC88EC144D}" type="presParOf" srcId="{EB888451-C2E0-48AE-8914-B6290370666E}" destId="{5E4D0686-FCCC-4DBA-91E2-84ECEAAE80E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CB0B89-7724-457E-B0D3-87239384A52B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8CB4BEE5-94C4-49ED-AB97-5EEA04B9076B}">
      <dgm:prSet phldrT="[טקסט]"/>
      <dgm:spPr/>
      <dgm:t>
        <a:bodyPr/>
        <a:lstStyle/>
        <a:p>
          <a:pPr rtl="1"/>
          <a:r>
            <a:rPr lang="he-IL" dirty="0"/>
            <a:t>בעלי החיים</a:t>
          </a:r>
        </a:p>
      </dgm:t>
    </dgm:pt>
    <dgm:pt modelId="{B22B933E-454A-4D8F-999D-F8B44668A5C3}" type="parTrans" cxnId="{DA6FEC6D-99EA-4FB6-8D0F-D5F647E1BF08}">
      <dgm:prSet/>
      <dgm:spPr/>
      <dgm:t>
        <a:bodyPr/>
        <a:lstStyle/>
        <a:p>
          <a:pPr rtl="1"/>
          <a:endParaRPr lang="he-IL"/>
        </a:p>
      </dgm:t>
    </dgm:pt>
    <dgm:pt modelId="{2040F2FB-6EE0-4BEC-9199-9222F0151B52}" type="sibTrans" cxnId="{DA6FEC6D-99EA-4FB6-8D0F-D5F647E1BF08}">
      <dgm:prSet/>
      <dgm:spPr/>
      <dgm:t>
        <a:bodyPr/>
        <a:lstStyle/>
        <a:p>
          <a:pPr rtl="1"/>
          <a:endParaRPr lang="he-IL"/>
        </a:p>
      </dgm:t>
    </dgm:pt>
    <dgm:pt modelId="{10D5E2E8-EFB6-4B1B-85A5-AEB2D57D4A2D}">
      <dgm:prSet phldrT="[טקסט]"/>
      <dgm:spPr/>
      <dgm:t>
        <a:bodyPr/>
        <a:lstStyle/>
        <a:p>
          <a:pPr rtl="1"/>
          <a:r>
            <a:rPr lang="he-IL" dirty="0"/>
            <a:t>בעלי חוליות</a:t>
          </a:r>
        </a:p>
      </dgm:t>
    </dgm:pt>
    <dgm:pt modelId="{DD8D327E-F668-40BA-A8EE-504180EF8B06}" type="parTrans" cxnId="{5B222E98-3DF8-49A5-9B77-2C568690C971}">
      <dgm:prSet/>
      <dgm:spPr/>
      <dgm:t>
        <a:bodyPr/>
        <a:lstStyle/>
        <a:p>
          <a:pPr rtl="1"/>
          <a:endParaRPr lang="he-IL"/>
        </a:p>
      </dgm:t>
    </dgm:pt>
    <dgm:pt modelId="{34331F49-64A3-434C-9351-8092AECAF0B3}" type="sibTrans" cxnId="{5B222E98-3DF8-49A5-9B77-2C568690C971}">
      <dgm:prSet/>
      <dgm:spPr/>
      <dgm:t>
        <a:bodyPr/>
        <a:lstStyle/>
        <a:p>
          <a:pPr rtl="1"/>
          <a:endParaRPr lang="he-IL"/>
        </a:p>
      </dgm:t>
    </dgm:pt>
    <dgm:pt modelId="{BD8BAEA6-354E-4893-8202-B0BDE6E19139}">
      <dgm:prSet phldrT="[טקסט]"/>
      <dgm:spPr/>
      <dgm:t>
        <a:bodyPr/>
        <a:lstStyle/>
        <a:p>
          <a:pPr rtl="1"/>
          <a:r>
            <a:rPr lang="he-IL" dirty="0"/>
            <a:t>חסרי חוליות</a:t>
          </a:r>
        </a:p>
      </dgm:t>
    </dgm:pt>
    <dgm:pt modelId="{7015EC9E-703E-4BF2-9518-3A9D3176200C}" type="parTrans" cxnId="{153B4D3E-8930-401B-82C2-56F0F93EF9D3}">
      <dgm:prSet/>
      <dgm:spPr/>
      <dgm:t>
        <a:bodyPr/>
        <a:lstStyle/>
        <a:p>
          <a:pPr rtl="1"/>
          <a:endParaRPr lang="he-IL"/>
        </a:p>
      </dgm:t>
    </dgm:pt>
    <dgm:pt modelId="{68419F3A-E837-4F39-AE9B-56828F6B8020}" type="sibTrans" cxnId="{153B4D3E-8930-401B-82C2-56F0F93EF9D3}">
      <dgm:prSet/>
      <dgm:spPr/>
      <dgm:t>
        <a:bodyPr/>
        <a:lstStyle/>
        <a:p>
          <a:pPr rtl="1"/>
          <a:endParaRPr lang="he-IL"/>
        </a:p>
      </dgm:t>
    </dgm:pt>
    <dgm:pt modelId="{859BA201-F07F-4DDC-8584-EA7FD7F549C6}">
      <dgm:prSet phldrT="[טקסט]"/>
      <dgm:spPr/>
      <dgm:t>
        <a:bodyPr/>
        <a:lstStyle/>
        <a:p>
          <a:pPr rtl="1"/>
          <a:r>
            <a:rPr lang="he-IL" dirty="0"/>
            <a:t>רכיכות</a:t>
          </a:r>
        </a:p>
      </dgm:t>
    </dgm:pt>
    <dgm:pt modelId="{3A47242D-3E03-4C5E-8DE8-9A3543F42D66}" type="parTrans" cxnId="{5F4B9823-6C8D-4D35-88EF-6598CCDC4470}">
      <dgm:prSet/>
      <dgm:spPr/>
      <dgm:t>
        <a:bodyPr/>
        <a:lstStyle/>
        <a:p>
          <a:pPr rtl="1"/>
          <a:endParaRPr lang="he-IL"/>
        </a:p>
      </dgm:t>
    </dgm:pt>
    <dgm:pt modelId="{9F4BD6D5-A9F0-4E3E-98FB-A44AF45721D9}" type="sibTrans" cxnId="{5F4B9823-6C8D-4D35-88EF-6598CCDC4470}">
      <dgm:prSet/>
      <dgm:spPr/>
      <dgm:t>
        <a:bodyPr/>
        <a:lstStyle/>
        <a:p>
          <a:pPr rtl="1"/>
          <a:endParaRPr lang="he-IL"/>
        </a:p>
      </dgm:t>
    </dgm:pt>
    <dgm:pt modelId="{D1ABF2BF-C513-48DE-9074-FB1BE4B11385}" type="pres">
      <dgm:prSet presAssocID="{2BCB0B89-7724-457E-B0D3-87239384A52B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26C435D9-DBF8-49EF-96DE-BBA95C913C6F}" type="pres">
      <dgm:prSet presAssocID="{8CB4BEE5-94C4-49ED-AB97-5EEA04B9076B}" presName="hierRoot1" presStyleCnt="0">
        <dgm:presLayoutVars>
          <dgm:hierBranch val="init"/>
        </dgm:presLayoutVars>
      </dgm:prSet>
      <dgm:spPr/>
    </dgm:pt>
    <dgm:pt modelId="{CE9A0476-1C1F-46A7-98A0-11BF0E192B00}" type="pres">
      <dgm:prSet presAssocID="{8CB4BEE5-94C4-49ED-AB97-5EEA04B9076B}" presName="rootComposite1" presStyleCnt="0"/>
      <dgm:spPr/>
    </dgm:pt>
    <dgm:pt modelId="{72D3F2F3-FB44-4486-A97A-47F6EF44A5C1}" type="pres">
      <dgm:prSet presAssocID="{8CB4BEE5-94C4-49ED-AB97-5EEA04B9076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E08DC142-15F6-4914-B86F-A0CD7612F6C4}" type="pres">
      <dgm:prSet presAssocID="{8CB4BEE5-94C4-49ED-AB97-5EEA04B9076B}" presName="rootConnector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ED700D4D-EC33-4567-85AC-2E459547D0A6}" type="pres">
      <dgm:prSet presAssocID="{8CB4BEE5-94C4-49ED-AB97-5EEA04B9076B}" presName="hierChild2" presStyleCnt="0"/>
      <dgm:spPr/>
    </dgm:pt>
    <dgm:pt modelId="{47BCFEC1-0635-4F75-9D6B-62015FFEF7B3}" type="pres">
      <dgm:prSet presAssocID="{DD8D327E-F668-40BA-A8EE-504180EF8B06}" presName="Name37" presStyleLbl="parChTrans1D2" presStyleIdx="0" presStyleCnt="2"/>
      <dgm:spPr/>
      <dgm:t>
        <a:bodyPr/>
        <a:lstStyle/>
        <a:p>
          <a:pPr rtl="1"/>
          <a:endParaRPr lang="he-IL"/>
        </a:p>
      </dgm:t>
    </dgm:pt>
    <dgm:pt modelId="{3421A1BD-6301-48C3-9327-5B06BF18FA32}" type="pres">
      <dgm:prSet presAssocID="{10D5E2E8-EFB6-4B1B-85A5-AEB2D57D4A2D}" presName="hierRoot2" presStyleCnt="0">
        <dgm:presLayoutVars>
          <dgm:hierBranch val="init"/>
        </dgm:presLayoutVars>
      </dgm:prSet>
      <dgm:spPr/>
    </dgm:pt>
    <dgm:pt modelId="{85ECC2D3-BA71-4611-9712-176209993F70}" type="pres">
      <dgm:prSet presAssocID="{10D5E2E8-EFB6-4B1B-85A5-AEB2D57D4A2D}" presName="rootComposite" presStyleCnt="0"/>
      <dgm:spPr/>
    </dgm:pt>
    <dgm:pt modelId="{664223AC-2BE8-4EB1-A823-56D595EFB29D}" type="pres">
      <dgm:prSet presAssocID="{10D5E2E8-EFB6-4B1B-85A5-AEB2D57D4A2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A1846533-7431-4458-9D41-023AFB24EE2C}" type="pres">
      <dgm:prSet presAssocID="{10D5E2E8-EFB6-4B1B-85A5-AEB2D57D4A2D}" presName="rootConnector" presStyleLbl="node2" presStyleIdx="0" presStyleCnt="2"/>
      <dgm:spPr/>
      <dgm:t>
        <a:bodyPr/>
        <a:lstStyle/>
        <a:p>
          <a:pPr rtl="1"/>
          <a:endParaRPr lang="he-IL"/>
        </a:p>
      </dgm:t>
    </dgm:pt>
    <dgm:pt modelId="{CAD37495-DA88-43CA-9BF1-C7B26D08605B}" type="pres">
      <dgm:prSet presAssocID="{10D5E2E8-EFB6-4B1B-85A5-AEB2D57D4A2D}" presName="hierChild4" presStyleCnt="0"/>
      <dgm:spPr/>
    </dgm:pt>
    <dgm:pt modelId="{CCB8F259-D940-4151-85B6-61D817DED085}" type="pres">
      <dgm:prSet presAssocID="{10D5E2E8-EFB6-4B1B-85A5-AEB2D57D4A2D}" presName="hierChild5" presStyleCnt="0"/>
      <dgm:spPr/>
    </dgm:pt>
    <dgm:pt modelId="{B920F6E3-4E68-41E3-BC9E-21445D6BE1FC}" type="pres">
      <dgm:prSet presAssocID="{7015EC9E-703E-4BF2-9518-3A9D3176200C}" presName="Name37" presStyleLbl="parChTrans1D2" presStyleIdx="1" presStyleCnt="2"/>
      <dgm:spPr/>
      <dgm:t>
        <a:bodyPr/>
        <a:lstStyle/>
        <a:p>
          <a:pPr rtl="1"/>
          <a:endParaRPr lang="he-IL"/>
        </a:p>
      </dgm:t>
    </dgm:pt>
    <dgm:pt modelId="{53DC4456-DF77-4466-94F4-2011B704EC8B}" type="pres">
      <dgm:prSet presAssocID="{BD8BAEA6-354E-4893-8202-B0BDE6E19139}" presName="hierRoot2" presStyleCnt="0">
        <dgm:presLayoutVars>
          <dgm:hierBranch val="init"/>
        </dgm:presLayoutVars>
      </dgm:prSet>
      <dgm:spPr/>
    </dgm:pt>
    <dgm:pt modelId="{26B4C5E6-4A71-41F4-B9B9-EDEB18E9EB75}" type="pres">
      <dgm:prSet presAssocID="{BD8BAEA6-354E-4893-8202-B0BDE6E19139}" presName="rootComposite" presStyleCnt="0"/>
      <dgm:spPr/>
    </dgm:pt>
    <dgm:pt modelId="{11C0C449-BBBC-4CB6-8975-1FB0FACC053E}" type="pres">
      <dgm:prSet presAssocID="{BD8BAEA6-354E-4893-8202-B0BDE6E1913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0722E58D-4B50-4E0D-A6BD-F430125206F0}" type="pres">
      <dgm:prSet presAssocID="{BD8BAEA6-354E-4893-8202-B0BDE6E19139}" presName="rootConnector" presStyleLbl="node2" presStyleIdx="1" presStyleCnt="2"/>
      <dgm:spPr/>
      <dgm:t>
        <a:bodyPr/>
        <a:lstStyle/>
        <a:p>
          <a:pPr rtl="1"/>
          <a:endParaRPr lang="he-IL"/>
        </a:p>
      </dgm:t>
    </dgm:pt>
    <dgm:pt modelId="{38EEA470-5D4B-476A-8785-18379C274DC2}" type="pres">
      <dgm:prSet presAssocID="{BD8BAEA6-354E-4893-8202-B0BDE6E19139}" presName="hierChild4" presStyleCnt="0"/>
      <dgm:spPr/>
    </dgm:pt>
    <dgm:pt modelId="{568A8696-2525-40BA-AB29-D779144E5D1C}" type="pres">
      <dgm:prSet presAssocID="{3A47242D-3E03-4C5E-8DE8-9A3543F42D66}" presName="Name37" presStyleLbl="parChTrans1D3" presStyleIdx="0" presStyleCnt="1"/>
      <dgm:spPr/>
      <dgm:t>
        <a:bodyPr/>
        <a:lstStyle/>
        <a:p>
          <a:pPr rtl="1"/>
          <a:endParaRPr lang="he-IL"/>
        </a:p>
      </dgm:t>
    </dgm:pt>
    <dgm:pt modelId="{CA1986DC-0804-49AC-8B44-947B6ECD5137}" type="pres">
      <dgm:prSet presAssocID="{859BA201-F07F-4DDC-8584-EA7FD7F549C6}" presName="hierRoot2" presStyleCnt="0">
        <dgm:presLayoutVars>
          <dgm:hierBranch val="init"/>
        </dgm:presLayoutVars>
      </dgm:prSet>
      <dgm:spPr/>
    </dgm:pt>
    <dgm:pt modelId="{17B7F469-7A89-43C1-85A0-AD907757F9A1}" type="pres">
      <dgm:prSet presAssocID="{859BA201-F07F-4DDC-8584-EA7FD7F549C6}" presName="rootComposite" presStyleCnt="0"/>
      <dgm:spPr/>
    </dgm:pt>
    <dgm:pt modelId="{548D0A79-30D3-4FB2-A753-77F5841EDD35}" type="pres">
      <dgm:prSet presAssocID="{859BA201-F07F-4DDC-8584-EA7FD7F549C6}" presName="rootText" presStyleLbl="node3" presStyleIdx="0" presStyleCnt="1" custLinFactNeighborX="2320" custLinFactNeighborY="-1247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F9D18C9E-DE99-4291-B5C3-D33A7D36ECE6}" type="pres">
      <dgm:prSet presAssocID="{859BA201-F07F-4DDC-8584-EA7FD7F549C6}" presName="rootConnector" presStyleLbl="node3" presStyleIdx="0" presStyleCnt="1"/>
      <dgm:spPr/>
      <dgm:t>
        <a:bodyPr/>
        <a:lstStyle/>
        <a:p>
          <a:pPr rtl="1"/>
          <a:endParaRPr lang="he-IL"/>
        </a:p>
      </dgm:t>
    </dgm:pt>
    <dgm:pt modelId="{50BF4956-06EF-4CE1-93C6-2BE5E7845FA9}" type="pres">
      <dgm:prSet presAssocID="{859BA201-F07F-4DDC-8584-EA7FD7F549C6}" presName="hierChild4" presStyleCnt="0"/>
      <dgm:spPr/>
    </dgm:pt>
    <dgm:pt modelId="{6831E163-A990-4B3E-B033-ACCAE315778A}" type="pres">
      <dgm:prSet presAssocID="{859BA201-F07F-4DDC-8584-EA7FD7F549C6}" presName="hierChild5" presStyleCnt="0"/>
      <dgm:spPr/>
    </dgm:pt>
    <dgm:pt modelId="{ECD077F9-5C44-4907-81DA-4F3F7EE58EA6}" type="pres">
      <dgm:prSet presAssocID="{BD8BAEA6-354E-4893-8202-B0BDE6E19139}" presName="hierChild5" presStyleCnt="0"/>
      <dgm:spPr/>
    </dgm:pt>
    <dgm:pt modelId="{FC8B0723-6C93-4D6F-A598-381672E61A68}" type="pres">
      <dgm:prSet presAssocID="{8CB4BEE5-94C4-49ED-AB97-5EEA04B9076B}" presName="hierChild3" presStyleCnt="0"/>
      <dgm:spPr/>
    </dgm:pt>
  </dgm:ptLst>
  <dgm:cxnLst>
    <dgm:cxn modelId="{AE424252-274F-467D-9ED3-18BEA43AA4EC}" type="presOf" srcId="{8CB4BEE5-94C4-49ED-AB97-5EEA04B9076B}" destId="{72D3F2F3-FB44-4486-A97A-47F6EF44A5C1}" srcOrd="0" destOrd="0" presId="urn:microsoft.com/office/officeart/2005/8/layout/orgChart1"/>
    <dgm:cxn modelId="{78A26A47-99AE-4472-9F91-B87C4D3EFF56}" type="presOf" srcId="{859BA201-F07F-4DDC-8584-EA7FD7F549C6}" destId="{548D0A79-30D3-4FB2-A753-77F5841EDD35}" srcOrd="0" destOrd="0" presId="urn:microsoft.com/office/officeart/2005/8/layout/orgChart1"/>
    <dgm:cxn modelId="{153B4D3E-8930-401B-82C2-56F0F93EF9D3}" srcId="{8CB4BEE5-94C4-49ED-AB97-5EEA04B9076B}" destId="{BD8BAEA6-354E-4893-8202-B0BDE6E19139}" srcOrd="1" destOrd="0" parTransId="{7015EC9E-703E-4BF2-9518-3A9D3176200C}" sibTransId="{68419F3A-E837-4F39-AE9B-56828F6B8020}"/>
    <dgm:cxn modelId="{DA6FEC6D-99EA-4FB6-8D0F-D5F647E1BF08}" srcId="{2BCB0B89-7724-457E-B0D3-87239384A52B}" destId="{8CB4BEE5-94C4-49ED-AB97-5EEA04B9076B}" srcOrd="0" destOrd="0" parTransId="{B22B933E-454A-4D8F-999D-F8B44668A5C3}" sibTransId="{2040F2FB-6EE0-4BEC-9199-9222F0151B52}"/>
    <dgm:cxn modelId="{FF9997D6-BC5B-49ED-9691-217F77DDB7DB}" type="presOf" srcId="{BD8BAEA6-354E-4893-8202-B0BDE6E19139}" destId="{0722E58D-4B50-4E0D-A6BD-F430125206F0}" srcOrd="1" destOrd="0" presId="urn:microsoft.com/office/officeart/2005/8/layout/orgChart1"/>
    <dgm:cxn modelId="{BFC1CB51-0819-4E24-AF6E-B685D8BAFF53}" type="presOf" srcId="{8CB4BEE5-94C4-49ED-AB97-5EEA04B9076B}" destId="{E08DC142-15F6-4914-B86F-A0CD7612F6C4}" srcOrd="1" destOrd="0" presId="urn:microsoft.com/office/officeart/2005/8/layout/orgChart1"/>
    <dgm:cxn modelId="{E0B4ADCF-5738-4A31-AF84-DE9C6C6B961B}" type="presOf" srcId="{BD8BAEA6-354E-4893-8202-B0BDE6E19139}" destId="{11C0C449-BBBC-4CB6-8975-1FB0FACC053E}" srcOrd="0" destOrd="0" presId="urn:microsoft.com/office/officeart/2005/8/layout/orgChart1"/>
    <dgm:cxn modelId="{5F4B9823-6C8D-4D35-88EF-6598CCDC4470}" srcId="{BD8BAEA6-354E-4893-8202-B0BDE6E19139}" destId="{859BA201-F07F-4DDC-8584-EA7FD7F549C6}" srcOrd="0" destOrd="0" parTransId="{3A47242D-3E03-4C5E-8DE8-9A3543F42D66}" sibTransId="{9F4BD6D5-A9F0-4E3E-98FB-A44AF45721D9}"/>
    <dgm:cxn modelId="{C245D6FF-40AE-4E83-BB30-A4AD1B0361CC}" type="presOf" srcId="{10D5E2E8-EFB6-4B1B-85A5-AEB2D57D4A2D}" destId="{664223AC-2BE8-4EB1-A823-56D595EFB29D}" srcOrd="0" destOrd="0" presId="urn:microsoft.com/office/officeart/2005/8/layout/orgChart1"/>
    <dgm:cxn modelId="{6F61E598-A9D9-4EAC-AFDD-18EDBEFAE0B5}" type="presOf" srcId="{DD8D327E-F668-40BA-A8EE-504180EF8B06}" destId="{47BCFEC1-0635-4F75-9D6B-62015FFEF7B3}" srcOrd="0" destOrd="0" presId="urn:microsoft.com/office/officeart/2005/8/layout/orgChart1"/>
    <dgm:cxn modelId="{CCC8B4FA-7FF4-48BA-AA02-55C5B9B67358}" type="presOf" srcId="{3A47242D-3E03-4C5E-8DE8-9A3543F42D66}" destId="{568A8696-2525-40BA-AB29-D779144E5D1C}" srcOrd="0" destOrd="0" presId="urn:microsoft.com/office/officeart/2005/8/layout/orgChart1"/>
    <dgm:cxn modelId="{08111C65-D32B-48B8-8470-AAC2AD4E9263}" type="presOf" srcId="{859BA201-F07F-4DDC-8584-EA7FD7F549C6}" destId="{F9D18C9E-DE99-4291-B5C3-D33A7D36ECE6}" srcOrd="1" destOrd="0" presId="urn:microsoft.com/office/officeart/2005/8/layout/orgChart1"/>
    <dgm:cxn modelId="{B1695D63-F571-4239-AAA6-E0B1C99042F7}" type="presOf" srcId="{7015EC9E-703E-4BF2-9518-3A9D3176200C}" destId="{B920F6E3-4E68-41E3-BC9E-21445D6BE1FC}" srcOrd="0" destOrd="0" presId="urn:microsoft.com/office/officeart/2005/8/layout/orgChart1"/>
    <dgm:cxn modelId="{5B222E98-3DF8-49A5-9B77-2C568690C971}" srcId="{8CB4BEE5-94C4-49ED-AB97-5EEA04B9076B}" destId="{10D5E2E8-EFB6-4B1B-85A5-AEB2D57D4A2D}" srcOrd="0" destOrd="0" parTransId="{DD8D327E-F668-40BA-A8EE-504180EF8B06}" sibTransId="{34331F49-64A3-434C-9351-8092AECAF0B3}"/>
    <dgm:cxn modelId="{C7354861-4207-4AD3-9176-FC8C11886052}" type="presOf" srcId="{10D5E2E8-EFB6-4B1B-85A5-AEB2D57D4A2D}" destId="{A1846533-7431-4458-9D41-023AFB24EE2C}" srcOrd="1" destOrd="0" presId="urn:microsoft.com/office/officeart/2005/8/layout/orgChart1"/>
    <dgm:cxn modelId="{E92A0D3A-D840-47DE-8BD7-B61AE2AB4AF5}" type="presOf" srcId="{2BCB0B89-7724-457E-B0D3-87239384A52B}" destId="{D1ABF2BF-C513-48DE-9074-FB1BE4B11385}" srcOrd="0" destOrd="0" presId="urn:microsoft.com/office/officeart/2005/8/layout/orgChart1"/>
    <dgm:cxn modelId="{EA2514E0-7189-4A88-B734-26B4B3126DD9}" type="presParOf" srcId="{D1ABF2BF-C513-48DE-9074-FB1BE4B11385}" destId="{26C435D9-DBF8-49EF-96DE-BBA95C913C6F}" srcOrd="0" destOrd="0" presId="urn:microsoft.com/office/officeart/2005/8/layout/orgChart1"/>
    <dgm:cxn modelId="{EFFF91CB-9C48-462C-A145-F411F994B3F6}" type="presParOf" srcId="{26C435D9-DBF8-49EF-96DE-BBA95C913C6F}" destId="{CE9A0476-1C1F-46A7-98A0-11BF0E192B00}" srcOrd="0" destOrd="0" presId="urn:microsoft.com/office/officeart/2005/8/layout/orgChart1"/>
    <dgm:cxn modelId="{FC79D5FA-955B-4B90-A229-F6B00FDFBCD9}" type="presParOf" srcId="{CE9A0476-1C1F-46A7-98A0-11BF0E192B00}" destId="{72D3F2F3-FB44-4486-A97A-47F6EF44A5C1}" srcOrd="0" destOrd="0" presId="urn:microsoft.com/office/officeart/2005/8/layout/orgChart1"/>
    <dgm:cxn modelId="{B17A1628-C976-4B7D-9B89-7846BF4850DE}" type="presParOf" srcId="{CE9A0476-1C1F-46A7-98A0-11BF0E192B00}" destId="{E08DC142-15F6-4914-B86F-A0CD7612F6C4}" srcOrd="1" destOrd="0" presId="urn:microsoft.com/office/officeart/2005/8/layout/orgChart1"/>
    <dgm:cxn modelId="{0C8F318D-1F9D-4152-BC8D-55FD8A91346A}" type="presParOf" srcId="{26C435D9-DBF8-49EF-96DE-BBA95C913C6F}" destId="{ED700D4D-EC33-4567-85AC-2E459547D0A6}" srcOrd="1" destOrd="0" presId="urn:microsoft.com/office/officeart/2005/8/layout/orgChart1"/>
    <dgm:cxn modelId="{8B46A7BD-7241-4C20-A926-EF36E570EF13}" type="presParOf" srcId="{ED700D4D-EC33-4567-85AC-2E459547D0A6}" destId="{47BCFEC1-0635-4F75-9D6B-62015FFEF7B3}" srcOrd="0" destOrd="0" presId="urn:microsoft.com/office/officeart/2005/8/layout/orgChart1"/>
    <dgm:cxn modelId="{0053E592-88CD-43FC-AFF0-F90014651C48}" type="presParOf" srcId="{ED700D4D-EC33-4567-85AC-2E459547D0A6}" destId="{3421A1BD-6301-48C3-9327-5B06BF18FA32}" srcOrd="1" destOrd="0" presId="urn:microsoft.com/office/officeart/2005/8/layout/orgChart1"/>
    <dgm:cxn modelId="{3D8277F5-E6BB-44EE-9655-049A17EC6E8C}" type="presParOf" srcId="{3421A1BD-6301-48C3-9327-5B06BF18FA32}" destId="{85ECC2D3-BA71-4611-9712-176209993F70}" srcOrd="0" destOrd="0" presId="urn:microsoft.com/office/officeart/2005/8/layout/orgChart1"/>
    <dgm:cxn modelId="{416FFE16-2A91-4C05-9D18-F09E09DEBEF5}" type="presParOf" srcId="{85ECC2D3-BA71-4611-9712-176209993F70}" destId="{664223AC-2BE8-4EB1-A823-56D595EFB29D}" srcOrd="0" destOrd="0" presId="urn:microsoft.com/office/officeart/2005/8/layout/orgChart1"/>
    <dgm:cxn modelId="{902F121D-350C-4998-A12C-C11565A683EA}" type="presParOf" srcId="{85ECC2D3-BA71-4611-9712-176209993F70}" destId="{A1846533-7431-4458-9D41-023AFB24EE2C}" srcOrd="1" destOrd="0" presId="urn:microsoft.com/office/officeart/2005/8/layout/orgChart1"/>
    <dgm:cxn modelId="{88970D27-9272-439F-8719-D368224D5464}" type="presParOf" srcId="{3421A1BD-6301-48C3-9327-5B06BF18FA32}" destId="{CAD37495-DA88-43CA-9BF1-C7B26D08605B}" srcOrd="1" destOrd="0" presId="urn:microsoft.com/office/officeart/2005/8/layout/orgChart1"/>
    <dgm:cxn modelId="{BA7981D2-609A-4B3B-8FCA-A72A2A660A3F}" type="presParOf" srcId="{3421A1BD-6301-48C3-9327-5B06BF18FA32}" destId="{CCB8F259-D940-4151-85B6-61D817DED085}" srcOrd="2" destOrd="0" presId="urn:microsoft.com/office/officeart/2005/8/layout/orgChart1"/>
    <dgm:cxn modelId="{92BBF02C-FAAE-470D-B539-90862BCD4F4E}" type="presParOf" srcId="{ED700D4D-EC33-4567-85AC-2E459547D0A6}" destId="{B920F6E3-4E68-41E3-BC9E-21445D6BE1FC}" srcOrd="2" destOrd="0" presId="urn:microsoft.com/office/officeart/2005/8/layout/orgChart1"/>
    <dgm:cxn modelId="{6885CBAF-1301-4230-8717-534F48BE5A55}" type="presParOf" srcId="{ED700D4D-EC33-4567-85AC-2E459547D0A6}" destId="{53DC4456-DF77-4466-94F4-2011B704EC8B}" srcOrd="3" destOrd="0" presId="urn:microsoft.com/office/officeart/2005/8/layout/orgChart1"/>
    <dgm:cxn modelId="{EEEE42F2-D312-4FE0-A148-8FA59388BDCA}" type="presParOf" srcId="{53DC4456-DF77-4466-94F4-2011B704EC8B}" destId="{26B4C5E6-4A71-41F4-B9B9-EDEB18E9EB75}" srcOrd="0" destOrd="0" presId="urn:microsoft.com/office/officeart/2005/8/layout/orgChart1"/>
    <dgm:cxn modelId="{3C3FDBE1-83E7-4C41-9D84-B42399E1F209}" type="presParOf" srcId="{26B4C5E6-4A71-41F4-B9B9-EDEB18E9EB75}" destId="{11C0C449-BBBC-4CB6-8975-1FB0FACC053E}" srcOrd="0" destOrd="0" presId="urn:microsoft.com/office/officeart/2005/8/layout/orgChart1"/>
    <dgm:cxn modelId="{E2D03928-DD5E-4658-9FB7-25DAB2029198}" type="presParOf" srcId="{26B4C5E6-4A71-41F4-B9B9-EDEB18E9EB75}" destId="{0722E58D-4B50-4E0D-A6BD-F430125206F0}" srcOrd="1" destOrd="0" presId="urn:microsoft.com/office/officeart/2005/8/layout/orgChart1"/>
    <dgm:cxn modelId="{5737C70C-E972-4361-9CEB-A47D2D48146D}" type="presParOf" srcId="{53DC4456-DF77-4466-94F4-2011B704EC8B}" destId="{38EEA470-5D4B-476A-8785-18379C274DC2}" srcOrd="1" destOrd="0" presId="urn:microsoft.com/office/officeart/2005/8/layout/orgChart1"/>
    <dgm:cxn modelId="{0AA74257-F06B-4644-B1A9-C7ED086A21DC}" type="presParOf" srcId="{38EEA470-5D4B-476A-8785-18379C274DC2}" destId="{568A8696-2525-40BA-AB29-D779144E5D1C}" srcOrd="0" destOrd="0" presId="urn:microsoft.com/office/officeart/2005/8/layout/orgChart1"/>
    <dgm:cxn modelId="{D945688A-29C1-418B-AE12-2D583D5520B4}" type="presParOf" srcId="{38EEA470-5D4B-476A-8785-18379C274DC2}" destId="{CA1986DC-0804-49AC-8B44-947B6ECD5137}" srcOrd="1" destOrd="0" presId="urn:microsoft.com/office/officeart/2005/8/layout/orgChart1"/>
    <dgm:cxn modelId="{5E9FF81D-869D-4DB4-9ED9-10C0F0A0C585}" type="presParOf" srcId="{CA1986DC-0804-49AC-8B44-947B6ECD5137}" destId="{17B7F469-7A89-43C1-85A0-AD907757F9A1}" srcOrd="0" destOrd="0" presId="urn:microsoft.com/office/officeart/2005/8/layout/orgChart1"/>
    <dgm:cxn modelId="{59D273B4-21AE-4E9B-8416-19D444AB5543}" type="presParOf" srcId="{17B7F469-7A89-43C1-85A0-AD907757F9A1}" destId="{548D0A79-30D3-4FB2-A753-77F5841EDD35}" srcOrd="0" destOrd="0" presId="urn:microsoft.com/office/officeart/2005/8/layout/orgChart1"/>
    <dgm:cxn modelId="{CD4397DC-3B0C-4577-A049-4FE5FC474461}" type="presParOf" srcId="{17B7F469-7A89-43C1-85A0-AD907757F9A1}" destId="{F9D18C9E-DE99-4291-B5C3-D33A7D36ECE6}" srcOrd="1" destOrd="0" presId="urn:microsoft.com/office/officeart/2005/8/layout/orgChart1"/>
    <dgm:cxn modelId="{291B8A4F-8F65-4672-B819-09C40458B7F6}" type="presParOf" srcId="{CA1986DC-0804-49AC-8B44-947B6ECD5137}" destId="{50BF4956-06EF-4CE1-93C6-2BE5E7845FA9}" srcOrd="1" destOrd="0" presId="urn:microsoft.com/office/officeart/2005/8/layout/orgChart1"/>
    <dgm:cxn modelId="{C7337B42-1E3B-40CD-AFE3-502F6DCF26CC}" type="presParOf" srcId="{CA1986DC-0804-49AC-8B44-947B6ECD5137}" destId="{6831E163-A990-4B3E-B033-ACCAE315778A}" srcOrd="2" destOrd="0" presId="urn:microsoft.com/office/officeart/2005/8/layout/orgChart1"/>
    <dgm:cxn modelId="{1AA6D00C-A59E-45C3-8045-5BF09EAF5B54}" type="presParOf" srcId="{53DC4456-DF77-4466-94F4-2011B704EC8B}" destId="{ECD077F9-5C44-4907-81DA-4F3F7EE58EA6}" srcOrd="2" destOrd="0" presId="urn:microsoft.com/office/officeart/2005/8/layout/orgChart1"/>
    <dgm:cxn modelId="{E711EDD9-F2E6-4638-9F74-83E167D6E980}" type="presParOf" srcId="{26C435D9-DBF8-49EF-96DE-BBA95C913C6F}" destId="{FC8B0723-6C93-4D6F-A598-381672E61A6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CB0B89-7724-457E-B0D3-87239384A52B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8CB4BEE5-94C4-49ED-AB97-5EEA04B9076B}">
      <dgm:prSet phldrT="[טקסט]"/>
      <dgm:spPr/>
      <dgm:t>
        <a:bodyPr/>
        <a:lstStyle/>
        <a:p>
          <a:pPr rtl="1"/>
          <a:r>
            <a:rPr lang="he-IL" dirty="0"/>
            <a:t>בעלי החיים</a:t>
          </a:r>
        </a:p>
      </dgm:t>
    </dgm:pt>
    <dgm:pt modelId="{B22B933E-454A-4D8F-999D-F8B44668A5C3}" type="parTrans" cxnId="{DA6FEC6D-99EA-4FB6-8D0F-D5F647E1BF08}">
      <dgm:prSet/>
      <dgm:spPr/>
      <dgm:t>
        <a:bodyPr/>
        <a:lstStyle/>
        <a:p>
          <a:pPr rtl="1"/>
          <a:endParaRPr lang="he-IL"/>
        </a:p>
      </dgm:t>
    </dgm:pt>
    <dgm:pt modelId="{2040F2FB-6EE0-4BEC-9199-9222F0151B52}" type="sibTrans" cxnId="{DA6FEC6D-99EA-4FB6-8D0F-D5F647E1BF08}">
      <dgm:prSet/>
      <dgm:spPr/>
      <dgm:t>
        <a:bodyPr/>
        <a:lstStyle/>
        <a:p>
          <a:pPr rtl="1"/>
          <a:endParaRPr lang="he-IL"/>
        </a:p>
      </dgm:t>
    </dgm:pt>
    <dgm:pt modelId="{10D5E2E8-EFB6-4B1B-85A5-AEB2D57D4A2D}">
      <dgm:prSet phldrT="[טקסט]"/>
      <dgm:spPr/>
      <dgm:t>
        <a:bodyPr/>
        <a:lstStyle/>
        <a:p>
          <a:pPr rtl="1"/>
          <a:r>
            <a:rPr lang="he-IL" dirty="0"/>
            <a:t>בעלי חוליות</a:t>
          </a:r>
        </a:p>
      </dgm:t>
    </dgm:pt>
    <dgm:pt modelId="{DD8D327E-F668-40BA-A8EE-504180EF8B06}" type="parTrans" cxnId="{5B222E98-3DF8-49A5-9B77-2C568690C971}">
      <dgm:prSet/>
      <dgm:spPr/>
      <dgm:t>
        <a:bodyPr/>
        <a:lstStyle/>
        <a:p>
          <a:pPr rtl="1"/>
          <a:endParaRPr lang="he-IL"/>
        </a:p>
      </dgm:t>
    </dgm:pt>
    <dgm:pt modelId="{34331F49-64A3-434C-9351-8092AECAF0B3}" type="sibTrans" cxnId="{5B222E98-3DF8-49A5-9B77-2C568690C971}">
      <dgm:prSet/>
      <dgm:spPr/>
      <dgm:t>
        <a:bodyPr/>
        <a:lstStyle/>
        <a:p>
          <a:pPr rtl="1"/>
          <a:endParaRPr lang="he-IL"/>
        </a:p>
      </dgm:t>
    </dgm:pt>
    <dgm:pt modelId="{BD8BAEA6-354E-4893-8202-B0BDE6E19139}">
      <dgm:prSet phldrT="[טקסט]"/>
      <dgm:spPr/>
      <dgm:t>
        <a:bodyPr/>
        <a:lstStyle/>
        <a:p>
          <a:pPr rtl="1"/>
          <a:r>
            <a:rPr lang="he-IL" dirty="0"/>
            <a:t>חסרי חוליות</a:t>
          </a:r>
        </a:p>
      </dgm:t>
    </dgm:pt>
    <dgm:pt modelId="{7015EC9E-703E-4BF2-9518-3A9D3176200C}" type="parTrans" cxnId="{153B4D3E-8930-401B-82C2-56F0F93EF9D3}">
      <dgm:prSet/>
      <dgm:spPr/>
      <dgm:t>
        <a:bodyPr/>
        <a:lstStyle/>
        <a:p>
          <a:pPr rtl="1"/>
          <a:endParaRPr lang="he-IL"/>
        </a:p>
      </dgm:t>
    </dgm:pt>
    <dgm:pt modelId="{68419F3A-E837-4F39-AE9B-56828F6B8020}" type="sibTrans" cxnId="{153B4D3E-8930-401B-82C2-56F0F93EF9D3}">
      <dgm:prSet/>
      <dgm:spPr/>
      <dgm:t>
        <a:bodyPr/>
        <a:lstStyle/>
        <a:p>
          <a:pPr rtl="1"/>
          <a:endParaRPr lang="he-IL"/>
        </a:p>
      </dgm:t>
    </dgm:pt>
    <dgm:pt modelId="{859BA201-F07F-4DDC-8584-EA7FD7F549C6}">
      <dgm:prSet phldrT="[טקסט]"/>
      <dgm:spPr/>
      <dgm:t>
        <a:bodyPr/>
        <a:lstStyle/>
        <a:p>
          <a:pPr rtl="1"/>
          <a:r>
            <a:rPr lang="he-IL" dirty="0"/>
            <a:t>רכיכות</a:t>
          </a:r>
        </a:p>
      </dgm:t>
    </dgm:pt>
    <dgm:pt modelId="{3A47242D-3E03-4C5E-8DE8-9A3543F42D66}" type="parTrans" cxnId="{5F4B9823-6C8D-4D35-88EF-6598CCDC4470}">
      <dgm:prSet/>
      <dgm:spPr/>
      <dgm:t>
        <a:bodyPr/>
        <a:lstStyle/>
        <a:p>
          <a:pPr rtl="1"/>
          <a:endParaRPr lang="he-IL"/>
        </a:p>
      </dgm:t>
    </dgm:pt>
    <dgm:pt modelId="{9F4BD6D5-A9F0-4E3E-98FB-A44AF45721D9}" type="sibTrans" cxnId="{5F4B9823-6C8D-4D35-88EF-6598CCDC4470}">
      <dgm:prSet/>
      <dgm:spPr/>
      <dgm:t>
        <a:bodyPr/>
        <a:lstStyle/>
        <a:p>
          <a:pPr rtl="1"/>
          <a:endParaRPr lang="he-IL"/>
        </a:p>
      </dgm:t>
    </dgm:pt>
    <dgm:pt modelId="{1FC21242-97C0-4714-A57B-C9CCE8454982}">
      <dgm:prSet phldrT="[טקסט]"/>
      <dgm:spPr/>
      <dgm:t>
        <a:bodyPr/>
        <a:lstStyle/>
        <a:p>
          <a:pPr rtl="1"/>
          <a:r>
            <a:rPr lang="he-IL" dirty="0"/>
            <a:t>חרקים </a:t>
          </a:r>
        </a:p>
      </dgm:t>
    </dgm:pt>
    <dgm:pt modelId="{ED7C2C11-7505-4732-911F-8F0B5E49D0BD}" type="parTrans" cxnId="{804AD375-2D2F-4C2C-B62C-B1598F2A8A24}">
      <dgm:prSet/>
      <dgm:spPr/>
      <dgm:t>
        <a:bodyPr/>
        <a:lstStyle/>
        <a:p>
          <a:pPr rtl="1"/>
          <a:endParaRPr lang="he-IL"/>
        </a:p>
      </dgm:t>
    </dgm:pt>
    <dgm:pt modelId="{FF7796B2-028C-405E-ADEA-55CBF64DEF09}" type="sibTrans" cxnId="{804AD375-2D2F-4C2C-B62C-B1598F2A8A24}">
      <dgm:prSet/>
      <dgm:spPr/>
      <dgm:t>
        <a:bodyPr/>
        <a:lstStyle/>
        <a:p>
          <a:pPr rtl="1"/>
          <a:endParaRPr lang="he-IL"/>
        </a:p>
      </dgm:t>
    </dgm:pt>
    <dgm:pt modelId="{D1ABF2BF-C513-48DE-9074-FB1BE4B11385}" type="pres">
      <dgm:prSet presAssocID="{2BCB0B89-7724-457E-B0D3-87239384A52B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26C435D9-DBF8-49EF-96DE-BBA95C913C6F}" type="pres">
      <dgm:prSet presAssocID="{8CB4BEE5-94C4-49ED-AB97-5EEA04B9076B}" presName="hierRoot1" presStyleCnt="0">
        <dgm:presLayoutVars>
          <dgm:hierBranch val="init"/>
        </dgm:presLayoutVars>
      </dgm:prSet>
      <dgm:spPr/>
    </dgm:pt>
    <dgm:pt modelId="{CE9A0476-1C1F-46A7-98A0-11BF0E192B00}" type="pres">
      <dgm:prSet presAssocID="{8CB4BEE5-94C4-49ED-AB97-5EEA04B9076B}" presName="rootComposite1" presStyleCnt="0"/>
      <dgm:spPr/>
    </dgm:pt>
    <dgm:pt modelId="{72D3F2F3-FB44-4486-A97A-47F6EF44A5C1}" type="pres">
      <dgm:prSet presAssocID="{8CB4BEE5-94C4-49ED-AB97-5EEA04B9076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E08DC142-15F6-4914-B86F-A0CD7612F6C4}" type="pres">
      <dgm:prSet presAssocID="{8CB4BEE5-94C4-49ED-AB97-5EEA04B9076B}" presName="rootConnector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ED700D4D-EC33-4567-85AC-2E459547D0A6}" type="pres">
      <dgm:prSet presAssocID="{8CB4BEE5-94C4-49ED-AB97-5EEA04B9076B}" presName="hierChild2" presStyleCnt="0"/>
      <dgm:spPr/>
    </dgm:pt>
    <dgm:pt modelId="{47BCFEC1-0635-4F75-9D6B-62015FFEF7B3}" type="pres">
      <dgm:prSet presAssocID="{DD8D327E-F668-40BA-A8EE-504180EF8B06}" presName="Name37" presStyleLbl="parChTrans1D2" presStyleIdx="0" presStyleCnt="2"/>
      <dgm:spPr/>
      <dgm:t>
        <a:bodyPr/>
        <a:lstStyle/>
        <a:p>
          <a:pPr rtl="1"/>
          <a:endParaRPr lang="he-IL"/>
        </a:p>
      </dgm:t>
    </dgm:pt>
    <dgm:pt modelId="{3421A1BD-6301-48C3-9327-5B06BF18FA32}" type="pres">
      <dgm:prSet presAssocID="{10D5E2E8-EFB6-4B1B-85A5-AEB2D57D4A2D}" presName="hierRoot2" presStyleCnt="0">
        <dgm:presLayoutVars>
          <dgm:hierBranch val="init"/>
        </dgm:presLayoutVars>
      </dgm:prSet>
      <dgm:spPr/>
    </dgm:pt>
    <dgm:pt modelId="{85ECC2D3-BA71-4611-9712-176209993F70}" type="pres">
      <dgm:prSet presAssocID="{10D5E2E8-EFB6-4B1B-85A5-AEB2D57D4A2D}" presName="rootComposite" presStyleCnt="0"/>
      <dgm:spPr/>
    </dgm:pt>
    <dgm:pt modelId="{664223AC-2BE8-4EB1-A823-56D595EFB29D}" type="pres">
      <dgm:prSet presAssocID="{10D5E2E8-EFB6-4B1B-85A5-AEB2D57D4A2D}" presName="rootText" presStyleLbl="node2" presStyleIdx="0" presStyleCnt="2" custLinFactNeighborX="3456" custLinFactNeighborY="-1054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A1846533-7431-4458-9D41-023AFB24EE2C}" type="pres">
      <dgm:prSet presAssocID="{10D5E2E8-EFB6-4B1B-85A5-AEB2D57D4A2D}" presName="rootConnector" presStyleLbl="node2" presStyleIdx="0" presStyleCnt="2"/>
      <dgm:spPr/>
      <dgm:t>
        <a:bodyPr/>
        <a:lstStyle/>
        <a:p>
          <a:pPr rtl="1"/>
          <a:endParaRPr lang="he-IL"/>
        </a:p>
      </dgm:t>
    </dgm:pt>
    <dgm:pt modelId="{CAD37495-DA88-43CA-9BF1-C7B26D08605B}" type="pres">
      <dgm:prSet presAssocID="{10D5E2E8-EFB6-4B1B-85A5-AEB2D57D4A2D}" presName="hierChild4" presStyleCnt="0"/>
      <dgm:spPr/>
    </dgm:pt>
    <dgm:pt modelId="{CCB8F259-D940-4151-85B6-61D817DED085}" type="pres">
      <dgm:prSet presAssocID="{10D5E2E8-EFB6-4B1B-85A5-AEB2D57D4A2D}" presName="hierChild5" presStyleCnt="0"/>
      <dgm:spPr/>
    </dgm:pt>
    <dgm:pt modelId="{B920F6E3-4E68-41E3-BC9E-21445D6BE1FC}" type="pres">
      <dgm:prSet presAssocID="{7015EC9E-703E-4BF2-9518-3A9D3176200C}" presName="Name37" presStyleLbl="parChTrans1D2" presStyleIdx="1" presStyleCnt="2"/>
      <dgm:spPr/>
      <dgm:t>
        <a:bodyPr/>
        <a:lstStyle/>
        <a:p>
          <a:pPr rtl="1"/>
          <a:endParaRPr lang="he-IL"/>
        </a:p>
      </dgm:t>
    </dgm:pt>
    <dgm:pt modelId="{53DC4456-DF77-4466-94F4-2011B704EC8B}" type="pres">
      <dgm:prSet presAssocID="{BD8BAEA6-354E-4893-8202-B0BDE6E19139}" presName="hierRoot2" presStyleCnt="0">
        <dgm:presLayoutVars>
          <dgm:hierBranch val="init"/>
        </dgm:presLayoutVars>
      </dgm:prSet>
      <dgm:spPr/>
    </dgm:pt>
    <dgm:pt modelId="{26B4C5E6-4A71-41F4-B9B9-EDEB18E9EB75}" type="pres">
      <dgm:prSet presAssocID="{BD8BAEA6-354E-4893-8202-B0BDE6E19139}" presName="rootComposite" presStyleCnt="0"/>
      <dgm:spPr/>
    </dgm:pt>
    <dgm:pt modelId="{11C0C449-BBBC-4CB6-8975-1FB0FACC053E}" type="pres">
      <dgm:prSet presAssocID="{BD8BAEA6-354E-4893-8202-B0BDE6E1913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0722E58D-4B50-4E0D-A6BD-F430125206F0}" type="pres">
      <dgm:prSet presAssocID="{BD8BAEA6-354E-4893-8202-B0BDE6E19139}" presName="rootConnector" presStyleLbl="node2" presStyleIdx="1" presStyleCnt="2"/>
      <dgm:spPr/>
      <dgm:t>
        <a:bodyPr/>
        <a:lstStyle/>
        <a:p>
          <a:pPr rtl="1"/>
          <a:endParaRPr lang="he-IL"/>
        </a:p>
      </dgm:t>
    </dgm:pt>
    <dgm:pt modelId="{38EEA470-5D4B-476A-8785-18379C274DC2}" type="pres">
      <dgm:prSet presAssocID="{BD8BAEA6-354E-4893-8202-B0BDE6E19139}" presName="hierChild4" presStyleCnt="0"/>
      <dgm:spPr/>
    </dgm:pt>
    <dgm:pt modelId="{568A8696-2525-40BA-AB29-D779144E5D1C}" type="pres">
      <dgm:prSet presAssocID="{3A47242D-3E03-4C5E-8DE8-9A3543F42D66}" presName="Name37" presStyleLbl="parChTrans1D3" presStyleIdx="0" presStyleCnt="2"/>
      <dgm:spPr/>
      <dgm:t>
        <a:bodyPr/>
        <a:lstStyle/>
        <a:p>
          <a:pPr rtl="1"/>
          <a:endParaRPr lang="he-IL"/>
        </a:p>
      </dgm:t>
    </dgm:pt>
    <dgm:pt modelId="{CA1986DC-0804-49AC-8B44-947B6ECD5137}" type="pres">
      <dgm:prSet presAssocID="{859BA201-F07F-4DDC-8584-EA7FD7F549C6}" presName="hierRoot2" presStyleCnt="0">
        <dgm:presLayoutVars>
          <dgm:hierBranch val="init"/>
        </dgm:presLayoutVars>
      </dgm:prSet>
      <dgm:spPr/>
    </dgm:pt>
    <dgm:pt modelId="{17B7F469-7A89-43C1-85A0-AD907757F9A1}" type="pres">
      <dgm:prSet presAssocID="{859BA201-F07F-4DDC-8584-EA7FD7F549C6}" presName="rootComposite" presStyleCnt="0"/>
      <dgm:spPr/>
    </dgm:pt>
    <dgm:pt modelId="{548D0A79-30D3-4FB2-A753-77F5841EDD35}" type="pres">
      <dgm:prSet presAssocID="{859BA201-F07F-4DDC-8584-EA7FD7F549C6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F9D18C9E-DE99-4291-B5C3-D33A7D36ECE6}" type="pres">
      <dgm:prSet presAssocID="{859BA201-F07F-4DDC-8584-EA7FD7F549C6}" presName="rootConnector" presStyleLbl="node3" presStyleIdx="0" presStyleCnt="2"/>
      <dgm:spPr/>
      <dgm:t>
        <a:bodyPr/>
        <a:lstStyle/>
        <a:p>
          <a:pPr rtl="1"/>
          <a:endParaRPr lang="he-IL"/>
        </a:p>
      </dgm:t>
    </dgm:pt>
    <dgm:pt modelId="{50BF4956-06EF-4CE1-93C6-2BE5E7845FA9}" type="pres">
      <dgm:prSet presAssocID="{859BA201-F07F-4DDC-8584-EA7FD7F549C6}" presName="hierChild4" presStyleCnt="0"/>
      <dgm:spPr/>
    </dgm:pt>
    <dgm:pt modelId="{6831E163-A990-4B3E-B033-ACCAE315778A}" type="pres">
      <dgm:prSet presAssocID="{859BA201-F07F-4DDC-8584-EA7FD7F549C6}" presName="hierChild5" presStyleCnt="0"/>
      <dgm:spPr/>
    </dgm:pt>
    <dgm:pt modelId="{6018E40F-6CDF-43EA-AFA4-29FCA74CBFC9}" type="pres">
      <dgm:prSet presAssocID="{ED7C2C11-7505-4732-911F-8F0B5E49D0BD}" presName="Name37" presStyleLbl="parChTrans1D3" presStyleIdx="1" presStyleCnt="2"/>
      <dgm:spPr/>
      <dgm:t>
        <a:bodyPr/>
        <a:lstStyle/>
        <a:p>
          <a:pPr rtl="1"/>
          <a:endParaRPr lang="he-IL"/>
        </a:p>
      </dgm:t>
    </dgm:pt>
    <dgm:pt modelId="{560A0045-0F0D-4561-864F-CDF0143473C4}" type="pres">
      <dgm:prSet presAssocID="{1FC21242-97C0-4714-A57B-C9CCE8454982}" presName="hierRoot2" presStyleCnt="0">
        <dgm:presLayoutVars>
          <dgm:hierBranch val="init"/>
        </dgm:presLayoutVars>
      </dgm:prSet>
      <dgm:spPr/>
    </dgm:pt>
    <dgm:pt modelId="{7728DCF1-6DDB-4989-97F6-D352B4B5FA35}" type="pres">
      <dgm:prSet presAssocID="{1FC21242-97C0-4714-A57B-C9CCE8454982}" presName="rootComposite" presStyleCnt="0"/>
      <dgm:spPr/>
    </dgm:pt>
    <dgm:pt modelId="{54D2FBDC-FB17-485A-BF5A-66BBD717357C}" type="pres">
      <dgm:prSet presAssocID="{1FC21242-97C0-4714-A57B-C9CCE8454982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14127054-7D8E-4920-953C-2E9348655EE0}" type="pres">
      <dgm:prSet presAssocID="{1FC21242-97C0-4714-A57B-C9CCE8454982}" presName="rootConnector" presStyleLbl="node3" presStyleIdx="1" presStyleCnt="2"/>
      <dgm:spPr/>
      <dgm:t>
        <a:bodyPr/>
        <a:lstStyle/>
        <a:p>
          <a:pPr rtl="1"/>
          <a:endParaRPr lang="he-IL"/>
        </a:p>
      </dgm:t>
    </dgm:pt>
    <dgm:pt modelId="{61855DB0-B2E7-4D1D-B613-B0DE0438FC0D}" type="pres">
      <dgm:prSet presAssocID="{1FC21242-97C0-4714-A57B-C9CCE8454982}" presName="hierChild4" presStyleCnt="0"/>
      <dgm:spPr/>
    </dgm:pt>
    <dgm:pt modelId="{548BF694-E887-4BDB-8236-5767CFAA0FA3}" type="pres">
      <dgm:prSet presAssocID="{1FC21242-97C0-4714-A57B-C9CCE8454982}" presName="hierChild5" presStyleCnt="0"/>
      <dgm:spPr/>
    </dgm:pt>
    <dgm:pt modelId="{ECD077F9-5C44-4907-81DA-4F3F7EE58EA6}" type="pres">
      <dgm:prSet presAssocID="{BD8BAEA6-354E-4893-8202-B0BDE6E19139}" presName="hierChild5" presStyleCnt="0"/>
      <dgm:spPr/>
    </dgm:pt>
    <dgm:pt modelId="{FC8B0723-6C93-4D6F-A598-381672E61A68}" type="pres">
      <dgm:prSet presAssocID="{8CB4BEE5-94C4-49ED-AB97-5EEA04B9076B}" presName="hierChild3" presStyleCnt="0"/>
      <dgm:spPr/>
    </dgm:pt>
  </dgm:ptLst>
  <dgm:cxnLst>
    <dgm:cxn modelId="{AE424252-274F-467D-9ED3-18BEA43AA4EC}" type="presOf" srcId="{8CB4BEE5-94C4-49ED-AB97-5EEA04B9076B}" destId="{72D3F2F3-FB44-4486-A97A-47F6EF44A5C1}" srcOrd="0" destOrd="0" presId="urn:microsoft.com/office/officeart/2005/8/layout/orgChart1"/>
    <dgm:cxn modelId="{78A26A47-99AE-4472-9F91-B87C4D3EFF56}" type="presOf" srcId="{859BA201-F07F-4DDC-8584-EA7FD7F549C6}" destId="{548D0A79-30D3-4FB2-A753-77F5841EDD35}" srcOrd="0" destOrd="0" presId="urn:microsoft.com/office/officeart/2005/8/layout/orgChart1"/>
    <dgm:cxn modelId="{804AD375-2D2F-4C2C-B62C-B1598F2A8A24}" srcId="{BD8BAEA6-354E-4893-8202-B0BDE6E19139}" destId="{1FC21242-97C0-4714-A57B-C9CCE8454982}" srcOrd="1" destOrd="0" parTransId="{ED7C2C11-7505-4732-911F-8F0B5E49D0BD}" sibTransId="{FF7796B2-028C-405E-ADEA-55CBF64DEF09}"/>
    <dgm:cxn modelId="{153B4D3E-8930-401B-82C2-56F0F93EF9D3}" srcId="{8CB4BEE5-94C4-49ED-AB97-5EEA04B9076B}" destId="{BD8BAEA6-354E-4893-8202-B0BDE6E19139}" srcOrd="1" destOrd="0" parTransId="{7015EC9E-703E-4BF2-9518-3A9D3176200C}" sibTransId="{68419F3A-E837-4F39-AE9B-56828F6B8020}"/>
    <dgm:cxn modelId="{254EBCC6-CB12-46D5-A44B-4BB4E26C2FEF}" type="presOf" srcId="{ED7C2C11-7505-4732-911F-8F0B5E49D0BD}" destId="{6018E40F-6CDF-43EA-AFA4-29FCA74CBFC9}" srcOrd="0" destOrd="0" presId="urn:microsoft.com/office/officeart/2005/8/layout/orgChart1"/>
    <dgm:cxn modelId="{DA6FEC6D-99EA-4FB6-8D0F-D5F647E1BF08}" srcId="{2BCB0B89-7724-457E-B0D3-87239384A52B}" destId="{8CB4BEE5-94C4-49ED-AB97-5EEA04B9076B}" srcOrd="0" destOrd="0" parTransId="{B22B933E-454A-4D8F-999D-F8B44668A5C3}" sibTransId="{2040F2FB-6EE0-4BEC-9199-9222F0151B52}"/>
    <dgm:cxn modelId="{FF9997D6-BC5B-49ED-9691-217F77DDB7DB}" type="presOf" srcId="{BD8BAEA6-354E-4893-8202-B0BDE6E19139}" destId="{0722E58D-4B50-4E0D-A6BD-F430125206F0}" srcOrd="1" destOrd="0" presId="urn:microsoft.com/office/officeart/2005/8/layout/orgChart1"/>
    <dgm:cxn modelId="{BFC1CB51-0819-4E24-AF6E-B685D8BAFF53}" type="presOf" srcId="{8CB4BEE5-94C4-49ED-AB97-5EEA04B9076B}" destId="{E08DC142-15F6-4914-B86F-A0CD7612F6C4}" srcOrd="1" destOrd="0" presId="urn:microsoft.com/office/officeart/2005/8/layout/orgChart1"/>
    <dgm:cxn modelId="{E0B4ADCF-5738-4A31-AF84-DE9C6C6B961B}" type="presOf" srcId="{BD8BAEA6-354E-4893-8202-B0BDE6E19139}" destId="{11C0C449-BBBC-4CB6-8975-1FB0FACC053E}" srcOrd="0" destOrd="0" presId="urn:microsoft.com/office/officeart/2005/8/layout/orgChart1"/>
    <dgm:cxn modelId="{5F4B9823-6C8D-4D35-88EF-6598CCDC4470}" srcId="{BD8BAEA6-354E-4893-8202-B0BDE6E19139}" destId="{859BA201-F07F-4DDC-8584-EA7FD7F549C6}" srcOrd="0" destOrd="0" parTransId="{3A47242D-3E03-4C5E-8DE8-9A3543F42D66}" sibTransId="{9F4BD6D5-A9F0-4E3E-98FB-A44AF45721D9}"/>
    <dgm:cxn modelId="{7CFBEB98-9E03-4748-9AC7-3C1FE275299F}" type="presOf" srcId="{1FC21242-97C0-4714-A57B-C9CCE8454982}" destId="{14127054-7D8E-4920-953C-2E9348655EE0}" srcOrd="1" destOrd="0" presId="urn:microsoft.com/office/officeart/2005/8/layout/orgChart1"/>
    <dgm:cxn modelId="{047B389B-362D-4F3D-995E-D03B09910921}" type="presOf" srcId="{1FC21242-97C0-4714-A57B-C9CCE8454982}" destId="{54D2FBDC-FB17-485A-BF5A-66BBD717357C}" srcOrd="0" destOrd="0" presId="urn:microsoft.com/office/officeart/2005/8/layout/orgChart1"/>
    <dgm:cxn modelId="{C245D6FF-40AE-4E83-BB30-A4AD1B0361CC}" type="presOf" srcId="{10D5E2E8-EFB6-4B1B-85A5-AEB2D57D4A2D}" destId="{664223AC-2BE8-4EB1-A823-56D595EFB29D}" srcOrd="0" destOrd="0" presId="urn:microsoft.com/office/officeart/2005/8/layout/orgChart1"/>
    <dgm:cxn modelId="{6F61E598-A9D9-4EAC-AFDD-18EDBEFAE0B5}" type="presOf" srcId="{DD8D327E-F668-40BA-A8EE-504180EF8B06}" destId="{47BCFEC1-0635-4F75-9D6B-62015FFEF7B3}" srcOrd="0" destOrd="0" presId="urn:microsoft.com/office/officeart/2005/8/layout/orgChart1"/>
    <dgm:cxn modelId="{CCC8B4FA-7FF4-48BA-AA02-55C5B9B67358}" type="presOf" srcId="{3A47242D-3E03-4C5E-8DE8-9A3543F42D66}" destId="{568A8696-2525-40BA-AB29-D779144E5D1C}" srcOrd="0" destOrd="0" presId="urn:microsoft.com/office/officeart/2005/8/layout/orgChart1"/>
    <dgm:cxn modelId="{08111C65-D32B-48B8-8470-AAC2AD4E9263}" type="presOf" srcId="{859BA201-F07F-4DDC-8584-EA7FD7F549C6}" destId="{F9D18C9E-DE99-4291-B5C3-D33A7D36ECE6}" srcOrd="1" destOrd="0" presId="urn:microsoft.com/office/officeart/2005/8/layout/orgChart1"/>
    <dgm:cxn modelId="{B1695D63-F571-4239-AAA6-E0B1C99042F7}" type="presOf" srcId="{7015EC9E-703E-4BF2-9518-3A9D3176200C}" destId="{B920F6E3-4E68-41E3-BC9E-21445D6BE1FC}" srcOrd="0" destOrd="0" presId="urn:microsoft.com/office/officeart/2005/8/layout/orgChart1"/>
    <dgm:cxn modelId="{5B222E98-3DF8-49A5-9B77-2C568690C971}" srcId="{8CB4BEE5-94C4-49ED-AB97-5EEA04B9076B}" destId="{10D5E2E8-EFB6-4B1B-85A5-AEB2D57D4A2D}" srcOrd="0" destOrd="0" parTransId="{DD8D327E-F668-40BA-A8EE-504180EF8B06}" sibTransId="{34331F49-64A3-434C-9351-8092AECAF0B3}"/>
    <dgm:cxn modelId="{C7354861-4207-4AD3-9176-FC8C11886052}" type="presOf" srcId="{10D5E2E8-EFB6-4B1B-85A5-AEB2D57D4A2D}" destId="{A1846533-7431-4458-9D41-023AFB24EE2C}" srcOrd="1" destOrd="0" presId="urn:microsoft.com/office/officeart/2005/8/layout/orgChart1"/>
    <dgm:cxn modelId="{E92A0D3A-D840-47DE-8BD7-B61AE2AB4AF5}" type="presOf" srcId="{2BCB0B89-7724-457E-B0D3-87239384A52B}" destId="{D1ABF2BF-C513-48DE-9074-FB1BE4B11385}" srcOrd="0" destOrd="0" presId="urn:microsoft.com/office/officeart/2005/8/layout/orgChart1"/>
    <dgm:cxn modelId="{EA2514E0-7189-4A88-B734-26B4B3126DD9}" type="presParOf" srcId="{D1ABF2BF-C513-48DE-9074-FB1BE4B11385}" destId="{26C435D9-DBF8-49EF-96DE-BBA95C913C6F}" srcOrd="0" destOrd="0" presId="urn:microsoft.com/office/officeart/2005/8/layout/orgChart1"/>
    <dgm:cxn modelId="{EFFF91CB-9C48-462C-A145-F411F994B3F6}" type="presParOf" srcId="{26C435D9-DBF8-49EF-96DE-BBA95C913C6F}" destId="{CE9A0476-1C1F-46A7-98A0-11BF0E192B00}" srcOrd="0" destOrd="0" presId="urn:microsoft.com/office/officeart/2005/8/layout/orgChart1"/>
    <dgm:cxn modelId="{FC79D5FA-955B-4B90-A229-F6B00FDFBCD9}" type="presParOf" srcId="{CE9A0476-1C1F-46A7-98A0-11BF0E192B00}" destId="{72D3F2F3-FB44-4486-A97A-47F6EF44A5C1}" srcOrd="0" destOrd="0" presId="urn:microsoft.com/office/officeart/2005/8/layout/orgChart1"/>
    <dgm:cxn modelId="{B17A1628-C976-4B7D-9B89-7846BF4850DE}" type="presParOf" srcId="{CE9A0476-1C1F-46A7-98A0-11BF0E192B00}" destId="{E08DC142-15F6-4914-B86F-A0CD7612F6C4}" srcOrd="1" destOrd="0" presId="urn:microsoft.com/office/officeart/2005/8/layout/orgChart1"/>
    <dgm:cxn modelId="{0C8F318D-1F9D-4152-BC8D-55FD8A91346A}" type="presParOf" srcId="{26C435D9-DBF8-49EF-96DE-BBA95C913C6F}" destId="{ED700D4D-EC33-4567-85AC-2E459547D0A6}" srcOrd="1" destOrd="0" presId="urn:microsoft.com/office/officeart/2005/8/layout/orgChart1"/>
    <dgm:cxn modelId="{8B46A7BD-7241-4C20-A926-EF36E570EF13}" type="presParOf" srcId="{ED700D4D-EC33-4567-85AC-2E459547D0A6}" destId="{47BCFEC1-0635-4F75-9D6B-62015FFEF7B3}" srcOrd="0" destOrd="0" presId="urn:microsoft.com/office/officeart/2005/8/layout/orgChart1"/>
    <dgm:cxn modelId="{0053E592-88CD-43FC-AFF0-F90014651C48}" type="presParOf" srcId="{ED700D4D-EC33-4567-85AC-2E459547D0A6}" destId="{3421A1BD-6301-48C3-9327-5B06BF18FA32}" srcOrd="1" destOrd="0" presId="urn:microsoft.com/office/officeart/2005/8/layout/orgChart1"/>
    <dgm:cxn modelId="{3D8277F5-E6BB-44EE-9655-049A17EC6E8C}" type="presParOf" srcId="{3421A1BD-6301-48C3-9327-5B06BF18FA32}" destId="{85ECC2D3-BA71-4611-9712-176209993F70}" srcOrd="0" destOrd="0" presId="urn:microsoft.com/office/officeart/2005/8/layout/orgChart1"/>
    <dgm:cxn modelId="{416FFE16-2A91-4C05-9D18-F09E09DEBEF5}" type="presParOf" srcId="{85ECC2D3-BA71-4611-9712-176209993F70}" destId="{664223AC-2BE8-4EB1-A823-56D595EFB29D}" srcOrd="0" destOrd="0" presId="urn:microsoft.com/office/officeart/2005/8/layout/orgChart1"/>
    <dgm:cxn modelId="{902F121D-350C-4998-A12C-C11565A683EA}" type="presParOf" srcId="{85ECC2D3-BA71-4611-9712-176209993F70}" destId="{A1846533-7431-4458-9D41-023AFB24EE2C}" srcOrd="1" destOrd="0" presId="urn:microsoft.com/office/officeart/2005/8/layout/orgChart1"/>
    <dgm:cxn modelId="{88970D27-9272-439F-8719-D368224D5464}" type="presParOf" srcId="{3421A1BD-6301-48C3-9327-5B06BF18FA32}" destId="{CAD37495-DA88-43CA-9BF1-C7B26D08605B}" srcOrd="1" destOrd="0" presId="urn:microsoft.com/office/officeart/2005/8/layout/orgChart1"/>
    <dgm:cxn modelId="{BA7981D2-609A-4B3B-8FCA-A72A2A660A3F}" type="presParOf" srcId="{3421A1BD-6301-48C3-9327-5B06BF18FA32}" destId="{CCB8F259-D940-4151-85B6-61D817DED085}" srcOrd="2" destOrd="0" presId="urn:microsoft.com/office/officeart/2005/8/layout/orgChart1"/>
    <dgm:cxn modelId="{92BBF02C-FAAE-470D-B539-90862BCD4F4E}" type="presParOf" srcId="{ED700D4D-EC33-4567-85AC-2E459547D0A6}" destId="{B920F6E3-4E68-41E3-BC9E-21445D6BE1FC}" srcOrd="2" destOrd="0" presId="urn:microsoft.com/office/officeart/2005/8/layout/orgChart1"/>
    <dgm:cxn modelId="{6885CBAF-1301-4230-8717-534F48BE5A55}" type="presParOf" srcId="{ED700D4D-EC33-4567-85AC-2E459547D0A6}" destId="{53DC4456-DF77-4466-94F4-2011B704EC8B}" srcOrd="3" destOrd="0" presId="urn:microsoft.com/office/officeart/2005/8/layout/orgChart1"/>
    <dgm:cxn modelId="{EEEE42F2-D312-4FE0-A148-8FA59388BDCA}" type="presParOf" srcId="{53DC4456-DF77-4466-94F4-2011B704EC8B}" destId="{26B4C5E6-4A71-41F4-B9B9-EDEB18E9EB75}" srcOrd="0" destOrd="0" presId="urn:microsoft.com/office/officeart/2005/8/layout/orgChart1"/>
    <dgm:cxn modelId="{3C3FDBE1-83E7-4C41-9D84-B42399E1F209}" type="presParOf" srcId="{26B4C5E6-4A71-41F4-B9B9-EDEB18E9EB75}" destId="{11C0C449-BBBC-4CB6-8975-1FB0FACC053E}" srcOrd="0" destOrd="0" presId="urn:microsoft.com/office/officeart/2005/8/layout/orgChart1"/>
    <dgm:cxn modelId="{E2D03928-DD5E-4658-9FB7-25DAB2029198}" type="presParOf" srcId="{26B4C5E6-4A71-41F4-B9B9-EDEB18E9EB75}" destId="{0722E58D-4B50-4E0D-A6BD-F430125206F0}" srcOrd="1" destOrd="0" presId="urn:microsoft.com/office/officeart/2005/8/layout/orgChart1"/>
    <dgm:cxn modelId="{5737C70C-E972-4361-9CEB-A47D2D48146D}" type="presParOf" srcId="{53DC4456-DF77-4466-94F4-2011B704EC8B}" destId="{38EEA470-5D4B-476A-8785-18379C274DC2}" srcOrd="1" destOrd="0" presId="urn:microsoft.com/office/officeart/2005/8/layout/orgChart1"/>
    <dgm:cxn modelId="{0AA74257-F06B-4644-B1A9-C7ED086A21DC}" type="presParOf" srcId="{38EEA470-5D4B-476A-8785-18379C274DC2}" destId="{568A8696-2525-40BA-AB29-D779144E5D1C}" srcOrd="0" destOrd="0" presId="urn:microsoft.com/office/officeart/2005/8/layout/orgChart1"/>
    <dgm:cxn modelId="{D945688A-29C1-418B-AE12-2D583D5520B4}" type="presParOf" srcId="{38EEA470-5D4B-476A-8785-18379C274DC2}" destId="{CA1986DC-0804-49AC-8B44-947B6ECD5137}" srcOrd="1" destOrd="0" presId="urn:microsoft.com/office/officeart/2005/8/layout/orgChart1"/>
    <dgm:cxn modelId="{5E9FF81D-869D-4DB4-9ED9-10C0F0A0C585}" type="presParOf" srcId="{CA1986DC-0804-49AC-8B44-947B6ECD5137}" destId="{17B7F469-7A89-43C1-85A0-AD907757F9A1}" srcOrd="0" destOrd="0" presId="urn:microsoft.com/office/officeart/2005/8/layout/orgChart1"/>
    <dgm:cxn modelId="{59D273B4-21AE-4E9B-8416-19D444AB5543}" type="presParOf" srcId="{17B7F469-7A89-43C1-85A0-AD907757F9A1}" destId="{548D0A79-30D3-4FB2-A753-77F5841EDD35}" srcOrd="0" destOrd="0" presId="urn:microsoft.com/office/officeart/2005/8/layout/orgChart1"/>
    <dgm:cxn modelId="{CD4397DC-3B0C-4577-A049-4FE5FC474461}" type="presParOf" srcId="{17B7F469-7A89-43C1-85A0-AD907757F9A1}" destId="{F9D18C9E-DE99-4291-B5C3-D33A7D36ECE6}" srcOrd="1" destOrd="0" presId="urn:microsoft.com/office/officeart/2005/8/layout/orgChart1"/>
    <dgm:cxn modelId="{291B8A4F-8F65-4672-B819-09C40458B7F6}" type="presParOf" srcId="{CA1986DC-0804-49AC-8B44-947B6ECD5137}" destId="{50BF4956-06EF-4CE1-93C6-2BE5E7845FA9}" srcOrd="1" destOrd="0" presId="urn:microsoft.com/office/officeart/2005/8/layout/orgChart1"/>
    <dgm:cxn modelId="{C7337B42-1E3B-40CD-AFE3-502F6DCF26CC}" type="presParOf" srcId="{CA1986DC-0804-49AC-8B44-947B6ECD5137}" destId="{6831E163-A990-4B3E-B033-ACCAE315778A}" srcOrd="2" destOrd="0" presId="urn:microsoft.com/office/officeart/2005/8/layout/orgChart1"/>
    <dgm:cxn modelId="{87A8298C-549A-4AF6-8510-42D4227D3BCD}" type="presParOf" srcId="{38EEA470-5D4B-476A-8785-18379C274DC2}" destId="{6018E40F-6CDF-43EA-AFA4-29FCA74CBFC9}" srcOrd="2" destOrd="0" presId="urn:microsoft.com/office/officeart/2005/8/layout/orgChart1"/>
    <dgm:cxn modelId="{802081F7-F669-4ED4-AFCC-3890D5D62670}" type="presParOf" srcId="{38EEA470-5D4B-476A-8785-18379C274DC2}" destId="{560A0045-0F0D-4561-864F-CDF0143473C4}" srcOrd="3" destOrd="0" presId="urn:microsoft.com/office/officeart/2005/8/layout/orgChart1"/>
    <dgm:cxn modelId="{FD5E0A7F-DFF4-45C1-BCBE-FC061138643F}" type="presParOf" srcId="{560A0045-0F0D-4561-864F-CDF0143473C4}" destId="{7728DCF1-6DDB-4989-97F6-D352B4B5FA35}" srcOrd="0" destOrd="0" presId="urn:microsoft.com/office/officeart/2005/8/layout/orgChart1"/>
    <dgm:cxn modelId="{DFEFBBE8-DD81-4EF2-8F1A-7D72371D334B}" type="presParOf" srcId="{7728DCF1-6DDB-4989-97F6-D352B4B5FA35}" destId="{54D2FBDC-FB17-485A-BF5A-66BBD717357C}" srcOrd="0" destOrd="0" presId="urn:microsoft.com/office/officeart/2005/8/layout/orgChart1"/>
    <dgm:cxn modelId="{C9617E3E-9FA5-4A4F-8873-28E2054EFC51}" type="presParOf" srcId="{7728DCF1-6DDB-4989-97F6-D352B4B5FA35}" destId="{14127054-7D8E-4920-953C-2E9348655EE0}" srcOrd="1" destOrd="0" presId="urn:microsoft.com/office/officeart/2005/8/layout/orgChart1"/>
    <dgm:cxn modelId="{184B5FB0-57F7-4CAB-B897-1089322EAB70}" type="presParOf" srcId="{560A0045-0F0D-4561-864F-CDF0143473C4}" destId="{61855DB0-B2E7-4D1D-B613-B0DE0438FC0D}" srcOrd="1" destOrd="0" presId="urn:microsoft.com/office/officeart/2005/8/layout/orgChart1"/>
    <dgm:cxn modelId="{B5418E2B-595A-4B98-8365-27E75EF959BF}" type="presParOf" srcId="{560A0045-0F0D-4561-864F-CDF0143473C4}" destId="{548BF694-E887-4BDB-8236-5767CFAA0FA3}" srcOrd="2" destOrd="0" presId="urn:microsoft.com/office/officeart/2005/8/layout/orgChart1"/>
    <dgm:cxn modelId="{1AA6D00C-A59E-45C3-8045-5BF09EAF5B54}" type="presParOf" srcId="{53DC4456-DF77-4466-94F4-2011B704EC8B}" destId="{ECD077F9-5C44-4907-81DA-4F3F7EE58EA6}" srcOrd="2" destOrd="0" presId="urn:microsoft.com/office/officeart/2005/8/layout/orgChart1"/>
    <dgm:cxn modelId="{E711EDD9-F2E6-4638-9F74-83E167D6E980}" type="presParOf" srcId="{26C435D9-DBF8-49EF-96DE-BBA95C913C6F}" destId="{FC8B0723-6C93-4D6F-A598-381672E61A6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469DF7-E990-45C0-86B3-91E06F42FB9C}" type="doc">
      <dgm:prSet loTypeId="urn:microsoft.com/office/officeart/2005/8/layout/cycle5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77906355-3201-4E57-A268-48CCC5E6B3F7}">
      <dgm:prSet phldrT="[טקסט]"/>
      <dgm:spPr/>
      <dgm:t>
        <a:bodyPr/>
        <a:lstStyle/>
        <a:p>
          <a:pPr rtl="1"/>
          <a:r>
            <a:rPr lang="he-IL" dirty="0"/>
            <a:t>ביצה</a:t>
          </a:r>
        </a:p>
      </dgm:t>
    </dgm:pt>
    <dgm:pt modelId="{17C15C52-4C7B-4E42-A4E4-154329DD9B74}" type="parTrans" cxnId="{420E3B8F-A80F-46E7-B8A6-862764AF1F66}">
      <dgm:prSet/>
      <dgm:spPr/>
      <dgm:t>
        <a:bodyPr/>
        <a:lstStyle/>
        <a:p>
          <a:pPr rtl="1"/>
          <a:endParaRPr lang="he-IL"/>
        </a:p>
      </dgm:t>
    </dgm:pt>
    <dgm:pt modelId="{AD033404-60A9-42B6-B1B0-474184317330}" type="sibTrans" cxnId="{420E3B8F-A80F-46E7-B8A6-862764AF1F66}">
      <dgm:prSet/>
      <dgm:spPr/>
      <dgm:t>
        <a:bodyPr/>
        <a:lstStyle/>
        <a:p>
          <a:pPr rtl="1"/>
          <a:endParaRPr lang="he-IL"/>
        </a:p>
      </dgm:t>
    </dgm:pt>
    <dgm:pt modelId="{FAB036B6-DE3A-4E1F-AA0C-DD8ABEED2CAB}">
      <dgm:prSet phldrT="[טקסט]"/>
      <dgm:spPr/>
      <dgm:t>
        <a:bodyPr/>
        <a:lstStyle/>
        <a:p>
          <a:pPr rtl="1"/>
          <a:r>
            <a:rPr lang="he-IL" dirty="0"/>
            <a:t>זחל</a:t>
          </a:r>
        </a:p>
      </dgm:t>
    </dgm:pt>
    <dgm:pt modelId="{20F7F805-D111-4897-8166-68421C865AD9}" type="parTrans" cxnId="{9584B10B-DC62-493C-85B6-BC201F415ADD}">
      <dgm:prSet/>
      <dgm:spPr/>
      <dgm:t>
        <a:bodyPr/>
        <a:lstStyle/>
        <a:p>
          <a:pPr rtl="1"/>
          <a:endParaRPr lang="he-IL"/>
        </a:p>
      </dgm:t>
    </dgm:pt>
    <dgm:pt modelId="{94121EA6-7770-4FFE-B75C-7D660B966962}" type="sibTrans" cxnId="{9584B10B-DC62-493C-85B6-BC201F415ADD}">
      <dgm:prSet/>
      <dgm:spPr/>
      <dgm:t>
        <a:bodyPr/>
        <a:lstStyle/>
        <a:p>
          <a:pPr rtl="1"/>
          <a:endParaRPr lang="he-IL"/>
        </a:p>
      </dgm:t>
    </dgm:pt>
    <dgm:pt modelId="{C27A4CAF-159B-46C5-80B9-759D993AFC57}">
      <dgm:prSet phldrT="[טקסט]"/>
      <dgm:spPr/>
      <dgm:t>
        <a:bodyPr/>
        <a:lstStyle/>
        <a:p>
          <a:pPr rtl="1"/>
          <a:r>
            <a:rPr lang="he-IL" dirty="0"/>
            <a:t>גולם</a:t>
          </a:r>
        </a:p>
      </dgm:t>
    </dgm:pt>
    <dgm:pt modelId="{8E29EF73-A9E9-4641-90C5-A2BC79EA1F53}" type="parTrans" cxnId="{8FAECEF5-B7C8-4BB1-9A56-8BB8B7104262}">
      <dgm:prSet/>
      <dgm:spPr/>
      <dgm:t>
        <a:bodyPr/>
        <a:lstStyle/>
        <a:p>
          <a:pPr rtl="1"/>
          <a:endParaRPr lang="he-IL"/>
        </a:p>
      </dgm:t>
    </dgm:pt>
    <dgm:pt modelId="{38E52667-4929-433D-A885-8BD6E03965C4}" type="sibTrans" cxnId="{8FAECEF5-B7C8-4BB1-9A56-8BB8B7104262}">
      <dgm:prSet/>
      <dgm:spPr/>
      <dgm:t>
        <a:bodyPr/>
        <a:lstStyle/>
        <a:p>
          <a:pPr rtl="1"/>
          <a:endParaRPr lang="he-IL"/>
        </a:p>
      </dgm:t>
    </dgm:pt>
    <dgm:pt modelId="{A1445E88-4F0F-4759-A29F-4F1CD916DED5}">
      <dgm:prSet phldrT="[טקסט]"/>
      <dgm:spPr/>
      <dgm:t>
        <a:bodyPr/>
        <a:lstStyle/>
        <a:p>
          <a:pPr rtl="1"/>
          <a:r>
            <a:rPr lang="he-IL" dirty="0"/>
            <a:t>בוגר</a:t>
          </a:r>
        </a:p>
      </dgm:t>
    </dgm:pt>
    <dgm:pt modelId="{5B3ABD64-F5E5-45AF-B776-75367CEF3644}" type="parTrans" cxnId="{30039433-7870-47BD-AE42-3D38B6EB3385}">
      <dgm:prSet/>
      <dgm:spPr/>
      <dgm:t>
        <a:bodyPr/>
        <a:lstStyle/>
        <a:p>
          <a:pPr rtl="1"/>
          <a:endParaRPr lang="he-IL"/>
        </a:p>
      </dgm:t>
    </dgm:pt>
    <dgm:pt modelId="{158EBD58-3659-4ABB-BBA6-9B53094DA9DB}" type="sibTrans" cxnId="{30039433-7870-47BD-AE42-3D38B6EB3385}">
      <dgm:prSet/>
      <dgm:spPr/>
      <dgm:t>
        <a:bodyPr/>
        <a:lstStyle/>
        <a:p>
          <a:pPr rtl="1"/>
          <a:endParaRPr lang="he-IL"/>
        </a:p>
      </dgm:t>
    </dgm:pt>
    <dgm:pt modelId="{5986A962-AA59-450A-9A01-67C292AC3547}" type="pres">
      <dgm:prSet presAssocID="{00469DF7-E990-45C0-86B3-91E06F42FB9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F31F5455-3135-4389-8378-D20B92A2A837}" type="pres">
      <dgm:prSet presAssocID="{77906355-3201-4E57-A268-48CCC5E6B3F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B3E88E4-BB4F-49AD-BB8D-F4143204D74F}" type="pres">
      <dgm:prSet presAssocID="{77906355-3201-4E57-A268-48CCC5E6B3F7}" presName="spNode" presStyleCnt="0"/>
      <dgm:spPr/>
    </dgm:pt>
    <dgm:pt modelId="{FEFC00FC-FC4B-4F01-9C60-CAC8E785A4E1}" type="pres">
      <dgm:prSet presAssocID="{AD033404-60A9-42B6-B1B0-474184317330}" presName="sibTrans" presStyleLbl="sibTrans1D1" presStyleIdx="0" presStyleCnt="4"/>
      <dgm:spPr/>
      <dgm:t>
        <a:bodyPr/>
        <a:lstStyle/>
        <a:p>
          <a:pPr rtl="1"/>
          <a:endParaRPr lang="he-IL"/>
        </a:p>
      </dgm:t>
    </dgm:pt>
    <dgm:pt modelId="{0738CBB8-CBAC-4304-9A1E-088296695809}" type="pres">
      <dgm:prSet presAssocID="{FAB036B6-DE3A-4E1F-AA0C-DD8ABEED2CA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8553EF0-3191-4C94-B23D-68F99EA0EF3A}" type="pres">
      <dgm:prSet presAssocID="{FAB036B6-DE3A-4E1F-AA0C-DD8ABEED2CAB}" presName="spNode" presStyleCnt="0"/>
      <dgm:spPr/>
    </dgm:pt>
    <dgm:pt modelId="{80F74D1F-64A1-445A-90A4-10E1AA643727}" type="pres">
      <dgm:prSet presAssocID="{94121EA6-7770-4FFE-B75C-7D660B966962}" presName="sibTrans" presStyleLbl="sibTrans1D1" presStyleIdx="1" presStyleCnt="4"/>
      <dgm:spPr/>
      <dgm:t>
        <a:bodyPr/>
        <a:lstStyle/>
        <a:p>
          <a:pPr rtl="1"/>
          <a:endParaRPr lang="he-IL"/>
        </a:p>
      </dgm:t>
    </dgm:pt>
    <dgm:pt modelId="{841F641C-E455-4BE5-AD45-A2D5E2D66EB7}" type="pres">
      <dgm:prSet presAssocID="{C27A4CAF-159B-46C5-80B9-759D993AFC5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29A43CE-E38E-45BC-96CD-B6C01B65FDE2}" type="pres">
      <dgm:prSet presAssocID="{C27A4CAF-159B-46C5-80B9-759D993AFC57}" presName="spNode" presStyleCnt="0"/>
      <dgm:spPr/>
    </dgm:pt>
    <dgm:pt modelId="{F0B50D3C-ECF7-42C2-AB97-3A6F2A43CE2A}" type="pres">
      <dgm:prSet presAssocID="{38E52667-4929-433D-A885-8BD6E03965C4}" presName="sibTrans" presStyleLbl="sibTrans1D1" presStyleIdx="2" presStyleCnt="4"/>
      <dgm:spPr/>
      <dgm:t>
        <a:bodyPr/>
        <a:lstStyle/>
        <a:p>
          <a:pPr rtl="1"/>
          <a:endParaRPr lang="he-IL"/>
        </a:p>
      </dgm:t>
    </dgm:pt>
    <dgm:pt modelId="{EC5CF806-FD4C-4999-BF87-06FC338E8B7C}" type="pres">
      <dgm:prSet presAssocID="{A1445E88-4F0F-4759-A29F-4F1CD916DED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A968042-7D67-4CD2-803C-A53B6F25BBCC}" type="pres">
      <dgm:prSet presAssocID="{A1445E88-4F0F-4759-A29F-4F1CD916DED5}" presName="spNode" presStyleCnt="0"/>
      <dgm:spPr/>
    </dgm:pt>
    <dgm:pt modelId="{1D5BF810-198C-43C5-B51F-621B1393E8E7}" type="pres">
      <dgm:prSet presAssocID="{158EBD58-3659-4ABB-BBA6-9B53094DA9DB}" presName="sibTrans" presStyleLbl="sibTrans1D1" presStyleIdx="3" presStyleCnt="4"/>
      <dgm:spPr/>
      <dgm:t>
        <a:bodyPr/>
        <a:lstStyle/>
        <a:p>
          <a:pPr rtl="1"/>
          <a:endParaRPr lang="he-IL"/>
        </a:p>
      </dgm:t>
    </dgm:pt>
  </dgm:ptLst>
  <dgm:cxnLst>
    <dgm:cxn modelId="{0D1EA28B-7F4D-47E7-AAF3-AD9C3BBBA969}" type="presOf" srcId="{00469DF7-E990-45C0-86B3-91E06F42FB9C}" destId="{5986A962-AA59-450A-9A01-67C292AC3547}" srcOrd="0" destOrd="0" presId="urn:microsoft.com/office/officeart/2005/8/layout/cycle5"/>
    <dgm:cxn modelId="{4A5D5EC4-D9DB-468B-8761-1DD48C8F1D68}" type="presOf" srcId="{38E52667-4929-433D-A885-8BD6E03965C4}" destId="{F0B50D3C-ECF7-42C2-AB97-3A6F2A43CE2A}" srcOrd="0" destOrd="0" presId="urn:microsoft.com/office/officeart/2005/8/layout/cycle5"/>
    <dgm:cxn modelId="{0F0E3285-607B-44AB-8EB1-EC05C08E498D}" type="presOf" srcId="{77906355-3201-4E57-A268-48CCC5E6B3F7}" destId="{F31F5455-3135-4389-8378-D20B92A2A837}" srcOrd="0" destOrd="0" presId="urn:microsoft.com/office/officeart/2005/8/layout/cycle5"/>
    <dgm:cxn modelId="{C797CA1E-4313-452F-995F-AA7B9461B5C3}" type="presOf" srcId="{AD033404-60A9-42B6-B1B0-474184317330}" destId="{FEFC00FC-FC4B-4F01-9C60-CAC8E785A4E1}" srcOrd="0" destOrd="0" presId="urn:microsoft.com/office/officeart/2005/8/layout/cycle5"/>
    <dgm:cxn modelId="{0D2F8A2B-0AE8-48C0-81DB-E17039D70768}" type="presOf" srcId="{A1445E88-4F0F-4759-A29F-4F1CD916DED5}" destId="{EC5CF806-FD4C-4999-BF87-06FC338E8B7C}" srcOrd="0" destOrd="0" presId="urn:microsoft.com/office/officeart/2005/8/layout/cycle5"/>
    <dgm:cxn modelId="{9584B10B-DC62-493C-85B6-BC201F415ADD}" srcId="{00469DF7-E990-45C0-86B3-91E06F42FB9C}" destId="{FAB036B6-DE3A-4E1F-AA0C-DD8ABEED2CAB}" srcOrd="1" destOrd="0" parTransId="{20F7F805-D111-4897-8166-68421C865AD9}" sibTransId="{94121EA6-7770-4FFE-B75C-7D660B966962}"/>
    <dgm:cxn modelId="{420E3B8F-A80F-46E7-B8A6-862764AF1F66}" srcId="{00469DF7-E990-45C0-86B3-91E06F42FB9C}" destId="{77906355-3201-4E57-A268-48CCC5E6B3F7}" srcOrd="0" destOrd="0" parTransId="{17C15C52-4C7B-4E42-A4E4-154329DD9B74}" sibTransId="{AD033404-60A9-42B6-B1B0-474184317330}"/>
    <dgm:cxn modelId="{73D0CE35-1FAD-49E6-AB11-ACE623DEEDB5}" type="presOf" srcId="{C27A4CAF-159B-46C5-80B9-759D993AFC57}" destId="{841F641C-E455-4BE5-AD45-A2D5E2D66EB7}" srcOrd="0" destOrd="0" presId="urn:microsoft.com/office/officeart/2005/8/layout/cycle5"/>
    <dgm:cxn modelId="{30039433-7870-47BD-AE42-3D38B6EB3385}" srcId="{00469DF7-E990-45C0-86B3-91E06F42FB9C}" destId="{A1445E88-4F0F-4759-A29F-4F1CD916DED5}" srcOrd="3" destOrd="0" parTransId="{5B3ABD64-F5E5-45AF-B776-75367CEF3644}" sibTransId="{158EBD58-3659-4ABB-BBA6-9B53094DA9DB}"/>
    <dgm:cxn modelId="{5A2ACDDA-473C-470D-884B-D6E94A9B6636}" type="presOf" srcId="{158EBD58-3659-4ABB-BBA6-9B53094DA9DB}" destId="{1D5BF810-198C-43C5-B51F-621B1393E8E7}" srcOrd="0" destOrd="0" presId="urn:microsoft.com/office/officeart/2005/8/layout/cycle5"/>
    <dgm:cxn modelId="{8FAECEF5-B7C8-4BB1-9A56-8BB8B7104262}" srcId="{00469DF7-E990-45C0-86B3-91E06F42FB9C}" destId="{C27A4CAF-159B-46C5-80B9-759D993AFC57}" srcOrd="2" destOrd="0" parTransId="{8E29EF73-A9E9-4641-90C5-A2BC79EA1F53}" sibTransId="{38E52667-4929-433D-A885-8BD6E03965C4}"/>
    <dgm:cxn modelId="{1875F1C3-C05B-46CA-82F0-E18E59CE5AE9}" type="presOf" srcId="{94121EA6-7770-4FFE-B75C-7D660B966962}" destId="{80F74D1F-64A1-445A-90A4-10E1AA643727}" srcOrd="0" destOrd="0" presId="urn:microsoft.com/office/officeart/2005/8/layout/cycle5"/>
    <dgm:cxn modelId="{24F91E7A-8C7A-4303-8C92-D1C47A99DA05}" type="presOf" srcId="{FAB036B6-DE3A-4E1F-AA0C-DD8ABEED2CAB}" destId="{0738CBB8-CBAC-4304-9A1E-088296695809}" srcOrd="0" destOrd="0" presId="urn:microsoft.com/office/officeart/2005/8/layout/cycle5"/>
    <dgm:cxn modelId="{5B0F6255-1D07-49D7-8F06-90C0DE8DE68C}" type="presParOf" srcId="{5986A962-AA59-450A-9A01-67C292AC3547}" destId="{F31F5455-3135-4389-8378-D20B92A2A837}" srcOrd="0" destOrd="0" presId="urn:microsoft.com/office/officeart/2005/8/layout/cycle5"/>
    <dgm:cxn modelId="{751B8C23-892C-444C-AAF6-0A51A5A032E9}" type="presParOf" srcId="{5986A962-AA59-450A-9A01-67C292AC3547}" destId="{CB3E88E4-BB4F-49AD-BB8D-F4143204D74F}" srcOrd="1" destOrd="0" presId="urn:microsoft.com/office/officeart/2005/8/layout/cycle5"/>
    <dgm:cxn modelId="{0F3DE56F-F4A6-41BD-8B0D-F48E9A83FC3C}" type="presParOf" srcId="{5986A962-AA59-450A-9A01-67C292AC3547}" destId="{FEFC00FC-FC4B-4F01-9C60-CAC8E785A4E1}" srcOrd="2" destOrd="0" presId="urn:microsoft.com/office/officeart/2005/8/layout/cycle5"/>
    <dgm:cxn modelId="{18F0BCB0-2588-4810-9F29-BD3811C608DD}" type="presParOf" srcId="{5986A962-AA59-450A-9A01-67C292AC3547}" destId="{0738CBB8-CBAC-4304-9A1E-088296695809}" srcOrd="3" destOrd="0" presId="urn:microsoft.com/office/officeart/2005/8/layout/cycle5"/>
    <dgm:cxn modelId="{B6C9B2C7-87FE-4304-A1F6-5C402F8655FE}" type="presParOf" srcId="{5986A962-AA59-450A-9A01-67C292AC3547}" destId="{A8553EF0-3191-4C94-B23D-68F99EA0EF3A}" srcOrd="4" destOrd="0" presId="urn:microsoft.com/office/officeart/2005/8/layout/cycle5"/>
    <dgm:cxn modelId="{A1560D51-A6D8-43E8-B339-1E2B46C913E2}" type="presParOf" srcId="{5986A962-AA59-450A-9A01-67C292AC3547}" destId="{80F74D1F-64A1-445A-90A4-10E1AA643727}" srcOrd="5" destOrd="0" presId="urn:microsoft.com/office/officeart/2005/8/layout/cycle5"/>
    <dgm:cxn modelId="{45CE7A39-3B1C-438F-B407-122BDFDF36CD}" type="presParOf" srcId="{5986A962-AA59-450A-9A01-67C292AC3547}" destId="{841F641C-E455-4BE5-AD45-A2D5E2D66EB7}" srcOrd="6" destOrd="0" presId="urn:microsoft.com/office/officeart/2005/8/layout/cycle5"/>
    <dgm:cxn modelId="{5812BEB2-63AA-4819-B8E2-D4ABEC6BC120}" type="presParOf" srcId="{5986A962-AA59-450A-9A01-67C292AC3547}" destId="{129A43CE-E38E-45BC-96CD-B6C01B65FDE2}" srcOrd="7" destOrd="0" presId="urn:microsoft.com/office/officeart/2005/8/layout/cycle5"/>
    <dgm:cxn modelId="{D6CB65FB-C5B3-4E9E-A917-BC9E41CB9C91}" type="presParOf" srcId="{5986A962-AA59-450A-9A01-67C292AC3547}" destId="{F0B50D3C-ECF7-42C2-AB97-3A6F2A43CE2A}" srcOrd="8" destOrd="0" presId="urn:microsoft.com/office/officeart/2005/8/layout/cycle5"/>
    <dgm:cxn modelId="{5EADAECF-18F7-4641-8DC0-1540D14BE912}" type="presParOf" srcId="{5986A962-AA59-450A-9A01-67C292AC3547}" destId="{EC5CF806-FD4C-4999-BF87-06FC338E8B7C}" srcOrd="9" destOrd="0" presId="urn:microsoft.com/office/officeart/2005/8/layout/cycle5"/>
    <dgm:cxn modelId="{996B2F2B-BC7A-4873-9CAF-B97AE817B692}" type="presParOf" srcId="{5986A962-AA59-450A-9A01-67C292AC3547}" destId="{BA968042-7D67-4CD2-803C-A53B6F25BBCC}" srcOrd="10" destOrd="0" presId="urn:microsoft.com/office/officeart/2005/8/layout/cycle5"/>
    <dgm:cxn modelId="{B331FD61-C1DE-4E7D-89D0-065AE294C78E}" type="presParOf" srcId="{5986A962-AA59-450A-9A01-67C292AC3547}" destId="{1D5BF810-198C-43C5-B51F-621B1393E8E7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CB0B89-7724-457E-B0D3-87239384A52B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8CB4BEE5-94C4-49ED-AB97-5EEA04B9076B}">
      <dgm:prSet phldrT="[טקסט]"/>
      <dgm:spPr/>
      <dgm:t>
        <a:bodyPr/>
        <a:lstStyle/>
        <a:p>
          <a:pPr rtl="1"/>
          <a:r>
            <a:rPr lang="he-IL" dirty="0"/>
            <a:t>בעלי החיים</a:t>
          </a:r>
        </a:p>
      </dgm:t>
    </dgm:pt>
    <dgm:pt modelId="{B22B933E-454A-4D8F-999D-F8B44668A5C3}" type="parTrans" cxnId="{DA6FEC6D-99EA-4FB6-8D0F-D5F647E1BF08}">
      <dgm:prSet/>
      <dgm:spPr/>
      <dgm:t>
        <a:bodyPr/>
        <a:lstStyle/>
        <a:p>
          <a:pPr rtl="1"/>
          <a:endParaRPr lang="he-IL"/>
        </a:p>
      </dgm:t>
    </dgm:pt>
    <dgm:pt modelId="{2040F2FB-6EE0-4BEC-9199-9222F0151B52}" type="sibTrans" cxnId="{DA6FEC6D-99EA-4FB6-8D0F-D5F647E1BF08}">
      <dgm:prSet/>
      <dgm:spPr/>
      <dgm:t>
        <a:bodyPr/>
        <a:lstStyle/>
        <a:p>
          <a:pPr rtl="1"/>
          <a:endParaRPr lang="he-IL"/>
        </a:p>
      </dgm:t>
    </dgm:pt>
    <dgm:pt modelId="{10D5E2E8-EFB6-4B1B-85A5-AEB2D57D4A2D}">
      <dgm:prSet phldrT="[טקסט]"/>
      <dgm:spPr/>
      <dgm:t>
        <a:bodyPr/>
        <a:lstStyle/>
        <a:p>
          <a:pPr rtl="1"/>
          <a:r>
            <a:rPr lang="he-IL" dirty="0"/>
            <a:t>בעלי חוליות</a:t>
          </a:r>
        </a:p>
      </dgm:t>
    </dgm:pt>
    <dgm:pt modelId="{DD8D327E-F668-40BA-A8EE-504180EF8B06}" type="parTrans" cxnId="{5B222E98-3DF8-49A5-9B77-2C568690C971}">
      <dgm:prSet/>
      <dgm:spPr/>
      <dgm:t>
        <a:bodyPr/>
        <a:lstStyle/>
        <a:p>
          <a:pPr rtl="1"/>
          <a:endParaRPr lang="he-IL"/>
        </a:p>
      </dgm:t>
    </dgm:pt>
    <dgm:pt modelId="{34331F49-64A3-434C-9351-8092AECAF0B3}" type="sibTrans" cxnId="{5B222E98-3DF8-49A5-9B77-2C568690C971}">
      <dgm:prSet/>
      <dgm:spPr/>
      <dgm:t>
        <a:bodyPr/>
        <a:lstStyle/>
        <a:p>
          <a:pPr rtl="1"/>
          <a:endParaRPr lang="he-IL"/>
        </a:p>
      </dgm:t>
    </dgm:pt>
    <dgm:pt modelId="{BD8BAEA6-354E-4893-8202-B0BDE6E19139}">
      <dgm:prSet phldrT="[טקסט]"/>
      <dgm:spPr/>
      <dgm:t>
        <a:bodyPr/>
        <a:lstStyle/>
        <a:p>
          <a:pPr rtl="1"/>
          <a:r>
            <a:rPr lang="he-IL" dirty="0"/>
            <a:t>חסרי חוליות</a:t>
          </a:r>
        </a:p>
      </dgm:t>
    </dgm:pt>
    <dgm:pt modelId="{7015EC9E-703E-4BF2-9518-3A9D3176200C}" type="parTrans" cxnId="{153B4D3E-8930-401B-82C2-56F0F93EF9D3}">
      <dgm:prSet/>
      <dgm:spPr/>
      <dgm:t>
        <a:bodyPr/>
        <a:lstStyle/>
        <a:p>
          <a:pPr rtl="1"/>
          <a:endParaRPr lang="he-IL"/>
        </a:p>
      </dgm:t>
    </dgm:pt>
    <dgm:pt modelId="{68419F3A-E837-4F39-AE9B-56828F6B8020}" type="sibTrans" cxnId="{153B4D3E-8930-401B-82C2-56F0F93EF9D3}">
      <dgm:prSet/>
      <dgm:spPr/>
      <dgm:t>
        <a:bodyPr/>
        <a:lstStyle/>
        <a:p>
          <a:pPr rtl="1"/>
          <a:endParaRPr lang="he-IL"/>
        </a:p>
      </dgm:t>
    </dgm:pt>
    <dgm:pt modelId="{859BA201-F07F-4DDC-8584-EA7FD7F549C6}">
      <dgm:prSet phldrT="[טקסט]"/>
      <dgm:spPr/>
      <dgm:t>
        <a:bodyPr/>
        <a:lstStyle/>
        <a:p>
          <a:pPr rtl="1"/>
          <a:r>
            <a:rPr lang="he-IL" dirty="0"/>
            <a:t>רכיכות</a:t>
          </a:r>
        </a:p>
      </dgm:t>
    </dgm:pt>
    <dgm:pt modelId="{3A47242D-3E03-4C5E-8DE8-9A3543F42D66}" type="parTrans" cxnId="{5F4B9823-6C8D-4D35-88EF-6598CCDC4470}">
      <dgm:prSet/>
      <dgm:spPr/>
      <dgm:t>
        <a:bodyPr/>
        <a:lstStyle/>
        <a:p>
          <a:pPr rtl="1"/>
          <a:endParaRPr lang="he-IL"/>
        </a:p>
      </dgm:t>
    </dgm:pt>
    <dgm:pt modelId="{9F4BD6D5-A9F0-4E3E-98FB-A44AF45721D9}" type="sibTrans" cxnId="{5F4B9823-6C8D-4D35-88EF-6598CCDC4470}">
      <dgm:prSet/>
      <dgm:spPr/>
      <dgm:t>
        <a:bodyPr/>
        <a:lstStyle/>
        <a:p>
          <a:pPr rtl="1"/>
          <a:endParaRPr lang="he-IL"/>
        </a:p>
      </dgm:t>
    </dgm:pt>
    <dgm:pt modelId="{1FC21242-97C0-4714-A57B-C9CCE8454982}">
      <dgm:prSet phldrT="[טקסט]"/>
      <dgm:spPr/>
      <dgm:t>
        <a:bodyPr/>
        <a:lstStyle/>
        <a:p>
          <a:pPr rtl="1"/>
          <a:r>
            <a:rPr lang="he-IL" dirty="0"/>
            <a:t>חרקים </a:t>
          </a:r>
        </a:p>
      </dgm:t>
    </dgm:pt>
    <dgm:pt modelId="{ED7C2C11-7505-4732-911F-8F0B5E49D0BD}" type="parTrans" cxnId="{804AD375-2D2F-4C2C-B62C-B1598F2A8A24}">
      <dgm:prSet/>
      <dgm:spPr/>
      <dgm:t>
        <a:bodyPr/>
        <a:lstStyle/>
        <a:p>
          <a:pPr rtl="1"/>
          <a:endParaRPr lang="he-IL"/>
        </a:p>
      </dgm:t>
    </dgm:pt>
    <dgm:pt modelId="{FF7796B2-028C-405E-ADEA-55CBF64DEF09}" type="sibTrans" cxnId="{804AD375-2D2F-4C2C-B62C-B1598F2A8A24}">
      <dgm:prSet/>
      <dgm:spPr/>
      <dgm:t>
        <a:bodyPr/>
        <a:lstStyle/>
        <a:p>
          <a:pPr rtl="1"/>
          <a:endParaRPr lang="he-IL"/>
        </a:p>
      </dgm:t>
    </dgm:pt>
    <dgm:pt modelId="{964FD268-BBCD-4524-A4B0-DCBB2CFB510E}">
      <dgm:prSet phldrT="[טקסט]"/>
      <dgm:spPr/>
      <dgm:t>
        <a:bodyPr/>
        <a:lstStyle/>
        <a:p>
          <a:pPr rtl="1"/>
          <a:r>
            <a:rPr lang="he-IL" dirty="0"/>
            <a:t>עכבישיים</a:t>
          </a:r>
        </a:p>
      </dgm:t>
    </dgm:pt>
    <dgm:pt modelId="{4CAEED01-99EF-42CE-B0CF-77CB2D3F9C16}" type="parTrans" cxnId="{67B6E835-5936-4840-BA31-3823EB2C8F6A}">
      <dgm:prSet/>
      <dgm:spPr/>
      <dgm:t>
        <a:bodyPr/>
        <a:lstStyle/>
        <a:p>
          <a:pPr rtl="1"/>
          <a:endParaRPr lang="he-IL"/>
        </a:p>
      </dgm:t>
    </dgm:pt>
    <dgm:pt modelId="{391AB62C-AAD4-4762-A8E5-DADC61D8653F}" type="sibTrans" cxnId="{67B6E835-5936-4840-BA31-3823EB2C8F6A}">
      <dgm:prSet/>
      <dgm:spPr/>
      <dgm:t>
        <a:bodyPr/>
        <a:lstStyle/>
        <a:p>
          <a:pPr rtl="1"/>
          <a:endParaRPr lang="he-IL"/>
        </a:p>
      </dgm:t>
    </dgm:pt>
    <dgm:pt modelId="{D1ABF2BF-C513-48DE-9074-FB1BE4B11385}" type="pres">
      <dgm:prSet presAssocID="{2BCB0B89-7724-457E-B0D3-87239384A52B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26C435D9-DBF8-49EF-96DE-BBA95C913C6F}" type="pres">
      <dgm:prSet presAssocID="{8CB4BEE5-94C4-49ED-AB97-5EEA04B9076B}" presName="hierRoot1" presStyleCnt="0">
        <dgm:presLayoutVars>
          <dgm:hierBranch val="init"/>
        </dgm:presLayoutVars>
      </dgm:prSet>
      <dgm:spPr/>
    </dgm:pt>
    <dgm:pt modelId="{CE9A0476-1C1F-46A7-98A0-11BF0E192B00}" type="pres">
      <dgm:prSet presAssocID="{8CB4BEE5-94C4-49ED-AB97-5EEA04B9076B}" presName="rootComposite1" presStyleCnt="0"/>
      <dgm:spPr/>
    </dgm:pt>
    <dgm:pt modelId="{72D3F2F3-FB44-4486-A97A-47F6EF44A5C1}" type="pres">
      <dgm:prSet presAssocID="{8CB4BEE5-94C4-49ED-AB97-5EEA04B9076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E08DC142-15F6-4914-B86F-A0CD7612F6C4}" type="pres">
      <dgm:prSet presAssocID="{8CB4BEE5-94C4-49ED-AB97-5EEA04B9076B}" presName="rootConnector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ED700D4D-EC33-4567-85AC-2E459547D0A6}" type="pres">
      <dgm:prSet presAssocID="{8CB4BEE5-94C4-49ED-AB97-5EEA04B9076B}" presName="hierChild2" presStyleCnt="0"/>
      <dgm:spPr/>
    </dgm:pt>
    <dgm:pt modelId="{47BCFEC1-0635-4F75-9D6B-62015FFEF7B3}" type="pres">
      <dgm:prSet presAssocID="{DD8D327E-F668-40BA-A8EE-504180EF8B06}" presName="Name37" presStyleLbl="parChTrans1D2" presStyleIdx="0" presStyleCnt="2"/>
      <dgm:spPr/>
      <dgm:t>
        <a:bodyPr/>
        <a:lstStyle/>
        <a:p>
          <a:pPr rtl="1"/>
          <a:endParaRPr lang="he-IL"/>
        </a:p>
      </dgm:t>
    </dgm:pt>
    <dgm:pt modelId="{3421A1BD-6301-48C3-9327-5B06BF18FA32}" type="pres">
      <dgm:prSet presAssocID="{10D5E2E8-EFB6-4B1B-85A5-AEB2D57D4A2D}" presName="hierRoot2" presStyleCnt="0">
        <dgm:presLayoutVars>
          <dgm:hierBranch val="init"/>
        </dgm:presLayoutVars>
      </dgm:prSet>
      <dgm:spPr/>
    </dgm:pt>
    <dgm:pt modelId="{85ECC2D3-BA71-4611-9712-176209993F70}" type="pres">
      <dgm:prSet presAssocID="{10D5E2E8-EFB6-4B1B-85A5-AEB2D57D4A2D}" presName="rootComposite" presStyleCnt="0"/>
      <dgm:spPr/>
    </dgm:pt>
    <dgm:pt modelId="{664223AC-2BE8-4EB1-A823-56D595EFB29D}" type="pres">
      <dgm:prSet presAssocID="{10D5E2E8-EFB6-4B1B-85A5-AEB2D57D4A2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A1846533-7431-4458-9D41-023AFB24EE2C}" type="pres">
      <dgm:prSet presAssocID="{10D5E2E8-EFB6-4B1B-85A5-AEB2D57D4A2D}" presName="rootConnector" presStyleLbl="node2" presStyleIdx="0" presStyleCnt="2"/>
      <dgm:spPr/>
      <dgm:t>
        <a:bodyPr/>
        <a:lstStyle/>
        <a:p>
          <a:pPr rtl="1"/>
          <a:endParaRPr lang="he-IL"/>
        </a:p>
      </dgm:t>
    </dgm:pt>
    <dgm:pt modelId="{CAD37495-DA88-43CA-9BF1-C7B26D08605B}" type="pres">
      <dgm:prSet presAssocID="{10D5E2E8-EFB6-4B1B-85A5-AEB2D57D4A2D}" presName="hierChild4" presStyleCnt="0"/>
      <dgm:spPr/>
    </dgm:pt>
    <dgm:pt modelId="{CCB8F259-D940-4151-85B6-61D817DED085}" type="pres">
      <dgm:prSet presAssocID="{10D5E2E8-EFB6-4B1B-85A5-AEB2D57D4A2D}" presName="hierChild5" presStyleCnt="0"/>
      <dgm:spPr/>
    </dgm:pt>
    <dgm:pt modelId="{B920F6E3-4E68-41E3-BC9E-21445D6BE1FC}" type="pres">
      <dgm:prSet presAssocID="{7015EC9E-703E-4BF2-9518-3A9D3176200C}" presName="Name37" presStyleLbl="parChTrans1D2" presStyleIdx="1" presStyleCnt="2"/>
      <dgm:spPr/>
      <dgm:t>
        <a:bodyPr/>
        <a:lstStyle/>
        <a:p>
          <a:pPr rtl="1"/>
          <a:endParaRPr lang="he-IL"/>
        </a:p>
      </dgm:t>
    </dgm:pt>
    <dgm:pt modelId="{53DC4456-DF77-4466-94F4-2011B704EC8B}" type="pres">
      <dgm:prSet presAssocID="{BD8BAEA6-354E-4893-8202-B0BDE6E19139}" presName="hierRoot2" presStyleCnt="0">
        <dgm:presLayoutVars>
          <dgm:hierBranch val="init"/>
        </dgm:presLayoutVars>
      </dgm:prSet>
      <dgm:spPr/>
    </dgm:pt>
    <dgm:pt modelId="{26B4C5E6-4A71-41F4-B9B9-EDEB18E9EB75}" type="pres">
      <dgm:prSet presAssocID="{BD8BAEA6-354E-4893-8202-B0BDE6E19139}" presName="rootComposite" presStyleCnt="0"/>
      <dgm:spPr/>
    </dgm:pt>
    <dgm:pt modelId="{11C0C449-BBBC-4CB6-8975-1FB0FACC053E}" type="pres">
      <dgm:prSet presAssocID="{BD8BAEA6-354E-4893-8202-B0BDE6E1913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0722E58D-4B50-4E0D-A6BD-F430125206F0}" type="pres">
      <dgm:prSet presAssocID="{BD8BAEA6-354E-4893-8202-B0BDE6E19139}" presName="rootConnector" presStyleLbl="node2" presStyleIdx="1" presStyleCnt="2"/>
      <dgm:spPr/>
      <dgm:t>
        <a:bodyPr/>
        <a:lstStyle/>
        <a:p>
          <a:pPr rtl="1"/>
          <a:endParaRPr lang="he-IL"/>
        </a:p>
      </dgm:t>
    </dgm:pt>
    <dgm:pt modelId="{38EEA470-5D4B-476A-8785-18379C274DC2}" type="pres">
      <dgm:prSet presAssocID="{BD8BAEA6-354E-4893-8202-B0BDE6E19139}" presName="hierChild4" presStyleCnt="0"/>
      <dgm:spPr/>
    </dgm:pt>
    <dgm:pt modelId="{568A8696-2525-40BA-AB29-D779144E5D1C}" type="pres">
      <dgm:prSet presAssocID="{3A47242D-3E03-4C5E-8DE8-9A3543F42D66}" presName="Name37" presStyleLbl="parChTrans1D3" presStyleIdx="0" presStyleCnt="3"/>
      <dgm:spPr/>
      <dgm:t>
        <a:bodyPr/>
        <a:lstStyle/>
        <a:p>
          <a:pPr rtl="1"/>
          <a:endParaRPr lang="he-IL"/>
        </a:p>
      </dgm:t>
    </dgm:pt>
    <dgm:pt modelId="{CA1986DC-0804-49AC-8B44-947B6ECD5137}" type="pres">
      <dgm:prSet presAssocID="{859BA201-F07F-4DDC-8584-EA7FD7F549C6}" presName="hierRoot2" presStyleCnt="0">
        <dgm:presLayoutVars>
          <dgm:hierBranch val="init"/>
        </dgm:presLayoutVars>
      </dgm:prSet>
      <dgm:spPr/>
    </dgm:pt>
    <dgm:pt modelId="{17B7F469-7A89-43C1-85A0-AD907757F9A1}" type="pres">
      <dgm:prSet presAssocID="{859BA201-F07F-4DDC-8584-EA7FD7F549C6}" presName="rootComposite" presStyleCnt="0"/>
      <dgm:spPr/>
    </dgm:pt>
    <dgm:pt modelId="{548D0A79-30D3-4FB2-A753-77F5841EDD35}" type="pres">
      <dgm:prSet presAssocID="{859BA201-F07F-4DDC-8584-EA7FD7F549C6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F9D18C9E-DE99-4291-B5C3-D33A7D36ECE6}" type="pres">
      <dgm:prSet presAssocID="{859BA201-F07F-4DDC-8584-EA7FD7F549C6}" presName="rootConnector" presStyleLbl="node3" presStyleIdx="0" presStyleCnt="3"/>
      <dgm:spPr/>
      <dgm:t>
        <a:bodyPr/>
        <a:lstStyle/>
        <a:p>
          <a:pPr rtl="1"/>
          <a:endParaRPr lang="he-IL"/>
        </a:p>
      </dgm:t>
    </dgm:pt>
    <dgm:pt modelId="{50BF4956-06EF-4CE1-93C6-2BE5E7845FA9}" type="pres">
      <dgm:prSet presAssocID="{859BA201-F07F-4DDC-8584-EA7FD7F549C6}" presName="hierChild4" presStyleCnt="0"/>
      <dgm:spPr/>
    </dgm:pt>
    <dgm:pt modelId="{6831E163-A990-4B3E-B033-ACCAE315778A}" type="pres">
      <dgm:prSet presAssocID="{859BA201-F07F-4DDC-8584-EA7FD7F549C6}" presName="hierChild5" presStyleCnt="0"/>
      <dgm:spPr/>
    </dgm:pt>
    <dgm:pt modelId="{6018E40F-6CDF-43EA-AFA4-29FCA74CBFC9}" type="pres">
      <dgm:prSet presAssocID="{ED7C2C11-7505-4732-911F-8F0B5E49D0BD}" presName="Name37" presStyleLbl="parChTrans1D3" presStyleIdx="1" presStyleCnt="3"/>
      <dgm:spPr/>
      <dgm:t>
        <a:bodyPr/>
        <a:lstStyle/>
        <a:p>
          <a:pPr rtl="1"/>
          <a:endParaRPr lang="he-IL"/>
        </a:p>
      </dgm:t>
    </dgm:pt>
    <dgm:pt modelId="{560A0045-0F0D-4561-864F-CDF0143473C4}" type="pres">
      <dgm:prSet presAssocID="{1FC21242-97C0-4714-A57B-C9CCE8454982}" presName="hierRoot2" presStyleCnt="0">
        <dgm:presLayoutVars>
          <dgm:hierBranch val="init"/>
        </dgm:presLayoutVars>
      </dgm:prSet>
      <dgm:spPr/>
    </dgm:pt>
    <dgm:pt modelId="{7728DCF1-6DDB-4989-97F6-D352B4B5FA35}" type="pres">
      <dgm:prSet presAssocID="{1FC21242-97C0-4714-A57B-C9CCE8454982}" presName="rootComposite" presStyleCnt="0"/>
      <dgm:spPr/>
    </dgm:pt>
    <dgm:pt modelId="{54D2FBDC-FB17-485A-BF5A-66BBD717357C}" type="pres">
      <dgm:prSet presAssocID="{1FC21242-97C0-4714-A57B-C9CCE8454982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14127054-7D8E-4920-953C-2E9348655EE0}" type="pres">
      <dgm:prSet presAssocID="{1FC21242-97C0-4714-A57B-C9CCE8454982}" presName="rootConnector" presStyleLbl="node3" presStyleIdx="1" presStyleCnt="3"/>
      <dgm:spPr/>
      <dgm:t>
        <a:bodyPr/>
        <a:lstStyle/>
        <a:p>
          <a:pPr rtl="1"/>
          <a:endParaRPr lang="he-IL"/>
        </a:p>
      </dgm:t>
    </dgm:pt>
    <dgm:pt modelId="{61855DB0-B2E7-4D1D-B613-B0DE0438FC0D}" type="pres">
      <dgm:prSet presAssocID="{1FC21242-97C0-4714-A57B-C9CCE8454982}" presName="hierChild4" presStyleCnt="0"/>
      <dgm:spPr/>
    </dgm:pt>
    <dgm:pt modelId="{548BF694-E887-4BDB-8236-5767CFAA0FA3}" type="pres">
      <dgm:prSet presAssocID="{1FC21242-97C0-4714-A57B-C9CCE8454982}" presName="hierChild5" presStyleCnt="0"/>
      <dgm:spPr/>
    </dgm:pt>
    <dgm:pt modelId="{5644D354-500A-4F62-B735-7EF235A233C7}" type="pres">
      <dgm:prSet presAssocID="{4CAEED01-99EF-42CE-B0CF-77CB2D3F9C16}" presName="Name37" presStyleLbl="parChTrans1D3" presStyleIdx="2" presStyleCnt="3"/>
      <dgm:spPr/>
      <dgm:t>
        <a:bodyPr/>
        <a:lstStyle/>
        <a:p>
          <a:pPr rtl="1"/>
          <a:endParaRPr lang="he-IL"/>
        </a:p>
      </dgm:t>
    </dgm:pt>
    <dgm:pt modelId="{CA8B457D-B084-4DFF-8CF3-5CF4648719E9}" type="pres">
      <dgm:prSet presAssocID="{964FD268-BBCD-4524-A4B0-DCBB2CFB510E}" presName="hierRoot2" presStyleCnt="0">
        <dgm:presLayoutVars>
          <dgm:hierBranch val="init"/>
        </dgm:presLayoutVars>
      </dgm:prSet>
      <dgm:spPr/>
    </dgm:pt>
    <dgm:pt modelId="{6BABF00E-58BC-4AB0-9A88-D7B9E79F0162}" type="pres">
      <dgm:prSet presAssocID="{964FD268-BBCD-4524-A4B0-DCBB2CFB510E}" presName="rootComposite" presStyleCnt="0"/>
      <dgm:spPr/>
    </dgm:pt>
    <dgm:pt modelId="{3319020A-D4D0-43AE-BA3E-BB36532FD217}" type="pres">
      <dgm:prSet presAssocID="{964FD268-BBCD-4524-A4B0-DCBB2CFB510E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9A02D8E-6DFC-4D90-88FC-490C1AE2A8A4}" type="pres">
      <dgm:prSet presAssocID="{964FD268-BBCD-4524-A4B0-DCBB2CFB510E}" presName="rootConnector" presStyleLbl="node3" presStyleIdx="2" presStyleCnt="3"/>
      <dgm:spPr/>
      <dgm:t>
        <a:bodyPr/>
        <a:lstStyle/>
        <a:p>
          <a:pPr rtl="1"/>
          <a:endParaRPr lang="he-IL"/>
        </a:p>
      </dgm:t>
    </dgm:pt>
    <dgm:pt modelId="{65480AE0-D36D-4B95-8F4B-F3B297170E84}" type="pres">
      <dgm:prSet presAssocID="{964FD268-BBCD-4524-A4B0-DCBB2CFB510E}" presName="hierChild4" presStyleCnt="0"/>
      <dgm:spPr/>
    </dgm:pt>
    <dgm:pt modelId="{749DCBF6-8D17-41FE-B640-A3613EF05ABC}" type="pres">
      <dgm:prSet presAssocID="{964FD268-BBCD-4524-A4B0-DCBB2CFB510E}" presName="hierChild5" presStyleCnt="0"/>
      <dgm:spPr/>
    </dgm:pt>
    <dgm:pt modelId="{ECD077F9-5C44-4907-81DA-4F3F7EE58EA6}" type="pres">
      <dgm:prSet presAssocID="{BD8BAEA6-354E-4893-8202-B0BDE6E19139}" presName="hierChild5" presStyleCnt="0"/>
      <dgm:spPr/>
    </dgm:pt>
    <dgm:pt modelId="{FC8B0723-6C93-4D6F-A598-381672E61A68}" type="pres">
      <dgm:prSet presAssocID="{8CB4BEE5-94C4-49ED-AB97-5EEA04B9076B}" presName="hierChild3" presStyleCnt="0"/>
      <dgm:spPr/>
    </dgm:pt>
  </dgm:ptLst>
  <dgm:cxnLst>
    <dgm:cxn modelId="{AE424252-274F-467D-9ED3-18BEA43AA4EC}" type="presOf" srcId="{8CB4BEE5-94C4-49ED-AB97-5EEA04B9076B}" destId="{72D3F2F3-FB44-4486-A97A-47F6EF44A5C1}" srcOrd="0" destOrd="0" presId="urn:microsoft.com/office/officeart/2005/8/layout/orgChart1"/>
    <dgm:cxn modelId="{78A26A47-99AE-4472-9F91-B87C4D3EFF56}" type="presOf" srcId="{859BA201-F07F-4DDC-8584-EA7FD7F549C6}" destId="{548D0A79-30D3-4FB2-A753-77F5841EDD35}" srcOrd="0" destOrd="0" presId="urn:microsoft.com/office/officeart/2005/8/layout/orgChart1"/>
    <dgm:cxn modelId="{67B6E835-5936-4840-BA31-3823EB2C8F6A}" srcId="{BD8BAEA6-354E-4893-8202-B0BDE6E19139}" destId="{964FD268-BBCD-4524-A4B0-DCBB2CFB510E}" srcOrd="2" destOrd="0" parTransId="{4CAEED01-99EF-42CE-B0CF-77CB2D3F9C16}" sibTransId="{391AB62C-AAD4-4762-A8E5-DADC61D8653F}"/>
    <dgm:cxn modelId="{804AD375-2D2F-4C2C-B62C-B1598F2A8A24}" srcId="{BD8BAEA6-354E-4893-8202-B0BDE6E19139}" destId="{1FC21242-97C0-4714-A57B-C9CCE8454982}" srcOrd="1" destOrd="0" parTransId="{ED7C2C11-7505-4732-911F-8F0B5E49D0BD}" sibTransId="{FF7796B2-028C-405E-ADEA-55CBF64DEF09}"/>
    <dgm:cxn modelId="{153B4D3E-8930-401B-82C2-56F0F93EF9D3}" srcId="{8CB4BEE5-94C4-49ED-AB97-5EEA04B9076B}" destId="{BD8BAEA6-354E-4893-8202-B0BDE6E19139}" srcOrd="1" destOrd="0" parTransId="{7015EC9E-703E-4BF2-9518-3A9D3176200C}" sibTransId="{68419F3A-E837-4F39-AE9B-56828F6B8020}"/>
    <dgm:cxn modelId="{254EBCC6-CB12-46D5-A44B-4BB4E26C2FEF}" type="presOf" srcId="{ED7C2C11-7505-4732-911F-8F0B5E49D0BD}" destId="{6018E40F-6CDF-43EA-AFA4-29FCA74CBFC9}" srcOrd="0" destOrd="0" presId="urn:microsoft.com/office/officeart/2005/8/layout/orgChart1"/>
    <dgm:cxn modelId="{DA6FEC6D-99EA-4FB6-8D0F-D5F647E1BF08}" srcId="{2BCB0B89-7724-457E-B0D3-87239384A52B}" destId="{8CB4BEE5-94C4-49ED-AB97-5EEA04B9076B}" srcOrd="0" destOrd="0" parTransId="{B22B933E-454A-4D8F-999D-F8B44668A5C3}" sibTransId="{2040F2FB-6EE0-4BEC-9199-9222F0151B52}"/>
    <dgm:cxn modelId="{FF9997D6-BC5B-49ED-9691-217F77DDB7DB}" type="presOf" srcId="{BD8BAEA6-354E-4893-8202-B0BDE6E19139}" destId="{0722E58D-4B50-4E0D-A6BD-F430125206F0}" srcOrd="1" destOrd="0" presId="urn:microsoft.com/office/officeart/2005/8/layout/orgChart1"/>
    <dgm:cxn modelId="{BFC1CB51-0819-4E24-AF6E-B685D8BAFF53}" type="presOf" srcId="{8CB4BEE5-94C4-49ED-AB97-5EEA04B9076B}" destId="{E08DC142-15F6-4914-B86F-A0CD7612F6C4}" srcOrd="1" destOrd="0" presId="urn:microsoft.com/office/officeart/2005/8/layout/orgChart1"/>
    <dgm:cxn modelId="{E0B4ADCF-5738-4A31-AF84-DE9C6C6B961B}" type="presOf" srcId="{BD8BAEA6-354E-4893-8202-B0BDE6E19139}" destId="{11C0C449-BBBC-4CB6-8975-1FB0FACC053E}" srcOrd="0" destOrd="0" presId="urn:microsoft.com/office/officeart/2005/8/layout/orgChart1"/>
    <dgm:cxn modelId="{5F4B9823-6C8D-4D35-88EF-6598CCDC4470}" srcId="{BD8BAEA6-354E-4893-8202-B0BDE6E19139}" destId="{859BA201-F07F-4DDC-8584-EA7FD7F549C6}" srcOrd="0" destOrd="0" parTransId="{3A47242D-3E03-4C5E-8DE8-9A3543F42D66}" sibTransId="{9F4BD6D5-A9F0-4E3E-98FB-A44AF45721D9}"/>
    <dgm:cxn modelId="{7CFBEB98-9E03-4748-9AC7-3C1FE275299F}" type="presOf" srcId="{1FC21242-97C0-4714-A57B-C9CCE8454982}" destId="{14127054-7D8E-4920-953C-2E9348655EE0}" srcOrd="1" destOrd="0" presId="urn:microsoft.com/office/officeart/2005/8/layout/orgChart1"/>
    <dgm:cxn modelId="{1753A2DA-0F61-4A11-BD1C-DB05BF5745EB}" type="presOf" srcId="{964FD268-BBCD-4524-A4B0-DCBB2CFB510E}" destId="{39A02D8E-6DFC-4D90-88FC-490C1AE2A8A4}" srcOrd="1" destOrd="0" presId="urn:microsoft.com/office/officeart/2005/8/layout/orgChart1"/>
    <dgm:cxn modelId="{047B389B-362D-4F3D-995E-D03B09910921}" type="presOf" srcId="{1FC21242-97C0-4714-A57B-C9CCE8454982}" destId="{54D2FBDC-FB17-485A-BF5A-66BBD717357C}" srcOrd="0" destOrd="0" presId="urn:microsoft.com/office/officeart/2005/8/layout/orgChart1"/>
    <dgm:cxn modelId="{C245D6FF-40AE-4E83-BB30-A4AD1B0361CC}" type="presOf" srcId="{10D5E2E8-EFB6-4B1B-85A5-AEB2D57D4A2D}" destId="{664223AC-2BE8-4EB1-A823-56D595EFB29D}" srcOrd="0" destOrd="0" presId="urn:microsoft.com/office/officeart/2005/8/layout/orgChart1"/>
    <dgm:cxn modelId="{6F61E598-A9D9-4EAC-AFDD-18EDBEFAE0B5}" type="presOf" srcId="{DD8D327E-F668-40BA-A8EE-504180EF8B06}" destId="{47BCFEC1-0635-4F75-9D6B-62015FFEF7B3}" srcOrd="0" destOrd="0" presId="urn:microsoft.com/office/officeart/2005/8/layout/orgChart1"/>
    <dgm:cxn modelId="{CCC8B4FA-7FF4-48BA-AA02-55C5B9B67358}" type="presOf" srcId="{3A47242D-3E03-4C5E-8DE8-9A3543F42D66}" destId="{568A8696-2525-40BA-AB29-D779144E5D1C}" srcOrd="0" destOrd="0" presId="urn:microsoft.com/office/officeart/2005/8/layout/orgChart1"/>
    <dgm:cxn modelId="{08111C65-D32B-48B8-8470-AAC2AD4E9263}" type="presOf" srcId="{859BA201-F07F-4DDC-8584-EA7FD7F549C6}" destId="{F9D18C9E-DE99-4291-B5C3-D33A7D36ECE6}" srcOrd="1" destOrd="0" presId="urn:microsoft.com/office/officeart/2005/8/layout/orgChart1"/>
    <dgm:cxn modelId="{0194274B-B255-42A4-8D4C-7BA8D4357F82}" type="presOf" srcId="{4CAEED01-99EF-42CE-B0CF-77CB2D3F9C16}" destId="{5644D354-500A-4F62-B735-7EF235A233C7}" srcOrd="0" destOrd="0" presId="urn:microsoft.com/office/officeart/2005/8/layout/orgChart1"/>
    <dgm:cxn modelId="{B1695D63-F571-4239-AAA6-E0B1C99042F7}" type="presOf" srcId="{7015EC9E-703E-4BF2-9518-3A9D3176200C}" destId="{B920F6E3-4E68-41E3-BC9E-21445D6BE1FC}" srcOrd="0" destOrd="0" presId="urn:microsoft.com/office/officeart/2005/8/layout/orgChart1"/>
    <dgm:cxn modelId="{0D5D2D43-F245-43D0-BAAE-8030A066D479}" type="presOf" srcId="{964FD268-BBCD-4524-A4B0-DCBB2CFB510E}" destId="{3319020A-D4D0-43AE-BA3E-BB36532FD217}" srcOrd="0" destOrd="0" presId="urn:microsoft.com/office/officeart/2005/8/layout/orgChart1"/>
    <dgm:cxn modelId="{5B222E98-3DF8-49A5-9B77-2C568690C971}" srcId="{8CB4BEE5-94C4-49ED-AB97-5EEA04B9076B}" destId="{10D5E2E8-EFB6-4B1B-85A5-AEB2D57D4A2D}" srcOrd="0" destOrd="0" parTransId="{DD8D327E-F668-40BA-A8EE-504180EF8B06}" sibTransId="{34331F49-64A3-434C-9351-8092AECAF0B3}"/>
    <dgm:cxn modelId="{C7354861-4207-4AD3-9176-FC8C11886052}" type="presOf" srcId="{10D5E2E8-EFB6-4B1B-85A5-AEB2D57D4A2D}" destId="{A1846533-7431-4458-9D41-023AFB24EE2C}" srcOrd="1" destOrd="0" presId="urn:microsoft.com/office/officeart/2005/8/layout/orgChart1"/>
    <dgm:cxn modelId="{E92A0D3A-D840-47DE-8BD7-B61AE2AB4AF5}" type="presOf" srcId="{2BCB0B89-7724-457E-B0D3-87239384A52B}" destId="{D1ABF2BF-C513-48DE-9074-FB1BE4B11385}" srcOrd="0" destOrd="0" presId="urn:microsoft.com/office/officeart/2005/8/layout/orgChart1"/>
    <dgm:cxn modelId="{EA2514E0-7189-4A88-B734-26B4B3126DD9}" type="presParOf" srcId="{D1ABF2BF-C513-48DE-9074-FB1BE4B11385}" destId="{26C435D9-DBF8-49EF-96DE-BBA95C913C6F}" srcOrd="0" destOrd="0" presId="urn:microsoft.com/office/officeart/2005/8/layout/orgChart1"/>
    <dgm:cxn modelId="{EFFF91CB-9C48-462C-A145-F411F994B3F6}" type="presParOf" srcId="{26C435D9-DBF8-49EF-96DE-BBA95C913C6F}" destId="{CE9A0476-1C1F-46A7-98A0-11BF0E192B00}" srcOrd="0" destOrd="0" presId="urn:microsoft.com/office/officeart/2005/8/layout/orgChart1"/>
    <dgm:cxn modelId="{FC79D5FA-955B-4B90-A229-F6B00FDFBCD9}" type="presParOf" srcId="{CE9A0476-1C1F-46A7-98A0-11BF0E192B00}" destId="{72D3F2F3-FB44-4486-A97A-47F6EF44A5C1}" srcOrd="0" destOrd="0" presId="urn:microsoft.com/office/officeart/2005/8/layout/orgChart1"/>
    <dgm:cxn modelId="{B17A1628-C976-4B7D-9B89-7846BF4850DE}" type="presParOf" srcId="{CE9A0476-1C1F-46A7-98A0-11BF0E192B00}" destId="{E08DC142-15F6-4914-B86F-A0CD7612F6C4}" srcOrd="1" destOrd="0" presId="urn:microsoft.com/office/officeart/2005/8/layout/orgChart1"/>
    <dgm:cxn modelId="{0C8F318D-1F9D-4152-BC8D-55FD8A91346A}" type="presParOf" srcId="{26C435D9-DBF8-49EF-96DE-BBA95C913C6F}" destId="{ED700D4D-EC33-4567-85AC-2E459547D0A6}" srcOrd="1" destOrd="0" presId="urn:microsoft.com/office/officeart/2005/8/layout/orgChart1"/>
    <dgm:cxn modelId="{8B46A7BD-7241-4C20-A926-EF36E570EF13}" type="presParOf" srcId="{ED700D4D-EC33-4567-85AC-2E459547D0A6}" destId="{47BCFEC1-0635-4F75-9D6B-62015FFEF7B3}" srcOrd="0" destOrd="0" presId="urn:microsoft.com/office/officeart/2005/8/layout/orgChart1"/>
    <dgm:cxn modelId="{0053E592-88CD-43FC-AFF0-F90014651C48}" type="presParOf" srcId="{ED700D4D-EC33-4567-85AC-2E459547D0A6}" destId="{3421A1BD-6301-48C3-9327-5B06BF18FA32}" srcOrd="1" destOrd="0" presId="urn:microsoft.com/office/officeart/2005/8/layout/orgChart1"/>
    <dgm:cxn modelId="{3D8277F5-E6BB-44EE-9655-049A17EC6E8C}" type="presParOf" srcId="{3421A1BD-6301-48C3-9327-5B06BF18FA32}" destId="{85ECC2D3-BA71-4611-9712-176209993F70}" srcOrd="0" destOrd="0" presId="urn:microsoft.com/office/officeart/2005/8/layout/orgChart1"/>
    <dgm:cxn modelId="{416FFE16-2A91-4C05-9D18-F09E09DEBEF5}" type="presParOf" srcId="{85ECC2D3-BA71-4611-9712-176209993F70}" destId="{664223AC-2BE8-4EB1-A823-56D595EFB29D}" srcOrd="0" destOrd="0" presId="urn:microsoft.com/office/officeart/2005/8/layout/orgChart1"/>
    <dgm:cxn modelId="{902F121D-350C-4998-A12C-C11565A683EA}" type="presParOf" srcId="{85ECC2D3-BA71-4611-9712-176209993F70}" destId="{A1846533-7431-4458-9D41-023AFB24EE2C}" srcOrd="1" destOrd="0" presId="urn:microsoft.com/office/officeart/2005/8/layout/orgChart1"/>
    <dgm:cxn modelId="{88970D27-9272-439F-8719-D368224D5464}" type="presParOf" srcId="{3421A1BD-6301-48C3-9327-5B06BF18FA32}" destId="{CAD37495-DA88-43CA-9BF1-C7B26D08605B}" srcOrd="1" destOrd="0" presId="urn:microsoft.com/office/officeart/2005/8/layout/orgChart1"/>
    <dgm:cxn modelId="{BA7981D2-609A-4B3B-8FCA-A72A2A660A3F}" type="presParOf" srcId="{3421A1BD-6301-48C3-9327-5B06BF18FA32}" destId="{CCB8F259-D940-4151-85B6-61D817DED085}" srcOrd="2" destOrd="0" presId="urn:microsoft.com/office/officeart/2005/8/layout/orgChart1"/>
    <dgm:cxn modelId="{92BBF02C-FAAE-470D-B539-90862BCD4F4E}" type="presParOf" srcId="{ED700D4D-EC33-4567-85AC-2E459547D0A6}" destId="{B920F6E3-4E68-41E3-BC9E-21445D6BE1FC}" srcOrd="2" destOrd="0" presId="urn:microsoft.com/office/officeart/2005/8/layout/orgChart1"/>
    <dgm:cxn modelId="{6885CBAF-1301-4230-8717-534F48BE5A55}" type="presParOf" srcId="{ED700D4D-EC33-4567-85AC-2E459547D0A6}" destId="{53DC4456-DF77-4466-94F4-2011B704EC8B}" srcOrd="3" destOrd="0" presId="urn:microsoft.com/office/officeart/2005/8/layout/orgChart1"/>
    <dgm:cxn modelId="{EEEE42F2-D312-4FE0-A148-8FA59388BDCA}" type="presParOf" srcId="{53DC4456-DF77-4466-94F4-2011B704EC8B}" destId="{26B4C5E6-4A71-41F4-B9B9-EDEB18E9EB75}" srcOrd="0" destOrd="0" presId="urn:microsoft.com/office/officeart/2005/8/layout/orgChart1"/>
    <dgm:cxn modelId="{3C3FDBE1-83E7-4C41-9D84-B42399E1F209}" type="presParOf" srcId="{26B4C5E6-4A71-41F4-B9B9-EDEB18E9EB75}" destId="{11C0C449-BBBC-4CB6-8975-1FB0FACC053E}" srcOrd="0" destOrd="0" presId="urn:microsoft.com/office/officeart/2005/8/layout/orgChart1"/>
    <dgm:cxn modelId="{E2D03928-DD5E-4658-9FB7-25DAB2029198}" type="presParOf" srcId="{26B4C5E6-4A71-41F4-B9B9-EDEB18E9EB75}" destId="{0722E58D-4B50-4E0D-A6BD-F430125206F0}" srcOrd="1" destOrd="0" presId="urn:microsoft.com/office/officeart/2005/8/layout/orgChart1"/>
    <dgm:cxn modelId="{5737C70C-E972-4361-9CEB-A47D2D48146D}" type="presParOf" srcId="{53DC4456-DF77-4466-94F4-2011B704EC8B}" destId="{38EEA470-5D4B-476A-8785-18379C274DC2}" srcOrd="1" destOrd="0" presId="urn:microsoft.com/office/officeart/2005/8/layout/orgChart1"/>
    <dgm:cxn modelId="{0AA74257-F06B-4644-B1A9-C7ED086A21DC}" type="presParOf" srcId="{38EEA470-5D4B-476A-8785-18379C274DC2}" destId="{568A8696-2525-40BA-AB29-D779144E5D1C}" srcOrd="0" destOrd="0" presId="urn:microsoft.com/office/officeart/2005/8/layout/orgChart1"/>
    <dgm:cxn modelId="{D945688A-29C1-418B-AE12-2D583D5520B4}" type="presParOf" srcId="{38EEA470-5D4B-476A-8785-18379C274DC2}" destId="{CA1986DC-0804-49AC-8B44-947B6ECD5137}" srcOrd="1" destOrd="0" presId="urn:microsoft.com/office/officeart/2005/8/layout/orgChart1"/>
    <dgm:cxn modelId="{5E9FF81D-869D-4DB4-9ED9-10C0F0A0C585}" type="presParOf" srcId="{CA1986DC-0804-49AC-8B44-947B6ECD5137}" destId="{17B7F469-7A89-43C1-85A0-AD907757F9A1}" srcOrd="0" destOrd="0" presId="urn:microsoft.com/office/officeart/2005/8/layout/orgChart1"/>
    <dgm:cxn modelId="{59D273B4-21AE-4E9B-8416-19D444AB5543}" type="presParOf" srcId="{17B7F469-7A89-43C1-85A0-AD907757F9A1}" destId="{548D0A79-30D3-4FB2-A753-77F5841EDD35}" srcOrd="0" destOrd="0" presId="urn:microsoft.com/office/officeart/2005/8/layout/orgChart1"/>
    <dgm:cxn modelId="{CD4397DC-3B0C-4577-A049-4FE5FC474461}" type="presParOf" srcId="{17B7F469-7A89-43C1-85A0-AD907757F9A1}" destId="{F9D18C9E-DE99-4291-B5C3-D33A7D36ECE6}" srcOrd="1" destOrd="0" presId="urn:microsoft.com/office/officeart/2005/8/layout/orgChart1"/>
    <dgm:cxn modelId="{291B8A4F-8F65-4672-B819-09C40458B7F6}" type="presParOf" srcId="{CA1986DC-0804-49AC-8B44-947B6ECD5137}" destId="{50BF4956-06EF-4CE1-93C6-2BE5E7845FA9}" srcOrd="1" destOrd="0" presId="urn:microsoft.com/office/officeart/2005/8/layout/orgChart1"/>
    <dgm:cxn modelId="{C7337B42-1E3B-40CD-AFE3-502F6DCF26CC}" type="presParOf" srcId="{CA1986DC-0804-49AC-8B44-947B6ECD5137}" destId="{6831E163-A990-4B3E-B033-ACCAE315778A}" srcOrd="2" destOrd="0" presId="urn:microsoft.com/office/officeart/2005/8/layout/orgChart1"/>
    <dgm:cxn modelId="{87A8298C-549A-4AF6-8510-42D4227D3BCD}" type="presParOf" srcId="{38EEA470-5D4B-476A-8785-18379C274DC2}" destId="{6018E40F-6CDF-43EA-AFA4-29FCA74CBFC9}" srcOrd="2" destOrd="0" presId="urn:microsoft.com/office/officeart/2005/8/layout/orgChart1"/>
    <dgm:cxn modelId="{802081F7-F669-4ED4-AFCC-3890D5D62670}" type="presParOf" srcId="{38EEA470-5D4B-476A-8785-18379C274DC2}" destId="{560A0045-0F0D-4561-864F-CDF0143473C4}" srcOrd="3" destOrd="0" presId="urn:microsoft.com/office/officeart/2005/8/layout/orgChart1"/>
    <dgm:cxn modelId="{FD5E0A7F-DFF4-45C1-BCBE-FC061138643F}" type="presParOf" srcId="{560A0045-0F0D-4561-864F-CDF0143473C4}" destId="{7728DCF1-6DDB-4989-97F6-D352B4B5FA35}" srcOrd="0" destOrd="0" presId="urn:microsoft.com/office/officeart/2005/8/layout/orgChart1"/>
    <dgm:cxn modelId="{DFEFBBE8-DD81-4EF2-8F1A-7D72371D334B}" type="presParOf" srcId="{7728DCF1-6DDB-4989-97F6-D352B4B5FA35}" destId="{54D2FBDC-FB17-485A-BF5A-66BBD717357C}" srcOrd="0" destOrd="0" presId="urn:microsoft.com/office/officeart/2005/8/layout/orgChart1"/>
    <dgm:cxn modelId="{C9617E3E-9FA5-4A4F-8873-28E2054EFC51}" type="presParOf" srcId="{7728DCF1-6DDB-4989-97F6-D352B4B5FA35}" destId="{14127054-7D8E-4920-953C-2E9348655EE0}" srcOrd="1" destOrd="0" presId="urn:microsoft.com/office/officeart/2005/8/layout/orgChart1"/>
    <dgm:cxn modelId="{184B5FB0-57F7-4CAB-B897-1089322EAB70}" type="presParOf" srcId="{560A0045-0F0D-4561-864F-CDF0143473C4}" destId="{61855DB0-B2E7-4D1D-B613-B0DE0438FC0D}" srcOrd="1" destOrd="0" presId="urn:microsoft.com/office/officeart/2005/8/layout/orgChart1"/>
    <dgm:cxn modelId="{B5418E2B-595A-4B98-8365-27E75EF959BF}" type="presParOf" srcId="{560A0045-0F0D-4561-864F-CDF0143473C4}" destId="{548BF694-E887-4BDB-8236-5767CFAA0FA3}" srcOrd="2" destOrd="0" presId="urn:microsoft.com/office/officeart/2005/8/layout/orgChart1"/>
    <dgm:cxn modelId="{7A6194B6-1863-4306-9A08-FAF0BDFDB81C}" type="presParOf" srcId="{38EEA470-5D4B-476A-8785-18379C274DC2}" destId="{5644D354-500A-4F62-B735-7EF235A233C7}" srcOrd="4" destOrd="0" presId="urn:microsoft.com/office/officeart/2005/8/layout/orgChart1"/>
    <dgm:cxn modelId="{9FEB9151-164C-44FF-8766-9AD49F6EF951}" type="presParOf" srcId="{38EEA470-5D4B-476A-8785-18379C274DC2}" destId="{CA8B457D-B084-4DFF-8CF3-5CF4648719E9}" srcOrd="5" destOrd="0" presId="urn:microsoft.com/office/officeart/2005/8/layout/orgChart1"/>
    <dgm:cxn modelId="{EF1B3B43-317E-4B60-9982-AE19CF937646}" type="presParOf" srcId="{CA8B457D-B084-4DFF-8CF3-5CF4648719E9}" destId="{6BABF00E-58BC-4AB0-9A88-D7B9E79F0162}" srcOrd="0" destOrd="0" presId="urn:microsoft.com/office/officeart/2005/8/layout/orgChart1"/>
    <dgm:cxn modelId="{F0451D60-5C11-49F8-B8EC-B36054CBDAA0}" type="presParOf" srcId="{6BABF00E-58BC-4AB0-9A88-D7B9E79F0162}" destId="{3319020A-D4D0-43AE-BA3E-BB36532FD217}" srcOrd="0" destOrd="0" presId="urn:microsoft.com/office/officeart/2005/8/layout/orgChart1"/>
    <dgm:cxn modelId="{0F4059D2-EDEB-4FCE-9D60-3831DB7B3048}" type="presParOf" srcId="{6BABF00E-58BC-4AB0-9A88-D7B9E79F0162}" destId="{39A02D8E-6DFC-4D90-88FC-490C1AE2A8A4}" srcOrd="1" destOrd="0" presId="urn:microsoft.com/office/officeart/2005/8/layout/orgChart1"/>
    <dgm:cxn modelId="{40BFA376-B008-4FE9-9BB0-1938660D9698}" type="presParOf" srcId="{CA8B457D-B084-4DFF-8CF3-5CF4648719E9}" destId="{65480AE0-D36D-4B95-8F4B-F3B297170E84}" srcOrd="1" destOrd="0" presId="urn:microsoft.com/office/officeart/2005/8/layout/orgChart1"/>
    <dgm:cxn modelId="{D967CE13-A304-4FA3-ACF2-80C9AA04D6A1}" type="presParOf" srcId="{CA8B457D-B084-4DFF-8CF3-5CF4648719E9}" destId="{749DCBF6-8D17-41FE-B640-A3613EF05ABC}" srcOrd="2" destOrd="0" presId="urn:microsoft.com/office/officeart/2005/8/layout/orgChart1"/>
    <dgm:cxn modelId="{1AA6D00C-A59E-45C3-8045-5BF09EAF5B54}" type="presParOf" srcId="{53DC4456-DF77-4466-94F4-2011B704EC8B}" destId="{ECD077F9-5C44-4907-81DA-4F3F7EE58EA6}" srcOrd="2" destOrd="0" presId="urn:microsoft.com/office/officeart/2005/8/layout/orgChart1"/>
    <dgm:cxn modelId="{E711EDD9-F2E6-4638-9F74-83E167D6E980}" type="presParOf" srcId="{26C435D9-DBF8-49EF-96DE-BBA95C913C6F}" destId="{FC8B0723-6C93-4D6F-A598-381672E61A6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EE2E7-82D0-42E7-816D-1C37136B1894}">
      <dsp:nvSpPr>
        <dsp:cNvPr id="0" name=""/>
        <dsp:cNvSpPr/>
      </dsp:nvSpPr>
      <dsp:spPr>
        <a:xfrm>
          <a:off x="0" y="2869406"/>
          <a:ext cx="8128000" cy="1920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/>
            <a:t>קבוצות</a:t>
          </a:r>
        </a:p>
      </dsp:txBody>
      <dsp:txXfrm>
        <a:off x="0" y="2869406"/>
        <a:ext cx="2438400" cy="1920875"/>
      </dsp:txXfrm>
    </dsp:sp>
    <dsp:sp modelId="{5568B36E-9253-4589-84A1-434EC9763E71}">
      <dsp:nvSpPr>
        <dsp:cNvPr id="0" name=""/>
        <dsp:cNvSpPr/>
      </dsp:nvSpPr>
      <dsp:spPr>
        <a:xfrm>
          <a:off x="0" y="628385"/>
          <a:ext cx="8128000" cy="1920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600" kern="1200" dirty="0"/>
            <a:t>ממלכות</a:t>
          </a:r>
        </a:p>
      </dsp:txBody>
      <dsp:txXfrm>
        <a:off x="0" y="628385"/>
        <a:ext cx="2438400" cy="1920875"/>
      </dsp:txXfrm>
    </dsp:sp>
    <dsp:sp modelId="{811324A8-E6DD-4C2E-A104-26965AB2ACDA}">
      <dsp:nvSpPr>
        <dsp:cNvPr id="0" name=""/>
        <dsp:cNvSpPr/>
      </dsp:nvSpPr>
      <dsp:spPr>
        <a:xfrm>
          <a:off x="4001373" y="788458"/>
          <a:ext cx="2401093" cy="16007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600" kern="1200" dirty="0"/>
            <a:t>ממלכת בעלי החיים</a:t>
          </a:r>
        </a:p>
      </dsp:txBody>
      <dsp:txXfrm>
        <a:off x="4048257" y="835342"/>
        <a:ext cx="2307325" cy="1506961"/>
      </dsp:txXfrm>
    </dsp:sp>
    <dsp:sp modelId="{0EA9AFB7-F5F9-4C25-8BBE-85B6E20C5D35}">
      <dsp:nvSpPr>
        <dsp:cNvPr id="0" name=""/>
        <dsp:cNvSpPr/>
      </dsp:nvSpPr>
      <dsp:spPr>
        <a:xfrm>
          <a:off x="3641209" y="2389187"/>
          <a:ext cx="1560710" cy="640291"/>
        </a:xfrm>
        <a:custGeom>
          <a:avLst/>
          <a:gdLst/>
          <a:ahLst/>
          <a:cxnLst/>
          <a:rect l="0" t="0" r="0" b="0"/>
          <a:pathLst>
            <a:path>
              <a:moveTo>
                <a:pt x="1560710" y="0"/>
              </a:moveTo>
              <a:lnTo>
                <a:pt x="1560710" y="320145"/>
              </a:lnTo>
              <a:lnTo>
                <a:pt x="0" y="320145"/>
              </a:lnTo>
              <a:lnTo>
                <a:pt x="0" y="64029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C3C4A-1534-459B-8697-5A31A27BCE2C}">
      <dsp:nvSpPr>
        <dsp:cNvPr id="0" name=""/>
        <dsp:cNvSpPr/>
      </dsp:nvSpPr>
      <dsp:spPr>
        <a:xfrm>
          <a:off x="2440662" y="3029479"/>
          <a:ext cx="2401093" cy="16007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600" kern="1200" dirty="0"/>
            <a:t>חסרי חוליות</a:t>
          </a:r>
        </a:p>
      </dsp:txBody>
      <dsp:txXfrm>
        <a:off x="2487546" y="3076363"/>
        <a:ext cx="2307325" cy="1506961"/>
      </dsp:txXfrm>
    </dsp:sp>
    <dsp:sp modelId="{D952C99F-B609-433C-BDE2-2E9F4B8011FC}">
      <dsp:nvSpPr>
        <dsp:cNvPr id="0" name=""/>
        <dsp:cNvSpPr/>
      </dsp:nvSpPr>
      <dsp:spPr>
        <a:xfrm>
          <a:off x="5201920" y="2389187"/>
          <a:ext cx="1560710" cy="640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0145"/>
              </a:lnTo>
              <a:lnTo>
                <a:pt x="1560710" y="320145"/>
              </a:lnTo>
              <a:lnTo>
                <a:pt x="1560710" y="64029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6E700-BC6E-43FF-BAD9-CCF251DA3260}">
      <dsp:nvSpPr>
        <dsp:cNvPr id="0" name=""/>
        <dsp:cNvSpPr/>
      </dsp:nvSpPr>
      <dsp:spPr>
        <a:xfrm>
          <a:off x="5562084" y="3029479"/>
          <a:ext cx="2401093" cy="1600729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600" kern="1200" dirty="0"/>
            <a:t>בעלי חוליות</a:t>
          </a:r>
        </a:p>
      </dsp:txBody>
      <dsp:txXfrm>
        <a:off x="5608968" y="3076363"/>
        <a:ext cx="2307325" cy="1506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A8696-2525-40BA-AB29-D779144E5D1C}">
      <dsp:nvSpPr>
        <dsp:cNvPr id="0" name=""/>
        <dsp:cNvSpPr/>
      </dsp:nvSpPr>
      <dsp:spPr>
        <a:xfrm>
          <a:off x="174438" y="2277468"/>
          <a:ext cx="300525" cy="689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9906"/>
              </a:lnTo>
              <a:lnTo>
                <a:pt x="300525" y="68990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20F6E3-4E68-41E3-BC9E-21445D6BE1FC}">
      <dsp:nvSpPr>
        <dsp:cNvPr id="0" name=""/>
        <dsp:cNvSpPr/>
      </dsp:nvSpPr>
      <dsp:spPr>
        <a:xfrm>
          <a:off x="868491" y="1045523"/>
          <a:ext cx="1049756" cy="364378"/>
        </a:xfrm>
        <a:custGeom>
          <a:avLst/>
          <a:gdLst/>
          <a:ahLst/>
          <a:cxnLst/>
          <a:rect l="0" t="0" r="0" b="0"/>
          <a:pathLst>
            <a:path>
              <a:moveTo>
                <a:pt x="1049756" y="0"/>
              </a:moveTo>
              <a:lnTo>
                <a:pt x="1049756" y="182189"/>
              </a:lnTo>
              <a:lnTo>
                <a:pt x="0" y="182189"/>
              </a:lnTo>
              <a:lnTo>
                <a:pt x="0" y="36437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CFEC1-0635-4F75-9D6B-62015FFEF7B3}">
      <dsp:nvSpPr>
        <dsp:cNvPr id="0" name=""/>
        <dsp:cNvSpPr/>
      </dsp:nvSpPr>
      <dsp:spPr>
        <a:xfrm>
          <a:off x="1918248" y="1045523"/>
          <a:ext cx="1049756" cy="364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189"/>
              </a:lnTo>
              <a:lnTo>
                <a:pt x="1049756" y="182189"/>
              </a:lnTo>
              <a:lnTo>
                <a:pt x="1049756" y="36437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3F2F3-FB44-4486-A97A-47F6EF44A5C1}">
      <dsp:nvSpPr>
        <dsp:cNvPr id="0" name=""/>
        <dsp:cNvSpPr/>
      </dsp:nvSpPr>
      <dsp:spPr>
        <a:xfrm>
          <a:off x="1050681" y="177956"/>
          <a:ext cx="1735133" cy="8675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100" kern="1200" dirty="0"/>
            <a:t>בעלי החיים</a:t>
          </a:r>
        </a:p>
      </dsp:txBody>
      <dsp:txXfrm>
        <a:off x="1050681" y="177956"/>
        <a:ext cx="1735133" cy="867566"/>
      </dsp:txXfrm>
    </dsp:sp>
    <dsp:sp modelId="{664223AC-2BE8-4EB1-A823-56D595EFB29D}">
      <dsp:nvSpPr>
        <dsp:cNvPr id="0" name=""/>
        <dsp:cNvSpPr/>
      </dsp:nvSpPr>
      <dsp:spPr>
        <a:xfrm>
          <a:off x="2100437" y="1409901"/>
          <a:ext cx="1735133" cy="8675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100" kern="1200" dirty="0"/>
            <a:t>בעלי חוליות</a:t>
          </a:r>
        </a:p>
      </dsp:txBody>
      <dsp:txXfrm>
        <a:off x="2100437" y="1409901"/>
        <a:ext cx="1735133" cy="867566"/>
      </dsp:txXfrm>
    </dsp:sp>
    <dsp:sp modelId="{11C0C449-BBBC-4CB6-8975-1FB0FACC053E}">
      <dsp:nvSpPr>
        <dsp:cNvPr id="0" name=""/>
        <dsp:cNvSpPr/>
      </dsp:nvSpPr>
      <dsp:spPr>
        <a:xfrm>
          <a:off x="924" y="1409901"/>
          <a:ext cx="1735133" cy="8675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100" kern="1200" dirty="0"/>
            <a:t>חסרי חוליות</a:t>
          </a:r>
        </a:p>
      </dsp:txBody>
      <dsp:txXfrm>
        <a:off x="924" y="1409901"/>
        <a:ext cx="1735133" cy="867566"/>
      </dsp:txXfrm>
    </dsp:sp>
    <dsp:sp modelId="{548D0A79-30D3-4FB2-A753-77F5841EDD35}">
      <dsp:nvSpPr>
        <dsp:cNvPr id="0" name=""/>
        <dsp:cNvSpPr/>
      </dsp:nvSpPr>
      <dsp:spPr>
        <a:xfrm>
          <a:off x="474963" y="2533591"/>
          <a:ext cx="1735133" cy="8675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100" kern="1200" dirty="0"/>
            <a:t>רכיכות</a:t>
          </a:r>
        </a:p>
      </dsp:txBody>
      <dsp:txXfrm>
        <a:off x="474963" y="2533591"/>
        <a:ext cx="1735133" cy="8675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8E40F-6CDF-43EA-AFA4-29FCA74CBFC9}">
      <dsp:nvSpPr>
        <dsp:cNvPr id="0" name=""/>
        <dsp:cNvSpPr/>
      </dsp:nvSpPr>
      <dsp:spPr>
        <a:xfrm>
          <a:off x="1339597" y="1681059"/>
          <a:ext cx="208393" cy="16254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5471"/>
              </a:lnTo>
              <a:lnTo>
                <a:pt x="208393" y="162547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A8696-2525-40BA-AB29-D779144E5D1C}">
      <dsp:nvSpPr>
        <dsp:cNvPr id="0" name=""/>
        <dsp:cNvSpPr/>
      </dsp:nvSpPr>
      <dsp:spPr>
        <a:xfrm>
          <a:off x="1339597" y="1681059"/>
          <a:ext cx="208393" cy="639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074"/>
              </a:lnTo>
              <a:lnTo>
                <a:pt x="208393" y="63907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20F6E3-4E68-41E3-BC9E-21445D6BE1FC}">
      <dsp:nvSpPr>
        <dsp:cNvPr id="0" name=""/>
        <dsp:cNvSpPr/>
      </dsp:nvSpPr>
      <dsp:spPr>
        <a:xfrm>
          <a:off x="1895314" y="694662"/>
          <a:ext cx="840521" cy="291751"/>
        </a:xfrm>
        <a:custGeom>
          <a:avLst/>
          <a:gdLst/>
          <a:ahLst/>
          <a:cxnLst/>
          <a:rect l="0" t="0" r="0" b="0"/>
          <a:pathLst>
            <a:path>
              <a:moveTo>
                <a:pt x="840521" y="0"/>
              </a:moveTo>
              <a:lnTo>
                <a:pt x="840521" y="145875"/>
              </a:lnTo>
              <a:lnTo>
                <a:pt x="0" y="145875"/>
              </a:lnTo>
              <a:lnTo>
                <a:pt x="0" y="29175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CFEC1-0635-4F75-9D6B-62015FFEF7B3}">
      <dsp:nvSpPr>
        <dsp:cNvPr id="0" name=""/>
        <dsp:cNvSpPr/>
      </dsp:nvSpPr>
      <dsp:spPr>
        <a:xfrm>
          <a:off x="2735836" y="694662"/>
          <a:ext cx="888535" cy="284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554"/>
              </a:lnTo>
              <a:lnTo>
                <a:pt x="888535" y="138554"/>
              </a:lnTo>
              <a:lnTo>
                <a:pt x="888535" y="28442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3F2F3-FB44-4486-A97A-47F6EF44A5C1}">
      <dsp:nvSpPr>
        <dsp:cNvPr id="0" name=""/>
        <dsp:cNvSpPr/>
      </dsp:nvSpPr>
      <dsp:spPr>
        <a:xfrm>
          <a:off x="2041190" y="16"/>
          <a:ext cx="1389291" cy="6946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500" kern="1200" dirty="0"/>
            <a:t>בעלי החיים</a:t>
          </a:r>
        </a:p>
      </dsp:txBody>
      <dsp:txXfrm>
        <a:off x="2041190" y="16"/>
        <a:ext cx="1389291" cy="694645"/>
      </dsp:txXfrm>
    </dsp:sp>
    <dsp:sp modelId="{664223AC-2BE8-4EB1-A823-56D595EFB29D}">
      <dsp:nvSpPr>
        <dsp:cNvPr id="0" name=""/>
        <dsp:cNvSpPr/>
      </dsp:nvSpPr>
      <dsp:spPr>
        <a:xfrm>
          <a:off x="2929725" y="979092"/>
          <a:ext cx="1389291" cy="6946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500" kern="1200" dirty="0"/>
            <a:t>בעלי חוליות</a:t>
          </a:r>
        </a:p>
      </dsp:txBody>
      <dsp:txXfrm>
        <a:off x="2929725" y="979092"/>
        <a:ext cx="1389291" cy="694645"/>
      </dsp:txXfrm>
    </dsp:sp>
    <dsp:sp modelId="{11C0C449-BBBC-4CB6-8975-1FB0FACC053E}">
      <dsp:nvSpPr>
        <dsp:cNvPr id="0" name=""/>
        <dsp:cNvSpPr/>
      </dsp:nvSpPr>
      <dsp:spPr>
        <a:xfrm>
          <a:off x="1200668" y="986414"/>
          <a:ext cx="1389291" cy="6946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500" kern="1200" dirty="0"/>
            <a:t>חסרי חוליות</a:t>
          </a:r>
        </a:p>
      </dsp:txBody>
      <dsp:txXfrm>
        <a:off x="1200668" y="986414"/>
        <a:ext cx="1389291" cy="694645"/>
      </dsp:txXfrm>
    </dsp:sp>
    <dsp:sp modelId="{548D0A79-30D3-4FB2-A753-77F5841EDD35}">
      <dsp:nvSpPr>
        <dsp:cNvPr id="0" name=""/>
        <dsp:cNvSpPr/>
      </dsp:nvSpPr>
      <dsp:spPr>
        <a:xfrm>
          <a:off x="1547991" y="1972811"/>
          <a:ext cx="1389291" cy="6946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500" kern="1200" dirty="0"/>
            <a:t>רכיכות</a:t>
          </a:r>
        </a:p>
      </dsp:txBody>
      <dsp:txXfrm>
        <a:off x="1547991" y="1972811"/>
        <a:ext cx="1389291" cy="694645"/>
      </dsp:txXfrm>
    </dsp:sp>
    <dsp:sp modelId="{54D2FBDC-FB17-485A-BF5A-66BBD717357C}">
      <dsp:nvSpPr>
        <dsp:cNvPr id="0" name=""/>
        <dsp:cNvSpPr/>
      </dsp:nvSpPr>
      <dsp:spPr>
        <a:xfrm>
          <a:off x="1547991" y="2959208"/>
          <a:ext cx="1389291" cy="6946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500" kern="1200" dirty="0"/>
            <a:t>חרקים </a:t>
          </a:r>
        </a:p>
      </dsp:txBody>
      <dsp:txXfrm>
        <a:off x="1547991" y="2959208"/>
        <a:ext cx="1389291" cy="6946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F5455-3135-4389-8378-D20B92A2A837}">
      <dsp:nvSpPr>
        <dsp:cNvPr id="0" name=""/>
        <dsp:cNvSpPr/>
      </dsp:nvSpPr>
      <dsp:spPr>
        <a:xfrm>
          <a:off x="3095624" y="232"/>
          <a:ext cx="1936750" cy="125888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400" kern="1200" dirty="0"/>
            <a:t>ביצה</a:t>
          </a:r>
        </a:p>
      </dsp:txBody>
      <dsp:txXfrm>
        <a:off x="3157078" y="61686"/>
        <a:ext cx="1813842" cy="1135979"/>
      </dsp:txXfrm>
    </dsp:sp>
    <dsp:sp modelId="{FEFC00FC-FC4B-4F01-9C60-CAC8E785A4E1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315338" y="406915"/>
              </a:moveTo>
              <a:arcTo wR="2079657" hR="2079657" stAng="18387232" swAng="1633569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38CBB8-CBAC-4304-9A1E-088296695809}">
      <dsp:nvSpPr>
        <dsp:cNvPr id="0" name=""/>
        <dsp:cNvSpPr/>
      </dsp:nvSpPr>
      <dsp:spPr>
        <a:xfrm>
          <a:off x="5175282" y="2079889"/>
          <a:ext cx="1936750" cy="12588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400" kern="1200" dirty="0"/>
            <a:t>זחל</a:t>
          </a:r>
        </a:p>
      </dsp:txBody>
      <dsp:txXfrm>
        <a:off x="5236736" y="2141343"/>
        <a:ext cx="1813842" cy="1135979"/>
      </dsp:txXfrm>
    </dsp:sp>
    <dsp:sp modelId="{80F74D1F-64A1-445A-90A4-10E1AA643727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943720" y="3001743"/>
              </a:moveTo>
              <a:arcTo wR="2079657" hR="2079657" stAng="1579199" swAng="1633569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F641C-E455-4BE5-AD45-A2D5E2D66EB7}">
      <dsp:nvSpPr>
        <dsp:cNvPr id="0" name=""/>
        <dsp:cNvSpPr/>
      </dsp:nvSpPr>
      <dsp:spPr>
        <a:xfrm>
          <a:off x="3095625" y="4159546"/>
          <a:ext cx="1936750" cy="125888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400" kern="1200" dirty="0"/>
            <a:t>גולם</a:t>
          </a:r>
        </a:p>
      </dsp:txBody>
      <dsp:txXfrm>
        <a:off x="3157079" y="4221000"/>
        <a:ext cx="1813842" cy="1135979"/>
      </dsp:txXfrm>
    </dsp:sp>
    <dsp:sp modelId="{F0B50D3C-ECF7-42C2-AB97-3A6F2A43CE2A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843976" y="3752399"/>
              </a:moveTo>
              <a:arcTo wR="2079657" hR="2079657" stAng="7587232" swAng="1633569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5CF806-FD4C-4999-BF87-06FC338E8B7C}">
      <dsp:nvSpPr>
        <dsp:cNvPr id="0" name=""/>
        <dsp:cNvSpPr/>
      </dsp:nvSpPr>
      <dsp:spPr>
        <a:xfrm>
          <a:off x="1015967" y="2079889"/>
          <a:ext cx="1936750" cy="125888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400" kern="1200" dirty="0"/>
            <a:t>בוגר</a:t>
          </a:r>
        </a:p>
      </dsp:txBody>
      <dsp:txXfrm>
        <a:off x="1077421" y="2141343"/>
        <a:ext cx="1813842" cy="1135979"/>
      </dsp:txXfrm>
    </dsp:sp>
    <dsp:sp modelId="{1D5BF810-198C-43C5-B51F-621B1393E8E7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215594" y="1157570"/>
              </a:moveTo>
              <a:arcTo wR="2079657" hR="2079657" stAng="12379199" swAng="1633569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45B48B4-AFD3-4863-AC66-FFF22FC8A94F}" type="datetimeFigureOut">
              <a:rPr lang="he-IL" smtClean="0"/>
              <a:t>ט"ו/תמוז/תש"פ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FB0839D-E747-411D-B3A8-2FA196B5B9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6094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07/07/2020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181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he-IL" b="1" baseline="0" dirty="0"/>
              <a:t>בשיעור הזה נתמקד </a:t>
            </a:r>
            <a:r>
              <a:rPr lang="he-IL" dirty="0"/>
              <a:t>בשלושה</a:t>
            </a:r>
            <a:r>
              <a:rPr lang="he-IL" baseline="0" dirty="0"/>
              <a:t> מינים של שבלולים שחיים ביבשה.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he-IL" baseline="0" dirty="0"/>
              <a:t>אלו הם שבלולי יבשה מאוד נפוצים, שאפשר למצוא כמעט בכל מקום.</a:t>
            </a:r>
            <a:endParaRPr lang="he-IL" sz="1200" b="0" i="0" u="none" strike="noStrike" cap="none" baseline="0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התבוננו בתצלומים. מה דומה במבנה גופם?</a:t>
            </a:r>
            <a:endParaRPr lang="he-IL" sz="1200" b="0" i="0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algn="r" rtl="1"/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לכולם גוף רך, הם שייכים למחלקת הרכיכות.. כולם נעים על רגל אחת</a:t>
            </a:r>
          </a:p>
          <a:p>
            <a:pPr algn="r" rtl="1"/>
            <a:r>
              <a:rPr lang="he-IL" sz="1200" b="1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ומה ההבדל בינים?</a:t>
            </a:r>
          </a:p>
          <a:p>
            <a:pPr algn="r" rtl="1"/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החשופית שונה מאוד, כמו שמה, היא חשופה, אין לה כיסוי קשיח, </a:t>
            </a:r>
            <a:r>
              <a:rPr lang="he-IL" sz="1200" b="0" i="0" u="none" strike="noStrike" cap="none" baseline="0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קונכיה</a:t>
            </a:r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algn="r" rtl="1"/>
            <a:r>
              <a:rPr lang="he-IL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דרחול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השיח גדל על שיחים ומכאן שמו. 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algn="r" rtl="1"/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שבלול הגינה כי מוצאים אותו כמעט בכל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גינה.</a:t>
            </a:r>
            <a:endParaRPr lang="he-IL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dirty="0">
              <a:solidFill>
                <a:schemeClr val="dk1"/>
              </a:solidFill>
            </a:endParaRPr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641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התבוננו בכיסוי הקשיח של השבלולים, </a:t>
            </a:r>
            <a:r>
              <a:rPr lang="he-IL" b="1" dirty="0" err="1" smtClean="0"/>
              <a:t>בקונכיה</a:t>
            </a:r>
            <a:r>
              <a:rPr lang="he-IL" b="1" dirty="0" smtClean="0"/>
              <a:t>.</a:t>
            </a: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baseline="0" dirty="0"/>
              <a:t>תפקיד </a:t>
            </a:r>
            <a:r>
              <a:rPr lang="he-IL" b="1" baseline="0" dirty="0" err="1"/>
              <a:t>הקונכיה</a:t>
            </a:r>
            <a:r>
              <a:rPr lang="he-IL" b="1" baseline="0" dirty="0"/>
              <a:t> להגן על השבלול מפני טורפים, פגעי מזג אוויר </a:t>
            </a:r>
            <a:r>
              <a:rPr lang="he-IL" b="1" baseline="0" dirty="0" smtClean="0"/>
              <a:t>ועוד.</a:t>
            </a:r>
            <a:endParaRPr lang="he-IL" b="0" baseline="0"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4563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buFontTx/>
              <a:buNone/>
            </a:pPr>
            <a:r>
              <a:rPr lang="en-US" dirty="0" smtClean="0"/>
              <a:t> </a:t>
            </a:r>
            <a:r>
              <a:rPr lang="he-IL" dirty="0"/>
              <a:t>לשבלולים יש רגל אחת ארוכה באמצעותה</a:t>
            </a:r>
            <a:r>
              <a:rPr lang="he-IL" baseline="0" dirty="0"/>
              <a:t> הוא </a:t>
            </a:r>
            <a:r>
              <a:rPr lang="he-IL" baseline="0" dirty="0" smtClean="0"/>
              <a:t>נע,</a:t>
            </a:r>
            <a:endParaRPr lang="he-IL" baseline="0" dirty="0"/>
          </a:p>
          <a:p>
            <a:pPr algn="r" rtl="1"/>
            <a:r>
              <a:rPr lang="en-US" dirty="0"/>
              <a:t> </a:t>
            </a:r>
            <a:r>
              <a:rPr lang="he-IL" dirty="0"/>
              <a:t>בקצה המשושים העליונים נמצאות העיניים.</a:t>
            </a:r>
          </a:p>
          <a:p>
            <a:pPr algn="r" rtl="1"/>
            <a:r>
              <a:rPr lang="he-IL" dirty="0"/>
              <a:t>המשושים התחתונים משמשים למישוש והרחה</a:t>
            </a:r>
            <a:r>
              <a:rPr lang="he-IL" dirty="0" smtClean="0"/>
              <a:t>.</a:t>
            </a:r>
            <a:endParaRPr lang="he-IL" dirty="0"/>
          </a:p>
          <a:p>
            <a:pPr algn="r" rtl="1"/>
            <a:r>
              <a:rPr lang="he-IL" baseline="0" dirty="0"/>
              <a:t>אין לו אוזניים</a:t>
            </a:r>
          </a:p>
          <a:p>
            <a:pPr algn="r" rtl="1"/>
            <a:r>
              <a:rPr lang="he-IL" baseline="0" dirty="0"/>
              <a:t>ולכן הוא לא שומע.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8252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אפשר לראות את </a:t>
            </a:r>
            <a:r>
              <a:rPr lang="he-IL" dirty="0" smtClean="0"/>
              <a:t>העיניים, </a:t>
            </a:r>
            <a:r>
              <a:rPr lang="he-IL" dirty="0"/>
              <a:t>בשבלול שצולם בהגדלה  - בקצה המשוש העליון.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461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/>
              <a:t>טלי:</a:t>
            </a:r>
          </a:p>
          <a:p>
            <a:pPr algn="r"/>
            <a:r>
              <a:rPr lang="he-IL" dirty="0"/>
              <a:t>שבלולים ניזונים מצמחים.</a:t>
            </a:r>
          </a:p>
          <a:p>
            <a:pPr algn="r"/>
            <a:r>
              <a:rPr lang="he-IL" baseline="0" dirty="0"/>
              <a:t>תראו את העלים המחוררים מאכילתם של השבלולים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8539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/>
              <a:t>כעת ניראה בסרטון, כיצד הולך ומתקדם השבלול.</a:t>
            </a:r>
          </a:p>
          <a:p>
            <a:pPr algn="r" rtl="1"/>
            <a:r>
              <a:rPr lang="he-IL" baseline="0" dirty="0"/>
              <a:t>תראו מה הוא משאיר אחריו? ריר.</a:t>
            </a:r>
          </a:p>
          <a:p>
            <a:pPr algn="r" rtl="1"/>
            <a:r>
              <a:rPr lang="he-IL" baseline="0" dirty="0"/>
              <a:t>אתם בטח שואלים בשביל מה הוא צריך את הריר הזה. הריר מגן על השבלול מחפצים מחוספסים שהוא מחליק עליהם</a:t>
            </a:r>
          </a:p>
          <a:p>
            <a:pPr algn="r" rtl="1"/>
            <a:r>
              <a:rPr lang="he-IL" baseline="0" dirty="0"/>
              <a:t>הריר הוא גם קצת רעיל והשבלול, בשעת סכנה, מתכנס בתוך </a:t>
            </a:r>
            <a:r>
              <a:rPr lang="he-IL" baseline="0" dirty="0" err="1"/>
              <a:t>הקונכיה</a:t>
            </a:r>
            <a:r>
              <a:rPr lang="he-IL" baseline="0" dirty="0"/>
              <a:t> ומפריש קצף </a:t>
            </a:r>
            <a:r>
              <a:rPr lang="he-IL" baseline="0" dirty="0" err="1"/>
              <a:t>רירני</a:t>
            </a:r>
            <a:r>
              <a:rPr lang="he-IL" baseline="0" dirty="0"/>
              <a:t> רב.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הרגל השרירית והריר</a:t>
            </a:r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המופרש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מאפשרים לו להיאחז ולהיצמד למשטחים.</a:t>
            </a:r>
          </a:p>
          <a:p>
            <a:pPr algn="r"/>
            <a:r>
              <a:rPr lang="he-IL" dirty="0"/>
              <a:t> </a:t>
            </a:r>
          </a:p>
          <a:p>
            <a:pPr algn="r"/>
            <a:r>
              <a:rPr lang="he-IL" baseline="0" dirty="0"/>
              <a:t>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9656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/>
              <a:t>והנה חלזון ענק ומאוד מיוחד - </a:t>
            </a:r>
            <a:r>
              <a:rPr lang="he-IL" dirty="0"/>
              <a:t>החילזון האפריקאי הענק.</a:t>
            </a:r>
          </a:p>
          <a:p>
            <a:pPr algn="r" rtl="1"/>
            <a:r>
              <a:rPr lang="he-IL" dirty="0"/>
              <a:t>זהו החילזון היבשתי הגדול ביותר בעולם. </a:t>
            </a:r>
          </a:p>
          <a:p>
            <a:pPr algn="r" rtl="1"/>
            <a:r>
              <a:rPr lang="he-IL" baseline="0" dirty="0"/>
              <a:t>להדגים עם סרגל)</a:t>
            </a:r>
            <a:r>
              <a:rPr lang="en-US" baseline="0" dirty="0"/>
              <a:t>)</a:t>
            </a:r>
            <a:r>
              <a:rPr lang="he-IL" baseline="0" dirty="0"/>
              <a:t>אורך גופו כ- 20 ס"מ.</a:t>
            </a:r>
            <a:r>
              <a:rPr lang="he-IL" dirty="0"/>
              <a:t> </a:t>
            </a:r>
          </a:p>
          <a:p>
            <a:pPr algn="r" rtl="1"/>
            <a:r>
              <a:rPr lang="he-IL" baseline="0" dirty="0"/>
              <a:t>לא ניתן למצוא אותו בטבע בישראל.</a:t>
            </a:r>
          </a:p>
          <a:p>
            <a:pPr algn="r" rtl="1"/>
            <a:r>
              <a:rPr lang="he-IL" baseline="0" dirty="0"/>
              <a:t>אבל יש כמה אנשים שטיילו באפריקה וראו את החילזון הזה,</a:t>
            </a:r>
          </a:p>
          <a:p>
            <a:pPr algn="r" rtl="1"/>
            <a:r>
              <a:rPr lang="he-IL" baseline="0" dirty="0"/>
              <a:t>והחליטו להביא אותו לארץ שלהם ולגדל </a:t>
            </a:r>
            <a:r>
              <a:rPr lang="he-IL" baseline="0" dirty="0" smtClean="0"/>
              <a:t>אותו.</a:t>
            </a:r>
            <a:endParaRPr lang="he-IL" baseline="0" dirty="0"/>
          </a:p>
          <a:p>
            <a:pPr algn="r" rtl="1"/>
            <a:r>
              <a:rPr lang="he-IL" baseline="0" dirty="0"/>
              <a:t>אבל זה מעשה שאסור לעשות, להוציא בעל חיים מסביבתם הטבעית</a:t>
            </a:r>
          </a:p>
          <a:p>
            <a:pPr algn="r" rtl="1"/>
            <a:r>
              <a:rPr lang="he-IL" baseline="0" dirty="0"/>
              <a:t>כשהם הגיעו לסביבה אחרת הם פגעו והזיקו לחקלאות ופגעו בבעלי חיים קטנים אחרים.</a:t>
            </a:r>
          </a:p>
          <a:p>
            <a:pPr algn="r" rtl="1"/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3093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/>
              <a:t>הצדפות הן בעל החיים מקבוצת הרכיכות.</a:t>
            </a:r>
          </a:p>
          <a:p>
            <a:pPr algn="r" rtl="1"/>
            <a:r>
              <a:rPr lang="he-IL" baseline="0" dirty="0"/>
              <a:t>למעשה מה שאתם רואים על חוף הים הוא הקונכיות של הצדפות שכבר מתו. הכיסוי שלהן נסחף עם זרמי הים אל החוף.</a:t>
            </a:r>
          </a:p>
          <a:p>
            <a:pPr algn="r" rtl="1"/>
            <a:r>
              <a:rPr lang="he-IL" baseline="0" dirty="0"/>
              <a:t>את הצדפות ניתן למצוא גם במים רדודים וגם בעומק רב מתחת לפני הים.</a:t>
            </a:r>
          </a:p>
          <a:p>
            <a:pPr algn="r" rtl="1"/>
            <a:r>
              <a:rPr lang="he-IL" baseline="0" dirty="0"/>
              <a:t>יש צדפות ממש קטנות, בגודל של מילימטרים בודדים, ויש צדפות ענק שיכולות להגיע למשקל של 150 ק"ג!</a:t>
            </a:r>
          </a:p>
          <a:p>
            <a:pPr algn="r" rtl="1"/>
            <a:r>
              <a:rPr lang="he-IL" baseline="0" dirty="0"/>
              <a:t>אחת הצדפות המעניינות היא הפנינית. היא נקראת כך כיון שהיא מייצרת בתוך גופה פנינה מדהימה </a:t>
            </a:r>
            <a:r>
              <a:rPr lang="he-IL" baseline="0" dirty="0" smtClean="0"/>
              <a:t>ביופייה </a:t>
            </a:r>
            <a:r>
              <a:rPr lang="he-IL" baseline="0" dirty="0"/>
              <a:t>הטבעי. כתגובה לחדירת גרגר חול או טפיל היא מפרישה חומר שהופך לפנינה. אבן חן שאין צורך ללטש או להבריק.</a:t>
            </a:r>
          </a:p>
          <a:p>
            <a:pPr algn="r" rtl="1"/>
            <a:r>
              <a:rPr lang="he-IL" baseline="0" dirty="0"/>
              <a:t>חזרו אל המידע שקראנו.</a:t>
            </a:r>
          </a:p>
          <a:p>
            <a:pPr algn="r" rtl="1"/>
            <a:r>
              <a:rPr lang="he-IL" baseline="0" dirty="0"/>
              <a:t>איזה מאפיין משייך את הצדפה לקבוצת הרכיכות?</a:t>
            </a:r>
          </a:p>
          <a:p>
            <a:pPr algn="r" rtl="1"/>
            <a:r>
              <a:rPr lang="he-IL" baseline="0" dirty="0"/>
              <a:t>כמובן – הריר וכיסוי </a:t>
            </a:r>
            <a:r>
              <a:rPr lang="he-IL" baseline="0" dirty="0" smtClean="0"/>
              <a:t>הקונכייה.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3093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נלמד כעת על מחלקת נוספת בתוך קבוצת חסרי החוליות – מחלקת החרקים.</a:t>
            </a:r>
          </a:p>
          <a:p>
            <a:pPr algn="r" rtl="1"/>
            <a:r>
              <a:rPr lang="he-IL" dirty="0"/>
              <a:t>אני</a:t>
            </a:r>
            <a:r>
              <a:rPr lang="he-IL" baseline="0" dirty="0"/>
              <a:t> יודעת שרובכם לא כל כך אוהבים את </a:t>
            </a:r>
            <a:r>
              <a:rPr lang="he-IL" baseline="0" dirty="0" smtClean="0"/>
              <a:t>החרקים.</a:t>
            </a:r>
            <a:endParaRPr lang="he-IL" baseline="0" dirty="0"/>
          </a:p>
          <a:p>
            <a:pPr algn="r" rtl="1"/>
            <a:r>
              <a:rPr lang="he-IL" baseline="0" dirty="0"/>
              <a:t>אבל נזכור שהם חלק מהבריאה, ויש לכל חרק תפקיד בעולם.</a:t>
            </a:r>
          </a:p>
          <a:p>
            <a:pPr algn="r" rtl="1"/>
            <a:r>
              <a:rPr lang="he-IL" baseline="0" dirty="0"/>
              <a:t>התבוננו באיורי </a:t>
            </a:r>
            <a:r>
              <a:rPr lang="he-IL" baseline="0" dirty="0" smtClean="0"/>
              <a:t>החרקים.</a:t>
            </a:r>
            <a:endParaRPr lang="he-IL" baseline="0" dirty="0"/>
          </a:p>
          <a:p>
            <a:pPr algn="r" rtl="1"/>
            <a:r>
              <a:rPr lang="he-IL" baseline="0" dirty="0"/>
              <a:t>נסו למצוא מאפיינים משותפים ומאפיינים שונים במבנה </a:t>
            </a:r>
            <a:r>
              <a:rPr lang="he-IL" baseline="0" dirty="0" smtClean="0"/>
              <a:t>גופם.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3778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3778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r" rtl="1">
              <a:buNone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אנחנו</a:t>
            </a:r>
            <a:r>
              <a:rPr lang="he-IL" sz="1200" baseline="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 רגילים להתפעל מיופי הבריאה בדברים מופלאים שבטבע, כמו מערכת השמש העצומה, תופעות מיוחדות כמו קשת בענן, ברק ורעם.</a:t>
            </a:r>
          </a:p>
          <a:p>
            <a:pPr marL="158750" indent="0" algn="r" rtl="1">
              <a:buNone/>
            </a:pPr>
            <a:r>
              <a:rPr lang="he-IL" sz="1200" baseline="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כמה </a:t>
            </a:r>
            <a:r>
              <a:rPr lang="he-IL" sz="1200" baseline="0" dirty="0" err="1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מאיתנו</a:t>
            </a:r>
            <a:r>
              <a:rPr lang="he-IL" sz="1200" baseline="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 מתפעלים מנמלה? מדבורה? מיצורים חיים קטנים נוספים?</a:t>
            </a:r>
          </a:p>
          <a:p>
            <a:pPr marL="158750" indent="0" algn="r" rtl="1">
              <a:buNone/>
            </a:pPr>
            <a:r>
              <a:rPr lang="he-IL" sz="1200" baseline="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תראו מה כותב הכוזרי – דווקא בגלל שהם כל כך קטנים, החכמה וההשגחה של הקב"ה בעולמו משתקפת מהם פי כמה וכמה.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dk1"/>
              </a:solidFill>
              <a:latin typeface="Arial" panose="020B0604020202020204" pitchFamily="34" charset="0"/>
              <a:ea typeface="Alef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אלה הם שלושת חלקי החרקים:</a:t>
            </a:r>
          </a:p>
          <a:p>
            <a:pPr algn="r" rtl="1"/>
            <a:r>
              <a:rPr lang="he-IL" dirty="0"/>
              <a:t>ראש, חזה ובטן</a:t>
            </a:r>
          </a:p>
          <a:p>
            <a:pPr algn="r" rtl="1"/>
            <a:r>
              <a:rPr lang="he-IL" dirty="0"/>
              <a:t>לחלק מהחרקים יש זוג </a:t>
            </a:r>
            <a:r>
              <a:rPr lang="he-IL" dirty="0" smtClean="0"/>
              <a:t>כנפיים.</a:t>
            </a:r>
            <a:endParaRPr lang="he-IL" dirty="0"/>
          </a:p>
          <a:p>
            <a:pPr algn="r" rtl="1"/>
            <a:r>
              <a:rPr lang="he-IL" dirty="0"/>
              <a:t>ויש כאלה שיש להם כנף קשיחה יותר בדומה </a:t>
            </a:r>
            <a:r>
              <a:rPr lang="he-IL" dirty="0" smtClean="0"/>
              <a:t>לחיפושיות.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564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dirty="0"/>
              <a:t>החרקים</a:t>
            </a:r>
            <a:r>
              <a:rPr lang="he-IL" baseline="0" dirty="0"/>
              <a:t> שאתם רואים בשדה לא תמיד נראו כך</a:t>
            </a:r>
          </a:p>
          <a:p>
            <a:pPr algn="r" rtl="1"/>
            <a:r>
              <a:rPr lang="he-IL" baseline="0" dirty="0"/>
              <a:t>למעשה במחזור החיים של החרקים, הם משנים את צורתם.</a:t>
            </a:r>
          </a:p>
          <a:p>
            <a:pPr algn="r" rtl="1"/>
            <a:r>
              <a:rPr lang="he-IL" baseline="0" dirty="0"/>
              <a:t>חרקים בוקעים מתוך ביצים.</a:t>
            </a:r>
          </a:p>
          <a:p>
            <a:pPr algn="r" rtl="1"/>
            <a:r>
              <a:rPr lang="he-IL" baseline="0" dirty="0"/>
              <a:t>מהביצים בוקעים </a:t>
            </a:r>
            <a:r>
              <a:rPr lang="he-IL" baseline="0" dirty="0" smtClean="0"/>
              <a:t>זחלים.</a:t>
            </a:r>
            <a:endParaRPr lang="he-IL" baseline="0" dirty="0"/>
          </a:p>
          <a:p>
            <a:pPr algn="r" rtl="1"/>
            <a:r>
              <a:rPr lang="he-IL" baseline="0" dirty="0"/>
              <a:t>הזחלים ניזונים מצמחיה, גדלים ומתפתחים בקצב </a:t>
            </a:r>
            <a:r>
              <a:rPr lang="he-IL" baseline="0" dirty="0" smtClean="0"/>
              <a:t>מהיר.</a:t>
            </a:r>
            <a:endParaRPr lang="he-IL" baseline="0" dirty="0"/>
          </a:p>
          <a:p>
            <a:pPr algn="r" rtl="1"/>
            <a:r>
              <a:rPr lang="he-IL" baseline="0" dirty="0"/>
              <a:t>בגלגול מלא כמו של טוואי המשי מתפתח </a:t>
            </a:r>
            <a:r>
              <a:rPr lang="he-IL" baseline="0" dirty="0" smtClean="0"/>
              <a:t>גולם.</a:t>
            </a:r>
            <a:endParaRPr lang="he-IL" baseline="0" dirty="0"/>
          </a:p>
          <a:p>
            <a:pPr algn="r" rtl="1"/>
            <a:r>
              <a:rPr lang="he-IL" baseline="0" dirty="0"/>
              <a:t>ומהגולם בוקע חרק בוגר, או במקרה שלנו – פרפר טוואי המשי.</a:t>
            </a:r>
          </a:p>
          <a:p>
            <a:pPr algn="r" rtl="1"/>
            <a:r>
              <a:rPr lang="he-IL" baseline="0" dirty="0"/>
              <a:t>ישנם חרקים כמו החגב והצרצר שלא הופכים לגולם. משלב הזחלים הם הופכים לחרק בוגר חסר כנפיים.</a:t>
            </a:r>
            <a:endParaRPr lang="he-IL"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לא סתם ברא הקב"ה בעולמו</a:t>
            </a:r>
            <a:r>
              <a:rPr lang="he-IL" baseline="0" dirty="0"/>
              <a:t> את החרקים</a:t>
            </a:r>
          </a:p>
          <a:p>
            <a:pPr algn="r" rtl="1"/>
            <a:r>
              <a:rPr lang="he-IL" baseline="0" dirty="0"/>
              <a:t>תראו כמה תועלת יש בהם לאדם:</a:t>
            </a:r>
          </a:p>
          <a:p>
            <a:pPr algn="r" rtl="1"/>
            <a:r>
              <a:rPr lang="he-IL" baseline="0" dirty="0"/>
              <a:t>להקריא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7676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דבורת</a:t>
            </a:r>
            <a:r>
              <a:rPr lang="he-IL" baseline="0" dirty="0"/>
              <a:t> הדבש היא ידידה טובה של האדם.</a:t>
            </a:r>
          </a:p>
          <a:p>
            <a:pPr algn="r" rtl="1"/>
            <a:r>
              <a:rPr lang="he-IL" baseline="0" dirty="0"/>
              <a:t>הדבורים... (להקריא)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הביצים מוטלות בתאים שצורתן משושה. הרבה תאים יחד יוצרים את יערת הדבש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7676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/>
              <a:t>במהלך היום הדבורים אוספות צוף ואבקה מהפרחים.</a:t>
            </a:r>
          </a:p>
          <a:p>
            <a:pPr algn="r" rtl="1"/>
            <a:r>
              <a:rPr lang="he-IL" baseline="0" dirty="0"/>
              <a:t>הן מוצצות את הצוף באמצעות לשון ארוכה ומאחסנות אותו בגופן עד שהן מגיעות אל </a:t>
            </a:r>
            <a:r>
              <a:rPr lang="he-IL" baseline="0" dirty="0" smtClean="0"/>
              <a:t>הכוורת.</a:t>
            </a:r>
            <a:endParaRPr lang="he-IL" baseline="0" dirty="0"/>
          </a:p>
          <a:p>
            <a:pPr algn="r" rtl="1"/>
            <a:r>
              <a:rPr lang="he-IL" baseline="0" dirty="0"/>
              <a:t>בכוורת הן הופכות את הצוף </a:t>
            </a:r>
            <a:r>
              <a:rPr lang="he-IL" baseline="0" dirty="0" smtClean="0"/>
              <a:t>לדבש.</a:t>
            </a:r>
            <a:endParaRPr lang="he-IL" baseline="0" dirty="0"/>
          </a:p>
          <a:p>
            <a:pPr algn="r" rtl="1"/>
            <a:r>
              <a:rPr lang="he-IL" baseline="0" dirty="0"/>
              <a:t>הדבש משמש אותן להזנה.</a:t>
            </a:r>
          </a:p>
          <a:p>
            <a:pPr algn="r" rtl="1"/>
            <a:r>
              <a:rPr lang="he-IL" baseline="0" dirty="0"/>
              <a:t>חלק מהדבש מכוסה על ידי הפועלות בדונג ונשמר לעונת </a:t>
            </a:r>
            <a:r>
              <a:rPr lang="he-IL" baseline="0" dirty="0" smtClean="0"/>
              <a:t>החורף.</a:t>
            </a:r>
            <a:endParaRPr lang="he-IL" baseline="0" dirty="0"/>
          </a:p>
          <a:p>
            <a:pPr algn="r" rtl="1"/>
            <a:r>
              <a:rPr lang="he-IL" baseline="0" dirty="0"/>
              <a:t>הדבוראים בנו כוורות מלאכותיות, הדומות במבנה שלהם לכוורת הדבורים הטבעית.</a:t>
            </a:r>
          </a:p>
          <a:p>
            <a:pPr algn="r" rtl="1"/>
            <a:r>
              <a:rPr lang="he-IL" baseline="0" dirty="0"/>
              <a:t>כך מבטיחים את המשך קיומן של הדבורים ואת המשך תפקודן של </a:t>
            </a:r>
            <a:r>
              <a:rPr lang="he-IL" baseline="0"/>
              <a:t>הדבורים </a:t>
            </a:r>
            <a:r>
              <a:rPr lang="he-IL" baseline="0" smtClean="0"/>
              <a:t>כמאביקות.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7676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בואו</a:t>
            </a:r>
            <a:r>
              <a:rPr lang="he-IL" baseline="0" dirty="0"/>
              <a:t> נצפה בסרטון שמתאר את חייהן של הדבורים בכוורת המלאכותית וכיצד רודים ממנה דבש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6033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כמובן שהמטרה הייתה לבדוק האם  משפיע צבע הפרחים על פעילותן של הדבורים.</a:t>
            </a:r>
          </a:p>
          <a:p>
            <a:pPr algn="r" rtl="1"/>
            <a:r>
              <a:rPr lang="he-IL" dirty="0" smtClean="0"/>
              <a:t>הרי</a:t>
            </a:r>
            <a:r>
              <a:rPr lang="he-IL" baseline="0" dirty="0" smtClean="0"/>
              <a:t> שתי תצפיות התקיימו באותה העונה וסיפרו לנו שמספר הדבורים היה זהה.</a:t>
            </a:r>
          </a:p>
          <a:p>
            <a:pPr algn="r" rtl="1"/>
            <a:r>
              <a:rPr lang="he-IL" baseline="0" dirty="0" smtClean="0"/>
              <a:t>מיקום הכוורת יכול היה לבלבל אתכם מעט, כי באמת שמו את הכוורות במיקום שונה – בשדה א' ובשדה ב'. אך מה שמבדיל בין השדות הוא צבע הכלניות ולכן זה הגורם הנבדק.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3751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התבוננו</a:t>
            </a:r>
            <a:r>
              <a:rPr lang="he-IL" baseline="0" dirty="0" smtClean="0"/>
              <a:t> שוב במערך התצפית.</a:t>
            </a:r>
          </a:p>
          <a:p>
            <a:pPr algn="r" rtl="1"/>
            <a:r>
              <a:rPr lang="he-IL" baseline="0" dirty="0" smtClean="0"/>
              <a:t>אילו גורמים נשארו קבועים? ומה היה הגורם השונה היחיד?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9067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התלמידים</a:t>
            </a:r>
            <a:r>
              <a:rPr lang="he-IL" baseline="0" dirty="0" smtClean="0"/>
              <a:t> הקפידו שגודל השדות וצורת השדות תהיה זהה.</a:t>
            </a:r>
          </a:p>
          <a:p>
            <a:pPr algn="r"/>
            <a:r>
              <a:rPr lang="he-IL" baseline="0" dirty="0" smtClean="0"/>
              <a:t>הם הקפידו שסוג הדבורים ומספרן יהיה זהה.</a:t>
            </a:r>
          </a:p>
          <a:p>
            <a:pPr algn="r"/>
            <a:r>
              <a:rPr lang="he-IL" baseline="0" dirty="0" smtClean="0"/>
              <a:t>כך למעשה הם יכלו לוודא שאם יהיה שינוי בתוצאה, היא אכן התרחשה בגלל צבע הכלניות ולא בגלל גורם אחר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90678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להקריא את התוצאות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9683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r" rtl="1">
              <a:buNone/>
            </a:pPr>
            <a:endParaRPr lang="he-IL" sz="1200" dirty="0">
              <a:solidFill>
                <a:schemeClr val="dk1"/>
              </a:solidFill>
              <a:latin typeface="Arial" panose="020B0604020202020204" pitchFamily="34" charset="0"/>
              <a:ea typeface="Alef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mtClean="0"/>
              <a:t>להקריא את התוצאות</a:t>
            </a:r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96837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נראה שהדבורים</a:t>
            </a:r>
            <a:r>
              <a:rPr lang="he-IL" baseline="0" dirty="0" smtClean="0"/>
              <a:t> לא נמשכו לכלניות הלבנות. הן בילו את רוב שעות היום הרחק מהשדה וחזרו אליו רק בסוף היום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9683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ברחבי העולם מושבות דבורים שלמות נעלמות – לא ברור בדיוק מדוע, </a:t>
            </a:r>
          </a:p>
          <a:p>
            <a:pPr algn="r" rtl="1"/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אבל ידוע שבלעדיהן הנזק לגידולים החקלאיים יהיה קשה מאוד!</a:t>
            </a:r>
          </a:p>
          <a:p>
            <a:pPr algn="r" rtl="1"/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בלעדי הדבורים תהליך ההאבקה ירד בצורה משמעותית.</a:t>
            </a:r>
          </a:p>
          <a:p>
            <a:pPr algn="r" rtl="1"/>
            <a:r>
              <a:rPr lang="he-IL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איך מגדלי הדבורים בארץ מנסים למנוע את הפגיעה?</a:t>
            </a:r>
          </a:p>
          <a:p>
            <a:pPr algn="r" rtl="1"/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תראו את המודעה שמצאתי:</a:t>
            </a:r>
          </a:p>
          <a:p>
            <a:pPr algn="r" rtl="1"/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עמותת מתנדבים שנקראת </a:t>
            </a:r>
            <a:r>
              <a:rPr lang="he-IL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'מגן דבורים אדום' 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מפצירה באנשים לא לרסס כוורות דבורים שנמצאות בסביבת מגוריהם ומפריעות להם.</a:t>
            </a:r>
          </a:p>
          <a:p>
            <a:pPr algn="r" rtl="1"/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המתנדבים מגיעים עם ארגז נחילים נייד ומעבירים</a:t>
            </a:r>
            <a:r>
              <a:rPr lang="he-IL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אליו את הכוורת הטבעית </a:t>
            </a:r>
            <a:r>
              <a:rPr lang="he-IL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המטרידה. </a:t>
            </a:r>
            <a:r>
              <a:rPr lang="he-IL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אחר כך הם 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מעבירים את הכוורת למקום מבטחים.</a:t>
            </a:r>
          </a:p>
          <a:p>
            <a:pPr algn="r" rtl="1"/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זאת בנוסף להקמת הרבה מאוד כוורות מלאכותיות ברחבי העולם.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90491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לחרקים</a:t>
            </a:r>
            <a:r>
              <a:rPr lang="he-IL" baseline="0" dirty="0"/>
              <a:t> יש תועלת אך הם יכולים להיות מזיקים.</a:t>
            </a:r>
          </a:p>
          <a:p>
            <a:pPr algn="r" rtl="1"/>
            <a:r>
              <a:rPr lang="he-IL" baseline="0" dirty="0"/>
              <a:t>הדוגמה הכי מוכרת לנו היא מכת ארבע שחיסלה את כל הירק שהיה </a:t>
            </a:r>
            <a:r>
              <a:rPr lang="he-IL" baseline="0" dirty="0" smtClean="0"/>
              <a:t>במצרים.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86260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חרקים שמתרבים במהירות</a:t>
            </a:r>
            <a:r>
              <a:rPr lang="he-IL" baseline="0" dirty="0"/>
              <a:t> באזור מסויים יכולים לפגוע בגידולים החקלאיים.</a:t>
            </a:r>
          </a:p>
          <a:p>
            <a:pPr algn="r" rtl="1"/>
            <a:r>
              <a:rPr lang="he-IL" baseline="0" dirty="0"/>
              <a:t>יתושים לפעמים עוקצים וגורמים לרגישות </a:t>
            </a:r>
            <a:r>
              <a:rPr lang="he-IL" baseline="0" dirty="0" smtClean="0"/>
              <a:t>בעור.</a:t>
            </a:r>
            <a:endParaRPr lang="he-IL" baseline="0" dirty="0"/>
          </a:p>
          <a:p>
            <a:pPr algn="r" rtl="1"/>
            <a:r>
              <a:rPr lang="he-IL" baseline="0" dirty="0"/>
              <a:t>ישנם חרקים שמעבירים מחלות מאדם </a:t>
            </a:r>
            <a:r>
              <a:rPr lang="he-IL" baseline="0" dirty="0" smtClean="0"/>
              <a:t>לאדם.</a:t>
            </a:r>
            <a:endParaRPr lang="he-IL" baseline="0" dirty="0"/>
          </a:p>
          <a:p>
            <a:pPr algn="r" rtl="1"/>
            <a:r>
              <a:rPr lang="he-IL" baseline="0" dirty="0"/>
              <a:t>וכמובן ישנם חרקים שנצמדים לגידולים החקלאיים כמו חסה וכרוב וגורמים לבעיית </a:t>
            </a:r>
            <a:r>
              <a:rPr lang="he-IL" baseline="0" dirty="0" smtClean="0"/>
              <a:t>כשרות.</a:t>
            </a:r>
            <a:endParaRPr lang="he-IL" baseline="0" dirty="0"/>
          </a:p>
          <a:p>
            <a:pPr algn="r"/>
            <a:endParaRPr lang="he-IL" baseline="0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86260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כדי להילחם ביצורים החיים המזיקים, משתמשים החקלאים בחומרי הדברה. אלה הם חומרי רעל. הרעלים הללו קוטלים מיני חרקים ומכרסמים שניזונים מהגידולים החקלאיים ופוגעים בהם. </a:t>
            </a:r>
            <a:endParaRPr lang="he-IL" dirty="0" smtClean="0"/>
          </a:p>
          <a:p>
            <a:pPr algn="r" rtl="1"/>
            <a:r>
              <a:rPr lang="he-IL" dirty="0" smtClean="0"/>
              <a:t>השימוש </a:t>
            </a:r>
            <a:r>
              <a:rPr lang="he-IL" dirty="0"/>
              <a:t>בחומרי הדברה עוזר לצמחים לגדול ללא מחלות וללא מזיקים, וכך תנובת השדות גדלה וניתן לייצר יותר מזון לבני </a:t>
            </a:r>
            <a:r>
              <a:rPr lang="he-IL" dirty="0" smtClean="0"/>
              <a:t>האדם.</a:t>
            </a:r>
            <a:endParaRPr lang="he-IL" dirty="0"/>
          </a:p>
          <a:p>
            <a:pPr algn="r" rtl="1"/>
            <a:r>
              <a:rPr lang="he-IL" dirty="0"/>
              <a:t>אבל לחומרי ההדברה יש גם חסרון סביבתי – חומרי</a:t>
            </a:r>
            <a:r>
              <a:rPr lang="he-IL" baseline="0" dirty="0"/>
              <a:t> הרעל מזהמים את המים ואת הקרקע, וכשאנו אוכלים את הירקות או הפירות המרוססים, חומרי הרעל האלה נכנסים לגופנו.</a:t>
            </a:r>
          </a:p>
          <a:p>
            <a:pPr algn="r" rtl="1"/>
            <a:r>
              <a:rPr lang="he-IL" baseline="0" dirty="0"/>
              <a:t>לכן מומלץ להשתמש בהדברה ירוקה שמכילה חומרים ידידותיים לסביבה.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86260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התבוננו</a:t>
            </a:r>
            <a:r>
              <a:rPr lang="he-IL" baseline="0" dirty="0"/>
              <a:t> בתצלומי היצורים החיים שלפניכם.</a:t>
            </a:r>
          </a:p>
          <a:p>
            <a:pPr algn="r" rtl="1"/>
            <a:r>
              <a:rPr lang="he-IL" baseline="0" dirty="0"/>
              <a:t>מי לא שייך למחלקת החרקים?</a:t>
            </a:r>
          </a:p>
          <a:p>
            <a:pPr algn="r" rtl="1"/>
            <a:r>
              <a:rPr lang="he-IL" baseline="0" dirty="0"/>
              <a:t>נמקו תשובתכם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94301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העכביש איננו</a:t>
            </a:r>
            <a:r>
              <a:rPr lang="he-IL" baseline="0" dirty="0"/>
              <a:t> </a:t>
            </a:r>
            <a:r>
              <a:rPr lang="he-IL" baseline="0" dirty="0" smtClean="0"/>
              <a:t>חרק,</a:t>
            </a:r>
            <a:endParaRPr lang="he-IL" baseline="0" dirty="0"/>
          </a:p>
          <a:p>
            <a:pPr algn="r" rtl="1"/>
            <a:r>
              <a:rPr lang="he-IL" baseline="0" dirty="0"/>
              <a:t>התבוננו במבנה גופו.</a:t>
            </a:r>
          </a:p>
          <a:p>
            <a:pPr algn="r" rtl="1"/>
            <a:r>
              <a:rPr lang="he-IL" baseline="0" dirty="0"/>
              <a:t>לחרקים יש שלושה חלקים בגופו: ראש, חזה </a:t>
            </a:r>
            <a:r>
              <a:rPr lang="he-IL" baseline="0" dirty="0" smtClean="0"/>
              <a:t>ובטן, </a:t>
            </a:r>
            <a:r>
              <a:rPr lang="he-IL" baseline="0" dirty="0"/>
              <a:t>ושש רגליים.</a:t>
            </a:r>
          </a:p>
          <a:p>
            <a:pPr algn="r" rtl="1"/>
            <a:r>
              <a:rPr lang="he-IL" baseline="0" dirty="0"/>
              <a:t>כמה רגליים לעכביש?</a:t>
            </a:r>
          </a:p>
          <a:p>
            <a:pPr algn="r" rtl="1"/>
            <a:r>
              <a:rPr lang="he-IL" baseline="0" dirty="0"/>
              <a:t>נכון – </a:t>
            </a:r>
            <a:r>
              <a:rPr lang="he-IL" baseline="0" dirty="0" smtClean="0"/>
              <a:t>שמונה.</a:t>
            </a:r>
            <a:endParaRPr lang="he-IL" baseline="0" dirty="0"/>
          </a:p>
          <a:p>
            <a:pPr algn="r" rtl="1"/>
            <a:r>
              <a:rPr lang="he-IL" baseline="0" dirty="0"/>
              <a:t>העכביש שייך למשפחת </a:t>
            </a:r>
            <a:r>
              <a:rPr lang="he-IL" baseline="0" dirty="0" smtClean="0"/>
              <a:t>העכבישיים.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94301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זוכרים את חברינו</a:t>
            </a:r>
            <a:r>
              <a:rPr lang="he-IL" baseline="0" dirty="0"/>
              <a:t> בני ויונתן?</a:t>
            </a:r>
          </a:p>
          <a:p>
            <a:pPr algn="r" rtl="1"/>
            <a:r>
              <a:rPr lang="he-IL" baseline="0" dirty="0"/>
              <a:t>קראו את השיחה </a:t>
            </a:r>
            <a:r>
              <a:rPr lang="he-IL" baseline="0" dirty="0" smtClean="0"/>
              <a:t>ביניהם.  </a:t>
            </a:r>
            <a:r>
              <a:rPr lang="he-IL" baseline="0" dirty="0"/>
              <a:t>(להקריא)</a:t>
            </a:r>
          </a:p>
          <a:p>
            <a:pPr algn="r" rtl="1"/>
            <a:r>
              <a:rPr lang="he-IL" baseline="0" dirty="0"/>
              <a:t>מה תוכלו לענות להם?</a:t>
            </a:r>
          </a:p>
          <a:p>
            <a:pPr algn="r" rtl="1"/>
            <a:r>
              <a:rPr lang="he-IL" baseline="0" dirty="0"/>
              <a:t>להמתין </a:t>
            </a:r>
            <a:r>
              <a:rPr lang="he-IL" baseline="0" dirty="0" smtClean="0"/>
              <a:t>רגע,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5754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כמובן שיונתן צודק</a:t>
            </a:r>
          </a:p>
          <a:p>
            <a:pPr algn="r" rtl="1"/>
            <a:r>
              <a:rPr lang="he-IL" dirty="0"/>
              <a:t>נוכחות של כנפיים לא מספיקה כדי להחליט לאיזו מחלקה</a:t>
            </a:r>
            <a:r>
              <a:rPr lang="he-IL" baseline="0" dirty="0"/>
              <a:t> שייך בעל החיים.</a:t>
            </a:r>
          </a:p>
          <a:p>
            <a:pPr algn="r" rtl="1"/>
            <a:r>
              <a:rPr lang="he-IL" baseline="0" dirty="0"/>
              <a:t>הנה לדוגמה שלושה יצורים בעלי כנפים ויכולת תעופה:</a:t>
            </a:r>
          </a:p>
          <a:p>
            <a:pPr algn="r" rtl="1"/>
            <a:r>
              <a:rPr lang="he-IL" baseline="0" dirty="0"/>
              <a:t>עטלף, שפירית ודוכיפת.</a:t>
            </a:r>
          </a:p>
          <a:p>
            <a:pPr algn="r" rtl="1"/>
            <a:r>
              <a:rPr lang="he-IL" baseline="0" dirty="0"/>
              <a:t>אך כל אחד מהם שייך למחלקה </a:t>
            </a:r>
            <a:r>
              <a:rPr lang="he-IL" baseline="0" dirty="0" smtClean="0"/>
              <a:t>אחרת,</a:t>
            </a:r>
            <a:endParaRPr lang="he-IL" baseline="0" dirty="0"/>
          </a:p>
          <a:p>
            <a:pPr algn="r" rtl="1"/>
            <a:r>
              <a:rPr lang="he-IL" baseline="0" dirty="0"/>
              <a:t>זוכרים לאיזו מחלקה?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1809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להקריא</a:t>
            </a:r>
            <a:r>
              <a:rPr lang="he-IL" baseline="0" dirty="0" smtClean="0"/>
              <a:t> את ההוראות,</a:t>
            </a:r>
          </a:p>
          <a:p>
            <a:pPr algn="r" rtl="1"/>
            <a:r>
              <a:rPr lang="he-IL" baseline="0" dirty="0" smtClean="0"/>
              <a:t>להמתין כמה רגעים בין המיון הראשון לשני.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he-IL" baseline="0" dirty="0" smtClean="0"/>
              <a:t>אחרי המיון השני לומר:</a:t>
            </a:r>
          </a:p>
          <a:p>
            <a:pPr algn="r" rtl="1"/>
            <a:r>
              <a:rPr lang="he-IL" baseline="0" dirty="0" smtClean="0"/>
              <a:t>אולי מיינתם את החפצים בקלמר על פי הצבע, אולי על פי האורך, אולי על פי השימוש.</a:t>
            </a:r>
          </a:p>
          <a:p>
            <a:pPr algn="r" rtl="1"/>
            <a:r>
              <a:rPr lang="he-IL" baseline="0" dirty="0" smtClean="0"/>
              <a:t>למעשה החלטתם מראש מה יהיה התבחין שלכם למיון – כיצד תקבעו באיזה קבוצה יהיה כל פריט.</a:t>
            </a:r>
          </a:p>
          <a:p>
            <a:pPr algn="r" rtl="1"/>
            <a:r>
              <a:rPr lang="he-IL" dirty="0" smtClean="0"/>
              <a:t>בפעולת </a:t>
            </a:r>
            <a:r>
              <a:rPr lang="he-IL" dirty="0"/>
              <a:t>המיון אנו מסווגים תופעות או גופים לקבוצות, ומכלילים כל קבוצה על פי תכונות </a:t>
            </a:r>
            <a:r>
              <a:rPr lang="he-IL" dirty="0" smtClean="0"/>
              <a:t>משותפות</a:t>
            </a:r>
            <a:r>
              <a:rPr lang="he-IL" dirty="0"/>
              <a:t>. </a:t>
            </a:r>
            <a:endParaRPr lang="he-IL" dirty="0" smtClean="0"/>
          </a:p>
          <a:p>
            <a:pPr algn="r" rtl="1"/>
            <a:r>
              <a:rPr lang="he-IL" dirty="0" smtClean="0"/>
              <a:t>גם המדענים</a:t>
            </a:r>
            <a:r>
              <a:rPr lang="he-IL" baseline="0" dirty="0" smtClean="0"/>
              <a:t> ממיינים את בעלי החיים על פי תכונות משותפות.</a:t>
            </a:r>
          </a:p>
          <a:p>
            <a:pPr algn="r" rtl="1"/>
            <a:r>
              <a:rPr lang="he-IL" baseline="0" dirty="0" smtClean="0"/>
              <a:t>בעלי חיים שיש להם תכונות ומאפיינים דומים נכללים באותה קבוצה.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92844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העטלף</a:t>
            </a:r>
            <a:r>
              <a:rPr lang="he-IL" baseline="0" dirty="0"/>
              <a:t> שייך למשפחת היונקים. אמנם הוא מסוגל לעוף, אבל הצאצאים שלו ניזונים מחלב אימם וזה מאפיין ראשי של מחלקה זו.</a:t>
            </a:r>
          </a:p>
          <a:p>
            <a:pPr algn="r" rtl="1"/>
            <a:r>
              <a:rPr lang="he-IL" baseline="0" dirty="0"/>
              <a:t>השפירית – גופה </a:t>
            </a:r>
            <a:r>
              <a:rPr lang="he-IL" baseline="0" dirty="0" smtClean="0"/>
              <a:t>מחולק </a:t>
            </a:r>
            <a:r>
              <a:rPr lang="he-IL" baseline="0" dirty="0"/>
              <a:t>לשלושה חלקים, יש לה מחושים – שייכת למחלקת </a:t>
            </a:r>
            <a:r>
              <a:rPr lang="he-IL" baseline="0" dirty="0" smtClean="0"/>
              <a:t>החרקים.</a:t>
            </a:r>
            <a:endParaRPr lang="he-IL" baseline="0" dirty="0"/>
          </a:p>
          <a:p>
            <a:pPr algn="r" rtl="1"/>
            <a:r>
              <a:rPr lang="he-IL" baseline="0" dirty="0"/>
              <a:t>ואחרונה חביבה – הדוכיפת הנהדרת, הנוצות והמקור הם המאפיינים הייחודיים למחלקת </a:t>
            </a:r>
            <a:r>
              <a:rPr lang="he-IL" baseline="0" dirty="0" smtClean="0"/>
              <a:t>העופות.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18094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כעת שאתם כבר </a:t>
            </a:r>
            <a:r>
              <a:rPr lang="he-IL" dirty="0" smtClean="0"/>
              <a:t>מומחים,</a:t>
            </a:r>
            <a:endParaRPr lang="he-IL" dirty="0"/>
          </a:p>
          <a:p>
            <a:pPr algn="r" rtl="1"/>
            <a:r>
              <a:rPr lang="he-IL" dirty="0"/>
              <a:t>מיינו</a:t>
            </a:r>
            <a:r>
              <a:rPr lang="he-IL" baseline="0" dirty="0"/>
              <a:t> בבקשה את נציגי המחלקות השונות לשתי קבוצות:</a:t>
            </a:r>
          </a:p>
          <a:p>
            <a:pPr algn="r" rtl="1"/>
            <a:r>
              <a:rPr lang="he-IL" baseline="0" dirty="0"/>
              <a:t>קבוצת חסרי החוליות וקבוצת בעלי </a:t>
            </a:r>
            <a:r>
              <a:rPr lang="he-IL" baseline="0" dirty="0" smtClean="0"/>
              <a:t>החוליות.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26246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26246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לסיום השיעור אני מציעה לכם</a:t>
            </a:r>
            <a:r>
              <a:rPr lang="he-IL" baseline="0" dirty="0"/>
              <a:t> לשחק משחק תנועתי מקסים.</a:t>
            </a:r>
          </a:p>
          <a:p>
            <a:pPr algn="r" rtl="1"/>
            <a:r>
              <a:rPr lang="he-IL" baseline="0" dirty="0"/>
              <a:t>להקריא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407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dirty="0"/>
              <a:t>בשיעור הקודם הכרתם את קבוצת בעלי החוליות</a:t>
            </a:r>
            <a:r>
              <a:rPr lang="he-IL" baseline="0" dirty="0"/>
              <a:t> שמורכבת מחמש </a:t>
            </a:r>
            <a:r>
              <a:rPr lang="he-IL" baseline="0" dirty="0" smtClean="0"/>
              <a:t>מחלקות.</a:t>
            </a:r>
            <a:endParaRPr lang="he-IL" baseline="0" dirty="0"/>
          </a:p>
          <a:p>
            <a:pPr algn="r" rtl="1"/>
            <a:r>
              <a:rPr lang="he-IL" baseline="0" dirty="0"/>
              <a:t>בשיעור הזה נתמקד בקבוצת חסרי החוליות.</a:t>
            </a:r>
          </a:p>
          <a:p>
            <a:pPr algn="r" rtl="1"/>
            <a:r>
              <a:rPr lang="he-IL" baseline="0" dirty="0"/>
              <a:t>כבר מתוך שמם אנחנו מבינים שמשהו חסר בגופם – עצמות.</a:t>
            </a:r>
          </a:p>
          <a:p>
            <a:pPr algn="r" rtl="1"/>
            <a:r>
              <a:rPr lang="he-IL" baseline="0" dirty="0"/>
              <a:t>מיהם בעלי החיים הנמנים בקבוצת חסרי החוליות?</a:t>
            </a:r>
          </a:p>
          <a:p>
            <a:pPr algn="r" rtl="1"/>
            <a:r>
              <a:rPr lang="he-IL" baseline="0" dirty="0"/>
              <a:t>מה מאפיין אותם?</a:t>
            </a:r>
            <a:endParaRPr lang="he-IL"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r" rtl="1">
              <a:buNone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בכל טיול אתם נתקלים בחסרי החוליות.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לפעמים</a:t>
            </a:r>
            <a:r>
              <a:rPr lang="he-IL" sz="1200" baseline="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 הם מתעופפים סביבנו, הולכים עלינו, קצת מציקים.</a:t>
            </a:r>
          </a:p>
          <a:p>
            <a:pPr marL="158750" indent="0" algn="r" rtl="1">
              <a:buNone/>
            </a:pPr>
            <a:r>
              <a:rPr lang="he-IL" sz="1200" baseline="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מוצאים אותם על הקרקע, באוויר או בסביבות מימיות.</a:t>
            </a:r>
          </a:p>
          <a:p>
            <a:pPr marL="158750" indent="0" algn="r" rtl="1">
              <a:buNone/>
            </a:pPr>
            <a:r>
              <a:rPr lang="he-IL" sz="1200" baseline="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למעשה 97% מכלל בעלי החיים נכללים בקבוצת חסרי החוליות.</a:t>
            </a:r>
          </a:p>
          <a:p>
            <a:pPr marL="158750" indent="0" algn="r" rtl="1">
              <a:buNone/>
            </a:pPr>
            <a:r>
              <a:rPr lang="he-IL" sz="1200" baseline="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בקבוצה זו נמצא חרקים שונים, סרטנים, רכיכות, אלמוגים, תולעים, עכבישים ועוד</a:t>
            </a:r>
            <a:endParaRPr lang="he-IL" sz="1200" dirty="0">
              <a:solidFill>
                <a:schemeClr val="dk1"/>
              </a:solidFill>
              <a:latin typeface="Arial" panose="020B0604020202020204" pitchFamily="34" charset="0"/>
              <a:ea typeface="Alef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להקריא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24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התבוננו בשאלות שאספתי מהתלמידים שלי. (להקריא)</a:t>
            </a:r>
          </a:p>
          <a:p>
            <a:pPr algn="r" rtl="1"/>
            <a:r>
              <a:rPr lang="he-IL" dirty="0"/>
              <a:t>ודאי גם לכם יש שאלות אודות קבוצת</a:t>
            </a:r>
            <a:r>
              <a:rPr lang="he-IL" baseline="0" dirty="0"/>
              <a:t> הרכיכות או על </a:t>
            </a:r>
            <a:r>
              <a:rPr lang="he-IL" baseline="0" dirty="0" smtClean="0"/>
              <a:t>החלזונות.</a:t>
            </a:r>
            <a:endParaRPr lang="he-IL" baseline="0" dirty="0"/>
          </a:p>
          <a:p>
            <a:pPr algn="r" rtl="1"/>
            <a:r>
              <a:rPr lang="he-IL" baseline="0" dirty="0"/>
              <a:t>כתבו לפחות שאלה אחת במחברת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24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 rtl="1"/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תראו כמה חלזונות יש כאן בתמונה. את חלקם אנחנו מוצאים במים וחלקם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ביבשה.</a:t>
            </a:r>
            <a:endParaRPr lang="he-IL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algn="r" rtl="1"/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he-IL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sz="1200" b="1"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247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r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4A61861-88B3-7A42-91ED-7A4ACD98603B}"/>
              </a:ext>
            </a:extLst>
          </p:cNvPr>
          <p:cNvGrpSpPr/>
          <p:nvPr userDrawn="1"/>
        </p:nvGrpSpPr>
        <p:grpSpPr>
          <a:xfrm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C57EFB-292E-5C46-A02C-404E104D5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137" y="254402"/>
            <a:ext cx="10442575" cy="628195"/>
          </a:xfrm>
        </p:spPr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e-IL" dirty="0"/>
              <a:t>כותרת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DEDCA20A-69A0-644F-8E66-4FEC416B05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262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טקסט רץ</a:t>
            </a:r>
            <a:endParaRPr lang="en-US" dirty="0"/>
          </a:p>
          <a:p>
            <a:pPr lvl="1"/>
            <a:r>
              <a:rPr lang="he-IL" dirty="0"/>
              <a:t>טקסט רץ</a:t>
            </a:r>
            <a:endParaRPr lang="en-US" dirty="0"/>
          </a:p>
          <a:p>
            <a:pPr lvl="2"/>
            <a:r>
              <a:rPr lang="he-IL" dirty="0"/>
              <a:t>טקסט רץ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6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9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29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53" name="Google Shape;53;p2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" name="Google Shape;54;p2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28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47" name="Google Shape;47;p28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" name="Google Shape;48;p28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28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225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675981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44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00631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xmlns="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5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slideLayout" Target="../slideLayouts/slideLayout7.xml"/><Relationship Id="rId7" Type="http://schemas.openxmlformats.org/officeDocument/2006/relationships/diagramData" Target="../diagrams/data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1.png"/><Relationship Id="rId11" Type="http://schemas.microsoft.com/office/2007/relationships/diagramDrawing" Target="../diagrams/drawing3.xml"/><Relationship Id="rId5" Type="http://schemas.openxmlformats.org/officeDocument/2006/relationships/image" Target="../media/image50.png"/><Relationship Id="rId10" Type="http://schemas.openxmlformats.org/officeDocument/2006/relationships/diagramColors" Target="../diagrams/colors3.xml"/><Relationship Id="rId4" Type="http://schemas.openxmlformats.org/officeDocument/2006/relationships/notesSlide" Target="../notesSlides/notesSlide18.xml"/><Relationship Id="rId9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8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1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>
          <a:xfrm>
            <a:off x="385763" y="4469272"/>
            <a:ext cx="8541421" cy="411774"/>
          </a:xfrm>
        </p:spPr>
        <p:txBody>
          <a:bodyPr/>
          <a:lstStyle/>
          <a:p>
            <a:pPr lvl="0"/>
            <a:r>
              <a:rPr lang="he-IL" sz="3200" b="1" dirty="0"/>
              <a:t>נושא השיעור: קבוצת חסרי החוליות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469952" y="5085558"/>
            <a:ext cx="11711232" cy="385860"/>
          </a:xfrm>
        </p:spPr>
        <p:txBody>
          <a:bodyPr>
            <a:noAutofit/>
          </a:bodyPr>
          <a:lstStyle/>
          <a:p>
            <a:r>
              <a:rPr lang="he-IL" sz="3200" b="1" dirty="0" smtClean="0">
                <a:sym typeface="Calibri"/>
              </a:rPr>
              <a:t>                    עם </a:t>
            </a:r>
            <a:r>
              <a:rPr lang="he-IL" sz="3200" b="1" dirty="0">
                <a:sym typeface="Calibri"/>
              </a:rPr>
              <a:t>המורה</a:t>
            </a:r>
            <a:r>
              <a:rPr lang="he-IL" sz="3200" b="1" dirty="0" smtClean="0">
                <a:sym typeface="Calibri"/>
              </a:rPr>
              <a:t>: סנדרה קרי </a:t>
            </a:r>
          </a:p>
          <a:p>
            <a:r>
              <a:rPr lang="he-IL" sz="3200" b="1" smtClean="0"/>
              <a:t>                      בשיתוף </a:t>
            </a:r>
            <a:r>
              <a:rPr lang="he-IL" sz="3200" b="1" dirty="0"/>
              <a:t>צוות ההדרכה</a:t>
            </a:r>
            <a:endParaRPr lang="he-IL" sz="3200" b="1" dirty="0">
              <a:sym typeface="Calibri"/>
            </a:endParaRPr>
          </a:p>
          <a:p>
            <a:r>
              <a:rPr lang="he-IL" b="1" dirty="0" smtClean="0">
                <a:sym typeface="Calibri"/>
              </a:rPr>
              <a:t>נושא </a:t>
            </a:r>
            <a:r>
              <a:rPr lang="he-IL" b="1" dirty="0">
                <a:sym typeface="Calibri"/>
              </a:rPr>
              <a:t>השבלולים מתוך שיעור של המורות טלי אמבר חציר וגלית ניב</a:t>
            </a:r>
            <a:r>
              <a:rPr lang="he-IL" sz="3200" b="1" dirty="0">
                <a:sym typeface="Calibri"/>
              </a:rPr>
              <a:t>.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buClr>
                <a:schemeClr val="lt1"/>
              </a:buClr>
              <a:buSzPts val="6000"/>
            </a:pPr>
            <a:r>
              <a:rPr lang="he-IL" dirty="0"/>
              <a:t>שיעור מדעים לכיתה ד'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תיבת טקסט 1">
            <a:extLst>
              <a:ext uri="{FF2B5EF4-FFF2-40B4-BE49-F238E27FC236}">
                <a16:creationId xmlns:a16="http://schemas.microsoft.com/office/drawing/2014/main" xmlns="" id="{9BC96033-D62A-4F4F-A323-C9FD2E7C74D4}"/>
              </a:ext>
            </a:extLst>
          </p:cNvPr>
          <p:cNvSpPr txBox="1"/>
          <p:nvPr/>
        </p:nvSpPr>
        <p:spPr>
          <a:xfrm>
            <a:off x="11004884" y="224589"/>
            <a:ext cx="77563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39676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מציין מיקום טקסט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56" y="-58932"/>
            <a:ext cx="4988064" cy="374104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127" y="3317787"/>
            <a:ext cx="5453922" cy="3568686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920" y="-30597"/>
            <a:ext cx="6209115" cy="3531978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xmlns="" id="{B9A5DFD8-7A70-4A20-8554-F5EEE2DF27EC}"/>
              </a:ext>
            </a:extLst>
          </p:cNvPr>
          <p:cNvSpPr txBox="1"/>
          <p:nvPr/>
        </p:nvSpPr>
        <p:spPr>
          <a:xfrm>
            <a:off x="9652000" y="2176706"/>
            <a:ext cx="239485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tx1">
                    <a:lumMod val="50000"/>
                  </a:schemeClr>
                </a:solidFill>
              </a:rPr>
              <a:t>חֲשׁוּפִית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xmlns="" id="{686A38B1-3BC8-4DAE-900B-38B50CD971F7}"/>
              </a:ext>
            </a:extLst>
          </p:cNvPr>
          <p:cNvSpPr txBox="1"/>
          <p:nvPr/>
        </p:nvSpPr>
        <p:spPr>
          <a:xfrm>
            <a:off x="1731761" y="2516272"/>
            <a:ext cx="239485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err="1">
                <a:solidFill>
                  <a:schemeClr val="bg1"/>
                </a:solidFill>
              </a:rPr>
              <a:t>דרחול</a:t>
            </a:r>
            <a:r>
              <a:rPr lang="he-IL" sz="3200" b="1" dirty="0">
                <a:solidFill>
                  <a:schemeClr val="bg1"/>
                </a:solidFill>
              </a:rPr>
              <a:t> הַשִּׂיחַ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xmlns="" id="{496D1AF5-7F91-45B5-9E3A-5E21F3EE2880}"/>
              </a:ext>
            </a:extLst>
          </p:cNvPr>
          <p:cNvSpPr txBox="1"/>
          <p:nvPr/>
        </p:nvSpPr>
        <p:spPr>
          <a:xfrm>
            <a:off x="4609218" y="6270118"/>
            <a:ext cx="2634343" cy="5316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</a:rPr>
              <a:t>שַׁבְּלוּל הַגִּנָּה</a:t>
            </a:r>
          </a:p>
        </p:txBody>
      </p:sp>
    </p:spTree>
    <p:extLst>
      <p:ext uri="{BB962C8B-B14F-4D97-AF65-F5344CB8AC3E}">
        <p14:creationId xmlns:p14="http://schemas.microsoft.com/office/powerpoint/2010/main" val="2157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642" y="2324883"/>
            <a:ext cx="5510046" cy="3774382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5" y="2324883"/>
            <a:ext cx="6199420" cy="4151811"/>
          </a:xfrm>
          <a:prstGeom prst="rect">
            <a:avLst/>
          </a:prstGeom>
        </p:spPr>
      </p:pic>
      <p:sp>
        <p:nvSpPr>
          <p:cNvPr id="6" name="כותרת 1"/>
          <p:cNvSpPr>
            <a:spLocks noGrp="1"/>
          </p:cNvSpPr>
          <p:nvPr>
            <p:ph type="title"/>
          </p:nvPr>
        </p:nvSpPr>
        <p:spPr>
          <a:xfrm>
            <a:off x="2310065" y="491676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 err="1"/>
              <a:t>הקונכיה</a:t>
            </a:r>
            <a:r>
              <a:rPr lang="he-IL" dirty="0"/>
              <a:t> היא מעטה קשיח ומגן</a:t>
            </a:r>
          </a:p>
        </p:txBody>
      </p:sp>
    </p:spTree>
    <p:extLst>
      <p:ext uri="{BB962C8B-B14F-4D97-AF65-F5344CB8AC3E}">
        <p14:creationId xmlns:p14="http://schemas.microsoft.com/office/powerpoint/2010/main" val="22087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082783" y="61500"/>
            <a:ext cx="8280000" cy="720000"/>
          </a:xfrm>
        </p:spPr>
        <p:txBody>
          <a:bodyPr>
            <a:normAutofit/>
          </a:bodyPr>
          <a:lstStyle/>
          <a:p>
            <a:pPr algn="ctr"/>
            <a:r>
              <a:rPr lang="he-IL" dirty="0"/>
              <a:t>מבנה גוף השבלול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49" b="77930" l="30703" r="70156">
                        <a14:foregroundMark x1="61250" y1="44444" x2="67578" y2="29376"/>
                        <a14:foregroundMark x1="68984" y1="27397" x2="63984" y2="35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594" t="23453" r="29561" b="21654"/>
          <a:stretch/>
        </p:blipFill>
        <p:spPr>
          <a:xfrm>
            <a:off x="3521669" y="2211859"/>
            <a:ext cx="4979774" cy="3435179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1052513" y="6018046"/>
            <a:ext cx="16482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© shutterstock.com</a:t>
            </a:r>
            <a:endParaRPr lang="he-IL" dirty="0"/>
          </a:p>
        </p:txBody>
      </p:sp>
      <p:cxnSp>
        <p:nvCxnSpPr>
          <p:cNvPr id="7" name="מחבר חץ ישר 6"/>
          <p:cNvCxnSpPr/>
          <p:nvPr/>
        </p:nvCxnSpPr>
        <p:spPr>
          <a:xfrm>
            <a:off x="5906530" y="2026508"/>
            <a:ext cx="2248929" cy="376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חץ ישר 9"/>
          <p:cNvCxnSpPr/>
          <p:nvPr/>
        </p:nvCxnSpPr>
        <p:spPr>
          <a:xfrm>
            <a:off x="5906530" y="2026508"/>
            <a:ext cx="568410" cy="8896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מעוגל 12"/>
          <p:cNvSpPr/>
          <p:nvPr/>
        </p:nvSpPr>
        <p:spPr>
          <a:xfrm>
            <a:off x="4429895" y="1865870"/>
            <a:ext cx="1476635" cy="537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עֵינַיִם</a:t>
            </a:r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מחבר חץ ישר 13"/>
          <p:cNvCxnSpPr/>
          <p:nvPr/>
        </p:nvCxnSpPr>
        <p:spPr>
          <a:xfrm>
            <a:off x="3323968" y="2749377"/>
            <a:ext cx="3343657" cy="7383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מלבן מעוגל 16"/>
          <p:cNvSpPr/>
          <p:nvPr/>
        </p:nvSpPr>
        <p:spPr>
          <a:xfrm>
            <a:off x="753763" y="2471351"/>
            <a:ext cx="3222020" cy="537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זוּג מְשׁוֹשִׁים עֶלְיוֹן</a:t>
            </a:r>
          </a:p>
        </p:txBody>
      </p:sp>
      <p:cxnSp>
        <p:nvCxnSpPr>
          <p:cNvPr id="18" name="מחבר חץ ישר 17"/>
          <p:cNvCxnSpPr/>
          <p:nvPr/>
        </p:nvCxnSpPr>
        <p:spPr>
          <a:xfrm>
            <a:off x="2363225" y="4014553"/>
            <a:ext cx="1207876" cy="2594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מלבן מעוגל 18"/>
          <p:cNvSpPr/>
          <p:nvPr/>
        </p:nvSpPr>
        <p:spPr>
          <a:xfrm>
            <a:off x="1260386" y="3736527"/>
            <a:ext cx="1754653" cy="537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קוֹנְכִיָּה</a:t>
            </a:r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מחבר חץ ישר 20"/>
          <p:cNvCxnSpPr/>
          <p:nvPr/>
        </p:nvCxnSpPr>
        <p:spPr>
          <a:xfrm flipV="1">
            <a:off x="4534928" y="5486432"/>
            <a:ext cx="65451" cy="5992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מלבן מעוגל 22"/>
          <p:cNvSpPr/>
          <p:nvPr/>
        </p:nvSpPr>
        <p:spPr>
          <a:xfrm>
            <a:off x="3552568" y="5861713"/>
            <a:ext cx="1754653" cy="537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רֶגֶל</a:t>
            </a:r>
          </a:p>
        </p:txBody>
      </p:sp>
      <p:cxnSp>
        <p:nvCxnSpPr>
          <p:cNvPr id="24" name="מחבר חץ ישר 23"/>
          <p:cNvCxnSpPr/>
          <p:nvPr/>
        </p:nvCxnSpPr>
        <p:spPr>
          <a:xfrm flipH="1" flipV="1">
            <a:off x="7832823" y="4274045"/>
            <a:ext cx="668620" cy="509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מלבן מעוגל 25"/>
          <p:cNvSpPr/>
          <p:nvPr/>
        </p:nvSpPr>
        <p:spPr>
          <a:xfrm>
            <a:off x="7832823" y="4783731"/>
            <a:ext cx="3222020" cy="537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זוּג מְשׁוֹשִׁים תַחְתוֹן</a:t>
            </a:r>
          </a:p>
        </p:txBody>
      </p:sp>
      <p:cxnSp>
        <p:nvCxnSpPr>
          <p:cNvPr id="27" name="מחבר חץ ישר 26"/>
          <p:cNvCxnSpPr/>
          <p:nvPr/>
        </p:nvCxnSpPr>
        <p:spPr>
          <a:xfrm flipH="1">
            <a:off x="8026091" y="3572967"/>
            <a:ext cx="950703" cy="2974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מלבן מעוגל 28"/>
          <p:cNvSpPr/>
          <p:nvPr/>
        </p:nvSpPr>
        <p:spPr>
          <a:xfrm>
            <a:off x="8699144" y="3199009"/>
            <a:ext cx="1754653" cy="537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רֹאשׁ</a:t>
            </a:r>
          </a:p>
        </p:txBody>
      </p:sp>
    </p:spTree>
    <p:extLst>
      <p:ext uri="{BB962C8B-B14F-4D97-AF65-F5344CB8AC3E}">
        <p14:creationId xmlns:p14="http://schemas.microsoft.com/office/powerpoint/2010/main" val="1561158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9DB3F4CD-11C4-4F1D-8E65-64324119A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471"/>
          <a:stretch/>
        </p:blipFill>
        <p:spPr>
          <a:xfrm>
            <a:off x="6148921" y="625926"/>
            <a:ext cx="4449841" cy="578874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98B862A5-27F1-4614-B7B8-FC585548FC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222"/>
          <a:stretch/>
        </p:blipFill>
        <p:spPr>
          <a:xfrm>
            <a:off x="736364" y="613551"/>
            <a:ext cx="4534624" cy="5630898"/>
          </a:xfrm>
          <a:prstGeom prst="rect">
            <a:avLst/>
          </a:prstGeom>
        </p:spPr>
      </p:pic>
      <p:sp>
        <p:nvSpPr>
          <p:cNvPr id="5" name="אליפסה 4"/>
          <p:cNvSpPr/>
          <p:nvPr/>
        </p:nvSpPr>
        <p:spPr>
          <a:xfrm>
            <a:off x="4181475" y="4081462"/>
            <a:ext cx="857250" cy="82867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אליפסה 5"/>
          <p:cNvSpPr/>
          <p:nvPr/>
        </p:nvSpPr>
        <p:spPr>
          <a:xfrm>
            <a:off x="862013" y="4667248"/>
            <a:ext cx="857250" cy="82867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3414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903" y="3671249"/>
            <a:ext cx="4416874" cy="344695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622" y="3671249"/>
            <a:ext cx="4612629" cy="318675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1483"/>
            <a:ext cx="3340472" cy="344258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477" y="1621483"/>
            <a:ext cx="4596876" cy="2938269"/>
          </a:xfrm>
          <a:prstGeom prst="rect">
            <a:avLst/>
          </a:prstGeom>
        </p:spPr>
      </p:pic>
      <p:sp>
        <p:nvSpPr>
          <p:cNvPr id="10" name="כותרת 1">
            <a:extLst>
              <a:ext uri="{FF2B5EF4-FFF2-40B4-BE49-F238E27FC236}">
                <a16:creationId xmlns:a16="http://schemas.microsoft.com/office/drawing/2014/main" xmlns="" id="{7962875E-6C6A-407B-AB20-F0BAE22C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085" y="273575"/>
            <a:ext cx="6071563" cy="1087708"/>
          </a:xfrm>
        </p:spPr>
        <p:txBody>
          <a:bodyPr>
            <a:normAutofit/>
          </a:bodyPr>
          <a:lstStyle/>
          <a:p>
            <a:r>
              <a:rPr lang="he-IL" dirty="0"/>
              <a:t>השבלולים ניזונים מצמחים</a:t>
            </a:r>
          </a:p>
        </p:txBody>
      </p:sp>
    </p:spTree>
    <p:extLst>
      <p:ext uri="{BB962C8B-B14F-4D97-AF65-F5344CB8AC3E}">
        <p14:creationId xmlns:p14="http://schemas.microsoft.com/office/powerpoint/2010/main" val="358095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תנועת השבלול</a:t>
            </a:r>
          </a:p>
        </p:txBody>
      </p:sp>
      <p:pic>
        <p:nvPicPr>
          <p:cNvPr id="5" name="6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7016" y="1790184"/>
            <a:ext cx="8657968" cy="4870107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286394" y="1383126"/>
            <a:ext cx="3597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en-US" sz="18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© </a:t>
            </a:r>
            <a:r>
              <a:rPr lang="en-US" sz="1800" b="1" dirty="0"/>
              <a:t>Micro Vovk/videoblocks.com</a:t>
            </a:r>
          </a:p>
        </p:txBody>
      </p:sp>
    </p:spTree>
    <p:extLst>
      <p:ext uri="{BB962C8B-B14F-4D97-AF65-F5344CB8AC3E}">
        <p14:creationId xmlns:p14="http://schemas.microsoft.com/office/powerpoint/2010/main" val="58635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חילזון אפריקאי ענק</a:t>
            </a:r>
          </a:p>
        </p:txBody>
      </p:sp>
      <p:pic>
        <p:nvPicPr>
          <p:cNvPr id="4098" name="Picture 2" descr="Person Holding A Snai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74" y="2135203"/>
            <a:ext cx="3442697" cy="45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rge Brown Slu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7932" y="1921468"/>
            <a:ext cx="3442697" cy="458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Single Giant African Snail - latin Achatina fulica - tropical snail known also as Giant African Land Snail natively inhabiting East Africa, in an zoological garden terrarium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1078" y="2135203"/>
            <a:ext cx="4626648" cy="323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52950"/>
            <a:ext cx="34575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חכמת הבריאה – פנינים טבעיות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8247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E34CB9EE-1568-B241-9EF8-284BECC539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00513" y="2443162"/>
            <a:ext cx="8091486" cy="46182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 sz="3200" dirty="0"/>
              <a:t>הצדפות הן רכיכות המפרישות מגופן </a:t>
            </a:r>
            <a:r>
              <a:rPr lang="he-IL" sz="3200" dirty="0">
                <a:solidFill>
                  <a:schemeClr val="accent2"/>
                </a:solidFill>
              </a:rPr>
              <a:t>ריר</a:t>
            </a:r>
            <a:r>
              <a:rPr lang="he-IL" sz="3200" dirty="0"/>
              <a:t> מקריש.</a:t>
            </a:r>
          </a:p>
          <a:p>
            <a:pPr lvl="0"/>
            <a:r>
              <a:rPr lang="he-IL" sz="3200" dirty="0"/>
              <a:t>מהריר נוצרת </a:t>
            </a:r>
            <a:r>
              <a:rPr lang="he-IL" sz="3200" dirty="0" err="1"/>
              <a:t>ה</a:t>
            </a:r>
            <a:r>
              <a:rPr lang="he-IL" sz="3200" dirty="0" err="1">
                <a:solidFill>
                  <a:schemeClr val="accent2"/>
                </a:solidFill>
              </a:rPr>
              <a:t>קונכיה</a:t>
            </a:r>
            <a:r>
              <a:rPr lang="he-IL" sz="3200" dirty="0"/>
              <a:t> – הצדפה.</a:t>
            </a:r>
          </a:p>
          <a:p>
            <a:pPr lvl="0"/>
            <a:r>
              <a:rPr lang="he-IL" sz="3200" dirty="0"/>
              <a:t>ידועים בעולם כ-7000 מיני צדפות!</a:t>
            </a:r>
          </a:p>
          <a:p>
            <a:pPr lvl="0"/>
            <a:r>
              <a:rPr lang="he-IL" sz="3200" dirty="0"/>
              <a:t>הצדפות חיות באזורים טרופיים, בסביבה מימית.</a:t>
            </a:r>
          </a:p>
          <a:p>
            <a:pPr lvl="0"/>
            <a:r>
              <a:rPr lang="he-IL" sz="3200" dirty="0"/>
              <a:t>ישנן צדפות זעירות וישנן צדפות ענקיות.</a:t>
            </a:r>
          </a:p>
          <a:p>
            <a:pPr lvl="0"/>
            <a:r>
              <a:rPr lang="he-IL" sz="3200" dirty="0"/>
              <a:t>הפנינית היא צדפה המייצרת בתוך גופה פנינה טבעית, אבן החן הראשונה שהתגלתה בטבע.</a:t>
            </a:r>
          </a:p>
          <a:p>
            <a:pPr lvl="0"/>
            <a:endParaRPr lang="he-IL" dirty="0"/>
          </a:p>
          <a:p>
            <a:pPr marL="0" lvl="0" indent="0">
              <a:buNone/>
            </a:pPr>
            <a:endParaRPr lang="he-IL" dirty="0"/>
          </a:p>
          <a:p>
            <a:pPr marL="0" lvl="0" indent="0"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309"/>
            <a:ext cx="3810001" cy="249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6273225"/>
            <a:ext cx="150733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פנינית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414895"/>
            <a:ext cx="244316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צדפת ענק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909819"/>
            <a:ext cx="244316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צדפות בחוף</a:t>
            </a:r>
          </a:p>
        </p:txBody>
      </p:sp>
    </p:spTree>
    <p:extLst>
      <p:ext uri="{BB962C8B-B14F-4D97-AF65-F5344CB8AC3E}">
        <p14:creationId xmlns:p14="http://schemas.microsoft.com/office/powerpoint/2010/main" val="12093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מאפיינים משותפים למחלקת החרקים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6657975" y="1877218"/>
            <a:ext cx="5413330" cy="3844925"/>
          </a:xfrm>
        </p:spPr>
        <p:txBody>
          <a:bodyPr/>
          <a:lstStyle/>
          <a:p>
            <a:r>
              <a:rPr lang="he-IL" dirty="0"/>
              <a:t>התבוננו בחרקים.</a:t>
            </a:r>
          </a:p>
          <a:p>
            <a:endParaRPr lang="he-IL" dirty="0"/>
          </a:p>
          <a:p>
            <a:r>
              <a:rPr lang="he-IL" dirty="0" smtClean="0"/>
              <a:t>מצאו </a:t>
            </a:r>
            <a:r>
              <a:rPr lang="he-IL" dirty="0"/>
              <a:t>מאפיינים משותפים </a:t>
            </a:r>
          </a:p>
          <a:p>
            <a:r>
              <a:rPr lang="he-IL" dirty="0"/>
              <a:t>במבנה הגוף.</a:t>
            </a:r>
          </a:p>
          <a:p>
            <a:endParaRPr lang="he-IL" dirty="0"/>
          </a:p>
          <a:p>
            <a:r>
              <a:rPr lang="he-IL" dirty="0"/>
              <a:t>מצאו הבדלים במבנה הגוף.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5" r="54124" b="69640"/>
          <a:stretch/>
        </p:blipFill>
        <p:spPr bwMode="auto">
          <a:xfrm>
            <a:off x="5188443" y="3343276"/>
            <a:ext cx="1964397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31666" r="35431" b="51781"/>
          <a:stretch/>
        </p:blipFill>
        <p:spPr bwMode="auto">
          <a:xfrm>
            <a:off x="5131837" y="4951664"/>
            <a:ext cx="1971675" cy="181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75910" r="58104" b="6826"/>
          <a:stretch/>
        </p:blipFill>
        <p:spPr bwMode="auto">
          <a:xfrm>
            <a:off x="5238625" y="1650935"/>
            <a:ext cx="1858078" cy="181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3" r="61985" b="31298"/>
          <a:stretch/>
        </p:blipFill>
        <p:spPr bwMode="auto">
          <a:xfrm>
            <a:off x="3230739" y="1666282"/>
            <a:ext cx="1990960" cy="15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0" t="51504" r="8721" b="19781"/>
          <a:stretch/>
        </p:blipFill>
        <p:spPr bwMode="auto">
          <a:xfrm>
            <a:off x="3263425" y="3365752"/>
            <a:ext cx="1925018" cy="168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6" t="76239" r="-323" b="6497"/>
          <a:stretch/>
        </p:blipFill>
        <p:spPr bwMode="auto">
          <a:xfrm>
            <a:off x="3304077" y="5170211"/>
            <a:ext cx="1934548" cy="15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0" b="69640"/>
          <a:stretch/>
        </p:blipFill>
        <p:spPr bwMode="auto">
          <a:xfrm>
            <a:off x="1307220" y="5076558"/>
            <a:ext cx="1947687" cy="165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4" t="36020" b="51781"/>
          <a:stretch/>
        </p:blipFill>
        <p:spPr bwMode="auto">
          <a:xfrm>
            <a:off x="1307220" y="3487795"/>
            <a:ext cx="1875380" cy="145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xmlns="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73" y="4115555"/>
            <a:ext cx="1540938" cy="549601"/>
          </a:xfrm>
          <a:prstGeom prst="rect">
            <a:avLst/>
          </a:prstGeom>
        </p:spPr>
      </p:pic>
      <p:graphicFrame>
        <p:nvGraphicFramePr>
          <p:cNvPr id="16" name="דיאגרמה 15">
            <a:extLst>
              <a:ext uri="{FF2B5EF4-FFF2-40B4-BE49-F238E27FC236}">
                <a16:creationId xmlns:a16="http://schemas.microsoft.com/office/drawing/2014/main" xmlns="" id="{073C859C-F123-40BA-B43D-02448B0C6E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2827472"/>
              </p:ext>
            </p:extLst>
          </p:nvPr>
        </p:nvGraphicFramePr>
        <p:xfrm>
          <a:off x="-1189995" y="50282"/>
          <a:ext cx="5471672" cy="3653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אליפסה 16">
            <a:extLst>
              <a:ext uri="{FF2B5EF4-FFF2-40B4-BE49-F238E27FC236}">
                <a16:creationId xmlns:a16="http://schemas.microsoft.com/office/drawing/2014/main" xmlns="" id="{8E9F8110-1731-40D5-9F13-A95DB44D9E32}"/>
              </a:ext>
            </a:extLst>
          </p:cNvPr>
          <p:cNvSpPr/>
          <p:nvPr/>
        </p:nvSpPr>
        <p:spPr>
          <a:xfrm>
            <a:off x="102273" y="2870911"/>
            <a:ext cx="1969293" cy="1012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104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מאפיינים משותפים למחלקת החרקים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6106508" y="1877218"/>
            <a:ext cx="5964797" cy="3844925"/>
          </a:xfrm>
        </p:spPr>
        <p:txBody>
          <a:bodyPr/>
          <a:lstStyle/>
          <a:p>
            <a:r>
              <a:rPr lang="he-IL" dirty="0"/>
              <a:t>לכל החרקים שש רגליים.</a:t>
            </a:r>
          </a:p>
          <a:p>
            <a:r>
              <a:rPr lang="he-IL" dirty="0"/>
              <a:t>לכל החרקים זוג מחושים. </a:t>
            </a:r>
          </a:p>
          <a:p>
            <a:r>
              <a:rPr lang="he-IL" dirty="0"/>
              <a:t>לכל החרקים זוג עיניים.</a:t>
            </a:r>
          </a:p>
          <a:p>
            <a:r>
              <a:rPr lang="he-IL" dirty="0"/>
              <a:t>לחלק מהחרקים יש זוג כנפיים.</a:t>
            </a:r>
          </a:p>
          <a:p>
            <a:r>
              <a:rPr lang="he-IL" dirty="0"/>
              <a:t>מבנה ייחודי של שלושה חלקים.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5" r="54124" b="69640"/>
          <a:stretch/>
        </p:blipFill>
        <p:spPr bwMode="auto">
          <a:xfrm>
            <a:off x="4142111" y="3417996"/>
            <a:ext cx="1964397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31666" r="35431" b="51781"/>
          <a:stretch/>
        </p:blipFill>
        <p:spPr bwMode="auto">
          <a:xfrm>
            <a:off x="4134833" y="5003908"/>
            <a:ext cx="1971675" cy="181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75910" r="58104" b="6826"/>
          <a:stretch/>
        </p:blipFill>
        <p:spPr bwMode="auto">
          <a:xfrm>
            <a:off x="4320570" y="1668807"/>
            <a:ext cx="1623030" cy="181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3" r="61985" b="31298"/>
          <a:stretch/>
        </p:blipFill>
        <p:spPr bwMode="auto">
          <a:xfrm>
            <a:off x="2416439" y="1932382"/>
            <a:ext cx="1990960" cy="15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0" t="51504" r="8721" b="19781"/>
          <a:stretch/>
        </p:blipFill>
        <p:spPr bwMode="auto">
          <a:xfrm>
            <a:off x="0" y="2169315"/>
            <a:ext cx="2586038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6" t="76239" r="-323" b="6497"/>
          <a:stretch/>
        </p:blipFill>
        <p:spPr bwMode="auto">
          <a:xfrm>
            <a:off x="1839385" y="3486601"/>
            <a:ext cx="2489727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0" b="69640"/>
          <a:stretch/>
        </p:blipFill>
        <p:spPr bwMode="auto">
          <a:xfrm>
            <a:off x="55102" y="4600575"/>
            <a:ext cx="2261321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4" t="36020" b="51781"/>
          <a:stretch/>
        </p:blipFill>
        <p:spPr bwMode="auto">
          <a:xfrm>
            <a:off x="2416439" y="5480159"/>
            <a:ext cx="1718394" cy="133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06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חכמת הבריאה ביצורים החיים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6588" y="1364112"/>
            <a:ext cx="5061969" cy="53299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e-IL" dirty="0"/>
              <a:t>" כי חכמתו והשגחתו ביצירת הנמלה והדבורה אינה פחותה מחכמתו בהנהגת השמש וצבא השמיים. אדרבא, בגלל </a:t>
            </a:r>
            <a:r>
              <a:rPr lang="he-IL" dirty="0" err="1"/>
              <a:t>קטנם</a:t>
            </a:r>
            <a:r>
              <a:rPr lang="he-IL" dirty="0"/>
              <a:t>, סימני החכמה וההשגחה הנראים בהם נפלאים יותר" </a:t>
            </a:r>
            <a:r>
              <a:rPr lang="he-IL" sz="2400" dirty="0"/>
              <a:t>(הכוזרי, מאמר שלישי, </a:t>
            </a:r>
            <a:r>
              <a:rPr lang="he-IL" sz="2400" dirty="0" smtClean="0"/>
              <a:t>י"ז)</a:t>
            </a:r>
            <a:endParaRPr lang="he-IL" sz="2400" dirty="0"/>
          </a:p>
          <a:p>
            <a:pPr marL="0" lvl="0" indent="0"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89" y="4815782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3" name="Google Shape;280;p9">
            <a:extLst>
              <a:ext uri="{FF2B5EF4-FFF2-40B4-BE49-F238E27FC236}">
                <a16:creationId xmlns:a16="http://schemas.microsoft.com/office/drawing/2014/main" xmlns="" id="{DA76B054-8ED3-2D43-B458-7713A0F058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04" y="1211636"/>
            <a:ext cx="4117484" cy="308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1700"/>
            <a:ext cx="3614738" cy="379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82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מבנה גופם של החרקים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1238195" y="1814513"/>
            <a:ext cx="10885543" cy="3844925"/>
          </a:xfrm>
        </p:spPr>
        <p:txBody>
          <a:bodyPr/>
          <a:lstStyle/>
          <a:p>
            <a:r>
              <a:rPr lang="he-IL" dirty="0"/>
              <a:t>גופם של החרקים בנוי </a:t>
            </a:r>
          </a:p>
          <a:p>
            <a:r>
              <a:rPr lang="he-IL" dirty="0"/>
              <a:t>משלושה חלקים:</a:t>
            </a:r>
          </a:p>
          <a:p>
            <a:r>
              <a:rPr lang="he-IL" dirty="0"/>
              <a:t>ראש</a:t>
            </a:r>
          </a:p>
          <a:p>
            <a:r>
              <a:rPr lang="he-IL" dirty="0"/>
              <a:t>חזה</a:t>
            </a:r>
          </a:p>
          <a:p>
            <a:r>
              <a:rPr lang="he-IL" dirty="0"/>
              <a:t>בטן</a:t>
            </a:r>
          </a:p>
        </p:txBody>
      </p:sp>
      <p:sp>
        <p:nvSpPr>
          <p:cNvPr id="4" name="AutoShape 5" descr="קובץ:Fiddler beetle morphology diagram-he.svg – ויקיפדיה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5" name="AutoShape 7" descr="קובץ:Fiddler beetle morphology diagram-he.svg – ויקיפדיה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7" t="45469" r="13287" b="13672"/>
          <a:stretch/>
        </p:blipFill>
        <p:spPr bwMode="auto">
          <a:xfrm>
            <a:off x="0" y="1673116"/>
            <a:ext cx="7170793" cy="384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55697" y="1673116"/>
            <a:ext cx="1507331" cy="584775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ראש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5696" y="2496846"/>
            <a:ext cx="1507331" cy="58477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חזה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5694" y="3192171"/>
            <a:ext cx="1507331" cy="2062103"/>
          </a:xfrm>
          <a:prstGeom prst="rect">
            <a:avLst/>
          </a:prstGeom>
          <a:solidFill>
            <a:srgbClr val="F4668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endParaRPr lang="en-US" sz="3200" dirty="0">
              <a:solidFill>
                <a:schemeClr val="tx2"/>
              </a:solidFill>
            </a:endParaRPr>
          </a:p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בטן</a:t>
            </a:r>
          </a:p>
          <a:p>
            <a:pPr marL="228600" algn="ctr"/>
            <a:endParaRPr lang="en-US" sz="3200" dirty="0">
              <a:solidFill>
                <a:schemeClr val="tx2"/>
              </a:solidFill>
            </a:endParaRPr>
          </a:p>
          <a:p>
            <a:pPr marL="228600" algn="ctr"/>
            <a:endParaRPr lang="he-IL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82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 idx="4294967295"/>
          </p:nvPr>
        </p:nvSpPr>
        <p:spPr>
          <a:xfrm>
            <a:off x="2060186" y="110685"/>
            <a:ext cx="8280400" cy="720725"/>
          </a:xfrm>
        </p:spPr>
        <p:txBody>
          <a:bodyPr>
            <a:normAutofit/>
          </a:bodyPr>
          <a:lstStyle/>
          <a:p>
            <a:r>
              <a:rPr lang="he-IL" b="1" dirty="0">
                <a:solidFill>
                  <a:schemeClr val="bg1"/>
                </a:solidFill>
              </a:rPr>
              <a:t>מחזור החיים של טוואי המשי</a:t>
            </a:r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2888211812"/>
              </p:ext>
            </p:extLst>
          </p:nvPr>
        </p:nvGraphicFramePr>
        <p:xfrm>
          <a:off x="1850250" y="123930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9" t="42485" r="21163" b="37007"/>
          <a:stretch/>
        </p:blipFill>
        <p:spPr bwMode="auto">
          <a:xfrm>
            <a:off x="7292303" y="894013"/>
            <a:ext cx="1414462" cy="19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3" t="42485" r="33431" b="37007"/>
          <a:stretch/>
        </p:blipFill>
        <p:spPr bwMode="auto">
          <a:xfrm>
            <a:off x="9222581" y="2944389"/>
            <a:ext cx="1557338" cy="227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t="42485" r="57473" b="37007"/>
          <a:stretch/>
        </p:blipFill>
        <p:spPr bwMode="auto">
          <a:xfrm>
            <a:off x="2686050" y="5215504"/>
            <a:ext cx="1543050" cy="206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t="42485" r="69961" b="37007"/>
          <a:stretch/>
        </p:blipFill>
        <p:spPr bwMode="auto">
          <a:xfrm>
            <a:off x="1262874" y="1531286"/>
            <a:ext cx="1594625" cy="221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6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1049282" y="1928813"/>
            <a:ext cx="10885543" cy="3844925"/>
          </a:xfrm>
        </p:spPr>
        <p:txBody>
          <a:bodyPr/>
          <a:lstStyle/>
          <a:p>
            <a:r>
              <a:rPr lang="he-IL" dirty="0"/>
              <a:t>ישנם חרקים שניזונים מחרקים אחרים.</a:t>
            </a:r>
          </a:p>
          <a:p>
            <a:r>
              <a:rPr lang="he-IL" dirty="0"/>
              <a:t>ישנם חרקים שמאביקים פרחים ומאפשרים יצירת פירות.</a:t>
            </a:r>
          </a:p>
          <a:p>
            <a:r>
              <a:rPr lang="he-IL" dirty="0"/>
              <a:t>זחלי טוואי המשי מייצרים את סיבי המשי.</a:t>
            </a:r>
          </a:p>
          <a:p>
            <a:r>
              <a:rPr lang="he-IL" dirty="0"/>
              <a:t>דבורת הדבש מייצרת דבש מצוף ואבקת הפרחים.</a:t>
            </a:r>
          </a:p>
        </p:txBody>
      </p:sp>
      <p:sp>
        <p:nvSpPr>
          <p:cNvPr id="10" name="כותרת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חרקים מועילים לאדם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04" y="4529138"/>
            <a:ext cx="3254434" cy="216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21" y="4529138"/>
            <a:ext cx="2994079" cy="235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40" y="4471988"/>
            <a:ext cx="2733724" cy="257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162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955497" y="2130417"/>
            <a:ext cx="11037210" cy="3844925"/>
          </a:xfrm>
        </p:spPr>
        <p:txBody>
          <a:bodyPr/>
          <a:lstStyle/>
          <a:p>
            <a:r>
              <a:rPr lang="he-IL" dirty="0"/>
              <a:t>הדבורים חיות בלהקות גדולות.</a:t>
            </a:r>
          </a:p>
          <a:p>
            <a:r>
              <a:rPr lang="he-IL" dirty="0"/>
              <a:t>לכל להקה כוורת משלה.</a:t>
            </a:r>
          </a:p>
          <a:p>
            <a:r>
              <a:rPr lang="he-IL" dirty="0"/>
              <a:t>בראש כל להקה יש מלכה, </a:t>
            </a:r>
            <a:endParaRPr lang="he-IL" dirty="0" smtClean="0"/>
          </a:p>
          <a:p>
            <a:r>
              <a:rPr lang="he-IL" dirty="0" smtClean="0"/>
              <a:t>שמטילה כ-2000 </a:t>
            </a:r>
            <a:r>
              <a:rPr lang="he-IL" dirty="0"/>
              <a:t>ביצים ביום, </a:t>
            </a:r>
            <a:endParaRPr lang="he-IL" dirty="0" smtClean="0"/>
          </a:p>
          <a:p>
            <a:r>
              <a:rPr lang="he-IL" dirty="0" smtClean="0"/>
              <a:t>מהן </a:t>
            </a:r>
            <a:r>
              <a:rPr lang="he-IL" dirty="0"/>
              <a:t>מתפתחות דבורים נוספות.</a:t>
            </a:r>
          </a:p>
        </p:txBody>
      </p:sp>
      <p:sp>
        <p:nvSpPr>
          <p:cNvPr id="10" name="כותרת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דבורת הדבש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0" t="17302" r="38617" b="14822"/>
          <a:stretch/>
        </p:blipFill>
        <p:spPr bwMode="auto">
          <a:xfrm>
            <a:off x="0" y="1600361"/>
            <a:ext cx="4257675" cy="496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273224"/>
            <a:ext cx="425767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כוורת טבעית</a:t>
            </a:r>
          </a:p>
        </p:txBody>
      </p:sp>
    </p:spTree>
    <p:extLst>
      <p:ext uri="{BB962C8B-B14F-4D97-AF65-F5344CB8AC3E}">
        <p14:creationId xmlns:p14="http://schemas.microsoft.com/office/powerpoint/2010/main" val="2230900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1252437" y="1928813"/>
            <a:ext cx="10885543" cy="3844925"/>
          </a:xfrm>
        </p:spPr>
        <p:txBody>
          <a:bodyPr/>
          <a:lstStyle/>
          <a:p>
            <a:r>
              <a:rPr lang="he-IL" dirty="0"/>
              <a:t>הדבורים אוספות צוף במשך היום</a:t>
            </a:r>
          </a:p>
          <a:p>
            <a:r>
              <a:rPr lang="he-IL" dirty="0"/>
              <a:t>ומביאות אותו אל הכוורת.</a:t>
            </a:r>
          </a:p>
          <a:p>
            <a:endParaRPr lang="he-IL" dirty="0"/>
          </a:p>
        </p:txBody>
      </p:sp>
      <p:sp>
        <p:nvSpPr>
          <p:cNvPr id="10" name="כותרת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דבורת הדבש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1544" y="6245660"/>
            <a:ext cx="425767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כוורת מלאכותית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28515" r="24780" b="14822"/>
          <a:stretch/>
        </p:blipFill>
        <p:spPr bwMode="auto">
          <a:xfrm>
            <a:off x="0" y="2128261"/>
            <a:ext cx="6100764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7" t="27583" r="22767" b="13303"/>
          <a:stretch/>
        </p:blipFill>
        <p:spPr bwMode="auto">
          <a:xfrm>
            <a:off x="7353201" y="3586679"/>
            <a:ext cx="3754586" cy="256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65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/>
              <a:t>צופים בסרטון</a:t>
            </a:r>
          </a:p>
        </p:txBody>
      </p:sp>
      <p:pic>
        <p:nvPicPr>
          <p:cNvPr id="7" name="דבורה ערוך_0001">
            <a:hlinkClick r:id="" action="ppaction://media"/>
            <a:extLst>
              <a:ext uri="{FF2B5EF4-FFF2-40B4-BE49-F238E27FC236}">
                <a16:creationId xmlns:a16="http://schemas.microsoft.com/office/drawing/2014/main" xmlns="" id="{0CA4402B-C3D6-4A45-89DB-D61597734C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404" y="162098"/>
            <a:ext cx="8711738" cy="65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7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סיפורה של תצפית על דבורים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663520" y="1731804"/>
            <a:ext cx="10885543" cy="3844925"/>
          </a:xfrm>
        </p:spPr>
        <p:txBody>
          <a:bodyPr>
            <a:normAutofit/>
          </a:bodyPr>
          <a:lstStyle/>
          <a:p>
            <a:r>
              <a:rPr lang="he-IL" dirty="0" smtClean="0"/>
              <a:t>שני תלמידים ערכו תצפית מבוקרת:</a:t>
            </a:r>
          </a:p>
          <a:p>
            <a:r>
              <a:rPr lang="he-IL" dirty="0" smtClean="0"/>
              <a:t>הם </a:t>
            </a:r>
            <a:r>
              <a:rPr lang="he-IL" dirty="0"/>
              <a:t>הציבו שתי כוורות דבורים בשני שדות הדומים זה לזה בגודלם </a:t>
            </a:r>
            <a:r>
              <a:rPr lang="he-IL" dirty="0" smtClean="0"/>
              <a:t>ובצורתם. בכל כוורת היה סוג ומספר דבורים זהה.</a:t>
            </a:r>
          </a:p>
          <a:p>
            <a:r>
              <a:rPr lang="he-IL" dirty="0" smtClean="0"/>
              <a:t>שני התלמידים עקבו אחר פעילות הדבורים בכל כוורת.</a:t>
            </a:r>
          </a:p>
          <a:p>
            <a:r>
              <a:rPr lang="he-IL" b="1" dirty="0" smtClean="0"/>
              <a:t>  </a:t>
            </a:r>
            <a:endParaRPr lang="he-IL" dirty="0"/>
          </a:p>
        </p:txBody>
      </p:sp>
      <p:sp>
        <p:nvSpPr>
          <p:cNvPr id="5" name="משושה 4"/>
          <p:cNvSpPr/>
          <p:nvPr/>
        </p:nvSpPr>
        <p:spPr>
          <a:xfrm>
            <a:off x="6842760" y="4295894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כוורת </a:t>
            </a:r>
            <a:r>
              <a:rPr lang="he-IL" sz="3200" b="1" dirty="0" smtClean="0">
                <a:solidFill>
                  <a:schemeClr val="bg1"/>
                </a:solidFill>
              </a:rPr>
              <a:t>א' </a:t>
            </a:r>
            <a:r>
              <a:rPr lang="he-IL" sz="3200" b="1" dirty="0" smtClean="0">
                <a:solidFill>
                  <a:schemeClr val="tx1"/>
                </a:solidFill>
              </a:rPr>
              <a:t>הונחה בשדה של </a:t>
            </a:r>
          </a:p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כלניות </a:t>
            </a:r>
            <a:r>
              <a:rPr lang="he-IL" sz="3200" b="1" dirty="0" smtClean="0">
                <a:solidFill>
                  <a:schemeClr val="bg1"/>
                </a:solidFill>
              </a:rPr>
              <a:t>לבנות</a:t>
            </a:r>
            <a:endParaRPr lang="he-IL" sz="3200" b="1" dirty="0">
              <a:solidFill>
                <a:schemeClr val="bg1"/>
              </a:solidFill>
            </a:endParaRPr>
          </a:p>
        </p:txBody>
      </p:sp>
      <p:sp>
        <p:nvSpPr>
          <p:cNvPr id="6" name="משושה 5"/>
          <p:cNvSpPr/>
          <p:nvPr/>
        </p:nvSpPr>
        <p:spPr>
          <a:xfrm>
            <a:off x="3627120" y="4296330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כוורת </a:t>
            </a:r>
            <a:r>
              <a:rPr lang="he-IL" sz="3200" b="1" dirty="0" smtClean="0">
                <a:solidFill>
                  <a:schemeClr val="accent2"/>
                </a:solidFill>
              </a:rPr>
              <a:t>ב' </a:t>
            </a:r>
            <a:r>
              <a:rPr lang="he-IL" sz="3200" b="1" dirty="0" smtClean="0">
                <a:solidFill>
                  <a:schemeClr val="tx1"/>
                </a:solidFill>
              </a:rPr>
              <a:t>הונחה בשדה של </a:t>
            </a:r>
          </a:p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כלניות </a:t>
            </a:r>
            <a:r>
              <a:rPr lang="he-IL" sz="3200" b="1" dirty="0" smtClean="0">
                <a:solidFill>
                  <a:schemeClr val="accent2"/>
                </a:solidFill>
              </a:rPr>
              <a:t>אדומות</a:t>
            </a:r>
            <a:endParaRPr lang="he-IL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0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מה מטרת התצפית?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3316052" y="1960404"/>
            <a:ext cx="8547702" cy="3844925"/>
          </a:xfrm>
        </p:spPr>
        <p:txBody>
          <a:bodyPr>
            <a:normAutofit/>
          </a:bodyPr>
          <a:lstStyle/>
          <a:p>
            <a:r>
              <a:rPr lang="he-IL" sz="3200" dirty="0" smtClean="0"/>
              <a:t>א</a:t>
            </a:r>
            <a:r>
              <a:rPr lang="he-IL" sz="3200" dirty="0"/>
              <a:t>. לבדוק אם ה</a:t>
            </a:r>
            <a:r>
              <a:rPr lang="he-IL" sz="3200" b="1" dirty="0"/>
              <a:t>עונה</a:t>
            </a:r>
            <a:r>
              <a:rPr lang="he-IL" sz="3200" dirty="0"/>
              <a:t> שבה נערך הניסוי משפיעה </a:t>
            </a:r>
            <a:r>
              <a:rPr lang="he-IL" sz="3200" dirty="0" smtClean="0"/>
              <a:t>על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    </a:t>
            </a:r>
            <a:r>
              <a:rPr lang="he-IL" sz="3200" dirty="0"/>
              <a:t>פעילות הדבורים.</a:t>
            </a:r>
            <a:br>
              <a:rPr lang="he-IL" sz="3200" dirty="0"/>
            </a:br>
            <a:r>
              <a:rPr lang="he-IL" sz="3200" dirty="0"/>
              <a:t>ב. לבדוק אם </a:t>
            </a:r>
            <a:r>
              <a:rPr lang="he-IL" sz="3200" b="1" dirty="0"/>
              <a:t>צבע </a:t>
            </a:r>
            <a:r>
              <a:rPr lang="he-IL" sz="3200" b="1" dirty="0" smtClean="0"/>
              <a:t>הכלניות </a:t>
            </a:r>
            <a:r>
              <a:rPr lang="he-IL" sz="3200" dirty="0"/>
              <a:t>בשדה משפיע על </a:t>
            </a:r>
            <a:r>
              <a:rPr lang="he-IL" sz="3200" dirty="0" smtClean="0"/>
              <a:t>פעילות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    </a:t>
            </a:r>
            <a:r>
              <a:rPr lang="he-IL" sz="3200" dirty="0"/>
              <a:t>הדבורים.</a:t>
            </a:r>
            <a:br>
              <a:rPr lang="he-IL" sz="3200" dirty="0"/>
            </a:br>
            <a:r>
              <a:rPr lang="he-IL" sz="3200" dirty="0"/>
              <a:t>ג. לבדוק אם </a:t>
            </a:r>
            <a:r>
              <a:rPr lang="he-IL" sz="3200" b="1" dirty="0"/>
              <a:t>מספר הדבורים </a:t>
            </a:r>
            <a:r>
              <a:rPr lang="he-IL" sz="3200" dirty="0"/>
              <a:t>בכוורת משפיע על </a:t>
            </a:r>
            <a:endParaRPr lang="he-IL" sz="3200" dirty="0" smtClean="0"/>
          </a:p>
          <a:p>
            <a:r>
              <a:rPr lang="he-IL" sz="3200" dirty="0"/>
              <a:t> </a:t>
            </a:r>
            <a:r>
              <a:rPr lang="he-IL" sz="3200" dirty="0" smtClean="0"/>
              <a:t>   פעילות </a:t>
            </a:r>
            <a:r>
              <a:rPr lang="he-IL" sz="3200" dirty="0"/>
              <a:t>הדבורים.</a:t>
            </a:r>
            <a:br>
              <a:rPr lang="he-IL" sz="3200" dirty="0"/>
            </a:br>
            <a:r>
              <a:rPr lang="he-IL" sz="3200" dirty="0"/>
              <a:t>ד. לבדוק אם </a:t>
            </a:r>
            <a:r>
              <a:rPr lang="he-IL" sz="3200" b="1" dirty="0" smtClean="0"/>
              <a:t>מיקום הכוורת </a:t>
            </a:r>
            <a:r>
              <a:rPr lang="he-IL" sz="3200" dirty="0"/>
              <a:t>בשדה משפיע על </a:t>
            </a:r>
            <a:r>
              <a:rPr lang="he-IL" sz="3200" dirty="0" smtClean="0"/>
              <a:t>פעילות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     </a:t>
            </a:r>
            <a:r>
              <a:rPr lang="he-IL" sz="3200" dirty="0"/>
              <a:t>הדבורים.</a:t>
            </a:r>
            <a:endParaRPr lang="en-US" sz="3200" dirty="0"/>
          </a:p>
        </p:txBody>
      </p:sp>
      <p:sp>
        <p:nvSpPr>
          <p:cNvPr id="5" name="משושה 4"/>
          <p:cNvSpPr/>
          <p:nvPr/>
        </p:nvSpPr>
        <p:spPr>
          <a:xfrm>
            <a:off x="0" y="1551780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כוורת </a:t>
            </a:r>
            <a:r>
              <a:rPr lang="he-IL" sz="3200" b="1" dirty="0" smtClean="0">
                <a:solidFill>
                  <a:schemeClr val="bg1"/>
                </a:solidFill>
              </a:rPr>
              <a:t>א' </a:t>
            </a:r>
            <a:r>
              <a:rPr lang="he-IL" sz="3200" b="1" dirty="0" smtClean="0">
                <a:solidFill>
                  <a:schemeClr val="tx1"/>
                </a:solidFill>
              </a:rPr>
              <a:t>הונחה בשדה של </a:t>
            </a:r>
          </a:p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כלניות </a:t>
            </a:r>
            <a:r>
              <a:rPr lang="he-IL" sz="3200" b="1" dirty="0" smtClean="0">
                <a:solidFill>
                  <a:schemeClr val="bg1"/>
                </a:solidFill>
              </a:rPr>
              <a:t>לבנות</a:t>
            </a:r>
            <a:endParaRPr lang="he-IL" sz="3200" b="1" dirty="0">
              <a:solidFill>
                <a:schemeClr val="bg1"/>
              </a:solidFill>
            </a:endParaRPr>
          </a:p>
        </p:txBody>
      </p:sp>
      <p:sp>
        <p:nvSpPr>
          <p:cNvPr id="6" name="משושה 5"/>
          <p:cNvSpPr/>
          <p:nvPr/>
        </p:nvSpPr>
        <p:spPr>
          <a:xfrm>
            <a:off x="-57850" y="4235370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כוורת </a:t>
            </a:r>
            <a:r>
              <a:rPr lang="he-IL" sz="3200" b="1" dirty="0" smtClean="0">
                <a:solidFill>
                  <a:schemeClr val="accent2"/>
                </a:solidFill>
              </a:rPr>
              <a:t>ב' </a:t>
            </a:r>
            <a:r>
              <a:rPr lang="he-IL" sz="3200" b="1" dirty="0" smtClean="0">
                <a:solidFill>
                  <a:schemeClr val="tx1"/>
                </a:solidFill>
              </a:rPr>
              <a:t>הונחה בשדה של </a:t>
            </a:r>
          </a:p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כלניות </a:t>
            </a:r>
            <a:r>
              <a:rPr lang="he-IL" sz="3200" b="1" dirty="0" smtClean="0">
                <a:solidFill>
                  <a:schemeClr val="accent2"/>
                </a:solidFill>
              </a:rPr>
              <a:t>אדומות</a:t>
            </a:r>
            <a:endParaRPr lang="he-IL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2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מה מטרת התצפית?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3276600" y="1960404"/>
            <a:ext cx="8810811" cy="3844925"/>
          </a:xfrm>
        </p:spPr>
        <p:txBody>
          <a:bodyPr>
            <a:normAutofit/>
          </a:bodyPr>
          <a:lstStyle/>
          <a:p>
            <a:r>
              <a:rPr lang="he-IL" sz="3200" dirty="0" smtClean="0"/>
              <a:t>א</a:t>
            </a:r>
            <a:r>
              <a:rPr lang="he-IL" sz="3200" dirty="0"/>
              <a:t>. לבדוק אם ה</a:t>
            </a:r>
            <a:r>
              <a:rPr lang="he-IL" sz="3200" b="1" dirty="0"/>
              <a:t>עונה</a:t>
            </a:r>
            <a:r>
              <a:rPr lang="he-IL" sz="3200" dirty="0"/>
              <a:t> שבה נערך הניסוי משפיעה </a:t>
            </a:r>
            <a:r>
              <a:rPr lang="he-IL" sz="3200" dirty="0" smtClean="0"/>
              <a:t>על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    </a:t>
            </a:r>
            <a:r>
              <a:rPr lang="he-IL" sz="3200" dirty="0"/>
              <a:t>פעילות הדבורים.</a:t>
            </a:r>
            <a:br>
              <a:rPr lang="he-IL" sz="3200" dirty="0"/>
            </a:br>
            <a:r>
              <a:rPr lang="he-IL" sz="3200" dirty="0"/>
              <a:t>ב. לבדוק אם </a:t>
            </a:r>
            <a:r>
              <a:rPr lang="he-IL" sz="3200" b="1" dirty="0"/>
              <a:t>צבע </a:t>
            </a:r>
            <a:r>
              <a:rPr lang="he-IL" sz="3200" b="1" dirty="0" smtClean="0"/>
              <a:t>הכלניות  </a:t>
            </a:r>
            <a:r>
              <a:rPr lang="he-IL" sz="3200" dirty="0"/>
              <a:t>בשדה משפיע על פעילות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    הדבורים</a:t>
            </a:r>
            <a:r>
              <a:rPr lang="he-IL" sz="3200" dirty="0"/>
              <a:t>.</a:t>
            </a:r>
            <a:br>
              <a:rPr lang="he-IL" sz="3200" dirty="0"/>
            </a:br>
            <a:r>
              <a:rPr lang="he-IL" sz="3200" dirty="0"/>
              <a:t>ג. לבדוק אם </a:t>
            </a:r>
            <a:r>
              <a:rPr lang="he-IL" sz="3200" b="1" dirty="0"/>
              <a:t>מספר הדבורים </a:t>
            </a:r>
            <a:r>
              <a:rPr lang="he-IL" sz="3200" dirty="0"/>
              <a:t>בכוורת משפיע על </a:t>
            </a:r>
            <a:r>
              <a:rPr lang="he-IL" sz="3200" dirty="0" smtClean="0"/>
              <a:t>פעילות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    </a:t>
            </a:r>
            <a:r>
              <a:rPr lang="he-IL" sz="3200" dirty="0"/>
              <a:t>הדבורים.</a:t>
            </a:r>
            <a:br>
              <a:rPr lang="he-IL" sz="3200" dirty="0"/>
            </a:br>
            <a:r>
              <a:rPr lang="he-IL" sz="3200" dirty="0"/>
              <a:t>ד. לבדוק אם </a:t>
            </a:r>
            <a:r>
              <a:rPr lang="he-IL" sz="3200" b="1" dirty="0" smtClean="0"/>
              <a:t>מיקום הכוורת </a:t>
            </a:r>
            <a:r>
              <a:rPr lang="he-IL" sz="3200" dirty="0"/>
              <a:t>בשדה משפיע על פעילות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    הדבורים</a:t>
            </a:r>
            <a:r>
              <a:rPr lang="he-IL" sz="3200" dirty="0"/>
              <a:t>.</a:t>
            </a:r>
            <a:endParaRPr lang="en-US" sz="3200" dirty="0"/>
          </a:p>
        </p:txBody>
      </p:sp>
      <p:sp>
        <p:nvSpPr>
          <p:cNvPr id="5" name="משושה 4"/>
          <p:cNvSpPr/>
          <p:nvPr/>
        </p:nvSpPr>
        <p:spPr>
          <a:xfrm>
            <a:off x="-106680" y="1551780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כוורת </a:t>
            </a:r>
            <a:r>
              <a:rPr lang="he-IL" sz="3200" b="1" dirty="0" smtClean="0">
                <a:solidFill>
                  <a:schemeClr val="bg1"/>
                </a:solidFill>
              </a:rPr>
              <a:t>א' </a:t>
            </a:r>
            <a:r>
              <a:rPr lang="he-IL" sz="3200" b="1" dirty="0" smtClean="0">
                <a:solidFill>
                  <a:schemeClr val="tx1"/>
                </a:solidFill>
              </a:rPr>
              <a:t>הונחה בשדה של </a:t>
            </a:r>
          </a:p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כלניות </a:t>
            </a:r>
            <a:r>
              <a:rPr lang="he-IL" sz="3200" b="1" dirty="0" smtClean="0">
                <a:solidFill>
                  <a:schemeClr val="bg1"/>
                </a:solidFill>
              </a:rPr>
              <a:t>לבנות</a:t>
            </a:r>
            <a:endParaRPr lang="he-IL" sz="3200" b="1" dirty="0">
              <a:solidFill>
                <a:schemeClr val="bg1"/>
              </a:solidFill>
            </a:endParaRPr>
          </a:p>
        </p:txBody>
      </p:sp>
      <p:sp>
        <p:nvSpPr>
          <p:cNvPr id="6" name="משושה 5"/>
          <p:cNvSpPr/>
          <p:nvPr/>
        </p:nvSpPr>
        <p:spPr>
          <a:xfrm>
            <a:off x="-57850" y="4235370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כוורת </a:t>
            </a:r>
            <a:r>
              <a:rPr lang="he-IL" sz="3200" b="1" dirty="0" smtClean="0">
                <a:solidFill>
                  <a:schemeClr val="accent2"/>
                </a:solidFill>
              </a:rPr>
              <a:t>ב' </a:t>
            </a:r>
            <a:r>
              <a:rPr lang="he-IL" sz="3200" b="1" dirty="0" smtClean="0">
                <a:solidFill>
                  <a:schemeClr val="tx1"/>
                </a:solidFill>
              </a:rPr>
              <a:t>הונחה בשדה של </a:t>
            </a:r>
          </a:p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כלניות </a:t>
            </a:r>
            <a:r>
              <a:rPr lang="he-IL" sz="3200" b="1" dirty="0" smtClean="0">
                <a:solidFill>
                  <a:schemeClr val="accent2"/>
                </a:solidFill>
              </a:rPr>
              <a:t>אדומות</a:t>
            </a:r>
            <a:endParaRPr lang="he-IL" sz="3200" b="1" dirty="0">
              <a:solidFill>
                <a:schemeClr val="accent2"/>
              </a:solidFill>
            </a:endParaRPr>
          </a:p>
        </p:txBody>
      </p:sp>
      <p:sp>
        <p:nvSpPr>
          <p:cNvPr id="4" name="אליפסה 3"/>
          <p:cNvSpPr/>
          <p:nvPr/>
        </p:nvSpPr>
        <p:spPr>
          <a:xfrm>
            <a:off x="3398520" y="2602892"/>
            <a:ext cx="8793480" cy="131064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231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אילו גורמים נשארו קבועים?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663520" y="1731804"/>
            <a:ext cx="10885543" cy="3844925"/>
          </a:xfrm>
        </p:spPr>
        <p:txBody>
          <a:bodyPr>
            <a:normAutofit/>
          </a:bodyPr>
          <a:lstStyle/>
          <a:p>
            <a:r>
              <a:rPr lang="he-IL" dirty="0" smtClean="0"/>
              <a:t>שני תלמידים ערכו תצפית מבוקרת:</a:t>
            </a:r>
          </a:p>
          <a:p>
            <a:r>
              <a:rPr lang="he-IL" dirty="0" smtClean="0"/>
              <a:t>הם </a:t>
            </a:r>
            <a:r>
              <a:rPr lang="he-IL" dirty="0"/>
              <a:t>הציבו שתי כוורות דבורים בשני שדות הדומים זה לזה בגודלם </a:t>
            </a:r>
            <a:r>
              <a:rPr lang="he-IL" dirty="0" smtClean="0"/>
              <a:t>ובצורתם. בכל כוורת היה סוג ומספר דבורים זהה.</a:t>
            </a:r>
          </a:p>
          <a:p>
            <a:r>
              <a:rPr lang="he-IL" dirty="0" smtClean="0"/>
              <a:t>שני התלמידים עקבו אחר פעילות הדבורים בכל כוורת.</a:t>
            </a:r>
          </a:p>
          <a:p>
            <a:r>
              <a:rPr lang="he-IL" b="1" dirty="0" smtClean="0"/>
              <a:t>  </a:t>
            </a:r>
            <a:endParaRPr lang="he-IL" dirty="0"/>
          </a:p>
        </p:txBody>
      </p:sp>
      <p:sp>
        <p:nvSpPr>
          <p:cNvPr id="5" name="משושה 4"/>
          <p:cNvSpPr/>
          <p:nvPr/>
        </p:nvSpPr>
        <p:spPr>
          <a:xfrm>
            <a:off x="6842760" y="4295894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כוורת </a:t>
            </a:r>
            <a:r>
              <a:rPr lang="he-IL" sz="3200" b="1" dirty="0" smtClean="0">
                <a:solidFill>
                  <a:schemeClr val="bg1"/>
                </a:solidFill>
              </a:rPr>
              <a:t>א' </a:t>
            </a:r>
            <a:r>
              <a:rPr lang="he-IL" sz="3200" b="1" dirty="0" smtClean="0">
                <a:solidFill>
                  <a:schemeClr val="tx1"/>
                </a:solidFill>
              </a:rPr>
              <a:t>הונחה בשדה של </a:t>
            </a:r>
          </a:p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כלניות </a:t>
            </a:r>
            <a:r>
              <a:rPr lang="he-IL" sz="3200" b="1" dirty="0" smtClean="0">
                <a:solidFill>
                  <a:schemeClr val="bg1"/>
                </a:solidFill>
              </a:rPr>
              <a:t>לבנות</a:t>
            </a:r>
            <a:endParaRPr lang="he-IL" sz="3200" b="1" dirty="0">
              <a:solidFill>
                <a:schemeClr val="bg1"/>
              </a:solidFill>
            </a:endParaRPr>
          </a:p>
        </p:txBody>
      </p:sp>
      <p:sp>
        <p:nvSpPr>
          <p:cNvPr id="6" name="משושה 5"/>
          <p:cNvSpPr/>
          <p:nvPr/>
        </p:nvSpPr>
        <p:spPr>
          <a:xfrm>
            <a:off x="3627120" y="4296330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כוורת </a:t>
            </a:r>
            <a:r>
              <a:rPr lang="he-IL" sz="3200" b="1" dirty="0" smtClean="0">
                <a:solidFill>
                  <a:schemeClr val="accent2"/>
                </a:solidFill>
              </a:rPr>
              <a:t>ב' </a:t>
            </a:r>
            <a:r>
              <a:rPr lang="he-IL" sz="3200" b="1" dirty="0" smtClean="0">
                <a:solidFill>
                  <a:schemeClr val="tx1"/>
                </a:solidFill>
              </a:rPr>
              <a:t>הונחה בשדה של </a:t>
            </a:r>
          </a:p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כלניות </a:t>
            </a:r>
            <a:r>
              <a:rPr lang="he-IL" sz="3200" b="1" dirty="0" smtClean="0">
                <a:solidFill>
                  <a:schemeClr val="accent2"/>
                </a:solidFill>
              </a:rPr>
              <a:t>אדומות</a:t>
            </a:r>
            <a:endParaRPr lang="he-IL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x-none"/>
              <a:t>מה נלמד היום?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he-IL" dirty="0"/>
              <a:t>נכיר את קבוצת חסרי החוליות</a:t>
            </a:r>
          </a:p>
          <a:p>
            <a:pPr lvl="0"/>
            <a:r>
              <a:rPr lang="he-IL" dirty="0"/>
              <a:t>נלמד על שתי מחלקות עיקריות: רכיכות וחרקים.</a:t>
            </a:r>
          </a:p>
          <a:p>
            <a:pPr lvl="0"/>
            <a:r>
              <a:rPr lang="he-IL" dirty="0"/>
              <a:t>נכיר את המאפיינים ייחודיים לכל מחלקה.</a:t>
            </a:r>
          </a:p>
          <a:p>
            <a:pPr lvl="0"/>
            <a:r>
              <a:rPr lang="he-IL" dirty="0"/>
              <a:t>נלמד על התועלת והנזקים של החרקים.</a:t>
            </a:r>
          </a:p>
          <a:p>
            <a:pPr lvl="0"/>
            <a:r>
              <a:rPr lang="he-IL" dirty="0"/>
              <a:t>נתבונן משתאים </a:t>
            </a:r>
            <a:r>
              <a:rPr lang="he-IL" dirty="0" err="1" smtClean="0"/>
              <a:t>ביופיה</a:t>
            </a:r>
            <a:r>
              <a:rPr lang="he-IL" dirty="0" smtClean="0"/>
              <a:t> </a:t>
            </a:r>
            <a:r>
              <a:rPr lang="he-IL" dirty="0"/>
              <a:t>של הבריאה</a:t>
            </a:r>
          </a:p>
          <a:p>
            <a:pPr lvl="0"/>
            <a:endParaRPr lang="he-IL" dirty="0"/>
          </a:p>
          <a:p>
            <a:pPr lvl="0"/>
            <a:endParaRPr lang="he-IL" dirty="0"/>
          </a:p>
          <a:p>
            <a:pPr marL="0" lvl="0" indent="0">
              <a:buNone/>
            </a:pPr>
            <a:endParaRPr lang="he-IL" dirty="0"/>
          </a:p>
          <a:p>
            <a:pPr marL="0" lvl="0" indent="0"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89" y="4815782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3" name="Google Shape;280;p9">
            <a:extLst>
              <a:ext uri="{FF2B5EF4-FFF2-40B4-BE49-F238E27FC236}">
                <a16:creationId xmlns:a16="http://schemas.microsoft.com/office/drawing/2014/main" xmlns="" id="{DA76B054-8ED3-2D43-B458-7713A0F058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7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אילו גורמים נשארו קבועים?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744653" y="1765617"/>
            <a:ext cx="10885543" cy="3844925"/>
          </a:xfrm>
        </p:spPr>
        <p:txBody>
          <a:bodyPr>
            <a:normAutofit/>
          </a:bodyPr>
          <a:lstStyle/>
          <a:p>
            <a:r>
              <a:rPr lang="he-IL" dirty="0" smtClean="0"/>
              <a:t>שני תלמידים ערכו תצפית מבוקרת:</a:t>
            </a:r>
          </a:p>
          <a:p>
            <a:r>
              <a:rPr lang="he-IL" dirty="0" smtClean="0"/>
              <a:t>הם </a:t>
            </a:r>
            <a:r>
              <a:rPr lang="he-IL" dirty="0"/>
              <a:t>הציבו שתי כוורות דבורים בשני שדות הדומים זה לזה בגודלם </a:t>
            </a:r>
            <a:r>
              <a:rPr lang="he-IL" dirty="0" smtClean="0"/>
              <a:t>ובצורתם. בכל כוורת היה סוג ומספר דבורים זהה.</a:t>
            </a:r>
          </a:p>
          <a:p>
            <a:r>
              <a:rPr lang="he-IL" dirty="0" smtClean="0"/>
              <a:t>שני התלמידים עקבו אחר פעילות הדבורים בכל כוורת.</a:t>
            </a:r>
          </a:p>
          <a:p>
            <a:r>
              <a:rPr lang="he-IL" b="1" dirty="0" smtClean="0"/>
              <a:t>  </a:t>
            </a:r>
            <a:endParaRPr lang="he-IL" dirty="0"/>
          </a:p>
        </p:txBody>
      </p:sp>
      <p:sp>
        <p:nvSpPr>
          <p:cNvPr id="5" name="משושה 4"/>
          <p:cNvSpPr/>
          <p:nvPr/>
        </p:nvSpPr>
        <p:spPr>
          <a:xfrm>
            <a:off x="6842760" y="4295894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כוורת </a:t>
            </a:r>
            <a:r>
              <a:rPr lang="he-IL" sz="3200" b="1" dirty="0" smtClean="0">
                <a:solidFill>
                  <a:schemeClr val="bg1"/>
                </a:solidFill>
              </a:rPr>
              <a:t>א' </a:t>
            </a:r>
            <a:r>
              <a:rPr lang="he-IL" sz="3200" b="1" dirty="0" smtClean="0">
                <a:solidFill>
                  <a:schemeClr val="tx1"/>
                </a:solidFill>
              </a:rPr>
              <a:t>הונחה בשדה של </a:t>
            </a:r>
          </a:p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כלניות </a:t>
            </a:r>
            <a:r>
              <a:rPr lang="he-IL" sz="3200" b="1" dirty="0" smtClean="0">
                <a:solidFill>
                  <a:schemeClr val="bg1"/>
                </a:solidFill>
              </a:rPr>
              <a:t>לבנות</a:t>
            </a:r>
            <a:endParaRPr lang="he-IL" sz="3200" b="1" dirty="0">
              <a:solidFill>
                <a:schemeClr val="bg1"/>
              </a:solidFill>
            </a:endParaRPr>
          </a:p>
        </p:txBody>
      </p:sp>
      <p:sp>
        <p:nvSpPr>
          <p:cNvPr id="6" name="משושה 5"/>
          <p:cNvSpPr/>
          <p:nvPr/>
        </p:nvSpPr>
        <p:spPr>
          <a:xfrm>
            <a:off x="3627120" y="4296330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כוורת </a:t>
            </a:r>
            <a:r>
              <a:rPr lang="he-IL" sz="3200" b="1" dirty="0" smtClean="0">
                <a:solidFill>
                  <a:schemeClr val="accent2"/>
                </a:solidFill>
              </a:rPr>
              <a:t>ב' </a:t>
            </a:r>
            <a:r>
              <a:rPr lang="he-IL" sz="3200" b="1" dirty="0" smtClean="0">
                <a:solidFill>
                  <a:schemeClr val="tx1"/>
                </a:solidFill>
              </a:rPr>
              <a:t>הונחה בשדה של </a:t>
            </a:r>
          </a:p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כלניות </a:t>
            </a:r>
            <a:r>
              <a:rPr lang="he-IL" sz="3200" b="1" dirty="0" smtClean="0">
                <a:solidFill>
                  <a:schemeClr val="accent2"/>
                </a:solidFill>
              </a:rPr>
              <a:t>אדומות</a:t>
            </a:r>
            <a:endParaRPr lang="he-IL" sz="3200" b="1" dirty="0">
              <a:solidFill>
                <a:schemeClr val="accent2"/>
              </a:solidFill>
            </a:endParaRPr>
          </a:p>
        </p:txBody>
      </p:sp>
      <p:sp>
        <p:nvSpPr>
          <p:cNvPr id="8" name="אליפסה 7"/>
          <p:cNvSpPr/>
          <p:nvPr/>
        </p:nvSpPr>
        <p:spPr>
          <a:xfrm>
            <a:off x="10013020" y="2773680"/>
            <a:ext cx="1589553" cy="76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accent2"/>
              </a:solidFill>
            </a:endParaRPr>
          </a:p>
        </p:txBody>
      </p:sp>
      <p:sp>
        <p:nvSpPr>
          <p:cNvPr id="9" name="אליפסה 8"/>
          <p:cNvSpPr/>
          <p:nvPr/>
        </p:nvSpPr>
        <p:spPr>
          <a:xfrm>
            <a:off x="8575867" y="2773680"/>
            <a:ext cx="1589553" cy="76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accent2"/>
              </a:solidFill>
            </a:endParaRPr>
          </a:p>
        </p:txBody>
      </p:sp>
      <p:sp>
        <p:nvSpPr>
          <p:cNvPr id="10" name="אליפסה 9"/>
          <p:cNvSpPr/>
          <p:nvPr/>
        </p:nvSpPr>
        <p:spPr>
          <a:xfrm>
            <a:off x="2450123" y="2792437"/>
            <a:ext cx="3328523" cy="76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8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תוצאות התצפית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3489960" y="2028834"/>
            <a:ext cx="8516303" cy="3293443"/>
          </a:xfrm>
        </p:spPr>
        <p:txBody>
          <a:bodyPr/>
          <a:lstStyle/>
          <a:p>
            <a:r>
              <a:rPr lang="he-IL" dirty="0"/>
              <a:t>הדבורים מכוורת א' עפו הרחק מחוץ לשדה הכלניות הלבנות וחזרו לכוורת רק בסוף היום. </a:t>
            </a:r>
            <a:r>
              <a:rPr lang="he-IL" dirty="0" smtClean="0"/>
              <a:t>הדבורים </a:t>
            </a:r>
            <a:r>
              <a:rPr lang="he-IL" dirty="0"/>
              <a:t>בכוורת ב' נשארו מרבית שעות היום בשדה הכלניות </a:t>
            </a:r>
            <a:r>
              <a:rPr lang="he-IL" dirty="0" smtClean="0"/>
              <a:t>האדומות.</a:t>
            </a:r>
            <a:endParaRPr lang="he-IL" dirty="0"/>
          </a:p>
        </p:txBody>
      </p:sp>
      <p:sp>
        <p:nvSpPr>
          <p:cNvPr id="4" name="משושה 3"/>
          <p:cNvSpPr/>
          <p:nvPr/>
        </p:nvSpPr>
        <p:spPr>
          <a:xfrm>
            <a:off x="-15240" y="1673264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כוורת </a:t>
            </a:r>
            <a:r>
              <a:rPr lang="he-IL" sz="3200" b="1" dirty="0" smtClean="0">
                <a:solidFill>
                  <a:schemeClr val="bg1"/>
                </a:solidFill>
              </a:rPr>
              <a:t>א' </a:t>
            </a:r>
            <a:r>
              <a:rPr lang="he-IL" sz="3200" b="1" dirty="0" smtClean="0">
                <a:solidFill>
                  <a:schemeClr val="tx1"/>
                </a:solidFill>
              </a:rPr>
              <a:t>הונחה בשדה של </a:t>
            </a:r>
          </a:p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כלניות </a:t>
            </a:r>
            <a:r>
              <a:rPr lang="he-IL" sz="3200" b="1" dirty="0" smtClean="0">
                <a:solidFill>
                  <a:schemeClr val="bg1"/>
                </a:solidFill>
              </a:rPr>
              <a:t>לבנות</a:t>
            </a:r>
            <a:endParaRPr lang="he-IL" sz="3200" b="1" dirty="0">
              <a:solidFill>
                <a:schemeClr val="bg1"/>
              </a:solidFill>
            </a:endParaRPr>
          </a:p>
        </p:txBody>
      </p:sp>
      <p:sp>
        <p:nvSpPr>
          <p:cNvPr id="5" name="משושה 4"/>
          <p:cNvSpPr/>
          <p:nvPr/>
        </p:nvSpPr>
        <p:spPr>
          <a:xfrm>
            <a:off x="33590" y="4311570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כוורת </a:t>
            </a:r>
            <a:r>
              <a:rPr lang="he-IL" sz="3200" b="1" dirty="0" smtClean="0">
                <a:solidFill>
                  <a:schemeClr val="accent2"/>
                </a:solidFill>
              </a:rPr>
              <a:t>ב' </a:t>
            </a:r>
            <a:r>
              <a:rPr lang="he-IL" sz="3200" b="1" dirty="0" smtClean="0">
                <a:solidFill>
                  <a:schemeClr val="tx1"/>
                </a:solidFill>
              </a:rPr>
              <a:t>הונחה בשדה של </a:t>
            </a:r>
          </a:p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כלניות </a:t>
            </a:r>
            <a:r>
              <a:rPr lang="he-IL" sz="3200" b="1" dirty="0" smtClean="0">
                <a:solidFill>
                  <a:schemeClr val="accent2"/>
                </a:solidFill>
              </a:rPr>
              <a:t>אדומות</a:t>
            </a:r>
            <a:endParaRPr lang="he-IL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מהי המסקנה?</a:t>
            </a:r>
            <a:endParaRPr lang="he-IL" dirty="0"/>
          </a:p>
        </p:txBody>
      </p:sp>
      <p:sp>
        <p:nvSpPr>
          <p:cNvPr id="4" name="משושה 3"/>
          <p:cNvSpPr/>
          <p:nvPr/>
        </p:nvSpPr>
        <p:spPr>
          <a:xfrm>
            <a:off x="-15240" y="1673264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הדבורים התרחקו מהכלניות הלבנות</a:t>
            </a:r>
            <a:endParaRPr lang="he-IL" sz="3200" b="1" dirty="0">
              <a:solidFill>
                <a:schemeClr val="bg1"/>
              </a:solidFill>
            </a:endParaRPr>
          </a:p>
        </p:txBody>
      </p:sp>
      <p:sp>
        <p:nvSpPr>
          <p:cNvPr id="5" name="משושה 4"/>
          <p:cNvSpPr/>
          <p:nvPr/>
        </p:nvSpPr>
        <p:spPr>
          <a:xfrm>
            <a:off x="33590" y="4311570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הדבורים נשארו בסמוך לכלניות האדומות</a:t>
            </a:r>
            <a:endParaRPr lang="he-IL" sz="3200" b="1" dirty="0">
              <a:solidFill>
                <a:schemeClr val="accent2"/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728087" y="2545417"/>
            <a:ext cx="104639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3200" dirty="0"/>
              <a:t>א. הדבורים נמשכות תמיד לפרחים הסמוכים לכוורת.</a:t>
            </a:r>
            <a:br>
              <a:rPr lang="he-IL" sz="3200" dirty="0"/>
            </a:br>
            <a:r>
              <a:rPr lang="he-IL" sz="3200" dirty="0"/>
              <a:t>	ב. הדבורים אינן נמשכות לכלניות הלבנות שבשדה א'.</a:t>
            </a:r>
            <a:br>
              <a:rPr lang="he-IL" sz="3200" dirty="0"/>
            </a:br>
            <a:r>
              <a:rPr lang="he-IL" sz="3200" dirty="0"/>
              <a:t>	ג. הדבורים אינן נמשכות לכלניות האדומות שבשדה ב'.</a:t>
            </a:r>
            <a:br>
              <a:rPr lang="he-IL" sz="3200" dirty="0"/>
            </a:br>
            <a:r>
              <a:rPr lang="he-IL" sz="3200" dirty="0"/>
              <a:t>	ד. פעילות הדבורים אינה מושפעת מצבע הפרחים בשדה.</a:t>
            </a:r>
          </a:p>
        </p:txBody>
      </p:sp>
    </p:spTree>
    <p:extLst>
      <p:ext uri="{BB962C8B-B14F-4D97-AF65-F5344CB8AC3E}">
        <p14:creationId xmlns:p14="http://schemas.microsoft.com/office/powerpoint/2010/main" val="37324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מהי המסקנה?</a:t>
            </a:r>
            <a:endParaRPr lang="he-IL" dirty="0"/>
          </a:p>
        </p:txBody>
      </p:sp>
      <p:sp>
        <p:nvSpPr>
          <p:cNvPr id="4" name="משושה 3"/>
          <p:cNvSpPr/>
          <p:nvPr/>
        </p:nvSpPr>
        <p:spPr>
          <a:xfrm>
            <a:off x="-15240" y="1673264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הדבורים התרחקו מהכלניות הלבנות</a:t>
            </a:r>
            <a:endParaRPr lang="he-IL" sz="3200" b="1" dirty="0">
              <a:solidFill>
                <a:schemeClr val="bg1"/>
              </a:solidFill>
            </a:endParaRPr>
          </a:p>
        </p:txBody>
      </p:sp>
      <p:sp>
        <p:nvSpPr>
          <p:cNvPr id="5" name="משושה 4"/>
          <p:cNvSpPr/>
          <p:nvPr/>
        </p:nvSpPr>
        <p:spPr>
          <a:xfrm>
            <a:off x="33590" y="4311570"/>
            <a:ext cx="3017520" cy="256167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הדבורים נשארו בסמוך לכלניות האדומות</a:t>
            </a:r>
            <a:endParaRPr lang="he-IL" sz="3200" b="1" dirty="0">
              <a:solidFill>
                <a:schemeClr val="accent2"/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728087" y="2545417"/>
            <a:ext cx="104639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3200" dirty="0"/>
              <a:t>א. הדבורים נמשכות תמיד לפרחים הסמוכים לכוורת.</a:t>
            </a:r>
            <a:br>
              <a:rPr lang="he-IL" sz="3200" dirty="0"/>
            </a:br>
            <a:r>
              <a:rPr lang="he-IL" sz="3200" dirty="0"/>
              <a:t>	ב. הדבורים אינן נמשכות לכלניות הלבנות שבשדה א'.</a:t>
            </a:r>
            <a:br>
              <a:rPr lang="he-IL" sz="3200" dirty="0"/>
            </a:br>
            <a:r>
              <a:rPr lang="he-IL" sz="3200" dirty="0"/>
              <a:t>	ג. הדבורים אינן נמשכות לכלניות האדומות שבשדה ב'.</a:t>
            </a:r>
            <a:br>
              <a:rPr lang="he-IL" sz="3200" dirty="0"/>
            </a:br>
            <a:r>
              <a:rPr lang="he-IL" sz="3200" dirty="0"/>
              <a:t>	ד. פעילות הדבורים אינה מושפעת מצבע הפרחים בשדה.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3291840" y="3291839"/>
            <a:ext cx="8442960" cy="101973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82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"ריקוד" הדבורים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1181680" y="1896111"/>
            <a:ext cx="10885543" cy="4908548"/>
          </a:xfrm>
        </p:spPr>
        <p:txBody>
          <a:bodyPr>
            <a:normAutofit/>
          </a:bodyPr>
          <a:lstStyle/>
          <a:p>
            <a:r>
              <a:rPr lang="he-IL" dirty="0"/>
              <a:t>בכל כוורת יש כמה דבורים שיוצאות לחפש פרחים </a:t>
            </a:r>
            <a:r>
              <a:rPr lang="he-IL" dirty="0" smtClean="0"/>
              <a:t>שיש בהם </a:t>
            </a:r>
            <a:r>
              <a:rPr lang="he-IL" dirty="0"/>
              <a:t>צוף. כאשר הן מוצאות פרחים כאלה, הן חוזרות לכוורת ו"רוקדות" </a:t>
            </a:r>
            <a:r>
              <a:rPr lang="he-IL" dirty="0" smtClean="0"/>
              <a:t>ריקוד סיבובי לפני </a:t>
            </a:r>
            <a:r>
              <a:rPr lang="he-IL" dirty="0"/>
              <a:t>שאר הדבורים. </a:t>
            </a:r>
            <a:endParaRPr lang="he-IL" dirty="0" smtClean="0"/>
          </a:p>
          <a:p>
            <a:r>
              <a:rPr lang="he-IL" dirty="0" smtClean="0"/>
              <a:t>הריקוד מעביר מידע על כמות המזון, </a:t>
            </a:r>
          </a:p>
          <a:p>
            <a:r>
              <a:rPr lang="he-IL" dirty="0" smtClean="0"/>
              <a:t>המרחק אל המזון והכיוון.</a:t>
            </a:r>
          </a:p>
          <a:p>
            <a:r>
              <a:rPr lang="he-IL" dirty="0" smtClean="0"/>
              <a:t>אם המזון קרוב – הדבורה רוקדת במעגל.</a:t>
            </a:r>
          </a:p>
          <a:p>
            <a:r>
              <a:rPr lang="he-IL" dirty="0" smtClean="0"/>
              <a:t>אם המזון רחוק – הדבורה רוקדת בשמיניות.</a:t>
            </a:r>
          </a:p>
          <a:p>
            <a:endParaRPr lang="he-IL" dirty="0" smtClean="0"/>
          </a:p>
          <a:p>
            <a:endParaRPr lang="he-I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7" t="27082" r="30893" b="18542"/>
          <a:stretch/>
        </p:blipFill>
        <p:spPr bwMode="auto">
          <a:xfrm>
            <a:off x="0" y="3045996"/>
            <a:ext cx="3131030" cy="252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2920" y="5561769"/>
            <a:ext cx="240792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 smtClean="0"/>
              <a:t>תמונה ממכון דוידסון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28046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02920" y="663126"/>
            <a:ext cx="10858670" cy="720000"/>
          </a:xfrm>
        </p:spPr>
        <p:txBody>
          <a:bodyPr>
            <a:normAutofit/>
          </a:bodyPr>
          <a:lstStyle/>
          <a:p>
            <a:r>
              <a:rPr lang="he-IL" dirty="0" smtClean="0"/>
              <a:t>הקשר בין מספר סיבובי הריקוד למרחק מהפרחים</a:t>
            </a:r>
            <a:endParaRPr lang="he-IL" dirty="0"/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5984"/>
              </p:ext>
            </p:extLst>
          </p:nvPr>
        </p:nvGraphicFramePr>
        <p:xfrm>
          <a:off x="2042160" y="3040513"/>
          <a:ext cx="9067800" cy="2804160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{284E427A-3D55-4303-BF80-6455036E1DE7}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200" dirty="0">
                          <a:effectLst/>
                        </a:rPr>
                        <a:t>מספר הסיבובים שדבורה "רוקדת" ב- 15 שניות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200" dirty="0">
                          <a:effectLst/>
                        </a:rPr>
                        <a:t>המרחק שבין הכוורת לפרחים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200" dirty="0">
                          <a:effectLst/>
                        </a:rPr>
                        <a:t>9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200" dirty="0" smtClean="0">
                          <a:effectLst/>
                        </a:rPr>
                        <a:t>200 מטרים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200" dirty="0" smtClean="0">
                          <a:effectLst/>
                        </a:rPr>
                        <a:t>5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200" dirty="0" smtClean="0">
                          <a:effectLst/>
                        </a:rPr>
                        <a:t>1000 מטרים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200" dirty="0" smtClean="0">
                          <a:effectLst/>
                        </a:rPr>
                        <a:t>3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200" dirty="0" smtClean="0">
                          <a:effectLst/>
                        </a:rPr>
                        <a:t>2000 מטרים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מלבן 4"/>
          <p:cNvSpPr/>
          <p:nvPr/>
        </p:nvSpPr>
        <p:spPr>
          <a:xfrm>
            <a:off x="2872910" y="5772537"/>
            <a:ext cx="8488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200" dirty="0" smtClean="0"/>
              <a:t>השלימו: ככל שמספר הסיבובים קטן יותר........</a:t>
            </a:r>
            <a:endParaRPr lang="he-IL" sz="3200" dirty="0"/>
          </a:p>
        </p:txBody>
      </p:sp>
      <p:sp>
        <p:nvSpPr>
          <p:cNvPr id="3" name="מלבן 2"/>
          <p:cNvSpPr/>
          <p:nvPr/>
        </p:nvSpPr>
        <p:spPr>
          <a:xfrm>
            <a:off x="0" y="1717671"/>
            <a:ext cx="11780520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90000"/>
              </a:lnSpc>
              <a:spcBef>
                <a:spcPts val="1000"/>
              </a:spcBef>
              <a:buClr>
                <a:srgbClr val="FB2265"/>
              </a:buClr>
            </a:pPr>
            <a:r>
              <a:rPr lang="he-IL" sz="3600" dirty="0">
                <a:solidFill>
                  <a:srgbClr val="424242"/>
                </a:solidFill>
                <a:latin typeface="Calibri" panose="020F0502020204030204" pitchFamily="34" charset="0"/>
              </a:rPr>
              <a:t>חוקרים גילו שמספר הסיבובים ב"ריקוד" מסמן </a:t>
            </a:r>
          </a:p>
          <a:p>
            <a:pPr lvl="0" algn="r" rtl="1">
              <a:lnSpc>
                <a:spcPct val="90000"/>
              </a:lnSpc>
              <a:spcBef>
                <a:spcPts val="1000"/>
              </a:spcBef>
              <a:buClr>
                <a:srgbClr val="FB2265"/>
              </a:buClr>
            </a:pPr>
            <a:r>
              <a:rPr lang="he-IL" sz="3600" dirty="0">
                <a:solidFill>
                  <a:srgbClr val="424242"/>
                </a:solidFill>
                <a:latin typeface="Calibri" panose="020F0502020204030204" pitchFamily="34" charset="0"/>
              </a:rPr>
              <a:t>לדבורים שבכוורת מה המרחק שבין הפרחים לכוורת. </a:t>
            </a:r>
          </a:p>
        </p:txBody>
      </p:sp>
    </p:spTree>
    <p:extLst>
      <p:ext uri="{BB962C8B-B14F-4D97-AF65-F5344CB8AC3E}">
        <p14:creationId xmlns:p14="http://schemas.microsoft.com/office/powerpoint/2010/main" val="23487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דבש במספרים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358720" y="1928813"/>
            <a:ext cx="10885543" cy="4614862"/>
          </a:xfrm>
        </p:spPr>
        <p:txBody>
          <a:bodyPr>
            <a:normAutofit fontScale="92500" lnSpcReduction="10000"/>
          </a:bodyPr>
          <a:lstStyle/>
          <a:p>
            <a:r>
              <a:rPr lang="he-IL" dirty="0">
                <a:solidFill>
                  <a:schemeClr val="accent2"/>
                </a:solidFill>
              </a:rPr>
              <a:t>שערו:</a:t>
            </a:r>
          </a:p>
          <a:p>
            <a:pPr>
              <a:lnSpc>
                <a:spcPct val="150000"/>
              </a:lnSpc>
            </a:pPr>
            <a:r>
              <a:rPr lang="he-IL" dirty="0"/>
              <a:t>בכמה פרחים מבקרות הדבורים כדי לייצר חצי קילו דבש?</a:t>
            </a:r>
          </a:p>
          <a:p>
            <a:pPr>
              <a:lnSpc>
                <a:spcPct val="150000"/>
              </a:lnSpc>
            </a:pPr>
            <a:r>
              <a:rPr lang="he-IL" dirty="0"/>
              <a:t>לאיזה מרחק עליהן לעוף כדי לייצר כמות זאת?</a:t>
            </a:r>
          </a:p>
          <a:p>
            <a:pPr>
              <a:lnSpc>
                <a:spcPct val="150000"/>
              </a:lnSpc>
            </a:pPr>
            <a:r>
              <a:rPr lang="he-IL" dirty="0"/>
              <a:t>כמה כפיות דבש מייצרת כל דבורה במהלך חייה?</a:t>
            </a:r>
          </a:p>
          <a:p>
            <a:pPr>
              <a:lnSpc>
                <a:spcPct val="150000"/>
              </a:lnSpc>
            </a:pPr>
            <a:r>
              <a:rPr lang="he-IL" dirty="0"/>
              <a:t>כמה סוגים של דבש קיימים?</a:t>
            </a:r>
            <a:br>
              <a:rPr lang="he-IL" dirty="0"/>
            </a:br>
            <a:endParaRPr lang="he-IL" dirty="0"/>
          </a:p>
        </p:txBody>
      </p:sp>
      <p:pic>
        <p:nvPicPr>
          <p:cNvPr id="4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xmlns="" id="{6D6FB18C-D3FA-6248-893F-D6FC7B30F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294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3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דבש במספרים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726124" y="1928813"/>
            <a:ext cx="10885543" cy="5072062"/>
          </a:xfrm>
        </p:spPr>
        <p:txBody>
          <a:bodyPr>
            <a:normAutofit lnSpcReduction="10000"/>
          </a:bodyPr>
          <a:lstStyle/>
          <a:p>
            <a:r>
              <a:rPr lang="he-IL" dirty="0">
                <a:solidFill>
                  <a:schemeClr val="accent2"/>
                </a:solidFill>
              </a:rPr>
              <a:t>שערו:</a:t>
            </a:r>
          </a:p>
          <a:p>
            <a:pPr>
              <a:lnSpc>
                <a:spcPct val="150000"/>
              </a:lnSpc>
            </a:pPr>
            <a:r>
              <a:rPr lang="he-IL" dirty="0"/>
              <a:t>בכמה פרחים מבקרות הדבורים כדי לייצר חצי קילו דבש?</a:t>
            </a:r>
          </a:p>
          <a:p>
            <a:pPr>
              <a:lnSpc>
                <a:spcPct val="150000"/>
              </a:lnSpc>
            </a:pPr>
            <a:r>
              <a:rPr lang="he-IL" dirty="0"/>
              <a:t>לאיזה מרחק עליהן לעוף כדי לייצר כמות זאת?</a:t>
            </a:r>
          </a:p>
          <a:p>
            <a:pPr>
              <a:lnSpc>
                <a:spcPct val="150000"/>
              </a:lnSpc>
            </a:pPr>
            <a:r>
              <a:rPr lang="he-IL" dirty="0"/>
              <a:t>כמה כפיות דבש מייצרת כל דבורה במהלך חייה?</a:t>
            </a:r>
          </a:p>
          <a:p>
            <a:pPr>
              <a:lnSpc>
                <a:spcPct val="150000"/>
              </a:lnSpc>
            </a:pPr>
            <a:r>
              <a:rPr lang="he-IL" dirty="0"/>
              <a:t>כמה סוגים של דבש קיימים?</a:t>
            </a:r>
            <a:br>
              <a:rPr lang="he-IL" dirty="0"/>
            </a:br>
            <a:endParaRPr lang="he-IL" dirty="0"/>
          </a:p>
        </p:txBody>
      </p:sp>
      <p:sp>
        <p:nvSpPr>
          <p:cNvPr id="4" name="מלבן מעוגל 3"/>
          <p:cNvSpPr/>
          <p:nvPr/>
        </p:nvSpPr>
        <p:spPr>
          <a:xfrm>
            <a:off x="215845" y="2457450"/>
            <a:ext cx="1241480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2 </a:t>
            </a:r>
            <a:r>
              <a:rPr lang="he-IL" sz="3200" dirty="0" err="1"/>
              <a:t>מליון</a:t>
            </a:r>
            <a:r>
              <a:rPr lang="he-IL" sz="3200" dirty="0"/>
              <a:t>!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585789" y="3429003"/>
            <a:ext cx="2495802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70,000 ק"מ</a:t>
            </a:r>
          </a:p>
        </p:txBody>
      </p:sp>
      <p:sp>
        <p:nvSpPr>
          <p:cNvPr id="6" name="מלבן מעוגל 5"/>
          <p:cNvSpPr/>
          <p:nvPr/>
        </p:nvSpPr>
        <p:spPr>
          <a:xfrm>
            <a:off x="1457325" y="4424362"/>
            <a:ext cx="1241480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½ כפית</a:t>
            </a:r>
          </a:p>
        </p:txBody>
      </p:sp>
      <p:sp>
        <p:nvSpPr>
          <p:cNvPr id="7" name="מלבן מעוגל 6"/>
          <p:cNvSpPr/>
          <p:nvPr/>
        </p:nvSpPr>
        <p:spPr>
          <a:xfrm>
            <a:off x="4881562" y="5279230"/>
            <a:ext cx="1241480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45538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3" t="37223" r="46193" b="11800"/>
          <a:stretch/>
        </p:blipFill>
        <p:spPr bwMode="auto">
          <a:xfrm>
            <a:off x="604893" y="1891844"/>
            <a:ext cx="2935315" cy="465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36988" y="768764"/>
            <a:ext cx="8280000" cy="720000"/>
          </a:xfrm>
        </p:spPr>
        <p:txBody>
          <a:bodyPr/>
          <a:lstStyle/>
          <a:p>
            <a:r>
              <a:rPr lang="he-IL" dirty="0"/>
              <a:t>מגן דבורים אדום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גילה אנכית 3"/>
          <p:cNvSpPr/>
          <p:nvPr/>
        </p:nvSpPr>
        <p:spPr>
          <a:xfrm>
            <a:off x="6184477" y="1585913"/>
            <a:ext cx="5815012" cy="5272087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400" dirty="0"/>
              <a:t>אל תהרגו את הדבורים שיצרו כוורות אצלכם בבית ובגינה!</a:t>
            </a:r>
          </a:p>
          <a:p>
            <a:pPr algn="ctr" rtl="1"/>
            <a:r>
              <a:rPr lang="he-IL" sz="2400" dirty="0"/>
              <a:t>אל תדבירו אותן!</a:t>
            </a:r>
            <a:br>
              <a:rPr lang="he-IL" sz="2400" dirty="0"/>
            </a:br>
            <a:r>
              <a:rPr lang="he-IL" sz="2400" dirty="0"/>
              <a:t>כוורות הדבורים הטבעיות הן אחד מפלאי הטבע .</a:t>
            </a:r>
          </a:p>
          <a:p>
            <a:pPr algn="ctr" rtl="1"/>
            <a:r>
              <a:rPr lang="he-IL" sz="2400" dirty="0"/>
              <a:t>הדבורים אחראיות להאבקה בעולם.                        </a:t>
            </a:r>
            <a:br>
              <a:rPr lang="he-IL" sz="2400" dirty="0"/>
            </a:br>
            <a:r>
              <a:rPr lang="he-IL" sz="2400" dirty="0"/>
              <a:t>אם הן מפריעות לכן, נבוא לאסוף אותן באופן </a:t>
            </a:r>
            <a:r>
              <a:rPr lang="he-IL" sz="2400" dirty="0" err="1"/>
              <a:t>מיידי</a:t>
            </a:r>
            <a:r>
              <a:rPr lang="he-IL" sz="2400" dirty="0"/>
              <a:t> למקום מבטחים.</a:t>
            </a:r>
          </a:p>
          <a:p>
            <a:pPr algn="ctr"/>
            <a:r>
              <a:rPr lang="he-IL" sz="2400" dirty="0"/>
              <a:t>אנחנו נאפשר להן לחיות בתנאים טובים.</a:t>
            </a:r>
          </a:p>
          <a:p>
            <a:pPr algn="ctr"/>
            <a:endParaRPr lang="he-IL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9" t="37223" r="64257" b="11800"/>
          <a:stretch/>
        </p:blipFill>
        <p:spPr bwMode="auto">
          <a:xfrm>
            <a:off x="3724329" y="1859439"/>
            <a:ext cx="2935315" cy="465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28630" r="18119" b="59651"/>
          <a:stretch/>
        </p:blipFill>
        <p:spPr bwMode="auto">
          <a:xfrm>
            <a:off x="442458" y="262886"/>
            <a:ext cx="10249352" cy="104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0" t="60290" r="19912" b="26819"/>
          <a:stretch/>
        </p:blipFill>
        <p:spPr bwMode="auto">
          <a:xfrm>
            <a:off x="10691810" y="0"/>
            <a:ext cx="150019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372" y="6549092"/>
            <a:ext cx="458628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/>
              <a:t>תמונה מתוך פרסום העמותה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221" y="5961062"/>
            <a:ext cx="265265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he-IL" sz="2800" b="1" dirty="0"/>
              <a:t>ארגז נחילים נייד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5657" y="5934435"/>
            <a:ext cx="265265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כוורת מטרידה</a:t>
            </a:r>
          </a:p>
        </p:txBody>
      </p:sp>
    </p:spTree>
    <p:extLst>
      <p:ext uri="{BB962C8B-B14F-4D97-AF65-F5344CB8AC3E}">
        <p14:creationId xmlns:p14="http://schemas.microsoft.com/office/powerpoint/2010/main" val="7683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00163" y="663126"/>
            <a:ext cx="10061427" cy="720000"/>
          </a:xfrm>
        </p:spPr>
        <p:txBody>
          <a:bodyPr>
            <a:normAutofit/>
          </a:bodyPr>
          <a:lstStyle/>
          <a:p>
            <a:r>
              <a:rPr lang="he-IL" dirty="0"/>
              <a:t>"וַיַּעַל הָאַרְבֶּה עַל כָּל אֶרֶץ מִצְרַיִם" </a:t>
            </a:r>
            <a:r>
              <a:rPr lang="he-IL" sz="3600" dirty="0"/>
              <a:t>(שמות י' יד')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928813"/>
            <a:ext cx="564567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24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xmlns="" id="{3A5FE261-4A4E-4462-A857-0842D03FB2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מתנסים במיון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xmlns="" id="{21D63FB6-8B95-4134-9FFB-5C6F5557F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1229200"/>
            <a:ext cx="11064682" cy="4618236"/>
          </a:xfrm>
        </p:spPr>
        <p:txBody>
          <a:bodyPr/>
          <a:lstStyle/>
          <a:p>
            <a:r>
              <a:rPr lang="he-IL" dirty="0"/>
              <a:t>הוציאו עשרה חפצים שונים מהקלמר שלכם. מיינו את החפצים?  </a:t>
            </a:r>
          </a:p>
          <a:p>
            <a:pPr marL="0" indent="0">
              <a:buNone/>
            </a:pPr>
            <a:r>
              <a:rPr lang="he-IL" dirty="0"/>
              <a:t>    </a:t>
            </a:r>
            <a:r>
              <a:rPr lang="he-IL" dirty="0" smtClean="0"/>
              <a:t>לאיזה </a:t>
            </a:r>
            <a:r>
              <a:rPr lang="he-IL" dirty="0"/>
              <a:t>קבוצות מיינתם את החפצים?</a:t>
            </a:r>
          </a:p>
          <a:p>
            <a:pPr marL="0" indent="0">
              <a:buNone/>
            </a:pPr>
            <a:endParaRPr lang="he-IL" dirty="0"/>
          </a:p>
          <a:p>
            <a:r>
              <a:rPr lang="he-IL" dirty="0"/>
              <a:t>ערבבו שוב את החפצים שבקלמר, מיינו כעת את החפצים בדרך אחרת</a:t>
            </a:r>
            <a:r>
              <a:rPr lang="he-IL" dirty="0" smtClean="0"/>
              <a:t>. מהי </a:t>
            </a:r>
            <a:r>
              <a:rPr lang="he-IL" dirty="0"/>
              <a:t>התכונה המשותפת לכל קבוצה ?</a:t>
            </a:r>
          </a:p>
          <a:p>
            <a:endParaRPr lang="he-IL" dirty="0"/>
          </a:p>
          <a:p>
            <a:endParaRPr lang="he-IL" dirty="0"/>
          </a:p>
        </p:txBody>
      </p:sp>
      <p:pic>
        <p:nvPicPr>
          <p:cNvPr id="1026" name="Picture 2" descr="קלמר צבעוני | וקטורים לשימוש ציבורי">
            <a:extLst>
              <a:ext uri="{FF2B5EF4-FFF2-40B4-BE49-F238E27FC236}">
                <a16:creationId xmlns:a16="http://schemas.microsoft.com/office/drawing/2014/main" xmlns="" id="{9F12B4F1-CD80-44D9-AF1B-E650EAE60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8" y="4660514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469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00163" y="663126"/>
            <a:ext cx="10061427" cy="720000"/>
          </a:xfrm>
        </p:spPr>
        <p:txBody>
          <a:bodyPr>
            <a:normAutofit/>
          </a:bodyPr>
          <a:lstStyle/>
          <a:p>
            <a:r>
              <a:rPr lang="he-IL" dirty="0"/>
              <a:t>החרקים כמטרד</a:t>
            </a:r>
            <a:endParaRPr lang="he-IL" sz="3600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he-IL" dirty="0"/>
              <a:t>הרס של שטחים חקלאיים.</a:t>
            </a:r>
          </a:p>
          <a:p>
            <a:r>
              <a:rPr lang="he-IL" dirty="0"/>
              <a:t>עקיצות יתוש.</a:t>
            </a:r>
          </a:p>
          <a:p>
            <a:r>
              <a:rPr lang="he-IL" dirty="0"/>
              <a:t>מחלות שנגרמות מחרקים.</a:t>
            </a:r>
          </a:p>
          <a:p>
            <a:r>
              <a:rPr lang="he-IL" dirty="0"/>
              <a:t>נמלים נמשכות לפירורי מזון</a:t>
            </a:r>
          </a:p>
          <a:p>
            <a:r>
              <a:rPr lang="he-IL" dirty="0"/>
              <a:t>חרקים במזון.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695450"/>
            <a:ext cx="26003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3714751"/>
            <a:ext cx="27527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959350"/>
            <a:ext cx="2800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43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0904"/>
            <a:ext cx="4124325" cy="28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00163" y="663126"/>
            <a:ext cx="10061427" cy="720000"/>
          </a:xfrm>
        </p:spPr>
        <p:txBody>
          <a:bodyPr>
            <a:normAutofit/>
          </a:bodyPr>
          <a:lstStyle/>
          <a:p>
            <a:r>
              <a:rPr lang="he-IL" dirty="0"/>
              <a:t>חומרי הדברה  - סכנה בריאותית וסביבתית</a:t>
            </a:r>
            <a:endParaRPr lang="he-IL" sz="3600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3343275" y="1901826"/>
            <a:ext cx="8842431" cy="3844925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he-IL" dirty="0"/>
              <a:t>חומרי הדברה הם רעילים ומחסלים חרקים מזיקים.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he-IL" dirty="0"/>
              <a:t>החומרים עוזרים לצמחים לגדול ללא מחלות או מזיקים.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he-IL" dirty="0"/>
              <a:t>חומרי ההדברה הכימית מזהמים את הקרקע ואת המים.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he-IL" dirty="0"/>
              <a:t>החומרים נכנסים לגופנו כשאנו ניזונים מתוצרי החקלאות.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he-IL" dirty="0"/>
              <a:t>מומלץ להשתמש בהדברה ירוקה.</a:t>
            </a:r>
          </a:p>
        </p:txBody>
      </p:sp>
    </p:spTree>
    <p:extLst>
      <p:ext uri="{BB962C8B-B14F-4D97-AF65-F5344CB8AC3E}">
        <p14:creationId xmlns:p14="http://schemas.microsoft.com/office/powerpoint/2010/main" val="3873451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מי לא שייך?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38477" r="18301" b="41211"/>
          <a:stretch/>
        </p:blipFill>
        <p:spPr bwMode="auto">
          <a:xfrm>
            <a:off x="0" y="2039030"/>
            <a:ext cx="11915776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228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העכביש איננו חרק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653228" y="1945699"/>
            <a:ext cx="10885543" cy="3844925"/>
          </a:xfrm>
        </p:spPr>
        <p:txBody>
          <a:bodyPr/>
          <a:lstStyle/>
          <a:p>
            <a:r>
              <a:rPr lang="he-IL" dirty="0"/>
              <a:t>לעכבישים 8 רגליים.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38477" r="18301" b="41211"/>
          <a:stretch/>
        </p:blipFill>
        <p:spPr bwMode="auto">
          <a:xfrm>
            <a:off x="2856219" y="3186332"/>
            <a:ext cx="8977061" cy="191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אליפסה 3"/>
          <p:cNvSpPr/>
          <p:nvPr/>
        </p:nvSpPr>
        <p:spPr>
          <a:xfrm>
            <a:off x="7363254" y="3075272"/>
            <a:ext cx="2246932" cy="191596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6" name="דיאגרמה 5">
            <a:extLst>
              <a:ext uri="{FF2B5EF4-FFF2-40B4-BE49-F238E27FC236}">
                <a16:creationId xmlns:a16="http://schemas.microsoft.com/office/drawing/2014/main" xmlns="" id="{3272A0EA-80D0-4D9A-B2BD-95DA3E498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201956"/>
              </p:ext>
            </p:extLst>
          </p:nvPr>
        </p:nvGraphicFramePr>
        <p:xfrm>
          <a:off x="-1592060" y="68026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אליפסה 6">
            <a:extLst>
              <a:ext uri="{FF2B5EF4-FFF2-40B4-BE49-F238E27FC236}">
                <a16:creationId xmlns:a16="http://schemas.microsoft.com/office/drawing/2014/main" xmlns="" id="{6E5A51C9-9A73-4233-9400-69795BE6D78C}"/>
              </a:ext>
            </a:extLst>
          </p:cNvPr>
          <p:cNvSpPr/>
          <p:nvPr/>
        </p:nvSpPr>
        <p:spPr>
          <a:xfrm>
            <a:off x="886926" y="5197025"/>
            <a:ext cx="1969293" cy="1012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5819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האם לכל מי שיש כנפיים הוא עוף?</a:t>
            </a:r>
          </a:p>
        </p:txBody>
      </p:sp>
      <p:sp>
        <p:nvSpPr>
          <p:cNvPr id="6" name="הסבר ענן 5"/>
          <p:cNvSpPr/>
          <p:nvPr/>
        </p:nvSpPr>
        <p:spPr>
          <a:xfrm>
            <a:off x="6710363" y="1902238"/>
            <a:ext cx="5429250" cy="2886075"/>
          </a:xfrm>
          <a:prstGeom prst="cloudCallout">
            <a:avLst>
              <a:gd name="adj1" fmla="val 40746"/>
              <a:gd name="adj2" fmla="val 1194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/>
              <a:t>בני: "תראה את היצור המעופף הזה. יש לו כנפיים, הוא בוודאי שייך למחלקת העופות"</a:t>
            </a:r>
          </a:p>
        </p:txBody>
      </p:sp>
      <p:sp>
        <p:nvSpPr>
          <p:cNvPr id="7" name="הסבר ענן 6"/>
          <p:cNvSpPr/>
          <p:nvPr/>
        </p:nvSpPr>
        <p:spPr>
          <a:xfrm>
            <a:off x="1538289" y="2887663"/>
            <a:ext cx="5429250" cy="2886075"/>
          </a:xfrm>
          <a:prstGeom prst="cloudCallout">
            <a:avLst>
              <a:gd name="adj1" fmla="val -74780"/>
              <a:gd name="adj2" fmla="val 659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/>
              <a:t>יונתן: "אני חושב שמיהרת להחליט. אנחנו צריכים סימנים נוספים"</a:t>
            </a:r>
          </a:p>
        </p:txBody>
      </p:sp>
    </p:spTree>
    <p:extLst>
      <p:ext uri="{BB962C8B-B14F-4D97-AF65-F5344CB8AC3E}">
        <p14:creationId xmlns:p14="http://schemas.microsoft.com/office/powerpoint/2010/main" val="1986496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לכולם כנפיים...</a:t>
            </a:r>
          </a:p>
        </p:txBody>
      </p:sp>
      <p:sp>
        <p:nvSpPr>
          <p:cNvPr id="5" name="AutoShape 2" descr="אשף מצוי – ויקיפדיה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022" y="2737418"/>
            <a:ext cx="3446315" cy="250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54" y="2833687"/>
            <a:ext cx="3244253" cy="249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072628"/>
            <a:ext cx="2562225" cy="339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1114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לכולם כנפיים, אך שייכים למחלקות שונות</a:t>
            </a:r>
          </a:p>
        </p:txBody>
      </p:sp>
      <p:sp>
        <p:nvSpPr>
          <p:cNvPr id="5" name="AutoShape 2" descr="אשף מצוי – ויקיפדיה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022" y="2737418"/>
            <a:ext cx="3446315" cy="250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54" y="2833687"/>
            <a:ext cx="3244253" cy="249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072628"/>
            <a:ext cx="2562225" cy="339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58250" y="5170261"/>
            <a:ext cx="311308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עטלף</a:t>
            </a:r>
          </a:p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מחלקת היונקים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19036" y="5221401"/>
            <a:ext cx="311308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שפירית</a:t>
            </a:r>
          </a:p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מחלקת החרקים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1393" y="5309349"/>
            <a:ext cx="311308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דוכיפת</a:t>
            </a:r>
          </a:p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מחלקת העופות</a:t>
            </a:r>
          </a:p>
        </p:txBody>
      </p:sp>
    </p:spTree>
    <p:extLst>
      <p:ext uri="{BB962C8B-B14F-4D97-AF65-F5344CB8AC3E}">
        <p14:creationId xmlns:p14="http://schemas.microsoft.com/office/powerpoint/2010/main" val="3286435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ממיינים לקבוצות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289690"/>
              </p:ext>
            </p:extLst>
          </p:nvPr>
        </p:nvGraphicFramePr>
        <p:xfrm>
          <a:off x="2360613" y="1764666"/>
          <a:ext cx="8128000" cy="40233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חסרי חוליות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בעלי חוליות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5" t="51677" r="21522" b="34651"/>
          <a:stretch/>
        </p:blipFill>
        <p:spPr bwMode="auto">
          <a:xfrm>
            <a:off x="358720" y="1680282"/>
            <a:ext cx="1702661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8" t="51563" r="49323" b="35351"/>
          <a:stretch/>
        </p:blipFill>
        <p:spPr bwMode="auto">
          <a:xfrm>
            <a:off x="8516348" y="5467810"/>
            <a:ext cx="1636139" cy="126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9" t="51563" r="30689" b="35351"/>
          <a:stretch/>
        </p:blipFill>
        <p:spPr bwMode="auto">
          <a:xfrm>
            <a:off x="5382535" y="5480898"/>
            <a:ext cx="1619742" cy="125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4" t="51563" r="21157" b="35351"/>
          <a:stretch/>
        </p:blipFill>
        <p:spPr bwMode="auto">
          <a:xfrm>
            <a:off x="238603" y="3804028"/>
            <a:ext cx="1702661" cy="12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51563" r="58522" b="35351"/>
          <a:stretch/>
        </p:blipFill>
        <p:spPr bwMode="auto">
          <a:xfrm>
            <a:off x="10555861" y="1628774"/>
            <a:ext cx="1611457" cy="12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1" t="51563" r="68005" b="35351"/>
          <a:stretch/>
        </p:blipFill>
        <p:spPr bwMode="auto">
          <a:xfrm>
            <a:off x="10555861" y="3743323"/>
            <a:ext cx="1567461" cy="121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2" t="51563" r="49305" b="33615"/>
          <a:stretch/>
        </p:blipFill>
        <p:spPr bwMode="auto">
          <a:xfrm>
            <a:off x="2555014" y="5372793"/>
            <a:ext cx="1702659" cy="148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36035" r="63579" b="48096"/>
          <a:stretch/>
        </p:blipFill>
        <p:spPr bwMode="auto">
          <a:xfrm>
            <a:off x="2784836" y="5546683"/>
            <a:ext cx="1243013" cy="78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xmlns="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11121" y="869246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0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ממיינים לקבוצות</a:t>
            </a:r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821715"/>
              </p:ext>
            </p:extLst>
          </p:nvPr>
        </p:nvGraphicFramePr>
        <p:xfrm>
          <a:off x="2360613" y="1764666"/>
          <a:ext cx="8128000" cy="51206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חסרי חוליות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בעלי חוליות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  <a:p>
                      <a:pPr algn="ctr" rtl="1"/>
                      <a:endParaRPr lang="he-I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5" t="51677" r="21522" b="34651"/>
          <a:stretch/>
        </p:blipFill>
        <p:spPr bwMode="auto">
          <a:xfrm>
            <a:off x="2508491" y="3906534"/>
            <a:ext cx="1702661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8" t="51563" r="49323" b="35351"/>
          <a:stretch/>
        </p:blipFill>
        <p:spPr bwMode="auto">
          <a:xfrm>
            <a:off x="2619706" y="2511572"/>
            <a:ext cx="1636139" cy="126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9" t="51563" r="30689" b="35351"/>
          <a:stretch/>
        </p:blipFill>
        <p:spPr bwMode="auto">
          <a:xfrm>
            <a:off x="4360978" y="3974372"/>
            <a:ext cx="1619742" cy="125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4" t="51563" r="21157" b="35351"/>
          <a:stretch/>
        </p:blipFill>
        <p:spPr bwMode="auto">
          <a:xfrm>
            <a:off x="7002277" y="2527296"/>
            <a:ext cx="1702661" cy="12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51563" r="58522" b="35351"/>
          <a:stretch/>
        </p:blipFill>
        <p:spPr bwMode="auto">
          <a:xfrm>
            <a:off x="4492191" y="2493163"/>
            <a:ext cx="1611457" cy="12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1" t="51563" r="68005" b="35351"/>
          <a:stretch/>
        </p:blipFill>
        <p:spPr bwMode="auto">
          <a:xfrm>
            <a:off x="8784211" y="2527296"/>
            <a:ext cx="1567461" cy="121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2" t="51563" r="49305" b="33615"/>
          <a:stretch/>
        </p:blipFill>
        <p:spPr bwMode="auto">
          <a:xfrm>
            <a:off x="3698014" y="5372792"/>
            <a:ext cx="1702659" cy="148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36035" r="63579" b="48096"/>
          <a:stretch/>
        </p:blipFill>
        <p:spPr bwMode="auto">
          <a:xfrm>
            <a:off x="3927836" y="5546682"/>
            <a:ext cx="1243013" cy="78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xmlns="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11121" y="869246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למדנו?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358720" y="2268783"/>
            <a:ext cx="10885543" cy="3844925"/>
          </a:xfrm>
        </p:spPr>
        <p:txBody>
          <a:bodyPr/>
          <a:lstStyle/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he-IL" dirty="0"/>
              <a:t>הכרנו את קבוצת חסרי החוליות, שאין בגופם עצמות.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he-IL" dirty="0"/>
              <a:t>הכרנו את קבוצת </a:t>
            </a:r>
            <a:r>
              <a:rPr lang="he-IL" dirty="0" smtClean="0"/>
              <a:t>הרכיכות, </a:t>
            </a:r>
            <a:r>
              <a:rPr lang="he-IL" dirty="0"/>
              <a:t>למדנו על שבלולים וצדפות.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he-IL" dirty="0"/>
              <a:t>הכרנו את מבנה גופם הייחודי של החרקים.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he-IL" dirty="0"/>
              <a:t>למדנו על התועלת שמביאים החרקים </a:t>
            </a:r>
            <a:r>
              <a:rPr lang="he-IL" dirty="0" smtClean="0"/>
              <a:t>לעולם</a:t>
            </a:r>
            <a:r>
              <a:rPr lang="he-IL" dirty="0"/>
              <a:t>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וגם </a:t>
            </a:r>
            <a:r>
              <a:rPr lang="he-IL" dirty="0"/>
              <a:t>על הנזק שהם עשויים </a:t>
            </a:r>
            <a:r>
              <a:rPr lang="he-IL" dirty="0" smtClean="0"/>
              <a:t>להביא.</a:t>
            </a:r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5936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דיאגרמה 11"/>
          <p:cNvGraphicFramePr/>
          <p:nvPr>
            <p:extLst>
              <p:ext uri="{D42A27DB-BD31-4B8C-83A1-F6EECF244321}">
                <p14:modId xmlns:p14="http://schemas.microsoft.com/office/powerpoint/2010/main" val="3295047770"/>
              </p:ext>
            </p:extLst>
          </p:nvPr>
        </p:nvGraphicFramePr>
        <p:xfrm>
          <a:off x="1417638" y="17938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5814" y="5333800"/>
            <a:ext cx="581501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לכל חסרי החוליות אין עצמות בגוף.</a:t>
            </a:r>
          </a:p>
          <a:p>
            <a:pPr algn="ctr"/>
            <a:r>
              <a:rPr lang="he-IL" sz="2800" b="1" dirty="0"/>
              <a:t>לעיתים גופם עטוף במעטה חיצוני.</a:t>
            </a:r>
          </a:p>
        </p:txBody>
      </p:sp>
    </p:spTree>
    <p:extLst>
      <p:ext uri="{BB962C8B-B14F-4D97-AF65-F5344CB8AC3E}">
        <p14:creationId xmlns:p14="http://schemas.microsoft.com/office/powerpoint/2010/main" val="2402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לומדים בתנועה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674600" y="1657872"/>
            <a:ext cx="10885543" cy="4786312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ציוד: </a:t>
            </a:r>
            <a:r>
              <a:rPr lang="he-IL" dirty="0" smtClean="0"/>
              <a:t>גיליון </a:t>
            </a:r>
            <a:r>
              <a:rPr lang="he-IL" dirty="0"/>
              <a:t>נייר ענק וטושים / גירים </a:t>
            </a:r>
            <a:r>
              <a:rPr lang="he-IL" dirty="0" smtClean="0"/>
              <a:t>צבעוניים.</a:t>
            </a:r>
            <a:endParaRPr lang="he-IL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he-IL" dirty="0"/>
              <a:t>שרטטו על דף גדול מאוד או על רצפת החצר גוף של חרק בגודל מטר רבוע.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he-IL" dirty="0"/>
              <a:t>ציינו את שמו של כל חלק ששרטטתם.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he-IL" dirty="0"/>
              <a:t>האם זכרתם לשרטט את כל החלקים שלמדנו?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he-IL" dirty="0"/>
              <a:t>תוכלו להמציא משימות משחק תנועתיות עם חברים. למשל: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he-IL" dirty="0"/>
              <a:t>לקפוץ מכנף לכנף על רגל אחת או על שתי רגליים, להניח יד אחת על המחושים ויד אחת על הרגליים וכן </a:t>
            </a:r>
            <a:r>
              <a:rPr lang="he-IL" dirty="0" smtClean="0"/>
              <a:t>הלאה.</a:t>
            </a:r>
            <a:endParaRPr lang="he-IL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809991" y="6488668"/>
            <a:ext cx="60150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מעובד מתוך דגם הוראה תנועה בלמידה, מרכז מורים ארצי</a:t>
            </a:r>
          </a:p>
        </p:txBody>
      </p:sp>
    </p:spTree>
    <p:extLst>
      <p:ext uri="{BB962C8B-B14F-4D97-AF65-F5344CB8AC3E}">
        <p14:creationId xmlns:p14="http://schemas.microsoft.com/office/powerpoint/2010/main" val="306895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חסרי החוליות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>
              <a:buNone/>
            </a:pPr>
            <a:endParaRPr lang="he-IL" dirty="0"/>
          </a:p>
          <a:p>
            <a:pPr marL="0" lvl="0" indent="0"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936" y="582161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3" name="Google Shape;280;p9">
            <a:extLst>
              <a:ext uri="{FF2B5EF4-FFF2-40B4-BE49-F238E27FC236}">
                <a16:creationId xmlns:a16="http://schemas.microsoft.com/office/drawing/2014/main" xmlns="" id="{DA76B054-8ED3-2D43-B458-7713A0F058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986" y="2924722"/>
            <a:ext cx="3102974" cy="2064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62" y="1070700"/>
            <a:ext cx="3102974" cy="2064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70" y="1192676"/>
            <a:ext cx="3080407" cy="2087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78" y="1863702"/>
            <a:ext cx="3114257" cy="2064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3" y="3721579"/>
            <a:ext cx="2504618" cy="3155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026" y="4930238"/>
            <a:ext cx="3102974" cy="2076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78" y="4098134"/>
            <a:ext cx="3102974" cy="2064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99" y="3646055"/>
            <a:ext cx="3373779" cy="1895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" y="1166480"/>
            <a:ext cx="2550081" cy="2516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0431" y="6292622"/>
            <a:ext cx="869618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he-IL" sz="3200" dirty="0"/>
              <a:t>97% מכלל בעלי החיים נכללים בקבוצת חסרי החוליות</a:t>
            </a:r>
          </a:p>
        </p:txBody>
      </p:sp>
    </p:spTree>
    <p:extLst>
      <p:ext uri="{BB962C8B-B14F-4D97-AF65-F5344CB8AC3E}">
        <p14:creationId xmlns:p14="http://schemas.microsoft.com/office/powerpoint/2010/main" val="195022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889451" y="405951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מכירים את קבוצת הרכיכות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E34CB9EE-1568-B241-9EF8-284BECC539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06680" y="1595386"/>
            <a:ext cx="12192000" cy="46182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 sz="3200" dirty="0"/>
              <a:t>קבוצת הרכיכות כוללת מגוון יצורים חיים כמו:</a:t>
            </a:r>
          </a:p>
          <a:p>
            <a:pPr marL="0" lvl="0" indent="0">
              <a:buNone/>
            </a:pPr>
            <a:r>
              <a:rPr lang="he-IL" sz="3200" dirty="0"/>
              <a:t>  </a:t>
            </a:r>
            <a:r>
              <a:rPr lang="he-IL" sz="3200" dirty="0" smtClean="0"/>
              <a:t>חלזונות</a:t>
            </a:r>
            <a:r>
              <a:rPr lang="he-IL" sz="3200" dirty="0"/>
              <a:t>, צדפות, דיונונים ועוד.</a:t>
            </a:r>
          </a:p>
          <a:p>
            <a:pPr lvl="0"/>
            <a:r>
              <a:rPr lang="he-IL" sz="3200" dirty="0"/>
              <a:t>רוב הרכיכות חיות בסביבה מימית.</a:t>
            </a:r>
          </a:p>
          <a:p>
            <a:pPr lvl="0"/>
            <a:r>
              <a:rPr lang="he-IL" sz="3200" dirty="0"/>
              <a:t>גופם רך, לחלקם </a:t>
            </a:r>
            <a:r>
              <a:rPr lang="he-IL" sz="3200" dirty="0" err="1"/>
              <a:t>קונכיה</a:t>
            </a:r>
            <a:r>
              <a:rPr lang="he-IL" sz="3200" dirty="0"/>
              <a:t> חיצונית להגנה.</a:t>
            </a:r>
          </a:p>
          <a:p>
            <a:pPr lvl="0"/>
            <a:r>
              <a:rPr lang="he-IL" sz="3200" dirty="0"/>
              <a:t>הקבוצה הנפוצה ביותר היא השבלולים.</a:t>
            </a:r>
          </a:p>
          <a:p>
            <a:pPr lvl="0"/>
            <a:endParaRPr lang="he-IL" dirty="0"/>
          </a:p>
          <a:p>
            <a:pPr marL="0" lvl="0" indent="0">
              <a:buNone/>
            </a:pPr>
            <a:endParaRPr lang="he-IL" dirty="0"/>
          </a:p>
          <a:p>
            <a:pPr marL="0" lvl="0" indent="0"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58" y="3668829"/>
            <a:ext cx="3595686" cy="251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495362" y="6191006"/>
            <a:ext cx="150733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שבלול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338" y="4470547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600" y="6213622"/>
            <a:ext cx="477202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28600" algn="ctr"/>
            <a:r>
              <a:rPr lang="he-IL" sz="3200" dirty="0">
                <a:solidFill>
                  <a:schemeClr val="tx2"/>
                </a:solidFill>
              </a:rPr>
              <a:t>מעטה חיצוני של רכיכות</a:t>
            </a:r>
          </a:p>
        </p:txBody>
      </p:sp>
      <p:graphicFrame>
        <p:nvGraphicFramePr>
          <p:cNvPr id="8" name="דיאגרמה 7">
            <a:extLst>
              <a:ext uri="{FF2B5EF4-FFF2-40B4-BE49-F238E27FC236}">
                <a16:creationId xmlns:a16="http://schemas.microsoft.com/office/drawing/2014/main" xmlns="" id="{FC5894F9-4147-4002-B3AD-07828EAD0D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6779630"/>
              </p:ext>
            </p:extLst>
          </p:nvPr>
        </p:nvGraphicFramePr>
        <p:xfrm>
          <a:off x="0" y="-34379"/>
          <a:ext cx="3836496" cy="3687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אליפסה 2">
            <a:extLst>
              <a:ext uri="{FF2B5EF4-FFF2-40B4-BE49-F238E27FC236}">
                <a16:creationId xmlns:a16="http://schemas.microsoft.com/office/drawing/2014/main" xmlns="" id="{CC2852F4-82D7-4859-884F-EFCD85CE3F24}"/>
              </a:ext>
            </a:extLst>
          </p:cNvPr>
          <p:cNvSpPr/>
          <p:nvPr/>
        </p:nvSpPr>
        <p:spPr>
          <a:xfrm>
            <a:off x="404446" y="2416036"/>
            <a:ext cx="1969293" cy="1012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7184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310065" y="49167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מה אנחנו רוצים לדעת על רכיכות?</a:t>
            </a:r>
          </a:p>
        </p:txBody>
      </p:sp>
      <p:pic>
        <p:nvPicPr>
          <p:cNvPr id="14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xmlns="" id="{6D6FB18C-D3FA-6248-893F-D6FC7B30F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05" y="216875"/>
            <a:ext cx="1540938" cy="549601"/>
          </a:xfrm>
          <a:prstGeom prst="rect">
            <a:avLst/>
          </a:prstGeom>
        </p:spPr>
      </p:pic>
      <p:sp>
        <p:nvSpPr>
          <p:cNvPr id="2" name="הסבר אליפטי 1"/>
          <p:cNvSpPr/>
          <p:nvPr/>
        </p:nvSpPr>
        <p:spPr>
          <a:xfrm>
            <a:off x="529188" y="3895723"/>
            <a:ext cx="2942676" cy="2043113"/>
          </a:xfrm>
          <a:prstGeom prst="wedgeEllipseCallout">
            <a:avLst>
              <a:gd name="adj1" fmla="val -48611"/>
              <a:gd name="adj2" fmla="val 7567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כיצד נוצרת </a:t>
            </a:r>
            <a:r>
              <a:rPr lang="he-IL" sz="3200" dirty="0" err="1"/>
              <a:t>הקונכיה</a:t>
            </a:r>
            <a:r>
              <a:rPr lang="he-IL" sz="3200" dirty="0"/>
              <a:t> הקשה של השבלולים?</a:t>
            </a:r>
          </a:p>
        </p:txBody>
      </p:sp>
      <p:sp>
        <p:nvSpPr>
          <p:cNvPr id="6" name="הסבר אליפטי 5"/>
          <p:cNvSpPr/>
          <p:nvPr/>
        </p:nvSpPr>
        <p:spPr>
          <a:xfrm>
            <a:off x="7539588" y="1676397"/>
            <a:ext cx="2942676" cy="2043113"/>
          </a:xfrm>
          <a:prstGeom prst="wedgeEllipseCallout">
            <a:avLst>
              <a:gd name="adj1" fmla="val -48611"/>
              <a:gd name="adj2" fmla="val 7567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מה תפקידו של הריר שמפריש </a:t>
            </a:r>
            <a:r>
              <a:rPr lang="he-IL" sz="3200" dirty="0" err="1"/>
              <a:t>החלזון</a:t>
            </a:r>
            <a:r>
              <a:rPr lang="he-IL" sz="3200" dirty="0"/>
              <a:t>?</a:t>
            </a:r>
          </a:p>
        </p:txBody>
      </p:sp>
      <p:sp>
        <p:nvSpPr>
          <p:cNvPr id="7" name="הסבר אליפטי 6"/>
          <p:cNvSpPr/>
          <p:nvPr/>
        </p:nvSpPr>
        <p:spPr>
          <a:xfrm>
            <a:off x="2128838" y="1676397"/>
            <a:ext cx="3390901" cy="2424115"/>
          </a:xfrm>
          <a:prstGeom prst="wedgeEllipseCallout">
            <a:avLst>
              <a:gd name="adj1" fmla="val 50437"/>
              <a:gd name="adj2" fmla="val 10574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כיצד משפיעה הטמפרטורה על החלזונות?</a:t>
            </a:r>
          </a:p>
        </p:txBody>
      </p:sp>
      <p:sp>
        <p:nvSpPr>
          <p:cNvPr id="8" name="הסבר אליפטי 7"/>
          <p:cNvSpPr/>
          <p:nvPr/>
        </p:nvSpPr>
        <p:spPr>
          <a:xfrm>
            <a:off x="5792299" y="4279104"/>
            <a:ext cx="2942676" cy="2043113"/>
          </a:xfrm>
          <a:prstGeom prst="wedgeEllipseCallout">
            <a:avLst>
              <a:gd name="adj1" fmla="val -48611"/>
              <a:gd name="adj2" fmla="val 756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האם לחלזונות יש שיניים?</a:t>
            </a:r>
          </a:p>
        </p:txBody>
      </p:sp>
      <p:sp>
        <p:nvSpPr>
          <p:cNvPr id="9" name="הסבר אליפטי 8"/>
          <p:cNvSpPr/>
          <p:nvPr/>
        </p:nvSpPr>
        <p:spPr>
          <a:xfrm>
            <a:off x="9010926" y="3895723"/>
            <a:ext cx="2942676" cy="2043113"/>
          </a:xfrm>
          <a:prstGeom prst="wedgeEllipseCallout">
            <a:avLst>
              <a:gd name="adj1" fmla="val -48611"/>
              <a:gd name="adj2" fmla="val 75678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dirty="0"/>
              <a:t>?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70148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494" y="-390337"/>
            <a:ext cx="3574173" cy="2892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Snail Shells, Spiral, Snail, Close Up, Casi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9505" y="3998746"/>
            <a:ext cx="5492807" cy="366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ter, Post, Snails, North Sea, Wooden Beams, Beach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6328" y="3235333"/>
            <a:ext cx="3891524" cy="518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862" y="-68812"/>
            <a:ext cx="5329450" cy="4194941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328" y="-68812"/>
            <a:ext cx="4904626" cy="3359669"/>
          </a:xfrm>
          <a:prstGeom prst="rect">
            <a:avLst/>
          </a:prstGeom>
        </p:spPr>
      </p:pic>
      <p:pic>
        <p:nvPicPr>
          <p:cNvPr id="17" name="Picture 12" descr="Snails, Snail Shell, Seaweed Sea, Mediterranean, Shell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492" y="4543140"/>
            <a:ext cx="3540175" cy="235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Yellow Slu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496" y="3266143"/>
            <a:ext cx="2443800" cy="36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58677" y="2382528"/>
            <a:ext cx="3245990" cy="216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מצגות חירום" id="{A7D7F525-0B65-D945-B864-6F89B31E1D06}" vid="{6213A027-AFB6-6842-AD6E-C539F13190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מצגות חירום</Template>
  <TotalTime>6105</TotalTime>
  <Words>2917</Words>
  <Application>Microsoft Office PowerPoint</Application>
  <PresentationFormat>מותאם אישית</PresentationFormat>
  <Paragraphs>498</Paragraphs>
  <Slides>50</Slides>
  <Notes>43</Notes>
  <HiddenSlides>0</HiddenSlides>
  <MMClips>7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50</vt:i4>
      </vt:variant>
    </vt:vector>
  </HeadingPairs>
  <TitlesOfParts>
    <vt:vector size="51" baseType="lpstr">
      <vt:lpstr>מצגות חירום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מכירים את קבוצת הרכיכות</vt:lpstr>
      <vt:lpstr>מה אנחנו רוצים לדעת על רכיכות?</vt:lpstr>
      <vt:lpstr>מצגת של PowerPoint</vt:lpstr>
      <vt:lpstr>מצגת של PowerPoint</vt:lpstr>
      <vt:lpstr>הקונכיה היא מעטה קשיח ומגן</vt:lpstr>
      <vt:lpstr>מבנה גוף השבלול</vt:lpstr>
      <vt:lpstr>מצגת של PowerPoint</vt:lpstr>
      <vt:lpstr>השבלולים ניזונים מצמחים</vt:lpstr>
      <vt:lpstr>תנועת השבלול</vt:lpstr>
      <vt:lpstr>חילזון אפריקאי ענק</vt:lpstr>
      <vt:lpstr>חכמת הבריאה – פנינים טבעיות</vt:lpstr>
      <vt:lpstr>מאפיינים משותפים למחלקת החרקים</vt:lpstr>
      <vt:lpstr>מאפיינים משותפים למחלקת החרקים</vt:lpstr>
      <vt:lpstr>מבנה גופם של החרקים</vt:lpstr>
      <vt:lpstr>מחזור החיים של טוואי המשי</vt:lpstr>
      <vt:lpstr>חרקים מועילים לאדם</vt:lpstr>
      <vt:lpstr>דבורת הדבש</vt:lpstr>
      <vt:lpstr>דבורת הדבש</vt:lpstr>
      <vt:lpstr>צופים בסרטון</vt:lpstr>
      <vt:lpstr>סיפורה של תצפית על דבורים</vt:lpstr>
      <vt:lpstr>מה מטרת התצפית?</vt:lpstr>
      <vt:lpstr>מה מטרת התצפית?</vt:lpstr>
      <vt:lpstr>אילו גורמים נשארו קבועים?</vt:lpstr>
      <vt:lpstr>אילו גורמים נשארו קבועים?</vt:lpstr>
      <vt:lpstr>תוצאות התצפית</vt:lpstr>
      <vt:lpstr>מהי המסקנה?</vt:lpstr>
      <vt:lpstr>מהי המסקנה?</vt:lpstr>
      <vt:lpstr>"ריקוד" הדבורים</vt:lpstr>
      <vt:lpstr>הקשר בין מספר סיבובי הריקוד למרחק מהפרחים</vt:lpstr>
      <vt:lpstr>דבש במספרים</vt:lpstr>
      <vt:lpstr>דבש במספרים</vt:lpstr>
      <vt:lpstr>מגן דבורים אדום</vt:lpstr>
      <vt:lpstr>"וַיַּעַל הָאַרְבֶּה עַל כָּל אֶרֶץ מִצְרַיִם" (שמות י' יד')</vt:lpstr>
      <vt:lpstr>החרקים כמטרד</vt:lpstr>
      <vt:lpstr>חומרי הדברה  - סכנה בריאותית וסביבתית</vt:lpstr>
      <vt:lpstr>מי לא שייך?</vt:lpstr>
      <vt:lpstr>העכביש איננו חרק</vt:lpstr>
      <vt:lpstr>האם לכל מי שיש כנפיים הוא עוף?</vt:lpstr>
      <vt:lpstr>לכולם כנפיים...</vt:lpstr>
      <vt:lpstr>לכולם כנפיים, אך שייכים למחלקות שונות</vt:lpstr>
      <vt:lpstr>ממיינים לקבוצות</vt:lpstr>
      <vt:lpstr>ממיינים לקבוצות</vt:lpstr>
      <vt:lpstr>מה למדנו?</vt:lpstr>
      <vt:lpstr>לומדים בתנועה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אפרת</cp:lastModifiedBy>
  <cp:revision>535</cp:revision>
  <dcterms:created xsi:type="dcterms:W3CDTF">2020-03-11T07:11:19Z</dcterms:created>
  <dcterms:modified xsi:type="dcterms:W3CDTF">2020-07-07T03:18:01Z</dcterms:modified>
</cp:coreProperties>
</file>