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58"/>
  </p:notesMasterIdLst>
  <p:sldIdLst>
    <p:sldId id="282" r:id="rId2"/>
    <p:sldId id="269" r:id="rId3"/>
    <p:sldId id="323" r:id="rId4"/>
    <p:sldId id="270" r:id="rId5"/>
    <p:sldId id="280" r:id="rId6"/>
    <p:sldId id="324" r:id="rId7"/>
    <p:sldId id="271" r:id="rId8"/>
    <p:sldId id="272" r:id="rId9"/>
    <p:sldId id="273" r:id="rId10"/>
    <p:sldId id="274" r:id="rId11"/>
    <p:sldId id="334" r:id="rId12"/>
    <p:sldId id="312" r:id="rId13"/>
    <p:sldId id="275" r:id="rId14"/>
    <p:sldId id="337" r:id="rId15"/>
    <p:sldId id="335" r:id="rId16"/>
    <p:sldId id="338" r:id="rId17"/>
    <p:sldId id="339" r:id="rId18"/>
    <p:sldId id="325" r:id="rId19"/>
    <p:sldId id="305" r:id="rId20"/>
    <p:sldId id="340" r:id="rId21"/>
    <p:sldId id="341" r:id="rId22"/>
    <p:sldId id="306" r:id="rId23"/>
    <p:sldId id="342" r:id="rId24"/>
    <p:sldId id="343" r:id="rId25"/>
    <p:sldId id="344" r:id="rId26"/>
    <p:sldId id="307" r:id="rId27"/>
    <p:sldId id="345" r:id="rId28"/>
    <p:sldId id="308" r:id="rId29"/>
    <p:sldId id="346" r:id="rId30"/>
    <p:sldId id="347" r:id="rId31"/>
    <p:sldId id="309" r:id="rId32"/>
    <p:sldId id="348" r:id="rId33"/>
    <p:sldId id="349" r:id="rId34"/>
    <p:sldId id="310" r:id="rId35"/>
    <p:sldId id="350" r:id="rId36"/>
    <p:sldId id="351" r:id="rId37"/>
    <p:sldId id="352" r:id="rId38"/>
    <p:sldId id="313" r:id="rId39"/>
    <p:sldId id="353" r:id="rId40"/>
    <p:sldId id="331" r:id="rId41"/>
    <p:sldId id="333" r:id="rId42"/>
    <p:sldId id="316" r:id="rId43"/>
    <p:sldId id="322" r:id="rId44"/>
    <p:sldId id="321" r:id="rId45"/>
    <p:sldId id="354" r:id="rId46"/>
    <p:sldId id="327" r:id="rId47"/>
    <p:sldId id="258" r:id="rId48"/>
    <p:sldId id="328" r:id="rId49"/>
    <p:sldId id="318" r:id="rId50"/>
    <p:sldId id="359" r:id="rId51"/>
    <p:sldId id="356" r:id="rId52"/>
    <p:sldId id="358" r:id="rId53"/>
    <p:sldId id="360" r:id="rId54"/>
    <p:sldId id="361" r:id="rId55"/>
    <p:sldId id="362" r:id="rId56"/>
    <p:sldId id="363" r:id="rId57"/>
  </p:sldIdLst>
  <p:sldSz cx="12192000" cy="6858000"/>
  <p:notesSz cx="6858000" cy="9144000"/>
  <p:embeddedFontLst>
    <p:embeddedFont>
      <p:font typeface="Calibri" panose="020F0502020204030204" pitchFamily="34" charset="0"/>
      <p:regular r:id="rId59"/>
      <p:bold r:id="rId60"/>
      <p:italic r:id="rId61"/>
      <p:boldItalic r:id="rId62"/>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נחמה דינה בראמי" initials="נדב" lastIdx="13" clrIdx="0"/>
  <p:cmAuthor id="2" name="אפרת" initials="E" lastIdx="3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66FF"/>
    <a:srgbClr val="00FF00"/>
    <a:srgbClr val="66FFFF"/>
    <a:srgbClr val="CC00FF"/>
    <a:srgbClr val="66FFCC"/>
    <a:srgbClr val="66FF66"/>
    <a:srgbClr val="33CCFF"/>
    <a:srgbClr val="FFCC00"/>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סגנון בהיר 3 - הדגשה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סגנון בהיר 2 - הדגשה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סגנון ביניים 1 - הדגשה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06799F8-075E-4A3A-A7F6-7FBC6576F1A4}" styleName="סגנון ערכת נושא 2 - הדגשה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4"/>
    <p:restoredTop sz="82723" autoAdjust="0"/>
  </p:normalViewPr>
  <p:slideViewPr>
    <p:cSldViewPr snapToGrid="0" snapToObjects="1" showGuides="1">
      <p:cViewPr varScale="1">
        <p:scale>
          <a:sx n="60" d="100"/>
          <a:sy n="60" d="100"/>
        </p:scale>
        <p:origin x="1272" y="60"/>
      </p:cViewPr>
      <p:guideLst>
        <p:guide orient="horz" pos="2024"/>
        <p:guide pos="3863"/>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5FC18A-AD80-47C6-B764-050CEFE79989}"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pPr rtl="1"/>
          <a:endParaRPr lang="he-IL"/>
        </a:p>
      </dgm:t>
    </dgm:pt>
    <dgm:pt modelId="{46C634D4-B9F4-4761-92BF-3867E3D9D4F9}">
      <dgm:prSet phldrT="[טקסט]" custT="1">
        <dgm:style>
          <a:lnRef idx="2">
            <a:schemeClr val="accent2"/>
          </a:lnRef>
          <a:fillRef idx="1">
            <a:schemeClr val="lt1"/>
          </a:fillRef>
          <a:effectRef idx="0">
            <a:schemeClr val="accent2"/>
          </a:effectRef>
          <a:fontRef idx="minor">
            <a:schemeClr val="dk1"/>
          </a:fontRef>
        </dgm:style>
      </dgm:prSet>
      <dgm:spPr/>
      <dgm:t>
        <a:bodyPr/>
        <a:lstStyle/>
        <a:p>
          <a:pPr rtl="1"/>
          <a:endParaRPr lang="he-IL" sz="3200" b="1" dirty="0"/>
        </a:p>
        <a:p>
          <a:pPr rtl="1"/>
          <a:r>
            <a:rPr lang="he-IL" sz="3200" b="1" dirty="0"/>
            <a:t>אנרגיה</a:t>
          </a:r>
        </a:p>
        <a:p>
          <a:pPr rtl="1"/>
          <a:endParaRPr lang="he-IL" sz="3200" b="1" dirty="0"/>
        </a:p>
      </dgm:t>
    </dgm:pt>
    <dgm:pt modelId="{B1FDA157-80FB-4412-9737-109710262262}" type="parTrans" cxnId="{DC41B5FE-CFF6-4033-9E63-800BA8EDF63F}">
      <dgm:prSet/>
      <dgm:spPr/>
      <dgm:t>
        <a:bodyPr/>
        <a:lstStyle/>
        <a:p>
          <a:pPr rtl="1"/>
          <a:endParaRPr lang="he-IL"/>
        </a:p>
      </dgm:t>
    </dgm:pt>
    <dgm:pt modelId="{F7A0A0FD-1339-426C-BE09-3B0E5D2A17F2}" type="sibTrans" cxnId="{DC41B5FE-CFF6-4033-9E63-800BA8EDF63F}">
      <dgm:prSet/>
      <dgm:spPr/>
      <dgm:t>
        <a:bodyPr/>
        <a:lstStyle/>
        <a:p>
          <a:pPr rtl="1"/>
          <a:endParaRPr lang="he-IL"/>
        </a:p>
      </dgm:t>
    </dgm:pt>
    <dgm:pt modelId="{60728E19-194A-410C-9EF4-3B5849C11653}">
      <dgm:prSet phldrT="[טקסט]">
        <dgm:style>
          <a:lnRef idx="2">
            <a:schemeClr val="accent5"/>
          </a:lnRef>
          <a:fillRef idx="1">
            <a:schemeClr val="lt1"/>
          </a:fillRef>
          <a:effectRef idx="0">
            <a:schemeClr val="accent5"/>
          </a:effectRef>
          <a:fontRef idx="minor">
            <a:schemeClr val="dk1"/>
          </a:fontRef>
        </dgm:style>
      </dgm:prSet>
      <dgm:spPr/>
      <dgm:t>
        <a:bodyPr/>
        <a:lstStyle/>
        <a:p>
          <a:pPr rtl="1"/>
          <a:endParaRPr lang="he-IL" dirty="0"/>
        </a:p>
      </dgm:t>
    </dgm:pt>
    <dgm:pt modelId="{147CFE8A-00B7-4CD2-A097-FC3F176A4537}" type="parTrans" cxnId="{D4C57B6C-ECCC-4AE6-956E-2396F8496149}">
      <dgm:prSet/>
      <dgm:spPr/>
      <dgm:t>
        <a:bodyPr/>
        <a:lstStyle/>
        <a:p>
          <a:pPr rtl="1"/>
          <a:endParaRPr lang="he-IL"/>
        </a:p>
      </dgm:t>
    </dgm:pt>
    <dgm:pt modelId="{2D20D3F8-F5DF-4D89-B0C3-490342F79538}" type="sibTrans" cxnId="{D4C57B6C-ECCC-4AE6-956E-2396F8496149}">
      <dgm:prSet/>
      <dgm:spPr/>
      <dgm:t>
        <a:bodyPr/>
        <a:lstStyle/>
        <a:p>
          <a:pPr rtl="1"/>
          <a:endParaRPr lang="he-IL"/>
        </a:p>
      </dgm:t>
    </dgm:pt>
    <dgm:pt modelId="{B4889026-6114-4375-A5C3-F278455BFA44}">
      <dgm:prSet phldrT="[טקסט]">
        <dgm:style>
          <a:lnRef idx="2">
            <a:schemeClr val="accent4"/>
          </a:lnRef>
          <a:fillRef idx="1">
            <a:schemeClr val="lt1"/>
          </a:fillRef>
          <a:effectRef idx="0">
            <a:schemeClr val="accent4"/>
          </a:effectRef>
          <a:fontRef idx="minor">
            <a:schemeClr val="dk1"/>
          </a:fontRef>
        </dgm:style>
      </dgm:prSet>
      <dgm:spPr/>
      <dgm:t>
        <a:bodyPr/>
        <a:lstStyle/>
        <a:p>
          <a:pPr rtl="1"/>
          <a:endParaRPr lang="he-IL" dirty="0"/>
        </a:p>
      </dgm:t>
    </dgm:pt>
    <dgm:pt modelId="{31A72E65-C71A-4922-A7BD-2BDD337B017F}" type="parTrans" cxnId="{E96AEF83-3BFD-4DD3-B7B0-D458A7E7E32C}">
      <dgm:prSet/>
      <dgm:spPr/>
      <dgm:t>
        <a:bodyPr/>
        <a:lstStyle/>
        <a:p>
          <a:pPr rtl="1"/>
          <a:endParaRPr lang="he-IL"/>
        </a:p>
      </dgm:t>
    </dgm:pt>
    <dgm:pt modelId="{7A737440-1B13-4A0C-B7BD-9FCFF20BC26D}" type="sibTrans" cxnId="{E96AEF83-3BFD-4DD3-B7B0-D458A7E7E32C}">
      <dgm:prSet/>
      <dgm:spPr/>
      <dgm:t>
        <a:bodyPr/>
        <a:lstStyle/>
        <a:p>
          <a:pPr rtl="1"/>
          <a:endParaRPr lang="he-IL"/>
        </a:p>
      </dgm:t>
    </dgm:pt>
    <dgm:pt modelId="{52B71D5E-0960-46D0-81B4-58CE69A96166}">
      <dgm:prSet phldrT="[טקסט]">
        <dgm:style>
          <a:lnRef idx="2">
            <a:schemeClr val="accent3"/>
          </a:lnRef>
          <a:fillRef idx="1">
            <a:schemeClr val="lt1"/>
          </a:fillRef>
          <a:effectRef idx="0">
            <a:schemeClr val="accent3"/>
          </a:effectRef>
          <a:fontRef idx="minor">
            <a:schemeClr val="dk1"/>
          </a:fontRef>
        </dgm:style>
      </dgm:prSet>
      <dgm:spPr/>
      <dgm:t>
        <a:bodyPr/>
        <a:lstStyle/>
        <a:p>
          <a:pPr rtl="1"/>
          <a:endParaRPr lang="he-IL" dirty="0"/>
        </a:p>
      </dgm:t>
    </dgm:pt>
    <dgm:pt modelId="{BFF98AD3-057A-4A0F-A889-693B6283F5A6}" type="parTrans" cxnId="{03178E01-2647-4353-8A50-ECA24CD7142C}">
      <dgm:prSet/>
      <dgm:spPr/>
      <dgm:t>
        <a:bodyPr/>
        <a:lstStyle/>
        <a:p>
          <a:pPr rtl="1"/>
          <a:endParaRPr lang="he-IL"/>
        </a:p>
      </dgm:t>
    </dgm:pt>
    <dgm:pt modelId="{CCBD1297-F281-4B31-8E83-D8397ED233B7}" type="sibTrans" cxnId="{03178E01-2647-4353-8A50-ECA24CD7142C}">
      <dgm:prSet/>
      <dgm:spPr/>
      <dgm:t>
        <a:bodyPr/>
        <a:lstStyle/>
        <a:p>
          <a:pPr rtl="1"/>
          <a:endParaRPr lang="he-IL"/>
        </a:p>
      </dgm:t>
    </dgm:pt>
    <dgm:pt modelId="{99B31113-D783-4FC2-8DAF-18BAB0A69BB4}">
      <dgm:prSet phldrT="[טקסט]">
        <dgm:style>
          <a:lnRef idx="2">
            <a:schemeClr val="accent1"/>
          </a:lnRef>
          <a:fillRef idx="1">
            <a:schemeClr val="lt1"/>
          </a:fillRef>
          <a:effectRef idx="0">
            <a:schemeClr val="accent1"/>
          </a:effectRef>
          <a:fontRef idx="minor">
            <a:schemeClr val="dk1"/>
          </a:fontRef>
        </dgm:style>
      </dgm:prSet>
      <dgm:spPr/>
      <dgm:t>
        <a:bodyPr/>
        <a:lstStyle/>
        <a:p>
          <a:pPr rtl="1"/>
          <a:endParaRPr lang="he-IL" dirty="0"/>
        </a:p>
      </dgm:t>
    </dgm:pt>
    <dgm:pt modelId="{835C9B07-5F4A-49CF-A90B-5BD199B1F062}" type="parTrans" cxnId="{A5695E5D-F16C-47BD-B196-61C37042259F}">
      <dgm:prSet/>
      <dgm:spPr/>
      <dgm:t>
        <a:bodyPr/>
        <a:lstStyle/>
        <a:p>
          <a:pPr rtl="1"/>
          <a:endParaRPr lang="he-IL"/>
        </a:p>
      </dgm:t>
    </dgm:pt>
    <dgm:pt modelId="{DC533704-218C-41CF-B4DF-3ACAE437978A}" type="sibTrans" cxnId="{A5695E5D-F16C-47BD-B196-61C37042259F}">
      <dgm:prSet/>
      <dgm:spPr/>
      <dgm:t>
        <a:bodyPr/>
        <a:lstStyle/>
        <a:p>
          <a:pPr rtl="1"/>
          <a:endParaRPr lang="he-IL"/>
        </a:p>
      </dgm:t>
    </dgm:pt>
    <dgm:pt modelId="{172F4707-8235-4688-8AB0-05DC70F46349}">
      <dgm:prSet phldrT="[טקסט]">
        <dgm:style>
          <a:lnRef idx="2">
            <a:schemeClr val="accent6"/>
          </a:lnRef>
          <a:fillRef idx="1">
            <a:schemeClr val="lt1"/>
          </a:fillRef>
          <a:effectRef idx="0">
            <a:schemeClr val="accent6"/>
          </a:effectRef>
          <a:fontRef idx="minor">
            <a:schemeClr val="dk1"/>
          </a:fontRef>
        </dgm:style>
      </dgm:prSet>
      <dgm:spPr/>
      <dgm:t>
        <a:bodyPr/>
        <a:lstStyle/>
        <a:p>
          <a:pPr rtl="1"/>
          <a:endParaRPr lang="he-IL" dirty="0"/>
        </a:p>
      </dgm:t>
    </dgm:pt>
    <dgm:pt modelId="{C75898C1-490A-47D8-A8AE-707003AE0F91}" type="parTrans" cxnId="{C592B53A-8BBE-4B0F-805C-9E1A0AC776B0}">
      <dgm:prSet/>
      <dgm:spPr/>
      <dgm:t>
        <a:bodyPr/>
        <a:lstStyle/>
        <a:p>
          <a:pPr rtl="1"/>
          <a:endParaRPr lang="he-IL"/>
        </a:p>
      </dgm:t>
    </dgm:pt>
    <dgm:pt modelId="{974E8044-C77F-48CE-9C67-E9D78A0B1C14}" type="sibTrans" cxnId="{C592B53A-8BBE-4B0F-805C-9E1A0AC776B0}">
      <dgm:prSet/>
      <dgm:spPr/>
      <dgm:t>
        <a:bodyPr/>
        <a:lstStyle/>
        <a:p>
          <a:pPr rtl="1"/>
          <a:endParaRPr lang="he-IL"/>
        </a:p>
      </dgm:t>
    </dgm:pt>
    <dgm:pt modelId="{3CF82F93-A3FA-4311-81DD-1E9442F09A4A}" type="pres">
      <dgm:prSet presAssocID="{2E5FC18A-AD80-47C6-B764-050CEFE79989}" presName="Name0" presStyleCnt="0">
        <dgm:presLayoutVars>
          <dgm:chMax val="1"/>
          <dgm:dir/>
          <dgm:animLvl val="ctr"/>
          <dgm:resizeHandles val="exact"/>
        </dgm:presLayoutVars>
      </dgm:prSet>
      <dgm:spPr/>
    </dgm:pt>
    <dgm:pt modelId="{752EB7C3-B967-4A06-9205-A78A325B57C7}" type="pres">
      <dgm:prSet presAssocID="{46C634D4-B9F4-4761-92BF-3867E3D9D4F9}" presName="centerShape" presStyleLbl="node0" presStyleIdx="0" presStyleCnt="1" custScaleX="118197" custScaleY="99696"/>
      <dgm:spPr/>
    </dgm:pt>
    <dgm:pt modelId="{E2049C9A-ADD3-42EA-9535-9697B4EB5F46}" type="pres">
      <dgm:prSet presAssocID="{147CFE8A-00B7-4CD2-A097-FC3F176A4537}" presName="parTrans" presStyleLbl="sibTrans2D1" presStyleIdx="0" presStyleCnt="5"/>
      <dgm:spPr/>
    </dgm:pt>
    <dgm:pt modelId="{35B1767C-F400-430A-9763-D41A4FCD23B7}" type="pres">
      <dgm:prSet presAssocID="{147CFE8A-00B7-4CD2-A097-FC3F176A4537}" presName="connectorText" presStyleLbl="sibTrans2D1" presStyleIdx="0" presStyleCnt="5"/>
      <dgm:spPr/>
    </dgm:pt>
    <dgm:pt modelId="{5C87017E-6C82-496F-888D-0AEA4C27C01B}" type="pres">
      <dgm:prSet presAssocID="{60728E19-194A-410C-9EF4-3B5849C11653}" presName="node" presStyleLbl="node1" presStyleIdx="0" presStyleCnt="5">
        <dgm:presLayoutVars>
          <dgm:bulletEnabled val="1"/>
        </dgm:presLayoutVars>
      </dgm:prSet>
      <dgm:spPr/>
    </dgm:pt>
    <dgm:pt modelId="{42E9016D-32E8-4664-AF16-C5F82F89A054}" type="pres">
      <dgm:prSet presAssocID="{31A72E65-C71A-4922-A7BD-2BDD337B017F}" presName="parTrans" presStyleLbl="sibTrans2D1" presStyleIdx="1" presStyleCnt="5"/>
      <dgm:spPr/>
    </dgm:pt>
    <dgm:pt modelId="{7FA7DF03-2D57-4CCF-8B71-0DF3882AF7EA}" type="pres">
      <dgm:prSet presAssocID="{31A72E65-C71A-4922-A7BD-2BDD337B017F}" presName="connectorText" presStyleLbl="sibTrans2D1" presStyleIdx="1" presStyleCnt="5"/>
      <dgm:spPr/>
    </dgm:pt>
    <dgm:pt modelId="{9B417DC8-915F-490E-B96C-A6BE734196F5}" type="pres">
      <dgm:prSet presAssocID="{B4889026-6114-4375-A5C3-F278455BFA44}" presName="node" presStyleLbl="node1" presStyleIdx="1" presStyleCnt="5">
        <dgm:presLayoutVars>
          <dgm:bulletEnabled val="1"/>
        </dgm:presLayoutVars>
      </dgm:prSet>
      <dgm:spPr/>
    </dgm:pt>
    <dgm:pt modelId="{8DBBD24E-F737-4F8F-AF20-0F05A105B10F}" type="pres">
      <dgm:prSet presAssocID="{BFF98AD3-057A-4A0F-A889-693B6283F5A6}" presName="parTrans" presStyleLbl="sibTrans2D1" presStyleIdx="2" presStyleCnt="5"/>
      <dgm:spPr/>
    </dgm:pt>
    <dgm:pt modelId="{4283A19F-ADCF-46C9-8792-30F6B724792F}" type="pres">
      <dgm:prSet presAssocID="{BFF98AD3-057A-4A0F-A889-693B6283F5A6}" presName="connectorText" presStyleLbl="sibTrans2D1" presStyleIdx="2" presStyleCnt="5"/>
      <dgm:spPr/>
    </dgm:pt>
    <dgm:pt modelId="{8AB8BE47-C7DE-4EF7-AF51-75469EFCCE98}" type="pres">
      <dgm:prSet presAssocID="{52B71D5E-0960-46D0-81B4-58CE69A96166}" presName="node" presStyleLbl="node1" presStyleIdx="2" presStyleCnt="5">
        <dgm:presLayoutVars>
          <dgm:bulletEnabled val="1"/>
        </dgm:presLayoutVars>
      </dgm:prSet>
      <dgm:spPr/>
    </dgm:pt>
    <dgm:pt modelId="{B330AF75-0A4C-4E68-B4BD-3242D08D959F}" type="pres">
      <dgm:prSet presAssocID="{835C9B07-5F4A-49CF-A90B-5BD199B1F062}" presName="parTrans" presStyleLbl="sibTrans2D1" presStyleIdx="3" presStyleCnt="5"/>
      <dgm:spPr/>
    </dgm:pt>
    <dgm:pt modelId="{7B8006A3-3164-44E7-A910-7AAC5DFCCF15}" type="pres">
      <dgm:prSet presAssocID="{835C9B07-5F4A-49CF-A90B-5BD199B1F062}" presName="connectorText" presStyleLbl="sibTrans2D1" presStyleIdx="3" presStyleCnt="5"/>
      <dgm:spPr/>
    </dgm:pt>
    <dgm:pt modelId="{BF0E56F5-EBF9-4CAA-B3D5-FCA22D283A19}" type="pres">
      <dgm:prSet presAssocID="{99B31113-D783-4FC2-8DAF-18BAB0A69BB4}" presName="node" presStyleLbl="node1" presStyleIdx="3" presStyleCnt="5">
        <dgm:presLayoutVars>
          <dgm:bulletEnabled val="1"/>
        </dgm:presLayoutVars>
      </dgm:prSet>
      <dgm:spPr/>
    </dgm:pt>
    <dgm:pt modelId="{E410259E-FEC6-4D6F-9AE8-F83C0E06C636}" type="pres">
      <dgm:prSet presAssocID="{C75898C1-490A-47D8-A8AE-707003AE0F91}" presName="parTrans" presStyleLbl="sibTrans2D1" presStyleIdx="4" presStyleCnt="5"/>
      <dgm:spPr/>
    </dgm:pt>
    <dgm:pt modelId="{685B4AC8-BC83-4A3D-9E4B-B2DC5A0DBB50}" type="pres">
      <dgm:prSet presAssocID="{C75898C1-490A-47D8-A8AE-707003AE0F91}" presName="connectorText" presStyleLbl="sibTrans2D1" presStyleIdx="4" presStyleCnt="5"/>
      <dgm:spPr/>
    </dgm:pt>
    <dgm:pt modelId="{D6927549-47F8-43A0-8048-AA7F4C511C0D}" type="pres">
      <dgm:prSet presAssocID="{172F4707-8235-4688-8AB0-05DC70F46349}" presName="node" presStyleLbl="node1" presStyleIdx="4" presStyleCnt="5">
        <dgm:presLayoutVars>
          <dgm:bulletEnabled val="1"/>
        </dgm:presLayoutVars>
      </dgm:prSet>
      <dgm:spPr/>
    </dgm:pt>
  </dgm:ptLst>
  <dgm:cxnLst>
    <dgm:cxn modelId="{03178E01-2647-4353-8A50-ECA24CD7142C}" srcId="{46C634D4-B9F4-4761-92BF-3867E3D9D4F9}" destId="{52B71D5E-0960-46D0-81B4-58CE69A96166}" srcOrd="2" destOrd="0" parTransId="{BFF98AD3-057A-4A0F-A889-693B6283F5A6}" sibTransId="{CCBD1297-F281-4B31-8E83-D8397ED233B7}"/>
    <dgm:cxn modelId="{372D0907-F7DC-4C21-8934-F19EF1E8A2D9}" type="presOf" srcId="{31A72E65-C71A-4922-A7BD-2BDD337B017F}" destId="{42E9016D-32E8-4664-AF16-C5F82F89A054}" srcOrd="0" destOrd="0" presId="urn:microsoft.com/office/officeart/2005/8/layout/radial5"/>
    <dgm:cxn modelId="{55C98113-7C0D-4A5E-B834-CB8ECCE88B53}" type="presOf" srcId="{46C634D4-B9F4-4761-92BF-3867E3D9D4F9}" destId="{752EB7C3-B967-4A06-9205-A78A325B57C7}" srcOrd="0" destOrd="0" presId="urn:microsoft.com/office/officeart/2005/8/layout/radial5"/>
    <dgm:cxn modelId="{F9DA353A-6132-41FA-BDD3-60896A97880F}" type="presOf" srcId="{C75898C1-490A-47D8-A8AE-707003AE0F91}" destId="{685B4AC8-BC83-4A3D-9E4B-B2DC5A0DBB50}" srcOrd="1" destOrd="0" presId="urn:microsoft.com/office/officeart/2005/8/layout/radial5"/>
    <dgm:cxn modelId="{C592B53A-8BBE-4B0F-805C-9E1A0AC776B0}" srcId="{46C634D4-B9F4-4761-92BF-3867E3D9D4F9}" destId="{172F4707-8235-4688-8AB0-05DC70F46349}" srcOrd="4" destOrd="0" parTransId="{C75898C1-490A-47D8-A8AE-707003AE0F91}" sibTransId="{974E8044-C77F-48CE-9C67-E9D78A0B1C14}"/>
    <dgm:cxn modelId="{B341CC3E-1534-41A6-A411-46C499D561FE}" type="presOf" srcId="{172F4707-8235-4688-8AB0-05DC70F46349}" destId="{D6927549-47F8-43A0-8048-AA7F4C511C0D}" srcOrd="0" destOrd="0" presId="urn:microsoft.com/office/officeart/2005/8/layout/radial5"/>
    <dgm:cxn modelId="{9BE9995C-F98F-44FF-A2CF-0BA12B99F684}" type="presOf" srcId="{835C9B07-5F4A-49CF-A90B-5BD199B1F062}" destId="{7B8006A3-3164-44E7-A910-7AAC5DFCCF15}" srcOrd="1" destOrd="0" presId="urn:microsoft.com/office/officeart/2005/8/layout/radial5"/>
    <dgm:cxn modelId="{A5695E5D-F16C-47BD-B196-61C37042259F}" srcId="{46C634D4-B9F4-4761-92BF-3867E3D9D4F9}" destId="{99B31113-D783-4FC2-8DAF-18BAB0A69BB4}" srcOrd="3" destOrd="0" parTransId="{835C9B07-5F4A-49CF-A90B-5BD199B1F062}" sibTransId="{DC533704-218C-41CF-B4DF-3ACAE437978A}"/>
    <dgm:cxn modelId="{B02CB562-B63B-4102-8E03-49526AB31836}" type="presOf" srcId="{B4889026-6114-4375-A5C3-F278455BFA44}" destId="{9B417DC8-915F-490E-B96C-A6BE734196F5}" srcOrd="0" destOrd="0" presId="urn:microsoft.com/office/officeart/2005/8/layout/radial5"/>
    <dgm:cxn modelId="{D4C57B6C-ECCC-4AE6-956E-2396F8496149}" srcId="{46C634D4-B9F4-4761-92BF-3867E3D9D4F9}" destId="{60728E19-194A-410C-9EF4-3B5849C11653}" srcOrd="0" destOrd="0" parTransId="{147CFE8A-00B7-4CD2-A097-FC3F176A4537}" sibTransId="{2D20D3F8-F5DF-4D89-B0C3-490342F79538}"/>
    <dgm:cxn modelId="{64C54F6F-606D-4F98-BA32-50B9B716DD30}" type="presOf" srcId="{147CFE8A-00B7-4CD2-A097-FC3F176A4537}" destId="{E2049C9A-ADD3-42EA-9535-9697B4EB5F46}" srcOrd="0" destOrd="0" presId="urn:microsoft.com/office/officeart/2005/8/layout/radial5"/>
    <dgm:cxn modelId="{5F5FBC50-4B79-4EF6-B55B-2D66F736FDE5}" type="presOf" srcId="{2E5FC18A-AD80-47C6-B764-050CEFE79989}" destId="{3CF82F93-A3FA-4311-81DD-1E9442F09A4A}" srcOrd="0" destOrd="0" presId="urn:microsoft.com/office/officeart/2005/8/layout/radial5"/>
    <dgm:cxn modelId="{E5E96C51-E931-4AA3-BC77-CE948F3795F4}" type="presOf" srcId="{52B71D5E-0960-46D0-81B4-58CE69A96166}" destId="{8AB8BE47-C7DE-4EF7-AF51-75469EFCCE98}" srcOrd="0" destOrd="0" presId="urn:microsoft.com/office/officeart/2005/8/layout/radial5"/>
    <dgm:cxn modelId="{E96AEF83-3BFD-4DD3-B7B0-D458A7E7E32C}" srcId="{46C634D4-B9F4-4761-92BF-3867E3D9D4F9}" destId="{B4889026-6114-4375-A5C3-F278455BFA44}" srcOrd="1" destOrd="0" parTransId="{31A72E65-C71A-4922-A7BD-2BDD337B017F}" sibTransId="{7A737440-1B13-4A0C-B7BD-9FCFF20BC26D}"/>
    <dgm:cxn modelId="{B0B38A88-62E9-4731-8C3C-F3FED14F62FB}" type="presOf" srcId="{31A72E65-C71A-4922-A7BD-2BDD337B017F}" destId="{7FA7DF03-2D57-4CCF-8B71-0DF3882AF7EA}" srcOrd="1" destOrd="0" presId="urn:microsoft.com/office/officeart/2005/8/layout/radial5"/>
    <dgm:cxn modelId="{3558D28A-5A59-4DAD-9DE2-BB140AEAB445}" type="presOf" srcId="{BFF98AD3-057A-4A0F-A889-693B6283F5A6}" destId="{8DBBD24E-F737-4F8F-AF20-0F05A105B10F}" srcOrd="0" destOrd="0" presId="urn:microsoft.com/office/officeart/2005/8/layout/radial5"/>
    <dgm:cxn modelId="{3B8F4091-0C1C-45E1-90A7-9F5DF1CEFC24}" type="presOf" srcId="{60728E19-194A-410C-9EF4-3B5849C11653}" destId="{5C87017E-6C82-496F-888D-0AEA4C27C01B}" srcOrd="0" destOrd="0" presId="urn:microsoft.com/office/officeart/2005/8/layout/radial5"/>
    <dgm:cxn modelId="{6C2F0C95-BD93-472E-BAF8-1B3C89AF0408}" type="presOf" srcId="{147CFE8A-00B7-4CD2-A097-FC3F176A4537}" destId="{35B1767C-F400-430A-9763-D41A4FCD23B7}" srcOrd="1" destOrd="0" presId="urn:microsoft.com/office/officeart/2005/8/layout/radial5"/>
    <dgm:cxn modelId="{93E151C8-3E49-4E92-A570-985D3E3D1148}" type="presOf" srcId="{BFF98AD3-057A-4A0F-A889-693B6283F5A6}" destId="{4283A19F-ADCF-46C9-8792-30F6B724792F}" srcOrd="1" destOrd="0" presId="urn:microsoft.com/office/officeart/2005/8/layout/radial5"/>
    <dgm:cxn modelId="{6D411AC9-654F-4FD1-970F-0294DA7A4295}" type="presOf" srcId="{99B31113-D783-4FC2-8DAF-18BAB0A69BB4}" destId="{BF0E56F5-EBF9-4CAA-B3D5-FCA22D283A19}" srcOrd="0" destOrd="0" presId="urn:microsoft.com/office/officeart/2005/8/layout/radial5"/>
    <dgm:cxn modelId="{DE69CDC9-DCD0-499F-9016-8658148C3D60}" type="presOf" srcId="{835C9B07-5F4A-49CF-A90B-5BD199B1F062}" destId="{B330AF75-0A4C-4E68-B4BD-3242D08D959F}" srcOrd="0" destOrd="0" presId="urn:microsoft.com/office/officeart/2005/8/layout/radial5"/>
    <dgm:cxn modelId="{37A933D9-8CDB-4BF5-88C4-8A0E3C2F627B}" type="presOf" srcId="{C75898C1-490A-47D8-A8AE-707003AE0F91}" destId="{E410259E-FEC6-4D6F-9AE8-F83C0E06C636}" srcOrd="0" destOrd="0" presId="urn:microsoft.com/office/officeart/2005/8/layout/radial5"/>
    <dgm:cxn modelId="{DC41B5FE-CFF6-4033-9E63-800BA8EDF63F}" srcId="{2E5FC18A-AD80-47C6-B764-050CEFE79989}" destId="{46C634D4-B9F4-4761-92BF-3867E3D9D4F9}" srcOrd="0" destOrd="0" parTransId="{B1FDA157-80FB-4412-9737-109710262262}" sibTransId="{F7A0A0FD-1339-426C-BE09-3B0E5D2A17F2}"/>
    <dgm:cxn modelId="{102F066B-227B-48C7-A495-2708F3543DB2}" type="presParOf" srcId="{3CF82F93-A3FA-4311-81DD-1E9442F09A4A}" destId="{752EB7C3-B967-4A06-9205-A78A325B57C7}" srcOrd="0" destOrd="0" presId="urn:microsoft.com/office/officeart/2005/8/layout/radial5"/>
    <dgm:cxn modelId="{3F423E23-5C7D-4056-A21C-F48E0CBF6484}" type="presParOf" srcId="{3CF82F93-A3FA-4311-81DD-1E9442F09A4A}" destId="{E2049C9A-ADD3-42EA-9535-9697B4EB5F46}" srcOrd="1" destOrd="0" presId="urn:microsoft.com/office/officeart/2005/8/layout/radial5"/>
    <dgm:cxn modelId="{12E71879-0EB2-4D7C-AC87-375909CE2440}" type="presParOf" srcId="{E2049C9A-ADD3-42EA-9535-9697B4EB5F46}" destId="{35B1767C-F400-430A-9763-D41A4FCD23B7}" srcOrd="0" destOrd="0" presId="urn:microsoft.com/office/officeart/2005/8/layout/radial5"/>
    <dgm:cxn modelId="{AF5D6F37-AC90-4393-A0A3-C7E360CEBF65}" type="presParOf" srcId="{3CF82F93-A3FA-4311-81DD-1E9442F09A4A}" destId="{5C87017E-6C82-496F-888D-0AEA4C27C01B}" srcOrd="2" destOrd="0" presId="urn:microsoft.com/office/officeart/2005/8/layout/radial5"/>
    <dgm:cxn modelId="{241382A8-9540-48D3-960C-493BA158EDC3}" type="presParOf" srcId="{3CF82F93-A3FA-4311-81DD-1E9442F09A4A}" destId="{42E9016D-32E8-4664-AF16-C5F82F89A054}" srcOrd="3" destOrd="0" presId="urn:microsoft.com/office/officeart/2005/8/layout/radial5"/>
    <dgm:cxn modelId="{F2FAA6AF-2E47-43BC-B2DC-240361D065F3}" type="presParOf" srcId="{42E9016D-32E8-4664-AF16-C5F82F89A054}" destId="{7FA7DF03-2D57-4CCF-8B71-0DF3882AF7EA}" srcOrd="0" destOrd="0" presId="urn:microsoft.com/office/officeart/2005/8/layout/radial5"/>
    <dgm:cxn modelId="{A1387C14-FF5E-47A9-BCE0-8889B7463EE9}" type="presParOf" srcId="{3CF82F93-A3FA-4311-81DD-1E9442F09A4A}" destId="{9B417DC8-915F-490E-B96C-A6BE734196F5}" srcOrd="4" destOrd="0" presId="urn:microsoft.com/office/officeart/2005/8/layout/radial5"/>
    <dgm:cxn modelId="{AFBA5571-EC57-452D-BC80-B046E7F287A3}" type="presParOf" srcId="{3CF82F93-A3FA-4311-81DD-1E9442F09A4A}" destId="{8DBBD24E-F737-4F8F-AF20-0F05A105B10F}" srcOrd="5" destOrd="0" presId="urn:microsoft.com/office/officeart/2005/8/layout/radial5"/>
    <dgm:cxn modelId="{EBE50409-D499-4F9C-8674-0DFA83E78F2B}" type="presParOf" srcId="{8DBBD24E-F737-4F8F-AF20-0F05A105B10F}" destId="{4283A19F-ADCF-46C9-8792-30F6B724792F}" srcOrd="0" destOrd="0" presId="urn:microsoft.com/office/officeart/2005/8/layout/radial5"/>
    <dgm:cxn modelId="{A4229E85-03AE-4667-A74D-B11B7674BCDA}" type="presParOf" srcId="{3CF82F93-A3FA-4311-81DD-1E9442F09A4A}" destId="{8AB8BE47-C7DE-4EF7-AF51-75469EFCCE98}" srcOrd="6" destOrd="0" presId="urn:microsoft.com/office/officeart/2005/8/layout/radial5"/>
    <dgm:cxn modelId="{910C3EEC-D89B-4D6B-AFE8-C980FA582584}" type="presParOf" srcId="{3CF82F93-A3FA-4311-81DD-1E9442F09A4A}" destId="{B330AF75-0A4C-4E68-B4BD-3242D08D959F}" srcOrd="7" destOrd="0" presId="urn:microsoft.com/office/officeart/2005/8/layout/radial5"/>
    <dgm:cxn modelId="{A60B79D3-7847-4A2C-B0A0-FE2696902869}" type="presParOf" srcId="{B330AF75-0A4C-4E68-B4BD-3242D08D959F}" destId="{7B8006A3-3164-44E7-A910-7AAC5DFCCF15}" srcOrd="0" destOrd="0" presId="urn:microsoft.com/office/officeart/2005/8/layout/radial5"/>
    <dgm:cxn modelId="{450F58B2-2AE5-4807-B6F3-F48FA44B1658}" type="presParOf" srcId="{3CF82F93-A3FA-4311-81DD-1E9442F09A4A}" destId="{BF0E56F5-EBF9-4CAA-B3D5-FCA22D283A19}" srcOrd="8" destOrd="0" presId="urn:microsoft.com/office/officeart/2005/8/layout/radial5"/>
    <dgm:cxn modelId="{1FF3022E-BAEA-45E0-A228-FCCAA6D61ADB}" type="presParOf" srcId="{3CF82F93-A3FA-4311-81DD-1E9442F09A4A}" destId="{E410259E-FEC6-4D6F-9AE8-F83C0E06C636}" srcOrd="9" destOrd="0" presId="urn:microsoft.com/office/officeart/2005/8/layout/radial5"/>
    <dgm:cxn modelId="{A56E951D-3959-4786-A055-9289C2F2EDDE}" type="presParOf" srcId="{E410259E-FEC6-4D6F-9AE8-F83C0E06C636}" destId="{685B4AC8-BC83-4A3D-9E4B-B2DC5A0DBB50}" srcOrd="0" destOrd="0" presId="urn:microsoft.com/office/officeart/2005/8/layout/radial5"/>
    <dgm:cxn modelId="{65AF6C46-8672-4329-A4AC-D69D7419AF80}" type="presParOf" srcId="{3CF82F93-A3FA-4311-81DD-1E9442F09A4A}" destId="{D6927549-47F8-43A0-8048-AA7F4C511C0D}" srcOrd="10"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3AE315-1E20-4AC5-8ECF-AD3A6B3FC615}"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pPr rtl="1"/>
          <a:endParaRPr lang="he-IL"/>
        </a:p>
      </dgm:t>
    </dgm:pt>
    <dgm:pt modelId="{67E2A0A2-68E0-41D6-A6E4-82D5E1E2B38B}">
      <dgm:prSet phldrT="[טקסט]"/>
      <dgm:spPr/>
      <dgm:t>
        <a:bodyPr/>
        <a:lstStyle/>
        <a:p>
          <a:pPr rtl="1"/>
          <a:r>
            <a:rPr lang="he-IL" dirty="0"/>
            <a:t>סוגי אנרגיה</a:t>
          </a:r>
        </a:p>
      </dgm:t>
    </dgm:pt>
    <dgm:pt modelId="{09BAB23B-1CB0-45EE-A14E-16DF9FF3B178}" type="parTrans" cxnId="{44DCE35B-EE73-44DE-A145-51C2A3B0D185}">
      <dgm:prSet/>
      <dgm:spPr/>
      <dgm:t>
        <a:bodyPr/>
        <a:lstStyle/>
        <a:p>
          <a:pPr rtl="1"/>
          <a:endParaRPr lang="he-IL"/>
        </a:p>
      </dgm:t>
    </dgm:pt>
    <dgm:pt modelId="{3E0A0E28-96BE-4357-A904-328E41CE5BD6}" type="sibTrans" cxnId="{44DCE35B-EE73-44DE-A145-51C2A3B0D185}">
      <dgm:prSet/>
      <dgm:spPr/>
      <dgm:t>
        <a:bodyPr/>
        <a:lstStyle/>
        <a:p>
          <a:pPr rtl="1"/>
          <a:endParaRPr lang="he-IL"/>
        </a:p>
      </dgm:t>
    </dgm:pt>
    <dgm:pt modelId="{A7817BD3-58EE-4578-9D83-A7427E9FE862}">
      <dgm:prSet phldrT="[טקסט]"/>
      <dgm:spPr/>
      <dgm:t>
        <a:bodyPr/>
        <a:lstStyle/>
        <a:p>
          <a:pPr rtl="1"/>
          <a:r>
            <a:rPr lang="he-IL" dirty="0"/>
            <a:t>אנרגית גובה</a:t>
          </a:r>
        </a:p>
      </dgm:t>
    </dgm:pt>
    <dgm:pt modelId="{18617C3B-6042-4A5C-BE37-E1EB6E64E695}" type="parTrans" cxnId="{A96C1578-4D9B-46F8-B20B-026185C4D944}">
      <dgm:prSet/>
      <dgm:spPr/>
      <dgm:t>
        <a:bodyPr/>
        <a:lstStyle/>
        <a:p>
          <a:pPr rtl="1"/>
          <a:endParaRPr lang="he-IL"/>
        </a:p>
      </dgm:t>
    </dgm:pt>
    <dgm:pt modelId="{99E7D1D8-F08D-4D19-8F33-5954E29ED121}" type="sibTrans" cxnId="{A96C1578-4D9B-46F8-B20B-026185C4D944}">
      <dgm:prSet/>
      <dgm:spPr/>
      <dgm:t>
        <a:bodyPr/>
        <a:lstStyle/>
        <a:p>
          <a:pPr rtl="1"/>
          <a:endParaRPr lang="he-IL"/>
        </a:p>
      </dgm:t>
    </dgm:pt>
    <dgm:pt modelId="{31B9D1B0-0847-413B-B45C-F85F3C628C63}">
      <dgm:prSet phldrT="[טקסט]"/>
      <dgm:spPr/>
      <dgm:t>
        <a:bodyPr/>
        <a:lstStyle/>
        <a:p>
          <a:pPr rtl="1"/>
          <a:r>
            <a:rPr lang="he-IL" dirty="0"/>
            <a:t>אנרגית תנועה</a:t>
          </a:r>
        </a:p>
      </dgm:t>
    </dgm:pt>
    <dgm:pt modelId="{39A37562-E9D8-4DD0-8660-B15D463D336A}" type="parTrans" cxnId="{18AA2CC2-43C9-4B59-A4CE-15B896B68790}">
      <dgm:prSet/>
      <dgm:spPr/>
      <dgm:t>
        <a:bodyPr/>
        <a:lstStyle/>
        <a:p>
          <a:pPr rtl="1"/>
          <a:endParaRPr lang="he-IL"/>
        </a:p>
      </dgm:t>
    </dgm:pt>
    <dgm:pt modelId="{767B043F-2520-40C9-81F2-01A43689DFB4}" type="sibTrans" cxnId="{18AA2CC2-43C9-4B59-A4CE-15B896B68790}">
      <dgm:prSet/>
      <dgm:spPr/>
      <dgm:t>
        <a:bodyPr/>
        <a:lstStyle/>
        <a:p>
          <a:pPr rtl="1"/>
          <a:endParaRPr lang="he-IL"/>
        </a:p>
      </dgm:t>
    </dgm:pt>
    <dgm:pt modelId="{6E3508D3-B194-4F9F-9455-0A07E2E0F53B}">
      <dgm:prSet phldrT="[טקסט]"/>
      <dgm:spPr/>
      <dgm:t>
        <a:bodyPr/>
        <a:lstStyle/>
        <a:p>
          <a:pPr rtl="1"/>
          <a:r>
            <a:rPr lang="he-IL" dirty="0"/>
            <a:t>אנרגיה אלסטית</a:t>
          </a:r>
        </a:p>
      </dgm:t>
    </dgm:pt>
    <dgm:pt modelId="{5FD09B21-849E-416C-8C57-78392C415652}" type="parTrans" cxnId="{FAEE2A24-0E31-483B-ABCF-01CBE596250E}">
      <dgm:prSet/>
      <dgm:spPr/>
      <dgm:t>
        <a:bodyPr/>
        <a:lstStyle/>
        <a:p>
          <a:pPr rtl="1"/>
          <a:endParaRPr lang="he-IL"/>
        </a:p>
      </dgm:t>
    </dgm:pt>
    <dgm:pt modelId="{AB6BC8E6-65B3-4673-9CDA-67986DD12FB3}" type="sibTrans" cxnId="{FAEE2A24-0E31-483B-ABCF-01CBE596250E}">
      <dgm:prSet/>
      <dgm:spPr/>
      <dgm:t>
        <a:bodyPr/>
        <a:lstStyle/>
        <a:p>
          <a:pPr rtl="1"/>
          <a:endParaRPr lang="he-IL"/>
        </a:p>
      </dgm:t>
    </dgm:pt>
    <dgm:pt modelId="{7974E99F-B396-42E0-B90C-5FDC28503D81}">
      <dgm:prSet phldrT="[טקסט]" custT="1"/>
      <dgm:spPr/>
      <dgm:t>
        <a:bodyPr/>
        <a:lstStyle/>
        <a:p>
          <a:pPr rtl="1"/>
          <a:r>
            <a:rPr lang="he-IL" sz="2000" b="0" dirty="0"/>
            <a:t>אנרגית אור</a:t>
          </a:r>
        </a:p>
      </dgm:t>
    </dgm:pt>
    <dgm:pt modelId="{A40AAD70-4F15-4FAB-B4FA-6BFD0AB9047B}" type="parTrans" cxnId="{1C8B7275-8AA7-4D78-BCAE-05DF54778DDB}">
      <dgm:prSet/>
      <dgm:spPr/>
      <dgm:t>
        <a:bodyPr/>
        <a:lstStyle/>
        <a:p>
          <a:pPr rtl="1"/>
          <a:endParaRPr lang="he-IL"/>
        </a:p>
      </dgm:t>
    </dgm:pt>
    <dgm:pt modelId="{64CF18B2-B526-445E-9EF7-B5BE724369B6}" type="sibTrans" cxnId="{1C8B7275-8AA7-4D78-BCAE-05DF54778DDB}">
      <dgm:prSet/>
      <dgm:spPr/>
      <dgm:t>
        <a:bodyPr/>
        <a:lstStyle/>
        <a:p>
          <a:pPr rtl="1"/>
          <a:endParaRPr lang="he-IL"/>
        </a:p>
      </dgm:t>
    </dgm:pt>
    <dgm:pt modelId="{CC8468AC-8D62-4BEE-9CD0-50BCFF4034DA}">
      <dgm:prSet phldrT="[טקסט]" custT="1"/>
      <dgm:spPr/>
      <dgm:t>
        <a:bodyPr/>
        <a:lstStyle/>
        <a:p>
          <a:pPr rtl="1"/>
          <a:r>
            <a:rPr lang="he-IL" sz="2000" b="0" dirty="0"/>
            <a:t>אנרגית קול</a:t>
          </a:r>
        </a:p>
      </dgm:t>
    </dgm:pt>
    <dgm:pt modelId="{C3522E05-3D82-42BF-8F31-6FF51BD10D39}" type="parTrans" cxnId="{F7E30867-B944-443B-A7DD-3C2C0836B05B}">
      <dgm:prSet/>
      <dgm:spPr/>
      <dgm:t>
        <a:bodyPr/>
        <a:lstStyle/>
        <a:p>
          <a:pPr rtl="1"/>
          <a:endParaRPr lang="he-IL"/>
        </a:p>
      </dgm:t>
    </dgm:pt>
    <dgm:pt modelId="{892B17CD-9972-4333-A563-EAF694155C5F}" type="sibTrans" cxnId="{F7E30867-B944-443B-A7DD-3C2C0836B05B}">
      <dgm:prSet/>
      <dgm:spPr/>
      <dgm:t>
        <a:bodyPr/>
        <a:lstStyle/>
        <a:p>
          <a:pPr rtl="1"/>
          <a:endParaRPr lang="he-IL"/>
        </a:p>
      </dgm:t>
    </dgm:pt>
    <dgm:pt modelId="{F998DD6D-128A-491F-995E-078C17B76F12}">
      <dgm:prSet phldrT="[טקסט]" custT="1"/>
      <dgm:spPr/>
      <dgm:t>
        <a:bodyPr/>
        <a:lstStyle/>
        <a:p>
          <a:pPr rtl="1"/>
          <a:r>
            <a:rPr lang="he-IL" sz="3200" b="1" dirty="0"/>
            <a:t>אנרגיה חשמלית</a:t>
          </a:r>
        </a:p>
      </dgm:t>
    </dgm:pt>
    <dgm:pt modelId="{38007F70-80D1-4552-A55A-9A6B84BA754F}" type="parTrans" cxnId="{DCFCEF3A-09D8-4182-A575-EA9AC90646B7}">
      <dgm:prSet/>
      <dgm:spPr/>
      <dgm:t>
        <a:bodyPr/>
        <a:lstStyle/>
        <a:p>
          <a:pPr rtl="1"/>
          <a:endParaRPr lang="he-IL"/>
        </a:p>
      </dgm:t>
    </dgm:pt>
    <dgm:pt modelId="{E44825E6-E88A-4EFD-9B77-598254214043}" type="sibTrans" cxnId="{DCFCEF3A-09D8-4182-A575-EA9AC90646B7}">
      <dgm:prSet/>
      <dgm:spPr/>
      <dgm:t>
        <a:bodyPr/>
        <a:lstStyle/>
        <a:p>
          <a:pPr rtl="1"/>
          <a:endParaRPr lang="he-IL"/>
        </a:p>
      </dgm:t>
    </dgm:pt>
    <dgm:pt modelId="{6F0FBE32-B4EC-4A2B-A2C4-EC43D5AC2EF0}" type="pres">
      <dgm:prSet presAssocID="{763AE315-1E20-4AC5-8ECF-AD3A6B3FC615}" presName="cycle" presStyleCnt="0">
        <dgm:presLayoutVars>
          <dgm:chMax val="1"/>
          <dgm:dir/>
          <dgm:animLvl val="ctr"/>
          <dgm:resizeHandles val="exact"/>
        </dgm:presLayoutVars>
      </dgm:prSet>
      <dgm:spPr/>
    </dgm:pt>
    <dgm:pt modelId="{75E922B3-8A7F-4AEB-82C1-B05E0EBCE011}" type="pres">
      <dgm:prSet presAssocID="{67E2A0A2-68E0-41D6-A6E4-82D5E1E2B38B}" presName="centerShape" presStyleLbl="node0" presStyleIdx="0" presStyleCnt="1"/>
      <dgm:spPr/>
    </dgm:pt>
    <dgm:pt modelId="{2A27629C-1DE3-49B5-8D81-1C35E0F76F3B}" type="pres">
      <dgm:prSet presAssocID="{18617C3B-6042-4A5C-BE37-E1EB6E64E695}" presName="Name9" presStyleLbl="parChTrans1D2" presStyleIdx="0" presStyleCnt="6"/>
      <dgm:spPr/>
    </dgm:pt>
    <dgm:pt modelId="{AA21AA7C-547F-4105-B91E-01488F80BDB3}" type="pres">
      <dgm:prSet presAssocID="{18617C3B-6042-4A5C-BE37-E1EB6E64E695}" presName="connTx" presStyleLbl="parChTrans1D2" presStyleIdx="0" presStyleCnt="6"/>
      <dgm:spPr/>
    </dgm:pt>
    <dgm:pt modelId="{A178AFA8-1606-4DC6-9D7E-A82E7DDE9D87}" type="pres">
      <dgm:prSet presAssocID="{A7817BD3-58EE-4578-9D83-A7427E9FE862}" presName="node" presStyleLbl="node1" presStyleIdx="0" presStyleCnt="6">
        <dgm:presLayoutVars>
          <dgm:bulletEnabled val="1"/>
        </dgm:presLayoutVars>
      </dgm:prSet>
      <dgm:spPr>
        <a:prstGeom prst="star10">
          <a:avLst/>
        </a:prstGeom>
      </dgm:spPr>
    </dgm:pt>
    <dgm:pt modelId="{7B7AC6B0-C3DA-4D9C-B8F1-4DE8907ECAA0}" type="pres">
      <dgm:prSet presAssocID="{39A37562-E9D8-4DD0-8660-B15D463D336A}" presName="Name9" presStyleLbl="parChTrans1D2" presStyleIdx="1" presStyleCnt="6"/>
      <dgm:spPr/>
    </dgm:pt>
    <dgm:pt modelId="{A416D854-AC73-4AF7-828C-C4B5032BF329}" type="pres">
      <dgm:prSet presAssocID="{39A37562-E9D8-4DD0-8660-B15D463D336A}" presName="connTx" presStyleLbl="parChTrans1D2" presStyleIdx="1" presStyleCnt="6"/>
      <dgm:spPr/>
    </dgm:pt>
    <dgm:pt modelId="{19C09369-67B8-47D9-81BE-42FF3A75645F}" type="pres">
      <dgm:prSet presAssocID="{31B9D1B0-0847-413B-B45C-F85F3C628C63}" presName="node" presStyleLbl="node1" presStyleIdx="1" presStyleCnt="6">
        <dgm:presLayoutVars>
          <dgm:bulletEnabled val="1"/>
        </dgm:presLayoutVars>
      </dgm:prSet>
      <dgm:spPr>
        <a:prstGeom prst="star10">
          <a:avLst/>
        </a:prstGeom>
      </dgm:spPr>
    </dgm:pt>
    <dgm:pt modelId="{0BEF8F7E-7515-4DE1-9356-59D3B23B0F53}" type="pres">
      <dgm:prSet presAssocID="{5FD09B21-849E-416C-8C57-78392C415652}" presName="Name9" presStyleLbl="parChTrans1D2" presStyleIdx="2" presStyleCnt="6"/>
      <dgm:spPr/>
    </dgm:pt>
    <dgm:pt modelId="{F87B735C-2C60-40F6-B11E-BB84CFBDBBA2}" type="pres">
      <dgm:prSet presAssocID="{5FD09B21-849E-416C-8C57-78392C415652}" presName="connTx" presStyleLbl="parChTrans1D2" presStyleIdx="2" presStyleCnt="6"/>
      <dgm:spPr/>
    </dgm:pt>
    <dgm:pt modelId="{0F63DA44-2AEA-4729-802C-7E2E44A253B4}" type="pres">
      <dgm:prSet presAssocID="{6E3508D3-B194-4F9F-9455-0A07E2E0F53B}" presName="node" presStyleLbl="node1" presStyleIdx="2" presStyleCnt="6">
        <dgm:presLayoutVars>
          <dgm:bulletEnabled val="1"/>
        </dgm:presLayoutVars>
      </dgm:prSet>
      <dgm:spPr>
        <a:prstGeom prst="star10">
          <a:avLst/>
        </a:prstGeom>
      </dgm:spPr>
    </dgm:pt>
    <dgm:pt modelId="{0DB82ECB-545E-4755-83F6-7E41C588E83C}" type="pres">
      <dgm:prSet presAssocID="{A40AAD70-4F15-4FAB-B4FA-6BFD0AB9047B}" presName="Name9" presStyleLbl="parChTrans1D2" presStyleIdx="3" presStyleCnt="6"/>
      <dgm:spPr/>
    </dgm:pt>
    <dgm:pt modelId="{892A759F-AA5E-4EE7-BB39-A824267075FC}" type="pres">
      <dgm:prSet presAssocID="{A40AAD70-4F15-4FAB-B4FA-6BFD0AB9047B}" presName="connTx" presStyleLbl="parChTrans1D2" presStyleIdx="3" presStyleCnt="6"/>
      <dgm:spPr/>
    </dgm:pt>
    <dgm:pt modelId="{3A727834-19CC-4465-A5EB-FC0A453ADA13}" type="pres">
      <dgm:prSet presAssocID="{7974E99F-B396-42E0-B90C-5FDC28503D81}" presName="node" presStyleLbl="node1" presStyleIdx="3" presStyleCnt="6" custScaleX="100684" custScaleY="98714" custRadScaleRad="99807" custRadScaleInc="4055">
        <dgm:presLayoutVars>
          <dgm:bulletEnabled val="1"/>
        </dgm:presLayoutVars>
      </dgm:prSet>
      <dgm:spPr>
        <a:prstGeom prst="star10">
          <a:avLst/>
        </a:prstGeom>
      </dgm:spPr>
    </dgm:pt>
    <dgm:pt modelId="{0CC838C0-DE48-4636-B757-CFEDF84BBE64}" type="pres">
      <dgm:prSet presAssocID="{C3522E05-3D82-42BF-8F31-6FF51BD10D39}" presName="Name9" presStyleLbl="parChTrans1D2" presStyleIdx="4" presStyleCnt="6"/>
      <dgm:spPr/>
    </dgm:pt>
    <dgm:pt modelId="{C94B2BB7-8E2D-4A43-951E-0E01AC107316}" type="pres">
      <dgm:prSet presAssocID="{C3522E05-3D82-42BF-8F31-6FF51BD10D39}" presName="connTx" presStyleLbl="parChTrans1D2" presStyleIdx="4" presStyleCnt="6"/>
      <dgm:spPr/>
    </dgm:pt>
    <dgm:pt modelId="{B2417BE8-8A33-41E8-8CA0-7BBF5D566797}" type="pres">
      <dgm:prSet presAssocID="{CC8468AC-8D62-4BEE-9CD0-50BCFF4034DA}" presName="node" presStyleLbl="node1" presStyleIdx="4" presStyleCnt="6" custScaleX="93960" custScaleY="105163" custRadScaleRad="89147" custRadScaleInc="2591">
        <dgm:presLayoutVars>
          <dgm:bulletEnabled val="1"/>
        </dgm:presLayoutVars>
      </dgm:prSet>
      <dgm:spPr>
        <a:prstGeom prst="star10">
          <a:avLst/>
        </a:prstGeom>
      </dgm:spPr>
    </dgm:pt>
    <dgm:pt modelId="{2E0A4CE5-6951-44EA-A781-4DE618E8CB0F}" type="pres">
      <dgm:prSet presAssocID="{38007F70-80D1-4552-A55A-9A6B84BA754F}" presName="Name9" presStyleLbl="parChTrans1D2" presStyleIdx="5" presStyleCnt="6"/>
      <dgm:spPr/>
    </dgm:pt>
    <dgm:pt modelId="{35FC2202-B132-4E8A-8F6F-6C9B46BB7ED9}" type="pres">
      <dgm:prSet presAssocID="{38007F70-80D1-4552-A55A-9A6B84BA754F}" presName="connTx" presStyleLbl="parChTrans1D2" presStyleIdx="5" presStyleCnt="6"/>
      <dgm:spPr/>
    </dgm:pt>
    <dgm:pt modelId="{5A15E53A-EE47-466E-AA71-2A8A04D4E1D8}" type="pres">
      <dgm:prSet presAssocID="{F998DD6D-128A-491F-995E-078C17B76F12}" presName="node" presStyleLbl="node1" presStyleIdx="5" presStyleCnt="6" custScaleX="180617" custScaleY="167998" custRadScaleRad="122202" custRadScaleInc="-4574">
        <dgm:presLayoutVars>
          <dgm:bulletEnabled val="1"/>
        </dgm:presLayoutVars>
      </dgm:prSet>
      <dgm:spPr>
        <a:prstGeom prst="star10">
          <a:avLst/>
        </a:prstGeom>
      </dgm:spPr>
    </dgm:pt>
  </dgm:ptLst>
  <dgm:cxnLst>
    <dgm:cxn modelId="{FAEE2A24-0E31-483B-ABCF-01CBE596250E}" srcId="{67E2A0A2-68E0-41D6-A6E4-82D5E1E2B38B}" destId="{6E3508D3-B194-4F9F-9455-0A07E2E0F53B}" srcOrd="2" destOrd="0" parTransId="{5FD09B21-849E-416C-8C57-78392C415652}" sibTransId="{AB6BC8E6-65B3-4673-9CDA-67986DD12FB3}"/>
    <dgm:cxn modelId="{B4958738-5C26-4D86-956B-EED7D7B9D573}" type="presOf" srcId="{A7817BD3-58EE-4578-9D83-A7427E9FE862}" destId="{A178AFA8-1606-4DC6-9D7E-A82E7DDE9D87}" srcOrd="0" destOrd="0" presId="urn:microsoft.com/office/officeart/2005/8/layout/radial1"/>
    <dgm:cxn modelId="{DCFCEF3A-09D8-4182-A575-EA9AC90646B7}" srcId="{67E2A0A2-68E0-41D6-A6E4-82D5E1E2B38B}" destId="{F998DD6D-128A-491F-995E-078C17B76F12}" srcOrd="5" destOrd="0" parTransId="{38007F70-80D1-4552-A55A-9A6B84BA754F}" sibTransId="{E44825E6-E88A-4EFD-9B77-598254214043}"/>
    <dgm:cxn modelId="{44DCE35B-EE73-44DE-A145-51C2A3B0D185}" srcId="{763AE315-1E20-4AC5-8ECF-AD3A6B3FC615}" destId="{67E2A0A2-68E0-41D6-A6E4-82D5E1E2B38B}" srcOrd="0" destOrd="0" parTransId="{09BAB23B-1CB0-45EE-A14E-16DF9FF3B178}" sibTransId="{3E0A0E28-96BE-4357-A904-328E41CE5BD6}"/>
    <dgm:cxn modelId="{A09CC85D-AA2B-4A23-9068-013DB80A7BB5}" type="presOf" srcId="{763AE315-1E20-4AC5-8ECF-AD3A6B3FC615}" destId="{6F0FBE32-B4EC-4A2B-A2C4-EC43D5AC2EF0}" srcOrd="0" destOrd="0" presId="urn:microsoft.com/office/officeart/2005/8/layout/radial1"/>
    <dgm:cxn modelId="{35FFDF46-D040-4BF2-8C3E-19629B348632}" type="presOf" srcId="{5FD09B21-849E-416C-8C57-78392C415652}" destId="{F87B735C-2C60-40F6-B11E-BB84CFBDBBA2}" srcOrd="1" destOrd="0" presId="urn:microsoft.com/office/officeart/2005/8/layout/radial1"/>
    <dgm:cxn modelId="{F7E30867-B944-443B-A7DD-3C2C0836B05B}" srcId="{67E2A0A2-68E0-41D6-A6E4-82D5E1E2B38B}" destId="{CC8468AC-8D62-4BEE-9CD0-50BCFF4034DA}" srcOrd="4" destOrd="0" parTransId="{C3522E05-3D82-42BF-8F31-6FF51BD10D39}" sibTransId="{892B17CD-9972-4333-A563-EAF694155C5F}"/>
    <dgm:cxn modelId="{C536394A-214F-4FAF-8EC7-A891027AF829}" type="presOf" srcId="{F998DD6D-128A-491F-995E-078C17B76F12}" destId="{5A15E53A-EE47-466E-AA71-2A8A04D4E1D8}" srcOrd="0" destOrd="0" presId="urn:microsoft.com/office/officeart/2005/8/layout/radial1"/>
    <dgm:cxn modelId="{761BB84F-12D5-418E-9FDF-9A0D5E88BA12}" type="presOf" srcId="{18617C3B-6042-4A5C-BE37-E1EB6E64E695}" destId="{2A27629C-1DE3-49B5-8D81-1C35E0F76F3B}" srcOrd="0" destOrd="0" presId="urn:microsoft.com/office/officeart/2005/8/layout/radial1"/>
    <dgm:cxn modelId="{1C8B7275-8AA7-4D78-BCAE-05DF54778DDB}" srcId="{67E2A0A2-68E0-41D6-A6E4-82D5E1E2B38B}" destId="{7974E99F-B396-42E0-B90C-5FDC28503D81}" srcOrd="3" destOrd="0" parTransId="{A40AAD70-4F15-4FAB-B4FA-6BFD0AB9047B}" sibTransId="{64CF18B2-B526-445E-9EF7-B5BE724369B6}"/>
    <dgm:cxn modelId="{8FFE2A57-5244-4371-8FEF-7004548152E5}" type="presOf" srcId="{C3522E05-3D82-42BF-8F31-6FF51BD10D39}" destId="{0CC838C0-DE48-4636-B757-CFEDF84BBE64}" srcOrd="0" destOrd="0" presId="urn:microsoft.com/office/officeart/2005/8/layout/radial1"/>
    <dgm:cxn modelId="{A96C1578-4D9B-46F8-B20B-026185C4D944}" srcId="{67E2A0A2-68E0-41D6-A6E4-82D5E1E2B38B}" destId="{A7817BD3-58EE-4578-9D83-A7427E9FE862}" srcOrd="0" destOrd="0" parTransId="{18617C3B-6042-4A5C-BE37-E1EB6E64E695}" sibTransId="{99E7D1D8-F08D-4D19-8F33-5954E29ED121}"/>
    <dgm:cxn modelId="{F077C279-5415-4EFB-9578-3B7A7A52F561}" type="presOf" srcId="{7974E99F-B396-42E0-B90C-5FDC28503D81}" destId="{3A727834-19CC-4465-A5EB-FC0A453ADA13}" srcOrd="0" destOrd="0" presId="urn:microsoft.com/office/officeart/2005/8/layout/radial1"/>
    <dgm:cxn modelId="{FDF5C47C-0624-410B-ACAC-C2C7CD960AD9}" type="presOf" srcId="{39A37562-E9D8-4DD0-8660-B15D463D336A}" destId="{7B7AC6B0-C3DA-4D9C-B8F1-4DE8907ECAA0}" srcOrd="0" destOrd="0" presId="urn:microsoft.com/office/officeart/2005/8/layout/radial1"/>
    <dgm:cxn modelId="{BF00C080-D576-42D9-8DBF-A3C7E4E8D731}" type="presOf" srcId="{31B9D1B0-0847-413B-B45C-F85F3C628C63}" destId="{19C09369-67B8-47D9-81BE-42FF3A75645F}" srcOrd="0" destOrd="0" presId="urn:microsoft.com/office/officeart/2005/8/layout/radial1"/>
    <dgm:cxn modelId="{735F7F92-C45D-4242-B0C6-11B438C65428}" type="presOf" srcId="{39A37562-E9D8-4DD0-8660-B15D463D336A}" destId="{A416D854-AC73-4AF7-828C-C4B5032BF329}" srcOrd="1" destOrd="0" presId="urn:microsoft.com/office/officeart/2005/8/layout/radial1"/>
    <dgm:cxn modelId="{9FC9069F-14F4-43B9-9C77-0C37AD1DF21E}" type="presOf" srcId="{5FD09B21-849E-416C-8C57-78392C415652}" destId="{0BEF8F7E-7515-4DE1-9356-59D3B23B0F53}" srcOrd="0" destOrd="0" presId="urn:microsoft.com/office/officeart/2005/8/layout/radial1"/>
    <dgm:cxn modelId="{20289FA6-9E6B-49E2-9D27-6DF9AA1E5FAB}" type="presOf" srcId="{67E2A0A2-68E0-41D6-A6E4-82D5E1E2B38B}" destId="{75E922B3-8A7F-4AEB-82C1-B05E0EBCE011}" srcOrd="0" destOrd="0" presId="urn:microsoft.com/office/officeart/2005/8/layout/radial1"/>
    <dgm:cxn modelId="{A8ABCAAD-9FAC-43DA-9D32-0ECBFEE964A1}" type="presOf" srcId="{C3522E05-3D82-42BF-8F31-6FF51BD10D39}" destId="{C94B2BB7-8E2D-4A43-951E-0E01AC107316}" srcOrd="1" destOrd="0" presId="urn:microsoft.com/office/officeart/2005/8/layout/radial1"/>
    <dgm:cxn modelId="{18AA2CC2-43C9-4B59-A4CE-15B896B68790}" srcId="{67E2A0A2-68E0-41D6-A6E4-82D5E1E2B38B}" destId="{31B9D1B0-0847-413B-B45C-F85F3C628C63}" srcOrd="1" destOrd="0" parTransId="{39A37562-E9D8-4DD0-8660-B15D463D336A}" sibTransId="{767B043F-2520-40C9-81F2-01A43689DFB4}"/>
    <dgm:cxn modelId="{8B2E04CF-77E3-475C-82EB-A9EA43CBCB67}" type="presOf" srcId="{38007F70-80D1-4552-A55A-9A6B84BA754F}" destId="{35FC2202-B132-4E8A-8F6F-6C9B46BB7ED9}" srcOrd="1" destOrd="0" presId="urn:microsoft.com/office/officeart/2005/8/layout/radial1"/>
    <dgm:cxn modelId="{3C6C6ED6-83BD-49B5-BC30-2A9A992107EC}" type="presOf" srcId="{A40AAD70-4F15-4FAB-B4FA-6BFD0AB9047B}" destId="{892A759F-AA5E-4EE7-BB39-A824267075FC}" srcOrd="1" destOrd="0" presId="urn:microsoft.com/office/officeart/2005/8/layout/radial1"/>
    <dgm:cxn modelId="{457656D8-6DCA-415E-9825-3D45A72A7C0A}" type="presOf" srcId="{CC8468AC-8D62-4BEE-9CD0-50BCFF4034DA}" destId="{B2417BE8-8A33-41E8-8CA0-7BBF5D566797}" srcOrd="0" destOrd="0" presId="urn:microsoft.com/office/officeart/2005/8/layout/radial1"/>
    <dgm:cxn modelId="{2D0FF7E0-857B-4DFD-A3C3-1F93D5D7ACE2}" type="presOf" srcId="{6E3508D3-B194-4F9F-9455-0A07E2E0F53B}" destId="{0F63DA44-2AEA-4729-802C-7E2E44A253B4}" srcOrd="0" destOrd="0" presId="urn:microsoft.com/office/officeart/2005/8/layout/radial1"/>
    <dgm:cxn modelId="{AD8EFCE3-ACAC-4B8D-8A9F-7432131EB1C0}" type="presOf" srcId="{38007F70-80D1-4552-A55A-9A6B84BA754F}" destId="{2E0A4CE5-6951-44EA-A781-4DE618E8CB0F}" srcOrd="0" destOrd="0" presId="urn:microsoft.com/office/officeart/2005/8/layout/radial1"/>
    <dgm:cxn modelId="{134F00F4-FBE6-4A1B-A8B7-A1A126F632C8}" type="presOf" srcId="{A40AAD70-4F15-4FAB-B4FA-6BFD0AB9047B}" destId="{0DB82ECB-545E-4755-83F6-7E41C588E83C}" srcOrd="0" destOrd="0" presId="urn:microsoft.com/office/officeart/2005/8/layout/radial1"/>
    <dgm:cxn modelId="{0673BBF8-38DE-45AF-A2B9-5B0425ADA18A}" type="presOf" srcId="{18617C3B-6042-4A5C-BE37-E1EB6E64E695}" destId="{AA21AA7C-547F-4105-B91E-01488F80BDB3}" srcOrd="1" destOrd="0" presId="urn:microsoft.com/office/officeart/2005/8/layout/radial1"/>
    <dgm:cxn modelId="{A7743C20-EF72-4773-9475-81A5FA6CAAA6}" type="presParOf" srcId="{6F0FBE32-B4EC-4A2B-A2C4-EC43D5AC2EF0}" destId="{75E922B3-8A7F-4AEB-82C1-B05E0EBCE011}" srcOrd="0" destOrd="0" presId="urn:microsoft.com/office/officeart/2005/8/layout/radial1"/>
    <dgm:cxn modelId="{21D44EA7-3A68-4DFC-96A6-4E80AF9F980D}" type="presParOf" srcId="{6F0FBE32-B4EC-4A2B-A2C4-EC43D5AC2EF0}" destId="{2A27629C-1DE3-49B5-8D81-1C35E0F76F3B}" srcOrd="1" destOrd="0" presId="urn:microsoft.com/office/officeart/2005/8/layout/radial1"/>
    <dgm:cxn modelId="{760B4B4F-BE11-4D25-9FF6-343567581B81}" type="presParOf" srcId="{2A27629C-1DE3-49B5-8D81-1C35E0F76F3B}" destId="{AA21AA7C-547F-4105-B91E-01488F80BDB3}" srcOrd="0" destOrd="0" presId="urn:microsoft.com/office/officeart/2005/8/layout/radial1"/>
    <dgm:cxn modelId="{63BCE826-7214-4361-89A3-508AD9901CEE}" type="presParOf" srcId="{6F0FBE32-B4EC-4A2B-A2C4-EC43D5AC2EF0}" destId="{A178AFA8-1606-4DC6-9D7E-A82E7DDE9D87}" srcOrd="2" destOrd="0" presId="urn:microsoft.com/office/officeart/2005/8/layout/radial1"/>
    <dgm:cxn modelId="{565B53B7-4C50-4A24-B3AF-9F241CAE7779}" type="presParOf" srcId="{6F0FBE32-B4EC-4A2B-A2C4-EC43D5AC2EF0}" destId="{7B7AC6B0-C3DA-4D9C-B8F1-4DE8907ECAA0}" srcOrd="3" destOrd="0" presId="urn:microsoft.com/office/officeart/2005/8/layout/radial1"/>
    <dgm:cxn modelId="{1CBB6995-5136-4C47-B45B-0739CB22588A}" type="presParOf" srcId="{7B7AC6B0-C3DA-4D9C-B8F1-4DE8907ECAA0}" destId="{A416D854-AC73-4AF7-828C-C4B5032BF329}" srcOrd="0" destOrd="0" presId="urn:microsoft.com/office/officeart/2005/8/layout/radial1"/>
    <dgm:cxn modelId="{108A1502-7AC2-4210-A9DE-45C811BEB179}" type="presParOf" srcId="{6F0FBE32-B4EC-4A2B-A2C4-EC43D5AC2EF0}" destId="{19C09369-67B8-47D9-81BE-42FF3A75645F}" srcOrd="4" destOrd="0" presId="urn:microsoft.com/office/officeart/2005/8/layout/radial1"/>
    <dgm:cxn modelId="{88A382E4-5879-41C4-8E8F-8D9FF5510E09}" type="presParOf" srcId="{6F0FBE32-B4EC-4A2B-A2C4-EC43D5AC2EF0}" destId="{0BEF8F7E-7515-4DE1-9356-59D3B23B0F53}" srcOrd="5" destOrd="0" presId="urn:microsoft.com/office/officeart/2005/8/layout/radial1"/>
    <dgm:cxn modelId="{6977E108-33DB-493D-978F-029C5AABBC21}" type="presParOf" srcId="{0BEF8F7E-7515-4DE1-9356-59D3B23B0F53}" destId="{F87B735C-2C60-40F6-B11E-BB84CFBDBBA2}" srcOrd="0" destOrd="0" presId="urn:microsoft.com/office/officeart/2005/8/layout/radial1"/>
    <dgm:cxn modelId="{3ADF7770-1653-4E9A-A280-1558D7D2A919}" type="presParOf" srcId="{6F0FBE32-B4EC-4A2B-A2C4-EC43D5AC2EF0}" destId="{0F63DA44-2AEA-4729-802C-7E2E44A253B4}" srcOrd="6" destOrd="0" presId="urn:microsoft.com/office/officeart/2005/8/layout/radial1"/>
    <dgm:cxn modelId="{FF8FD710-27AA-4B03-B1D4-CABD975196C6}" type="presParOf" srcId="{6F0FBE32-B4EC-4A2B-A2C4-EC43D5AC2EF0}" destId="{0DB82ECB-545E-4755-83F6-7E41C588E83C}" srcOrd="7" destOrd="0" presId="urn:microsoft.com/office/officeart/2005/8/layout/radial1"/>
    <dgm:cxn modelId="{C94CF120-E989-4004-8D5C-6F2BEF3017CD}" type="presParOf" srcId="{0DB82ECB-545E-4755-83F6-7E41C588E83C}" destId="{892A759F-AA5E-4EE7-BB39-A824267075FC}" srcOrd="0" destOrd="0" presId="urn:microsoft.com/office/officeart/2005/8/layout/radial1"/>
    <dgm:cxn modelId="{D9E50BB1-50F7-4002-80FA-E5A54BECE0FF}" type="presParOf" srcId="{6F0FBE32-B4EC-4A2B-A2C4-EC43D5AC2EF0}" destId="{3A727834-19CC-4465-A5EB-FC0A453ADA13}" srcOrd="8" destOrd="0" presId="urn:microsoft.com/office/officeart/2005/8/layout/radial1"/>
    <dgm:cxn modelId="{0C67E8C3-260A-42F1-AC4B-BB602CB5E168}" type="presParOf" srcId="{6F0FBE32-B4EC-4A2B-A2C4-EC43D5AC2EF0}" destId="{0CC838C0-DE48-4636-B757-CFEDF84BBE64}" srcOrd="9" destOrd="0" presId="urn:microsoft.com/office/officeart/2005/8/layout/radial1"/>
    <dgm:cxn modelId="{0A9F383F-8E10-4B71-8719-C52CE911CB5C}" type="presParOf" srcId="{0CC838C0-DE48-4636-B757-CFEDF84BBE64}" destId="{C94B2BB7-8E2D-4A43-951E-0E01AC107316}" srcOrd="0" destOrd="0" presId="urn:microsoft.com/office/officeart/2005/8/layout/radial1"/>
    <dgm:cxn modelId="{3D7CCCF3-3650-44FD-B886-91ACBF43FE39}" type="presParOf" srcId="{6F0FBE32-B4EC-4A2B-A2C4-EC43D5AC2EF0}" destId="{B2417BE8-8A33-41E8-8CA0-7BBF5D566797}" srcOrd="10" destOrd="0" presId="urn:microsoft.com/office/officeart/2005/8/layout/radial1"/>
    <dgm:cxn modelId="{5DD2C467-815F-4037-B949-3AF42E44BC9A}" type="presParOf" srcId="{6F0FBE32-B4EC-4A2B-A2C4-EC43D5AC2EF0}" destId="{2E0A4CE5-6951-44EA-A781-4DE618E8CB0F}" srcOrd="11" destOrd="0" presId="urn:microsoft.com/office/officeart/2005/8/layout/radial1"/>
    <dgm:cxn modelId="{65133EC8-751D-47A3-BABE-630FFF69DC9B}" type="presParOf" srcId="{2E0A4CE5-6951-44EA-A781-4DE618E8CB0F}" destId="{35FC2202-B132-4E8A-8F6F-6C9B46BB7ED9}" srcOrd="0" destOrd="0" presId="urn:microsoft.com/office/officeart/2005/8/layout/radial1"/>
    <dgm:cxn modelId="{48E11CFF-DFA4-491A-8173-ED5BCEF4E1E2}" type="presParOf" srcId="{6F0FBE32-B4EC-4A2B-A2C4-EC43D5AC2EF0}" destId="{5A15E53A-EE47-466E-AA71-2A8A04D4E1D8}"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3AE315-1E20-4AC5-8ECF-AD3A6B3FC615}"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pPr rtl="1"/>
          <a:endParaRPr lang="he-IL"/>
        </a:p>
      </dgm:t>
    </dgm:pt>
    <dgm:pt modelId="{67E2A0A2-68E0-41D6-A6E4-82D5E1E2B38B}">
      <dgm:prSet phldrT="[טקסט]"/>
      <dgm:spPr/>
      <dgm:t>
        <a:bodyPr/>
        <a:lstStyle/>
        <a:p>
          <a:pPr rtl="1"/>
          <a:r>
            <a:rPr lang="he-IL" dirty="0"/>
            <a:t>סוגי אנרגיה</a:t>
          </a:r>
        </a:p>
      </dgm:t>
    </dgm:pt>
    <dgm:pt modelId="{09BAB23B-1CB0-45EE-A14E-16DF9FF3B178}" type="parTrans" cxnId="{44DCE35B-EE73-44DE-A145-51C2A3B0D185}">
      <dgm:prSet/>
      <dgm:spPr/>
      <dgm:t>
        <a:bodyPr/>
        <a:lstStyle/>
        <a:p>
          <a:pPr rtl="1"/>
          <a:endParaRPr lang="he-IL"/>
        </a:p>
      </dgm:t>
    </dgm:pt>
    <dgm:pt modelId="{3E0A0E28-96BE-4357-A904-328E41CE5BD6}" type="sibTrans" cxnId="{44DCE35B-EE73-44DE-A145-51C2A3B0D185}">
      <dgm:prSet/>
      <dgm:spPr/>
      <dgm:t>
        <a:bodyPr/>
        <a:lstStyle/>
        <a:p>
          <a:pPr rtl="1"/>
          <a:endParaRPr lang="he-IL"/>
        </a:p>
      </dgm:t>
    </dgm:pt>
    <dgm:pt modelId="{A7817BD3-58EE-4578-9D83-A7427E9FE862}">
      <dgm:prSet phldrT="[טקסט]"/>
      <dgm:spPr/>
      <dgm:t>
        <a:bodyPr/>
        <a:lstStyle/>
        <a:p>
          <a:pPr rtl="1"/>
          <a:r>
            <a:rPr lang="he-IL" dirty="0"/>
            <a:t>אנרגית גובה</a:t>
          </a:r>
        </a:p>
      </dgm:t>
    </dgm:pt>
    <dgm:pt modelId="{18617C3B-6042-4A5C-BE37-E1EB6E64E695}" type="parTrans" cxnId="{A96C1578-4D9B-46F8-B20B-026185C4D944}">
      <dgm:prSet/>
      <dgm:spPr/>
      <dgm:t>
        <a:bodyPr/>
        <a:lstStyle/>
        <a:p>
          <a:pPr rtl="1"/>
          <a:endParaRPr lang="he-IL"/>
        </a:p>
      </dgm:t>
    </dgm:pt>
    <dgm:pt modelId="{99E7D1D8-F08D-4D19-8F33-5954E29ED121}" type="sibTrans" cxnId="{A96C1578-4D9B-46F8-B20B-026185C4D944}">
      <dgm:prSet/>
      <dgm:spPr/>
      <dgm:t>
        <a:bodyPr/>
        <a:lstStyle/>
        <a:p>
          <a:pPr rtl="1"/>
          <a:endParaRPr lang="he-IL"/>
        </a:p>
      </dgm:t>
    </dgm:pt>
    <dgm:pt modelId="{31B9D1B0-0847-413B-B45C-F85F3C628C63}">
      <dgm:prSet phldrT="[טקסט]"/>
      <dgm:spPr/>
      <dgm:t>
        <a:bodyPr/>
        <a:lstStyle/>
        <a:p>
          <a:pPr rtl="1"/>
          <a:r>
            <a:rPr lang="he-IL" dirty="0"/>
            <a:t>אנרגית תנועה</a:t>
          </a:r>
        </a:p>
      </dgm:t>
    </dgm:pt>
    <dgm:pt modelId="{39A37562-E9D8-4DD0-8660-B15D463D336A}" type="parTrans" cxnId="{18AA2CC2-43C9-4B59-A4CE-15B896B68790}">
      <dgm:prSet/>
      <dgm:spPr/>
      <dgm:t>
        <a:bodyPr/>
        <a:lstStyle/>
        <a:p>
          <a:pPr rtl="1"/>
          <a:endParaRPr lang="he-IL"/>
        </a:p>
      </dgm:t>
    </dgm:pt>
    <dgm:pt modelId="{767B043F-2520-40C9-81F2-01A43689DFB4}" type="sibTrans" cxnId="{18AA2CC2-43C9-4B59-A4CE-15B896B68790}">
      <dgm:prSet/>
      <dgm:spPr/>
      <dgm:t>
        <a:bodyPr/>
        <a:lstStyle/>
        <a:p>
          <a:pPr rtl="1"/>
          <a:endParaRPr lang="he-IL"/>
        </a:p>
      </dgm:t>
    </dgm:pt>
    <dgm:pt modelId="{6E3508D3-B194-4F9F-9455-0A07E2E0F53B}">
      <dgm:prSet phldrT="[טקסט]"/>
      <dgm:spPr/>
      <dgm:t>
        <a:bodyPr/>
        <a:lstStyle/>
        <a:p>
          <a:pPr rtl="1"/>
          <a:r>
            <a:rPr lang="he-IL" dirty="0"/>
            <a:t>אנרגיה אלסטית</a:t>
          </a:r>
        </a:p>
      </dgm:t>
    </dgm:pt>
    <dgm:pt modelId="{5FD09B21-849E-416C-8C57-78392C415652}" type="parTrans" cxnId="{FAEE2A24-0E31-483B-ABCF-01CBE596250E}">
      <dgm:prSet/>
      <dgm:spPr/>
      <dgm:t>
        <a:bodyPr/>
        <a:lstStyle/>
        <a:p>
          <a:pPr rtl="1"/>
          <a:endParaRPr lang="he-IL"/>
        </a:p>
      </dgm:t>
    </dgm:pt>
    <dgm:pt modelId="{AB6BC8E6-65B3-4673-9CDA-67986DD12FB3}" type="sibTrans" cxnId="{FAEE2A24-0E31-483B-ABCF-01CBE596250E}">
      <dgm:prSet/>
      <dgm:spPr/>
      <dgm:t>
        <a:bodyPr/>
        <a:lstStyle/>
        <a:p>
          <a:pPr rtl="1"/>
          <a:endParaRPr lang="he-IL"/>
        </a:p>
      </dgm:t>
    </dgm:pt>
    <dgm:pt modelId="{7974E99F-B396-42E0-B90C-5FDC28503D81}">
      <dgm:prSet phldrT="[טקסט]" custT="1"/>
      <dgm:spPr/>
      <dgm:t>
        <a:bodyPr/>
        <a:lstStyle/>
        <a:p>
          <a:pPr rtl="1"/>
          <a:r>
            <a:rPr lang="he-IL" sz="2400" b="0" dirty="0"/>
            <a:t>אנרגית אור</a:t>
          </a:r>
        </a:p>
      </dgm:t>
    </dgm:pt>
    <dgm:pt modelId="{A40AAD70-4F15-4FAB-B4FA-6BFD0AB9047B}" type="parTrans" cxnId="{1C8B7275-8AA7-4D78-BCAE-05DF54778DDB}">
      <dgm:prSet/>
      <dgm:spPr/>
      <dgm:t>
        <a:bodyPr/>
        <a:lstStyle/>
        <a:p>
          <a:pPr rtl="1"/>
          <a:endParaRPr lang="he-IL"/>
        </a:p>
      </dgm:t>
    </dgm:pt>
    <dgm:pt modelId="{64CF18B2-B526-445E-9EF7-B5BE724369B6}" type="sibTrans" cxnId="{1C8B7275-8AA7-4D78-BCAE-05DF54778DDB}">
      <dgm:prSet/>
      <dgm:spPr/>
      <dgm:t>
        <a:bodyPr/>
        <a:lstStyle/>
        <a:p>
          <a:pPr rtl="1"/>
          <a:endParaRPr lang="he-IL"/>
        </a:p>
      </dgm:t>
    </dgm:pt>
    <dgm:pt modelId="{49502BB6-A4A0-42FE-9392-B557A12CDDBC}">
      <dgm:prSet phldrT="[טקסט]" custT="1"/>
      <dgm:spPr/>
      <dgm:t>
        <a:bodyPr/>
        <a:lstStyle/>
        <a:p>
          <a:pPr rtl="1"/>
          <a:r>
            <a:rPr lang="he-IL" sz="2400" b="0" dirty="0"/>
            <a:t>אנרגית חום</a:t>
          </a:r>
        </a:p>
      </dgm:t>
    </dgm:pt>
    <dgm:pt modelId="{F36F59E1-ED26-40FD-9DCB-292A1B66B9F3}" type="parTrans" cxnId="{4CDB5F53-0F75-49FF-A2AA-7DF54140E769}">
      <dgm:prSet/>
      <dgm:spPr/>
      <dgm:t>
        <a:bodyPr/>
        <a:lstStyle/>
        <a:p>
          <a:pPr rtl="1"/>
          <a:endParaRPr lang="he-IL"/>
        </a:p>
      </dgm:t>
    </dgm:pt>
    <dgm:pt modelId="{35D82D6A-60AD-4B9F-B175-8C78187E7A95}" type="sibTrans" cxnId="{4CDB5F53-0F75-49FF-A2AA-7DF54140E769}">
      <dgm:prSet/>
      <dgm:spPr/>
      <dgm:t>
        <a:bodyPr/>
        <a:lstStyle/>
        <a:p>
          <a:pPr rtl="1"/>
          <a:endParaRPr lang="he-IL"/>
        </a:p>
      </dgm:t>
    </dgm:pt>
    <dgm:pt modelId="{CC8468AC-8D62-4BEE-9CD0-50BCFF4034DA}">
      <dgm:prSet phldrT="[טקסט]" custT="1"/>
      <dgm:spPr/>
      <dgm:t>
        <a:bodyPr/>
        <a:lstStyle/>
        <a:p>
          <a:pPr rtl="1"/>
          <a:r>
            <a:rPr lang="he-IL" sz="2400" b="0" dirty="0"/>
            <a:t>אנרגית קול</a:t>
          </a:r>
        </a:p>
      </dgm:t>
    </dgm:pt>
    <dgm:pt modelId="{C3522E05-3D82-42BF-8F31-6FF51BD10D39}" type="parTrans" cxnId="{F7E30867-B944-443B-A7DD-3C2C0836B05B}">
      <dgm:prSet/>
      <dgm:spPr/>
      <dgm:t>
        <a:bodyPr/>
        <a:lstStyle/>
        <a:p>
          <a:pPr rtl="1"/>
          <a:endParaRPr lang="he-IL"/>
        </a:p>
      </dgm:t>
    </dgm:pt>
    <dgm:pt modelId="{892B17CD-9972-4333-A563-EAF694155C5F}" type="sibTrans" cxnId="{F7E30867-B944-443B-A7DD-3C2C0836B05B}">
      <dgm:prSet/>
      <dgm:spPr/>
      <dgm:t>
        <a:bodyPr/>
        <a:lstStyle/>
        <a:p>
          <a:pPr rtl="1"/>
          <a:endParaRPr lang="he-IL"/>
        </a:p>
      </dgm:t>
    </dgm:pt>
    <dgm:pt modelId="{F998DD6D-128A-491F-995E-078C17B76F12}">
      <dgm:prSet phldrT="[טקסט]" custT="1"/>
      <dgm:spPr/>
      <dgm:t>
        <a:bodyPr/>
        <a:lstStyle/>
        <a:p>
          <a:pPr rtl="1"/>
          <a:r>
            <a:rPr lang="he-IL" sz="2400" b="0" dirty="0"/>
            <a:t>אנרגיה חשמלית</a:t>
          </a:r>
        </a:p>
      </dgm:t>
    </dgm:pt>
    <dgm:pt modelId="{38007F70-80D1-4552-A55A-9A6B84BA754F}" type="parTrans" cxnId="{DCFCEF3A-09D8-4182-A575-EA9AC90646B7}">
      <dgm:prSet/>
      <dgm:spPr/>
      <dgm:t>
        <a:bodyPr/>
        <a:lstStyle/>
        <a:p>
          <a:pPr rtl="1"/>
          <a:endParaRPr lang="he-IL"/>
        </a:p>
      </dgm:t>
    </dgm:pt>
    <dgm:pt modelId="{E44825E6-E88A-4EFD-9B77-598254214043}" type="sibTrans" cxnId="{DCFCEF3A-09D8-4182-A575-EA9AC90646B7}">
      <dgm:prSet/>
      <dgm:spPr/>
      <dgm:t>
        <a:bodyPr/>
        <a:lstStyle/>
        <a:p>
          <a:pPr rtl="1"/>
          <a:endParaRPr lang="he-IL"/>
        </a:p>
      </dgm:t>
    </dgm:pt>
    <dgm:pt modelId="{CF678BD9-F543-40FB-9DFB-F29EFA818597}">
      <dgm:prSet phldrT="[טקסט]" custT="1"/>
      <dgm:spPr/>
      <dgm:t>
        <a:bodyPr/>
        <a:lstStyle/>
        <a:p>
          <a:pPr rtl="1"/>
          <a:r>
            <a:rPr lang="he-IL" sz="3200" b="1" dirty="0"/>
            <a:t>אנרגיה כימית</a:t>
          </a:r>
        </a:p>
      </dgm:t>
    </dgm:pt>
    <dgm:pt modelId="{B3361263-923C-4A45-BB3F-D93588909396}" type="parTrans" cxnId="{3B8B891B-EBCF-419E-8F51-11C8066ADA0C}">
      <dgm:prSet/>
      <dgm:spPr/>
      <dgm:t>
        <a:bodyPr/>
        <a:lstStyle/>
        <a:p>
          <a:pPr rtl="1"/>
          <a:endParaRPr lang="he-IL"/>
        </a:p>
      </dgm:t>
    </dgm:pt>
    <dgm:pt modelId="{532B9E3F-53B1-48E9-A14B-1D44C7047C16}" type="sibTrans" cxnId="{3B8B891B-EBCF-419E-8F51-11C8066ADA0C}">
      <dgm:prSet/>
      <dgm:spPr/>
      <dgm:t>
        <a:bodyPr/>
        <a:lstStyle/>
        <a:p>
          <a:pPr rtl="1"/>
          <a:endParaRPr lang="he-IL"/>
        </a:p>
      </dgm:t>
    </dgm:pt>
    <dgm:pt modelId="{6F0FBE32-B4EC-4A2B-A2C4-EC43D5AC2EF0}" type="pres">
      <dgm:prSet presAssocID="{763AE315-1E20-4AC5-8ECF-AD3A6B3FC615}" presName="cycle" presStyleCnt="0">
        <dgm:presLayoutVars>
          <dgm:chMax val="1"/>
          <dgm:dir/>
          <dgm:animLvl val="ctr"/>
          <dgm:resizeHandles val="exact"/>
        </dgm:presLayoutVars>
      </dgm:prSet>
      <dgm:spPr/>
    </dgm:pt>
    <dgm:pt modelId="{75E922B3-8A7F-4AEB-82C1-B05E0EBCE011}" type="pres">
      <dgm:prSet presAssocID="{67E2A0A2-68E0-41D6-A6E4-82D5E1E2B38B}" presName="centerShape" presStyleLbl="node0" presStyleIdx="0" presStyleCnt="1"/>
      <dgm:spPr/>
    </dgm:pt>
    <dgm:pt modelId="{2A27629C-1DE3-49B5-8D81-1C35E0F76F3B}" type="pres">
      <dgm:prSet presAssocID="{18617C3B-6042-4A5C-BE37-E1EB6E64E695}" presName="Name9" presStyleLbl="parChTrans1D2" presStyleIdx="0" presStyleCnt="8"/>
      <dgm:spPr/>
    </dgm:pt>
    <dgm:pt modelId="{AA21AA7C-547F-4105-B91E-01488F80BDB3}" type="pres">
      <dgm:prSet presAssocID="{18617C3B-6042-4A5C-BE37-E1EB6E64E695}" presName="connTx" presStyleLbl="parChTrans1D2" presStyleIdx="0" presStyleCnt="8"/>
      <dgm:spPr/>
    </dgm:pt>
    <dgm:pt modelId="{A178AFA8-1606-4DC6-9D7E-A82E7DDE9D87}" type="pres">
      <dgm:prSet presAssocID="{A7817BD3-58EE-4578-9D83-A7427E9FE862}" presName="node" presStyleLbl="node1" presStyleIdx="0" presStyleCnt="8" custRadScaleRad="99747">
        <dgm:presLayoutVars>
          <dgm:bulletEnabled val="1"/>
        </dgm:presLayoutVars>
      </dgm:prSet>
      <dgm:spPr>
        <a:prstGeom prst="star10">
          <a:avLst/>
        </a:prstGeom>
      </dgm:spPr>
    </dgm:pt>
    <dgm:pt modelId="{7B7AC6B0-C3DA-4D9C-B8F1-4DE8907ECAA0}" type="pres">
      <dgm:prSet presAssocID="{39A37562-E9D8-4DD0-8660-B15D463D336A}" presName="Name9" presStyleLbl="parChTrans1D2" presStyleIdx="1" presStyleCnt="8"/>
      <dgm:spPr/>
    </dgm:pt>
    <dgm:pt modelId="{A416D854-AC73-4AF7-828C-C4B5032BF329}" type="pres">
      <dgm:prSet presAssocID="{39A37562-E9D8-4DD0-8660-B15D463D336A}" presName="connTx" presStyleLbl="parChTrans1D2" presStyleIdx="1" presStyleCnt="8"/>
      <dgm:spPr/>
    </dgm:pt>
    <dgm:pt modelId="{19C09369-67B8-47D9-81BE-42FF3A75645F}" type="pres">
      <dgm:prSet presAssocID="{31B9D1B0-0847-413B-B45C-F85F3C628C63}" presName="node" presStyleLbl="node1" presStyleIdx="1" presStyleCnt="8" custRadScaleRad="99821" custRadScaleInc="457">
        <dgm:presLayoutVars>
          <dgm:bulletEnabled val="1"/>
        </dgm:presLayoutVars>
      </dgm:prSet>
      <dgm:spPr>
        <a:prstGeom prst="star10">
          <a:avLst/>
        </a:prstGeom>
      </dgm:spPr>
    </dgm:pt>
    <dgm:pt modelId="{0BEF8F7E-7515-4DE1-9356-59D3B23B0F53}" type="pres">
      <dgm:prSet presAssocID="{5FD09B21-849E-416C-8C57-78392C415652}" presName="Name9" presStyleLbl="parChTrans1D2" presStyleIdx="2" presStyleCnt="8"/>
      <dgm:spPr/>
    </dgm:pt>
    <dgm:pt modelId="{F87B735C-2C60-40F6-B11E-BB84CFBDBBA2}" type="pres">
      <dgm:prSet presAssocID="{5FD09B21-849E-416C-8C57-78392C415652}" presName="connTx" presStyleLbl="parChTrans1D2" presStyleIdx="2" presStyleCnt="8"/>
      <dgm:spPr/>
    </dgm:pt>
    <dgm:pt modelId="{0F63DA44-2AEA-4729-802C-7E2E44A253B4}" type="pres">
      <dgm:prSet presAssocID="{6E3508D3-B194-4F9F-9455-0A07E2E0F53B}" presName="node" presStyleLbl="node1" presStyleIdx="2" presStyleCnt="8" custRadScaleRad="100000" custRadScaleInc="645">
        <dgm:presLayoutVars>
          <dgm:bulletEnabled val="1"/>
        </dgm:presLayoutVars>
      </dgm:prSet>
      <dgm:spPr>
        <a:prstGeom prst="star10">
          <a:avLst/>
        </a:prstGeom>
      </dgm:spPr>
    </dgm:pt>
    <dgm:pt modelId="{0DB82ECB-545E-4755-83F6-7E41C588E83C}" type="pres">
      <dgm:prSet presAssocID="{A40AAD70-4F15-4FAB-B4FA-6BFD0AB9047B}" presName="Name9" presStyleLbl="parChTrans1D2" presStyleIdx="3" presStyleCnt="8"/>
      <dgm:spPr/>
    </dgm:pt>
    <dgm:pt modelId="{892A759F-AA5E-4EE7-BB39-A824267075FC}" type="pres">
      <dgm:prSet presAssocID="{A40AAD70-4F15-4FAB-B4FA-6BFD0AB9047B}" presName="connTx" presStyleLbl="parChTrans1D2" presStyleIdx="3" presStyleCnt="8"/>
      <dgm:spPr/>
    </dgm:pt>
    <dgm:pt modelId="{3A727834-19CC-4465-A5EB-FC0A453ADA13}" type="pres">
      <dgm:prSet presAssocID="{7974E99F-B396-42E0-B90C-5FDC28503D81}" presName="node" presStyleLbl="node1" presStyleIdx="3" presStyleCnt="8" custScaleX="100684" custScaleY="98714" custRadScaleRad="99989" custRadScaleInc="4504">
        <dgm:presLayoutVars>
          <dgm:bulletEnabled val="1"/>
        </dgm:presLayoutVars>
      </dgm:prSet>
      <dgm:spPr>
        <a:prstGeom prst="star10">
          <a:avLst/>
        </a:prstGeom>
      </dgm:spPr>
    </dgm:pt>
    <dgm:pt modelId="{0CC838C0-DE48-4636-B757-CFEDF84BBE64}" type="pres">
      <dgm:prSet presAssocID="{C3522E05-3D82-42BF-8F31-6FF51BD10D39}" presName="Name9" presStyleLbl="parChTrans1D2" presStyleIdx="4" presStyleCnt="8"/>
      <dgm:spPr/>
    </dgm:pt>
    <dgm:pt modelId="{C94B2BB7-8E2D-4A43-951E-0E01AC107316}" type="pres">
      <dgm:prSet presAssocID="{C3522E05-3D82-42BF-8F31-6FF51BD10D39}" presName="connTx" presStyleLbl="parChTrans1D2" presStyleIdx="4" presStyleCnt="8"/>
      <dgm:spPr/>
    </dgm:pt>
    <dgm:pt modelId="{B2417BE8-8A33-41E8-8CA0-7BBF5D566797}" type="pres">
      <dgm:prSet presAssocID="{CC8468AC-8D62-4BEE-9CD0-50BCFF4034DA}" presName="node" presStyleLbl="node1" presStyleIdx="4" presStyleCnt="8" custScaleX="93960" custScaleY="105163" custRadScaleRad="89400" custRadScaleInc="2584">
        <dgm:presLayoutVars>
          <dgm:bulletEnabled val="1"/>
        </dgm:presLayoutVars>
      </dgm:prSet>
      <dgm:spPr>
        <a:prstGeom prst="star10">
          <a:avLst/>
        </a:prstGeom>
      </dgm:spPr>
    </dgm:pt>
    <dgm:pt modelId="{2E0A4CE5-6951-44EA-A781-4DE618E8CB0F}" type="pres">
      <dgm:prSet presAssocID="{38007F70-80D1-4552-A55A-9A6B84BA754F}" presName="Name9" presStyleLbl="parChTrans1D2" presStyleIdx="5" presStyleCnt="8"/>
      <dgm:spPr/>
    </dgm:pt>
    <dgm:pt modelId="{35FC2202-B132-4E8A-8F6F-6C9B46BB7ED9}" type="pres">
      <dgm:prSet presAssocID="{38007F70-80D1-4552-A55A-9A6B84BA754F}" presName="connTx" presStyleLbl="parChTrans1D2" presStyleIdx="5" presStyleCnt="8"/>
      <dgm:spPr/>
    </dgm:pt>
    <dgm:pt modelId="{5A15E53A-EE47-466E-AA71-2A8A04D4E1D8}" type="pres">
      <dgm:prSet presAssocID="{F998DD6D-128A-491F-995E-078C17B76F12}" presName="node" presStyleLbl="node1" presStyleIdx="5" presStyleCnt="8" custScaleX="106680" custScaleY="93586" custRadScaleRad="95983" custRadScaleInc="9570">
        <dgm:presLayoutVars>
          <dgm:bulletEnabled val="1"/>
        </dgm:presLayoutVars>
      </dgm:prSet>
      <dgm:spPr>
        <a:prstGeom prst="star10">
          <a:avLst/>
        </a:prstGeom>
      </dgm:spPr>
    </dgm:pt>
    <dgm:pt modelId="{7444BAEF-1CA7-49E3-A52F-1C1E2593D57E}" type="pres">
      <dgm:prSet presAssocID="{F36F59E1-ED26-40FD-9DCB-292A1B66B9F3}" presName="Name9" presStyleLbl="parChTrans1D2" presStyleIdx="6" presStyleCnt="8"/>
      <dgm:spPr/>
    </dgm:pt>
    <dgm:pt modelId="{08F7A434-72CB-41B9-999B-DB88F9D8A430}" type="pres">
      <dgm:prSet presAssocID="{F36F59E1-ED26-40FD-9DCB-292A1B66B9F3}" presName="connTx" presStyleLbl="parChTrans1D2" presStyleIdx="6" presStyleCnt="8"/>
      <dgm:spPr/>
    </dgm:pt>
    <dgm:pt modelId="{9DCC9ED6-F915-451A-BA80-CFA6D9DDC790}" type="pres">
      <dgm:prSet presAssocID="{49502BB6-A4A0-42FE-9392-B557A12CDDBC}" presName="node" presStyleLbl="node1" presStyleIdx="6" presStyleCnt="8" custScaleX="93909" custScaleY="92778" custRadScaleRad="120536" custRadScaleInc="-40804">
        <dgm:presLayoutVars>
          <dgm:bulletEnabled val="1"/>
        </dgm:presLayoutVars>
      </dgm:prSet>
      <dgm:spPr>
        <a:prstGeom prst="star10">
          <a:avLst/>
        </a:prstGeom>
      </dgm:spPr>
    </dgm:pt>
    <dgm:pt modelId="{EEE0EBAA-B243-4E36-A21C-5ACD987F4F3B}" type="pres">
      <dgm:prSet presAssocID="{B3361263-923C-4A45-BB3F-D93588909396}" presName="Name9" presStyleLbl="parChTrans1D2" presStyleIdx="7" presStyleCnt="8"/>
      <dgm:spPr/>
    </dgm:pt>
    <dgm:pt modelId="{133B76EA-F1F4-4635-934A-386900599041}" type="pres">
      <dgm:prSet presAssocID="{B3361263-923C-4A45-BB3F-D93588909396}" presName="connTx" presStyleLbl="parChTrans1D2" presStyleIdx="7" presStyleCnt="8"/>
      <dgm:spPr/>
    </dgm:pt>
    <dgm:pt modelId="{6303FAEE-0D28-499B-8A47-BCCCF233EF1E}" type="pres">
      <dgm:prSet presAssocID="{CF678BD9-F543-40FB-9DFB-F29EFA818597}" presName="node" presStyleLbl="node1" presStyleIdx="7" presStyleCnt="8" custScaleX="188375" custScaleY="207908" custRadScaleRad="105639" custRadScaleInc="-31761">
        <dgm:presLayoutVars>
          <dgm:bulletEnabled val="1"/>
        </dgm:presLayoutVars>
      </dgm:prSet>
      <dgm:spPr>
        <a:prstGeom prst="star10">
          <a:avLst/>
        </a:prstGeom>
      </dgm:spPr>
    </dgm:pt>
  </dgm:ptLst>
  <dgm:cxnLst>
    <dgm:cxn modelId="{2D4CDF00-9966-43B7-B638-AF8C7F5D7719}" type="presOf" srcId="{6E3508D3-B194-4F9F-9455-0A07E2E0F53B}" destId="{0F63DA44-2AEA-4729-802C-7E2E44A253B4}" srcOrd="0" destOrd="0" presId="urn:microsoft.com/office/officeart/2005/8/layout/radial1"/>
    <dgm:cxn modelId="{F4259A08-BED9-4779-A9C2-198D78683F7B}" type="presOf" srcId="{763AE315-1E20-4AC5-8ECF-AD3A6B3FC615}" destId="{6F0FBE32-B4EC-4A2B-A2C4-EC43D5AC2EF0}" srcOrd="0" destOrd="0" presId="urn:microsoft.com/office/officeart/2005/8/layout/radial1"/>
    <dgm:cxn modelId="{26746610-2212-4B59-99CF-330C584D172B}" type="presOf" srcId="{38007F70-80D1-4552-A55A-9A6B84BA754F}" destId="{2E0A4CE5-6951-44EA-A781-4DE618E8CB0F}" srcOrd="0" destOrd="0" presId="urn:microsoft.com/office/officeart/2005/8/layout/radial1"/>
    <dgm:cxn modelId="{6F7CE617-1113-4A7A-80C2-AFF232BD2F67}" type="presOf" srcId="{49502BB6-A4A0-42FE-9392-B557A12CDDBC}" destId="{9DCC9ED6-F915-451A-BA80-CFA6D9DDC790}" srcOrd="0" destOrd="0" presId="urn:microsoft.com/office/officeart/2005/8/layout/radial1"/>
    <dgm:cxn modelId="{54A2F018-3BC0-46E8-BE3A-BA0027203125}" type="presOf" srcId="{B3361263-923C-4A45-BB3F-D93588909396}" destId="{EEE0EBAA-B243-4E36-A21C-5ACD987F4F3B}" srcOrd="0" destOrd="0" presId="urn:microsoft.com/office/officeart/2005/8/layout/radial1"/>
    <dgm:cxn modelId="{5DE9B619-1FED-4B01-99DC-E5D2475CA8EE}" type="presOf" srcId="{C3522E05-3D82-42BF-8F31-6FF51BD10D39}" destId="{0CC838C0-DE48-4636-B757-CFEDF84BBE64}" srcOrd="0" destOrd="0" presId="urn:microsoft.com/office/officeart/2005/8/layout/radial1"/>
    <dgm:cxn modelId="{3B8B891B-EBCF-419E-8F51-11C8066ADA0C}" srcId="{67E2A0A2-68E0-41D6-A6E4-82D5E1E2B38B}" destId="{CF678BD9-F543-40FB-9DFB-F29EFA818597}" srcOrd="7" destOrd="0" parTransId="{B3361263-923C-4A45-BB3F-D93588909396}" sibTransId="{532B9E3F-53B1-48E9-A14B-1D44C7047C16}"/>
    <dgm:cxn modelId="{FAEE2A24-0E31-483B-ABCF-01CBE596250E}" srcId="{67E2A0A2-68E0-41D6-A6E4-82D5E1E2B38B}" destId="{6E3508D3-B194-4F9F-9455-0A07E2E0F53B}" srcOrd="2" destOrd="0" parTransId="{5FD09B21-849E-416C-8C57-78392C415652}" sibTransId="{AB6BC8E6-65B3-4673-9CDA-67986DD12FB3}"/>
    <dgm:cxn modelId="{1230C12D-99FC-4F44-ACB6-8F4E9AAA2BBC}" type="presOf" srcId="{31B9D1B0-0847-413B-B45C-F85F3C628C63}" destId="{19C09369-67B8-47D9-81BE-42FF3A75645F}" srcOrd="0" destOrd="0" presId="urn:microsoft.com/office/officeart/2005/8/layout/radial1"/>
    <dgm:cxn modelId="{FDA31E2F-B30D-489C-A4DE-DE79191A4DA9}" type="presOf" srcId="{7974E99F-B396-42E0-B90C-5FDC28503D81}" destId="{3A727834-19CC-4465-A5EB-FC0A453ADA13}" srcOrd="0" destOrd="0" presId="urn:microsoft.com/office/officeart/2005/8/layout/radial1"/>
    <dgm:cxn modelId="{E731D131-B568-46B2-9673-C04BC94271EC}" type="presOf" srcId="{18617C3B-6042-4A5C-BE37-E1EB6E64E695}" destId="{AA21AA7C-547F-4105-B91E-01488F80BDB3}" srcOrd="1" destOrd="0" presId="urn:microsoft.com/office/officeart/2005/8/layout/radial1"/>
    <dgm:cxn modelId="{DCFCEF3A-09D8-4182-A575-EA9AC90646B7}" srcId="{67E2A0A2-68E0-41D6-A6E4-82D5E1E2B38B}" destId="{F998DD6D-128A-491F-995E-078C17B76F12}" srcOrd="5" destOrd="0" parTransId="{38007F70-80D1-4552-A55A-9A6B84BA754F}" sibTransId="{E44825E6-E88A-4EFD-9B77-598254214043}"/>
    <dgm:cxn modelId="{44DCE35B-EE73-44DE-A145-51C2A3B0D185}" srcId="{763AE315-1E20-4AC5-8ECF-AD3A6B3FC615}" destId="{67E2A0A2-68E0-41D6-A6E4-82D5E1E2B38B}" srcOrd="0" destOrd="0" parTransId="{09BAB23B-1CB0-45EE-A14E-16DF9FF3B178}" sibTransId="{3E0A0E28-96BE-4357-A904-328E41CE5BD6}"/>
    <dgm:cxn modelId="{8CA17963-7813-4435-BB35-970C4AF14E3C}" type="presOf" srcId="{F36F59E1-ED26-40FD-9DCB-292A1B66B9F3}" destId="{08F7A434-72CB-41B9-999B-DB88F9D8A430}" srcOrd="1" destOrd="0" presId="urn:microsoft.com/office/officeart/2005/8/layout/radial1"/>
    <dgm:cxn modelId="{F7E30867-B944-443B-A7DD-3C2C0836B05B}" srcId="{67E2A0A2-68E0-41D6-A6E4-82D5E1E2B38B}" destId="{CC8468AC-8D62-4BEE-9CD0-50BCFF4034DA}" srcOrd="4" destOrd="0" parTransId="{C3522E05-3D82-42BF-8F31-6FF51BD10D39}" sibTransId="{892B17CD-9972-4333-A563-EAF694155C5F}"/>
    <dgm:cxn modelId="{DCA15D48-02B1-4634-978F-EC03545A9027}" type="presOf" srcId="{38007F70-80D1-4552-A55A-9A6B84BA754F}" destId="{35FC2202-B132-4E8A-8F6F-6C9B46BB7ED9}" srcOrd="1" destOrd="0" presId="urn:microsoft.com/office/officeart/2005/8/layout/radial1"/>
    <dgm:cxn modelId="{F2C8A54A-5425-4E29-8BC5-3E6CFCA8E7B6}" type="presOf" srcId="{F998DD6D-128A-491F-995E-078C17B76F12}" destId="{5A15E53A-EE47-466E-AA71-2A8A04D4E1D8}" srcOrd="0" destOrd="0" presId="urn:microsoft.com/office/officeart/2005/8/layout/radial1"/>
    <dgm:cxn modelId="{54729D50-5803-41F2-BA1E-95B0A7AA6BA0}" type="presOf" srcId="{CF678BD9-F543-40FB-9DFB-F29EFA818597}" destId="{6303FAEE-0D28-499B-8A47-BCCCF233EF1E}" srcOrd="0" destOrd="0" presId="urn:microsoft.com/office/officeart/2005/8/layout/radial1"/>
    <dgm:cxn modelId="{4CDB5F53-0F75-49FF-A2AA-7DF54140E769}" srcId="{67E2A0A2-68E0-41D6-A6E4-82D5E1E2B38B}" destId="{49502BB6-A4A0-42FE-9392-B557A12CDDBC}" srcOrd="6" destOrd="0" parTransId="{F36F59E1-ED26-40FD-9DCB-292A1B66B9F3}" sibTransId="{35D82D6A-60AD-4B9F-B175-8C78187E7A95}"/>
    <dgm:cxn modelId="{1C8B7275-8AA7-4D78-BCAE-05DF54778DDB}" srcId="{67E2A0A2-68E0-41D6-A6E4-82D5E1E2B38B}" destId="{7974E99F-B396-42E0-B90C-5FDC28503D81}" srcOrd="3" destOrd="0" parTransId="{A40AAD70-4F15-4FAB-B4FA-6BFD0AB9047B}" sibTransId="{64CF18B2-B526-445E-9EF7-B5BE724369B6}"/>
    <dgm:cxn modelId="{B8FED475-3499-45B4-BAD5-306E492BED4D}" type="presOf" srcId="{C3522E05-3D82-42BF-8F31-6FF51BD10D39}" destId="{C94B2BB7-8E2D-4A43-951E-0E01AC107316}" srcOrd="1" destOrd="0" presId="urn:microsoft.com/office/officeart/2005/8/layout/radial1"/>
    <dgm:cxn modelId="{C86E0C56-72FF-47F8-86AD-400E1999026A}" type="presOf" srcId="{18617C3B-6042-4A5C-BE37-E1EB6E64E695}" destId="{2A27629C-1DE3-49B5-8D81-1C35E0F76F3B}" srcOrd="0" destOrd="0" presId="urn:microsoft.com/office/officeart/2005/8/layout/radial1"/>
    <dgm:cxn modelId="{A96C1578-4D9B-46F8-B20B-026185C4D944}" srcId="{67E2A0A2-68E0-41D6-A6E4-82D5E1E2B38B}" destId="{A7817BD3-58EE-4578-9D83-A7427E9FE862}" srcOrd="0" destOrd="0" parTransId="{18617C3B-6042-4A5C-BE37-E1EB6E64E695}" sibTransId="{99E7D1D8-F08D-4D19-8F33-5954E29ED121}"/>
    <dgm:cxn modelId="{13F9697A-8369-4C29-8BA1-FF0519191C4B}" type="presOf" srcId="{A7817BD3-58EE-4578-9D83-A7427E9FE862}" destId="{A178AFA8-1606-4DC6-9D7E-A82E7DDE9D87}" srcOrd="0" destOrd="0" presId="urn:microsoft.com/office/officeart/2005/8/layout/radial1"/>
    <dgm:cxn modelId="{E435BD89-5827-44E1-BA6A-0F4A7CC951F3}" type="presOf" srcId="{39A37562-E9D8-4DD0-8660-B15D463D336A}" destId="{7B7AC6B0-C3DA-4D9C-B8F1-4DE8907ECAA0}" srcOrd="0" destOrd="0" presId="urn:microsoft.com/office/officeart/2005/8/layout/radial1"/>
    <dgm:cxn modelId="{F190F39E-FDB0-4DC1-817B-D43EE96E3AB6}" type="presOf" srcId="{39A37562-E9D8-4DD0-8660-B15D463D336A}" destId="{A416D854-AC73-4AF7-828C-C4B5032BF329}" srcOrd="1" destOrd="0" presId="urn:microsoft.com/office/officeart/2005/8/layout/radial1"/>
    <dgm:cxn modelId="{8F14BFAA-8E48-4B22-8C1A-EC25CFB44ACD}" type="presOf" srcId="{67E2A0A2-68E0-41D6-A6E4-82D5E1E2B38B}" destId="{75E922B3-8A7F-4AEB-82C1-B05E0EBCE011}" srcOrd="0" destOrd="0" presId="urn:microsoft.com/office/officeart/2005/8/layout/radial1"/>
    <dgm:cxn modelId="{802040AC-BE29-40D0-B3F3-0C473D8948CE}" type="presOf" srcId="{CC8468AC-8D62-4BEE-9CD0-50BCFF4034DA}" destId="{B2417BE8-8A33-41E8-8CA0-7BBF5D566797}" srcOrd="0" destOrd="0" presId="urn:microsoft.com/office/officeart/2005/8/layout/radial1"/>
    <dgm:cxn modelId="{AFCC22BF-8E50-4AB5-A368-420DC58E3F1E}" type="presOf" srcId="{B3361263-923C-4A45-BB3F-D93588909396}" destId="{133B76EA-F1F4-4635-934A-386900599041}" srcOrd="1" destOrd="0" presId="urn:microsoft.com/office/officeart/2005/8/layout/radial1"/>
    <dgm:cxn modelId="{18AA2CC2-43C9-4B59-A4CE-15B896B68790}" srcId="{67E2A0A2-68E0-41D6-A6E4-82D5E1E2B38B}" destId="{31B9D1B0-0847-413B-B45C-F85F3C628C63}" srcOrd="1" destOrd="0" parTransId="{39A37562-E9D8-4DD0-8660-B15D463D336A}" sibTransId="{767B043F-2520-40C9-81F2-01A43689DFB4}"/>
    <dgm:cxn modelId="{186175C4-E0B6-4222-A41E-28F2880EED64}" type="presOf" srcId="{F36F59E1-ED26-40FD-9DCB-292A1B66B9F3}" destId="{7444BAEF-1CA7-49E3-A52F-1C1E2593D57E}" srcOrd="0" destOrd="0" presId="urn:microsoft.com/office/officeart/2005/8/layout/radial1"/>
    <dgm:cxn modelId="{C89B12CA-DF05-4ED0-9D0F-4FE43C82D338}" type="presOf" srcId="{A40AAD70-4F15-4FAB-B4FA-6BFD0AB9047B}" destId="{0DB82ECB-545E-4755-83F6-7E41C588E83C}" srcOrd="0" destOrd="0" presId="urn:microsoft.com/office/officeart/2005/8/layout/radial1"/>
    <dgm:cxn modelId="{FD3AC4DB-5560-41D9-B734-E711973C04DF}" type="presOf" srcId="{5FD09B21-849E-416C-8C57-78392C415652}" destId="{0BEF8F7E-7515-4DE1-9356-59D3B23B0F53}" srcOrd="0" destOrd="0" presId="urn:microsoft.com/office/officeart/2005/8/layout/radial1"/>
    <dgm:cxn modelId="{1C723DED-59C1-4300-971E-12C7AE00FE56}" type="presOf" srcId="{A40AAD70-4F15-4FAB-B4FA-6BFD0AB9047B}" destId="{892A759F-AA5E-4EE7-BB39-A824267075FC}" srcOrd="1" destOrd="0" presId="urn:microsoft.com/office/officeart/2005/8/layout/radial1"/>
    <dgm:cxn modelId="{712F9EFB-8F04-4538-8ED2-2311EFCD08FC}" type="presOf" srcId="{5FD09B21-849E-416C-8C57-78392C415652}" destId="{F87B735C-2C60-40F6-B11E-BB84CFBDBBA2}" srcOrd="1" destOrd="0" presId="urn:microsoft.com/office/officeart/2005/8/layout/radial1"/>
    <dgm:cxn modelId="{7434522E-52EE-403A-9439-443A3AB396A9}" type="presParOf" srcId="{6F0FBE32-B4EC-4A2B-A2C4-EC43D5AC2EF0}" destId="{75E922B3-8A7F-4AEB-82C1-B05E0EBCE011}" srcOrd="0" destOrd="0" presId="urn:microsoft.com/office/officeart/2005/8/layout/radial1"/>
    <dgm:cxn modelId="{7B2A4548-1AC8-4BDA-A1D5-34587D481DC1}" type="presParOf" srcId="{6F0FBE32-B4EC-4A2B-A2C4-EC43D5AC2EF0}" destId="{2A27629C-1DE3-49B5-8D81-1C35E0F76F3B}" srcOrd="1" destOrd="0" presId="urn:microsoft.com/office/officeart/2005/8/layout/radial1"/>
    <dgm:cxn modelId="{93B9E1B9-5E33-4073-BFBD-F4B6C240023B}" type="presParOf" srcId="{2A27629C-1DE3-49B5-8D81-1C35E0F76F3B}" destId="{AA21AA7C-547F-4105-B91E-01488F80BDB3}" srcOrd="0" destOrd="0" presId="urn:microsoft.com/office/officeart/2005/8/layout/radial1"/>
    <dgm:cxn modelId="{D40358D4-240A-4790-A296-AAD421B1FD59}" type="presParOf" srcId="{6F0FBE32-B4EC-4A2B-A2C4-EC43D5AC2EF0}" destId="{A178AFA8-1606-4DC6-9D7E-A82E7DDE9D87}" srcOrd="2" destOrd="0" presId="urn:microsoft.com/office/officeart/2005/8/layout/radial1"/>
    <dgm:cxn modelId="{4CA02DD3-63C2-404E-931C-ADF08ECF2124}" type="presParOf" srcId="{6F0FBE32-B4EC-4A2B-A2C4-EC43D5AC2EF0}" destId="{7B7AC6B0-C3DA-4D9C-B8F1-4DE8907ECAA0}" srcOrd="3" destOrd="0" presId="urn:microsoft.com/office/officeart/2005/8/layout/radial1"/>
    <dgm:cxn modelId="{DD9EAF2B-E98B-4D9C-B348-24B1A1D7E536}" type="presParOf" srcId="{7B7AC6B0-C3DA-4D9C-B8F1-4DE8907ECAA0}" destId="{A416D854-AC73-4AF7-828C-C4B5032BF329}" srcOrd="0" destOrd="0" presId="urn:microsoft.com/office/officeart/2005/8/layout/radial1"/>
    <dgm:cxn modelId="{64FEE47A-3787-48C6-87D1-2CCDB0DF7958}" type="presParOf" srcId="{6F0FBE32-B4EC-4A2B-A2C4-EC43D5AC2EF0}" destId="{19C09369-67B8-47D9-81BE-42FF3A75645F}" srcOrd="4" destOrd="0" presId="urn:microsoft.com/office/officeart/2005/8/layout/radial1"/>
    <dgm:cxn modelId="{E8351FB6-0666-4393-BCBD-BA7436415584}" type="presParOf" srcId="{6F0FBE32-B4EC-4A2B-A2C4-EC43D5AC2EF0}" destId="{0BEF8F7E-7515-4DE1-9356-59D3B23B0F53}" srcOrd="5" destOrd="0" presId="urn:microsoft.com/office/officeart/2005/8/layout/radial1"/>
    <dgm:cxn modelId="{C36ACBFB-E305-4447-8755-2D28F7D38C18}" type="presParOf" srcId="{0BEF8F7E-7515-4DE1-9356-59D3B23B0F53}" destId="{F87B735C-2C60-40F6-B11E-BB84CFBDBBA2}" srcOrd="0" destOrd="0" presId="urn:microsoft.com/office/officeart/2005/8/layout/radial1"/>
    <dgm:cxn modelId="{657B777C-27A9-417C-BAE6-899174349A55}" type="presParOf" srcId="{6F0FBE32-B4EC-4A2B-A2C4-EC43D5AC2EF0}" destId="{0F63DA44-2AEA-4729-802C-7E2E44A253B4}" srcOrd="6" destOrd="0" presId="urn:microsoft.com/office/officeart/2005/8/layout/radial1"/>
    <dgm:cxn modelId="{6065FD53-366B-43EC-A4DE-51A5A58FFA45}" type="presParOf" srcId="{6F0FBE32-B4EC-4A2B-A2C4-EC43D5AC2EF0}" destId="{0DB82ECB-545E-4755-83F6-7E41C588E83C}" srcOrd="7" destOrd="0" presId="urn:microsoft.com/office/officeart/2005/8/layout/radial1"/>
    <dgm:cxn modelId="{1E72D77D-EBB8-434C-A721-4B81A2F64470}" type="presParOf" srcId="{0DB82ECB-545E-4755-83F6-7E41C588E83C}" destId="{892A759F-AA5E-4EE7-BB39-A824267075FC}" srcOrd="0" destOrd="0" presId="urn:microsoft.com/office/officeart/2005/8/layout/radial1"/>
    <dgm:cxn modelId="{D7C6F2A6-68F3-4D9A-A429-CDB8080ECFAF}" type="presParOf" srcId="{6F0FBE32-B4EC-4A2B-A2C4-EC43D5AC2EF0}" destId="{3A727834-19CC-4465-A5EB-FC0A453ADA13}" srcOrd="8" destOrd="0" presId="urn:microsoft.com/office/officeart/2005/8/layout/radial1"/>
    <dgm:cxn modelId="{EEBD324A-D078-4CE9-97B5-D61EBB67B400}" type="presParOf" srcId="{6F0FBE32-B4EC-4A2B-A2C4-EC43D5AC2EF0}" destId="{0CC838C0-DE48-4636-B757-CFEDF84BBE64}" srcOrd="9" destOrd="0" presId="urn:microsoft.com/office/officeart/2005/8/layout/radial1"/>
    <dgm:cxn modelId="{6F0AD7BD-0082-41C4-AB83-B05E01201808}" type="presParOf" srcId="{0CC838C0-DE48-4636-B757-CFEDF84BBE64}" destId="{C94B2BB7-8E2D-4A43-951E-0E01AC107316}" srcOrd="0" destOrd="0" presId="urn:microsoft.com/office/officeart/2005/8/layout/radial1"/>
    <dgm:cxn modelId="{BD155D23-88F5-4C46-B234-1E3556D6FB5F}" type="presParOf" srcId="{6F0FBE32-B4EC-4A2B-A2C4-EC43D5AC2EF0}" destId="{B2417BE8-8A33-41E8-8CA0-7BBF5D566797}" srcOrd="10" destOrd="0" presId="urn:microsoft.com/office/officeart/2005/8/layout/radial1"/>
    <dgm:cxn modelId="{9ADBA740-0609-4CC0-8CC7-02301748EAE6}" type="presParOf" srcId="{6F0FBE32-B4EC-4A2B-A2C4-EC43D5AC2EF0}" destId="{2E0A4CE5-6951-44EA-A781-4DE618E8CB0F}" srcOrd="11" destOrd="0" presId="urn:microsoft.com/office/officeart/2005/8/layout/radial1"/>
    <dgm:cxn modelId="{B851384D-CB87-4EF2-B488-300E5F57EAAD}" type="presParOf" srcId="{2E0A4CE5-6951-44EA-A781-4DE618E8CB0F}" destId="{35FC2202-B132-4E8A-8F6F-6C9B46BB7ED9}" srcOrd="0" destOrd="0" presId="urn:microsoft.com/office/officeart/2005/8/layout/radial1"/>
    <dgm:cxn modelId="{B3D19630-58A6-429D-BE38-50A832FDE0BF}" type="presParOf" srcId="{6F0FBE32-B4EC-4A2B-A2C4-EC43D5AC2EF0}" destId="{5A15E53A-EE47-466E-AA71-2A8A04D4E1D8}" srcOrd="12" destOrd="0" presId="urn:microsoft.com/office/officeart/2005/8/layout/radial1"/>
    <dgm:cxn modelId="{37C60B2E-B7E1-4A9B-AC03-8FA487F5F6C3}" type="presParOf" srcId="{6F0FBE32-B4EC-4A2B-A2C4-EC43D5AC2EF0}" destId="{7444BAEF-1CA7-49E3-A52F-1C1E2593D57E}" srcOrd="13" destOrd="0" presId="urn:microsoft.com/office/officeart/2005/8/layout/radial1"/>
    <dgm:cxn modelId="{8BD80092-F1B4-49A9-9C08-89A3FDF4EBF1}" type="presParOf" srcId="{7444BAEF-1CA7-49E3-A52F-1C1E2593D57E}" destId="{08F7A434-72CB-41B9-999B-DB88F9D8A430}" srcOrd="0" destOrd="0" presId="urn:microsoft.com/office/officeart/2005/8/layout/radial1"/>
    <dgm:cxn modelId="{1B4515D6-19A0-4ED6-BF75-E4775C9FF04C}" type="presParOf" srcId="{6F0FBE32-B4EC-4A2B-A2C4-EC43D5AC2EF0}" destId="{9DCC9ED6-F915-451A-BA80-CFA6D9DDC790}" srcOrd="14" destOrd="0" presId="urn:microsoft.com/office/officeart/2005/8/layout/radial1"/>
    <dgm:cxn modelId="{F478FFEB-E0DF-40A7-B87E-29E470A7DF01}" type="presParOf" srcId="{6F0FBE32-B4EC-4A2B-A2C4-EC43D5AC2EF0}" destId="{EEE0EBAA-B243-4E36-A21C-5ACD987F4F3B}" srcOrd="15" destOrd="0" presId="urn:microsoft.com/office/officeart/2005/8/layout/radial1"/>
    <dgm:cxn modelId="{54E993A0-E3B3-4685-A8D3-2B47FDB973BF}" type="presParOf" srcId="{EEE0EBAA-B243-4E36-A21C-5ACD987F4F3B}" destId="{133B76EA-F1F4-4635-934A-386900599041}" srcOrd="0" destOrd="0" presId="urn:microsoft.com/office/officeart/2005/8/layout/radial1"/>
    <dgm:cxn modelId="{9FB8E147-8E54-4A5B-B720-FB17080B69B0}" type="presParOf" srcId="{6F0FBE32-B4EC-4A2B-A2C4-EC43D5AC2EF0}" destId="{6303FAEE-0D28-499B-8A47-BCCCF233EF1E}"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3AE315-1E20-4AC5-8ECF-AD3A6B3FC615}"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pPr rtl="1"/>
          <a:endParaRPr lang="he-IL"/>
        </a:p>
      </dgm:t>
    </dgm:pt>
    <dgm:pt modelId="{67E2A0A2-68E0-41D6-A6E4-82D5E1E2B38B}">
      <dgm:prSet phldrT="[טקסט]" custT="1"/>
      <dgm:spPr/>
      <dgm:t>
        <a:bodyPr/>
        <a:lstStyle/>
        <a:p>
          <a:pPr rtl="1"/>
          <a:r>
            <a:rPr lang="he-IL" sz="2800" dirty="0"/>
            <a:t>סוגי אנרגיה</a:t>
          </a:r>
        </a:p>
      </dgm:t>
    </dgm:pt>
    <dgm:pt modelId="{09BAB23B-1CB0-45EE-A14E-16DF9FF3B178}" type="parTrans" cxnId="{44DCE35B-EE73-44DE-A145-51C2A3B0D185}">
      <dgm:prSet/>
      <dgm:spPr/>
      <dgm:t>
        <a:bodyPr/>
        <a:lstStyle/>
        <a:p>
          <a:pPr rtl="1"/>
          <a:endParaRPr lang="he-IL" sz="1600"/>
        </a:p>
      </dgm:t>
    </dgm:pt>
    <dgm:pt modelId="{3E0A0E28-96BE-4357-A904-328E41CE5BD6}" type="sibTrans" cxnId="{44DCE35B-EE73-44DE-A145-51C2A3B0D185}">
      <dgm:prSet/>
      <dgm:spPr/>
      <dgm:t>
        <a:bodyPr/>
        <a:lstStyle/>
        <a:p>
          <a:pPr rtl="1"/>
          <a:endParaRPr lang="he-IL" sz="1600"/>
        </a:p>
      </dgm:t>
    </dgm:pt>
    <dgm:pt modelId="{A7817BD3-58EE-4578-9D83-A7427E9FE862}">
      <dgm:prSet phldrT="[טקסט]" custT="1"/>
      <dgm:spPr/>
      <dgm:t>
        <a:bodyPr/>
        <a:lstStyle/>
        <a:p>
          <a:pPr rtl="1"/>
          <a:r>
            <a:rPr lang="he-IL" sz="2800" dirty="0"/>
            <a:t>אנרגית גובה</a:t>
          </a:r>
        </a:p>
      </dgm:t>
    </dgm:pt>
    <dgm:pt modelId="{18617C3B-6042-4A5C-BE37-E1EB6E64E695}" type="parTrans" cxnId="{A96C1578-4D9B-46F8-B20B-026185C4D944}">
      <dgm:prSet custT="1"/>
      <dgm:spPr/>
      <dgm:t>
        <a:bodyPr/>
        <a:lstStyle/>
        <a:p>
          <a:pPr rtl="1"/>
          <a:endParaRPr lang="he-IL" sz="400"/>
        </a:p>
      </dgm:t>
    </dgm:pt>
    <dgm:pt modelId="{99E7D1D8-F08D-4D19-8F33-5954E29ED121}" type="sibTrans" cxnId="{A96C1578-4D9B-46F8-B20B-026185C4D944}">
      <dgm:prSet/>
      <dgm:spPr/>
      <dgm:t>
        <a:bodyPr/>
        <a:lstStyle/>
        <a:p>
          <a:pPr rtl="1"/>
          <a:endParaRPr lang="he-IL" sz="1600"/>
        </a:p>
      </dgm:t>
    </dgm:pt>
    <dgm:pt modelId="{31B9D1B0-0847-413B-B45C-F85F3C628C63}">
      <dgm:prSet phldrT="[טקסט]" custT="1"/>
      <dgm:spPr/>
      <dgm:t>
        <a:bodyPr/>
        <a:lstStyle/>
        <a:p>
          <a:pPr rtl="1"/>
          <a:r>
            <a:rPr lang="he-IL" sz="2800" dirty="0"/>
            <a:t>אנרגית תנועה</a:t>
          </a:r>
        </a:p>
      </dgm:t>
    </dgm:pt>
    <dgm:pt modelId="{39A37562-E9D8-4DD0-8660-B15D463D336A}" type="parTrans" cxnId="{18AA2CC2-43C9-4B59-A4CE-15B896B68790}">
      <dgm:prSet custT="1"/>
      <dgm:spPr/>
      <dgm:t>
        <a:bodyPr/>
        <a:lstStyle/>
        <a:p>
          <a:pPr rtl="1"/>
          <a:endParaRPr lang="he-IL" sz="400"/>
        </a:p>
      </dgm:t>
    </dgm:pt>
    <dgm:pt modelId="{767B043F-2520-40C9-81F2-01A43689DFB4}" type="sibTrans" cxnId="{18AA2CC2-43C9-4B59-A4CE-15B896B68790}">
      <dgm:prSet/>
      <dgm:spPr/>
      <dgm:t>
        <a:bodyPr/>
        <a:lstStyle/>
        <a:p>
          <a:pPr rtl="1"/>
          <a:endParaRPr lang="he-IL" sz="1600"/>
        </a:p>
      </dgm:t>
    </dgm:pt>
    <dgm:pt modelId="{6E3508D3-B194-4F9F-9455-0A07E2E0F53B}">
      <dgm:prSet phldrT="[טקסט]" custT="1"/>
      <dgm:spPr/>
      <dgm:t>
        <a:bodyPr/>
        <a:lstStyle/>
        <a:p>
          <a:pPr rtl="1"/>
          <a:r>
            <a:rPr lang="he-IL" sz="2800" dirty="0"/>
            <a:t>אנרגיה </a:t>
          </a:r>
          <a:r>
            <a:rPr lang="he-IL" sz="2400" dirty="0"/>
            <a:t>אלסטית</a:t>
          </a:r>
        </a:p>
      </dgm:t>
    </dgm:pt>
    <dgm:pt modelId="{5FD09B21-849E-416C-8C57-78392C415652}" type="parTrans" cxnId="{FAEE2A24-0E31-483B-ABCF-01CBE596250E}">
      <dgm:prSet custT="1"/>
      <dgm:spPr/>
      <dgm:t>
        <a:bodyPr/>
        <a:lstStyle/>
        <a:p>
          <a:pPr rtl="1"/>
          <a:endParaRPr lang="he-IL" sz="400"/>
        </a:p>
      </dgm:t>
    </dgm:pt>
    <dgm:pt modelId="{AB6BC8E6-65B3-4673-9CDA-67986DD12FB3}" type="sibTrans" cxnId="{FAEE2A24-0E31-483B-ABCF-01CBE596250E}">
      <dgm:prSet/>
      <dgm:spPr/>
      <dgm:t>
        <a:bodyPr/>
        <a:lstStyle/>
        <a:p>
          <a:pPr rtl="1"/>
          <a:endParaRPr lang="he-IL" sz="1600"/>
        </a:p>
      </dgm:t>
    </dgm:pt>
    <dgm:pt modelId="{7974E99F-B396-42E0-B90C-5FDC28503D81}">
      <dgm:prSet phldrT="[טקסט]" custT="1"/>
      <dgm:spPr/>
      <dgm:t>
        <a:bodyPr/>
        <a:lstStyle/>
        <a:p>
          <a:pPr rtl="1"/>
          <a:r>
            <a:rPr lang="he-IL" sz="2800" b="0" dirty="0"/>
            <a:t>אנרגית אור</a:t>
          </a:r>
        </a:p>
      </dgm:t>
    </dgm:pt>
    <dgm:pt modelId="{A40AAD70-4F15-4FAB-B4FA-6BFD0AB9047B}" type="parTrans" cxnId="{1C8B7275-8AA7-4D78-BCAE-05DF54778DDB}">
      <dgm:prSet custT="1"/>
      <dgm:spPr/>
      <dgm:t>
        <a:bodyPr/>
        <a:lstStyle/>
        <a:p>
          <a:pPr rtl="1"/>
          <a:endParaRPr lang="he-IL" sz="400"/>
        </a:p>
      </dgm:t>
    </dgm:pt>
    <dgm:pt modelId="{64CF18B2-B526-445E-9EF7-B5BE724369B6}" type="sibTrans" cxnId="{1C8B7275-8AA7-4D78-BCAE-05DF54778DDB}">
      <dgm:prSet/>
      <dgm:spPr/>
      <dgm:t>
        <a:bodyPr/>
        <a:lstStyle/>
        <a:p>
          <a:pPr rtl="1"/>
          <a:endParaRPr lang="he-IL" sz="1600"/>
        </a:p>
      </dgm:t>
    </dgm:pt>
    <dgm:pt modelId="{49502BB6-A4A0-42FE-9392-B557A12CDDBC}">
      <dgm:prSet phldrT="[טקסט]" custT="1"/>
      <dgm:spPr/>
      <dgm:t>
        <a:bodyPr/>
        <a:lstStyle/>
        <a:p>
          <a:pPr rtl="1"/>
          <a:r>
            <a:rPr lang="he-IL" sz="2800" b="0" dirty="0"/>
            <a:t>אנרגית חום</a:t>
          </a:r>
        </a:p>
      </dgm:t>
    </dgm:pt>
    <dgm:pt modelId="{F36F59E1-ED26-40FD-9DCB-292A1B66B9F3}" type="parTrans" cxnId="{4CDB5F53-0F75-49FF-A2AA-7DF54140E769}">
      <dgm:prSet custT="1"/>
      <dgm:spPr/>
      <dgm:t>
        <a:bodyPr/>
        <a:lstStyle/>
        <a:p>
          <a:pPr rtl="1"/>
          <a:endParaRPr lang="he-IL" sz="400"/>
        </a:p>
      </dgm:t>
    </dgm:pt>
    <dgm:pt modelId="{35D82D6A-60AD-4B9F-B175-8C78187E7A95}" type="sibTrans" cxnId="{4CDB5F53-0F75-49FF-A2AA-7DF54140E769}">
      <dgm:prSet/>
      <dgm:spPr/>
      <dgm:t>
        <a:bodyPr/>
        <a:lstStyle/>
        <a:p>
          <a:pPr rtl="1"/>
          <a:endParaRPr lang="he-IL" sz="1600"/>
        </a:p>
      </dgm:t>
    </dgm:pt>
    <dgm:pt modelId="{CC8468AC-8D62-4BEE-9CD0-50BCFF4034DA}">
      <dgm:prSet phldrT="[טקסט]" custT="1"/>
      <dgm:spPr/>
      <dgm:t>
        <a:bodyPr/>
        <a:lstStyle/>
        <a:p>
          <a:pPr rtl="1"/>
          <a:r>
            <a:rPr lang="he-IL" sz="2800" b="0" dirty="0"/>
            <a:t>אנרגית קול</a:t>
          </a:r>
        </a:p>
      </dgm:t>
    </dgm:pt>
    <dgm:pt modelId="{C3522E05-3D82-42BF-8F31-6FF51BD10D39}" type="parTrans" cxnId="{F7E30867-B944-443B-A7DD-3C2C0836B05B}">
      <dgm:prSet custT="1"/>
      <dgm:spPr/>
      <dgm:t>
        <a:bodyPr/>
        <a:lstStyle/>
        <a:p>
          <a:pPr rtl="1"/>
          <a:endParaRPr lang="he-IL" sz="400"/>
        </a:p>
      </dgm:t>
    </dgm:pt>
    <dgm:pt modelId="{892B17CD-9972-4333-A563-EAF694155C5F}" type="sibTrans" cxnId="{F7E30867-B944-443B-A7DD-3C2C0836B05B}">
      <dgm:prSet/>
      <dgm:spPr/>
      <dgm:t>
        <a:bodyPr/>
        <a:lstStyle/>
        <a:p>
          <a:pPr rtl="1"/>
          <a:endParaRPr lang="he-IL" sz="1600"/>
        </a:p>
      </dgm:t>
    </dgm:pt>
    <dgm:pt modelId="{F998DD6D-128A-491F-995E-078C17B76F12}">
      <dgm:prSet phldrT="[טקסט]" custT="1"/>
      <dgm:spPr/>
      <dgm:t>
        <a:bodyPr/>
        <a:lstStyle/>
        <a:p>
          <a:pPr rtl="1"/>
          <a:r>
            <a:rPr lang="he-IL" sz="2800" b="0" dirty="0"/>
            <a:t>אנרגיה חשמלית</a:t>
          </a:r>
        </a:p>
      </dgm:t>
    </dgm:pt>
    <dgm:pt modelId="{38007F70-80D1-4552-A55A-9A6B84BA754F}" type="parTrans" cxnId="{DCFCEF3A-09D8-4182-A575-EA9AC90646B7}">
      <dgm:prSet custT="1"/>
      <dgm:spPr/>
      <dgm:t>
        <a:bodyPr/>
        <a:lstStyle/>
        <a:p>
          <a:pPr rtl="1"/>
          <a:endParaRPr lang="he-IL" sz="400"/>
        </a:p>
      </dgm:t>
    </dgm:pt>
    <dgm:pt modelId="{E44825E6-E88A-4EFD-9B77-598254214043}" type="sibTrans" cxnId="{DCFCEF3A-09D8-4182-A575-EA9AC90646B7}">
      <dgm:prSet/>
      <dgm:spPr/>
      <dgm:t>
        <a:bodyPr/>
        <a:lstStyle/>
        <a:p>
          <a:pPr rtl="1"/>
          <a:endParaRPr lang="he-IL" sz="1600"/>
        </a:p>
      </dgm:t>
    </dgm:pt>
    <dgm:pt modelId="{CF678BD9-F543-40FB-9DFB-F29EFA818597}">
      <dgm:prSet phldrT="[טקסט]" custT="1"/>
      <dgm:spPr/>
      <dgm:t>
        <a:bodyPr/>
        <a:lstStyle/>
        <a:p>
          <a:pPr rtl="1"/>
          <a:r>
            <a:rPr lang="he-IL" sz="2800" b="0" dirty="0"/>
            <a:t>אנרגיה כימית</a:t>
          </a:r>
        </a:p>
      </dgm:t>
    </dgm:pt>
    <dgm:pt modelId="{B3361263-923C-4A45-BB3F-D93588909396}" type="parTrans" cxnId="{3B8B891B-EBCF-419E-8F51-11C8066ADA0C}">
      <dgm:prSet custT="1"/>
      <dgm:spPr/>
      <dgm:t>
        <a:bodyPr/>
        <a:lstStyle/>
        <a:p>
          <a:pPr rtl="1"/>
          <a:endParaRPr lang="he-IL" sz="400"/>
        </a:p>
      </dgm:t>
    </dgm:pt>
    <dgm:pt modelId="{532B9E3F-53B1-48E9-A14B-1D44C7047C16}" type="sibTrans" cxnId="{3B8B891B-EBCF-419E-8F51-11C8066ADA0C}">
      <dgm:prSet/>
      <dgm:spPr/>
      <dgm:t>
        <a:bodyPr/>
        <a:lstStyle/>
        <a:p>
          <a:pPr rtl="1"/>
          <a:endParaRPr lang="he-IL" sz="1600"/>
        </a:p>
      </dgm:t>
    </dgm:pt>
    <dgm:pt modelId="{6F0FBE32-B4EC-4A2B-A2C4-EC43D5AC2EF0}" type="pres">
      <dgm:prSet presAssocID="{763AE315-1E20-4AC5-8ECF-AD3A6B3FC615}" presName="cycle" presStyleCnt="0">
        <dgm:presLayoutVars>
          <dgm:chMax val="1"/>
          <dgm:dir/>
          <dgm:animLvl val="ctr"/>
          <dgm:resizeHandles val="exact"/>
        </dgm:presLayoutVars>
      </dgm:prSet>
      <dgm:spPr/>
    </dgm:pt>
    <dgm:pt modelId="{75E922B3-8A7F-4AEB-82C1-B05E0EBCE011}" type="pres">
      <dgm:prSet presAssocID="{67E2A0A2-68E0-41D6-A6E4-82D5E1E2B38B}" presName="centerShape" presStyleLbl="node0" presStyleIdx="0" presStyleCnt="1" custScaleX="148947" custScaleY="124119"/>
      <dgm:spPr/>
    </dgm:pt>
    <dgm:pt modelId="{2A27629C-1DE3-49B5-8D81-1C35E0F76F3B}" type="pres">
      <dgm:prSet presAssocID="{18617C3B-6042-4A5C-BE37-E1EB6E64E695}" presName="Name9" presStyleLbl="parChTrans1D2" presStyleIdx="0" presStyleCnt="8"/>
      <dgm:spPr/>
    </dgm:pt>
    <dgm:pt modelId="{AA21AA7C-547F-4105-B91E-01488F80BDB3}" type="pres">
      <dgm:prSet presAssocID="{18617C3B-6042-4A5C-BE37-E1EB6E64E695}" presName="connTx" presStyleLbl="parChTrans1D2" presStyleIdx="0" presStyleCnt="8"/>
      <dgm:spPr/>
    </dgm:pt>
    <dgm:pt modelId="{A178AFA8-1606-4DC6-9D7E-A82E7DDE9D87}" type="pres">
      <dgm:prSet presAssocID="{A7817BD3-58EE-4578-9D83-A7427E9FE862}" presName="node" presStyleLbl="node1" presStyleIdx="0" presStyleCnt="8" custScaleX="138599" custScaleY="130325" custRadScaleRad="100226">
        <dgm:presLayoutVars>
          <dgm:bulletEnabled val="1"/>
        </dgm:presLayoutVars>
      </dgm:prSet>
      <dgm:spPr>
        <a:prstGeom prst="star10">
          <a:avLst/>
        </a:prstGeom>
      </dgm:spPr>
    </dgm:pt>
    <dgm:pt modelId="{7B7AC6B0-C3DA-4D9C-B8F1-4DE8907ECAA0}" type="pres">
      <dgm:prSet presAssocID="{39A37562-E9D8-4DD0-8660-B15D463D336A}" presName="Name9" presStyleLbl="parChTrans1D2" presStyleIdx="1" presStyleCnt="8"/>
      <dgm:spPr/>
    </dgm:pt>
    <dgm:pt modelId="{A416D854-AC73-4AF7-828C-C4B5032BF329}" type="pres">
      <dgm:prSet presAssocID="{39A37562-E9D8-4DD0-8660-B15D463D336A}" presName="connTx" presStyleLbl="parChTrans1D2" presStyleIdx="1" presStyleCnt="8"/>
      <dgm:spPr/>
    </dgm:pt>
    <dgm:pt modelId="{19C09369-67B8-47D9-81BE-42FF3A75645F}" type="pres">
      <dgm:prSet presAssocID="{31B9D1B0-0847-413B-B45C-F85F3C628C63}" presName="node" presStyleLbl="node1" presStyleIdx="1" presStyleCnt="8" custScaleX="138599" custScaleY="130325" custRadScaleRad="100160" custRadScaleInc="-406">
        <dgm:presLayoutVars>
          <dgm:bulletEnabled val="1"/>
        </dgm:presLayoutVars>
      </dgm:prSet>
      <dgm:spPr>
        <a:prstGeom prst="star10">
          <a:avLst/>
        </a:prstGeom>
      </dgm:spPr>
    </dgm:pt>
    <dgm:pt modelId="{0BEF8F7E-7515-4DE1-9356-59D3B23B0F53}" type="pres">
      <dgm:prSet presAssocID="{5FD09B21-849E-416C-8C57-78392C415652}" presName="Name9" presStyleLbl="parChTrans1D2" presStyleIdx="2" presStyleCnt="8"/>
      <dgm:spPr/>
    </dgm:pt>
    <dgm:pt modelId="{F87B735C-2C60-40F6-B11E-BB84CFBDBBA2}" type="pres">
      <dgm:prSet presAssocID="{5FD09B21-849E-416C-8C57-78392C415652}" presName="connTx" presStyleLbl="parChTrans1D2" presStyleIdx="2" presStyleCnt="8"/>
      <dgm:spPr/>
    </dgm:pt>
    <dgm:pt modelId="{0F63DA44-2AEA-4729-802C-7E2E44A253B4}" type="pres">
      <dgm:prSet presAssocID="{6E3508D3-B194-4F9F-9455-0A07E2E0F53B}" presName="node" presStyleLbl="node1" presStyleIdx="2" presStyleCnt="8" custScaleX="138599" custScaleY="130325" custRadScaleRad="100000" custRadScaleInc="-574">
        <dgm:presLayoutVars>
          <dgm:bulletEnabled val="1"/>
        </dgm:presLayoutVars>
      </dgm:prSet>
      <dgm:spPr>
        <a:prstGeom prst="star10">
          <a:avLst/>
        </a:prstGeom>
      </dgm:spPr>
    </dgm:pt>
    <dgm:pt modelId="{0DB82ECB-545E-4755-83F6-7E41C588E83C}" type="pres">
      <dgm:prSet presAssocID="{A40AAD70-4F15-4FAB-B4FA-6BFD0AB9047B}" presName="Name9" presStyleLbl="parChTrans1D2" presStyleIdx="3" presStyleCnt="8"/>
      <dgm:spPr/>
    </dgm:pt>
    <dgm:pt modelId="{892A759F-AA5E-4EE7-BB39-A824267075FC}" type="pres">
      <dgm:prSet presAssocID="{A40AAD70-4F15-4FAB-B4FA-6BFD0AB9047B}" presName="connTx" presStyleLbl="parChTrans1D2" presStyleIdx="3" presStyleCnt="8"/>
      <dgm:spPr/>
    </dgm:pt>
    <dgm:pt modelId="{3A727834-19CC-4465-A5EB-FC0A453ADA13}" type="pres">
      <dgm:prSet presAssocID="{7974E99F-B396-42E0-B90C-5FDC28503D81}" presName="node" presStyleLbl="node1" presStyleIdx="3" presStyleCnt="8" custScaleX="139547" custScaleY="128649" custRadScaleRad="99645" custRadScaleInc="3654">
        <dgm:presLayoutVars>
          <dgm:bulletEnabled val="1"/>
        </dgm:presLayoutVars>
      </dgm:prSet>
      <dgm:spPr>
        <a:prstGeom prst="star10">
          <a:avLst/>
        </a:prstGeom>
      </dgm:spPr>
    </dgm:pt>
    <dgm:pt modelId="{0CC838C0-DE48-4636-B757-CFEDF84BBE64}" type="pres">
      <dgm:prSet presAssocID="{C3522E05-3D82-42BF-8F31-6FF51BD10D39}" presName="Name9" presStyleLbl="parChTrans1D2" presStyleIdx="4" presStyleCnt="8"/>
      <dgm:spPr/>
    </dgm:pt>
    <dgm:pt modelId="{C94B2BB7-8E2D-4A43-951E-0E01AC107316}" type="pres">
      <dgm:prSet presAssocID="{C3522E05-3D82-42BF-8F31-6FF51BD10D39}" presName="connTx" presStyleLbl="parChTrans1D2" presStyleIdx="4" presStyleCnt="8"/>
      <dgm:spPr/>
    </dgm:pt>
    <dgm:pt modelId="{B2417BE8-8A33-41E8-8CA0-7BBF5D566797}" type="pres">
      <dgm:prSet presAssocID="{CC8468AC-8D62-4BEE-9CD0-50BCFF4034DA}" presName="node" presStyleLbl="node1" presStyleIdx="4" presStyleCnt="8" custScaleX="130228" custScaleY="137053" custRadScaleRad="87652" custRadScaleInc="2636">
        <dgm:presLayoutVars>
          <dgm:bulletEnabled val="1"/>
        </dgm:presLayoutVars>
      </dgm:prSet>
      <dgm:spPr>
        <a:prstGeom prst="star10">
          <a:avLst/>
        </a:prstGeom>
      </dgm:spPr>
    </dgm:pt>
    <dgm:pt modelId="{2E0A4CE5-6951-44EA-A781-4DE618E8CB0F}" type="pres">
      <dgm:prSet presAssocID="{38007F70-80D1-4552-A55A-9A6B84BA754F}" presName="Name9" presStyleLbl="parChTrans1D2" presStyleIdx="5" presStyleCnt="8"/>
      <dgm:spPr/>
    </dgm:pt>
    <dgm:pt modelId="{35FC2202-B132-4E8A-8F6F-6C9B46BB7ED9}" type="pres">
      <dgm:prSet presAssocID="{38007F70-80D1-4552-A55A-9A6B84BA754F}" presName="connTx" presStyleLbl="parChTrans1D2" presStyleIdx="5" presStyleCnt="8"/>
      <dgm:spPr/>
    </dgm:pt>
    <dgm:pt modelId="{5A15E53A-EE47-466E-AA71-2A8A04D4E1D8}" type="pres">
      <dgm:prSet presAssocID="{F998DD6D-128A-491F-995E-078C17B76F12}" presName="node" presStyleLbl="node1" presStyleIdx="5" presStyleCnt="8" custScaleX="147857" custScaleY="121966" custRadScaleRad="94973" custRadScaleInc="12507">
        <dgm:presLayoutVars>
          <dgm:bulletEnabled val="1"/>
        </dgm:presLayoutVars>
      </dgm:prSet>
      <dgm:spPr>
        <a:prstGeom prst="star10">
          <a:avLst/>
        </a:prstGeom>
      </dgm:spPr>
    </dgm:pt>
    <dgm:pt modelId="{7444BAEF-1CA7-49E3-A52F-1C1E2593D57E}" type="pres">
      <dgm:prSet presAssocID="{F36F59E1-ED26-40FD-9DCB-292A1B66B9F3}" presName="Name9" presStyleLbl="parChTrans1D2" presStyleIdx="6" presStyleCnt="8"/>
      <dgm:spPr/>
    </dgm:pt>
    <dgm:pt modelId="{08F7A434-72CB-41B9-999B-DB88F9D8A430}" type="pres">
      <dgm:prSet presAssocID="{F36F59E1-ED26-40FD-9DCB-292A1B66B9F3}" presName="connTx" presStyleLbl="parChTrans1D2" presStyleIdx="6" presStyleCnt="8"/>
      <dgm:spPr/>
    </dgm:pt>
    <dgm:pt modelId="{9DCC9ED6-F915-451A-BA80-CFA6D9DDC790}" type="pres">
      <dgm:prSet presAssocID="{49502BB6-A4A0-42FE-9392-B557A12CDDBC}" presName="node" presStyleLbl="node1" presStyleIdx="6" presStyleCnt="8" custScaleX="130157" custScaleY="120912" custRadScaleRad="117715" custRadScaleInc="-23188">
        <dgm:presLayoutVars>
          <dgm:bulletEnabled val="1"/>
        </dgm:presLayoutVars>
      </dgm:prSet>
      <dgm:spPr>
        <a:prstGeom prst="star10">
          <a:avLst/>
        </a:prstGeom>
      </dgm:spPr>
    </dgm:pt>
    <dgm:pt modelId="{EEE0EBAA-B243-4E36-A21C-5ACD987F4F3B}" type="pres">
      <dgm:prSet presAssocID="{B3361263-923C-4A45-BB3F-D93588909396}" presName="Name9" presStyleLbl="parChTrans1D2" presStyleIdx="7" presStyleCnt="8"/>
      <dgm:spPr/>
    </dgm:pt>
    <dgm:pt modelId="{133B76EA-F1F4-4635-934A-386900599041}" type="pres">
      <dgm:prSet presAssocID="{B3361263-923C-4A45-BB3F-D93588909396}" presName="connTx" presStyleLbl="parChTrans1D2" presStyleIdx="7" presStyleCnt="8"/>
      <dgm:spPr/>
    </dgm:pt>
    <dgm:pt modelId="{6303FAEE-0D28-499B-8A47-BCCCF233EF1E}" type="pres">
      <dgm:prSet presAssocID="{CF678BD9-F543-40FB-9DFB-F29EFA818597}" presName="node" presStyleLbl="node1" presStyleIdx="7" presStyleCnt="8" custScaleX="155902" custScaleY="139961" custRadScaleRad="106422" custRadScaleInc="-29364">
        <dgm:presLayoutVars>
          <dgm:bulletEnabled val="1"/>
        </dgm:presLayoutVars>
      </dgm:prSet>
      <dgm:spPr>
        <a:prstGeom prst="star10">
          <a:avLst/>
        </a:prstGeom>
      </dgm:spPr>
    </dgm:pt>
  </dgm:ptLst>
  <dgm:cxnLst>
    <dgm:cxn modelId="{2D4CDF00-9966-43B7-B638-AF8C7F5D7719}" type="presOf" srcId="{6E3508D3-B194-4F9F-9455-0A07E2E0F53B}" destId="{0F63DA44-2AEA-4729-802C-7E2E44A253B4}" srcOrd="0" destOrd="0" presId="urn:microsoft.com/office/officeart/2005/8/layout/radial1"/>
    <dgm:cxn modelId="{F4259A08-BED9-4779-A9C2-198D78683F7B}" type="presOf" srcId="{763AE315-1E20-4AC5-8ECF-AD3A6B3FC615}" destId="{6F0FBE32-B4EC-4A2B-A2C4-EC43D5AC2EF0}" srcOrd="0" destOrd="0" presId="urn:microsoft.com/office/officeart/2005/8/layout/radial1"/>
    <dgm:cxn modelId="{26746610-2212-4B59-99CF-330C584D172B}" type="presOf" srcId="{38007F70-80D1-4552-A55A-9A6B84BA754F}" destId="{2E0A4CE5-6951-44EA-A781-4DE618E8CB0F}" srcOrd="0" destOrd="0" presId="urn:microsoft.com/office/officeart/2005/8/layout/radial1"/>
    <dgm:cxn modelId="{6F7CE617-1113-4A7A-80C2-AFF232BD2F67}" type="presOf" srcId="{49502BB6-A4A0-42FE-9392-B557A12CDDBC}" destId="{9DCC9ED6-F915-451A-BA80-CFA6D9DDC790}" srcOrd="0" destOrd="0" presId="urn:microsoft.com/office/officeart/2005/8/layout/radial1"/>
    <dgm:cxn modelId="{54A2F018-3BC0-46E8-BE3A-BA0027203125}" type="presOf" srcId="{B3361263-923C-4A45-BB3F-D93588909396}" destId="{EEE0EBAA-B243-4E36-A21C-5ACD987F4F3B}" srcOrd="0" destOrd="0" presId="urn:microsoft.com/office/officeart/2005/8/layout/radial1"/>
    <dgm:cxn modelId="{5DE9B619-1FED-4B01-99DC-E5D2475CA8EE}" type="presOf" srcId="{C3522E05-3D82-42BF-8F31-6FF51BD10D39}" destId="{0CC838C0-DE48-4636-B757-CFEDF84BBE64}" srcOrd="0" destOrd="0" presId="urn:microsoft.com/office/officeart/2005/8/layout/radial1"/>
    <dgm:cxn modelId="{3B8B891B-EBCF-419E-8F51-11C8066ADA0C}" srcId="{67E2A0A2-68E0-41D6-A6E4-82D5E1E2B38B}" destId="{CF678BD9-F543-40FB-9DFB-F29EFA818597}" srcOrd="7" destOrd="0" parTransId="{B3361263-923C-4A45-BB3F-D93588909396}" sibTransId="{532B9E3F-53B1-48E9-A14B-1D44C7047C16}"/>
    <dgm:cxn modelId="{FAEE2A24-0E31-483B-ABCF-01CBE596250E}" srcId="{67E2A0A2-68E0-41D6-A6E4-82D5E1E2B38B}" destId="{6E3508D3-B194-4F9F-9455-0A07E2E0F53B}" srcOrd="2" destOrd="0" parTransId="{5FD09B21-849E-416C-8C57-78392C415652}" sibTransId="{AB6BC8E6-65B3-4673-9CDA-67986DD12FB3}"/>
    <dgm:cxn modelId="{1230C12D-99FC-4F44-ACB6-8F4E9AAA2BBC}" type="presOf" srcId="{31B9D1B0-0847-413B-B45C-F85F3C628C63}" destId="{19C09369-67B8-47D9-81BE-42FF3A75645F}" srcOrd="0" destOrd="0" presId="urn:microsoft.com/office/officeart/2005/8/layout/radial1"/>
    <dgm:cxn modelId="{FDA31E2F-B30D-489C-A4DE-DE79191A4DA9}" type="presOf" srcId="{7974E99F-B396-42E0-B90C-5FDC28503D81}" destId="{3A727834-19CC-4465-A5EB-FC0A453ADA13}" srcOrd="0" destOrd="0" presId="urn:microsoft.com/office/officeart/2005/8/layout/radial1"/>
    <dgm:cxn modelId="{E731D131-B568-46B2-9673-C04BC94271EC}" type="presOf" srcId="{18617C3B-6042-4A5C-BE37-E1EB6E64E695}" destId="{AA21AA7C-547F-4105-B91E-01488F80BDB3}" srcOrd="1" destOrd="0" presId="urn:microsoft.com/office/officeart/2005/8/layout/radial1"/>
    <dgm:cxn modelId="{DCFCEF3A-09D8-4182-A575-EA9AC90646B7}" srcId="{67E2A0A2-68E0-41D6-A6E4-82D5E1E2B38B}" destId="{F998DD6D-128A-491F-995E-078C17B76F12}" srcOrd="5" destOrd="0" parTransId="{38007F70-80D1-4552-A55A-9A6B84BA754F}" sibTransId="{E44825E6-E88A-4EFD-9B77-598254214043}"/>
    <dgm:cxn modelId="{44DCE35B-EE73-44DE-A145-51C2A3B0D185}" srcId="{763AE315-1E20-4AC5-8ECF-AD3A6B3FC615}" destId="{67E2A0A2-68E0-41D6-A6E4-82D5E1E2B38B}" srcOrd="0" destOrd="0" parTransId="{09BAB23B-1CB0-45EE-A14E-16DF9FF3B178}" sibTransId="{3E0A0E28-96BE-4357-A904-328E41CE5BD6}"/>
    <dgm:cxn modelId="{8CA17963-7813-4435-BB35-970C4AF14E3C}" type="presOf" srcId="{F36F59E1-ED26-40FD-9DCB-292A1B66B9F3}" destId="{08F7A434-72CB-41B9-999B-DB88F9D8A430}" srcOrd="1" destOrd="0" presId="urn:microsoft.com/office/officeart/2005/8/layout/radial1"/>
    <dgm:cxn modelId="{F7E30867-B944-443B-A7DD-3C2C0836B05B}" srcId="{67E2A0A2-68E0-41D6-A6E4-82D5E1E2B38B}" destId="{CC8468AC-8D62-4BEE-9CD0-50BCFF4034DA}" srcOrd="4" destOrd="0" parTransId="{C3522E05-3D82-42BF-8F31-6FF51BD10D39}" sibTransId="{892B17CD-9972-4333-A563-EAF694155C5F}"/>
    <dgm:cxn modelId="{DCA15D48-02B1-4634-978F-EC03545A9027}" type="presOf" srcId="{38007F70-80D1-4552-A55A-9A6B84BA754F}" destId="{35FC2202-B132-4E8A-8F6F-6C9B46BB7ED9}" srcOrd="1" destOrd="0" presId="urn:microsoft.com/office/officeart/2005/8/layout/radial1"/>
    <dgm:cxn modelId="{F2C8A54A-5425-4E29-8BC5-3E6CFCA8E7B6}" type="presOf" srcId="{F998DD6D-128A-491F-995E-078C17B76F12}" destId="{5A15E53A-EE47-466E-AA71-2A8A04D4E1D8}" srcOrd="0" destOrd="0" presId="urn:microsoft.com/office/officeart/2005/8/layout/radial1"/>
    <dgm:cxn modelId="{54729D50-5803-41F2-BA1E-95B0A7AA6BA0}" type="presOf" srcId="{CF678BD9-F543-40FB-9DFB-F29EFA818597}" destId="{6303FAEE-0D28-499B-8A47-BCCCF233EF1E}" srcOrd="0" destOrd="0" presId="urn:microsoft.com/office/officeart/2005/8/layout/radial1"/>
    <dgm:cxn modelId="{4CDB5F53-0F75-49FF-A2AA-7DF54140E769}" srcId="{67E2A0A2-68E0-41D6-A6E4-82D5E1E2B38B}" destId="{49502BB6-A4A0-42FE-9392-B557A12CDDBC}" srcOrd="6" destOrd="0" parTransId="{F36F59E1-ED26-40FD-9DCB-292A1B66B9F3}" sibTransId="{35D82D6A-60AD-4B9F-B175-8C78187E7A95}"/>
    <dgm:cxn modelId="{1C8B7275-8AA7-4D78-BCAE-05DF54778DDB}" srcId="{67E2A0A2-68E0-41D6-A6E4-82D5E1E2B38B}" destId="{7974E99F-B396-42E0-B90C-5FDC28503D81}" srcOrd="3" destOrd="0" parTransId="{A40AAD70-4F15-4FAB-B4FA-6BFD0AB9047B}" sibTransId="{64CF18B2-B526-445E-9EF7-B5BE724369B6}"/>
    <dgm:cxn modelId="{B8FED475-3499-45B4-BAD5-306E492BED4D}" type="presOf" srcId="{C3522E05-3D82-42BF-8F31-6FF51BD10D39}" destId="{C94B2BB7-8E2D-4A43-951E-0E01AC107316}" srcOrd="1" destOrd="0" presId="urn:microsoft.com/office/officeart/2005/8/layout/radial1"/>
    <dgm:cxn modelId="{C86E0C56-72FF-47F8-86AD-400E1999026A}" type="presOf" srcId="{18617C3B-6042-4A5C-BE37-E1EB6E64E695}" destId="{2A27629C-1DE3-49B5-8D81-1C35E0F76F3B}" srcOrd="0" destOrd="0" presId="urn:microsoft.com/office/officeart/2005/8/layout/radial1"/>
    <dgm:cxn modelId="{A96C1578-4D9B-46F8-B20B-026185C4D944}" srcId="{67E2A0A2-68E0-41D6-A6E4-82D5E1E2B38B}" destId="{A7817BD3-58EE-4578-9D83-A7427E9FE862}" srcOrd="0" destOrd="0" parTransId="{18617C3B-6042-4A5C-BE37-E1EB6E64E695}" sibTransId="{99E7D1D8-F08D-4D19-8F33-5954E29ED121}"/>
    <dgm:cxn modelId="{13F9697A-8369-4C29-8BA1-FF0519191C4B}" type="presOf" srcId="{A7817BD3-58EE-4578-9D83-A7427E9FE862}" destId="{A178AFA8-1606-4DC6-9D7E-A82E7DDE9D87}" srcOrd="0" destOrd="0" presId="urn:microsoft.com/office/officeart/2005/8/layout/radial1"/>
    <dgm:cxn modelId="{E435BD89-5827-44E1-BA6A-0F4A7CC951F3}" type="presOf" srcId="{39A37562-E9D8-4DD0-8660-B15D463D336A}" destId="{7B7AC6B0-C3DA-4D9C-B8F1-4DE8907ECAA0}" srcOrd="0" destOrd="0" presId="urn:microsoft.com/office/officeart/2005/8/layout/radial1"/>
    <dgm:cxn modelId="{F190F39E-FDB0-4DC1-817B-D43EE96E3AB6}" type="presOf" srcId="{39A37562-E9D8-4DD0-8660-B15D463D336A}" destId="{A416D854-AC73-4AF7-828C-C4B5032BF329}" srcOrd="1" destOrd="0" presId="urn:microsoft.com/office/officeart/2005/8/layout/radial1"/>
    <dgm:cxn modelId="{8F14BFAA-8E48-4B22-8C1A-EC25CFB44ACD}" type="presOf" srcId="{67E2A0A2-68E0-41D6-A6E4-82D5E1E2B38B}" destId="{75E922B3-8A7F-4AEB-82C1-B05E0EBCE011}" srcOrd="0" destOrd="0" presId="urn:microsoft.com/office/officeart/2005/8/layout/radial1"/>
    <dgm:cxn modelId="{802040AC-BE29-40D0-B3F3-0C473D8948CE}" type="presOf" srcId="{CC8468AC-8D62-4BEE-9CD0-50BCFF4034DA}" destId="{B2417BE8-8A33-41E8-8CA0-7BBF5D566797}" srcOrd="0" destOrd="0" presId="urn:microsoft.com/office/officeart/2005/8/layout/radial1"/>
    <dgm:cxn modelId="{AFCC22BF-8E50-4AB5-A368-420DC58E3F1E}" type="presOf" srcId="{B3361263-923C-4A45-BB3F-D93588909396}" destId="{133B76EA-F1F4-4635-934A-386900599041}" srcOrd="1" destOrd="0" presId="urn:microsoft.com/office/officeart/2005/8/layout/radial1"/>
    <dgm:cxn modelId="{18AA2CC2-43C9-4B59-A4CE-15B896B68790}" srcId="{67E2A0A2-68E0-41D6-A6E4-82D5E1E2B38B}" destId="{31B9D1B0-0847-413B-B45C-F85F3C628C63}" srcOrd="1" destOrd="0" parTransId="{39A37562-E9D8-4DD0-8660-B15D463D336A}" sibTransId="{767B043F-2520-40C9-81F2-01A43689DFB4}"/>
    <dgm:cxn modelId="{186175C4-E0B6-4222-A41E-28F2880EED64}" type="presOf" srcId="{F36F59E1-ED26-40FD-9DCB-292A1B66B9F3}" destId="{7444BAEF-1CA7-49E3-A52F-1C1E2593D57E}" srcOrd="0" destOrd="0" presId="urn:microsoft.com/office/officeart/2005/8/layout/radial1"/>
    <dgm:cxn modelId="{C89B12CA-DF05-4ED0-9D0F-4FE43C82D338}" type="presOf" srcId="{A40AAD70-4F15-4FAB-B4FA-6BFD0AB9047B}" destId="{0DB82ECB-545E-4755-83F6-7E41C588E83C}" srcOrd="0" destOrd="0" presId="urn:microsoft.com/office/officeart/2005/8/layout/radial1"/>
    <dgm:cxn modelId="{FD3AC4DB-5560-41D9-B734-E711973C04DF}" type="presOf" srcId="{5FD09B21-849E-416C-8C57-78392C415652}" destId="{0BEF8F7E-7515-4DE1-9356-59D3B23B0F53}" srcOrd="0" destOrd="0" presId="urn:microsoft.com/office/officeart/2005/8/layout/radial1"/>
    <dgm:cxn modelId="{1C723DED-59C1-4300-971E-12C7AE00FE56}" type="presOf" srcId="{A40AAD70-4F15-4FAB-B4FA-6BFD0AB9047B}" destId="{892A759F-AA5E-4EE7-BB39-A824267075FC}" srcOrd="1" destOrd="0" presId="urn:microsoft.com/office/officeart/2005/8/layout/radial1"/>
    <dgm:cxn modelId="{712F9EFB-8F04-4538-8ED2-2311EFCD08FC}" type="presOf" srcId="{5FD09B21-849E-416C-8C57-78392C415652}" destId="{F87B735C-2C60-40F6-B11E-BB84CFBDBBA2}" srcOrd="1" destOrd="0" presId="urn:microsoft.com/office/officeart/2005/8/layout/radial1"/>
    <dgm:cxn modelId="{7434522E-52EE-403A-9439-443A3AB396A9}" type="presParOf" srcId="{6F0FBE32-B4EC-4A2B-A2C4-EC43D5AC2EF0}" destId="{75E922B3-8A7F-4AEB-82C1-B05E0EBCE011}" srcOrd="0" destOrd="0" presId="urn:microsoft.com/office/officeart/2005/8/layout/radial1"/>
    <dgm:cxn modelId="{7B2A4548-1AC8-4BDA-A1D5-34587D481DC1}" type="presParOf" srcId="{6F0FBE32-B4EC-4A2B-A2C4-EC43D5AC2EF0}" destId="{2A27629C-1DE3-49B5-8D81-1C35E0F76F3B}" srcOrd="1" destOrd="0" presId="urn:microsoft.com/office/officeart/2005/8/layout/radial1"/>
    <dgm:cxn modelId="{93B9E1B9-5E33-4073-BFBD-F4B6C240023B}" type="presParOf" srcId="{2A27629C-1DE3-49B5-8D81-1C35E0F76F3B}" destId="{AA21AA7C-547F-4105-B91E-01488F80BDB3}" srcOrd="0" destOrd="0" presId="urn:microsoft.com/office/officeart/2005/8/layout/radial1"/>
    <dgm:cxn modelId="{D40358D4-240A-4790-A296-AAD421B1FD59}" type="presParOf" srcId="{6F0FBE32-B4EC-4A2B-A2C4-EC43D5AC2EF0}" destId="{A178AFA8-1606-4DC6-9D7E-A82E7DDE9D87}" srcOrd="2" destOrd="0" presId="urn:microsoft.com/office/officeart/2005/8/layout/radial1"/>
    <dgm:cxn modelId="{4CA02DD3-63C2-404E-931C-ADF08ECF2124}" type="presParOf" srcId="{6F0FBE32-B4EC-4A2B-A2C4-EC43D5AC2EF0}" destId="{7B7AC6B0-C3DA-4D9C-B8F1-4DE8907ECAA0}" srcOrd="3" destOrd="0" presId="urn:microsoft.com/office/officeart/2005/8/layout/radial1"/>
    <dgm:cxn modelId="{DD9EAF2B-E98B-4D9C-B348-24B1A1D7E536}" type="presParOf" srcId="{7B7AC6B0-C3DA-4D9C-B8F1-4DE8907ECAA0}" destId="{A416D854-AC73-4AF7-828C-C4B5032BF329}" srcOrd="0" destOrd="0" presId="urn:microsoft.com/office/officeart/2005/8/layout/radial1"/>
    <dgm:cxn modelId="{64FEE47A-3787-48C6-87D1-2CCDB0DF7958}" type="presParOf" srcId="{6F0FBE32-B4EC-4A2B-A2C4-EC43D5AC2EF0}" destId="{19C09369-67B8-47D9-81BE-42FF3A75645F}" srcOrd="4" destOrd="0" presId="urn:microsoft.com/office/officeart/2005/8/layout/radial1"/>
    <dgm:cxn modelId="{E8351FB6-0666-4393-BCBD-BA7436415584}" type="presParOf" srcId="{6F0FBE32-B4EC-4A2B-A2C4-EC43D5AC2EF0}" destId="{0BEF8F7E-7515-4DE1-9356-59D3B23B0F53}" srcOrd="5" destOrd="0" presId="urn:microsoft.com/office/officeart/2005/8/layout/radial1"/>
    <dgm:cxn modelId="{C36ACBFB-E305-4447-8755-2D28F7D38C18}" type="presParOf" srcId="{0BEF8F7E-7515-4DE1-9356-59D3B23B0F53}" destId="{F87B735C-2C60-40F6-B11E-BB84CFBDBBA2}" srcOrd="0" destOrd="0" presId="urn:microsoft.com/office/officeart/2005/8/layout/radial1"/>
    <dgm:cxn modelId="{657B777C-27A9-417C-BAE6-899174349A55}" type="presParOf" srcId="{6F0FBE32-B4EC-4A2B-A2C4-EC43D5AC2EF0}" destId="{0F63DA44-2AEA-4729-802C-7E2E44A253B4}" srcOrd="6" destOrd="0" presId="urn:microsoft.com/office/officeart/2005/8/layout/radial1"/>
    <dgm:cxn modelId="{6065FD53-366B-43EC-A4DE-51A5A58FFA45}" type="presParOf" srcId="{6F0FBE32-B4EC-4A2B-A2C4-EC43D5AC2EF0}" destId="{0DB82ECB-545E-4755-83F6-7E41C588E83C}" srcOrd="7" destOrd="0" presId="urn:microsoft.com/office/officeart/2005/8/layout/radial1"/>
    <dgm:cxn modelId="{1E72D77D-EBB8-434C-A721-4B81A2F64470}" type="presParOf" srcId="{0DB82ECB-545E-4755-83F6-7E41C588E83C}" destId="{892A759F-AA5E-4EE7-BB39-A824267075FC}" srcOrd="0" destOrd="0" presId="urn:microsoft.com/office/officeart/2005/8/layout/radial1"/>
    <dgm:cxn modelId="{D7C6F2A6-68F3-4D9A-A429-CDB8080ECFAF}" type="presParOf" srcId="{6F0FBE32-B4EC-4A2B-A2C4-EC43D5AC2EF0}" destId="{3A727834-19CC-4465-A5EB-FC0A453ADA13}" srcOrd="8" destOrd="0" presId="urn:microsoft.com/office/officeart/2005/8/layout/radial1"/>
    <dgm:cxn modelId="{EEBD324A-D078-4CE9-97B5-D61EBB67B400}" type="presParOf" srcId="{6F0FBE32-B4EC-4A2B-A2C4-EC43D5AC2EF0}" destId="{0CC838C0-DE48-4636-B757-CFEDF84BBE64}" srcOrd="9" destOrd="0" presId="urn:microsoft.com/office/officeart/2005/8/layout/radial1"/>
    <dgm:cxn modelId="{6F0AD7BD-0082-41C4-AB83-B05E01201808}" type="presParOf" srcId="{0CC838C0-DE48-4636-B757-CFEDF84BBE64}" destId="{C94B2BB7-8E2D-4A43-951E-0E01AC107316}" srcOrd="0" destOrd="0" presId="urn:microsoft.com/office/officeart/2005/8/layout/radial1"/>
    <dgm:cxn modelId="{BD155D23-88F5-4C46-B234-1E3556D6FB5F}" type="presParOf" srcId="{6F0FBE32-B4EC-4A2B-A2C4-EC43D5AC2EF0}" destId="{B2417BE8-8A33-41E8-8CA0-7BBF5D566797}" srcOrd="10" destOrd="0" presId="urn:microsoft.com/office/officeart/2005/8/layout/radial1"/>
    <dgm:cxn modelId="{9ADBA740-0609-4CC0-8CC7-02301748EAE6}" type="presParOf" srcId="{6F0FBE32-B4EC-4A2B-A2C4-EC43D5AC2EF0}" destId="{2E0A4CE5-6951-44EA-A781-4DE618E8CB0F}" srcOrd="11" destOrd="0" presId="urn:microsoft.com/office/officeart/2005/8/layout/radial1"/>
    <dgm:cxn modelId="{B851384D-CB87-4EF2-B488-300E5F57EAAD}" type="presParOf" srcId="{2E0A4CE5-6951-44EA-A781-4DE618E8CB0F}" destId="{35FC2202-B132-4E8A-8F6F-6C9B46BB7ED9}" srcOrd="0" destOrd="0" presId="urn:microsoft.com/office/officeart/2005/8/layout/radial1"/>
    <dgm:cxn modelId="{B3D19630-58A6-429D-BE38-50A832FDE0BF}" type="presParOf" srcId="{6F0FBE32-B4EC-4A2B-A2C4-EC43D5AC2EF0}" destId="{5A15E53A-EE47-466E-AA71-2A8A04D4E1D8}" srcOrd="12" destOrd="0" presId="urn:microsoft.com/office/officeart/2005/8/layout/radial1"/>
    <dgm:cxn modelId="{37C60B2E-B7E1-4A9B-AC03-8FA487F5F6C3}" type="presParOf" srcId="{6F0FBE32-B4EC-4A2B-A2C4-EC43D5AC2EF0}" destId="{7444BAEF-1CA7-49E3-A52F-1C1E2593D57E}" srcOrd="13" destOrd="0" presId="urn:microsoft.com/office/officeart/2005/8/layout/radial1"/>
    <dgm:cxn modelId="{8BD80092-F1B4-49A9-9C08-89A3FDF4EBF1}" type="presParOf" srcId="{7444BAEF-1CA7-49E3-A52F-1C1E2593D57E}" destId="{08F7A434-72CB-41B9-999B-DB88F9D8A430}" srcOrd="0" destOrd="0" presId="urn:microsoft.com/office/officeart/2005/8/layout/radial1"/>
    <dgm:cxn modelId="{1B4515D6-19A0-4ED6-BF75-E4775C9FF04C}" type="presParOf" srcId="{6F0FBE32-B4EC-4A2B-A2C4-EC43D5AC2EF0}" destId="{9DCC9ED6-F915-451A-BA80-CFA6D9DDC790}" srcOrd="14" destOrd="0" presId="urn:microsoft.com/office/officeart/2005/8/layout/radial1"/>
    <dgm:cxn modelId="{F478FFEB-E0DF-40A7-B87E-29E470A7DF01}" type="presParOf" srcId="{6F0FBE32-B4EC-4A2B-A2C4-EC43D5AC2EF0}" destId="{EEE0EBAA-B243-4E36-A21C-5ACD987F4F3B}" srcOrd="15" destOrd="0" presId="urn:microsoft.com/office/officeart/2005/8/layout/radial1"/>
    <dgm:cxn modelId="{54E993A0-E3B3-4685-A8D3-2B47FDB973BF}" type="presParOf" srcId="{EEE0EBAA-B243-4E36-A21C-5ACD987F4F3B}" destId="{133B76EA-F1F4-4635-934A-386900599041}" srcOrd="0" destOrd="0" presId="urn:microsoft.com/office/officeart/2005/8/layout/radial1"/>
    <dgm:cxn modelId="{9FB8E147-8E54-4A5B-B720-FB17080B69B0}" type="presParOf" srcId="{6F0FBE32-B4EC-4A2B-A2C4-EC43D5AC2EF0}" destId="{6303FAEE-0D28-499B-8A47-BCCCF233EF1E}" srcOrd="16"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כימית בשרירים</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תנועה</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872D6015-2D8F-4B2B-AF55-6EF6B2F604A5}" srcId="{82966685-CE75-4A46-AF69-62CB86EA52B9}" destId="{277D311E-C2D9-4A00-9607-4FE3649CABEE}" srcOrd="1" destOrd="0" parTransId="{005C02BC-472A-4415-8F4F-20AB4F207A86}" sibTransId="{3E8CF2C3-A5BE-464B-9C97-F2008B2A551F}"/>
    <dgm:cxn modelId="{25D94847-03A6-40A5-BB78-E8261B406985}" type="presOf" srcId="{58D2B25A-2191-42D4-B545-B1EC5CD7BBBD}" destId="{3EACDC30-006F-4269-A117-C3A341167452}" srcOrd="1" destOrd="0" presId="urn:microsoft.com/office/officeart/2005/8/layout/process1"/>
    <dgm:cxn modelId="{5CC8476A-EF87-4731-97F3-16C28C29A89B}" type="presOf" srcId="{277D311E-C2D9-4A00-9607-4FE3649CABEE}" destId="{D540DEE9-5797-4E61-BE47-211FAAA31DE0}" srcOrd="0" destOrd="0" presId="urn:microsoft.com/office/officeart/2005/8/layout/process1"/>
    <dgm:cxn modelId="{D71D0D7C-13F6-47BB-8F44-F958F16E34A1}" type="presOf" srcId="{DB428FE9-2B87-4DF5-9DD1-F7F3FAA1C062}" destId="{5DF3AF16-CEE5-45B1-B913-7DE7359C017B}" srcOrd="0" destOrd="0" presId="urn:microsoft.com/office/officeart/2005/8/layout/process1"/>
    <dgm:cxn modelId="{D7F03195-72AB-4F0A-8278-835C191F8057}" type="presOf" srcId="{82966685-CE75-4A46-AF69-62CB86EA52B9}" destId="{A0F36C7D-5C49-4BA7-8E7F-6C5783925B93}" srcOrd="0"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129578E4-AA94-4B48-BD86-78588D10C060}" type="presOf" srcId="{58D2B25A-2191-42D4-B545-B1EC5CD7BBBD}" destId="{68161019-6270-456E-9FFC-1F8D8EA2F340}" srcOrd="0" destOrd="0" presId="urn:microsoft.com/office/officeart/2005/8/layout/process1"/>
    <dgm:cxn modelId="{EBBC884B-0B11-4D47-BB03-945FC83C83B0}" type="presParOf" srcId="{A0F36C7D-5C49-4BA7-8E7F-6C5783925B93}" destId="{5DF3AF16-CEE5-45B1-B913-7DE7359C017B}" srcOrd="0" destOrd="0" presId="urn:microsoft.com/office/officeart/2005/8/layout/process1"/>
    <dgm:cxn modelId="{9A8541EE-977F-494E-9D45-FDAD16C67C85}" type="presParOf" srcId="{A0F36C7D-5C49-4BA7-8E7F-6C5783925B93}" destId="{68161019-6270-456E-9FFC-1F8D8EA2F340}" srcOrd="1" destOrd="0" presId="urn:microsoft.com/office/officeart/2005/8/layout/process1"/>
    <dgm:cxn modelId="{51CBF12E-6BE6-430A-9AE4-8BC336764C72}" type="presParOf" srcId="{68161019-6270-456E-9FFC-1F8D8EA2F340}" destId="{3EACDC30-006F-4269-A117-C3A341167452}" srcOrd="0" destOrd="0" presId="urn:microsoft.com/office/officeart/2005/8/layout/process1"/>
    <dgm:cxn modelId="{639EBED9-EAEC-43F2-9D13-4C8ED8358929}"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חשמלית</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תנועה</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872D6015-2D8F-4B2B-AF55-6EF6B2F604A5}" srcId="{82966685-CE75-4A46-AF69-62CB86EA52B9}" destId="{277D311E-C2D9-4A00-9607-4FE3649CABEE}" srcOrd="1" destOrd="0" parTransId="{005C02BC-472A-4415-8F4F-20AB4F207A86}" sibTransId="{3E8CF2C3-A5BE-464B-9C97-F2008B2A551F}"/>
    <dgm:cxn modelId="{469DF015-F2CC-4C9D-9CC1-9E3622AADCC5}" type="presOf" srcId="{82966685-CE75-4A46-AF69-62CB86EA52B9}" destId="{A0F36C7D-5C49-4BA7-8E7F-6C5783925B93}" srcOrd="0" destOrd="0" presId="urn:microsoft.com/office/officeart/2005/8/layout/process1"/>
    <dgm:cxn modelId="{CCEBF71C-4883-4718-8F4D-A9C9E48697F0}" type="presOf" srcId="{277D311E-C2D9-4A00-9607-4FE3649CABEE}" destId="{D540DEE9-5797-4E61-BE47-211FAAA31DE0}" srcOrd="0" destOrd="0" presId="urn:microsoft.com/office/officeart/2005/8/layout/process1"/>
    <dgm:cxn modelId="{8DD4622E-46D4-4D37-A1CB-19D96EC3DCD5}" type="presOf" srcId="{58D2B25A-2191-42D4-B545-B1EC5CD7BBBD}" destId="{3EACDC30-006F-4269-A117-C3A341167452}" srcOrd="1" destOrd="0" presId="urn:microsoft.com/office/officeart/2005/8/layout/process1"/>
    <dgm:cxn modelId="{2A032497-3AAB-48FA-B5B3-D3B7E63FF8CA}" type="presOf" srcId="{DB428FE9-2B87-4DF5-9DD1-F7F3FAA1C062}" destId="{5DF3AF16-CEE5-45B1-B913-7DE7359C017B}" srcOrd="0"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685609E5-5151-4DFA-95B8-549D723602A5}" type="presOf" srcId="{58D2B25A-2191-42D4-B545-B1EC5CD7BBBD}" destId="{68161019-6270-456E-9FFC-1F8D8EA2F340}" srcOrd="0" destOrd="0" presId="urn:microsoft.com/office/officeart/2005/8/layout/process1"/>
    <dgm:cxn modelId="{66CF6D21-AE3E-4B64-8E96-78400F42C1F8}" type="presParOf" srcId="{A0F36C7D-5C49-4BA7-8E7F-6C5783925B93}" destId="{5DF3AF16-CEE5-45B1-B913-7DE7359C017B}" srcOrd="0" destOrd="0" presId="urn:microsoft.com/office/officeart/2005/8/layout/process1"/>
    <dgm:cxn modelId="{9B1C5C7C-C124-469C-9AEF-9A98F9A5977D}" type="presParOf" srcId="{A0F36C7D-5C49-4BA7-8E7F-6C5783925B93}" destId="{68161019-6270-456E-9FFC-1F8D8EA2F340}" srcOrd="1" destOrd="0" presId="urn:microsoft.com/office/officeart/2005/8/layout/process1"/>
    <dgm:cxn modelId="{6C3C2A08-5934-4035-BC2B-70C54FCE3B7B}" type="presParOf" srcId="{68161019-6270-456E-9FFC-1F8D8EA2F340}" destId="{3EACDC30-006F-4269-A117-C3A341167452}" srcOrd="0" destOrd="0" presId="urn:microsoft.com/office/officeart/2005/8/layout/process1"/>
    <dgm:cxn modelId="{40FF685E-844E-4D79-B525-D06B0CE3FB70}"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כימית</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חום</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FEEDE60A-C25E-4B5F-8294-75DD8607ABBB}" type="presOf" srcId="{82966685-CE75-4A46-AF69-62CB86EA52B9}" destId="{A0F36C7D-5C49-4BA7-8E7F-6C5783925B93}" srcOrd="0" destOrd="0" presId="urn:microsoft.com/office/officeart/2005/8/layout/process1"/>
    <dgm:cxn modelId="{872D6015-2D8F-4B2B-AF55-6EF6B2F604A5}" srcId="{82966685-CE75-4A46-AF69-62CB86EA52B9}" destId="{277D311E-C2D9-4A00-9607-4FE3649CABEE}" srcOrd="1" destOrd="0" parTransId="{005C02BC-472A-4415-8F4F-20AB4F207A86}" sibTransId="{3E8CF2C3-A5BE-464B-9C97-F2008B2A551F}"/>
    <dgm:cxn modelId="{DE4C8E81-5182-4CDA-B378-D015422359EA}" type="presOf" srcId="{277D311E-C2D9-4A00-9607-4FE3649CABEE}" destId="{D540DEE9-5797-4E61-BE47-211FAAA31DE0}" srcOrd="0" destOrd="0" presId="urn:microsoft.com/office/officeart/2005/8/layout/process1"/>
    <dgm:cxn modelId="{928C9A81-D920-456E-92F8-1B94FB0DC13F}" type="presOf" srcId="{58D2B25A-2191-42D4-B545-B1EC5CD7BBBD}" destId="{3EACDC30-006F-4269-A117-C3A341167452}" srcOrd="1"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63D717EA-979F-46A8-88A9-FADB833D93B7}" type="presOf" srcId="{58D2B25A-2191-42D4-B545-B1EC5CD7BBBD}" destId="{68161019-6270-456E-9FFC-1F8D8EA2F340}" srcOrd="0" destOrd="0" presId="urn:microsoft.com/office/officeart/2005/8/layout/process1"/>
    <dgm:cxn modelId="{7D39A0F3-B714-428F-B9CF-983D5CC25FA6}" type="presOf" srcId="{DB428FE9-2B87-4DF5-9DD1-F7F3FAA1C062}" destId="{5DF3AF16-CEE5-45B1-B913-7DE7359C017B}" srcOrd="0" destOrd="0" presId="urn:microsoft.com/office/officeart/2005/8/layout/process1"/>
    <dgm:cxn modelId="{02D307CB-E30D-4261-8275-2575F24478D5}" type="presParOf" srcId="{A0F36C7D-5C49-4BA7-8E7F-6C5783925B93}" destId="{5DF3AF16-CEE5-45B1-B913-7DE7359C017B}" srcOrd="0" destOrd="0" presId="urn:microsoft.com/office/officeart/2005/8/layout/process1"/>
    <dgm:cxn modelId="{519C64C8-4684-4C85-A844-EBC2A7D1B5B9}" type="presParOf" srcId="{A0F36C7D-5C49-4BA7-8E7F-6C5783925B93}" destId="{68161019-6270-456E-9FFC-1F8D8EA2F340}" srcOrd="1" destOrd="0" presId="urn:microsoft.com/office/officeart/2005/8/layout/process1"/>
    <dgm:cxn modelId="{AE29614E-6187-4CA2-8349-8AA234A8C0ED}" type="presParOf" srcId="{68161019-6270-456E-9FFC-1F8D8EA2F340}" destId="{3EACDC30-006F-4269-A117-C3A341167452}" srcOrd="0" destOrd="0" presId="urn:microsoft.com/office/officeart/2005/8/layout/process1"/>
    <dgm:cxn modelId="{E9F17510-86E5-46F2-B6D0-FA8124FA225F}"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חשמלית</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חום</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DA9A4A01-5897-48CD-A95D-FADE76FAB253}" type="presOf" srcId="{58D2B25A-2191-42D4-B545-B1EC5CD7BBBD}" destId="{68161019-6270-456E-9FFC-1F8D8EA2F340}" srcOrd="0" destOrd="0" presId="urn:microsoft.com/office/officeart/2005/8/layout/process1"/>
    <dgm:cxn modelId="{C3BFC912-34C7-4AB3-88E0-3B164979CE31}" type="presOf" srcId="{58D2B25A-2191-42D4-B545-B1EC5CD7BBBD}" destId="{3EACDC30-006F-4269-A117-C3A341167452}" srcOrd="1" destOrd="0" presId="urn:microsoft.com/office/officeart/2005/8/layout/process1"/>
    <dgm:cxn modelId="{872D6015-2D8F-4B2B-AF55-6EF6B2F604A5}" srcId="{82966685-CE75-4A46-AF69-62CB86EA52B9}" destId="{277D311E-C2D9-4A00-9607-4FE3649CABEE}" srcOrd="1" destOrd="0" parTransId="{005C02BC-472A-4415-8F4F-20AB4F207A86}" sibTransId="{3E8CF2C3-A5BE-464B-9C97-F2008B2A551F}"/>
    <dgm:cxn modelId="{BBEEF919-A7C7-4C21-91E2-41DAD37E3387}" type="presOf" srcId="{277D311E-C2D9-4A00-9607-4FE3649CABEE}" destId="{D540DEE9-5797-4E61-BE47-211FAAA31DE0}" srcOrd="0" destOrd="0" presId="urn:microsoft.com/office/officeart/2005/8/layout/process1"/>
    <dgm:cxn modelId="{4E96FB39-E250-4A78-B4B7-BC63832F6093}" type="presOf" srcId="{DB428FE9-2B87-4DF5-9DD1-F7F3FAA1C062}" destId="{5DF3AF16-CEE5-45B1-B913-7DE7359C017B}" srcOrd="0" destOrd="0" presId="urn:microsoft.com/office/officeart/2005/8/layout/process1"/>
    <dgm:cxn modelId="{C2A72965-8271-4440-A5AD-62C629F62E95}" type="presOf" srcId="{82966685-CE75-4A46-AF69-62CB86EA52B9}" destId="{A0F36C7D-5C49-4BA7-8E7F-6C5783925B93}" srcOrd="0"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29D13620-98A7-4743-A119-181856645411}" type="presParOf" srcId="{A0F36C7D-5C49-4BA7-8E7F-6C5783925B93}" destId="{5DF3AF16-CEE5-45B1-B913-7DE7359C017B}" srcOrd="0" destOrd="0" presId="urn:microsoft.com/office/officeart/2005/8/layout/process1"/>
    <dgm:cxn modelId="{66EBAB42-8962-4858-A3FF-3DD263C8D56F}" type="presParOf" srcId="{A0F36C7D-5C49-4BA7-8E7F-6C5783925B93}" destId="{68161019-6270-456E-9FFC-1F8D8EA2F340}" srcOrd="1" destOrd="0" presId="urn:microsoft.com/office/officeart/2005/8/layout/process1"/>
    <dgm:cxn modelId="{6157FB32-FCE3-4DB5-9350-848F3D73B0FF}" type="presParOf" srcId="{68161019-6270-456E-9FFC-1F8D8EA2F340}" destId="{3EACDC30-006F-4269-A117-C3A341167452}" srcOrd="0" destOrd="0" presId="urn:microsoft.com/office/officeart/2005/8/layout/process1"/>
    <dgm:cxn modelId="{BA3E57A4-C0E2-4F05-86CC-6ABFEC290046}"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כימית בשרירים</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תנועה</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BB0B9E03-1541-4F96-9F26-28B5164A863E}" type="presOf" srcId="{DB428FE9-2B87-4DF5-9DD1-F7F3FAA1C062}" destId="{5DF3AF16-CEE5-45B1-B913-7DE7359C017B}" srcOrd="0" destOrd="0" presId="urn:microsoft.com/office/officeart/2005/8/layout/process1"/>
    <dgm:cxn modelId="{E37CC111-A56D-40AB-8425-CD8BEB221620}" type="presOf" srcId="{58D2B25A-2191-42D4-B545-B1EC5CD7BBBD}" destId="{68161019-6270-456E-9FFC-1F8D8EA2F340}" srcOrd="0" destOrd="0" presId="urn:microsoft.com/office/officeart/2005/8/layout/process1"/>
    <dgm:cxn modelId="{872D6015-2D8F-4B2B-AF55-6EF6B2F604A5}" srcId="{82966685-CE75-4A46-AF69-62CB86EA52B9}" destId="{277D311E-C2D9-4A00-9607-4FE3649CABEE}" srcOrd="1" destOrd="0" parTransId="{005C02BC-472A-4415-8F4F-20AB4F207A86}" sibTransId="{3E8CF2C3-A5BE-464B-9C97-F2008B2A551F}"/>
    <dgm:cxn modelId="{F8FA107B-29E6-4945-9357-74C454A20549}" type="presOf" srcId="{82966685-CE75-4A46-AF69-62CB86EA52B9}" destId="{A0F36C7D-5C49-4BA7-8E7F-6C5783925B93}" srcOrd="0" destOrd="0" presId="urn:microsoft.com/office/officeart/2005/8/layout/process1"/>
    <dgm:cxn modelId="{42321094-B700-4719-B50A-85E9D666BBB7}" type="presOf" srcId="{58D2B25A-2191-42D4-B545-B1EC5CD7BBBD}" destId="{3EACDC30-006F-4269-A117-C3A341167452}" srcOrd="1" destOrd="0" presId="urn:microsoft.com/office/officeart/2005/8/layout/process1"/>
    <dgm:cxn modelId="{137F4AB5-BF34-46E3-B7ED-23CF31C71FD1}" type="presOf" srcId="{277D311E-C2D9-4A00-9607-4FE3649CABEE}" destId="{D540DEE9-5797-4E61-BE47-211FAAA31DE0}" srcOrd="0"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1C6D71D9-880D-4699-BB1E-E8C279662442}" type="presParOf" srcId="{A0F36C7D-5C49-4BA7-8E7F-6C5783925B93}" destId="{5DF3AF16-CEE5-45B1-B913-7DE7359C017B}" srcOrd="0" destOrd="0" presId="urn:microsoft.com/office/officeart/2005/8/layout/process1"/>
    <dgm:cxn modelId="{245983CA-86E8-4A24-94C1-441BC39FA891}" type="presParOf" srcId="{A0F36C7D-5C49-4BA7-8E7F-6C5783925B93}" destId="{68161019-6270-456E-9FFC-1F8D8EA2F340}" srcOrd="1" destOrd="0" presId="urn:microsoft.com/office/officeart/2005/8/layout/process1"/>
    <dgm:cxn modelId="{E8645325-78F0-4496-A25F-34F941CCB27B}" type="presParOf" srcId="{68161019-6270-456E-9FFC-1F8D8EA2F340}" destId="{3EACDC30-006F-4269-A117-C3A341167452}" srcOrd="0" destOrd="0" presId="urn:microsoft.com/office/officeart/2005/8/layout/process1"/>
    <dgm:cxn modelId="{F2E584D2-A683-4881-8885-FF47A4EF56F9}"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חשמלית</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תנועה</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872D6015-2D8F-4B2B-AF55-6EF6B2F604A5}" srcId="{82966685-CE75-4A46-AF69-62CB86EA52B9}" destId="{277D311E-C2D9-4A00-9607-4FE3649CABEE}" srcOrd="1" destOrd="0" parTransId="{005C02BC-472A-4415-8F4F-20AB4F207A86}" sibTransId="{3E8CF2C3-A5BE-464B-9C97-F2008B2A551F}"/>
    <dgm:cxn modelId="{CC1D0C39-E041-45C1-8F53-A76855D9B5BB}" type="presOf" srcId="{82966685-CE75-4A46-AF69-62CB86EA52B9}" destId="{A0F36C7D-5C49-4BA7-8E7F-6C5783925B93}" srcOrd="0" destOrd="0" presId="urn:microsoft.com/office/officeart/2005/8/layout/process1"/>
    <dgm:cxn modelId="{A925F075-F961-4A7C-8F3D-F2B6E335F527}" type="presOf" srcId="{58D2B25A-2191-42D4-B545-B1EC5CD7BBBD}" destId="{3EACDC30-006F-4269-A117-C3A341167452}" srcOrd="1" destOrd="0" presId="urn:microsoft.com/office/officeart/2005/8/layout/process1"/>
    <dgm:cxn modelId="{DC65F29A-F23A-44A1-AF83-1B1BD4892BE6}" type="presOf" srcId="{58D2B25A-2191-42D4-B545-B1EC5CD7BBBD}" destId="{68161019-6270-456E-9FFC-1F8D8EA2F340}" srcOrd="0"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E14D6EE9-28E1-4B2A-A0C3-736218F2B4B6}" type="presOf" srcId="{277D311E-C2D9-4A00-9607-4FE3649CABEE}" destId="{D540DEE9-5797-4E61-BE47-211FAAA31DE0}" srcOrd="0" destOrd="0" presId="urn:microsoft.com/office/officeart/2005/8/layout/process1"/>
    <dgm:cxn modelId="{24C1FDF1-6FEA-489F-BC65-56D0EC782AD5}" type="presOf" srcId="{DB428FE9-2B87-4DF5-9DD1-F7F3FAA1C062}" destId="{5DF3AF16-CEE5-45B1-B913-7DE7359C017B}" srcOrd="0" destOrd="0" presId="urn:microsoft.com/office/officeart/2005/8/layout/process1"/>
    <dgm:cxn modelId="{0AC642B5-5651-48E2-8743-F17423638640}" type="presParOf" srcId="{A0F36C7D-5C49-4BA7-8E7F-6C5783925B93}" destId="{5DF3AF16-CEE5-45B1-B913-7DE7359C017B}" srcOrd="0" destOrd="0" presId="urn:microsoft.com/office/officeart/2005/8/layout/process1"/>
    <dgm:cxn modelId="{089F79D7-0F28-483D-9AD1-AF420035DD56}" type="presParOf" srcId="{A0F36C7D-5C49-4BA7-8E7F-6C5783925B93}" destId="{68161019-6270-456E-9FFC-1F8D8EA2F340}" srcOrd="1" destOrd="0" presId="urn:microsoft.com/office/officeart/2005/8/layout/process1"/>
    <dgm:cxn modelId="{6A1DA8B3-DD5D-4418-9AFC-E1F39FC44D3F}" type="presParOf" srcId="{68161019-6270-456E-9FFC-1F8D8EA2F340}" destId="{3EACDC30-006F-4269-A117-C3A341167452}" srcOrd="0" destOrd="0" presId="urn:microsoft.com/office/officeart/2005/8/layout/process1"/>
    <dgm:cxn modelId="{18E0A72E-C2FD-48CA-98D2-25ED185AAD4B}"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כימית בשרירים</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תנועה של היד</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40A5D302-55D8-42D8-90FA-22F2EF2EB61D}" type="presOf" srcId="{82966685-CE75-4A46-AF69-62CB86EA52B9}" destId="{A0F36C7D-5C49-4BA7-8E7F-6C5783925B93}" srcOrd="0" destOrd="0" presId="urn:microsoft.com/office/officeart/2005/8/layout/process1"/>
    <dgm:cxn modelId="{55146C08-2CD4-4894-BAE2-C72AFB5F3367}" type="presOf" srcId="{277D311E-C2D9-4A00-9607-4FE3649CABEE}" destId="{D540DEE9-5797-4E61-BE47-211FAAA31DE0}" srcOrd="0" destOrd="0" presId="urn:microsoft.com/office/officeart/2005/8/layout/process1"/>
    <dgm:cxn modelId="{872D6015-2D8F-4B2B-AF55-6EF6B2F604A5}" srcId="{82966685-CE75-4A46-AF69-62CB86EA52B9}" destId="{277D311E-C2D9-4A00-9607-4FE3649CABEE}" srcOrd="1" destOrd="0" parTransId="{005C02BC-472A-4415-8F4F-20AB4F207A86}" sibTransId="{3E8CF2C3-A5BE-464B-9C97-F2008B2A551F}"/>
    <dgm:cxn modelId="{9FA96A1F-8795-43CA-94E6-93354A5CE4CC}" type="presOf" srcId="{58D2B25A-2191-42D4-B545-B1EC5CD7BBBD}" destId="{3EACDC30-006F-4269-A117-C3A341167452}" srcOrd="1" destOrd="0" presId="urn:microsoft.com/office/officeart/2005/8/layout/process1"/>
    <dgm:cxn modelId="{3E7F4AC8-16F2-496F-BAD2-063015CBADE0}" type="presOf" srcId="{58D2B25A-2191-42D4-B545-B1EC5CD7BBBD}" destId="{68161019-6270-456E-9FFC-1F8D8EA2F340}" srcOrd="0"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7CC00BDD-9941-414F-88BC-31569C45FD77}" type="presOf" srcId="{DB428FE9-2B87-4DF5-9DD1-F7F3FAA1C062}" destId="{5DF3AF16-CEE5-45B1-B913-7DE7359C017B}" srcOrd="0" destOrd="0" presId="urn:microsoft.com/office/officeart/2005/8/layout/process1"/>
    <dgm:cxn modelId="{91634BC0-B87A-4395-A96F-BDD8C9A25CE0}" type="presParOf" srcId="{A0F36C7D-5C49-4BA7-8E7F-6C5783925B93}" destId="{5DF3AF16-CEE5-45B1-B913-7DE7359C017B}" srcOrd="0" destOrd="0" presId="urn:microsoft.com/office/officeart/2005/8/layout/process1"/>
    <dgm:cxn modelId="{9408B5F7-C366-4101-8645-CB3F1879EF3D}" type="presParOf" srcId="{A0F36C7D-5C49-4BA7-8E7F-6C5783925B93}" destId="{68161019-6270-456E-9FFC-1F8D8EA2F340}" srcOrd="1" destOrd="0" presId="urn:microsoft.com/office/officeart/2005/8/layout/process1"/>
    <dgm:cxn modelId="{D4D73A2B-E5AA-488E-BB5B-ECEE6EA214F7}" type="presParOf" srcId="{68161019-6270-456E-9FFC-1F8D8EA2F340}" destId="{3EACDC30-006F-4269-A117-C3A341167452}" srcOrd="0" destOrd="0" presId="urn:microsoft.com/office/officeart/2005/8/layout/process1"/>
    <dgm:cxn modelId="{33446445-4E33-4B56-B25C-5FC669123C7D}"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5FC18A-AD80-47C6-B764-050CEFE79989}" type="doc">
      <dgm:prSet loTypeId="urn:microsoft.com/office/officeart/2005/8/layout/radial5" loCatId="cycle" qsTypeId="urn:microsoft.com/office/officeart/2005/8/quickstyle/simple1" qsCatId="simple" csTypeId="urn:microsoft.com/office/officeart/2005/8/colors/colorful2" csCatId="colorful" phldr="1"/>
      <dgm:spPr/>
      <dgm:t>
        <a:bodyPr/>
        <a:lstStyle/>
        <a:p>
          <a:pPr rtl="1"/>
          <a:endParaRPr lang="he-IL"/>
        </a:p>
      </dgm:t>
    </dgm:pt>
    <dgm:pt modelId="{46C634D4-B9F4-4761-92BF-3867E3D9D4F9}">
      <dgm:prSet phldrT="[טקסט]" custT="1">
        <dgm:style>
          <a:lnRef idx="2">
            <a:schemeClr val="accent2"/>
          </a:lnRef>
          <a:fillRef idx="1">
            <a:schemeClr val="lt1"/>
          </a:fillRef>
          <a:effectRef idx="0">
            <a:schemeClr val="accent2"/>
          </a:effectRef>
          <a:fontRef idx="minor">
            <a:schemeClr val="dk1"/>
          </a:fontRef>
        </dgm:style>
      </dgm:prSet>
      <dgm:spPr/>
      <dgm:t>
        <a:bodyPr/>
        <a:lstStyle/>
        <a:p>
          <a:pPr rtl="1"/>
          <a:endParaRPr lang="he-IL" sz="2800" b="1" dirty="0"/>
        </a:p>
        <a:p>
          <a:pPr rtl="1"/>
          <a:r>
            <a:rPr lang="he-IL" sz="2800" b="1" dirty="0"/>
            <a:t>אנרגיה</a:t>
          </a:r>
        </a:p>
        <a:p>
          <a:pPr rtl="1"/>
          <a:endParaRPr lang="he-IL" sz="2800" b="1" dirty="0"/>
        </a:p>
      </dgm:t>
    </dgm:pt>
    <dgm:pt modelId="{B1FDA157-80FB-4412-9737-109710262262}" type="parTrans" cxnId="{DC41B5FE-CFF6-4033-9E63-800BA8EDF63F}">
      <dgm:prSet/>
      <dgm:spPr/>
      <dgm:t>
        <a:bodyPr/>
        <a:lstStyle/>
        <a:p>
          <a:pPr rtl="1"/>
          <a:endParaRPr lang="he-IL" sz="2000"/>
        </a:p>
      </dgm:t>
    </dgm:pt>
    <dgm:pt modelId="{F7A0A0FD-1339-426C-BE09-3B0E5D2A17F2}" type="sibTrans" cxnId="{DC41B5FE-CFF6-4033-9E63-800BA8EDF63F}">
      <dgm:prSet/>
      <dgm:spPr/>
      <dgm:t>
        <a:bodyPr/>
        <a:lstStyle/>
        <a:p>
          <a:pPr rtl="1"/>
          <a:endParaRPr lang="he-IL" sz="2000"/>
        </a:p>
      </dgm:t>
    </dgm:pt>
    <dgm:pt modelId="{60728E19-194A-410C-9EF4-3B5849C11653}">
      <dgm:prSet phldrT="[טקסט]" custT="1">
        <dgm:style>
          <a:lnRef idx="2">
            <a:schemeClr val="accent5"/>
          </a:lnRef>
          <a:fillRef idx="1">
            <a:schemeClr val="lt1"/>
          </a:fillRef>
          <a:effectRef idx="0">
            <a:schemeClr val="accent5"/>
          </a:effectRef>
          <a:fontRef idx="minor">
            <a:schemeClr val="dk1"/>
          </a:fontRef>
        </dgm:style>
      </dgm:prSet>
      <dgm:spPr/>
      <dgm:t>
        <a:bodyPr/>
        <a:lstStyle/>
        <a:p>
          <a:pPr rtl="1"/>
          <a:r>
            <a:rPr lang="he-IL" sz="2800" dirty="0"/>
            <a:t>משבר אנרגיה</a:t>
          </a:r>
        </a:p>
      </dgm:t>
    </dgm:pt>
    <dgm:pt modelId="{147CFE8A-00B7-4CD2-A097-FC3F176A4537}" type="parTrans" cxnId="{D4C57B6C-ECCC-4AE6-956E-2396F8496149}">
      <dgm:prSet custT="1"/>
      <dgm:spPr/>
      <dgm:t>
        <a:bodyPr/>
        <a:lstStyle/>
        <a:p>
          <a:pPr rtl="1"/>
          <a:endParaRPr lang="he-IL" sz="2400"/>
        </a:p>
      </dgm:t>
    </dgm:pt>
    <dgm:pt modelId="{2D20D3F8-F5DF-4D89-B0C3-490342F79538}" type="sibTrans" cxnId="{D4C57B6C-ECCC-4AE6-956E-2396F8496149}">
      <dgm:prSet/>
      <dgm:spPr/>
      <dgm:t>
        <a:bodyPr/>
        <a:lstStyle/>
        <a:p>
          <a:pPr rtl="1"/>
          <a:endParaRPr lang="he-IL" sz="2000"/>
        </a:p>
      </dgm:t>
    </dgm:pt>
    <dgm:pt modelId="{B4889026-6114-4375-A5C3-F278455BFA44}">
      <dgm:prSet phldrT="[טקסט]" custT="1">
        <dgm:style>
          <a:lnRef idx="2">
            <a:schemeClr val="accent4"/>
          </a:lnRef>
          <a:fillRef idx="1">
            <a:schemeClr val="lt1"/>
          </a:fillRef>
          <a:effectRef idx="0">
            <a:schemeClr val="accent4"/>
          </a:effectRef>
          <a:fontRef idx="minor">
            <a:schemeClr val="dk1"/>
          </a:fontRef>
        </dgm:style>
      </dgm:prSet>
      <dgm:spPr/>
      <dgm:t>
        <a:bodyPr/>
        <a:lstStyle/>
        <a:p>
          <a:pPr rtl="1"/>
          <a:r>
            <a:rPr lang="he-IL" sz="2800" dirty="0"/>
            <a:t>חטיף אנרגיה</a:t>
          </a:r>
        </a:p>
      </dgm:t>
    </dgm:pt>
    <dgm:pt modelId="{31A72E65-C71A-4922-A7BD-2BDD337B017F}" type="parTrans" cxnId="{E96AEF83-3BFD-4DD3-B7B0-D458A7E7E32C}">
      <dgm:prSet custT="1"/>
      <dgm:spPr/>
      <dgm:t>
        <a:bodyPr/>
        <a:lstStyle/>
        <a:p>
          <a:pPr rtl="1"/>
          <a:endParaRPr lang="he-IL" sz="2400"/>
        </a:p>
      </dgm:t>
    </dgm:pt>
    <dgm:pt modelId="{7A737440-1B13-4A0C-B7BD-9FCFF20BC26D}" type="sibTrans" cxnId="{E96AEF83-3BFD-4DD3-B7B0-D458A7E7E32C}">
      <dgm:prSet/>
      <dgm:spPr/>
      <dgm:t>
        <a:bodyPr/>
        <a:lstStyle/>
        <a:p>
          <a:pPr rtl="1"/>
          <a:endParaRPr lang="he-IL" sz="2000"/>
        </a:p>
      </dgm:t>
    </dgm:pt>
    <dgm:pt modelId="{99B31113-D783-4FC2-8DAF-18BAB0A69BB4}">
      <dgm:prSet phldrT="[טקסט]" custT="1">
        <dgm:style>
          <a:lnRef idx="2">
            <a:schemeClr val="accent1"/>
          </a:lnRef>
          <a:fillRef idx="1">
            <a:schemeClr val="lt1"/>
          </a:fillRef>
          <a:effectRef idx="0">
            <a:schemeClr val="accent1"/>
          </a:effectRef>
          <a:fontRef idx="minor">
            <a:schemeClr val="dk1"/>
          </a:fontRef>
        </dgm:style>
      </dgm:prSet>
      <dgm:spPr/>
      <dgm:t>
        <a:bodyPr/>
        <a:lstStyle/>
        <a:p>
          <a:pPr rtl="1"/>
          <a:r>
            <a:rPr lang="he-IL" sz="2800" dirty="0"/>
            <a:t>אנרגיה גרעינית</a:t>
          </a:r>
        </a:p>
      </dgm:t>
    </dgm:pt>
    <dgm:pt modelId="{835C9B07-5F4A-49CF-A90B-5BD199B1F062}" type="parTrans" cxnId="{A5695E5D-F16C-47BD-B196-61C37042259F}">
      <dgm:prSet custT="1"/>
      <dgm:spPr/>
      <dgm:t>
        <a:bodyPr/>
        <a:lstStyle/>
        <a:p>
          <a:pPr rtl="1"/>
          <a:endParaRPr lang="he-IL" sz="2400"/>
        </a:p>
      </dgm:t>
    </dgm:pt>
    <dgm:pt modelId="{DC533704-218C-41CF-B4DF-3ACAE437978A}" type="sibTrans" cxnId="{A5695E5D-F16C-47BD-B196-61C37042259F}">
      <dgm:prSet/>
      <dgm:spPr/>
      <dgm:t>
        <a:bodyPr/>
        <a:lstStyle/>
        <a:p>
          <a:pPr rtl="1"/>
          <a:endParaRPr lang="he-IL" sz="2000"/>
        </a:p>
      </dgm:t>
    </dgm:pt>
    <dgm:pt modelId="{172F4707-8235-4688-8AB0-05DC70F46349}">
      <dgm:prSet phldrT="[טקסט]" custT="1">
        <dgm:style>
          <a:lnRef idx="2">
            <a:schemeClr val="accent6"/>
          </a:lnRef>
          <a:fillRef idx="1">
            <a:schemeClr val="lt1"/>
          </a:fillRef>
          <a:effectRef idx="0">
            <a:schemeClr val="accent6"/>
          </a:effectRef>
          <a:fontRef idx="minor">
            <a:schemeClr val="dk1"/>
          </a:fontRef>
        </dgm:style>
      </dgm:prSet>
      <dgm:spPr/>
      <dgm:t>
        <a:bodyPr/>
        <a:lstStyle/>
        <a:p>
          <a:pPr rtl="1"/>
          <a:r>
            <a:rPr lang="he-IL" sz="2800" dirty="0"/>
            <a:t>אנרגיה אטומית</a:t>
          </a:r>
        </a:p>
      </dgm:t>
    </dgm:pt>
    <dgm:pt modelId="{C75898C1-490A-47D8-A8AE-707003AE0F91}" type="parTrans" cxnId="{C592B53A-8BBE-4B0F-805C-9E1A0AC776B0}">
      <dgm:prSet custT="1"/>
      <dgm:spPr/>
      <dgm:t>
        <a:bodyPr/>
        <a:lstStyle/>
        <a:p>
          <a:pPr rtl="1"/>
          <a:endParaRPr lang="he-IL" sz="2400"/>
        </a:p>
      </dgm:t>
    </dgm:pt>
    <dgm:pt modelId="{974E8044-C77F-48CE-9C67-E9D78A0B1C14}" type="sibTrans" cxnId="{C592B53A-8BBE-4B0F-805C-9E1A0AC776B0}">
      <dgm:prSet/>
      <dgm:spPr/>
      <dgm:t>
        <a:bodyPr/>
        <a:lstStyle/>
        <a:p>
          <a:pPr rtl="1"/>
          <a:endParaRPr lang="he-IL" sz="2000"/>
        </a:p>
      </dgm:t>
    </dgm:pt>
    <dgm:pt modelId="{7163A57A-6011-46C2-843C-91BBF6D03870}">
      <dgm:prSet phldrT="[טקסט]" custT="1">
        <dgm:style>
          <a:lnRef idx="2">
            <a:schemeClr val="dk1"/>
          </a:lnRef>
          <a:fillRef idx="1">
            <a:schemeClr val="lt1"/>
          </a:fillRef>
          <a:effectRef idx="0">
            <a:schemeClr val="dk1"/>
          </a:effectRef>
          <a:fontRef idx="minor">
            <a:schemeClr val="dk1"/>
          </a:fontRef>
        </dgm:style>
      </dgm:prSet>
      <dgm:spPr/>
      <dgm:t>
        <a:bodyPr/>
        <a:lstStyle/>
        <a:p>
          <a:pPr rtl="1"/>
          <a:r>
            <a:rPr lang="he-IL" sz="2800" dirty="0"/>
            <a:t>אנרגיה </a:t>
          </a:r>
          <a:r>
            <a:rPr lang="he-IL" sz="2400" dirty="0"/>
            <a:t>סולארית</a:t>
          </a:r>
        </a:p>
      </dgm:t>
    </dgm:pt>
    <dgm:pt modelId="{CA723D5F-C825-4137-AFEC-8EA421B44D03}" type="parTrans" cxnId="{29283CCF-290C-473A-B0B1-947BAF4F9558}">
      <dgm:prSet custT="1"/>
      <dgm:spPr/>
      <dgm:t>
        <a:bodyPr/>
        <a:lstStyle/>
        <a:p>
          <a:pPr rtl="1"/>
          <a:endParaRPr lang="he-IL" sz="2400"/>
        </a:p>
      </dgm:t>
    </dgm:pt>
    <dgm:pt modelId="{DE03F4EF-96F1-452F-99AB-4A4E92F84EC9}" type="sibTrans" cxnId="{29283CCF-290C-473A-B0B1-947BAF4F9558}">
      <dgm:prSet/>
      <dgm:spPr/>
      <dgm:t>
        <a:bodyPr/>
        <a:lstStyle/>
        <a:p>
          <a:pPr rtl="1"/>
          <a:endParaRPr lang="he-IL" sz="2000"/>
        </a:p>
      </dgm:t>
    </dgm:pt>
    <dgm:pt modelId="{3CF82F93-A3FA-4311-81DD-1E9442F09A4A}" type="pres">
      <dgm:prSet presAssocID="{2E5FC18A-AD80-47C6-B764-050CEFE79989}" presName="Name0" presStyleCnt="0">
        <dgm:presLayoutVars>
          <dgm:chMax val="1"/>
          <dgm:dir/>
          <dgm:animLvl val="ctr"/>
          <dgm:resizeHandles val="exact"/>
        </dgm:presLayoutVars>
      </dgm:prSet>
      <dgm:spPr/>
    </dgm:pt>
    <dgm:pt modelId="{752EB7C3-B967-4A06-9205-A78A325B57C7}" type="pres">
      <dgm:prSet presAssocID="{46C634D4-B9F4-4761-92BF-3867E3D9D4F9}" presName="centerShape" presStyleLbl="node0" presStyleIdx="0" presStyleCnt="1"/>
      <dgm:spPr/>
    </dgm:pt>
    <dgm:pt modelId="{E2049C9A-ADD3-42EA-9535-9697B4EB5F46}" type="pres">
      <dgm:prSet presAssocID="{147CFE8A-00B7-4CD2-A097-FC3F176A4537}" presName="parTrans" presStyleLbl="sibTrans2D1" presStyleIdx="0" presStyleCnt="5"/>
      <dgm:spPr/>
    </dgm:pt>
    <dgm:pt modelId="{35B1767C-F400-430A-9763-D41A4FCD23B7}" type="pres">
      <dgm:prSet presAssocID="{147CFE8A-00B7-4CD2-A097-FC3F176A4537}" presName="connectorText" presStyleLbl="sibTrans2D1" presStyleIdx="0" presStyleCnt="5"/>
      <dgm:spPr/>
    </dgm:pt>
    <dgm:pt modelId="{5C87017E-6C82-496F-888D-0AEA4C27C01B}" type="pres">
      <dgm:prSet presAssocID="{60728E19-194A-410C-9EF4-3B5849C11653}" presName="node" presStyleLbl="node1" presStyleIdx="0" presStyleCnt="5">
        <dgm:presLayoutVars>
          <dgm:bulletEnabled val="1"/>
        </dgm:presLayoutVars>
      </dgm:prSet>
      <dgm:spPr/>
    </dgm:pt>
    <dgm:pt modelId="{42E9016D-32E8-4664-AF16-C5F82F89A054}" type="pres">
      <dgm:prSet presAssocID="{31A72E65-C71A-4922-A7BD-2BDD337B017F}" presName="parTrans" presStyleLbl="sibTrans2D1" presStyleIdx="1" presStyleCnt="5"/>
      <dgm:spPr/>
    </dgm:pt>
    <dgm:pt modelId="{7FA7DF03-2D57-4CCF-8B71-0DF3882AF7EA}" type="pres">
      <dgm:prSet presAssocID="{31A72E65-C71A-4922-A7BD-2BDD337B017F}" presName="connectorText" presStyleLbl="sibTrans2D1" presStyleIdx="1" presStyleCnt="5"/>
      <dgm:spPr/>
    </dgm:pt>
    <dgm:pt modelId="{9B417DC8-915F-490E-B96C-A6BE734196F5}" type="pres">
      <dgm:prSet presAssocID="{B4889026-6114-4375-A5C3-F278455BFA44}" presName="node" presStyleLbl="node1" presStyleIdx="1" presStyleCnt="5">
        <dgm:presLayoutVars>
          <dgm:bulletEnabled val="1"/>
        </dgm:presLayoutVars>
      </dgm:prSet>
      <dgm:spPr/>
    </dgm:pt>
    <dgm:pt modelId="{B330AF75-0A4C-4E68-B4BD-3242D08D959F}" type="pres">
      <dgm:prSet presAssocID="{835C9B07-5F4A-49CF-A90B-5BD199B1F062}" presName="parTrans" presStyleLbl="sibTrans2D1" presStyleIdx="2" presStyleCnt="5"/>
      <dgm:spPr/>
    </dgm:pt>
    <dgm:pt modelId="{7B8006A3-3164-44E7-A910-7AAC5DFCCF15}" type="pres">
      <dgm:prSet presAssocID="{835C9B07-5F4A-49CF-A90B-5BD199B1F062}" presName="connectorText" presStyleLbl="sibTrans2D1" presStyleIdx="2" presStyleCnt="5"/>
      <dgm:spPr/>
    </dgm:pt>
    <dgm:pt modelId="{BF0E56F5-EBF9-4CAA-B3D5-FCA22D283A19}" type="pres">
      <dgm:prSet presAssocID="{99B31113-D783-4FC2-8DAF-18BAB0A69BB4}" presName="node" presStyleLbl="node1" presStyleIdx="2" presStyleCnt="5">
        <dgm:presLayoutVars>
          <dgm:bulletEnabled val="1"/>
        </dgm:presLayoutVars>
      </dgm:prSet>
      <dgm:spPr/>
    </dgm:pt>
    <dgm:pt modelId="{99614DA6-FE43-43BC-A050-577FB0ADEC8B}" type="pres">
      <dgm:prSet presAssocID="{CA723D5F-C825-4137-AFEC-8EA421B44D03}" presName="parTrans" presStyleLbl="sibTrans2D1" presStyleIdx="3" presStyleCnt="5"/>
      <dgm:spPr/>
    </dgm:pt>
    <dgm:pt modelId="{3CFA5D5E-F2A5-4205-A8F5-864B73D921E4}" type="pres">
      <dgm:prSet presAssocID="{CA723D5F-C825-4137-AFEC-8EA421B44D03}" presName="connectorText" presStyleLbl="sibTrans2D1" presStyleIdx="3" presStyleCnt="5"/>
      <dgm:spPr/>
    </dgm:pt>
    <dgm:pt modelId="{84AC4A37-9407-451A-98B7-1501BB25B1F7}" type="pres">
      <dgm:prSet presAssocID="{7163A57A-6011-46C2-843C-91BBF6D03870}" presName="node" presStyleLbl="node1" presStyleIdx="3" presStyleCnt="5">
        <dgm:presLayoutVars>
          <dgm:bulletEnabled val="1"/>
        </dgm:presLayoutVars>
      </dgm:prSet>
      <dgm:spPr/>
    </dgm:pt>
    <dgm:pt modelId="{E410259E-FEC6-4D6F-9AE8-F83C0E06C636}" type="pres">
      <dgm:prSet presAssocID="{C75898C1-490A-47D8-A8AE-707003AE0F91}" presName="parTrans" presStyleLbl="sibTrans2D1" presStyleIdx="4" presStyleCnt="5"/>
      <dgm:spPr/>
    </dgm:pt>
    <dgm:pt modelId="{685B4AC8-BC83-4A3D-9E4B-B2DC5A0DBB50}" type="pres">
      <dgm:prSet presAssocID="{C75898C1-490A-47D8-A8AE-707003AE0F91}" presName="connectorText" presStyleLbl="sibTrans2D1" presStyleIdx="4" presStyleCnt="5"/>
      <dgm:spPr/>
    </dgm:pt>
    <dgm:pt modelId="{D6927549-47F8-43A0-8048-AA7F4C511C0D}" type="pres">
      <dgm:prSet presAssocID="{172F4707-8235-4688-8AB0-05DC70F46349}" presName="node" presStyleLbl="node1" presStyleIdx="4" presStyleCnt="5">
        <dgm:presLayoutVars>
          <dgm:bulletEnabled val="1"/>
        </dgm:presLayoutVars>
      </dgm:prSet>
      <dgm:spPr/>
    </dgm:pt>
  </dgm:ptLst>
  <dgm:cxnLst>
    <dgm:cxn modelId="{372D0907-F7DC-4C21-8934-F19EF1E8A2D9}" type="presOf" srcId="{31A72E65-C71A-4922-A7BD-2BDD337B017F}" destId="{42E9016D-32E8-4664-AF16-C5F82F89A054}" srcOrd="0" destOrd="0" presId="urn:microsoft.com/office/officeart/2005/8/layout/radial5"/>
    <dgm:cxn modelId="{3D0A840B-FABE-4F05-AB22-4D1895225878}" type="presOf" srcId="{7163A57A-6011-46C2-843C-91BBF6D03870}" destId="{84AC4A37-9407-451A-98B7-1501BB25B1F7}" srcOrd="0" destOrd="0" presId="urn:microsoft.com/office/officeart/2005/8/layout/radial5"/>
    <dgm:cxn modelId="{B6618B11-B628-46A0-AFE1-384329E5A1FB}" type="presOf" srcId="{CA723D5F-C825-4137-AFEC-8EA421B44D03}" destId="{3CFA5D5E-F2A5-4205-A8F5-864B73D921E4}" srcOrd="1" destOrd="0" presId="urn:microsoft.com/office/officeart/2005/8/layout/radial5"/>
    <dgm:cxn modelId="{55C98113-7C0D-4A5E-B834-CB8ECCE88B53}" type="presOf" srcId="{46C634D4-B9F4-4761-92BF-3867E3D9D4F9}" destId="{752EB7C3-B967-4A06-9205-A78A325B57C7}" srcOrd="0" destOrd="0" presId="urn:microsoft.com/office/officeart/2005/8/layout/radial5"/>
    <dgm:cxn modelId="{F9DA353A-6132-41FA-BDD3-60896A97880F}" type="presOf" srcId="{C75898C1-490A-47D8-A8AE-707003AE0F91}" destId="{685B4AC8-BC83-4A3D-9E4B-B2DC5A0DBB50}" srcOrd="1" destOrd="0" presId="urn:microsoft.com/office/officeart/2005/8/layout/radial5"/>
    <dgm:cxn modelId="{C592B53A-8BBE-4B0F-805C-9E1A0AC776B0}" srcId="{46C634D4-B9F4-4761-92BF-3867E3D9D4F9}" destId="{172F4707-8235-4688-8AB0-05DC70F46349}" srcOrd="4" destOrd="0" parTransId="{C75898C1-490A-47D8-A8AE-707003AE0F91}" sibTransId="{974E8044-C77F-48CE-9C67-E9D78A0B1C14}"/>
    <dgm:cxn modelId="{CB2C533C-84BD-45B2-8258-AFC1A6C81028}" type="presOf" srcId="{CA723D5F-C825-4137-AFEC-8EA421B44D03}" destId="{99614DA6-FE43-43BC-A050-577FB0ADEC8B}" srcOrd="0" destOrd="0" presId="urn:microsoft.com/office/officeart/2005/8/layout/radial5"/>
    <dgm:cxn modelId="{B341CC3E-1534-41A6-A411-46C499D561FE}" type="presOf" srcId="{172F4707-8235-4688-8AB0-05DC70F46349}" destId="{D6927549-47F8-43A0-8048-AA7F4C511C0D}" srcOrd="0" destOrd="0" presId="urn:microsoft.com/office/officeart/2005/8/layout/radial5"/>
    <dgm:cxn modelId="{9BE9995C-F98F-44FF-A2CF-0BA12B99F684}" type="presOf" srcId="{835C9B07-5F4A-49CF-A90B-5BD199B1F062}" destId="{7B8006A3-3164-44E7-A910-7AAC5DFCCF15}" srcOrd="1" destOrd="0" presId="urn:microsoft.com/office/officeart/2005/8/layout/radial5"/>
    <dgm:cxn modelId="{A5695E5D-F16C-47BD-B196-61C37042259F}" srcId="{46C634D4-B9F4-4761-92BF-3867E3D9D4F9}" destId="{99B31113-D783-4FC2-8DAF-18BAB0A69BB4}" srcOrd="2" destOrd="0" parTransId="{835C9B07-5F4A-49CF-A90B-5BD199B1F062}" sibTransId="{DC533704-218C-41CF-B4DF-3ACAE437978A}"/>
    <dgm:cxn modelId="{B02CB562-B63B-4102-8E03-49526AB31836}" type="presOf" srcId="{B4889026-6114-4375-A5C3-F278455BFA44}" destId="{9B417DC8-915F-490E-B96C-A6BE734196F5}" srcOrd="0" destOrd="0" presId="urn:microsoft.com/office/officeart/2005/8/layout/radial5"/>
    <dgm:cxn modelId="{D4C57B6C-ECCC-4AE6-956E-2396F8496149}" srcId="{46C634D4-B9F4-4761-92BF-3867E3D9D4F9}" destId="{60728E19-194A-410C-9EF4-3B5849C11653}" srcOrd="0" destOrd="0" parTransId="{147CFE8A-00B7-4CD2-A097-FC3F176A4537}" sibTransId="{2D20D3F8-F5DF-4D89-B0C3-490342F79538}"/>
    <dgm:cxn modelId="{64C54F6F-606D-4F98-BA32-50B9B716DD30}" type="presOf" srcId="{147CFE8A-00B7-4CD2-A097-FC3F176A4537}" destId="{E2049C9A-ADD3-42EA-9535-9697B4EB5F46}" srcOrd="0" destOrd="0" presId="urn:microsoft.com/office/officeart/2005/8/layout/radial5"/>
    <dgm:cxn modelId="{5F5FBC50-4B79-4EF6-B55B-2D66F736FDE5}" type="presOf" srcId="{2E5FC18A-AD80-47C6-B764-050CEFE79989}" destId="{3CF82F93-A3FA-4311-81DD-1E9442F09A4A}" srcOrd="0" destOrd="0" presId="urn:microsoft.com/office/officeart/2005/8/layout/radial5"/>
    <dgm:cxn modelId="{E96AEF83-3BFD-4DD3-B7B0-D458A7E7E32C}" srcId="{46C634D4-B9F4-4761-92BF-3867E3D9D4F9}" destId="{B4889026-6114-4375-A5C3-F278455BFA44}" srcOrd="1" destOrd="0" parTransId="{31A72E65-C71A-4922-A7BD-2BDD337B017F}" sibTransId="{7A737440-1B13-4A0C-B7BD-9FCFF20BC26D}"/>
    <dgm:cxn modelId="{B0B38A88-62E9-4731-8C3C-F3FED14F62FB}" type="presOf" srcId="{31A72E65-C71A-4922-A7BD-2BDD337B017F}" destId="{7FA7DF03-2D57-4CCF-8B71-0DF3882AF7EA}" srcOrd="1" destOrd="0" presId="urn:microsoft.com/office/officeart/2005/8/layout/radial5"/>
    <dgm:cxn modelId="{3B8F4091-0C1C-45E1-90A7-9F5DF1CEFC24}" type="presOf" srcId="{60728E19-194A-410C-9EF4-3B5849C11653}" destId="{5C87017E-6C82-496F-888D-0AEA4C27C01B}" srcOrd="0" destOrd="0" presId="urn:microsoft.com/office/officeart/2005/8/layout/radial5"/>
    <dgm:cxn modelId="{6C2F0C95-BD93-472E-BAF8-1B3C89AF0408}" type="presOf" srcId="{147CFE8A-00B7-4CD2-A097-FC3F176A4537}" destId="{35B1767C-F400-430A-9763-D41A4FCD23B7}" srcOrd="1" destOrd="0" presId="urn:microsoft.com/office/officeart/2005/8/layout/radial5"/>
    <dgm:cxn modelId="{6D411AC9-654F-4FD1-970F-0294DA7A4295}" type="presOf" srcId="{99B31113-D783-4FC2-8DAF-18BAB0A69BB4}" destId="{BF0E56F5-EBF9-4CAA-B3D5-FCA22D283A19}" srcOrd="0" destOrd="0" presId="urn:microsoft.com/office/officeart/2005/8/layout/radial5"/>
    <dgm:cxn modelId="{DE69CDC9-DCD0-499F-9016-8658148C3D60}" type="presOf" srcId="{835C9B07-5F4A-49CF-A90B-5BD199B1F062}" destId="{B330AF75-0A4C-4E68-B4BD-3242D08D959F}" srcOrd="0" destOrd="0" presId="urn:microsoft.com/office/officeart/2005/8/layout/radial5"/>
    <dgm:cxn modelId="{29283CCF-290C-473A-B0B1-947BAF4F9558}" srcId="{46C634D4-B9F4-4761-92BF-3867E3D9D4F9}" destId="{7163A57A-6011-46C2-843C-91BBF6D03870}" srcOrd="3" destOrd="0" parTransId="{CA723D5F-C825-4137-AFEC-8EA421B44D03}" sibTransId="{DE03F4EF-96F1-452F-99AB-4A4E92F84EC9}"/>
    <dgm:cxn modelId="{37A933D9-8CDB-4BF5-88C4-8A0E3C2F627B}" type="presOf" srcId="{C75898C1-490A-47D8-A8AE-707003AE0F91}" destId="{E410259E-FEC6-4D6F-9AE8-F83C0E06C636}" srcOrd="0" destOrd="0" presId="urn:microsoft.com/office/officeart/2005/8/layout/radial5"/>
    <dgm:cxn modelId="{DC41B5FE-CFF6-4033-9E63-800BA8EDF63F}" srcId="{2E5FC18A-AD80-47C6-B764-050CEFE79989}" destId="{46C634D4-B9F4-4761-92BF-3867E3D9D4F9}" srcOrd="0" destOrd="0" parTransId="{B1FDA157-80FB-4412-9737-109710262262}" sibTransId="{F7A0A0FD-1339-426C-BE09-3B0E5D2A17F2}"/>
    <dgm:cxn modelId="{102F066B-227B-48C7-A495-2708F3543DB2}" type="presParOf" srcId="{3CF82F93-A3FA-4311-81DD-1E9442F09A4A}" destId="{752EB7C3-B967-4A06-9205-A78A325B57C7}" srcOrd="0" destOrd="0" presId="urn:microsoft.com/office/officeart/2005/8/layout/radial5"/>
    <dgm:cxn modelId="{3F423E23-5C7D-4056-A21C-F48E0CBF6484}" type="presParOf" srcId="{3CF82F93-A3FA-4311-81DD-1E9442F09A4A}" destId="{E2049C9A-ADD3-42EA-9535-9697B4EB5F46}" srcOrd="1" destOrd="0" presId="urn:microsoft.com/office/officeart/2005/8/layout/radial5"/>
    <dgm:cxn modelId="{12E71879-0EB2-4D7C-AC87-375909CE2440}" type="presParOf" srcId="{E2049C9A-ADD3-42EA-9535-9697B4EB5F46}" destId="{35B1767C-F400-430A-9763-D41A4FCD23B7}" srcOrd="0" destOrd="0" presId="urn:microsoft.com/office/officeart/2005/8/layout/radial5"/>
    <dgm:cxn modelId="{AF5D6F37-AC90-4393-A0A3-C7E360CEBF65}" type="presParOf" srcId="{3CF82F93-A3FA-4311-81DD-1E9442F09A4A}" destId="{5C87017E-6C82-496F-888D-0AEA4C27C01B}" srcOrd="2" destOrd="0" presId="urn:microsoft.com/office/officeart/2005/8/layout/radial5"/>
    <dgm:cxn modelId="{241382A8-9540-48D3-960C-493BA158EDC3}" type="presParOf" srcId="{3CF82F93-A3FA-4311-81DD-1E9442F09A4A}" destId="{42E9016D-32E8-4664-AF16-C5F82F89A054}" srcOrd="3" destOrd="0" presId="urn:microsoft.com/office/officeart/2005/8/layout/radial5"/>
    <dgm:cxn modelId="{F2FAA6AF-2E47-43BC-B2DC-240361D065F3}" type="presParOf" srcId="{42E9016D-32E8-4664-AF16-C5F82F89A054}" destId="{7FA7DF03-2D57-4CCF-8B71-0DF3882AF7EA}" srcOrd="0" destOrd="0" presId="urn:microsoft.com/office/officeart/2005/8/layout/radial5"/>
    <dgm:cxn modelId="{A1387C14-FF5E-47A9-BCE0-8889B7463EE9}" type="presParOf" srcId="{3CF82F93-A3FA-4311-81DD-1E9442F09A4A}" destId="{9B417DC8-915F-490E-B96C-A6BE734196F5}" srcOrd="4" destOrd="0" presId="urn:microsoft.com/office/officeart/2005/8/layout/radial5"/>
    <dgm:cxn modelId="{910C3EEC-D89B-4D6B-AFE8-C980FA582584}" type="presParOf" srcId="{3CF82F93-A3FA-4311-81DD-1E9442F09A4A}" destId="{B330AF75-0A4C-4E68-B4BD-3242D08D959F}" srcOrd="5" destOrd="0" presId="urn:microsoft.com/office/officeart/2005/8/layout/radial5"/>
    <dgm:cxn modelId="{A60B79D3-7847-4A2C-B0A0-FE2696902869}" type="presParOf" srcId="{B330AF75-0A4C-4E68-B4BD-3242D08D959F}" destId="{7B8006A3-3164-44E7-A910-7AAC5DFCCF15}" srcOrd="0" destOrd="0" presId="urn:microsoft.com/office/officeart/2005/8/layout/radial5"/>
    <dgm:cxn modelId="{450F58B2-2AE5-4807-B6F3-F48FA44B1658}" type="presParOf" srcId="{3CF82F93-A3FA-4311-81DD-1E9442F09A4A}" destId="{BF0E56F5-EBF9-4CAA-B3D5-FCA22D283A19}" srcOrd="6" destOrd="0" presId="urn:microsoft.com/office/officeart/2005/8/layout/radial5"/>
    <dgm:cxn modelId="{47330D4F-D81B-46D6-B36E-8103BF95AA07}" type="presParOf" srcId="{3CF82F93-A3FA-4311-81DD-1E9442F09A4A}" destId="{99614DA6-FE43-43BC-A050-577FB0ADEC8B}" srcOrd="7" destOrd="0" presId="urn:microsoft.com/office/officeart/2005/8/layout/radial5"/>
    <dgm:cxn modelId="{A540DE47-6777-4D6C-A0A3-ABEC2484E78F}" type="presParOf" srcId="{99614DA6-FE43-43BC-A050-577FB0ADEC8B}" destId="{3CFA5D5E-F2A5-4205-A8F5-864B73D921E4}" srcOrd="0" destOrd="0" presId="urn:microsoft.com/office/officeart/2005/8/layout/radial5"/>
    <dgm:cxn modelId="{58EE0A52-26BA-48A0-9593-7231A650FD28}" type="presParOf" srcId="{3CF82F93-A3FA-4311-81DD-1E9442F09A4A}" destId="{84AC4A37-9407-451A-98B7-1501BB25B1F7}" srcOrd="8" destOrd="0" presId="urn:microsoft.com/office/officeart/2005/8/layout/radial5"/>
    <dgm:cxn modelId="{1FF3022E-BAEA-45E0-A228-FCCAA6D61ADB}" type="presParOf" srcId="{3CF82F93-A3FA-4311-81DD-1E9442F09A4A}" destId="{E410259E-FEC6-4D6F-9AE8-F83C0E06C636}" srcOrd="9" destOrd="0" presId="urn:microsoft.com/office/officeart/2005/8/layout/radial5"/>
    <dgm:cxn modelId="{A56E951D-3959-4786-A055-9289C2F2EDDE}" type="presParOf" srcId="{E410259E-FEC6-4D6F-9AE8-F83C0E06C636}" destId="{685B4AC8-BC83-4A3D-9E4B-B2DC5A0DBB50}" srcOrd="0" destOrd="0" presId="urn:microsoft.com/office/officeart/2005/8/layout/radial5"/>
    <dgm:cxn modelId="{65AF6C46-8672-4329-A4AC-D69D7419AF80}" type="presParOf" srcId="{3CF82F93-A3FA-4311-81DD-1E9442F09A4A}" destId="{D6927549-47F8-43A0-8048-AA7F4C511C0D}"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חשמלית</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תנועה של הצמצם</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872D6015-2D8F-4B2B-AF55-6EF6B2F604A5}" srcId="{82966685-CE75-4A46-AF69-62CB86EA52B9}" destId="{277D311E-C2D9-4A00-9607-4FE3649CABEE}" srcOrd="1" destOrd="0" parTransId="{005C02BC-472A-4415-8F4F-20AB4F207A86}" sibTransId="{3E8CF2C3-A5BE-464B-9C97-F2008B2A551F}"/>
    <dgm:cxn modelId="{22312C1B-465E-472F-84CC-ABC5CB7E4EA4}" type="presOf" srcId="{277D311E-C2D9-4A00-9607-4FE3649CABEE}" destId="{D540DEE9-5797-4E61-BE47-211FAAA31DE0}" srcOrd="0" destOrd="0" presId="urn:microsoft.com/office/officeart/2005/8/layout/process1"/>
    <dgm:cxn modelId="{6A5B2A1F-652C-4F6F-B151-DD61F564AD5C}" type="presOf" srcId="{58D2B25A-2191-42D4-B545-B1EC5CD7BBBD}" destId="{3EACDC30-006F-4269-A117-C3A341167452}" srcOrd="1" destOrd="0" presId="urn:microsoft.com/office/officeart/2005/8/layout/process1"/>
    <dgm:cxn modelId="{CCEB4154-B0F5-4684-AD01-AE6049ACA218}" type="presOf" srcId="{58D2B25A-2191-42D4-B545-B1EC5CD7BBBD}" destId="{68161019-6270-456E-9FFC-1F8D8EA2F340}" srcOrd="0" destOrd="0" presId="urn:microsoft.com/office/officeart/2005/8/layout/process1"/>
    <dgm:cxn modelId="{075FE492-6377-4307-9C06-74CDB1751C63}" type="presOf" srcId="{DB428FE9-2B87-4DF5-9DD1-F7F3FAA1C062}" destId="{5DF3AF16-CEE5-45B1-B913-7DE7359C017B}" srcOrd="0"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286E1FDC-C0BD-4E3F-9059-E131AC3A2246}" type="presOf" srcId="{82966685-CE75-4A46-AF69-62CB86EA52B9}" destId="{A0F36C7D-5C49-4BA7-8E7F-6C5783925B93}" srcOrd="0" destOrd="0" presId="urn:microsoft.com/office/officeart/2005/8/layout/process1"/>
    <dgm:cxn modelId="{C73D67AE-3081-4638-B9A8-1780C1D17714}" type="presParOf" srcId="{A0F36C7D-5C49-4BA7-8E7F-6C5783925B93}" destId="{5DF3AF16-CEE5-45B1-B913-7DE7359C017B}" srcOrd="0" destOrd="0" presId="urn:microsoft.com/office/officeart/2005/8/layout/process1"/>
    <dgm:cxn modelId="{2B6E8F06-DB25-4491-B554-B53CC4F48F20}" type="presParOf" srcId="{A0F36C7D-5C49-4BA7-8E7F-6C5783925B93}" destId="{68161019-6270-456E-9FFC-1F8D8EA2F340}" srcOrd="1" destOrd="0" presId="urn:microsoft.com/office/officeart/2005/8/layout/process1"/>
    <dgm:cxn modelId="{7D7A40B9-9F9B-4DBE-B2B6-13F851A63C14}" type="presParOf" srcId="{68161019-6270-456E-9FFC-1F8D8EA2F340}" destId="{3EACDC30-006F-4269-A117-C3A341167452}" srcOrd="0" destOrd="0" presId="urn:microsoft.com/office/officeart/2005/8/layout/process1"/>
    <dgm:cxn modelId="{EEA8A7E5-FE21-44CB-A6DC-80F4292DD788}"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כימית</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חום </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872D6015-2D8F-4B2B-AF55-6EF6B2F604A5}" srcId="{82966685-CE75-4A46-AF69-62CB86EA52B9}" destId="{277D311E-C2D9-4A00-9607-4FE3649CABEE}" srcOrd="1" destOrd="0" parTransId="{005C02BC-472A-4415-8F4F-20AB4F207A86}" sibTransId="{3E8CF2C3-A5BE-464B-9C97-F2008B2A551F}"/>
    <dgm:cxn modelId="{AB96781D-D492-4160-87C0-51037D338E9E}" type="presOf" srcId="{277D311E-C2D9-4A00-9607-4FE3649CABEE}" destId="{D540DEE9-5797-4E61-BE47-211FAAA31DE0}" srcOrd="0" destOrd="0" presId="urn:microsoft.com/office/officeart/2005/8/layout/process1"/>
    <dgm:cxn modelId="{738BBA23-2056-4175-8DA8-95B9D60EA20A}" type="presOf" srcId="{58D2B25A-2191-42D4-B545-B1EC5CD7BBBD}" destId="{3EACDC30-006F-4269-A117-C3A341167452}" srcOrd="1" destOrd="0" presId="urn:microsoft.com/office/officeart/2005/8/layout/process1"/>
    <dgm:cxn modelId="{827A1140-49EA-4EA4-AC66-126816DF041F}" type="presOf" srcId="{DB428FE9-2B87-4DF5-9DD1-F7F3FAA1C062}" destId="{5DF3AF16-CEE5-45B1-B913-7DE7359C017B}" srcOrd="0" destOrd="0" presId="urn:microsoft.com/office/officeart/2005/8/layout/process1"/>
    <dgm:cxn modelId="{2314A676-13D9-4A87-B926-180CCEC781AC}" type="presOf" srcId="{82966685-CE75-4A46-AF69-62CB86EA52B9}" destId="{A0F36C7D-5C49-4BA7-8E7F-6C5783925B93}" srcOrd="0"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40403FE7-9999-4BE8-9A30-ADF345496F8E}" type="presOf" srcId="{58D2B25A-2191-42D4-B545-B1EC5CD7BBBD}" destId="{68161019-6270-456E-9FFC-1F8D8EA2F340}" srcOrd="0" destOrd="0" presId="urn:microsoft.com/office/officeart/2005/8/layout/process1"/>
    <dgm:cxn modelId="{09367BDB-73B8-4F8A-AFEA-AA57FAB70E97}" type="presParOf" srcId="{A0F36C7D-5C49-4BA7-8E7F-6C5783925B93}" destId="{5DF3AF16-CEE5-45B1-B913-7DE7359C017B}" srcOrd="0" destOrd="0" presId="urn:microsoft.com/office/officeart/2005/8/layout/process1"/>
    <dgm:cxn modelId="{2AE589CE-7A52-409E-B1B1-F18835DE51E9}" type="presParOf" srcId="{A0F36C7D-5C49-4BA7-8E7F-6C5783925B93}" destId="{68161019-6270-456E-9FFC-1F8D8EA2F340}" srcOrd="1" destOrd="0" presId="urn:microsoft.com/office/officeart/2005/8/layout/process1"/>
    <dgm:cxn modelId="{C9AC51B0-8B4C-454F-917F-83B4345A21FC}" type="presParOf" srcId="{68161019-6270-456E-9FFC-1F8D8EA2F340}" destId="{3EACDC30-006F-4269-A117-C3A341167452}" srcOrd="0" destOrd="0" presId="urn:microsoft.com/office/officeart/2005/8/layout/process1"/>
    <dgm:cxn modelId="{D606F6D5-B255-4D06-826A-0409AC264733}"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חשמלית</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חום</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872D6015-2D8F-4B2B-AF55-6EF6B2F604A5}" srcId="{82966685-CE75-4A46-AF69-62CB86EA52B9}" destId="{277D311E-C2D9-4A00-9607-4FE3649CABEE}" srcOrd="1" destOrd="0" parTransId="{005C02BC-472A-4415-8F4F-20AB4F207A86}" sibTransId="{3E8CF2C3-A5BE-464B-9C97-F2008B2A551F}"/>
    <dgm:cxn modelId="{F965E95C-C263-42F2-B720-DD8934A77AAD}" type="presOf" srcId="{DB428FE9-2B87-4DF5-9DD1-F7F3FAA1C062}" destId="{5DF3AF16-CEE5-45B1-B913-7DE7359C017B}" srcOrd="0" destOrd="0" presId="urn:microsoft.com/office/officeart/2005/8/layout/process1"/>
    <dgm:cxn modelId="{21A63E95-8DCB-49A9-B518-934175E4D31C}" type="presOf" srcId="{82966685-CE75-4A46-AF69-62CB86EA52B9}" destId="{A0F36C7D-5C49-4BA7-8E7F-6C5783925B93}" srcOrd="0" destOrd="0" presId="urn:microsoft.com/office/officeart/2005/8/layout/process1"/>
    <dgm:cxn modelId="{60420AA3-6FCB-489E-961C-3B88DEDD10B0}" type="presOf" srcId="{58D2B25A-2191-42D4-B545-B1EC5CD7BBBD}" destId="{68161019-6270-456E-9FFC-1F8D8EA2F340}" srcOrd="0" destOrd="0" presId="urn:microsoft.com/office/officeart/2005/8/layout/process1"/>
    <dgm:cxn modelId="{AE1F19D5-E069-413A-A78C-9CEDD7AC34FC}" type="presOf" srcId="{277D311E-C2D9-4A00-9607-4FE3649CABEE}" destId="{D540DEE9-5797-4E61-BE47-211FAAA31DE0}" srcOrd="0"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1B050CDF-17E9-42DF-B8BC-12F79104C838}" type="presOf" srcId="{58D2B25A-2191-42D4-B545-B1EC5CD7BBBD}" destId="{3EACDC30-006F-4269-A117-C3A341167452}" srcOrd="1" destOrd="0" presId="urn:microsoft.com/office/officeart/2005/8/layout/process1"/>
    <dgm:cxn modelId="{B3486C78-BEF3-4F02-9389-CBE3A3CDB2BD}" type="presParOf" srcId="{A0F36C7D-5C49-4BA7-8E7F-6C5783925B93}" destId="{5DF3AF16-CEE5-45B1-B913-7DE7359C017B}" srcOrd="0" destOrd="0" presId="urn:microsoft.com/office/officeart/2005/8/layout/process1"/>
    <dgm:cxn modelId="{266812C8-71B4-4C02-8AE4-32F9FA941837}" type="presParOf" srcId="{A0F36C7D-5C49-4BA7-8E7F-6C5783925B93}" destId="{68161019-6270-456E-9FFC-1F8D8EA2F340}" srcOrd="1" destOrd="0" presId="urn:microsoft.com/office/officeart/2005/8/layout/process1"/>
    <dgm:cxn modelId="{01244AFF-062F-4884-B3C1-E05CEFD31E94}" type="presParOf" srcId="{68161019-6270-456E-9FFC-1F8D8EA2F340}" destId="{3EACDC30-006F-4269-A117-C3A341167452}" srcOrd="0" destOrd="0" presId="urn:microsoft.com/office/officeart/2005/8/layout/process1"/>
    <dgm:cxn modelId="{4ADAD99E-FFC9-4CAD-91FB-C5D92F50E0A4}"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כימית בנפט</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אור</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872D6015-2D8F-4B2B-AF55-6EF6B2F604A5}" srcId="{82966685-CE75-4A46-AF69-62CB86EA52B9}" destId="{277D311E-C2D9-4A00-9607-4FE3649CABEE}" srcOrd="1" destOrd="0" parTransId="{005C02BC-472A-4415-8F4F-20AB4F207A86}" sibTransId="{3E8CF2C3-A5BE-464B-9C97-F2008B2A551F}"/>
    <dgm:cxn modelId="{10589756-5A83-4137-8C7E-1B4B751E57C2}" type="presOf" srcId="{DB428FE9-2B87-4DF5-9DD1-F7F3FAA1C062}" destId="{5DF3AF16-CEE5-45B1-B913-7DE7359C017B}" srcOrd="0" destOrd="0" presId="urn:microsoft.com/office/officeart/2005/8/layout/process1"/>
    <dgm:cxn modelId="{B1C2F2BE-BCC8-4273-8F77-2A241BF14240}" type="presOf" srcId="{58D2B25A-2191-42D4-B545-B1EC5CD7BBBD}" destId="{68161019-6270-456E-9FFC-1F8D8EA2F340}" srcOrd="0"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0C0FE2E3-32C1-467B-AEF8-0E0941F41AB5}" type="presOf" srcId="{82966685-CE75-4A46-AF69-62CB86EA52B9}" destId="{A0F36C7D-5C49-4BA7-8E7F-6C5783925B93}" srcOrd="0" destOrd="0" presId="urn:microsoft.com/office/officeart/2005/8/layout/process1"/>
    <dgm:cxn modelId="{30A1F3E9-0539-4566-94FC-DC39236B39D9}" type="presOf" srcId="{277D311E-C2D9-4A00-9607-4FE3649CABEE}" destId="{D540DEE9-5797-4E61-BE47-211FAAA31DE0}" srcOrd="0" destOrd="0" presId="urn:microsoft.com/office/officeart/2005/8/layout/process1"/>
    <dgm:cxn modelId="{A8B895FA-C5D9-4936-A002-E408C181E3CC}" type="presOf" srcId="{58D2B25A-2191-42D4-B545-B1EC5CD7BBBD}" destId="{3EACDC30-006F-4269-A117-C3A341167452}" srcOrd="1" destOrd="0" presId="urn:microsoft.com/office/officeart/2005/8/layout/process1"/>
    <dgm:cxn modelId="{34AE0D25-7DBA-4817-B19E-39E6677EBDCC}" type="presParOf" srcId="{A0F36C7D-5C49-4BA7-8E7F-6C5783925B93}" destId="{5DF3AF16-CEE5-45B1-B913-7DE7359C017B}" srcOrd="0" destOrd="0" presId="urn:microsoft.com/office/officeart/2005/8/layout/process1"/>
    <dgm:cxn modelId="{9DFE3704-DC50-4BD4-8C93-8EDA44D9E40B}" type="presParOf" srcId="{A0F36C7D-5C49-4BA7-8E7F-6C5783925B93}" destId="{68161019-6270-456E-9FFC-1F8D8EA2F340}" srcOrd="1" destOrd="0" presId="urn:microsoft.com/office/officeart/2005/8/layout/process1"/>
    <dgm:cxn modelId="{93743192-6A91-46A5-8EDD-273128162769}" type="presParOf" srcId="{68161019-6270-456E-9FFC-1F8D8EA2F340}" destId="{3EACDC30-006F-4269-A117-C3A341167452}" srcOrd="0" destOrd="0" presId="urn:microsoft.com/office/officeart/2005/8/layout/process1"/>
    <dgm:cxn modelId="{B91F330C-7B9B-4840-8875-EE971EFCEB7D}"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2966685-CE75-4A46-AF69-62CB86EA52B9}" type="doc">
      <dgm:prSet loTypeId="urn:microsoft.com/office/officeart/2005/8/layout/process1" loCatId="process" qsTypeId="urn:microsoft.com/office/officeart/2005/8/quickstyle/3d2" qsCatId="3D" csTypeId="urn:microsoft.com/office/officeart/2005/8/colors/colorful5" csCatId="colorful" phldr="1"/>
      <dgm:spPr/>
    </dgm:pt>
    <dgm:pt modelId="{DB428FE9-2B87-4DF5-9DD1-F7F3FAA1C062}">
      <dgm:prSet phldrT="[טקסט]"/>
      <dgm:spPr/>
      <dgm:t>
        <a:bodyPr/>
        <a:lstStyle/>
        <a:p>
          <a:pPr rtl="1"/>
          <a:r>
            <a:rPr lang="he-IL" b="1" dirty="0">
              <a:solidFill>
                <a:schemeClr val="tx1"/>
              </a:solidFill>
            </a:rPr>
            <a:t>אנרגיה חשמלית</a:t>
          </a:r>
        </a:p>
      </dgm:t>
    </dgm:pt>
    <dgm:pt modelId="{F6461DDD-C0DF-4E1D-9B32-82D640D977B6}" type="parTrans" cxnId="{C53333D8-13F7-4F73-9D0B-026083AAD2F8}">
      <dgm:prSet/>
      <dgm:spPr/>
      <dgm:t>
        <a:bodyPr/>
        <a:lstStyle/>
        <a:p>
          <a:pPr rtl="1"/>
          <a:endParaRPr lang="he-IL" b="1">
            <a:solidFill>
              <a:schemeClr val="tx1"/>
            </a:solidFill>
          </a:endParaRPr>
        </a:p>
      </dgm:t>
    </dgm:pt>
    <dgm:pt modelId="{58D2B25A-2191-42D4-B545-B1EC5CD7BBBD}" type="sibTrans" cxnId="{C53333D8-13F7-4F73-9D0B-026083AAD2F8}">
      <dgm:prSet/>
      <dgm:spPr/>
      <dgm:t>
        <a:bodyPr/>
        <a:lstStyle/>
        <a:p>
          <a:pPr rtl="1"/>
          <a:endParaRPr lang="he-IL" b="1">
            <a:solidFill>
              <a:schemeClr val="tx1"/>
            </a:solidFill>
          </a:endParaRPr>
        </a:p>
      </dgm:t>
    </dgm:pt>
    <dgm:pt modelId="{277D311E-C2D9-4A00-9607-4FE3649CABEE}">
      <dgm:prSet phldrT="[טקסט]"/>
      <dgm:spPr/>
      <dgm:t>
        <a:bodyPr/>
        <a:lstStyle/>
        <a:p>
          <a:pPr rtl="1"/>
          <a:r>
            <a:rPr lang="he-IL" b="1" dirty="0">
              <a:solidFill>
                <a:schemeClr val="tx1"/>
              </a:solidFill>
            </a:rPr>
            <a:t>אנרגית אור</a:t>
          </a:r>
        </a:p>
      </dgm:t>
    </dgm:pt>
    <dgm:pt modelId="{005C02BC-472A-4415-8F4F-20AB4F207A86}" type="parTrans" cxnId="{872D6015-2D8F-4B2B-AF55-6EF6B2F604A5}">
      <dgm:prSet/>
      <dgm:spPr/>
      <dgm:t>
        <a:bodyPr/>
        <a:lstStyle/>
        <a:p>
          <a:pPr rtl="1"/>
          <a:endParaRPr lang="he-IL" b="1">
            <a:solidFill>
              <a:schemeClr val="tx1"/>
            </a:solidFill>
          </a:endParaRPr>
        </a:p>
      </dgm:t>
    </dgm:pt>
    <dgm:pt modelId="{3E8CF2C3-A5BE-464B-9C97-F2008B2A551F}" type="sibTrans" cxnId="{872D6015-2D8F-4B2B-AF55-6EF6B2F604A5}">
      <dgm:prSet/>
      <dgm:spPr/>
      <dgm:t>
        <a:bodyPr/>
        <a:lstStyle/>
        <a:p>
          <a:pPr rtl="1"/>
          <a:endParaRPr lang="he-IL" b="1">
            <a:solidFill>
              <a:schemeClr val="tx1"/>
            </a:solidFill>
          </a:endParaRPr>
        </a:p>
      </dgm:t>
    </dgm:pt>
    <dgm:pt modelId="{A0F36C7D-5C49-4BA7-8E7F-6C5783925B93}" type="pres">
      <dgm:prSet presAssocID="{82966685-CE75-4A46-AF69-62CB86EA52B9}" presName="Name0" presStyleCnt="0">
        <dgm:presLayoutVars>
          <dgm:dir val="rev"/>
          <dgm:resizeHandles val="exact"/>
        </dgm:presLayoutVars>
      </dgm:prSet>
      <dgm:spPr/>
    </dgm:pt>
    <dgm:pt modelId="{5DF3AF16-CEE5-45B1-B913-7DE7359C017B}" type="pres">
      <dgm:prSet presAssocID="{DB428FE9-2B87-4DF5-9DD1-F7F3FAA1C062}" presName="node" presStyleLbl="node1" presStyleIdx="0" presStyleCnt="2">
        <dgm:presLayoutVars>
          <dgm:bulletEnabled val="1"/>
        </dgm:presLayoutVars>
      </dgm:prSet>
      <dgm:spPr/>
    </dgm:pt>
    <dgm:pt modelId="{68161019-6270-456E-9FFC-1F8D8EA2F340}" type="pres">
      <dgm:prSet presAssocID="{58D2B25A-2191-42D4-B545-B1EC5CD7BBBD}" presName="sibTrans" presStyleLbl="sibTrans2D1" presStyleIdx="0" presStyleCnt="1"/>
      <dgm:spPr/>
    </dgm:pt>
    <dgm:pt modelId="{3EACDC30-006F-4269-A117-C3A341167452}" type="pres">
      <dgm:prSet presAssocID="{58D2B25A-2191-42D4-B545-B1EC5CD7BBBD}" presName="connectorText" presStyleLbl="sibTrans2D1" presStyleIdx="0" presStyleCnt="1"/>
      <dgm:spPr/>
    </dgm:pt>
    <dgm:pt modelId="{D540DEE9-5797-4E61-BE47-211FAAA31DE0}" type="pres">
      <dgm:prSet presAssocID="{277D311E-C2D9-4A00-9607-4FE3649CABEE}" presName="node" presStyleLbl="node1" presStyleIdx="1" presStyleCnt="2">
        <dgm:presLayoutVars>
          <dgm:bulletEnabled val="1"/>
        </dgm:presLayoutVars>
      </dgm:prSet>
      <dgm:spPr/>
    </dgm:pt>
  </dgm:ptLst>
  <dgm:cxnLst>
    <dgm:cxn modelId="{713B540A-A3F1-47B3-9680-8B41B68CF78E}" type="presOf" srcId="{58D2B25A-2191-42D4-B545-B1EC5CD7BBBD}" destId="{3EACDC30-006F-4269-A117-C3A341167452}" srcOrd="1" destOrd="0" presId="urn:microsoft.com/office/officeart/2005/8/layout/process1"/>
    <dgm:cxn modelId="{872D6015-2D8F-4B2B-AF55-6EF6B2F604A5}" srcId="{82966685-CE75-4A46-AF69-62CB86EA52B9}" destId="{277D311E-C2D9-4A00-9607-4FE3649CABEE}" srcOrd="1" destOrd="0" parTransId="{005C02BC-472A-4415-8F4F-20AB4F207A86}" sibTransId="{3E8CF2C3-A5BE-464B-9C97-F2008B2A551F}"/>
    <dgm:cxn modelId="{8659FD5C-13C6-4847-B5CA-7022B174FD46}" type="presOf" srcId="{277D311E-C2D9-4A00-9607-4FE3649CABEE}" destId="{D540DEE9-5797-4E61-BE47-211FAAA31DE0}" srcOrd="0" destOrd="0" presId="urn:microsoft.com/office/officeart/2005/8/layout/process1"/>
    <dgm:cxn modelId="{0875AC54-E1BA-442A-B512-148EF4A6F1FC}" type="presOf" srcId="{DB428FE9-2B87-4DF5-9DD1-F7F3FAA1C062}" destId="{5DF3AF16-CEE5-45B1-B913-7DE7359C017B}" srcOrd="0" destOrd="0" presId="urn:microsoft.com/office/officeart/2005/8/layout/process1"/>
    <dgm:cxn modelId="{DEC025AD-6809-4EC6-A30D-869CB2BF1FFC}" type="presOf" srcId="{82966685-CE75-4A46-AF69-62CB86EA52B9}" destId="{A0F36C7D-5C49-4BA7-8E7F-6C5783925B93}" srcOrd="0" destOrd="0" presId="urn:microsoft.com/office/officeart/2005/8/layout/process1"/>
    <dgm:cxn modelId="{C53333D8-13F7-4F73-9D0B-026083AAD2F8}" srcId="{82966685-CE75-4A46-AF69-62CB86EA52B9}" destId="{DB428FE9-2B87-4DF5-9DD1-F7F3FAA1C062}" srcOrd="0" destOrd="0" parTransId="{F6461DDD-C0DF-4E1D-9B32-82D640D977B6}" sibTransId="{58D2B25A-2191-42D4-B545-B1EC5CD7BBBD}"/>
    <dgm:cxn modelId="{C77609EB-CD3E-4F29-8572-22D5F400C0EF}" type="presOf" srcId="{58D2B25A-2191-42D4-B545-B1EC5CD7BBBD}" destId="{68161019-6270-456E-9FFC-1F8D8EA2F340}" srcOrd="0" destOrd="0" presId="urn:microsoft.com/office/officeart/2005/8/layout/process1"/>
    <dgm:cxn modelId="{EAA2E65A-17C9-460A-925C-10AB15F966C7}" type="presParOf" srcId="{A0F36C7D-5C49-4BA7-8E7F-6C5783925B93}" destId="{5DF3AF16-CEE5-45B1-B913-7DE7359C017B}" srcOrd="0" destOrd="0" presId="urn:microsoft.com/office/officeart/2005/8/layout/process1"/>
    <dgm:cxn modelId="{97EB12F6-5DB1-4291-883E-A1A48EBB27E3}" type="presParOf" srcId="{A0F36C7D-5C49-4BA7-8E7F-6C5783925B93}" destId="{68161019-6270-456E-9FFC-1F8D8EA2F340}" srcOrd="1" destOrd="0" presId="urn:microsoft.com/office/officeart/2005/8/layout/process1"/>
    <dgm:cxn modelId="{69A5FB02-6E7B-4FB2-8C23-7412E264EF07}" type="presParOf" srcId="{68161019-6270-456E-9FFC-1F8D8EA2F340}" destId="{3EACDC30-006F-4269-A117-C3A341167452}" srcOrd="0" destOrd="0" presId="urn:microsoft.com/office/officeart/2005/8/layout/process1"/>
    <dgm:cxn modelId="{E6E73716-6862-4F3C-86BD-9B4B66BF3CFD}" type="presParOf" srcId="{A0F36C7D-5C49-4BA7-8E7F-6C5783925B93}" destId="{D540DEE9-5797-4E61-BE47-211FAAA31DE0}"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3AE315-1E20-4AC5-8ECF-AD3A6B3FC615}"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pPr rtl="1"/>
          <a:endParaRPr lang="he-IL"/>
        </a:p>
      </dgm:t>
    </dgm:pt>
    <dgm:pt modelId="{67E2A0A2-68E0-41D6-A6E4-82D5E1E2B38B}">
      <dgm:prSet phldrT="[טקסט]"/>
      <dgm:spPr/>
      <dgm:t>
        <a:bodyPr/>
        <a:lstStyle/>
        <a:p>
          <a:pPr rtl="1"/>
          <a:r>
            <a:rPr lang="he-IL" dirty="0"/>
            <a:t>סוגי אנרגיה</a:t>
          </a:r>
        </a:p>
      </dgm:t>
    </dgm:pt>
    <dgm:pt modelId="{09BAB23B-1CB0-45EE-A14E-16DF9FF3B178}" type="parTrans" cxnId="{44DCE35B-EE73-44DE-A145-51C2A3B0D185}">
      <dgm:prSet/>
      <dgm:spPr/>
      <dgm:t>
        <a:bodyPr/>
        <a:lstStyle/>
        <a:p>
          <a:pPr rtl="1"/>
          <a:endParaRPr lang="he-IL"/>
        </a:p>
      </dgm:t>
    </dgm:pt>
    <dgm:pt modelId="{3E0A0E28-96BE-4357-A904-328E41CE5BD6}" type="sibTrans" cxnId="{44DCE35B-EE73-44DE-A145-51C2A3B0D185}">
      <dgm:prSet/>
      <dgm:spPr/>
      <dgm:t>
        <a:bodyPr/>
        <a:lstStyle/>
        <a:p>
          <a:pPr rtl="1"/>
          <a:endParaRPr lang="he-IL"/>
        </a:p>
      </dgm:t>
    </dgm:pt>
    <dgm:pt modelId="{49502BB6-A4A0-42FE-9392-B557A12CDDBC}">
      <dgm:prSet phldrT="[טקסט]" custT="1"/>
      <dgm:spPr/>
      <dgm:t>
        <a:bodyPr/>
        <a:lstStyle/>
        <a:p>
          <a:pPr rtl="1"/>
          <a:r>
            <a:rPr lang="he-IL" sz="3200" b="1" dirty="0"/>
            <a:t>אנרגית חום</a:t>
          </a:r>
        </a:p>
      </dgm:t>
    </dgm:pt>
    <dgm:pt modelId="{F36F59E1-ED26-40FD-9DCB-292A1B66B9F3}" type="parTrans" cxnId="{4CDB5F53-0F75-49FF-A2AA-7DF54140E769}">
      <dgm:prSet/>
      <dgm:spPr/>
      <dgm:t>
        <a:bodyPr/>
        <a:lstStyle/>
        <a:p>
          <a:pPr rtl="1"/>
          <a:endParaRPr lang="he-IL"/>
        </a:p>
      </dgm:t>
    </dgm:pt>
    <dgm:pt modelId="{35D82D6A-60AD-4B9F-B175-8C78187E7A95}" type="sibTrans" cxnId="{4CDB5F53-0F75-49FF-A2AA-7DF54140E769}">
      <dgm:prSet/>
      <dgm:spPr/>
      <dgm:t>
        <a:bodyPr/>
        <a:lstStyle/>
        <a:p>
          <a:pPr rtl="1"/>
          <a:endParaRPr lang="he-IL"/>
        </a:p>
      </dgm:t>
    </dgm:pt>
    <dgm:pt modelId="{6F0FBE32-B4EC-4A2B-A2C4-EC43D5AC2EF0}" type="pres">
      <dgm:prSet presAssocID="{763AE315-1E20-4AC5-8ECF-AD3A6B3FC615}" presName="cycle" presStyleCnt="0">
        <dgm:presLayoutVars>
          <dgm:chMax val="1"/>
          <dgm:dir/>
          <dgm:animLvl val="ctr"/>
          <dgm:resizeHandles val="exact"/>
        </dgm:presLayoutVars>
      </dgm:prSet>
      <dgm:spPr/>
    </dgm:pt>
    <dgm:pt modelId="{75E922B3-8A7F-4AEB-82C1-B05E0EBCE011}" type="pres">
      <dgm:prSet presAssocID="{67E2A0A2-68E0-41D6-A6E4-82D5E1E2B38B}" presName="centerShape" presStyleLbl="node0" presStyleIdx="0" presStyleCnt="1"/>
      <dgm:spPr/>
    </dgm:pt>
    <dgm:pt modelId="{7444BAEF-1CA7-49E3-A52F-1C1E2593D57E}" type="pres">
      <dgm:prSet presAssocID="{F36F59E1-ED26-40FD-9DCB-292A1B66B9F3}" presName="Name9" presStyleLbl="parChTrans1D2" presStyleIdx="0" presStyleCnt="1"/>
      <dgm:spPr/>
    </dgm:pt>
    <dgm:pt modelId="{08F7A434-72CB-41B9-999B-DB88F9D8A430}" type="pres">
      <dgm:prSet presAssocID="{F36F59E1-ED26-40FD-9DCB-292A1B66B9F3}" presName="connTx" presStyleLbl="parChTrans1D2" presStyleIdx="0" presStyleCnt="1"/>
      <dgm:spPr/>
    </dgm:pt>
    <dgm:pt modelId="{9DCC9ED6-F915-451A-BA80-CFA6D9DDC790}" type="pres">
      <dgm:prSet presAssocID="{49502BB6-A4A0-42FE-9392-B557A12CDDBC}" presName="node" presStyleLbl="node1" presStyleIdx="0" presStyleCnt="1" custScaleX="99551" custScaleY="89854" custRadScaleRad="109685" custRadScaleInc="1843">
        <dgm:presLayoutVars>
          <dgm:bulletEnabled val="1"/>
        </dgm:presLayoutVars>
      </dgm:prSet>
      <dgm:spPr>
        <a:prstGeom prst="star10">
          <a:avLst/>
        </a:prstGeom>
      </dgm:spPr>
    </dgm:pt>
  </dgm:ptLst>
  <dgm:cxnLst>
    <dgm:cxn modelId="{F4259A08-BED9-4779-A9C2-198D78683F7B}" type="presOf" srcId="{763AE315-1E20-4AC5-8ECF-AD3A6B3FC615}" destId="{6F0FBE32-B4EC-4A2B-A2C4-EC43D5AC2EF0}" srcOrd="0" destOrd="0" presId="urn:microsoft.com/office/officeart/2005/8/layout/radial1"/>
    <dgm:cxn modelId="{6F7CE617-1113-4A7A-80C2-AFF232BD2F67}" type="presOf" srcId="{49502BB6-A4A0-42FE-9392-B557A12CDDBC}" destId="{9DCC9ED6-F915-451A-BA80-CFA6D9DDC790}" srcOrd="0" destOrd="0" presId="urn:microsoft.com/office/officeart/2005/8/layout/radial1"/>
    <dgm:cxn modelId="{44DCE35B-EE73-44DE-A145-51C2A3B0D185}" srcId="{763AE315-1E20-4AC5-8ECF-AD3A6B3FC615}" destId="{67E2A0A2-68E0-41D6-A6E4-82D5E1E2B38B}" srcOrd="0" destOrd="0" parTransId="{09BAB23B-1CB0-45EE-A14E-16DF9FF3B178}" sibTransId="{3E0A0E28-96BE-4357-A904-328E41CE5BD6}"/>
    <dgm:cxn modelId="{8CA17963-7813-4435-BB35-970C4AF14E3C}" type="presOf" srcId="{F36F59E1-ED26-40FD-9DCB-292A1B66B9F3}" destId="{08F7A434-72CB-41B9-999B-DB88F9D8A430}" srcOrd="1" destOrd="0" presId="urn:microsoft.com/office/officeart/2005/8/layout/radial1"/>
    <dgm:cxn modelId="{4CDB5F53-0F75-49FF-A2AA-7DF54140E769}" srcId="{67E2A0A2-68E0-41D6-A6E4-82D5E1E2B38B}" destId="{49502BB6-A4A0-42FE-9392-B557A12CDDBC}" srcOrd="0" destOrd="0" parTransId="{F36F59E1-ED26-40FD-9DCB-292A1B66B9F3}" sibTransId="{35D82D6A-60AD-4B9F-B175-8C78187E7A95}"/>
    <dgm:cxn modelId="{8F14BFAA-8E48-4B22-8C1A-EC25CFB44ACD}" type="presOf" srcId="{67E2A0A2-68E0-41D6-A6E4-82D5E1E2B38B}" destId="{75E922B3-8A7F-4AEB-82C1-B05E0EBCE011}" srcOrd="0" destOrd="0" presId="urn:microsoft.com/office/officeart/2005/8/layout/radial1"/>
    <dgm:cxn modelId="{186175C4-E0B6-4222-A41E-28F2880EED64}" type="presOf" srcId="{F36F59E1-ED26-40FD-9DCB-292A1B66B9F3}" destId="{7444BAEF-1CA7-49E3-A52F-1C1E2593D57E}" srcOrd="0" destOrd="0" presId="urn:microsoft.com/office/officeart/2005/8/layout/radial1"/>
    <dgm:cxn modelId="{7434522E-52EE-403A-9439-443A3AB396A9}" type="presParOf" srcId="{6F0FBE32-B4EC-4A2B-A2C4-EC43D5AC2EF0}" destId="{75E922B3-8A7F-4AEB-82C1-B05E0EBCE011}" srcOrd="0" destOrd="0" presId="urn:microsoft.com/office/officeart/2005/8/layout/radial1"/>
    <dgm:cxn modelId="{37C60B2E-B7E1-4A9B-AC03-8FA487F5F6C3}" type="presParOf" srcId="{6F0FBE32-B4EC-4A2B-A2C4-EC43D5AC2EF0}" destId="{7444BAEF-1CA7-49E3-A52F-1C1E2593D57E}" srcOrd="1" destOrd="0" presId="urn:microsoft.com/office/officeart/2005/8/layout/radial1"/>
    <dgm:cxn modelId="{8BD80092-F1B4-49A9-9C08-89A3FDF4EBF1}" type="presParOf" srcId="{7444BAEF-1CA7-49E3-A52F-1C1E2593D57E}" destId="{08F7A434-72CB-41B9-999B-DB88F9D8A430}" srcOrd="0" destOrd="0" presId="urn:microsoft.com/office/officeart/2005/8/layout/radial1"/>
    <dgm:cxn modelId="{1B4515D6-19A0-4ED6-BF75-E4775C9FF04C}" type="presParOf" srcId="{6F0FBE32-B4EC-4A2B-A2C4-EC43D5AC2EF0}" destId="{9DCC9ED6-F915-451A-BA80-CFA6D9DDC790}" srcOrd="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3AE315-1E20-4AC5-8ECF-AD3A6B3FC615}"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pPr rtl="1"/>
          <a:endParaRPr lang="he-IL"/>
        </a:p>
      </dgm:t>
    </dgm:pt>
    <dgm:pt modelId="{67E2A0A2-68E0-41D6-A6E4-82D5E1E2B38B}">
      <dgm:prSet phldrT="[טקסט]"/>
      <dgm:spPr/>
      <dgm:t>
        <a:bodyPr/>
        <a:lstStyle/>
        <a:p>
          <a:pPr rtl="1"/>
          <a:r>
            <a:rPr lang="he-IL" dirty="0"/>
            <a:t>סוגי אנרגיה</a:t>
          </a:r>
        </a:p>
      </dgm:t>
    </dgm:pt>
    <dgm:pt modelId="{09BAB23B-1CB0-45EE-A14E-16DF9FF3B178}" type="parTrans" cxnId="{44DCE35B-EE73-44DE-A145-51C2A3B0D185}">
      <dgm:prSet/>
      <dgm:spPr/>
      <dgm:t>
        <a:bodyPr/>
        <a:lstStyle/>
        <a:p>
          <a:pPr rtl="1"/>
          <a:endParaRPr lang="he-IL"/>
        </a:p>
      </dgm:t>
    </dgm:pt>
    <dgm:pt modelId="{3E0A0E28-96BE-4357-A904-328E41CE5BD6}" type="sibTrans" cxnId="{44DCE35B-EE73-44DE-A145-51C2A3B0D185}">
      <dgm:prSet/>
      <dgm:spPr/>
      <dgm:t>
        <a:bodyPr/>
        <a:lstStyle/>
        <a:p>
          <a:pPr rtl="1"/>
          <a:endParaRPr lang="he-IL"/>
        </a:p>
      </dgm:t>
    </dgm:pt>
    <dgm:pt modelId="{A7817BD3-58EE-4578-9D83-A7427E9FE862}">
      <dgm:prSet phldrT="[טקסט]" custT="1"/>
      <dgm:spPr/>
      <dgm:t>
        <a:bodyPr/>
        <a:lstStyle/>
        <a:p>
          <a:pPr rtl="1"/>
          <a:r>
            <a:rPr lang="he-IL" sz="3200" dirty="0"/>
            <a:t>אנרגית גובה</a:t>
          </a:r>
        </a:p>
      </dgm:t>
    </dgm:pt>
    <dgm:pt modelId="{18617C3B-6042-4A5C-BE37-E1EB6E64E695}" type="parTrans" cxnId="{A96C1578-4D9B-46F8-B20B-026185C4D944}">
      <dgm:prSet/>
      <dgm:spPr/>
      <dgm:t>
        <a:bodyPr/>
        <a:lstStyle/>
        <a:p>
          <a:pPr rtl="1"/>
          <a:endParaRPr lang="he-IL"/>
        </a:p>
      </dgm:t>
    </dgm:pt>
    <dgm:pt modelId="{99E7D1D8-F08D-4D19-8F33-5954E29ED121}" type="sibTrans" cxnId="{A96C1578-4D9B-46F8-B20B-026185C4D944}">
      <dgm:prSet/>
      <dgm:spPr/>
      <dgm:t>
        <a:bodyPr/>
        <a:lstStyle/>
        <a:p>
          <a:pPr rtl="1"/>
          <a:endParaRPr lang="he-IL"/>
        </a:p>
      </dgm:t>
    </dgm:pt>
    <dgm:pt modelId="{31B9D1B0-0847-413B-B45C-F85F3C628C63}">
      <dgm:prSet phldrT="[טקסט]" custT="1"/>
      <dgm:spPr/>
      <dgm:t>
        <a:bodyPr/>
        <a:lstStyle/>
        <a:p>
          <a:pPr rtl="1"/>
          <a:r>
            <a:rPr lang="he-IL" sz="3200" dirty="0"/>
            <a:t>אנרגית תנועה</a:t>
          </a:r>
        </a:p>
      </dgm:t>
    </dgm:pt>
    <dgm:pt modelId="{39A37562-E9D8-4DD0-8660-B15D463D336A}" type="parTrans" cxnId="{18AA2CC2-43C9-4B59-A4CE-15B896B68790}">
      <dgm:prSet/>
      <dgm:spPr/>
      <dgm:t>
        <a:bodyPr/>
        <a:lstStyle/>
        <a:p>
          <a:pPr rtl="1"/>
          <a:endParaRPr lang="he-IL"/>
        </a:p>
      </dgm:t>
    </dgm:pt>
    <dgm:pt modelId="{767B043F-2520-40C9-81F2-01A43689DFB4}" type="sibTrans" cxnId="{18AA2CC2-43C9-4B59-A4CE-15B896B68790}">
      <dgm:prSet/>
      <dgm:spPr/>
      <dgm:t>
        <a:bodyPr/>
        <a:lstStyle/>
        <a:p>
          <a:pPr rtl="1"/>
          <a:endParaRPr lang="he-IL"/>
        </a:p>
      </dgm:t>
    </dgm:pt>
    <dgm:pt modelId="{6E3508D3-B194-4F9F-9455-0A07E2E0F53B}">
      <dgm:prSet phldrT="[טקסט]" custT="1"/>
      <dgm:spPr/>
      <dgm:t>
        <a:bodyPr/>
        <a:lstStyle/>
        <a:p>
          <a:pPr rtl="1"/>
          <a:r>
            <a:rPr lang="he-IL" sz="3200" dirty="0"/>
            <a:t>אנרגיה אלסטית</a:t>
          </a:r>
        </a:p>
      </dgm:t>
    </dgm:pt>
    <dgm:pt modelId="{5FD09B21-849E-416C-8C57-78392C415652}" type="parTrans" cxnId="{FAEE2A24-0E31-483B-ABCF-01CBE596250E}">
      <dgm:prSet/>
      <dgm:spPr/>
      <dgm:t>
        <a:bodyPr/>
        <a:lstStyle/>
        <a:p>
          <a:pPr rtl="1"/>
          <a:endParaRPr lang="he-IL"/>
        </a:p>
      </dgm:t>
    </dgm:pt>
    <dgm:pt modelId="{AB6BC8E6-65B3-4673-9CDA-67986DD12FB3}" type="sibTrans" cxnId="{FAEE2A24-0E31-483B-ABCF-01CBE596250E}">
      <dgm:prSet/>
      <dgm:spPr/>
      <dgm:t>
        <a:bodyPr/>
        <a:lstStyle/>
        <a:p>
          <a:pPr rtl="1"/>
          <a:endParaRPr lang="he-IL"/>
        </a:p>
      </dgm:t>
    </dgm:pt>
    <dgm:pt modelId="{7974E99F-B396-42E0-B90C-5FDC28503D81}">
      <dgm:prSet phldrT="[טקסט]" custT="1"/>
      <dgm:spPr/>
      <dgm:t>
        <a:bodyPr/>
        <a:lstStyle/>
        <a:p>
          <a:pPr rtl="1"/>
          <a:r>
            <a:rPr lang="he-IL" sz="3200" b="0" dirty="0"/>
            <a:t>אנרגית אור</a:t>
          </a:r>
        </a:p>
      </dgm:t>
    </dgm:pt>
    <dgm:pt modelId="{A40AAD70-4F15-4FAB-B4FA-6BFD0AB9047B}" type="parTrans" cxnId="{1C8B7275-8AA7-4D78-BCAE-05DF54778DDB}">
      <dgm:prSet/>
      <dgm:spPr/>
      <dgm:t>
        <a:bodyPr/>
        <a:lstStyle/>
        <a:p>
          <a:pPr rtl="1"/>
          <a:endParaRPr lang="he-IL"/>
        </a:p>
      </dgm:t>
    </dgm:pt>
    <dgm:pt modelId="{64CF18B2-B526-445E-9EF7-B5BE724369B6}" type="sibTrans" cxnId="{1C8B7275-8AA7-4D78-BCAE-05DF54778DDB}">
      <dgm:prSet/>
      <dgm:spPr/>
      <dgm:t>
        <a:bodyPr/>
        <a:lstStyle/>
        <a:p>
          <a:pPr rtl="1"/>
          <a:endParaRPr lang="he-IL"/>
        </a:p>
      </dgm:t>
    </dgm:pt>
    <dgm:pt modelId="{49502BB6-A4A0-42FE-9392-B557A12CDDBC}">
      <dgm:prSet phldrT="[טקסט]" custT="1"/>
      <dgm:spPr/>
      <dgm:t>
        <a:bodyPr/>
        <a:lstStyle/>
        <a:p>
          <a:pPr rtl="1"/>
          <a:r>
            <a:rPr lang="he-IL" sz="3200" b="0" dirty="0"/>
            <a:t>אנרגית חום</a:t>
          </a:r>
        </a:p>
      </dgm:t>
    </dgm:pt>
    <dgm:pt modelId="{F36F59E1-ED26-40FD-9DCB-292A1B66B9F3}" type="parTrans" cxnId="{4CDB5F53-0F75-49FF-A2AA-7DF54140E769}">
      <dgm:prSet/>
      <dgm:spPr/>
      <dgm:t>
        <a:bodyPr/>
        <a:lstStyle/>
        <a:p>
          <a:pPr rtl="1"/>
          <a:endParaRPr lang="he-IL"/>
        </a:p>
      </dgm:t>
    </dgm:pt>
    <dgm:pt modelId="{35D82D6A-60AD-4B9F-B175-8C78187E7A95}" type="sibTrans" cxnId="{4CDB5F53-0F75-49FF-A2AA-7DF54140E769}">
      <dgm:prSet/>
      <dgm:spPr/>
      <dgm:t>
        <a:bodyPr/>
        <a:lstStyle/>
        <a:p>
          <a:pPr rtl="1"/>
          <a:endParaRPr lang="he-IL"/>
        </a:p>
      </dgm:t>
    </dgm:pt>
    <dgm:pt modelId="{CC8468AC-8D62-4BEE-9CD0-50BCFF4034DA}">
      <dgm:prSet phldrT="[טקסט]" custT="1"/>
      <dgm:spPr/>
      <dgm:t>
        <a:bodyPr/>
        <a:lstStyle/>
        <a:p>
          <a:pPr rtl="1"/>
          <a:r>
            <a:rPr lang="he-IL" sz="3200" b="0" dirty="0"/>
            <a:t>אנרגית קול</a:t>
          </a:r>
        </a:p>
      </dgm:t>
    </dgm:pt>
    <dgm:pt modelId="{C3522E05-3D82-42BF-8F31-6FF51BD10D39}" type="parTrans" cxnId="{F7E30867-B944-443B-A7DD-3C2C0836B05B}">
      <dgm:prSet/>
      <dgm:spPr/>
      <dgm:t>
        <a:bodyPr/>
        <a:lstStyle/>
        <a:p>
          <a:pPr rtl="1"/>
          <a:endParaRPr lang="he-IL"/>
        </a:p>
      </dgm:t>
    </dgm:pt>
    <dgm:pt modelId="{892B17CD-9972-4333-A563-EAF694155C5F}" type="sibTrans" cxnId="{F7E30867-B944-443B-A7DD-3C2C0836B05B}">
      <dgm:prSet/>
      <dgm:spPr/>
      <dgm:t>
        <a:bodyPr/>
        <a:lstStyle/>
        <a:p>
          <a:pPr rtl="1"/>
          <a:endParaRPr lang="he-IL"/>
        </a:p>
      </dgm:t>
    </dgm:pt>
    <dgm:pt modelId="{F998DD6D-128A-491F-995E-078C17B76F12}">
      <dgm:prSet phldrT="[טקסט]" custT="1"/>
      <dgm:spPr/>
      <dgm:t>
        <a:bodyPr/>
        <a:lstStyle/>
        <a:p>
          <a:pPr rtl="1"/>
          <a:r>
            <a:rPr lang="he-IL" sz="3200" b="0" dirty="0"/>
            <a:t>אנרגיה חשמלית</a:t>
          </a:r>
        </a:p>
      </dgm:t>
    </dgm:pt>
    <dgm:pt modelId="{38007F70-80D1-4552-A55A-9A6B84BA754F}" type="parTrans" cxnId="{DCFCEF3A-09D8-4182-A575-EA9AC90646B7}">
      <dgm:prSet/>
      <dgm:spPr/>
      <dgm:t>
        <a:bodyPr/>
        <a:lstStyle/>
        <a:p>
          <a:pPr rtl="1"/>
          <a:endParaRPr lang="he-IL"/>
        </a:p>
      </dgm:t>
    </dgm:pt>
    <dgm:pt modelId="{E44825E6-E88A-4EFD-9B77-598254214043}" type="sibTrans" cxnId="{DCFCEF3A-09D8-4182-A575-EA9AC90646B7}">
      <dgm:prSet/>
      <dgm:spPr/>
      <dgm:t>
        <a:bodyPr/>
        <a:lstStyle/>
        <a:p>
          <a:pPr rtl="1"/>
          <a:endParaRPr lang="he-IL"/>
        </a:p>
      </dgm:t>
    </dgm:pt>
    <dgm:pt modelId="{CF678BD9-F543-40FB-9DFB-F29EFA818597}">
      <dgm:prSet phldrT="[טקסט]" custT="1"/>
      <dgm:spPr/>
      <dgm:t>
        <a:bodyPr/>
        <a:lstStyle/>
        <a:p>
          <a:pPr rtl="1"/>
          <a:r>
            <a:rPr lang="he-IL" sz="3200" b="0" dirty="0"/>
            <a:t>אנרגיה כימית</a:t>
          </a:r>
        </a:p>
      </dgm:t>
    </dgm:pt>
    <dgm:pt modelId="{B3361263-923C-4A45-BB3F-D93588909396}" type="parTrans" cxnId="{3B8B891B-EBCF-419E-8F51-11C8066ADA0C}">
      <dgm:prSet/>
      <dgm:spPr/>
      <dgm:t>
        <a:bodyPr/>
        <a:lstStyle/>
        <a:p>
          <a:pPr rtl="1"/>
          <a:endParaRPr lang="he-IL"/>
        </a:p>
      </dgm:t>
    </dgm:pt>
    <dgm:pt modelId="{532B9E3F-53B1-48E9-A14B-1D44C7047C16}" type="sibTrans" cxnId="{3B8B891B-EBCF-419E-8F51-11C8066ADA0C}">
      <dgm:prSet/>
      <dgm:spPr/>
      <dgm:t>
        <a:bodyPr/>
        <a:lstStyle/>
        <a:p>
          <a:pPr rtl="1"/>
          <a:endParaRPr lang="he-IL"/>
        </a:p>
      </dgm:t>
    </dgm:pt>
    <dgm:pt modelId="{6F0FBE32-B4EC-4A2B-A2C4-EC43D5AC2EF0}" type="pres">
      <dgm:prSet presAssocID="{763AE315-1E20-4AC5-8ECF-AD3A6B3FC615}" presName="cycle" presStyleCnt="0">
        <dgm:presLayoutVars>
          <dgm:chMax val="1"/>
          <dgm:dir/>
          <dgm:animLvl val="ctr"/>
          <dgm:resizeHandles val="exact"/>
        </dgm:presLayoutVars>
      </dgm:prSet>
      <dgm:spPr/>
    </dgm:pt>
    <dgm:pt modelId="{75E922B3-8A7F-4AEB-82C1-B05E0EBCE011}" type="pres">
      <dgm:prSet presAssocID="{67E2A0A2-68E0-41D6-A6E4-82D5E1E2B38B}" presName="centerShape" presStyleLbl="node0" presStyleIdx="0" presStyleCnt="1" custScaleX="148947" custScaleY="124119"/>
      <dgm:spPr/>
    </dgm:pt>
    <dgm:pt modelId="{2A27629C-1DE3-49B5-8D81-1C35E0F76F3B}" type="pres">
      <dgm:prSet presAssocID="{18617C3B-6042-4A5C-BE37-E1EB6E64E695}" presName="Name9" presStyleLbl="parChTrans1D2" presStyleIdx="0" presStyleCnt="8"/>
      <dgm:spPr/>
    </dgm:pt>
    <dgm:pt modelId="{AA21AA7C-547F-4105-B91E-01488F80BDB3}" type="pres">
      <dgm:prSet presAssocID="{18617C3B-6042-4A5C-BE37-E1EB6E64E695}" presName="connTx" presStyleLbl="parChTrans1D2" presStyleIdx="0" presStyleCnt="8"/>
      <dgm:spPr/>
    </dgm:pt>
    <dgm:pt modelId="{A178AFA8-1606-4DC6-9D7E-A82E7DDE9D87}" type="pres">
      <dgm:prSet presAssocID="{A7817BD3-58EE-4578-9D83-A7427E9FE862}" presName="node" presStyleLbl="node1" presStyleIdx="0" presStyleCnt="8" custScaleX="138599" custScaleY="130325" custRadScaleRad="100226">
        <dgm:presLayoutVars>
          <dgm:bulletEnabled val="1"/>
        </dgm:presLayoutVars>
      </dgm:prSet>
      <dgm:spPr>
        <a:prstGeom prst="star10">
          <a:avLst/>
        </a:prstGeom>
      </dgm:spPr>
    </dgm:pt>
    <dgm:pt modelId="{7B7AC6B0-C3DA-4D9C-B8F1-4DE8907ECAA0}" type="pres">
      <dgm:prSet presAssocID="{39A37562-E9D8-4DD0-8660-B15D463D336A}" presName="Name9" presStyleLbl="parChTrans1D2" presStyleIdx="1" presStyleCnt="8"/>
      <dgm:spPr/>
    </dgm:pt>
    <dgm:pt modelId="{A416D854-AC73-4AF7-828C-C4B5032BF329}" type="pres">
      <dgm:prSet presAssocID="{39A37562-E9D8-4DD0-8660-B15D463D336A}" presName="connTx" presStyleLbl="parChTrans1D2" presStyleIdx="1" presStyleCnt="8"/>
      <dgm:spPr/>
    </dgm:pt>
    <dgm:pt modelId="{19C09369-67B8-47D9-81BE-42FF3A75645F}" type="pres">
      <dgm:prSet presAssocID="{31B9D1B0-0847-413B-B45C-F85F3C628C63}" presName="node" presStyleLbl="node1" presStyleIdx="1" presStyleCnt="8" custScaleX="138599" custScaleY="130325" custRadScaleRad="100160" custRadScaleInc="-406">
        <dgm:presLayoutVars>
          <dgm:bulletEnabled val="1"/>
        </dgm:presLayoutVars>
      </dgm:prSet>
      <dgm:spPr>
        <a:prstGeom prst="star10">
          <a:avLst/>
        </a:prstGeom>
      </dgm:spPr>
    </dgm:pt>
    <dgm:pt modelId="{0BEF8F7E-7515-4DE1-9356-59D3B23B0F53}" type="pres">
      <dgm:prSet presAssocID="{5FD09B21-849E-416C-8C57-78392C415652}" presName="Name9" presStyleLbl="parChTrans1D2" presStyleIdx="2" presStyleCnt="8"/>
      <dgm:spPr/>
    </dgm:pt>
    <dgm:pt modelId="{F87B735C-2C60-40F6-B11E-BB84CFBDBBA2}" type="pres">
      <dgm:prSet presAssocID="{5FD09B21-849E-416C-8C57-78392C415652}" presName="connTx" presStyleLbl="parChTrans1D2" presStyleIdx="2" presStyleCnt="8"/>
      <dgm:spPr/>
    </dgm:pt>
    <dgm:pt modelId="{0F63DA44-2AEA-4729-802C-7E2E44A253B4}" type="pres">
      <dgm:prSet presAssocID="{6E3508D3-B194-4F9F-9455-0A07E2E0F53B}" presName="node" presStyleLbl="node1" presStyleIdx="2" presStyleCnt="8" custScaleX="138599" custScaleY="130325" custRadScaleRad="100000" custRadScaleInc="-574">
        <dgm:presLayoutVars>
          <dgm:bulletEnabled val="1"/>
        </dgm:presLayoutVars>
      </dgm:prSet>
      <dgm:spPr>
        <a:prstGeom prst="star10">
          <a:avLst/>
        </a:prstGeom>
      </dgm:spPr>
    </dgm:pt>
    <dgm:pt modelId="{0DB82ECB-545E-4755-83F6-7E41C588E83C}" type="pres">
      <dgm:prSet presAssocID="{A40AAD70-4F15-4FAB-B4FA-6BFD0AB9047B}" presName="Name9" presStyleLbl="parChTrans1D2" presStyleIdx="3" presStyleCnt="8"/>
      <dgm:spPr/>
    </dgm:pt>
    <dgm:pt modelId="{892A759F-AA5E-4EE7-BB39-A824267075FC}" type="pres">
      <dgm:prSet presAssocID="{A40AAD70-4F15-4FAB-B4FA-6BFD0AB9047B}" presName="connTx" presStyleLbl="parChTrans1D2" presStyleIdx="3" presStyleCnt="8"/>
      <dgm:spPr/>
    </dgm:pt>
    <dgm:pt modelId="{3A727834-19CC-4465-A5EB-FC0A453ADA13}" type="pres">
      <dgm:prSet presAssocID="{7974E99F-B396-42E0-B90C-5FDC28503D81}" presName="node" presStyleLbl="node1" presStyleIdx="3" presStyleCnt="8" custScaleX="139547" custScaleY="128649" custRadScaleRad="99645" custRadScaleInc="3654">
        <dgm:presLayoutVars>
          <dgm:bulletEnabled val="1"/>
        </dgm:presLayoutVars>
      </dgm:prSet>
      <dgm:spPr>
        <a:prstGeom prst="star10">
          <a:avLst/>
        </a:prstGeom>
      </dgm:spPr>
    </dgm:pt>
    <dgm:pt modelId="{0CC838C0-DE48-4636-B757-CFEDF84BBE64}" type="pres">
      <dgm:prSet presAssocID="{C3522E05-3D82-42BF-8F31-6FF51BD10D39}" presName="Name9" presStyleLbl="parChTrans1D2" presStyleIdx="4" presStyleCnt="8"/>
      <dgm:spPr/>
    </dgm:pt>
    <dgm:pt modelId="{C94B2BB7-8E2D-4A43-951E-0E01AC107316}" type="pres">
      <dgm:prSet presAssocID="{C3522E05-3D82-42BF-8F31-6FF51BD10D39}" presName="connTx" presStyleLbl="parChTrans1D2" presStyleIdx="4" presStyleCnt="8"/>
      <dgm:spPr/>
    </dgm:pt>
    <dgm:pt modelId="{B2417BE8-8A33-41E8-8CA0-7BBF5D566797}" type="pres">
      <dgm:prSet presAssocID="{CC8468AC-8D62-4BEE-9CD0-50BCFF4034DA}" presName="node" presStyleLbl="node1" presStyleIdx="4" presStyleCnt="8" custScaleX="130228" custScaleY="137053" custRadScaleRad="87652" custRadScaleInc="2636">
        <dgm:presLayoutVars>
          <dgm:bulletEnabled val="1"/>
        </dgm:presLayoutVars>
      </dgm:prSet>
      <dgm:spPr>
        <a:prstGeom prst="star10">
          <a:avLst/>
        </a:prstGeom>
      </dgm:spPr>
    </dgm:pt>
    <dgm:pt modelId="{2E0A4CE5-6951-44EA-A781-4DE618E8CB0F}" type="pres">
      <dgm:prSet presAssocID="{38007F70-80D1-4552-A55A-9A6B84BA754F}" presName="Name9" presStyleLbl="parChTrans1D2" presStyleIdx="5" presStyleCnt="8"/>
      <dgm:spPr/>
    </dgm:pt>
    <dgm:pt modelId="{35FC2202-B132-4E8A-8F6F-6C9B46BB7ED9}" type="pres">
      <dgm:prSet presAssocID="{38007F70-80D1-4552-A55A-9A6B84BA754F}" presName="connTx" presStyleLbl="parChTrans1D2" presStyleIdx="5" presStyleCnt="8"/>
      <dgm:spPr/>
    </dgm:pt>
    <dgm:pt modelId="{5A15E53A-EE47-466E-AA71-2A8A04D4E1D8}" type="pres">
      <dgm:prSet presAssocID="{F998DD6D-128A-491F-995E-078C17B76F12}" presName="node" presStyleLbl="node1" presStyleIdx="5" presStyleCnt="8" custScaleX="147857" custScaleY="121966" custRadScaleRad="94973" custRadScaleInc="12507">
        <dgm:presLayoutVars>
          <dgm:bulletEnabled val="1"/>
        </dgm:presLayoutVars>
      </dgm:prSet>
      <dgm:spPr>
        <a:prstGeom prst="star10">
          <a:avLst/>
        </a:prstGeom>
      </dgm:spPr>
    </dgm:pt>
    <dgm:pt modelId="{7444BAEF-1CA7-49E3-A52F-1C1E2593D57E}" type="pres">
      <dgm:prSet presAssocID="{F36F59E1-ED26-40FD-9DCB-292A1B66B9F3}" presName="Name9" presStyleLbl="parChTrans1D2" presStyleIdx="6" presStyleCnt="8"/>
      <dgm:spPr/>
    </dgm:pt>
    <dgm:pt modelId="{08F7A434-72CB-41B9-999B-DB88F9D8A430}" type="pres">
      <dgm:prSet presAssocID="{F36F59E1-ED26-40FD-9DCB-292A1B66B9F3}" presName="connTx" presStyleLbl="parChTrans1D2" presStyleIdx="6" presStyleCnt="8"/>
      <dgm:spPr/>
    </dgm:pt>
    <dgm:pt modelId="{9DCC9ED6-F915-451A-BA80-CFA6D9DDC790}" type="pres">
      <dgm:prSet presAssocID="{49502BB6-A4A0-42FE-9392-B557A12CDDBC}" presName="node" presStyleLbl="node1" presStyleIdx="6" presStyleCnt="8" custScaleX="130157" custScaleY="120912" custRadScaleRad="117715" custRadScaleInc="-23188">
        <dgm:presLayoutVars>
          <dgm:bulletEnabled val="1"/>
        </dgm:presLayoutVars>
      </dgm:prSet>
      <dgm:spPr>
        <a:prstGeom prst="star10">
          <a:avLst/>
        </a:prstGeom>
      </dgm:spPr>
    </dgm:pt>
    <dgm:pt modelId="{EEE0EBAA-B243-4E36-A21C-5ACD987F4F3B}" type="pres">
      <dgm:prSet presAssocID="{B3361263-923C-4A45-BB3F-D93588909396}" presName="Name9" presStyleLbl="parChTrans1D2" presStyleIdx="7" presStyleCnt="8"/>
      <dgm:spPr/>
    </dgm:pt>
    <dgm:pt modelId="{133B76EA-F1F4-4635-934A-386900599041}" type="pres">
      <dgm:prSet presAssocID="{B3361263-923C-4A45-BB3F-D93588909396}" presName="connTx" presStyleLbl="parChTrans1D2" presStyleIdx="7" presStyleCnt="8"/>
      <dgm:spPr/>
    </dgm:pt>
    <dgm:pt modelId="{6303FAEE-0D28-499B-8A47-BCCCF233EF1E}" type="pres">
      <dgm:prSet presAssocID="{CF678BD9-F543-40FB-9DFB-F29EFA818597}" presName="node" presStyleLbl="node1" presStyleIdx="7" presStyleCnt="8" custScaleX="155902" custScaleY="139961" custRadScaleRad="106422" custRadScaleInc="-29364">
        <dgm:presLayoutVars>
          <dgm:bulletEnabled val="1"/>
        </dgm:presLayoutVars>
      </dgm:prSet>
      <dgm:spPr>
        <a:prstGeom prst="star10">
          <a:avLst/>
        </a:prstGeom>
      </dgm:spPr>
    </dgm:pt>
  </dgm:ptLst>
  <dgm:cxnLst>
    <dgm:cxn modelId="{41C7950F-08EF-435F-AA49-B88ED911C060}" type="presOf" srcId="{A40AAD70-4F15-4FAB-B4FA-6BFD0AB9047B}" destId="{0DB82ECB-545E-4755-83F6-7E41C588E83C}" srcOrd="0" destOrd="0" presId="urn:microsoft.com/office/officeart/2005/8/layout/radial1"/>
    <dgm:cxn modelId="{4A719211-E6ED-442B-931F-16CDEB96D466}" type="presOf" srcId="{6E3508D3-B194-4F9F-9455-0A07E2E0F53B}" destId="{0F63DA44-2AEA-4729-802C-7E2E44A253B4}" srcOrd="0" destOrd="0" presId="urn:microsoft.com/office/officeart/2005/8/layout/radial1"/>
    <dgm:cxn modelId="{E7B3461B-8495-4D1D-B371-32E2A2A967F9}" type="presOf" srcId="{CF678BD9-F543-40FB-9DFB-F29EFA818597}" destId="{6303FAEE-0D28-499B-8A47-BCCCF233EF1E}" srcOrd="0" destOrd="0" presId="urn:microsoft.com/office/officeart/2005/8/layout/radial1"/>
    <dgm:cxn modelId="{3B8B891B-EBCF-419E-8F51-11C8066ADA0C}" srcId="{67E2A0A2-68E0-41D6-A6E4-82D5E1E2B38B}" destId="{CF678BD9-F543-40FB-9DFB-F29EFA818597}" srcOrd="7" destOrd="0" parTransId="{B3361263-923C-4A45-BB3F-D93588909396}" sibTransId="{532B9E3F-53B1-48E9-A14B-1D44C7047C16}"/>
    <dgm:cxn modelId="{7E755B21-AA5A-44E6-BE18-AA9AEFC26A6C}" type="presOf" srcId="{C3522E05-3D82-42BF-8F31-6FF51BD10D39}" destId="{0CC838C0-DE48-4636-B757-CFEDF84BBE64}" srcOrd="0" destOrd="0" presId="urn:microsoft.com/office/officeart/2005/8/layout/radial1"/>
    <dgm:cxn modelId="{B6F92C22-B609-4CC6-9EB2-03F284639CF2}" type="presOf" srcId="{F36F59E1-ED26-40FD-9DCB-292A1B66B9F3}" destId="{08F7A434-72CB-41B9-999B-DB88F9D8A430}" srcOrd="1" destOrd="0" presId="urn:microsoft.com/office/officeart/2005/8/layout/radial1"/>
    <dgm:cxn modelId="{FAEE2A24-0E31-483B-ABCF-01CBE596250E}" srcId="{67E2A0A2-68E0-41D6-A6E4-82D5E1E2B38B}" destId="{6E3508D3-B194-4F9F-9455-0A07E2E0F53B}" srcOrd="2" destOrd="0" parTransId="{5FD09B21-849E-416C-8C57-78392C415652}" sibTransId="{AB6BC8E6-65B3-4673-9CDA-67986DD12FB3}"/>
    <dgm:cxn modelId="{3FE1D124-E611-461A-B42C-DFAC7F8A3FE4}" type="presOf" srcId="{CC8468AC-8D62-4BEE-9CD0-50BCFF4034DA}" destId="{B2417BE8-8A33-41E8-8CA0-7BBF5D566797}" srcOrd="0" destOrd="0" presId="urn:microsoft.com/office/officeart/2005/8/layout/radial1"/>
    <dgm:cxn modelId="{AE2C8F32-C0A0-483A-AA26-2D2C47151142}" type="presOf" srcId="{A7817BD3-58EE-4578-9D83-A7427E9FE862}" destId="{A178AFA8-1606-4DC6-9D7E-A82E7DDE9D87}" srcOrd="0" destOrd="0" presId="urn:microsoft.com/office/officeart/2005/8/layout/radial1"/>
    <dgm:cxn modelId="{DCFCEF3A-09D8-4182-A575-EA9AC90646B7}" srcId="{67E2A0A2-68E0-41D6-A6E4-82D5E1E2B38B}" destId="{F998DD6D-128A-491F-995E-078C17B76F12}" srcOrd="5" destOrd="0" parTransId="{38007F70-80D1-4552-A55A-9A6B84BA754F}" sibTransId="{E44825E6-E88A-4EFD-9B77-598254214043}"/>
    <dgm:cxn modelId="{44DCE35B-EE73-44DE-A145-51C2A3B0D185}" srcId="{763AE315-1E20-4AC5-8ECF-AD3A6B3FC615}" destId="{67E2A0A2-68E0-41D6-A6E4-82D5E1E2B38B}" srcOrd="0" destOrd="0" parTransId="{09BAB23B-1CB0-45EE-A14E-16DF9FF3B178}" sibTransId="{3E0A0E28-96BE-4357-A904-328E41CE5BD6}"/>
    <dgm:cxn modelId="{F7E30867-B944-443B-A7DD-3C2C0836B05B}" srcId="{67E2A0A2-68E0-41D6-A6E4-82D5E1E2B38B}" destId="{CC8468AC-8D62-4BEE-9CD0-50BCFF4034DA}" srcOrd="4" destOrd="0" parTransId="{C3522E05-3D82-42BF-8F31-6FF51BD10D39}" sibTransId="{892B17CD-9972-4333-A563-EAF694155C5F}"/>
    <dgm:cxn modelId="{72A59467-247C-4F7F-B1A8-C78EBD6BEB93}" type="presOf" srcId="{39A37562-E9D8-4DD0-8660-B15D463D336A}" destId="{7B7AC6B0-C3DA-4D9C-B8F1-4DE8907ECAA0}" srcOrd="0" destOrd="0" presId="urn:microsoft.com/office/officeart/2005/8/layout/radial1"/>
    <dgm:cxn modelId="{99BAE848-9397-4323-A1FD-747A7B5D5EB7}" type="presOf" srcId="{5FD09B21-849E-416C-8C57-78392C415652}" destId="{0BEF8F7E-7515-4DE1-9356-59D3B23B0F53}" srcOrd="0" destOrd="0" presId="urn:microsoft.com/office/officeart/2005/8/layout/radial1"/>
    <dgm:cxn modelId="{AB11006E-F69B-4ABC-AF16-1E62D81A00ED}" type="presOf" srcId="{38007F70-80D1-4552-A55A-9A6B84BA754F}" destId="{2E0A4CE5-6951-44EA-A781-4DE618E8CB0F}" srcOrd="0" destOrd="0" presId="urn:microsoft.com/office/officeart/2005/8/layout/radial1"/>
    <dgm:cxn modelId="{6A36586F-EB90-411F-8731-E43C854C0B01}" type="presOf" srcId="{38007F70-80D1-4552-A55A-9A6B84BA754F}" destId="{35FC2202-B132-4E8A-8F6F-6C9B46BB7ED9}" srcOrd="1" destOrd="0" presId="urn:microsoft.com/office/officeart/2005/8/layout/radial1"/>
    <dgm:cxn modelId="{33B36D72-AA6F-4F63-997B-64F6D23D9129}" type="presOf" srcId="{B3361263-923C-4A45-BB3F-D93588909396}" destId="{133B76EA-F1F4-4635-934A-386900599041}" srcOrd="1" destOrd="0" presId="urn:microsoft.com/office/officeart/2005/8/layout/radial1"/>
    <dgm:cxn modelId="{10D77472-79F3-40A9-8087-2F6731747CB3}" type="presOf" srcId="{F36F59E1-ED26-40FD-9DCB-292A1B66B9F3}" destId="{7444BAEF-1CA7-49E3-A52F-1C1E2593D57E}" srcOrd="0" destOrd="0" presId="urn:microsoft.com/office/officeart/2005/8/layout/radial1"/>
    <dgm:cxn modelId="{4CDB5F53-0F75-49FF-A2AA-7DF54140E769}" srcId="{67E2A0A2-68E0-41D6-A6E4-82D5E1E2B38B}" destId="{49502BB6-A4A0-42FE-9392-B557A12CDDBC}" srcOrd="6" destOrd="0" parTransId="{F36F59E1-ED26-40FD-9DCB-292A1B66B9F3}" sibTransId="{35D82D6A-60AD-4B9F-B175-8C78187E7A95}"/>
    <dgm:cxn modelId="{1C8B7275-8AA7-4D78-BCAE-05DF54778DDB}" srcId="{67E2A0A2-68E0-41D6-A6E4-82D5E1E2B38B}" destId="{7974E99F-B396-42E0-B90C-5FDC28503D81}" srcOrd="3" destOrd="0" parTransId="{A40AAD70-4F15-4FAB-B4FA-6BFD0AB9047B}" sibTransId="{64CF18B2-B526-445E-9EF7-B5BE724369B6}"/>
    <dgm:cxn modelId="{A96C1578-4D9B-46F8-B20B-026185C4D944}" srcId="{67E2A0A2-68E0-41D6-A6E4-82D5E1E2B38B}" destId="{A7817BD3-58EE-4578-9D83-A7427E9FE862}" srcOrd="0" destOrd="0" parTransId="{18617C3B-6042-4A5C-BE37-E1EB6E64E695}" sibTransId="{99E7D1D8-F08D-4D19-8F33-5954E29ED121}"/>
    <dgm:cxn modelId="{11366382-A38D-43B2-8D4A-7AFE5D3AA90F}" type="presOf" srcId="{C3522E05-3D82-42BF-8F31-6FF51BD10D39}" destId="{C94B2BB7-8E2D-4A43-951E-0E01AC107316}" srcOrd="1" destOrd="0" presId="urn:microsoft.com/office/officeart/2005/8/layout/radial1"/>
    <dgm:cxn modelId="{BC692585-8CF5-47A0-9F0B-BD7F47D1EEDB}" type="presOf" srcId="{7974E99F-B396-42E0-B90C-5FDC28503D81}" destId="{3A727834-19CC-4465-A5EB-FC0A453ADA13}" srcOrd="0" destOrd="0" presId="urn:microsoft.com/office/officeart/2005/8/layout/radial1"/>
    <dgm:cxn modelId="{FE1EDC89-4EEB-4AEE-A493-28DD7B3D5087}" type="presOf" srcId="{39A37562-E9D8-4DD0-8660-B15D463D336A}" destId="{A416D854-AC73-4AF7-828C-C4B5032BF329}" srcOrd="1" destOrd="0" presId="urn:microsoft.com/office/officeart/2005/8/layout/radial1"/>
    <dgm:cxn modelId="{D0CA1FA7-0119-48A6-938D-879FAD5E2824}" type="presOf" srcId="{763AE315-1E20-4AC5-8ECF-AD3A6B3FC615}" destId="{6F0FBE32-B4EC-4A2B-A2C4-EC43D5AC2EF0}" srcOrd="0" destOrd="0" presId="urn:microsoft.com/office/officeart/2005/8/layout/radial1"/>
    <dgm:cxn modelId="{D4238CA9-AC48-4D6F-AA77-B519A34F41AD}" type="presOf" srcId="{18617C3B-6042-4A5C-BE37-E1EB6E64E695}" destId="{AA21AA7C-547F-4105-B91E-01488F80BDB3}" srcOrd="1" destOrd="0" presId="urn:microsoft.com/office/officeart/2005/8/layout/radial1"/>
    <dgm:cxn modelId="{D824A5AA-AEDF-42BF-9D58-9C92F075A0DE}" type="presOf" srcId="{49502BB6-A4A0-42FE-9392-B557A12CDDBC}" destId="{9DCC9ED6-F915-451A-BA80-CFA6D9DDC790}" srcOrd="0" destOrd="0" presId="urn:microsoft.com/office/officeart/2005/8/layout/radial1"/>
    <dgm:cxn modelId="{18AA2CC2-43C9-4B59-A4CE-15B896B68790}" srcId="{67E2A0A2-68E0-41D6-A6E4-82D5E1E2B38B}" destId="{31B9D1B0-0847-413B-B45C-F85F3C628C63}" srcOrd="1" destOrd="0" parTransId="{39A37562-E9D8-4DD0-8660-B15D463D336A}" sibTransId="{767B043F-2520-40C9-81F2-01A43689DFB4}"/>
    <dgm:cxn modelId="{1DA070C6-77A8-41EF-93CB-2A7702BAA1DE}" type="presOf" srcId="{31B9D1B0-0847-413B-B45C-F85F3C628C63}" destId="{19C09369-67B8-47D9-81BE-42FF3A75645F}" srcOrd="0" destOrd="0" presId="urn:microsoft.com/office/officeart/2005/8/layout/radial1"/>
    <dgm:cxn modelId="{5AF9D5CF-196C-4CD6-AE50-8D6818C18A13}" type="presOf" srcId="{67E2A0A2-68E0-41D6-A6E4-82D5E1E2B38B}" destId="{75E922B3-8A7F-4AEB-82C1-B05E0EBCE011}" srcOrd="0" destOrd="0" presId="urn:microsoft.com/office/officeart/2005/8/layout/radial1"/>
    <dgm:cxn modelId="{B25488D1-673A-483B-BE15-FE5E2F9464D9}" type="presOf" srcId="{18617C3B-6042-4A5C-BE37-E1EB6E64E695}" destId="{2A27629C-1DE3-49B5-8D81-1C35E0F76F3B}" srcOrd="0" destOrd="0" presId="urn:microsoft.com/office/officeart/2005/8/layout/radial1"/>
    <dgm:cxn modelId="{7EA3FBD6-0BB4-4538-AA7E-08DFD4791EA0}" type="presOf" srcId="{A40AAD70-4F15-4FAB-B4FA-6BFD0AB9047B}" destId="{892A759F-AA5E-4EE7-BB39-A824267075FC}" srcOrd="1" destOrd="0" presId="urn:microsoft.com/office/officeart/2005/8/layout/radial1"/>
    <dgm:cxn modelId="{8B95CCE1-59E2-450B-843A-B8F8FBA4F07A}" type="presOf" srcId="{B3361263-923C-4A45-BB3F-D93588909396}" destId="{EEE0EBAA-B243-4E36-A21C-5ACD987F4F3B}" srcOrd="0" destOrd="0" presId="urn:microsoft.com/office/officeart/2005/8/layout/radial1"/>
    <dgm:cxn modelId="{343C21EB-552A-443C-8C7A-8037998F4D2A}" type="presOf" srcId="{F998DD6D-128A-491F-995E-078C17B76F12}" destId="{5A15E53A-EE47-466E-AA71-2A8A04D4E1D8}" srcOrd="0" destOrd="0" presId="urn:microsoft.com/office/officeart/2005/8/layout/radial1"/>
    <dgm:cxn modelId="{4E24A8ED-D8EA-4C8C-81EC-5873D0F65585}" type="presOf" srcId="{5FD09B21-849E-416C-8C57-78392C415652}" destId="{F87B735C-2C60-40F6-B11E-BB84CFBDBBA2}" srcOrd="1" destOrd="0" presId="urn:microsoft.com/office/officeart/2005/8/layout/radial1"/>
    <dgm:cxn modelId="{C7F270AE-4EA5-4462-87A2-4BF8911CAB7B}" type="presParOf" srcId="{6F0FBE32-B4EC-4A2B-A2C4-EC43D5AC2EF0}" destId="{75E922B3-8A7F-4AEB-82C1-B05E0EBCE011}" srcOrd="0" destOrd="0" presId="urn:microsoft.com/office/officeart/2005/8/layout/radial1"/>
    <dgm:cxn modelId="{026DA55F-305D-4CB8-90DF-8E0F399D5290}" type="presParOf" srcId="{6F0FBE32-B4EC-4A2B-A2C4-EC43D5AC2EF0}" destId="{2A27629C-1DE3-49B5-8D81-1C35E0F76F3B}" srcOrd="1" destOrd="0" presId="urn:microsoft.com/office/officeart/2005/8/layout/radial1"/>
    <dgm:cxn modelId="{6757F0B7-1858-4B66-97D2-552A09B8BE98}" type="presParOf" srcId="{2A27629C-1DE3-49B5-8D81-1C35E0F76F3B}" destId="{AA21AA7C-547F-4105-B91E-01488F80BDB3}" srcOrd="0" destOrd="0" presId="urn:microsoft.com/office/officeart/2005/8/layout/radial1"/>
    <dgm:cxn modelId="{805AEF91-F45F-4698-BA58-FB8C7B849AE0}" type="presParOf" srcId="{6F0FBE32-B4EC-4A2B-A2C4-EC43D5AC2EF0}" destId="{A178AFA8-1606-4DC6-9D7E-A82E7DDE9D87}" srcOrd="2" destOrd="0" presId="urn:microsoft.com/office/officeart/2005/8/layout/radial1"/>
    <dgm:cxn modelId="{06534650-3B4C-4F77-8A46-22EE1CCA408B}" type="presParOf" srcId="{6F0FBE32-B4EC-4A2B-A2C4-EC43D5AC2EF0}" destId="{7B7AC6B0-C3DA-4D9C-B8F1-4DE8907ECAA0}" srcOrd="3" destOrd="0" presId="urn:microsoft.com/office/officeart/2005/8/layout/radial1"/>
    <dgm:cxn modelId="{573715E2-7C94-419E-8944-B6F4E392AC0B}" type="presParOf" srcId="{7B7AC6B0-C3DA-4D9C-B8F1-4DE8907ECAA0}" destId="{A416D854-AC73-4AF7-828C-C4B5032BF329}" srcOrd="0" destOrd="0" presId="urn:microsoft.com/office/officeart/2005/8/layout/radial1"/>
    <dgm:cxn modelId="{ABDDB363-67BB-43D0-BBBF-67D43DC812D4}" type="presParOf" srcId="{6F0FBE32-B4EC-4A2B-A2C4-EC43D5AC2EF0}" destId="{19C09369-67B8-47D9-81BE-42FF3A75645F}" srcOrd="4" destOrd="0" presId="urn:microsoft.com/office/officeart/2005/8/layout/radial1"/>
    <dgm:cxn modelId="{FA6AB861-0285-46C6-9D0E-FF35EE739FFC}" type="presParOf" srcId="{6F0FBE32-B4EC-4A2B-A2C4-EC43D5AC2EF0}" destId="{0BEF8F7E-7515-4DE1-9356-59D3B23B0F53}" srcOrd="5" destOrd="0" presId="urn:microsoft.com/office/officeart/2005/8/layout/radial1"/>
    <dgm:cxn modelId="{A97D4774-AA0E-4C7F-A592-D2A460D3DFAF}" type="presParOf" srcId="{0BEF8F7E-7515-4DE1-9356-59D3B23B0F53}" destId="{F87B735C-2C60-40F6-B11E-BB84CFBDBBA2}" srcOrd="0" destOrd="0" presId="urn:microsoft.com/office/officeart/2005/8/layout/radial1"/>
    <dgm:cxn modelId="{E8B7BCDC-2733-4D03-8C50-DA079EC37D10}" type="presParOf" srcId="{6F0FBE32-B4EC-4A2B-A2C4-EC43D5AC2EF0}" destId="{0F63DA44-2AEA-4729-802C-7E2E44A253B4}" srcOrd="6" destOrd="0" presId="urn:microsoft.com/office/officeart/2005/8/layout/radial1"/>
    <dgm:cxn modelId="{DABE600D-9E28-4E21-9456-54A21DA51D2E}" type="presParOf" srcId="{6F0FBE32-B4EC-4A2B-A2C4-EC43D5AC2EF0}" destId="{0DB82ECB-545E-4755-83F6-7E41C588E83C}" srcOrd="7" destOrd="0" presId="urn:microsoft.com/office/officeart/2005/8/layout/radial1"/>
    <dgm:cxn modelId="{5C18BC95-02E6-4A34-BB97-CE4CB188BF22}" type="presParOf" srcId="{0DB82ECB-545E-4755-83F6-7E41C588E83C}" destId="{892A759F-AA5E-4EE7-BB39-A824267075FC}" srcOrd="0" destOrd="0" presId="urn:microsoft.com/office/officeart/2005/8/layout/radial1"/>
    <dgm:cxn modelId="{DC8987F9-2593-4052-9EFE-E671FBFD5D4B}" type="presParOf" srcId="{6F0FBE32-B4EC-4A2B-A2C4-EC43D5AC2EF0}" destId="{3A727834-19CC-4465-A5EB-FC0A453ADA13}" srcOrd="8" destOrd="0" presId="urn:microsoft.com/office/officeart/2005/8/layout/radial1"/>
    <dgm:cxn modelId="{432EABB8-9B50-4BC8-B92F-F963D823E717}" type="presParOf" srcId="{6F0FBE32-B4EC-4A2B-A2C4-EC43D5AC2EF0}" destId="{0CC838C0-DE48-4636-B757-CFEDF84BBE64}" srcOrd="9" destOrd="0" presId="urn:microsoft.com/office/officeart/2005/8/layout/radial1"/>
    <dgm:cxn modelId="{00D5BEA2-513E-47BD-A2DE-A66696850771}" type="presParOf" srcId="{0CC838C0-DE48-4636-B757-CFEDF84BBE64}" destId="{C94B2BB7-8E2D-4A43-951E-0E01AC107316}" srcOrd="0" destOrd="0" presId="urn:microsoft.com/office/officeart/2005/8/layout/radial1"/>
    <dgm:cxn modelId="{3722091D-AD47-4EEB-82FF-8CD4567775E3}" type="presParOf" srcId="{6F0FBE32-B4EC-4A2B-A2C4-EC43D5AC2EF0}" destId="{B2417BE8-8A33-41E8-8CA0-7BBF5D566797}" srcOrd="10" destOrd="0" presId="urn:microsoft.com/office/officeart/2005/8/layout/radial1"/>
    <dgm:cxn modelId="{F4701AF4-1C18-48B3-BFAF-C2D7982A3026}" type="presParOf" srcId="{6F0FBE32-B4EC-4A2B-A2C4-EC43D5AC2EF0}" destId="{2E0A4CE5-6951-44EA-A781-4DE618E8CB0F}" srcOrd="11" destOrd="0" presId="urn:microsoft.com/office/officeart/2005/8/layout/radial1"/>
    <dgm:cxn modelId="{7137F2A0-E160-43BA-A2EE-923A945B0FE6}" type="presParOf" srcId="{2E0A4CE5-6951-44EA-A781-4DE618E8CB0F}" destId="{35FC2202-B132-4E8A-8F6F-6C9B46BB7ED9}" srcOrd="0" destOrd="0" presId="urn:microsoft.com/office/officeart/2005/8/layout/radial1"/>
    <dgm:cxn modelId="{C8A8EFF0-B132-4AF7-8959-3BC4B7EE592D}" type="presParOf" srcId="{6F0FBE32-B4EC-4A2B-A2C4-EC43D5AC2EF0}" destId="{5A15E53A-EE47-466E-AA71-2A8A04D4E1D8}" srcOrd="12" destOrd="0" presId="urn:microsoft.com/office/officeart/2005/8/layout/radial1"/>
    <dgm:cxn modelId="{E8021A6D-B1CB-4922-86F5-56D5571310BB}" type="presParOf" srcId="{6F0FBE32-B4EC-4A2B-A2C4-EC43D5AC2EF0}" destId="{7444BAEF-1CA7-49E3-A52F-1C1E2593D57E}" srcOrd="13" destOrd="0" presId="urn:microsoft.com/office/officeart/2005/8/layout/radial1"/>
    <dgm:cxn modelId="{EEB0B7D4-BBD5-441E-B28D-E019BC9D00C2}" type="presParOf" srcId="{7444BAEF-1CA7-49E3-A52F-1C1E2593D57E}" destId="{08F7A434-72CB-41B9-999B-DB88F9D8A430}" srcOrd="0" destOrd="0" presId="urn:microsoft.com/office/officeart/2005/8/layout/radial1"/>
    <dgm:cxn modelId="{2FC30B99-FF2E-4200-8130-BF24838E7FDF}" type="presParOf" srcId="{6F0FBE32-B4EC-4A2B-A2C4-EC43D5AC2EF0}" destId="{9DCC9ED6-F915-451A-BA80-CFA6D9DDC790}" srcOrd="14" destOrd="0" presId="urn:microsoft.com/office/officeart/2005/8/layout/radial1"/>
    <dgm:cxn modelId="{F39411B4-7EF7-4123-A1DB-008F19BA269F}" type="presParOf" srcId="{6F0FBE32-B4EC-4A2B-A2C4-EC43D5AC2EF0}" destId="{EEE0EBAA-B243-4E36-A21C-5ACD987F4F3B}" srcOrd="15" destOrd="0" presId="urn:microsoft.com/office/officeart/2005/8/layout/radial1"/>
    <dgm:cxn modelId="{33CB4909-9046-4669-B7FE-02472DAC5E6A}" type="presParOf" srcId="{EEE0EBAA-B243-4E36-A21C-5ACD987F4F3B}" destId="{133B76EA-F1F4-4635-934A-386900599041}" srcOrd="0" destOrd="0" presId="urn:microsoft.com/office/officeart/2005/8/layout/radial1"/>
    <dgm:cxn modelId="{E4DBB26A-E630-4A62-B441-4E88EF2CA763}" type="presParOf" srcId="{6F0FBE32-B4EC-4A2B-A2C4-EC43D5AC2EF0}" destId="{6303FAEE-0D28-499B-8A47-BCCCF233EF1E}"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3AE315-1E20-4AC5-8ECF-AD3A6B3FC615}"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pPr rtl="1"/>
          <a:endParaRPr lang="he-IL"/>
        </a:p>
      </dgm:t>
    </dgm:pt>
    <dgm:pt modelId="{67E2A0A2-68E0-41D6-A6E4-82D5E1E2B38B}">
      <dgm:prSet phldrT="[טקסט]"/>
      <dgm:spPr/>
      <dgm:t>
        <a:bodyPr/>
        <a:lstStyle/>
        <a:p>
          <a:pPr rtl="1"/>
          <a:r>
            <a:rPr lang="he-IL" dirty="0"/>
            <a:t>סוגי אנרגיה</a:t>
          </a:r>
        </a:p>
      </dgm:t>
    </dgm:pt>
    <dgm:pt modelId="{09BAB23B-1CB0-45EE-A14E-16DF9FF3B178}" type="parTrans" cxnId="{44DCE35B-EE73-44DE-A145-51C2A3B0D185}">
      <dgm:prSet/>
      <dgm:spPr/>
      <dgm:t>
        <a:bodyPr/>
        <a:lstStyle/>
        <a:p>
          <a:pPr rtl="1"/>
          <a:endParaRPr lang="he-IL"/>
        </a:p>
      </dgm:t>
    </dgm:pt>
    <dgm:pt modelId="{3E0A0E28-96BE-4357-A904-328E41CE5BD6}" type="sibTrans" cxnId="{44DCE35B-EE73-44DE-A145-51C2A3B0D185}">
      <dgm:prSet/>
      <dgm:spPr/>
      <dgm:t>
        <a:bodyPr/>
        <a:lstStyle/>
        <a:p>
          <a:pPr rtl="1"/>
          <a:endParaRPr lang="he-IL"/>
        </a:p>
      </dgm:t>
    </dgm:pt>
    <dgm:pt modelId="{A7817BD3-58EE-4578-9D83-A7427E9FE862}">
      <dgm:prSet phldrT="[טקסט]"/>
      <dgm:spPr/>
      <dgm:t>
        <a:bodyPr/>
        <a:lstStyle/>
        <a:p>
          <a:pPr rtl="1"/>
          <a:r>
            <a:rPr lang="he-IL" dirty="0"/>
            <a:t>אנרגית גובה</a:t>
          </a:r>
        </a:p>
      </dgm:t>
    </dgm:pt>
    <dgm:pt modelId="{18617C3B-6042-4A5C-BE37-E1EB6E64E695}" type="parTrans" cxnId="{A96C1578-4D9B-46F8-B20B-026185C4D944}">
      <dgm:prSet/>
      <dgm:spPr/>
      <dgm:t>
        <a:bodyPr/>
        <a:lstStyle/>
        <a:p>
          <a:pPr rtl="1"/>
          <a:endParaRPr lang="he-IL"/>
        </a:p>
      </dgm:t>
    </dgm:pt>
    <dgm:pt modelId="{99E7D1D8-F08D-4D19-8F33-5954E29ED121}" type="sibTrans" cxnId="{A96C1578-4D9B-46F8-B20B-026185C4D944}">
      <dgm:prSet/>
      <dgm:spPr/>
      <dgm:t>
        <a:bodyPr/>
        <a:lstStyle/>
        <a:p>
          <a:pPr rtl="1"/>
          <a:endParaRPr lang="he-IL"/>
        </a:p>
      </dgm:t>
    </dgm:pt>
    <dgm:pt modelId="{6F0FBE32-B4EC-4A2B-A2C4-EC43D5AC2EF0}" type="pres">
      <dgm:prSet presAssocID="{763AE315-1E20-4AC5-8ECF-AD3A6B3FC615}" presName="cycle" presStyleCnt="0">
        <dgm:presLayoutVars>
          <dgm:chMax val="1"/>
          <dgm:dir/>
          <dgm:animLvl val="ctr"/>
          <dgm:resizeHandles val="exact"/>
        </dgm:presLayoutVars>
      </dgm:prSet>
      <dgm:spPr/>
    </dgm:pt>
    <dgm:pt modelId="{75E922B3-8A7F-4AEB-82C1-B05E0EBCE011}" type="pres">
      <dgm:prSet presAssocID="{67E2A0A2-68E0-41D6-A6E4-82D5E1E2B38B}" presName="centerShape" presStyleLbl="node0" presStyleIdx="0" presStyleCnt="1" custScaleX="89489" custScaleY="87364" custLinFactNeighborX="3001" custLinFactNeighborY="5752"/>
      <dgm:spPr/>
    </dgm:pt>
    <dgm:pt modelId="{2A27629C-1DE3-49B5-8D81-1C35E0F76F3B}" type="pres">
      <dgm:prSet presAssocID="{18617C3B-6042-4A5C-BE37-E1EB6E64E695}" presName="Name9" presStyleLbl="parChTrans1D2" presStyleIdx="0" presStyleCnt="1"/>
      <dgm:spPr/>
    </dgm:pt>
    <dgm:pt modelId="{AA21AA7C-547F-4105-B91E-01488F80BDB3}" type="pres">
      <dgm:prSet presAssocID="{18617C3B-6042-4A5C-BE37-E1EB6E64E695}" presName="connTx" presStyleLbl="parChTrans1D2" presStyleIdx="0" presStyleCnt="1"/>
      <dgm:spPr/>
    </dgm:pt>
    <dgm:pt modelId="{A178AFA8-1606-4DC6-9D7E-A82E7DDE9D87}" type="pres">
      <dgm:prSet presAssocID="{A7817BD3-58EE-4578-9D83-A7427E9FE862}" presName="node" presStyleLbl="node1" presStyleIdx="0" presStyleCnt="1" custScaleX="75824" custScaleY="83962" custRadScaleRad="101132" custRadScaleInc="4512">
        <dgm:presLayoutVars>
          <dgm:bulletEnabled val="1"/>
        </dgm:presLayoutVars>
      </dgm:prSet>
      <dgm:spPr>
        <a:prstGeom prst="star10">
          <a:avLst/>
        </a:prstGeom>
      </dgm:spPr>
    </dgm:pt>
  </dgm:ptLst>
  <dgm:cxnLst>
    <dgm:cxn modelId="{72E67A06-F3D7-4A2C-B167-367A90914BA5}" type="presOf" srcId="{18617C3B-6042-4A5C-BE37-E1EB6E64E695}" destId="{AA21AA7C-547F-4105-B91E-01488F80BDB3}" srcOrd="1" destOrd="0" presId="urn:microsoft.com/office/officeart/2005/8/layout/radial1"/>
    <dgm:cxn modelId="{44DCE35B-EE73-44DE-A145-51C2A3B0D185}" srcId="{763AE315-1E20-4AC5-8ECF-AD3A6B3FC615}" destId="{67E2A0A2-68E0-41D6-A6E4-82D5E1E2B38B}" srcOrd="0" destOrd="0" parTransId="{09BAB23B-1CB0-45EE-A14E-16DF9FF3B178}" sibTransId="{3E0A0E28-96BE-4357-A904-328E41CE5BD6}"/>
    <dgm:cxn modelId="{DC967561-447C-4EC5-8A31-08A45FE18D0C}" type="presOf" srcId="{18617C3B-6042-4A5C-BE37-E1EB6E64E695}" destId="{2A27629C-1DE3-49B5-8D81-1C35E0F76F3B}" srcOrd="0" destOrd="0" presId="urn:microsoft.com/office/officeart/2005/8/layout/radial1"/>
    <dgm:cxn modelId="{A96C1578-4D9B-46F8-B20B-026185C4D944}" srcId="{67E2A0A2-68E0-41D6-A6E4-82D5E1E2B38B}" destId="{A7817BD3-58EE-4578-9D83-A7427E9FE862}" srcOrd="0" destOrd="0" parTransId="{18617C3B-6042-4A5C-BE37-E1EB6E64E695}" sibTransId="{99E7D1D8-F08D-4D19-8F33-5954E29ED121}"/>
    <dgm:cxn modelId="{59ED4DB0-0185-4DED-BAD5-C093BF0E6E72}" type="presOf" srcId="{A7817BD3-58EE-4578-9D83-A7427E9FE862}" destId="{A178AFA8-1606-4DC6-9D7E-A82E7DDE9D87}" srcOrd="0" destOrd="0" presId="urn:microsoft.com/office/officeart/2005/8/layout/radial1"/>
    <dgm:cxn modelId="{93DC5DE5-A034-4227-B1D1-C0A2DF8945BF}" type="presOf" srcId="{763AE315-1E20-4AC5-8ECF-AD3A6B3FC615}" destId="{6F0FBE32-B4EC-4A2B-A2C4-EC43D5AC2EF0}" srcOrd="0" destOrd="0" presId="urn:microsoft.com/office/officeart/2005/8/layout/radial1"/>
    <dgm:cxn modelId="{E6F1BFE7-4970-43C3-83B4-5967424803DA}" type="presOf" srcId="{67E2A0A2-68E0-41D6-A6E4-82D5E1E2B38B}" destId="{75E922B3-8A7F-4AEB-82C1-B05E0EBCE011}" srcOrd="0" destOrd="0" presId="urn:microsoft.com/office/officeart/2005/8/layout/radial1"/>
    <dgm:cxn modelId="{D7B52D23-1E11-4BD4-B3DA-5AB55DB7C348}" type="presParOf" srcId="{6F0FBE32-B4EC-4A2B-A2C4-EC43D5AC2EF0}" destId="{75E922B3-8A7F-4AEB-82C1-B05E0EBCE011}" srcOrd="0" destOrd="0" presId="urn:microsoft.com/office/officeart/2005/8/layout/radial1"/>
    <dgm:cxn modelId="{D5913A85-72F7-4BA8-8040-AB48325BE71B}" type="presParOf" srcId="{6F0FBE32-B4EC-4A2B-A2C4-EC43D5AC2EF0}" destId="{2A27629C-1DE3-49B5-8D81-1C35E0F76F3B}" srcOrd="1" destOrd="0" presId="urn:microsoft.com/office/officeart/2005/8/layout/radial1"/>
    <dgm:cxn modelId="{66E6C8DE-F5B7-456D-BDF0-AD0E690347BD}" type="presParOf" srcId="{2A27629C-1DE3-49B5-8D81-1C35E0F76F3B}" destId="{AA21AA7C-547F-4105-B91E-01488F80BDB3}" srcOrd="0" destOrd="0" presId="urn:microsoft.com/office/officeart/2005/8/layout/radial1"/>
    <dgm:cxn modelId="{37C90C53-C722-4699-89C5-8ECA5DB6AF49}" type="presParOf" srcId="{6F0FBE32-B4EC-4A2B-A2C4-EC43D5AC2EF0}" destId="{A178AFA8-1606-4DC6-9D7E-A82E7DDE9D87}" srcOrd="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3AE315-1E20-4AC5-8ECF-AD3A6B3FC615}"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pPr rtl="1"/>
          <a:endParaRPr lang="he-IL"/>
        </a:p>
      </dgm:t>
    </dgm:pt>
    <dgm:pt modelId="{67E2A0A2-68E0-41D6-A6E4-82D5E1E2B38B}">
      <dgm:prSet phldrT="[טקסט]"/>
      <dgm:spPr/>
      <dgm:t>
        <a:bodyPr/>
        <a:lstStyle/>
        <a:p>
          <a:pPr rtl="1"/>
          <a:r>
            <a:rPr lang="he-IL" dirty="0"/>
            <a:t>סוגי אנרגיה</a:t>
          </a:r>
        </a:p>
      </dgm:t>
    </dgm:pt>
    <dgm:pt modelId="{09BAB23B-1CB0-45EE-A14E-16DF9FF3B178}" type="parTrans" cxnId="{44DCE35B-EE73-44DE-A145-51C2A3B0D185}">
      <dgm:prSet/>
      <dgm:spPr/>
      <dgm:t>
        <a:bodyPr/>
        <a:lstStyle/>
        <a:p>
          <a:pPr rtl="1"/>
          <a:endParaRPr lang="he-IL"/>
        </a:p>
      </dgm:t>
    </dgm:pt>
    <dgm:pt modelId="{3E0A0E28-96BE-4357-A904-328E41CE5BD6}" type="sibTrans" cxnId="{44DCE35B-EE73-44DE-A145-51C2A3B0D185}">
      <dgm:prSet/>
      <dgm:spPr/>
      <dgm:t>
        <a:bodyPr/>
        <a:lstStyle/>
        <a:p>
          <a:pPr rtl="1"/>
          <a:endParaRPr lang="he-IL"/>
        </a:p>
      </dgm:t>
    </dgm:pt>
    <dgm:pt modelId="{A7817BD3-58EE-4578-9D83-A7427E9FE862}">
      <dgm:prSet phldrT="[טקסט]"/>
      <dgm:spPr/>
      <dgm:t>
        <a:bodyPr/>
        <a:lstStyle/>
        <a:p>
          <a:pPr rtl="1"/>
          <a:r>
            <a:rPr lang="he-IL" dirty="0"/>
            <a:t>אנרגית גובה</a:t>
          </a:r>
        </a:p>
      </dgm:t>
    </dgm:pt>
    <dgm:pt modelId="{18617C3B-6042-4A5C-BE37-E1EB6E64E695}" type="parTrans" cxnId="{A96C1578-4D9B-46F8-B20B-026185C4D944}">
      <dgm:prSet/>
      <dgm:spPr/>
      <dgm:t>
        <a:bodyPr/>
        <a:lstStyle/>
        <a:p>
          <a:pPr rtl="1"/>
          <a:endParaRPr lang="he-IL"/>
        </a:p>
      </dgm:t>
    </dgm:pt>
    <dgm:pt modelId="{99E7D1D8-F08D-4D19-8F33-5954E29ED121}" type="sibTrans" cxnId="{A96C1578-4D9B-46F8-B20B-026185C4D944}">
      <dgm:prSet/>
      <dgm:spPr/>
      <dgm:t>
        <a:bodyPr/>
        <a:lstStyle/>
        <a:p>
          <a:pPr rtl="1"/>
          <a:endParaRPr lang="he-IL"/>
        </a:p>
      </dgm:t>
    </dgm:pt>
    <dgm:pt modelId="{31B9D1B0-0847-413B-B45C-F85F3C628C63}">
      <dgm:prSet phldrT="[טקסט]" custT="1"/>
      <dgm:spPr/>
      <dgm:t>
        <a:bodyPr/>
        <a:lstStyle/>
        <a:p>
          <a:pPr rtl="1"/>
          <a:r>
            <a:rPr lang="he-IL" sz="3200" b="1" dirty="0"/>
            <a:t>אנרגית תנועה</a:t>
          </a:r>
        </a:p>
      </dgm:t>
    </dgm:pt>
    <dgm:pt modelId="{39A37562-E9D8-4DD0-8660-B15D463D336A}" type="parTrans" cxnId="{18AA2CC2-43C9-4B59-A4CE-15B896B68790}">
      <dgm:prSet/>
      <dgm:spPr/>
      <dgm:t>
        <a:bodyPr/>
        <a:lstStyle/>
        <a:p>
          <a:pPr rtl="1"/>
          <a:endParaRPr lang="he-IL"/>
        </a:p>
      </dgm:t>
    </dgm:pt>
    <dgm:pt modelId="{767B043F-2520-40C9-81F2-01A43689DFB4}" type="sibTrans" cxnId="{18AA2CC2-43C9-4B59-A4CE-15B896B68790}">
      <dgm:prSet/>
      <dgm:spPr/>
      <dgm:t>
        <a:bodyPr/>
        <a:lstStyle/>
        <a:p>
          <a:pPr rtl="1"/>
          <a:endParaRPr lang="he-IL"/>
        </a:p>
      </dgm:t>
    </dgm:pt>
    <dgm:pt modelId="{6F0FBE32-B4EC-4A2B-A2C4-EC43D5AC2EF0}" type="pres">
      <dgm:prSet presAssocID="{763AE315-1E20-4AC5-8ECF-AD3A6B3FC615}" presName="cycle" presStyleCnt="0">
        <dgm:presLayoutVars>
          <dgm:chMax val="1"/>
          <dgm:dir/>
          <dgm:animLvl val="ctr"/>
          <dgm:resizeHandles val="exact"/>
        </dgm:presLayoutVars>
      </dgm:prSet>
      <dgm:spPr/>
    </dgm:pt>
    <dgm:pt modelId="{75E922B3-8A7F-4AEB-82C1-B05E0EBCE011}" type="pres">
      <dgm:prSet presAssocID="{67E2A0A2-68E0-41D6-A6E4-82D5E1E2B38B}" presName="centerShape" presStyleLbl="node0" presStyleIdx="0" presStyleCnt="1" custScaleX="155497" custScaleY="131872"/>
      <dgm:spPr/>
    </dgm:pt>
    <dgm:pt modelId="{2A27629C-1DE3-49B5-8D81-1C35E0F76F3B}" type="pres">
      <dgm:prSet presAssocID="{18617C3B-6042-4A5C-BE37-E1EB6E64E695}" presName="Name9" presStyleLbl="parChTrans1D2" presStyleIdx="0" presStyleCnt="2"/>
      <dgm:spPr/>
    </dgm:pt>
    <dgm:pt modelId="{AA21AA7C-547F-4105-B91E-01488F80BDB3}" type="pres">
      <dgm:prSet presAssocID="{18617C3B-6042-4A5C-BE37-E1EB6E64E695}" presName="connTx" presStyleLbl="parChTrans1D2" presStyleIdx="0" presStyleCnt="2"/>
      <dgm:spPr/>
    </dgm:pt>
    <dgm:pt modelId="{A178AFA8-1606-4DC6-9D7E-A82E7DDE9D87}" type="pres">
      <dgm:prSet presAssocID="{A7817BD3-58EE-4578-9D83-A7427E9FE862}" presName="node" presStyleLbl="node1" presStyleIdx="0" presStyleCnt="2" custScaleX="135804" custScaleY="147194" custRadScaleRad="100983" custRadScaleInc="417">
        <dgm:presLayoutVars>
          <dgm:bulletEnabled val="1"/>
        </dgm:presLayoutVars>
      </dgm:prSet>
      <dgm:spPr>
        <a:prstGeom prst="star10">
          <a:avLst/>
        </a:prstGeom>
      </dgm:spPr>
    </dgm:pt>
    <dgm:pt modelId="{7B7AC6B0-C3DA-4D9C-B8F1-4DE8907ECAA0}" type="pres">
      <dgm:prSet presAssocID="{39A37562-E9D8-4DD0-8660-B15D463D336A}" presName="Name9" presStyleLbl="parChTrans1D2" presStyleIdx="1" presStyleCnt="2"/>
      <dgm:spPr/>
    </dgm:pt>
    <dgm:pt modelId="{A416D854-AC73-4AF7-828C-C4B5032BF329}" type="pres">
      <dgm:prSet presAssocID="{39A37562-E9D8-4DD0-8660-B15D463D336A}" presName="connTx" presStyleLbl="parChTrans1D2" presStyleIdx="1" presStyleCnt="2"/>
      <dgm:spPr/>
    </dgm:pt>
    <dgm:pt modelId="{19C09369-67B8-47D9-81BE-42FF3A75645F}" type="pres">
      <dgm:prSet presAssocID="{31B9D1B0-0847-413B-B45C-F85F3C628C63}" presName="node" presStyleLbl="node1" presStyleIdx="1" presStyleCnt="2" custScaleX="163004" custScaleY="167456" custRadScaleRad="134624" custRadScaleInc="-54561">
        <dgm:presLayoutVars>
          <dgm:bulletEnabled val="1"/>
        </dgm:presLayoutVars>
      </dgm:prSet>
      <dgm:spPr>
        <a:prstGeom prst="star10">
          <a:avLst/>
        </a:prstGeom>
      </dgm:spPr>
    </dgm:pt>
  </dgm:ptLst>
  <dgm:cxnLst>
    <dgm:cxn modelId="{A3468722-7404-4C9F-AFD8-8AC7975AD12E}" type="presOf" srcId="{67E2A0A2-68E0-41D6-A6E4-82D5E1E2B38B}" destId="{75E922B3-8A7F-4AEB-82C1-B05E0EBCE011}" srcOrd="0" destOrd="0" presId="urn:microsoft.com/office/officeart/2005/8/layout/radial1"/>
    <dgm:cxn modelId="{D9D34225-53DB-4B54-88C3-F9435D85C22B}" type="presOf" srcId="{31B9D1B0-0847-413B-B45C-F85F3C628C63}" destId="{19C09369-67B8-47D9-81BE-42FF3A75645F}" srcOrd="0" destOrd="0" presId="urn:microsoft.com/office/officeart/2005/8/layout/radial1"/>
    <dgm:cxn modelId="{44DCE35B-EE73-44DE-A145-51C2A3B0D185}" srcId="{763AE315-1E20-4AC5-8ECF-AD3A6B3FC615}" destId="{67E2A0A2-68E0-41D6-A6E4-82D5E1E2B38B}" srcOrd="0" destOrd="0" parTransId="{09BAB23B-1CB0-45EE-A14E-16DF9FF3B178}" sibTransId="{3E0A0E28-96BE-4357-A904-328E41CE5BD6}"/>
    <dgm:cxn modelId="{A96C1578-4D9B-46F8-B20B-026185C4D944}" srcId="{67E2A0A2-68E0-41D6-A6E4-82D5E1E2B38B}" destId="{A7817BD3-58EE-4578-9D83-A7427E9FE862}" srcOrd="0" destOrd="0" parTransId="{18617C3B-6042-4A5C-BE37-E1EB6E64E695}" sibTransId="{99E7D1D8-F08D-4D19-8F33-5954E29ED121}"/>
    <dgm:cxn modelId="{AFD42F79-5D92-416C-9F5C-A440C18C34CE}" type="presOf" srcId="{18617C3B-6042-4A5C-BE37-E1EB6E64E695}" destId="{AA21AA7C-547F-4105-B91E-01488F80BDB3}" srcOrd="1" destOrd="0" presId="urn:microsoft.com/office/officeart/2005/8/layout/radial1"/>
    <dgm:cxn modelId="{B214CDAA-44AE-48DD-A9C1-DD3305FC1E78}" type="presOf" srcId="{39A37562-E9D8-4DD0-8660-B15D463D336A}" destId="{A416D854-AC73-4AF7-828C-C4B5032BF329}" srcOrd="1" destOrd="0" presId="urn:microsoft.com/office/officeart/2005/8/layout/radial1"/>
    <dgm:cxn modelId="{D418BFB9-3013-4CC5-9C6D-5C914FEE9C4B}" type="presOf" srcId="{A7817BD3-58EE-4578-9D83-A7427E9FE862}" destId="{A178AFA8-1606-4DC6-9D7E-A82E7DDE9D87}" srcOrd="0" destOrd="0" presId="urn:microsoft.com/office/officeart/2005/8/layout/radial1"/>
    <dgm:cxn modelId="{18AA2CC2-43C9-4B59-A4CE-15B896B68790}" srcId="{67E2A0A2-68E0-41D6-A6E4-82D5E1E2B38B}" destId="{31B9D1B0-0847-413B-B45C-F85F3C628C63}" srcOrd="1" destOrd="0" parTransId="{39A37562-E9D8-4DD0-8660-B15D463D336A}" sibTransId="{767B043F-2520-40C9-81F2-01A43689DFB4}"/>
    <dgm:cxn modelId="{835F8FD8-ECC5-4329-9C7D-AFB965D3A603}" type="presOf" srcId="{39A37562-E9D8-4DD0-8660-B15D463D336A}" destId="{7B7AC6B0-C3DA-4D9C-B8F1-4DE8907ECAA0}" srcOrd="0" destOrd="0" presId="urn:microsoft.com/office/officeart/2005/8/layout/radial1"/>
    <dgm:cxn modelId="{0D988BE4-26CD-4F13-BD62-BD8AA96E9166}" type="presOf" srcId="{763AE315-1E20-4AC5-8ECF-AD3A6B3FC615}" destId="{6F0FBE32-B4EC-4A2B-A2C4-EC43D5AC2EF0}" srcOrd="0" destOrd="0" presId="urn:microsoft.com/office/officeart/2005/8/layout/radial1"/>
    <dgm:cxn modelId="{60FF22F4-D736-49BB-822C-002D2C028EC3}" type="presOf" srcId="{18617C3B-6042-4A5C-BE37-E1EB6E64E695}" destId="{2A27629C-1DE3-49B5-8D81-1C35E0F76F3B}" srcOrd="0" destOrd="0" presId="urn:microsoft.com/office/officeart/2005/8/layout/radial1"/>
    <dgm:cxn modelId="{35137B00-C974-4F56-8EBA-A881E6088B87}" type="presParOf" srcId="{6F0FBE32-B4EC-4A2B-A2C4-EC43D5AC2EF0}" destId="{75E922B3-8A7F-4AEB-82C1-B05E0EBCE011}" srcOrd="0" destOrd="0" presId="urn:microsoft.com/office/officeart/2005/8/layout/radial1"/>
    <dgm:cxn modelId="{1479F9EF-87E8-4AFA-96A9-030E0806469E}" type="presParOf" srcId="{6F0FBE32-B4EC-4A2B-A2C4-EC43D5AC2EF0}" destId="{2A27629C-1DE3-49B5-8D81-1C35E0F76F3B}" srcOrd="1" destOrd="0" presId="urn:microsoft.com/office/officeart/2005/8/layout/radial1"/>
    <dgm:cxn modelId="{236E45AE-2031-4405-B75F-B281391F6756}" type="presParOf" srcId="{2A27629C-1DE3-49B5-8D81-1C35E0F76F3B}" destId="{AA21AA7C-547F-4105-B91E-01488F80BDB3}" srcOrd="0" destOrd="0" presId="urn:microsoft.com/office/officeart/2005/8/layout/radial1"/>
    <dgm:cxn modelId="{015909A7-599E-453D-808A-3948F45172A1}" type="presParOf" srcId="{6F0FBE32-B4EC-4A2B-A2C4-EC43D5AC2EF0}" destId="{A178AFA8-1606-4DC6-9D7E-A82E7DDE9D87}" srcOrd="2" destOrd="0" presId="urn:microsoft.com/office/officeart/2005/8/layout/radial1"/>
    <dgm:cxn modelId="{34F35ACE-3EB7-4B13-B5E5-CDBD1B864D3D}" type="presParOf" srcId="{6F0FBE32-B4EC-4A2B-A2C4-EC43D5AC2EF0}" destId="{7B7AC6B0-C3DA-4D9C-B8F1-4DE8907ECAA0}" srcOrd="3" destOrd="0" presId="urn:microsoft.com/office/officeart/2005/8/layout/radial1"/>
    <dgm:cxn modelId="{4EC162FE-7CFB-48B5-B076-D8CBD0CACAAC}" type="presParOf" srcId="{7B7AC6B0-C3DA-4D9C-B8F1-4DE8907ECAA0}" destId="{A416D854-AC73-4AF7-828C-C4B5032BF329}" srcOrd="0" destOrd="0" presId="urn:microsoft.com/office/officeart/2005/8/layout/radial1"/>
    <dgm:cxn modelId="{E2671272-8CA2-40D2-8956-71275AEB726F}" type="presParOf" srcId="{6F0FBE32-B4EC-4A2B-A2C4-EC43D5AC2EF0}" destId="{19C09369-67B8-47D9-81BE-42FF3A75645F}" srcOrd="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3AE315-1E20-4AC5-8ECF-AD3A6B3FC615}"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pPr rtl="1"/>
          <a:endParaRPr lang="he-IL"/>
        </a:p>
      </dgm:t>
    </dgm:pt>
    <dgm:pt modelId="{67E2A0A2-68E0-41D6-A6E4-82D5E1E2B38B}">
      <dgm:prSet phldrT="[טקסט]"/>
      <dgm:spPr/>
      <dgm:t>
        <a:bodyPr/>
        <a:lstStyle/>
        <a:p>
          <a:pPr rtl="1"/>
          <a:r>
            <a:rPr lang="he-IL" dirty="0"/>
            <a:t>סוגי אנרגיה</a:t>
          </a:r>
        </a:p>
      </dgm:t>
    </dgm:pt>
    <dgm:pt modelId="{09BAB23B-1CB0-45EE-A14E-16DF9FF3B178}" type="parTrans" cxnId="{44DCE35B-EE73-44DE-A145-51C2A3B0D185}">
      <dgm:prSet/>
      <dgm:spPr/>
      <dgm:t>
        <a:bodyPr/>
        <a:lstStyle/>
        <a:p>
          <a:pPr rtl="1"/>
          <a:endParaRPr lang="he-IL"/>
        </a:p>
      </dgm:t>
    </dgm:pt>
    <dgm:pt modelId="{3E0A0E28-96BE-4357-A904-328E41CE5BD6}" type="sibTrans" cxnId="{44DCE35B-EE73-44DE-A145-51C2A3B0D185}">
      <dgm:prSet/>
      <dgm:spPr/>
      <dgm:t>
        <a:bodyPr/>
        <a:lstStyle/>
        <a:p>
          <a:pPr rtl="1"/>
          <a:endParaRPr lang="he-IL"/>
        </a:p>
      </dgm:t>
    </dgm:pt>
    <dgm:pt modelId="{A7817BD3-58EE-4578-9D83-A7427E9FE862}">
      <dgm:prSet phldrT="[טקסט]"/>
      <dgm:spPr/>
      <dgm:t>
        <a:bodyPr/>
        <a:lstStyle/>
        <a:p>
          <a:pPr rtl="1"/>
          <a:r>
            <a:rPr lang="he-IL" dirty="0"/>
            <a:t>אנרגית גובה</a:t>
          </a:r>
        </a:p>
      </dgm:t>
    </dgm:pt>
    <dgm:pt modelId="{18617C3B-6042-4A5C-BE37-E1EB6E64E695}" type="parTrans" cxnId="{A96C1578-4D9B-46F8-B20B-026185C4D944}">
      <dgm:prSet/>
      <dgm:spPr/>
      <dgm:t>
        <a:bodyPr/>
        <a:lstStyle/>
        <a:p>
          <a:pPr rtl="1"/>
          <a:endParaRPr lang="he-IL"/>
        </a:p>
      </dgm:t>
    </dgm:pt>
    <dgm:pt modelId="{99E7D1D8-F08D-4D19-8F33-5954E29ED121}" type="sibTrans" cxnId="{A96C1578-4D9B-46F8-B20B-026185C4D944}">
      <dgm:prSet/>
      <dgm:spPr/>
      <dgm:t>
        <a:bodyPr/>
        <a:lstStyle/>
        <a:p>
          <a:pPr rtl="1"/>
          <a:endParaRPr lang="he-IL"/>
        </a:p>
      </dgm:t>
    </dgm:pt>
    <dgm:pt modelId="{31B9D1B0-0847-413B-B45C-F85F3C628C63}">
      <dgm:prSet phldrT="[טקסט]"/>
      <dgm:spPr/>
      <dgm:t>
        <a:bodyPr/>
        <a:lstStyle/>
        <a:p>
          <a:pPr rtl="1"/>
          <a:r>
            <a:rPr lang="he-IL" dirty="0"/>
            <a:t>אנרגית תנועה</a:t>
          </a:r>
        </a:p>
      </dgm:t>
    </dgm:pt>
    <dgm:pt modelId="{39A37562-E9D8-4DD0-8660-B15D463D336A}" type="parTrans" cxnId="{18AA2CC2-43C9-4B59-A4CE-15B896B68790}">
      <dgm:prSet/>
      <dgm:spPr/>
      <dgm:t>
        <a:bodyPr/>
        <a:lstStyle/>
        <a:p>
          <a:pPr rtl="1"/>
          <a:endParaRPr lang="he-IL"/>
        </a:p>
      </dgm:t>
    </dgm:pt>
    <dgm:pt modelId="{767B043F-2520-40C9-81F2-01A43689DFB4}" type="sibTrans" cxnId="{18AA2CC2-43C9-4B59-A4CE-15B896B68790}">
      <dgm:prSet/>
      <dgm:spPr/>
      <dgm:t>
        <a:bodyPr/>
        <a:lstStyle/>
        <a:p>
          <a:pPr rtl="1"/>
          <a:endParaRPr lang="he-IL"/>
        </a:p>
      </dgm:t>
    </dgm:pt>
    <dgm:pt modelId="{6E3508D3-B194-4F9F-9455-0A07E2E0F53B}">
      <dgm:prSet phldrT="[טקסט]" custT="1"/>
      <dgm:spPr/>
      <dgm:t>
        <a:bodyPr/>
        <a:lstStyle/>
        <a:p>
          <a:pPr rtl="1"/>
          <a:r>
            <a:rPr lang="he-IL" sz="2800" b="1" dirty="0"/>
            <a:t>אנרגיה אלסטית</a:t>
          </a:r>
        </a:p>
      </dgm:t>
    </dgm:pt>
    <dgm:pt modelId="{5FD09B21-849E-416C-8C57-78392C415652}" type="parTrans" cxnId="{FAEE2A24-0E31-483B-ABCF-01CBE596250E}">
      <dgm:prSet/>
      <dgm:spPr/>
      <dgm:t>
        <a:bodyPr/>
        <a:lstStyle/>
        <a:p>
          <a:pPr rtl="1"/>
          <a:endParaRPr lang="he-IL"/>
        </a:p>
      </dgm:t>
    </dgm:pt>
    <dgm:pt modelId="{AB6BC8E6-65B3-4673-9CDA-67986DD12FB3}" type="sibTrans" cxnId="{FAEE2A24-0E31-483B-ABCF-01CBE596250E}">
      <dgm:prSet/>
      <dgm:spPr/>
      <dgm:t>
        <a:bodyPr/>
        <a:lstStyle/>
        <a:p>
          <a:pPr rtl="1"/>
          <a:endParaRPr lang="he-IL"/>
        </a:p>
      </dgm:t>
    </dgm:pt>
    <dgm:pt modelId="{6F0FBE32-B4EC-4A2B-A2C4-EC43D5AC2EF0}" type="pres">
      <dgm:prSet presAssocID="{763AE315-1E20-4AC5-8ECF-AD3A6B3FC615}" presName="cycle" presStyleCnt="0">
        <dgm:presLayoutVars>
          <dgm:chMax val="1"/>
          <dgm:dir/>
          <dgm:animLvl val="ctr"/>
          <dgm:resizeHandles val="exact"/>
        </dgm:presLayoutVars>
      </dgm:prSet>
      <dgm:spPr/>
    </dgm:pt>
    <dgm:pt modelId="{75E922B3-8A7F-4AEB-82C1-B05E0EBCE011}" type="pres">
      <dgm:prSet presAssocID="{67E2A0A2-68E0-41D6-A6E4-82D5E1E2B38B}" presName="centerShape" presStyleLbl="node0" presStyleIdx="0" presStyleCnt="1" custLinFactNeighborX="-23601" custLinFactNeighborY="-5384"/>
      <dgm:spPr/>
    </dgm:pt>
    <dgm:pt modelId="{2A27629C-1DE3-49B5-8D81-1C35E0F76F3B}" type="pres">
      <dgm:prSet presAssocID="{18617C3B-6042-4A5C-BE37-E1EB6E64E695}" presName="Name9" presStyleLbl="parChTrans1D2" presStyleIdx="0" presStyleCnt="3"/>
      <dgm:spPr/>
    </dgm:pt>
    <dgm:pt modelId="{AA21AA7C-547F-4105-B91E-01488F80BDB3}" type="pres">
      <dgm:prSet presAssocID="{18617C3B-6042-4A5C-BE37-E1EB6E64E695}" presName="connTx" presStyleLbl="parChTrans1D2" presStyleIdx="0" presStyleCnt="3"/>
      <dgm:spPr/>
    </dgm:pt>
    <dgm:pt modelId="{A178AFA8-1606-4DC6-9D7E-A82E7DDE9D87}" type="pres">
      <dgm:prSet presAssocID="{A7817BD3-58EE-4578-9D83-A7427E9FE862}" presName="node" presStyleLbl="node1" presStyleIdx="0" presStyleCnt="3" custRadScaleRad="112776" custRadScaleInc="-37869">
        <dgm:presLayoutVars>
          <dgm:bulletEnabled val="1"/>
        </dgm:presLayoutVars>
      </dgm:prSet>
      <dgm:spPr>
        <a:prstGeom prst="star10">
          <a:avLst/>
        </a:prstGeom>
      </dgm:spPr>
    </dgm:pt>
    <dgm:pt modelId="{7B7AC6B0-C3DA-4D9C-B8F1-4DE8907ECAA0}" type="pres">
      <dgm:prSet presAssocID="{39A37562-E9D8-4DD0-8660-B15D463D336A}" presName="Name9" presStyleLbl="parChTrans1D2" presStyleIdx="1" presStyleCnt="3"/>
      <dgm:spPr/>
    </dgm:pt>
    <dgm:pt modelId="{A416D854-AC73-4AF7-828C-C4B5032BF329}" type="pres">
      <dgm:prSet presAssocID="{39A37562-E9D8-4DD0-8660-B15D463D336A}" presName="connTx" presStyleLbl="parChTrans1D2" presStyleIdx="1" presStyleCnt="3"/>
      <dgm:spPr/>
    </dgm:pt>
    <dgm:pt modelId="{19C09369-67B8-47D9-81BE-42FF3A75645F}" type="pres">
      <dgm:prSet presAssocID="{31B9D1B0-0847-413B-B45C-F85F3C628C63}" presName="node" presStyleLbl="node1" presStyleIdx="1" presStyleCnt="3" custRadScaleRad="137502" custRadScaleInc="207298">
        <dgm:presLayoutVars>
          <dgm:bulletEnabled val="1"/>
        </dgm:presLayoutVars>
      </dgm:prSet>
      <dgm:spPr>
        <a:prstGeom prst="star10">
          <a:avLst/>
        </a:prstGeom>
      </dgm:spPr>
    </dgm:pt>
    <dgm:pt modelId="{0BEF8F7E-7515-4DE1-9356-59D3B23B0F53}" type="pres">
      <dgm:prSet presAssocID="{5FD09B21-849E-416C-8C57-78392C415652}" presName="Name9" presStyleLbl="parChTrans1D2" presStyleIdx="2" presStyleCnt="3"/>
      <dgm:spPr/>
    </dgm:pt>
    <dgm:pt modelId="{F87B735C-2C60-40F6-B11E-BB84CFBDBBA2}" type="pres">
      <dgm:prSet presAssocID="{5FD09B21-849E-416C-8C57-78392C415652}" presName="connTx" presStyleLbl="parChTrans1D2" presStyleIdx="2" presStyleCnt="3"/>
      <dgm:spPr/>
    </dgm:pt>
    <dgm:pt modelId="{0F63DA44-2AEA-4729-802C-7E2E44A253B4}" type="pres">
      <dgm:prSet presAssocID="{6E3508D3-B194-4F9F-9455-0A07E2E0F53B}" presName="node" presStyleLbl="node1" presStyleIdx="2" presStyleCnt="3" custScaleX="169009" custScaleY="178616" custRadScaleRad="75974" custRadScaleInc="-188127">
        <dgm:presLayoutVars>
          <dgm:bulletEnabled val="1"/>
        </dgm:presLayoutVars>
      </dgm:prSet>
      <dgm:spPr>
        <a:prstGeom prst="star10">
          <a:avLst/>
        </a:prstGeom>
      </dgm:spPr>
    </dgm:pt>
  </dgm:ptLst>
  <dgm:cxnLst>
    <dgm:cxn modelId="{2D4CDF00-9966-43B7-B638-AF8C7F5D7719}" type="presOf" srcId="{6E3508D3-B194-4F9F-9455-0A07E2E0F53B}" destId="{0F63DA44-2AEA-4729-802C-7E2E44A253B4}" srcOrd="0" destOrd="0" presId="urn:microsoft.com/office/officeart/2005/8/layout/radial1"/>
    <dgm:cxn modelId="{F4259A08-BED9-4779-A9C2-198D78683F7B}" type="presOf" srcId="{763AE315-1E20-4AC5-8ECF-AD3A6B3FC615}" destId="{6F0FBE32-B4EC-4A2B-A2C4-EC43D5AC2EF0}" srcOrd="0" destOrd="0" presId="urn:microsoft.com/office/officeart/2005/8/layout/radial1"/>
    <dgm:cxn modelId="{FAEE2A24-0E31-483B-ABCF-01CBE596250E}" srcId="{67E2A0A2-68E0-41D6-A6E4-82D5E1E2B38B}" destId="{6E3508D3-B194-4F9F-9455-0A07E2E0F53B}" srcOrd="2" destOrd="0" parTransId="{5FD09B21-849E-416C-8C57-78392C415652}" sibTransId="{AB6BC8E6-65B3-4673-9CDA-67986DD12FB3}"/>
    <dgm:cxn modelId="{1230C12D-99FC-4F44-ACB6-8F4E9AAA2BBC}" type="presOf" srcId="{31B9D1B0-0847-413B-B45C-F85F3C628C63}" destId="{19C09369-67B8-47D9-81BE-42FF3A75645F}" srcOrd="0" destOrd="0" presId="urn:microsoft.com/office/officeart/2005/8/layout/radial1"/>
    <dgm:cxn modelId="{E731D131-B568-46B2-9673-C04BC94271EC}" type="presOf" srcId="{18617C3B-6042-4A5C-BE37-E1EB6E64E695}" destId="{AA21AA7C-547F-4105-B91E-01488F80BDB3}" srcOrd="1" destOrd="0" presId="urn:microsoft.com/office/officeart/2005/8/layout/radial1"/>
    <dgm:cxn modelId="{44DCE35B-EE73-44DE-A145-51C2A3B0D185}" srcId="{763AE315-1E20-4AC5-8ECF-AD3A6B3FC615}" destId="{67E2A0A2-68E0-41D6-A6E4-82D5E1E2B38B}" srcOrd="0" destOrd="0" parTransId="{09BAB23B-1CB0-45EE-A14E-16DF9FF3B178}" sibTransId="{3E0A0E28-96BE-4357-A904-328E41CE5BD6}"/>
    <dgm:cxn modelId="{C86E0C56-72FF-47F8-86AD-400E1999026A}" type="presOf" srcId="{18617C3B-6042-4A5C-BE37-E1EB6E64E695}" destId="{2A27629C-1DE3-49B5-8D81-1C35E0F76F3B}" srcOrd="0" destOrd="0" presId="urn:microsoft.com/office/officeart/2005/8/layout/radial1"/>
    <dgm:cxn modelId="{A96C1578-4D9B-46F8-B20B-026185C4D944}" srcId="{67E2A0A2-68E0-41D6-A6E4-82D5E1E2B38B}" destId="{A7817BD3-58EE-4578-9D83-A7427E9FE862}" srcOrd="0" destOrd="0" parTransId="{18617C3B-6042-4A5C-BE37-E1EB6E64E695}" sibTransId="{99E7D1D8-F08D-4D19-8F33-5954E29ED121}"/>
    <dgm:cxn modelId="{13F9697A-8369-4C29-8BA1-FF0519191C4B}" type="presOf" srcId="{A7817BD3-58EE-4578-9D83-A7427E9FE862}" destId="{A178AFA8-1606-4DC6-9D7E-A82E7DDE9D87}" srcOrd="0" destOrd="0" presId="urn:microsoft.com/office/officeart/2005/8/layout/radial1"/>
    <dgm:cxn modelId="{E435BD89-5827-44E1-BA6A-0F4A7CC951F3}" type="presOf" srcId="{39A37562-E9D8-4DD0-8660-B15D463D336A}" destId="{7B7AC6B0-C3DA-4D9C-B8F1-4DE8907ECAA0}" srcOrd="0" destOrd="0" presId="urn:microsoft.com/office/officeart/2005/8/layout/radial1"/>
    <dgm:cxn modelId="{F190F39E-FDB0-4DC1-817B-D43EE96E3AB6}" type="presOf" srcId="{39A37562-E9D8-4DD0-8660-B15D463D336A}" destId="{A416D854-AC73-4AF7-828C-C4B5032BF329}" srcOrd="1" destOrd="0" presId="urn:microsoft.com/office/officeart/2005/8/layout/radial1"/>
    <dgm:cxn modelId="{8F14BFAA-8E48-4B22-8C1A-EC25CFB44ACD}" type="presOf" srcId="{67E2A0A2-68E0-41D6-A6E4-82D5E1E2B38B}" destId="{75E922B3-8A7F-4AEB-82C1-B05E0EBCE011}" srcOrd="0" destOrd="0" presId="urn:microsoft.com/office/officeart/2005/8/layout/radial1"/>
    <dgm:cxn modelId="{18AA2CC2-43C9-4B59-A4CE-15B896B68790}" srcId="{67E2A0A2-68E0-41D6-A6E4-82D5E1E2B38B}" destId="{31B9D1B0-0847-413B-B45C-F85F3C628C63}" srcOrd="1" destOrd="0" parTransId="{39A37562-E9D8-4DD0-8660-B15D463D336A}" sibTransId="{767B043F-2520-40C9-81F2-01A43689DFB4}"/>
    <dgm:cxn modelId="{FD3AC4DB-5560-41D9-B734-E711973C04DF}" type="presOf" srcId="{5FD09B21-849E-416C-8C57-78392C415652}" destId="{0BEF8F7E-7515-4DE1-9356-59D3B23B0F53}" srcOrd="0" destOrd="0" presId="urn:microsoft.com/office/officeart/2005/8/layout/radial1"/>
    <dgm:cxn modelId="{712F9EFB-8F04-4538-8ED2-2311EFCD08FC}" type="presOf" srcId="{5FD09B21-849E-416C-8C57-78392C415652}" destId="{F87B735C-2C60-40F6-B11E-BB84CFBDBBA2}" srcOrd="1" destOrd="0" presId="urn:microsoft.com/office/officeart/2005/8/layout/radial1"/>
    <dgm:cxn modelId="{7434522E-52EE-403A-9439-443A3AB396A9}" type="presParOf" srcId="{6F0FBE32-B4EC-4A2B-A2C4-EC43D5AC2EF0}" destId="{75E922B3-8A7F-4AEB-82C1-B05E0EBCE011}" srcOrd="0" destOrd="0" presId="urn:microsoft.com/office/officeart/2005/8/layout/radial1"/>
    <dgm:cxn modelId="{7B2A4548-1AC8-4BDA-A1D5-34587D481DC1}" type="presParOf" srcId="{6F0FBE32-B4EC-4A2B-A2C4-EC43D5AC2EF0}" destId="{2A27629C-1DE3-49B5-8D81-1C35E0F76F3B}" srcOrd="1" destOrd="0" presId="urn:microsoft.com/office/officeart/2005/8/layout/radial1"/>
    <dgm:cxn modelId="{93B9E1B9-5E33-4073-BFBD-F4B6C240023B}" type="presParOf" srcId="{2A27629C-1DE3-49B5-8D81-1C35E0F76F3B}" destId="{AA21AA7C-547F-4105-B91E-01488F80BDB3}" srcOrd="0" destOrd="0" presId="urn:microsoft.com/office/officeart/2005/8/layout/radial1"/>
    <dgm:cxn modelId="{D40358D4-240A-4790-A296-AAD421B1FD59}" type="presParOf" srcId="{6F0FBE32-B4EC-4A2B-A2C4-EC43D5AC2EF0}" destId="{A178AFA8-1606-4DC6-9D7E-A82E7DDE9D87}" srcOrd="2" destOrd="0" presId="urn:microsoft.com/office/officeart/2005/8/layout/radial1"/>
    <dgm:cxn modelId="{4CA02DD3-63C2-404E-931C-ADF08ECF2124}" type="presParOf" srcId="{6F0FBE32-B4EC-4A2B-A2C4-EC43D5AC2EF0}" destId="{7B7AC6B0-C3DA-4D9C-B8F1-4DE8907ECAA0}" srcOrd="3" destOrd="0" presId="urn:microsoft.com/office/officeart/2005/8/layout/radial1"/>
    <dgm:cxn modelId="{DD9EAF2B-E98B-4D9C-B348-24B1A1D7E536}" type="presParOf" srcId="{7B7AC6B0-C3DA-4D9C-B8F1-4DE8907ECAA0}" destId="{A416D854-AC73-4AF7-828C-C4B5032BF329}" srcOrd="0" destOrd="0" presId="urn:microsoft.com/office/officeart/2005/8/layout/radial1"/>
    <dgm:cxn modelId="{64FEE47A-3787-48C6-87D1-2CCDB0DF7958}" type="presParOf" srcId="{6F0FBE32-B4EC-4A2B-A2C4-EC43D5AC2EF0}" destId="{19C09369-67B8-47D9-81BE-42FF3A75645F}" srcOrd="4" destOrd="0" presId="urn:microsoft.com/office/officeart/2005/8/layout/radial1"/>
    <dgm:cxn modelId="{E8351FB6-0666-4393-BCBD-BA7436415584}" type="presParOf" srcId="{6F0FBE32-B4EC-4A2B-A2C4-EC43D5AC2EF0}" destId="{0BEF8F7E-7515-4DE1-9356-59D3B23B0F53}" srcOrd="5" destOrd="0" presId="urn:microsoft.com/office/officeart/2005/8/layout/radial1"/>
    <dgm:cxn modelId="{C36ACBFB-E305-4447-8755-2D28F7D38C18}" type="presParOf" srcId="{0BEF8F7E-7515-4DE1-9356-59D3B23B0F53}" destId="{F87B735C-2C60-40F6-B11E-BB84CFBDBBA2}" srcOrd="0" destOrd="0" presId="urn:microsoft.com/office/officeart/2005/8/layout/radial1"/>
    <dgm:cxn modelId="{657B777C-27A9-417C-BAE6-899174349A55}" type="presParOf" srcId="{6F0FBE32-B4EC-4A2B-A2C4-EC43D5AC2EF0}" destId="{0F63DA44-2AEA-4729-802C-7E2E44A253B4}"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3AE315-1E20-4AC5-8ECF-AD3A6B3FC615}"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pPr rtl="1"/>
          <a:endParaRPr lang="he-IL"/>
        </a:p>
      </dgm:t>
    </dgm:pt>
    <dgm:pt modelId="{67E2A0A2-68E0-41D6-A6E4-82D5E1E2B38B}">
      <dgm:prSet phldrT="[טקסט]"/>
      <dgm:spPr/>
      <dgm:t>
        <a:bodyPr/>
        <a:lstStyle/>
        <a:p>
          <a:pPr rtl="1"/>
          <a:r>
            <a:rPr lang="he-IL" dirty="0"/>
            <a:t>סוגי אנרגיה</a:t>
          </a:r>
        </a:p>
      </dgm:t>
    </dgm:pt>
    <dgm:pt modelId="{09BAB23B-1CB0-45EE-A14E-16DF9FF3B178}" type="parTrans" cxnId="{44DCE35B-EE73-44DE-A145-51C2A3B0D185}">
      <dgm:prSet/>
      <dgm:spPr/>
      <dgm:t>
        <a:bodyPr/>
        <a:lstStyle/>
        <a:p>
          <a:pPr rtl="1"/>
          <a:endParaRPr lang="he-IL"/>
        </a:p>
      </dgm:t>
    </dgm:pt>
    <dgm:pt modelId="{3E0A0E28-96BE-4357-A904-328E41CE5BD6}" type="sibTrans" cxnId="{44DCE35B-EE73-44DE-A145-51C2A3B0D185}">
      <dgm:prSet/>
      <dgm:spPr/>
      <dgm:t>
        <a:bodyPr/>
        <a:lstStyle/>
        <a:p>
          <a:pPr rtl="1"/>
          <a:endParaRPr lang="he-IL"/>
        </a:p>
      </dgm:t>
    </dgm:pt>
    <dgm:pt modelId="{A7817BD3-58EE-4578-9D83-A7427E9FE862}">
      <dgm:prSet phldrT="[טקסט]"/>
      <dgm:spPr/>
      <dgm:t>
        <a:bodyPr/>
        <a:lstStyle/>
        <a:p>
          <a:pPr rtl="1"/>
          <a:r>
            <a:rPr lang="he-IL" dirty="0"/>
            <a:t>אנרגית גובה</a:t>
          </a:r>
        </a:p>
      </dgm:t>
    </dgm:pt>
    <dgm:pt modelId="{18617C3B-6042-4A5C-BE37-E1EB6E64E695}" type="parTrans" cxnId="{A96C1578-4D9B-46F8-B20B-026185C4D944}">
      <dgm:prSet/>
      <dgm:spPr/>
      <dgm:t>
        <a:bodyPr/>
        <a:lstStyle/>
        <a:p>
          <a:pPr rtl="1"/>
          <a:endParaRPr lang="he-IL"/>
        </a:p>
      </dgm:t>
    </dgm:pt>
    <dgm:pt modelId="{99E7D1D8-F08D-4D19-8F33-5954E29ED121}" type="sibTrans" cxnId="{A96C1578-4D9B-46F8-B20B-026185C4D944}">
      <dgm:prSet/>
      <dgm:spPr/>
      <dgm:t>
        <a:bodyPr/>
        <a:lstStyle/>
        <a:p>
          <a:pPr rtl="1"/>
          <a:endParaRPr lang="he-IL"/>
        </a:p>
      </dgm:t>
    </dgm:pt>
    <dgm:pt modelId="{31B9D1B0-0847-413B-B45C-F85F3C628C63}">
      <dgm:prSet phldrT="[טקסט]"/>
      <dgm:spPr/>
      <dgm:t>
        <a:bodyPr/>
        <a:lstStyle/>
        <a:p>
          <a:pPr rtl="1"/>
          <a:r>
            <a:rPr lang="he-IL" dirty="0"/>
            <a:t>אנרגית תנועה</a:t>
          </a:r>
        </a:p>
      </dgm:t>
    </dgm:pt>
    <dgm:pt modelId="{39A37562-E9D8-4DD0-8660-B15D463D336A}" type="parTrans" cxnId="{18AA2CC2-43C9-4B59-A4CE-15B896B68790}">
      <dgm:prSet/>
      <dgm:spPr/>
      <dgm:t>
        <a:bodyPr/>
        <a:lstStyle/>
        <a:p>
          <a:pPr rtl="1"/>
          <a:endParaRPr lang="he-IL"/>
        </a:p>
      </dgm:t>
    </dgm:pt>
    <dgm:pt modelId="{767B043F-2520-40C9-81F2-01A43689DFB4}" type="sibTrans" cxnId="{18AA2CC2-43C9-4B59-A4CE-15B896B68790}">
      <dgm:prSet/>
      <dgm:spPr/>
      <dgm:t>
        <a:bodyPr/>
        <a:lstStyle/>
        <a:p>
          <a:pPr rtl="1"/>
          <a:endParaRPr lang="he-IL"/>
        </a:p>
      </dgm:t>
    </dgm:pt>
    <dgm:pt modelId="{6E3508D3-B194-4F9F-9455-0A07E2E0F53B}">
      <dgm:prSet phldrT="[טקסט]"/>
      <dgm:spPr/>
      <dgm:t>
        <a:bodyPr/>
        <a:lstStyle/>
        <a:p>
          <a:pPr rtl="1"/>
          <a:r>
            <a:rPr lang="he-IL" dirty="0"/>
            <a:t>אנרגיה אלסטית</a:t>
          </a:r>
        </a:p>
      </dgm:t>
    </dgm:pt>
    <dgm:pt modelId="{5FD09B21-849E-416C-8C57-78392C415652}" type="parTrans" cxnId="{FAEE2A24-0E31-483B-ABCF-01CBE596250E}">
      <dgm:prSet/>
      <dgm:spPr/>
      <dgm:t>
        <a:bodyPr/>
        <a:lstStyle/>
        <a:p>
          <a:pPr rtl="1"/>
          <a:endParaRPr lang="he-IL"/>
        </a:p>
      </dgm:t>
    </dgm:pt>
    <dgm:pt modelId="{AB6BC8E6-65B3-4673-9CDA-67986DD12FB3}" type="sibTrans" cxnId="{FAEE2A24-0E31-483B-ABCF-01CBE596250E}">
      <dgm:prSet/>
      <dgm:spPr/>
      <dgm:t>
        <a:bodyPr/>
        <a:lstStyle/>
        <a:p>
          <a:pPr rtl="1"/>
          <a:endParaRPr lang="he-IL"/>
        </a:p>
      </dgm:t>
    </dgm:pt>
    <dgm:pt modelId="{7974E99F-B396-42E0-B90C-5FDC28503D81}">
      <dgm:prSet phldrT="[טקסט]" custT="1"/>
      <dgm:spPr/>
      <dgm:t>
        <a:bodyPr/>
        <a:lstStyle/>
        <a:p>
          <a:pPr rtl="1"/>
          <a:r>
            <a:rPr lang="he-IL" sz="3200" b="1" dirty="0"/>
            <a:t>אנרגית אור</a:t>
          </a:r>
        </a:p>
      </dgm:t>
    </dgm:pt>
    <dgm:pt modelId="{A40AAD70-4F15-4FAB-B4FA-6BFD0AB9047B}" type="parTrans" cxnId="{1C8B7275-8AA7-4D78-BCAE-05DF54778DDB}">
      <dgm:prSet/>
      <dgm:spPr/>
      <dgm:t>
        <a:bodyPr/>
        <a:lstStyle/>
        <a:p>
          <a:pPr rtl="1"/>
          <a:endParaRPr lang="he-IL"/>
        </a:p>
      </dgm:t>
    </dgm:pt>
    <dgm:pt modelId="{64CF18B2-B526-445E-9EF7-B5BE724369B6}" type="sibTrans" cxnId="{1C8B7275-8AA7-4D78-BCAE-05DF54778DDB}">
      <dgm:prSet/>
      <dgm:spPr/>
      <dgm:t>
        <a:bodyPr/>
        <a:lstStyle/>
        <a:p>
          <a:pPr rtl="1"/>
          <a:endParaRPr lang="he-IL"/>
        </a:p>
      </dgm:t>
    </dgm:pt>
    <dgm:pt modelId="{6F0FBE32-B4EC-4A2B-A2C4-EC43D5AC2EF0}" type="pres">
      <dgm:prSet presAssocID="{763AE315-1E20-4AC5-8ECF-AD3A6B3FC615}" presName="cycle" presStyleCnt="0">
        <dgm:presLayoutVars>
          <dgm:chMax val="1"/>
          <dgm:dir/>
          <dgm:animLvl val="ctr"/>
          <dgm:resizeHandles val="exact"/>
        </dgm:presLayoutVars>
      </dgm:prSet>
      <dgm:spPr/>
    </dgm:pt>
    <dgm:pt modelId="{75E922B3-8A7F-4AEB-82C1-B05E0EBCE011}" type="pres">
      <dgm:prSet presAssocID="{67E2A0A2-68E0-41D6-A6E4-82D5E1E2B38B}" presName="centerShape" presStyleLbl="node0" presStyleIdx="0" presStyleCnt="1" custLinFactNeighborX="-3993" custLinFactNeighborY="477"/>
      <dgm:spPr/>
    </dgm:pt>
    <dgm:pt modelId="{2A27629C-1DE3-49B5-8D81-1C35E0F76F3B}" type="pres">
      <dgm:prSet presAssocID="{18617C3B-6042-4A5C-BE37-E1EB6E64E695}" presName="Name9" presStyleLbl="parChTrans1D2" presStyleIdx="0" presStyleCnt="4"/>
      <dgm:spPr/>
    </dgm:pt>
    <dgm:pt modelId="{AA21AA7C-547F-4105-B91E-01488F80BDB3}" type="pres">
      <dgm:prSet presAssocID="{18617C3B-6042-4A5C-BE37-E1EB6E64E695}" presName="connTx" presStyleLbl="parChTrans1D2" presStyleIdx="0" presStyleCnt="4"/>
      <dgm:spPr/>
    </dgm:pt>
    <dgm:pt modelId="{A178AFA8-1606-4DC6-9D7E-A82E7DDE9D87}" type="pres">
      <dgm:prSet presAssocID="{A7817BD3-58EE-4578-9D83-A7427E9FE862}" presName="node" presStyleLbl="node1" presStyleIdx="0" presStyleCnt="4" custRadScaleRad="100065" custRadScaleInc="-4594">
        <dgm:presLayoutVars>
          <dgm:bulletEnabled val="1"/>
        </dgm:presLayoutVars>
      </dgm:prSet>
      <dgm:spPr>
        <a:prstGeom prst="star10">
          <a:avLst/>
        </a:prstGeom>
      </dgm:spPr>
    </dgm:pt>
    <dgm:pt modelId="{7B7AC6B0-C3DA-4D9C-B8F1-4DE8907ECAA0}" type="pres">
      <dgm:prSet presAssocID="{39A37562-E9D8-4DD0-8660-B15D463D336A}" presName="Name9" presStyleLbl="parChTrans1D2" presStyleIdx="1" presStyleCnt="4"/>
      <dgm:spPr/>
    </dgm:pt>
    <dgm:pt modelId="{A416D854-AC73-4AF7-828C-C4B5032BF329}" type="pres">
      <dgm:prSet presAssocID="{39A37562-E9D8-4DD0-8660-B15D463D336A}" presName="connTx" presStyleLbl="parChTrans1D2" presStyleIdx="1" presStyleCnt="4"/>
      <dgm:spPr/>
    </dgm:pt>
    <dgm:pt modelId="{19C09369-67B8-47D9-81BE-42FF3A75645F}" type="pres">
      <dgm:prSet presAssocID="{31B9D1B0-0847-413B-B45C-F85F3C628C63}" presName="node" presStyleLbl="node1" presStyleIdx="1" presStyleCnt="4" custRadScaleRad="94793" custRadScaleInc="396870">
        <dgm:presLayoutVars>
          <dgm:bulletEnabled val="1"/>
        </dgm:presLayoutVars>
      </dgm:prSet>
      <dgm:spPr>
        <a:prstGeom prst="star10">
          <a:avLst/>
        </a:prstGeom>
      </dgm:spPr>
    </dgm:pt>
    <dgm:pt modelId="{0BEF8F7E-7515-4DE1-9356-59D3B23B0F53}" type="pres">
      <dgm:prSet presAssocID="{5FD09B21-849E-416C-8C57-78392C415652}" presName="Name9" presStyleLbl="parChTrans1D2" presStyleIdx="2" presStyleCnt="4"/>
      <dgm:spPr/>
    </dgm:pt>
    <dgm:pt modelId="{F87B735C-2C60-40F6-B11E-BB84CFBDBBA2}" type="pres">
      <dgm:prSet presAssocID="{5FD09B21-849E-416C-8C57-78392C415652}" presName="connTx" presStyleLbl="parChTrans1D2" presStyleIdx="2" presStyleCnt="4"/>
      <dgm:spPr/>
    </dgm:pt>
    <dgm:pt modelId="{0F63DA44-2AEA-4729-802C-7E2E44A253B4}" type="pres">
      <dgm:prSet presAssocID="{6E3508D3-B194-4F9F-9455-0A07E2E0F53B}" presName="node" presStyleLbl="node1" presStyleIdx="2" presStyleCnt="4">
        <dgm:presLayoutVars>
          <dgm:bulletEnabled val="1"/>
        </dgm:presLayoutVars>
      </dgm:prSet>
      <dgm:spPr>
        <a:prstGeom prst="star10">
          <a:avLst/>
        </a:prstGeom>
      </dgm:spPr>
    </dgm:pt>
    <dgm:pt modelId="{0DB82ECB-545E-4755-83F6-7E41C588E83C}" type="pres">
      <dgm:prSet presAssocID="{A40AAD70-4F15-4FAB-B4FA-6BFD0AB9047B}" presName="Name9" presStyleLbl="parChTrans1D2" presStyleIdx="3" presStyleCnt="4"/>
      <dgm:spPr/>
    </dgm:pt>
    <dgm:pt modelId="{892A759F-AA5E-4EE7-BB39-A824267075FC}" type="pres">
      <dgm:prSet presAssocID="{A40AAD70-4F15-4FAB-B4FA-6BFD0AB9047B}" presName="connTx" presStyleLbl="parChTrans1D2" presStyleIdx="3" presStyleCnt="4"/>
      <dgm:spPr/>
    </dgm:pt>
    <dgm:pt modelId="{3A727834-19CC-4465-A5EB-FC0A453ADA13}" type="pres">
      <dgm:prSet presAssocID="{7974E99F-B396-42E0-B90C-5FDC28503D81}" presName="node" presStyleLbl="node1" presStyleIdx="3" presStyleCnt="4" custScaleX="170488" custScaleY="164117" custRadScaleRad="129123" custRadScaleInc="-397165">
        <dgm:presLayoutVars>
          <dgm:bulletEnabled val="1"/>
        </dgm:presLayoutVars>
      </dgm:prSet>
      <dgm:spPr>
        <a:prstGeom prst="star10">
          <a:avLst/>
        </a:prstGeom>
      </dgm:spPr>
    </dgm:pt>
  </dgm:ptLst>
  <dgm:cxnLst>
    <dgm:cxn modelId="{6C4C6502-B58B-45D7-827A-5942F005BDC8}" type="presOf" srcId="{18617C3B-6042-4A5C-BE37-E1EB6E64E695}" destId="{AA21AA7C-547F-4105-B91E-01488F80BDB3}" srcOrd="1" destOrd="0" presId="urn:microsoft.com/office/officeart/2005/8/layout/radial1"/>
    <dgm:cxn modelId="{745C141E-7F06-4911-9F72-FFE850BFBCFE}" type="presOf" srcId="{A40AAD70-4F15-4FAB-B4FA-6BFD0AB9047B}" destId="{0DB82ECB-545E-4755-83F6-7E41C588E83C}" srcOrd="0" destOrd="0" presId="urn:microsoft.com/office/officeart/2005/8/layout/radial1"/>
    <dgm:cxn modelId="{87CA4122-F3BB-433E-9D34-F641003E8DD0}" type="presOf" srcId="{5FD09B21-849E-416C-8C57-78392C415652}" destId="{0BEF8F7E-7515-4DE1-9356-59D3B23B0F53}" srcOrd="0" destOrd="0" presId="urn:microsoft.com/office/officeart/2005/8/layout/radial1"/>
    <dgm:cxn modelId="{FAEE2A24-0E31-483B-ABCF-01CBE596250E}" srcId="{67E2A0A2-68E0-41D6-A6E4-82D5E1E2B38B}" destId="{6E3508D3-B194-4F9F-9455-0A07E2E0F53B}" srcOrd="2" destOrd="0" parTransId="{5FD09B21-849E-416C-8C57-78392C415652}" sibTransId="{AB6BC8E6-65B3-4673-9CDA-67986DD12FB3}"/>
    <dgm:cxn modelId="{44DCE35B-EE73-44DE-A145-51C2A3B0D185}" srcId="{763AE315-1E20-4AC5-8ECF-AD3A6B3FC615}" destId="{67E2A0A2-68E0-41D6-A6E4-82D5E1E2B38B}" srcOrd="0" destOrd="0" parTransId="{09BAB23B-1CB0-45EE-A14E-16DF9FF3B178}" sibTransId="{3E0A0E28-96BE-4357-A904-328E41CE5BD6}"/>
    <dgm:cxn modelId="{4BA7D866-F488-4B3F-B4F2-5FA2C65B9D0F}" type="presOf" srcId="{31B9D1B0-0847-413B-B45C-F85F3C628C63}" destId="{19C09369-67B8-47D9-81BE-42FF3A75645F}" srcOrd="0" destOrd="0" presId="urn:microsoft.com/office/officeart/2005/8/layout/radial1"/>
    <dgm:cxn modelId="{428C0A4F-49A8-4BBF-881B-DE0FDDD51862}" type="presOf" srcId="{A40AAD70-4F15-4FAB-B4FA-6BFD0AB9047B}" destId="{892A759F-AA5E-4EE7-BB39-A824267075FC}" srcOrd="1" destOrd="0" presId="urn:microsoft.com/office/officeart/2005/8/layout/radial1"/>
    <dgm:cxn modelId="{293EFB71-911F-47FF-B9C9-B8925784EB93}" type="presOf" srcId="{39A37562-E9D8-4DD0-8660-B15D463D336A}" destId="{A416D854-AC73-4AF7-828C-C4B5032BF329}" srcOrd="1" destOrd="0" presId="urn:microsoft.com/office/officeart/2005/8/layout/radial1"/>
    <dgm:cxn modelId="{7E919453-C572-4E00-BA7B-209471632D09}" type="presOf" srcId="{7974E99F-B396-42E0-B90C-5FDC28503D81}" destId="{3A727834-19CC-4465-A5EB-FC0A453ADA13}" srcOrd="0" destOrd="0" presId="urn:microsoft.com/office/officeart/2005/8/layout/radial1"/>
    <dgm:cxn modelId="{1C8B7275-8AA7-4D78-BCAE-05DF54778DDB}" srcId="{67E2A0A2-68E0-41D6-A6E4-82D5E1E2B38B}" destId="{7974E99F-B396-42E0-B90C-5FDC28503D81}" srcOrd="3" destOrd="0" parTransId="{A40AAD70-4F15-4FAB-B4FA-6BFD0AB9047B}" sibTransId="{64CF18B2-B526-445E-9EF7-B5BE724369B6}"/>
    <dgm:cxn modelId="{A96C1578-4D9B-46F8-B20B-026185C4D944}" srcId="{67E2A0A2-68E0-41D6-A6E4-82D5E1E2B38B}" destId="{A7817BD3-58EE-4578-9D83-A7427E9FE862}" srcOrd="0" destOrd="0" parTransId="{18617C3B-6042-4A5C-BE37-E1EB6E64E695}" sibTransId="{99E7D1D8-F08D-4D19-8F33-5954E29ED121}"/>
    <dgm:cxn modelId="{1B2C8C58-19C4-4C4E-9C50-28C923C97381}" type="presOf" srcId="{763AE315-1E20-4AC5-8ECF-AD3A6B3FC615}" destId="{6F0FBE32-B4EC-4A2B-A2C4-EC43D5AC2EF0}" srcOrd="0" destOrd="0" presId="urn:microsoft.com/office/officeart/2005/8/layout/radial1"/>
    <dgm:cxn modelId="{A4C850A1-824C-44F7-B7D0-48904405BCEC}" type="presOf" srcId="{39A37562-E9D8-4DD0-8660-B15D463D336A}" destId="{7B7AC6B0-C3DA-4D9C-B8F1-4DE8907ECAA0}" srcOrd="0" destOrd="0" presId="urn:microsoft.com/office/officeart/2005/8/layout/radial1"/>
    <dgm:cxn modelId="{30D863A8-BE62-4600-9542-620BE3CD50B5}" type="presOf" srcId="{6E3508D3-B194-4F9F-9455-0A07E2E0F53B}" destId="{0F63DA44-2AEA-4729-802C-7E2E44A253B4}" srcOrd="0" destOrd="0" presId="urn:microsoft.com/office/officeart/2005/8/layout/radial1"/>
    <dgm:cxn modelId="{859523AA-1AC7-4F68-BC00-BC01DE656E25}" type="presOf" srcId="{67E2A0A2-68E0-41D6-A6E4-82D5E1E2B38B}" destId="{75E922B3-8A7F-4AEB-82C1-B05E0EBCE011}" srcOrd="0" destOrd="0" presId="urn:microsoft.com/office/officeart/2005/8/layout/radial1"/>
    <dgm:cxn modelId="{5EC4F1B7-54F5-40BA-9F45-2589D609C02E}" type="presOf" srcId="{18617C3B-6042-4A5C-BE37-E1EB6E64E695}" destId="{2A27629C-1DE3-49B5-8D81-1C35E0F76F3B}" srcOrd="0" destOrd="0" presId="urn:microsoft.com/office/officeart/2005/8/layout/radial1"/>
    <dgm:cxn modelId="{18AA2CC2-43C9-4B59-A4CE-15B896B68790}" srcId="{67E2A0A2-68E0-41D6-A6E4-82D5E1E2B38B}" destId="{31B9D1B0-0847-413B-B45C-F85F3C628C63}" srcOrd="1" destOrd="0" parTransId="{39A37562-E9D8-4DD0-8660-B15D463D336A}" sibTransId="{767B043F-2520-40C9-81F2-01A43689DFB4}"/>
    <dgm:cxn modelId="{999BC7CD-FDB2-411A-A36B-DA83054A62D1}" type="presOf" srcId="{5FD09B21-849E-416C-8C57-78392C415652}" destId="{F87B735C-2C60-40F6-B11E-BB84CFBDBBA2}" srcOrd="1" destOrd="0" presId="urn:microsoft.com/office/officeart/2005/8/layout/radial1"/>
    <dgm:cxn modelId="{1B8C62D1-E00D-4C8D-BC5D-944C2FDA1494}" type="presOf" srcId="{A7817BD3-58EE-4578-9D83-A7427E9FE862}" destId="{A178AFA8-1606-4DC6-9D7E-A82E7DDE9D87}" srcOrd="0" destOrd="0" presId="urn:microsoft.com/office/officeart/2005/8/layout/radial1"/>
    <dgm:cxn modelId="{3A37D64D-651F-4C16-BC3F-598BF5F7F90A}" type="presParOf" srcId="{6F0FBE32-B4EC-4A2B-A2C4-EC43D5AC2EF0}" destId="{75E922B3-8A7F-4AEB-82C1-B05E0EBCE011}" srcOrd="0" destOrd="0" presId="urn:microsoft.com/office/officeart/2005/8/layout/radial1"/>
    <dgm:cxn modelId="{FF294942-7574-48A2-98DB-20DA3F4C128A}" type="presParOf" srcId="{6F0FBE32-B4EC-4A2B-A2C4-EC43D5AC2EF0}" destId="{2A27629C-1DE3-49B5-8D81-1C35E0F76F3B}" srcOrd="1" destOrd="0" presId="urn:microsoft.com/office/officeart/2005/8/layout/radial1"/>
    <dgm:cxn modelId="{838857F8-FA64-4614-8FE8-FAB8DB1B5C27}" type="presParOf" srcId="{2A27629C-1DE3-49B5-8D81-1C35E0F76F3B}" destId="{AA21AA7C-547F-4105-B91E-01488F80BDB3}" srcOrd="0" destOrd="0" presId="urn:microsoft.com/office/officeart/2005/8/layout/radial1"/>
    <dgm:cxn modelId="{28F31A40-2C4F-4244-B8D5-57546A1DDC98}" type="presParOf" srcId="{6F0FBE32-B4EC-4A2B-A2C4-EC43D5AC2EF0}" destId="{A178AFA8-1606-4DC6-9D7E-A82E7DDE9D87}" srcOrd="2" destOrd="0" presId="urn:microsoft.com/office/officeart/2005/8/layout/radial1"/>
    <dgm:cxn modelId="{C55095F5-7A7B-4EB2-8AF7-54550633D50B}" type="presParOf" srcId="{6F0FBE32-B4EC-4A2B-A2C4-EC43D5AC2EF0}" destId="{7B7AC6B0-C3DA-4D9C-B8F1-4DE8907ECAA0}" srcOrd="3" destOrd="0" presId="urn:microsoft.com/office/officeart/2005/8/layout/radial1"/>
    <dgm:cxn modelId="{6B8D3791-AC58-4511-9006-99FCDCF42F45}" type="presParOf" srcId="{7B7AC6B0-C3DA-4D9C-B8F1-4DE8907ECAA0}" destId="{A416D854-AC73-4AF7-828C-C4B5032BF329}" srcOrd="0" destOrd="0" presId="urn:microsoft.com/office/officeart/2005/8/layout/radial1"/>
    <dgm:cxn modelId="{CC633D2E-193B-4303-829C-E183617D726D}" type="presParOf" srcId="{6F0FBE32-B4EC-4A2B-A2C4-EC43D5AC2EF0}" destId="{19C09369-67B8-47D9-81BE-42FF3A75645F}" srcOrd="4" destOrd="0" presId="urn:microsoft.com/office/officeart/2005/8/layout/radial1"/>
    <dgm:cxn modelId="{322E38CF-55FE-4FEF-AD37-691A42D20D95}" type="presParOf" srcId="{6F0FBE32-B4EC-4A2B-A2C4-EC43D5AC2EF0}" destId="{0BEF8F7E-7515-4DE1-9356-59D3B23B0F53}" srcOrd="5" destOrd="0" presId="urn:microsoft.com/office/officeart/2005/8/layout/radial1"/>
    <dgm:cxn modelId="{54475BCB-6056-4BF2-9A58-407D6BD9063F}" type="presParOf" srcId="{0BEF8F7E-7515-4DE1-9356-59D3B23B0F53}" destId="{F87B735C-2C60-40F6-B11E-BB84CFBDBBA2}" srcOrd="0" destOrd="0" presId="urn:microsoft.com/office/officeart/2005/8/layout/radial1"/>
    <dgm:cxn modelId="{C73622C1-B861-4659-9318-1CBB26E44AA1}" type="presParOf" srcId="{6F0FBE32-B4EC-4A2B-A2C4-EC43D5AC2EF0}" destId="{0F63DA44-2AEA-4729-802C-7E2E44A253B4}" srcOrd="6" destOrd="0" presId="urn:microsoft.com/office/officeart/2005/8/layout/radial1"/>
    <dgm:cxn modelId="{3A989457-8BCE-4019-8E46-9E8917C646E8}" type="presParOf" srcId="{6F0FBE32-B4EC-4A2B-A2C4-EC43D5AC2EF0}" destId="{0DB82ECB-545E-4755-83F6-7E41C588E83C}" srcOrd="7" destOrd="0" presId="urn:microsoft.com/office/officeart/2005/8/layout/radial1"/>
    <dgm:cxn modelId="{E60BC5EE-E611-4042-B725-1F8812BE9087}" type="presParOf" srcId="{0DB82ECB-545E-4755-83F6-7E41C588E83C}" destId="{892A759F-AA5E-4EE7-BB39-A824267075FC}" srcOrd="0" destOrd="0" presId="urn:microsoft.com/office/officeart/2005/8/layout/radial1"/>
    <dgm:cxn modelId="{76003D1F-2CCE-4F4E-A11A-EE16E7D2EDE5}" type="presParOf" srcId="{6F0FBE32-B4EC-4A2B-A2C4-EC43D5AC2EF0}" destId="{3A727834-19CC-4465-A5EB-FC0A453ADA13}"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3AE315-1E20-4AC5-8ECF-AD3A6B3FC615}"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pPr rtl="1"/>
          <a:endParaRPr lang="he-IL"/>
        </a:p>
      </dgm:t>
    </dgm:pt>
    <dgm:pt modelId="{67E2A0A2-68E0-41D6-A6E4-82D5E1E2B38B}">
      <dgm:prSet phldrT="[טקסט]"/>
      <dgm:spPr/>
      <dgm:t>
        <a:bodyPr/>
        <a:lstStyle/>
        <a:p>
          <a:pPr rtl="1"/>
          <a:r>
            <a:rPr lang="he-IL" dirty="0"/>
            <a:t>סוגי אנרגיה</a:t>
          </a:r>
        </a:p>
      </dgm:t>
    </dgm:pt>
    <dgm:pt modelId="{09BAB23B-1CB0-45EE-A14E-16DF9FF3B178}" type="parTrans" cxnId="{44DCE35B-EE73-44DE-A145-51C2A3B0D185}">
      <dgm:prSet/>
      <dgm:spPr/>
      <dgm:t>
        <a:bodyPr/>
        <a:lstStyle/>
        <a:p>
          <a:pPr rtl="1"/>
          <a:endParaRPr lang="he-IL"/>
        </a:p>
      </dgm:t>
    </dgm:pt>
    <dgm:pt modelId="{3E0A0E28-96BE-4357-A904-328E41CE5BD6}" type="sibTrans" cxnId="{44DCE35B-EE73-44DE-A145-51C2A3B0D185}">
      <dgm:prSet/>
      <dgm:spPr/>
      <dgm:t>
        <a:bodyPr/>
        <a:lstStyle/>
        <a:p>
          <a:pPr rtl="1"/>
          <a:endParaRPr lang="he-IL"/>
        </a:p>
      </dgm:t>
    </dgm:pt>
    <dgm:pt modelId="{A7817BD3-58EE-4578-9D83-A7427E9FE862}">
      <dgm:prSet phldrT="[טקסט]"/>
      <dgm:spPr/>
      <dgm:t>
        <a:bodyPr/>
        <a:lstStyle/>
        <a:p>
          <a:pPr rtl="1"/>
          <a:r>
            <a:rPr lang="he-IL" dirty="0"/>
            <a:t>אנרגית גובה</a:t>
          </a:r>
        </a:p>
      </dgm:t>
    </dgm:pt>
    <dgm:pt modelId="{18617C3B-6042-4A5C-BE37-E1EB6E64E695}" type="parTrans" cxnId="{A96C1578-4D9B-46F8-B20B-026185C4D944}">
      <dgm:prSet/>
      <dgm:spPr/>
      <dgm:t>
        <a:bodyPr/>
        <a:lstStyle/>
        <a:p>
          <a:pPr rtl="1"/>
          <a:endParaRPr lang="he-IL"/>
        </a:p>
      </dgm:t>
    </dgm:pt>
    <dgm:pt modelId="{99E7D1D8-F08D-4D19-8F33-5954E29ED121}" type="sibTrans" cxnId="{A96C1578-4D9B-46F8-B20B-026185C4D944}">
      <dgm:prSet/>
      <dgm:spPr/>
      <dgm:t>
        <a:bodyPr/>
        <a:lstStyle/>
        <a:p>
          <a:pPr rtl="1"/>
          <a:endParaRPr lang="he-IL"/>
        </a:p>
      </dgm:t>
    </dgm:pt>
    <dgm:pt modelId="{31B9D1B0-0847-413B-B45C-F85F3C628C63}">
      <dgm:prSet phldrT="[טקסט]"/>
      <dgm:spPr/>
      <dgm:t>
        <a:bodyPr/>
        <a:lstStyle/>
        <a:p>
          <a:pPr rtl="1"/>
          <a:r>
            <a:rPr lang="he-IL" dirty="0"/>
            <a:t>אנרגית תנועה</a:t>
          </a:r>
        </a:p>
      </dgm:t>
    </dgm:pt>
    <dgm:pt modelId="{39A37562-E9D8-4DD0-8660-B15D463D336A}" type="parTrans" cxnId="{18AA2CC2-43C9-4B59-A4CE-15B896B68790}">
      <dgm:prSet/>
      <dgm:spPr/>
      <dgm:t>
        <a:bodyPr/>
        <a:lstStyle/>
        <a:p>
          <a:pPr rtl="1"/>
          <a:endParaRPr lang="he-IL"/>
        </a:p>
      </dgm:t>
    </dgm:pt>
    <dgm:pt modelId="{767B043F-2520-40C9-81F2-01A43689DFB4}" type="sibTrans" cxnId="{18AA2CC2-43C9-4B59-A4CE-15B896B68790}">
      <dgm:prSet/>
      <dgm:spPr/>
      <dgm:t>
        <a:bodyPr/>
        <a:lstStyle/>
        <a:p>
          <a:pPr rtl="1"/>
          <a:endParaRPr lang="he-IL"/>
        </a:p>
      </dgm:t>
    </dgm:pt>
    <dgm:pt modelId="{6E3508D3-B194-4F9F-9455-0A07E2E0F53B}">
      <dgm:prSet phldrT="[טקסט]"/>
      <dgm:spPr/>
      <dgm:t>
        <a:bodyPr/>
        <a:lstStyle/>
        <a:p>
          <a:pPr rtl="1"/>
          <a:r>
            <a:rPr lang="he-IL" dirty="0"/>
            <a:t>אנרגיה אלסטית</a:t>
          </a:r>
        </a:p>
      </dgm:t>
    </dgm:pt>
    <dgm:pt modelId="{5FD09B21-849E-416C-8C57-78392C415652}" type="parTrans" cxnId="{FAEE2A24-0E31-483B-ABCF-01CBE596250E}">
      <dgm:prSet/>
      <dgm:spPr/>
      <dgm:t>
        <a:bodyPr/>
        <a:lstStyle/>
        <a:p>
          <a:pPr rtl="1"/>
          <a:endParaRPr lang="he-IL"/>
        </a:p>
      </dgm:t>
    </dgm:pt>
    <dgm:pt modelId="{AB6BC8E6-65B3-4673-9CDA-67986DD12FB3}" type="sibTrans" cxnId="{FAEE2A24-0E31-483B-ABCF-01CBE596250E}">
      <dgm:prSet/>
      <dgm:spPr/>
      <dgm:t>
        <a:bodyPr/>
        <a:lstStyle/>
        <a:p>
          <a:pPr rtl="1"/>
          <a:endParaRPr lang="he-IL"/>
        </a:p>
      </dgm:t>
    </dgm:pt>
    <dgm:pt modelId="{7974E99F-B396-42E0-B90C-5FDC28503D81}">
      <dgm:prSet phldrT="[טקסט]" custT="1"/>
      <dgm:spPr/>
      <dgm:t>
        <a:bodyPr/>
        <a:lstStyle/>
        <a:p>
          <a:pPr rtl="1"/>
          <a:r>
            <a:rPr lang="he-IL" sz="2000" b="0" dirty="0"/>
            <a:t>אנרגית אור</a:t>
          </a:r>
        </a:p>
      </dgm:t>
    </dgm:pt>
    <dgm:pt modelId="{A40AAD70-4F15-4FAB-B4FA-6BFD0AB9047B}" type="parTrans" cxnId="{1C8B7275-8AA7-4D78-BCAE-05DF54778DDB}">
      <dgm:prSet/>
      <dgm:spPr/>
      <dgm:t>
        <a:bodyPr/>
        <a:lstStyle/>
        <a:p>
          <a:pPr rtl="1"/>
          <a:endParaRPr lang="he-IL"/>
        </a:p>
      </dgm:t>
    </dgm:pt>
    <dgm:pt modelId="{64CF18B2-B526-445E-9EF7-B5BE724369B6}" type="sibTrans" cxnId="{1C8B7275-8AA7-4D78-BCAE-05DF54778DDB}">
      <dgm:prSet/>
      <dgm:spPr/>
      <dgm:t>
        <a:bodyPr/>
        <a:lstStyle/>
        <a:p>
          <a:pPr rtl="1"/>
          <a:endParaRPr lang="he-IL"/>
        </a:p>
      </dgm:t>
    </dgm:pt>
    <dgm:pt modelId="{CC8468AC-8D62-4BEE-9CD0-50BCFF4034DA}">
      <dgm:prSet phldrT="[טקסט]" custT="1"/>
      <dgm:spPr/>
      <dgm:t>
        <a:bodyPr/>
        <a:lstStyle/>
        <a:p>
          <a:pPr rtl="1"/>
          <a:r>
            <a:rPr lang="he-IL" sz="3200" b="1" dirty="0"/>
            <a:t>אנרגית קול</a:t>
          </a:r>
        </a:p>
      </dgm:t>
    </dgm:pt>
    <dgm:pt modelId="{C3522E05-3D82-42BF-8F31-6FF51BD10D39}" type="parTrans" cxnId="{F7E30867-B944-443B-A7DD-3C2C0836B05B}">
      <dgm:prSet/>
      <dgm:spPr/>
      <dgm:t>
        <a:bodyPr/>
        <a:lstStyle/>
        <a:p>
          <a:pPr rtl="1"/>
          <a:endParaRPr lang="he-IL"/>
        </a:p>
      </dgm:t>
    </dgm:pt>
    <dgm:pt modelId="{892B17CD-9972-4333-A563-EAF694155C5F}" type="sibTrans" cxnId="{F7E30867-B944-443B-A7DD-3C2C0836B05B}">
      <dgm:prSet/>
      <dgm:spPr/>
      <dgm:t>
        <a:bodyPr/>
        <a:lstStyle/>
        <a:p>
          <a:pPr rtl="1"/>
          <a:endParaRPr lang="he-IL"/>
        </a:p>
      </dgm:t>
    </dgm:pt>
    <dgm:pt modelId="{6F0FBE32-B4EC-4A2B-A2C4-EC43D5AC2EF0}" type="pres">
      <dgm:prSet presAssocID="{763AE315-1E20-4AC5-8ECF-AD3A6B3FC615}" presName="cycle" presStyleCnt="0">
        <dgm:presLayoutVars>
          <dgm:chMax val="1"/>
          <dgm:dir/>
          <dgm:animLvl val="ctr"/>
          <dgm:resizeHandles val="exact"/>
        </dgm:presLayoutVars>
      </dgm:prSet>
      <dgm:spPr/>
    </dgm:pt>
    <dgm:pt modelId="{75E922B3-8A7F-4AEB-82C1-B05E0EBCE011}" type="pres">
      <dgm:prSet presAssocID="{67E2A0A2-68E0-41D6-A6E4-82D5E1E2B38B}" presName="centerShape" presStyleLbl="node0" presStyleIdx="0" presStyleCnt="1"/>
      <dgm:spPr/>
    </dgm:pt>
    <dgm:pt modelId="{2A27629C-1DE3-49B5-8D81-1C35E0F76F3B}" type="pres">
      <dgm:prSet presAssocID="{18617C3B-6042-4A5C-BE37-E1EB6E64E695}" presName="Name9" presStyleLbl="parChTrans1D2" presStyleIdx="0" presStyleCnt="5"/>
      <dgm:spPr/>
    </dgm:pt>
    <dgm:pt modelId="{AA21AA7C-547F-4105-B91E-01488F80BDB3}" type="pres">
      <dgm:prSet presAssocID="{18617C3B-6042-4A5C-BE37-E1EB6E64E695}" presName="connTx" presStyleLbl="parChTrans1D2" presStyleIdx="0" presStyleCnt="5"/>
      <dgm:spPr/>
    </dgm:pt>
    <dgm:pt modelId="{A178AFA8-1606-4DC6-9D7E-A82E7DDE9D87}" type="pres">
      <dgm:prSet presAssocID="{A7817BD3-58EE-4578-9D83-A7427E9FE862}" presName="node" presStyleLbl="node1" presStyleIdx="0" presStyleCnt="5">
        <dgm:presLayoutVars>
          <dgm:bulletEnabled val="1"/>
        </dgm:presLayoutVars>
      </dgm:prSet>
      <dgm:spPr>
        <a:prstGeom prst="star10">
          <a:avLst/>
        </a:prstGeom>
      </dgm:spPr>
    </dgm:pt>
    <dgm:pt modelId="{7B7AC6B0-C3DA-4D9C-B8F1-4DE8907ECAA0}" type="pres">
      <dgm:prSet presAssocID="{39A37562-E9D8-4DD0-8660-B15D463D336A}" presName="Name9" presStyleLbl="parChTrans1D2" presStyleIdx="1" presStyleCnt="5"/>
      <dgm:spPr/>
    </dgm:pt>
    <dgm:pt modelId="{A416D854-AC73-4AF7-828C-C4B5032BF329}" type="pres">
      <dgm:prSet presAssocID="{39A37562-E9D8-4DD0-8660-B15D463D336A}" presName="connTx" presStyleLbl="parChTrans1D2" presStyleIdx="1" presStyleCnt="5"/>
      <dgm:spPr/>
    </dgm:pt>
    <dgm:pt modelId="{19C09369-67B8-47D9-81BE-42FF3A75645F}" type="pres">
      <dgm:prSet presAssocID="{31B9D1B0-0847-413B-B45C-F85F3C628C63}" presName="node" presStyleLbl="node1" presStyleIdx="1" presStyleCnt="5">
        <dgm:presLayoutVars>
          <dgm:bulletEnabled val="1"/>
        </dgm:presLayoutVars>
      </dgm:prSet>
      <dgm:spPr>
        <a:prstGeom prst="star10">
          <a:avLst/>
        </a:prstGeom>
      </dgm:spPr>
    </dgm:pt>
    <dgm:pt modelId="{0BEF8F7E-7515-4DE1-9356-59D3B23B0F53}" type="pres">
      <dgm:prSet presAssocID="{5FD09B21-849E-416C-8C57-78392C415652}" presName="Name9" presStyleLbl="parChTrans1D2" presStyleIdx="2" presStyleCnt="5"/>
      <dgm:spPr/>
    </dgm:pt>
    <dgm:pt modelId="{F87B735C-2C60-40F6-B11E-BB84CFBDBBA2}" type="pres">
      <dgm:prSet presAssocID="{5FD09B21-849E-416C-8C57-78392C415652}" presName="connTx" presStyleLbl="parChTrans1D2" presStyleIdx="2" presStyleCnt="5"/>
      <dgm:spPr/>
    </dgm:pt>
    <dgm:pt modelId="{0F63DA44-2AEA-4729-802C-7E2E44A253B4}" type="pres">
      <dgm:prSet presAssocID="{6E3508D3-B194-4F9F-9455-0A07E2E0F53B}" presName="node" presStyleLbl="node1" presStyleIdx="2" presStyleCnt="5">
        <dgm:presLayoutVars>
          <dgm:bulletEnabled val="1"/>
        </dgm:presLayoutVars>
      </dgm:prSet>
      <dgm:spPr>
        <a:prstGeom prst="star10">
          <a:avLst/>
        </a:prstGeom>
      </dgm:spPr>
    </dgm:pt>
    <dgm:pt modelId="{0DB82ECB-545E-4755-83F6-7E41C588E83C}" type="pres">
      <dgm:prSet presAssocID="{A40AAD70-4F15-4FAB-B4FA-6BFD0AB9047B}" presName="Name9" presStyleLbl="parChTrans1D2" presStyleIdx="3" presStyleCnt="5"/>
      <dgm:spPr/>
    </dgm:pt>
    <dgm:pt modelId="{892A759F-AA5E-4EE7-BB39-A824267075FC}" type="pres">
      <dgm:prSet presAssocID="{A40AAD70-4F15-4FAB-B4FA-6BFD0AB9047B}" presName="connTx" presStyleLbl="parChTrans1D2" presStyleIdx="3" presStyleCnt="5"/>
      <dgm:spPr/>
    </dgm:pt>
    <dgm:pt modelId="{3A727834-19CC-4465-A5EB-FC0A453ADA13}" type="pres">
      <dgm:prSet presAssocID="{7974E99F-B396-42E0-B90C-5FDC28503D81}" presName="node" presStyleLbl="node1" presStyleIdx="3" presStyleCnt="5" custScaleX="100684" custScaleY="98714" custRadScaleRad="99807" custRadScaleInc="4055">
        <dgm:presLayoutVars>
          <dgm:bulletEnabled val="1"/>
        </dgm:presLayoutVars>
      </dgm:prSet>
      <dgm:spPr>
        <a:prstGeom prst="star10">
          <a:avLst/>
        </a:prstGeom>
      </dgm:spPr>
    </dgm:pt>
    <dgm:pt modelId="{0CC838C0-DE48-4636-B757-CFEDF84BBE64}" type="pres">
      <dgm:prSet presAssocID="{C3522E05-3D82-42BF-8F31-6FF51BD10D39}" presName="Name9" presStyleLbl="parChTrans1D2" presStyleIdx="4" presStyleCnt="5"/>
      <dgm:spPr/>
    </dgm:pt>
    <dgm:pt modelId="{C94B2BB7-8E2D-4A43-951E-0E01AC107316}" type="pres">
      <dgm:prSet presAssocID="{C3522E05-3D82-42BF-8F31-6FF51BD10D39}" presName="connTx" presStyleLbl="parChTrans1D2" presStyleIdx="4" presStyleCnt="5"/>
      <dgm:spPr/>
    </dgm:pt>
    <dgm:pt modelId="{B2417BE8-8A33-41E8-8CA0-7BBF5D566797}" type="pres">
      <dgm:prSet presAssocID="{CC8468AC-8D62-4BEE-9CD0-50BCFF4034DA}" presName="node" presStyleLbl="node1" presStyleIdx="4" presStyleCnt="5" custScaleX="164080" custScaleY="152570" custRadScaleRad="113444" custRadScaleInc="14893">
        <dgm:presLayoutVars>
          <dgm:bulletEnabled val="1"/>
        </dgm:presLayoutVars>
      </dgm:prSet>
      <dgm:spPr>
        <a:prstGeom prst="star10">
          <a:avLst/>
        </a:prstGeom>
      </dgm:spPr>
    </dgm:pt>
  </dgm:ptLst>
  <dgm:cxnLst>
    <dgm:cxn modelId="{222FE209-F55D-46BA-9655-A84936B9461F}" type="presOf" srcId="{5FD09B21-849E-416C-8C57-78392C415652}" destId="{F87B735C-2C60-40F6-B11E-BB84CFBDBBA2}" srcOrd="1" destOrd="0" presId="urn:microsoft.com/office/officeart/2005/8/layout/radial1"/>
    <dgm:cxn modelId="{C167F210-6FEB-4D63-A3BC-F1CE2F4AB7C7}" type="presOf" srcId="{A40AAD70-4F15-4FAB-B4FA-6BFD0AB9047B}" destId="{892A759F-AA5E-4EE7-BB39-A824267075FC}" srcOrd="1" destOrd="0" presId="urn:microsoft.com/office/officeart/2005/8/layout/radial1"/>
    <dgm:cxn modelId="{67A51D18-4F60-42D9-BF10-10B73DF57728}" type="presOf" srcId="{39A37562-E9D8-4DD0-8660-B15D463D336A}" destId="{7B7AC6B0-C3DA-4D9C-B8F1-4DE8907ECAA0}" srcOrd="0" destOrd="0" presId="urn:microsoft.com/office/officeart/2005/8/layout/radial1"/>
    <dgm:cxn modelId="{1DF44818-0FDC-46A0-B301-F6B7D2CF93EE}" type="presOf" srcId="{5FD09B21-849E-416C-8C57-78392C415652}" destId="{0BEF8F7E-7515-4DE1-9356-59D3B23B0F53}" srcOrd="0" destOrd="0" presId="urn:microsoft.com/office/officeart/2005/8/layout/radial1"/>
    <dgm:cxn modelId="{FAEE2A24-0E31-483B-ABCF-01CBE596250E}" srcId="{67E2A0A2-68E0-41D6-A6E4-82D5E1E2B38B}" destId="{6E3508D3-B194-4F9F-9455-0A07E2E0F53B}" srcOrd="2" destOrd="0" parTransId="{5FD09B21-849E-416C-8C57-78392C415652}" sibTransId="{AB6BC8E6-65B3-4673-9CDA-67986DD12FB3}"/>
    <dgm:cxn modelId="{553CFA2B-FF6E-498A-BB48-61DA512C6F2A}" type="presOf" srcId="{18617C3B-6042-4A5C-BE37-E1EB6E64E695}" destId="{2A27629C-1DE3-49B5-8D81-1C35E0F76F3B}" srcOrd="0" destOrd="0" presId="urn:microsoft.com/office/officeart/2005/8/layout/radial1"/>
    <dgm:cxn modelId="{44DCE35B-EE73-44DE-A145-51C2A3B0D185}" srcId="{763AE315-1E20-4AC5-8ECF-AD3A6B3FC615}" destId="{67E2A0A2-68E0-41D6-A6E4-82D5E1E2B38B}" srcOrd="0" destOrd="0" parTransId="{09BAB23B-1CB0-45EE-A14E-16DF9FF3B178}" sibTransId="{3E0A0E28-96BE-4357-A904-328E41CE5BD6}"/>
    <dgm:cxn modelId="{8972B85F-DA17-43A2-957A-E8AD93AF8534}" type="presOf" srcId="{39A37562-E9D8-4DD0-8660-B15D463D336A}" destId="{A416D854-AC73-4AF7-828C-C4B5032BF329}" srcOrd="1" destOrd="0" presId="urn:microsoft.com/office/officeart/2005/8/layout/radial1"/>
    <dgm:cxn modelId="{0DCA5C43-6949-4157-BD45-4B3A91B24584}" type="presOf" srcId="{C3522E05-3D82-42BF-8F31-6FF51BD10D39}" destId="{C94B2BB7-8E2D-4A43-951E-0E01AC107316}" srcOrd="1" destOrd="0" presId="urn:microsoft.com/office/officeart/2005/8/layout/radial1"/>
    <dgm:cxn modelId="{F7E30867-B944-443B-A7DD-3C2C0836B05B}" srcId="{67E2A0A2-68E0-41D6-A6E4-82D5E1E2B38B}" destId="{CC8468AC-8D62-4BEE-9CD0-50BCFF4034DA}" srcOrd="4" destOrd="0" parTransId="{C3522E05-3D82-42BF-8F31-6FF51BD10D39}" sibTransId="{892B17CD-9972-4333-A563-EAF694155C5F}"/>
    <dgm:cxn modelId="{C64DA44A-D39E-44C6-AF45-FCEB6877185D}" type="presOf" srcId="{C3522E05-3D82-42BF-8F31-6FF51BD10D39}" destId="{0CC838C0-DE48-4636-B757-CFEDF84BBE64}" srcOrd="0" destOrd="0" presId="urn:microsoft.com/office/officeart/2005/8/layout/radial1"/>
    <dgm:cxn modelId="{CC6A4155-58B8-4AB1-9B84-BD28CF8E1962}" type="presOf" srcId="{31B9D1B0-0847-413B-B45C-F85F3C628C63}" destId="{19C09369-67B8-47D9-81BE-42FF3A75645F}" srcOrd="0" destOrd="0" presId="urn:microsoft.com/office/officeart/2005/8/layout/radial1"/>
    <dgm:cxn modelId="{1C8B7275-8AA7-4D78-BCAE-05DF54778DDB}" srcId="{67E2A0A2-68E0-41D6-A6E4-82D5E1E2B38B}" destId="{7974E99F-B396-42E0-B90C-5FDC28503D81}" srcOrd="3" destOrd="0" parTransId="{A40AAD70-4F15-4FAB-B4FA-6BFD0AB9047B}" sibTransId="{64CF18B2-B526-445E-9EF7-B5BE724369B6}"/>
    <dgm:cxn modelId="{1B5D0357-7885-4478-83F7-64775BD57034}" type="presOf" srcId="{18617C3B-6042-4A5C-BE37-E1EB6E64E695}" destId="{AA21AA7C-547F-4105-B91E-01488F80BDB3}" srcOrd="1" destOrd="0" presId="urn:microsoft.com/office/officeart/2005/8/layout/radial1"/>
    <dgm:cxn modelId="{A96C1578-4D9B-46F8-B20B-026185C4D944}" srcId="{67E2A0A2-68E0-41D6-A6E4-82D5E1E2B38B}" destId="{A7817BD3-58EE-4578-9D83-A7427E9FE862}" srcOrd="0" destOrd="0" parTransId="{18617C3B-6042-4A5C-BE37-E1EB6E64E695}" sibTransId="{99E7D1D8-F08D-4D19-8F33-5954E29ED121}"/>
    <dgm:cxn modelId="{24A5C9A7-1500-4447-A2E3-E6727B5A4420}" type="presOf" srcId="{A7817BD3-58EE-4578-9D83-A7427E9FE862}" destId="{A178AFA8-1606-4DC6-9D7E-A82E7DDE9D87}" srcOrd="0" destOrd="0" presId="urn:microsoft.com/office/officeart/2005/8/layout/radial1"/>
    <dgm:cxn modelId="{754A64AC-ACB3-4819-9081-4A53B06132ED}" type="presOf" srcId="{763AE315-1E20-4AC5-8ECF-AD3A6B3FC615}" destId="{6F0FBE32-B4EC-4A2B-A2C4-EC43D5AC2EF0}" srcOrd="0" destOrd="0" presId="urn:microsoft.com/office/officeart/2005/8/layout/radial1"/>
    <dgm:cxn modelId="{0D0434BF-6C2E-400A-9BF9-6EFF5FB3CBBD}" type="presOf" srcId="{CC8468AC-8D62-4BEE-9CD0-50BCFF4034DA}" destId="{B2417BE8-8A33-41E8-8CA0-7BBF5D566797}" srcOrd="0" destOrd="0" presId="urn:microsoft.com/office/officeart/2005/8/layout/radial1"/>
    <dgm:cxn modelId="{18AA2CC2-43C9-4B59-A4CE-15B896B68790}" srcId="{67E2A0A2-68E0-41D6-A6E4-82D5E1E2B38B}" destId="{31B9D1B0-0847-413B-B45C-F85F3C628C63}" srcOrd="1" destOrd="0" parTransId="{39A37562-E9D8-4DD0-8660-B15D463D336A}" sibTransId="{767B043F-2520-40C9-81F2-01A43689DFB4}"/>
    <dgm:cxn modelId="{B654EBDC-3C56-4AEB-B3D9-CFCCA7FDD35F}" type="presOf" srcId="{7974E99F-B396-42E0-B90C-5FDC28503D81}" destId="{3A727834-19CC-4465-A5EB-FC0A453ADA13}" srcOrd="0" destOrd="0" presId="urn:microsoft.com/office/officeart/2005/8/layout/radial1"/>
    <dgm:cxn modelId="{E441EAE9-2696-468A-A01E-859CDA8F3579}" type="presOf" srcId="{A40AAD70-4F15-4FAB-B4FA-6BFD0AB9047B}" destId="{0DB82ECB-545E-4755-83F6-7E41C588E83C}" srcOrd="0" destOrd="0" presId="urn:microsoft.com/office/officeart/2005/8/layout/radial1"/>
    <dgm:cxn modelId="{F9CA5AEC-7C57-4752-93DD-B37ECE647EAC}" type="presOf" srcId="{67E2A0A2-68E0-41D6-A6E4-82D5E1E2B38B}" destId="{75E922B3-8A7F-4AEB-82C1-B05E0EBCE011}" srcOrd="0" destOrd="0" presId="urn:microsoft.com/office/officeart/2005/8/layout/radial1"/>
    <dgm:cxn modelId="{22C62AF6-AA4E-4944-A473-0F452FCBE77E}" type="presOf" srcId="{6E3508D3-B194-4F9F-9455-0A07E2E0F53B}" destId="{0F63DA44-2AEA-4729-802C-7E2E44A253B4}" srcOrd="0" destOrd="0" presId="urn:microsoft.com/office/officeart/2005/8/layout/radial1"/>
    <dgm:cxn modelId="{237234D2-3252-4C6A-AF59-A227A21A3E30}" type="presParOf" srcId="{6F0FBE32-B4EC-4A2B-A2C4-EC43D5AC2EF0}" destId="{75E922B3-8A7F-4AEB-82C1-B05E0EBCE011}" srcOrd="0" destOrd="0" presId="urn:microsoft.com/office/officeart/2005/8/layout/radial1"/>
    <dgm:cxn modelId="{866C2EE0-2A34-4BFD-833A-95B3D58C08D4}" type="presParOf" srcId="{6F0FBE32-B4EC-4A2B-A2C4-EC43D5AC2EF0}" destId="{2A27629C-1DE3-49B5-8D81-1C35E0F76F3B}" srcOrd="1" destOrd="0" presId="urn:microsoft.com/office/officeart/2005/8/layout/radial1"/>
    <dgm:cxn modelId="{599C493E-9B6C-4BBE-BEB9-1BD53D17E094}" type="presParOf" srcId="{2A27629C-1DE3-49B5-8D81-1C35E0F76F3B}" destId="{AA21AA7C-547F-4105-B91E-01488F80BDB3}" srcOrd="0" destOrd="0" presId="urn:microsoft.com/office/officeart/2005/8/layout/radial1"/>
    <dgm:cxn modelId="{0C8CA66D-94F0-4BAE-B0D5-DAC453C4CC85}" type="presParOf" srcId="{6F0FBE32-B4EC-4A2B-A2C4-EC43D5AC2EF0}" destId="{A178AFA8-1606-4DC6-9D7E-A82E7DDE9D87}" srcOrd="2" destOrd="0" presId="urn:microsoft.com/office/officeart/2005/8/layout/radial1"/>
    <dgm:cxn modelId="{C9EE305F-6C34-4741-BD8D-B85CC9290D35}" type="presParOf" srcId="{6F0FBE32-B4EC-4A2B-A2C4-EC43D5AC2EF0}" destId="{7B7AC6B0-C3DA-4D9C-B8F1-4DE8907ECAA0}" srcOrd="3" destOrd="0" presId="urn:microsoft.com/office/officeart/2005/8/layout/radial1"/>
    <dgm:cxn modelId="{E9C3A366-08F0-469B-8E57-B461D93DB1D1}" type="presParOf" srcId="{7B7AC6B0-C3DA-4D9C-B8F1-4DE8907ECAA0}" destId="{A416D854-AC73-4AF7-828C-C4B5032BF329}" srcOrd="0" destOrd="0" presId="urn:microsoft.com/office/officeart/2005/8/layout/radial1"/>
    <dgm:cxn modelId="{6EADD85D-2A2C-4639-A735-DC59B0295CBB}" type="presParOf" srcId="{6F0FBE32-B4EC-4A2B-A2C4-EC43D5AC2EF0}" destId="{19C09369-67B8-47D9-81BE-42FF3A75645F}" srcOrd="4" destOrd="0" presId="urn:microsoft.com/office/officeart/2005/8/layout/radial1"/>
    <dgm:cxn modelId="{CF5D021C-A6CB-4271-AD39-5DDB98F1E764}" type="presParOf" srcId="{6F0FBE32-B4EC-4A2B-A2C4-EC43D5AC2EF0}" destId="{0BEF8F7E-7515-4DE1-9356-59D3B23B0F53}" srcOrd="5" destOrd="0" presId="urn:microsoft.com/office/officeart/2005/8/layout/radial1"/>
    <dgm:cxn modelId="{C0665B16-66B6-46E7-B3E5-A07524C16FDC}" type="presParOf" srcId="{0BEF8F7E-7515-4DE1-9356-59D3B23B0F53}" destId="{F87B735C-2C60-40F6-B11E-BB84CFBDBBA2}" srcOrd="0" destOrd="0" presId="urn:microsoft.com/office/officeart/2005/8/layout/radial1"/>
    <dgm:cxn modelId="{E4ECD2C9-8CE4-447C-9A8B-202B15FAA7F7}" type="presParOf" srcId="{6F0FBE32-B4EC-4A2B-A2C4-EC43D5AC2EF0}" destId="{0F63DA44-2AEA-4729-802C-7E2E44A253B4}" srcOrd="6" destOrd="0" presId="urn:microsoft.com/office/officeart/2005/8/layout/radial1"/>
    <dgm:cxn modelId="{05AE535E-4B30-4184-B7A0-1CBA4E131B34}" type="presParOf" srcId="{6F0FBE32-B4EC-4A2B-A2C4-EC43D5AC2EF0}" destId="{0DB82ECB-545E-4755-83F6-7E41C588E83C}" srcOrd="7" destOrd="0" presId="urn:microsoft.com/office/officeart/2005/8/layout/radial1"/>
    <dgm:cxn modelId="{7C13E7C3-6B57-47FB-BAE8-B37FD9FD1DA1}" type="presParOf" srcId="{0DB82ECB-545E-4755-83F6-7E41C588E83C}" destId="{892A759F-AA5E-4EE7-BB39-A824267075FC}" srcOrd="0" destOrd="0" presId="urn:microsoft.com/office/officeart/2005/8/layout/radial1"/>
    <dgm:cxn modelId="{C70D0AC6-5AAE-4752-B1A4-DD9668B6F891}" type="presParOf" srcId="{6F0FBE32-B4EC-4A2B-A2C4-EC43D5AC2EF0}" destId="{3A727834-19CC-4465-A5EB-FC0A453ADA13}" srcOrd="8" destOrd="0" presId="urn:microsoft.com/office/officeart/2005/8/layout/radial1"/>
    <dgm:cxn modelId="{CFB17A0D-CDAA-4A5D-B431-12CBC2D6CB94}" type="presParOf" srcId="{6F0FBE32-B4EC-4A2B-A2C4-EC43D5AC2EF0}" destId="{0CC838C0-DE48-4636-B757-CFEDF84BBE64}" srcOrd="9" destOrd="0" presId="urn:microsoft.com/office/officeart/2005/8/layout/radial1"/>
    <dgm:cxn modelId="{41262EBD-F83C-4D38-A887-F58C3DAC9D35}" type="presParOf" srcId="{0CC838C0-DE48-4636-B757-CFEDF84BBE64}" destId="{C94B2BB7-8E2D-4A43-951E-0E01AC107316}" srcOrd="0" destOrd="0" presId="urn:microsoft.com/office/officeart/2005/8/layout/radial1"/>
    <dgm:cxn modelId="{12EBF1F5-24AA-45A3-AA63-ABD9BC07AF23}" type="presParOf" srcId="{6F0FBE32-B4EC-4A2B-A2C4-EC43D5AC2EF0}" destId="{B2417BE8-8A33-41E8-8CA0-7BBF5D566797}"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EB7C3-B967-4A06-9205-A78A325B57C7}">
      <dsp:nvSpPr>
        <dsp:cNvPr id="0" name=""/>
        <dsp:cNvSpPr/>
      </dsp:nvSpPr>
      <dsp:spPr>
        <a:xfrm>
          <a:off x="3158647" y="2150525"/>
          <a:ext cx="1810704" cy="1527280"/>
        </a:xfrm>
        <a:prstGeom prst="ellipse">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40640" tIns="40640" rIns="40640" bIns="40640" numCol="1" spcCol="1270" anchor="ctr" anchorCtr="0">
          <a:noAutofit/>
        </a:bodyPr>
        <a:lstStyle/>
        <a:p>
          <a:pPr marL="0" lvl="0" indent="0" algn="ctr" defTabSz="1422400" rtl="1">
            <a:lnSpc>
              <a:spcPct val="90000"/>
            </a:lnSpc>
            <a:spcBef>
              <a:spcPct val="0"/>
            </a:spcBef>
            <a:spcAft>
              <a:spcPct val="35000"/>
            </a:spcAft>
            <a:buNone/>
          </a:pPr>
          <a:endParaRPr lang="he-IL" sz="3200" b="1" kern="1200" dirty="0"/>
        </a:p>
        <a:p>
          <a:pPr marL="0" lvl="0" indent="0" algn="ctr" defTabSz="1422400" rtl="1">
            <a:lnSpc>
              <a:spcPct val="90000"/>
            </a:lnSpc>
            <a:spcBef>
              <a:spcPct val="0"/>
            </a:spcBef>
            <a:spcAft>
              <a:spcPct val="35000"/>
            </a:spcAft>
            <a:buNone/>
          </a:pPr>
          <a:r>
            <a:rPr lang="he-IL" sz="3200" b="1" kern="1200" dirty="0"/>
            <a:t>אנרגיה</a:t>
          </a:r>
        </a:p>
        <a:p>
          <a:pPr marL="0" lvl="0" indent="0" algn="ctr" defTabSz="1422400" rtl="1">
            <a:lnSpc>
              <a:spcPct val="90000"/>
            </a:lnSpc>
            <a:spcBef>
              <a:spcPct val="0"/>
            </a:spcBef>
            <a:spcAft>
              <a:spcPct val="35000"/>
            </a:spcAft>
            <a:buNone/>
          </a:pPr>
          <a:endParaRPr lang="he-IL" sz="3200" b="1" kern="1200" dirty="0"/>
        </a:p>
      </dsp:txBody>
      <dsp:txXfrm>
        <a:off x="3423818" y="2374190"/>
        <a:ext cx="1280362" cy="1079950"/>
      </dsp:txXfrm>
    </dsp:sp>
    <dsp:sp modelId="{E2049C9A-ADD3-42EA-9535-9697B4EB5F46}">
      <dsp:nvSpPr>
        <dsp:cNvPr id="0" name=""/>
        <dsp:cNvSpPr/>
      </dsp:nvSpPr>
      <dsp:spPr>
        <a:xfrm rot="16200000">
          <a:off x="3900914" y="1591617"/>
          <a:ext cx="326171" cy="52085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1">
            <a:lnSpc>
              <a:spcPct val="90000"/>
            </a:lnSpc>
            <a:spcBef>
              <a:spcPct val="0"/>
            </a:spcBef>
            <a:spcAft>
              <a:spcPct val="35000"/>
            </a:spcAft>
            <a:buNone/>
          </a:pPr>
          <a:endParaRPr lang="he-IL" sz="2300" kern="1200"/>
        </a:p>
      </dsp:txBody>
      <dsp:txXfrm>
        <a:off x="3949840" y="1744715"/>
        <a:ext cx="228320" cy="312514"/>
      </dsp:txXfrm>
    </dsp:sp>
    <dsp:sp modelId="{5C87017E-6C82-496F-888D-0AEA4C27C01B}">
      <dsp:nvSpPr>
        <dsp:cNvPr id="0" name=""/>
        <dsp:cNvSpPr/>
      </dsp:nvSpPr>
      <dsp:spPr>
        <a:xfrm>
          <a:off x="3298031" y="3169"/>
          <a:ext cx="1531937" cy="1531937"/>
        </a:xfrm>
        <a:prstGeom prst="ellipse">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82550" tIns="82550" rIns="82550" bIns="82550" numCol="1" spcCol="1270" anchor="ctr" anchorCtr="0">
          <a:noAutofit/>
        </a:bodyPr>
        <a:lstStyle/>
        <a:p>
          <a:pPr marL="0" lvl="0" indent="0" algn="ctr" defTabSz="2889250" rtl="1">
            <a:lnSpc>
              <a:spcPct val="90000"/>
            </a:lnSpc>
            <a:spcBef>
              <a:spcPct val="0"/>
            </a:spcBef>
            <a:spcAft>
              <a:spcPct val="35000"/>
            </a:spcAft>
            <a:buNone/>
          </a:pPr>
          <a:endParaRPr lang="he-IL" sz="6500" kern="1200" dirty="0"/>
        </a:p>
      </dsp:txBody>
      <dsp:txXfrm>
        <a:off x="3522378" y="227516"/>
        <a:ext cx="1083243" cy="1083243"/>
      </dsp:txXfrm>
    </dsp:sp>
    <dsp:sp modelId="{42E9016D-32E8-4664-AF16-C5F82F89A054}">
      <dsp:nvSpPr>
        <dsp:cNvPr id="0" name=""/>
        <dsp:cNvSpPr/>
      </dsp:nvSpPr>
      <dsp:spPr>
        <a:xfrm rot="20520000">
          <a:off x="5005151" y="2305682"/>
          <a:ext cx="260095" cy="520858"/>
        </a:xfrm>
        <a:prstGeom prst="rightArrow">
          <a:avLst>
            <a:gd name="adj1" fmla="val 60000"/>
            <a:gd name="adj2" fmla="val 50000"/>
          </a:avLst>
        </a:prstGeom>
        <a:solidFill>
          <a:schemeClr val="accent2">
            <a:hueOff val="-4438267"/>
            <a:satOff val="889"/>
            <a:lumOff val="-152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1">
            <a:lnSpc>
              <a:spcPct val="90000"/>
            </a:lnSpc>
            <a:spcBef>
              <a:spcPct val="0"/>
            </a:spcBef>
            <a:spcAft>
              <a:spcPct val="35000"/>
            </a:spcAft>
            <a:buNone/>
          </a:pPr>
          <a:endParaRPr lang="he-IL" sz="2300" kern="1200"/>
        </a:p>
      </dsp:txBody>
      <dsp:txXfrm>
        <a:off x="5007060" y="2421910"/>
        <a:ext cx="182067" cy="312514"/>
      </dsp:txXfrm>
    </dsp:sp>
    <dsp:sp modelId="{9B417DC8-915F-490E-B96C-A6BE734196F5}">
      <dsp:nvSpPr>
        <dsp:cNvPr id="0" name=""/>
        <dsp:cNvSpPr/>
      </dsp:nvSpPr>
      <dsp:spPr>
        <a:xfrm>
          <a:off x="5338073" y="1485346"/>
          <a:ext cx="1531937" cy="1531937"/>
        </a:xfrm>
        <a:prstGeom prst="ellipse">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82550" tIns="82550" rIns="82550" bIns="82550" numCol="1" spcCol="1270" anchor="ctr" anchorCtr="0">
          <a:noAutofit/>
        </a:bodyPr>
        <a:lstStyle/>
        <a:p>
          <a:pPr marL="0" lvl="0" indent="0" algn="ctr" defTabSz="2889250" rtl="1">
            <a:lnSpc>
              <a:spcPct val="90000"/>
            </a:lnSpc>
            <a:spcBef>
              <a:spcPct val="0"/>
            </a:spcBef>
            <a:spcAft>
              <a:spcPct val="35000"/>
            </a:spcAft>
            <a:buNone/>
          </a:pPr>
          <a:endParaRPr lang="he-IL" sz="6500" kern="1200" dirty="0"/>
        </a:p>
      </dsp:txBody>
      <dsp:txXfrm>
        <a:off x="5562420" y="1709693"/>
        <a:ext cx="1083243" cy="1083243"/>
      </dsp:txXfrm>
    </dsp:sp>
    <dsp:sp modelId="{8DBBD24E-F737-4F8F-AF20-0F05A105B10F}">
      <dsp:nvSpPr>
        <dsp:cNvPr id="0" name=""/>
        <dsp:cNvSpPr/>
      </dsp:nvSpPr>
      <dsp:spPr>
        <a:xfrm rot="3240000">
          <a:off x="4548583" y="3530160"/>
          <a:ext cx="304351" cy="520858"/>
        </a:xfrm>
        <a:prstGeom prst="rightArrow">
          <a:avLst>
            <a:gd name="adj1" fmla="val 60000"/>
            <a:gd name="adj2" fmla="val 50000"/>
          </a:avLst>
        </a:prstGeom>
        <a:solidFill>
          <a:schemeClr val="accent2">
            <a:hueOff val="-8876535"/>
            <a:satOff val="1777"/>
            <a:lumOff val="-304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1">
            <a:lnSpc>
              <a:spcPct val="90000"/>
            </a:lnSpc>
            <a:spcBef>
              <a:spcPct val="0"/>
            </a:spcBef>
            <a:spcAft>
              <a:spcPct val="35000"/>
            </a:spcAft>
            <a:buNone/>
          </a:pPr>
          <a:endParaRPr lang="he-IL" sz="2300" kern="1200"/>
        </a:p>
      </dsp:txBody>
      <dsp:txXfrm>
        <a:off x="4567402" y="3597398"/>
        <a:ext cx="213046" cy="312514"/>
      </dsp:txXfrm>
    </dsp:sp>
    <dsp:sp modelId="{8AB8BE47-C7DE-4EF7-AF51-75469EFCCE98}">
      <dsp:nvSpPr>
        <dsp:cNvPr id="0" name=""/>
        <dsp:cNvSpPr/>
      </dsp:nvSpPr>
      <dsp:spPr>
        <a:xfrm>
          <a:off x="4558846" y="3883560"/>
          <a:ext cx="1531937" cy="1531937"/>
        </a:xfrm>
        <a:prstGeom prst="ellipse">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82550" tIns="82550" rIns="82550" bIns="82550" numCol="1" spcCol="1270" anchor="ctr" anchorCtr="0">
          <a:noAutofit/>
        </a:bodyPr>
        <a:lstStyle/>
        <a:p>
          <a:pPr marL="0" lvl="0" indent="0" algn="ctr" defTabSz="2889250" rtl="1">
            <a:lnSpc>
              <a:spcPct val="90000"/>
            </a:lnSpc>
            <a:spcBef>
              <a:spcPct val="0"/>
            </a:spcBef>
            <a:spcAft>
              <a:spcPct val="35000"/>
            </a:spcAft>
            <a:buNone/>
          </a:pPr>
          <a:endParaRPr lang="he-IL" sz="6500" kern="1200" dirty="0"/>
        </a:p>
      </dsp:txBody>
      <dsp:txXfrm>
        <a:off x="4783193" y="4107907"/>
        <a:ext cx="1083243" cy="1083243"/>
      </dsp:txXfrm>
    </dsp:sp>
    <dsp:sp modelId="{B330AF75-0A4C-4E68-B4BD-3242D08D959F}">
      <dsp:nvSpPr>
        <dsp:cNvPr id="0" name=""/>
        <dsp:cNvSpPr/>
      </dsp:nvSpPr>
      <dsp:spPr>
        <a:xfrm rot="7560000">
          <a:off x="3275064" y="3530160"/>
          <a:ext cx="304351" cy="520858"/>
        </a:xfrm>
        <a:prstGeom prst="rightArrow">
          <a:avLst>
            <a:gd name="adj1" fmla="val 60000"/>
            <a:gd name="adj2" fmla="val 50000"/>
          </a:avLst>
        </a:prstGeom>
        <a:solidFill>
          <a:schemeClr val="accent2">
            <a:hueOff val="-13314802"/>
            <a:satOff val="2666"/>
            <a:lumOff val="-45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1">
            <a:lnSpc>
              <a:spcPct val="90000"/>
            </a:lnSpc>
            <a:spcBef>
              <a:spcPct val="0"/>
            </a:spcBef>
            <a:spcAft>
              <a:spcPct val="35000"/>
            </a:spcAft>
            <a:buNone/>
          </a:pPr>
          <a:endParaRPr lang="he-IL" sz="2300" kern="1200"/>
        </a:p>
      </dsp:txBody>
      <dsp:txXfrm rot="10800000">
        <a:off x="3347550" y="3597398"/>
        <a:ext cx="213046" cy="312514"/>
      </dsp:txXfrm>
    </dsp:sp>
    <dsp:sp modelId="{BF0E56F5-EBF9-4CAA-B3D5-FCA22D283A19}">
      <dsp:nvSpPr>
        <dsp:cNvPr id="0" name=""/>
        <dsp:cNvSpPr/>
      </dsp:nvSpPr>
      <dsp:spPr>
        <a:xfrm>
          <a:off x="2037215" y="3883560"/>
          <a:ext cx="1531937" cy="1531937"/>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2550" tIns="82550" rIns="82550" bIns="82550" numCol="1" spcCol="1270" anchor="ctr" anchorCtr="0">
          <a:noAutofit/>
        </a:bodyPr>
        <a:lstStyle/>
        <a:p>
          <a:pPr marL="0" lvl="0" indent="0" algn="ctr" defTabSz="2889250" rtl="1">
            <a:lnSpc>
              <a:spcPct val="90000"/>
            </a:lnSpc>
            <a:spcBef>
              <a:spcPct val="0"/>
            </a:spcBef>
            <a:spcAft>
              <a:spcPct val="35000"/>
            </a:spcAft>
            <a:buNone/>
          </a:pPr>
          <a:endParaRPr lang="he-IL" sz="6500" kern="1200" dirty="0"/>
        </a:p>
      </dsp:txBody>
      <dsp:txXfrm>
        <a:off x="2261562" y="4107907"/>
        <a:ext cx="1083243" cy="1083243"/>
      </dsp:txXfrm>
    </dsp:sp>
    <dsp:sp modelId="{E410259E-FEC6-4D6F-9AE8-F83C0E06C636}">
      <dsp:nvSpPr>
        <dsp:cNvPr id="0" name=""/>
        <dsp:cNvSpPr/>
      </dsp:nvSpPr>
      <dsp:spPr>
        <a:xfrm rot="11880000">
          <a:off x="2862753" y="2305682"/>
          <a:ext cx="260095" cy="520858"/>
        </a:xfrm>
        <a:prstGeom prst="rightArrow">
          <a:avLst>
            <a:gd name="adj1" fmla="val 60000"/>
            <a:gd name="adj2" fmla="val 50000"/>
          </a:avLst>
        </a:prstGeom>
        <a:solidFill>
          <a:schemeClr val="accent2">
            <a:hueOff val="-17753069"/>
            <a:satOff val="3555"/>
            <a:lumOff val="-60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rtl="1">
            <a:lnSpc>
              <a:spcPct val="90000"/>
            </a:lnSpc>
            <a:spcBef>
              <a:spcPct val="0"/>
            </a:spcBef>
            <a:spcAft>
              <a:spcPct val="35000"/>
            </a:spcAft>
            <a:buNone/>
          </a:pPr>
          <a:endParaRPr lang="he-IL" sz="2300" kern="1200"/>
        </a:p>
      </dsp:txBody>
      <dsp:txXfrm rot="10800000">
        <a:off x="2938872" y="2421910"/>
        <a:ext cx="182067" cy="312514"/>
      </dsp:txXfrm>
    </dsp:sp>
    <dsp:sp modelId="{D6927549-47F8-43A0-8048-AA7F4C511C0D}">
      <dsp:nvSpPr>
        <dsp:cNvPr id="0" name=""/>
        <dsp:cNvSpPr/>
      </dsp:nvSpPr>
      <dsp:spPr>
        <a:xfrm>
          <a:off x="1257988" y="1485346"/>
          <a:ext cx="1531937" cy="1531937"/>
        </a:xfrm>
        <a:prstGeom prst="ellipse">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550" tIns="82550" rIns="82550" bIns="82550" numCol="1" spcCol="1270" anchor="ctr" anchorCtr="0">
          <a:noAutofit/>
        </a:bodyPr>
        <a:lstStyle/>
        <a:p>
          <a:pPr marL="0" lvl="0" indent="0" algn="ctr" defTabSz="2889250" rtl="1">
            <a:lnSpc>
              <a:spcPct val="90000"/>
            </a:lnSpc>
            <a:spcBef>
              <a:spcPct val="0"/>
            </a:spcBef>
            <a:spcAft>
              <a:spcPct val="35000"/>
            </a:spcAft>
            <a:buNone/>
          </a:pPr>
          <a:endParaRPr lang="he-IL" sz="6500" kern="1200" dirty="0"/>
        </a:p>
      </dsp:txBody>
      <dsp:txXfrm>
        <a:off x="1482335" y="1709693"/>
        <a:ext cx="1083243" cy="108324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922B3-8A7F-4AEB-82C1-B05E0EBCE011}">
      <dsp:nvSpPr>
        <dsp:cNvPr id="0" name=""/>
        <dsp:cNvSpPr/>
      </dsp:nvSpPr>
      <dsp:spPr>
        <a:xfrm>
          <a:off x="2721164" y="1834194"/>
          <a:ext cx="1390180" cy="13901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he-IL" sz="2700" kern="1200" dirty="0"/>
            <a:t>סוגי אנרגיה</a:t>
          </a:r>
        </a:p>
      </dsp:txBody>
      <dsp:txXfrm>
        <a:off x="2924751" y="2037781"/>
        <a:ext cx="983006" cy="983006"/>
      </dsp:txXfrm>
    </dsp:sp>
    <dsp:sp modelId="{2A27629C-1DE3-49B5-8D81-1C35E0F76F3B}">
      <dsp:nvSpPr>
        <dsp:cNvPr id="0" name=""/>
        <dsp:cNvSpPr/>
      </dsp:nvSpPr>
      <dsp:spPr>
        <a:xfrm rot="16200000">
          <a:off x="3206349" y="1604340"/>
          <a:ext cx="419810" cy="39895"/>
        </a:xfrm>
        <a:custGeom>
          <a:avLst/>
          <a:gdLst/>
          <a:ahLst/>
          <a:cxnLst/>
          <a:rect l="0" t="0" r="0" b="0"/>
          <a:pathLst>
            <a:path>
              <a:moveTo>
                <a:pt x="0" y="19947"/>
              </a:moveTo>
              <a:lnTo>
                <a:pt x="419810" y="1994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3405759" y="1613793"/>
        <a:ext cx="20990" cy="20990"/>
      </dsp:txXfrm>
    </dsp:sp>
    <dsp:sp modelId="{A178AFA8-1606-4DC6-9D7E-A82E7DDE9D87}">
      <dsp:nvSpPr>
        <dsp:cNvPr id="0" name=""/>
        <dsp:cNvSpPr/>
      </dsp:nvSpPr>
      <dsp:spPr>
        <a:xfrm>
          <a:off x="2721164" y="24202"/>
          <a:ext cx="1390180" cy="1390180"/>
        </a:xfrm>
        <a:prstGeom prst="star1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he-IL" sz="2400" kern="1200" dirty="0"/>
            <a:t>אנרגית גובה</a:t>
          </a:r>
        </a:p>
      </dsp:txBody>
      <dsp:txXfrm>
        <a:off x="2913276" y="371740"/>
        <a:ext cx="1005956" cy="695104"/>
      </dsp:txXfrm>
    </dsp:sp>
    <dsp:sp modelId="{7B7AC6B0-C3DA-4D9C-B8F1-4DE8907ECAA0}">
      <dsp:nvSpPr>
        <dsp:cNvPr id="0" name=""/>
        <dsp:cNvSpPr/>
      </dsp:nvSpPr>
      <dsp:spPr>
        <a:xfrm rot="19800000">
          <a:off x="3990098" y="2056838"/>
          <a:ext cx="419810" cy="39895"/>
        </a:xfrm>
        <a:custGeom>
          <a:avLst/>
          <a:gdLst/>
          <a:ahLst/>
          <a:cxnLst/>
          <a:rect l="0" t="0" r="0" b="0"/>
          <a:pathLst>
            <a:path>
              <a:moveTo>
                <a:pt x="0" y="19947"/>
              </a:moveTo>
              <a:lnTo>
                <a:pt x="419810" y="1994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4189508" y="2066291"/>
        <a:ext cx="20990" cy="20990"/>
      </dsp:txXfrm>
    </dsp:sp>
    <dsp:sp modelId="{19C09369-67B8-47D9-81BE-42FF3A75645F}">
      <dsp:nvSpPr>
        <dsp:cNvPr id="0" name=""/>
        <dsp:cNvSpPr/>
      </dsp:nvSpPr>
      <dsp:spPr>
        <a:xfrm>
          <a:off x="4288662" y="929198"/>
          <a:ext cx="1390180" cy="1390180"/>
        </a:xfrm>
        <a:prstGeom prst="star10">
          <a:avLst/>
        </a:prstGeom>
        <a:solidFill>
          <a:schemeClr val="accent2">
            <a:hueOff val="-3550614"/>
            <a:satOff val="711"/>
            <a:lumOff val="-12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he-IL" sz="2400" kern="1200" dirty="0"/>
            <a:t>אנרגית תנועה</a:t>
          </a:r>
        </a:p>
      </dsp:txBody>
      <dsp:txXfrm>
        <a:off x="4480774" y="1276736"/>
        <a:ext cx="1005956" cy="695104"/>
      </dsp:txXfrm>
    </dsp:sp>
    <dsp:sp modelId="{0BEF8F7E-7515-4DE1-9356-59D3B23B0F53}">
      <dsp:nvSpPr>
        <dsp:cNvPr id="0" name=""/>
        <dsp:cNvSpPr/>
      </dsp:nvSpPr>
      <dsp:spPr>
        <a:xfrm rot="1800000">
          <a:off x="3990098" y="2961834"/>
          <a:ext cx="419810" cy="39895"/>
        </a:xfrm>
        <a:custGeom>
          <a:avLst/>
          <a:gdLst/>
          <a:ahLst/>
          <a:cxnLst/>
          <a:rect l="0" t="0" r="0" b="0"/>
          <a:pathLst>
            <a:path>
              <a:moveTo>
                <a:pt x="0" y="19947"/>
              </a:moveTo>
              <a:lnTo>
                <a:pt x="419810" y="1994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4189508" y="2971286"/>
        <a:ext cx="20990" cy="20990"/>
      </dsp:txXfrm>
    </dsp:sp>
    <dsp:sp modelId="{0F63DA44-2AEA-4729-802C-7E2E44A253B4}">
      <dsp:nvSpPr>
        <dsp:cNvPr id="0" name=""/>
        <dsp:cNvSpPr/>
      </dsp:nvSpPr>
      <dsp:spPr>
        <a:xfrm>
          <a:off x="4288662" y="2739189"/>
          <a:ext cx="1390180" cy="1390180"/>
        </a:xfrm>
        <a:prstGeom prst="star10">
          <a:avLst/>
        </a:prstGeom>
        <a:solidFill>
          <a:schemeClr val="accent2">
            <a:hueOff val="-7101228"/>
            <a:satOff val="1422"/>
            <a:lumOff val="-2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he-IL" sz="2400" kern="1200" dirty="0"/>
            <a:t>אנרגיה אלסטית</a:t>
          </a:r>
        </a:p>
      </dsp:txBody>
      <dsp:txXfrm>
        <a:off x="4480774" y="3086727"/>
        <a:ext cx="1005956" cy="695104"/>
      </dsp:txXfrm>
    </dsp:sp>
    <dsp:sp modelId="{0DB82ECB-545E-4755-83F6-7E41C588E83C}">
      <dsp:nvSpPr>
        <dsp:cNvPr id="0" name=""/>
        <dsp:cNvSpPr/>
      </dsp:nvSpPr>
      <dsp:spPr>
        <a:xfrm rot="5472990">
          <a:off x="3184358" y="3416847"/>
          <a:ext cx="425249" cy="39895"/>
        </a:xfrm>
        <a:custGeom>
          <a:avLst/>
          <a:gdLst/>
          <a:ahLst/>
          <a:cxnLst/>
          <a:rect l="0" t="0" r="0" b="0"/>
          <a:pathLst>
            <a:path>
              <a:moveTo>
                <a:pt x="0" y="19947"/>
              </a:moveTo>
              <a:lnTo>
                <a:pt x="425249" y="1994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3386352" y="3426163"/>
        <a:ext cx="21262" cy="21262"/>
      </dsp:txXfrm>
    </dsp:sp>
    <dsp:sp modelId="{3A727834-19CC-4465-A5EB-FC0A453ADA13}">
      <dsp:nvSpPr>
        <dsp:cNvPr id="0" name=""/>
        <dsp:cNvSpPr/>
      </dsp:nvSpPr>
      <dsp:spPr>
        <a:xfrm>
          <a:off x="2678057" y="3649223"/>
          <a:ext cx="1399689" cy="1372303"/>
        </a:xfrm>
        <a:prstGeom prst="star10">
          <a:avLst/>
        </a:prstGeom>
        <a:solidFill>
          <a:schemeClr val="accent2">
            <a:hueOff val="-10651842"/>
            <a:satOff val="2133"/>
            <a:lumOff val="-3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he-IL" sz="2000" b="0" kern="1200" dirty="0"/>
            <a:t>אנרגית אור</a:t>
          </a:r>
        </a:p>
      </dsp:txBody>
      <dsp:txXfrm>
        <a:off x="2871483" y="3992292"/>
        <a:ext cx="1012837" cy="686165"/>
      </dsp:txXfrm>
    </dsp:sp>
    <dsp:sp modelId="{0CC838C0-DE48-4636-B757-CFEDF84BBE64}">
      <dsp:nvSpPr>
        <dsp:cNvPr id="0" name=""/>
        <dsp:cNvSpPr/>
      </dsp:nvSpPr>
      <dsp:spPr>
        <a:xfrm rot="9046638">
          <a:off x="2576413" y="2909481"/>
          <a:ext cx="249066" cy="39895"/>
        </a:xfrm>
        <a:custGeom>
          <a:avLst/>
          <a:gdLst/>
          <a:ahLst/>
          <a:cxnLst/>
          <a:rect l="0" t="0" r="0" b="0"/>
          <a:pathLst>
            <a:path>
              <a:moveTo>
                <a:pt x="0" y="19947"/>
              </a:moveTo>
              <a:lnTo>
                <a:pt x="249066" y="1994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2694719" y="2923202"/>
        <a:ext cx="12453" cy="12453"/>
      </dsp:txXfrm>
    </dsp:sp>
    <dsp:sp modelId="{B2417BE8-8A33-41E8-8CA0-7BBF5D566797}">
      <dsp:nvSpPr>
        <dsp:cNvPr id="0" name=""/>
        <dsp:cNvSpPr/>
      </dsp:nvSpPr>
      <dsp:spPr>
        <a:xfrm>
          <a:off x="1354954" y="2586051"/>
          <a:ext cx="1306213" cy="1461955"/>
        </a:xfrm>
        <a:prstGeom prst="star10">
          <a:avLst/>
        </a:prstGeom>
        <a:solidFill>
          <a:schemeClr val="accent2">
            <a:hueOff val="-14202456"/>
            <a:satOff val="2844"/>
            <a:lumOff val="-48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he-IL" sz="2000" b="0" kern="1200" dirty="0"/>
            <a:t>אנרגית קול</a:t>
          </a:r>
        </a:p>
      </dsp:txBody>
      <dsp:txXfrm>
        <a:off x="1535462" y="2951533"/>
        <a:ext cx="945197" cy="730991"/>
      </dsp:txXfrm>
    </dsp:sp>
    <dsp:sp modelId="{2E0A4CE5-6951-44EA-A781-4DE618E8CB0F}">
      <dsp:nvSpPr>
        <dsp:cNvPr id="0" name=""/>
        <dsp:cNvSpPr/>
      </dsp:nvSpPr>
      <dsp:spPr>
        <a:xfrm rot="12517668">
          <a:off x="2540269" y="2108468"/>
          <a:ext cx="283178" cy="39895"/>
        </a:xfrm>
        <a:custGeom>
          <a:avLst/>
          <a:gdLst/>
          <a:ahLst/>
          <a:cxnLst/>
          <a:rect l="0" t="0" r="0" b="0"/>
          <a:pathLst>
            <a:path>
              <a:moveTo>
                <a:pt x="0" y="19947"/>
              </a:moveTo>
              <a:lnTo>
                <a:pt x="283178" y="1994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2674779" y="2121336"/>
        <a:ext cx="14158" cy="14158"/>
      </dsp:txXfrm>
    </dsp:sp>
    <dsp:sp modelId="{5A15E53A-EE47-466E-AA71-2A8A04D4E1D8}">
      <dsp:nvSpPr>
        <dsp:cNvPr id="0" name=""/>
        <dsp:cNvSpPr/>
      </dsp:nvSpPr>
      <dsp:spPr>
        <a:xfrm>
          <a:off x="219355" y="301812"/>
          <a:ext cx="2510902" cy="2335475"/>
        </a:xfrm>
        <a:prstGeom prst="star1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b="1" kern="1200" dirty="0"/>
            <a:t>אנרגיה חשמלית</a:t>
          </a:r>
        </a:p>
      </dsp:txBody>
      <dsp:txXfrm>
        <a:off x="566342" y="885670"/>
        <a:ext cx="1816928" cy="11677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922B3-8A7F-4AEB-82C1-B05E0EBCE011}">
      <dsp:nvSpPr>
        <dsp:cNvPr id="0" name=""/>
        <dsp:cNvSpPr/>
      </dsp:nvSpPr>
      <dsp:spPr>
        <a:xfrm>
          <a:off x="2722698" y="2328446"/>
          <a:ext cx="1347501" cy="13475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rtl="1">
            <a:lnSpc>
              <a:spcPct val="90000"/>
            </a:lnSpc>
            <a:spcBef>
              <a:spcPct val="0"/>
            </a:spcBef>
            <a:spcAft>
              <a:spcPct val="35000"/>
            </a:spcAft>
            <a:buNone/>
          </a:pPr>
          <a:r>
            <a:rPr lang="he-IL" sz="2700" kern="1200" dirty="0"/>
            <a:t>סוגי אנרגיה</a:t>
          </a:r>
        </a:p>
      </dsp:txBody>
      <dsp:txXfrm>
        <a:off x="2920035" y="2525783"/>
        <a:ext cx="952827" cy="952827"/>
      </dsp:txXfrm>
    </dsp:sp>
    <dsp:sp modelId="{2A27629C-1DE3-49B5-8D81-1C35E0F76F3B}">
      <dsp:nvSpPr>
        <dsp:cNvPr id="0" name=""/>
        <dsp:cNvSpPr/>
      </dsp:nvSpPr>
      <dsp:spPr>
        <a:xfrm rot="16200000">
          <a:off x="2926682" y="1840934"/>
          <a:ext cx="939532" cy="35492"/>
        </a:xfrm>
        <a:custGeom>
          <a:avLst/>
          <a:gdLst/>
          <a:ahLst/>
          <a:cxnLst/>
          <a:rect l="0" t="0" r="0" b="0"/>
          <a:pathLst>
            <a:path>
              <a:moveTo>
                <a:pt x="0" y="17746"/>
              </a:moveTo>
              <a:lnTo>
                <a:pt x="939532" y="177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3372960" y="1835191"/>
        <a:ext cx="46976" cy="46976"/>
      </dsp:txXfrm>
    </dsp:sp>
    <dsp:sp modelId="{A178AFA8-1606-4DC6-9D7E-A82E7DDE9D87}">
      <dsp:nvSpPr>
        <dsp:cNvPr id="0" name=""/>
        <dsp:cNvSpPr/>
      </dsp:nvSpPr>
      <dsp:spPr>
        <a:xfrm>
          <a:off x="2722698" y="41412"/>
          <a:ext cx="1347501" cy="1347501"/>
        </a:xfrm>
        <a:prstGeom prst="star1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he-IL" sz="2400" kern="1200" dirty="0"/>
            <a:t>אנרגית גובה</a:t>
          </a:r>
        </a:p>
      </dsp:txBody>
      <dsp:txXfrm>
        <a:off x="2908912" y="378281"/>
        <a:ext cx="975073" cy="673763"/>
      </dsp:txXfrm>
    </dsp:sp>
    <dsp:sp modelId="{7B7AC6B0-C3DA-4D9C-B8F1-4DE8907ECAA0}">
      <dsp:nvSpPr>
        <dsp:cNvPr id="0" name=""/>
        <dsp:cNvSpPr/>
      </dsp:nvSpPr>
      <dsp:spPr>
        <a:xfrm rot="18906169">
          <a:off x="3736473" y="2176716"/>
          <a:ext cx="941229" cy="35492"/>
        </a:xfrm>
        <a:custGeom>
          <a:avLst/>
          <a:gdLst/>
          <a:ahLst/>
          <a:cxnLst/>
          <a:rect l="0" t="0" r="0" b="0"/>
          <a:pathLst>
            <a:path>
              <a:moveTo>
                <a:pt x="0" y="17746"/>
              </a:moveTo>
              <a:lnTo>
                <a:pt x="941229" y="177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4183557" y="2170931"/>
        <a:ext cx="47061" cy="47061"/>
      </dsp:txXfrm>
    </dsp:sp>
    <dsp:sp modelId="{19C09369-67B8-47D9-81BE-42FF3A75645F}">
      <dsp:nvSpPr>
        <dsp:cNvPr id="0" name=""/>
        <dsp:cNvSpPr/>
      </dsp:nvSpPr>
      <dsp:spPr>
        <a:xfrm>
          <a:off x="4343977" y="712976"/>
          <a:ext cx="1347501" cy="1347501"/>
        </a:xfrm>
        <a:prstGeom prst="star10">
          <a:avLst/>
        </a:prstGeom>
        <a:solidFill>
          <a:schemeClr val="accent2">
            <a:hueOff val="-2536153"/>
            <a:satOff val="508"/>
            <a:lumOff val="-8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he-IL" sz="2400" kern="1200" dirty="0"/>
            <a:t>אנרגית תנועה</a:t>
          </a:r>
        </a:p>
      </dsp:txBody>
      <dsp:txXfrm>
        <a:off x="4530191" y="1049845"/>
        <a:ext cx="975073" cy="673763"/>
      </dsp:txXfrm>
    </dsp:sp>
    <dsp:sp modelId="{0BEF8F7E-7515-4DE1-9356-59D3B23B0F53}">
      <dsp:nvSpPr>
        <dsp:cNvPr id="0" name=""/>
        <dsp:cNvSpPr/>
      </dsp:nvSpPr>
      <dsp:spPr>
        <a:xfrm rot="8707">
          <a:off x="4070195" y="2987354"/>
          <a:ext cx="945333" cy="35492"/>
        </a:xfrm>
        <a:custGeom>
          <a:avLst/>
          <a:gdLst/>
          <a:ahLst/>
          <a:cxnLst/>
          <a:rect l="0" t="0" r="0" b="0"/>
          <a:pathLst>
            <a:path>
              <a:moveTo>
                <a:pt x="0" y="17746"/>
              </a:moveTo>
              <a:lnTo>
                <a:pt x="945333" y="177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4519229" y="2981467"/>
        <a:ext cx="47266" cy="47266"/>
      </dsp:txXfrm>
    </dsp:sp>
    <dsp:sp modelId="{0F63DA44-2AEA-4729-802C-7E2E44A253B4}">
      <dsp:nvSpPr>
        <dsp:cNvPr id="0" name=""/>
        <dsp:cNvSpPr/>
      </dsp:nvSpPr>
      <dsp:spPr>
        <a:xfrm>
          <a:off x="5015525" y="2334254"/>
          <a:ext cx="1347501" cy="1347501"/>
        </a:xfrm>
        <a:prstGeom prst="star10">
          <a:avLst/>
        </a:prstGeom>
        <a:solidFill>
          <a:schemeClr val="accent2">
            <a:hueOff val="-5072306"/>
            <a:satOff val="1016"/>
            <a:lumOff val="-17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he-IL" sz="2400" kern="1200" dirty="0"/>
            <a:t>אנרגיה אלסטית</a:t>
          </a:r>
        </a:p>
      </dsp:txBody>
      <dsp:txXfrm>
        <a:off x="5201739" y="2671123"/>
        <a:ext cx="975073" cy="673763"/>
      </dsp:txXfrm>
    </dsp:sp>
    <dsp:sp modelId="{0DB82ECB-545E-4755-83F6-7E41C588E83C}">
      <dsp:nvSpPr>
        <dsp:cNvPr id="0" name=""/>
        <dsp:cNvSpPr/>
      </dsp:nvSpPr>
      <dsp:spPr>
        <a:xfrm rot="2760804">
          <a:off x="3719635" y="3810059"/>
          <a:ext cx="947442" cy="35492"/>
        </a:xfrm>
        <a:custGeom>
          <a:avLst/>
          <a:gdLst/>
          <a:ahLst/>
          <a:cxnLst/>
          <a:rect l="0" t="0" r="0" b="0"/>
          <a:pathLst>
            <a:path>
              <a:moveTo>
                <a:pt x="0" y="17746"/>
              </a:moveTo>
              <a:lnTo>
                <a:pt x="947442" y="177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4169670" y="3804119"/>
        <a:ext cx="47372" cy="47372"/>
      </dsp:txXfrm>
    </dsp:sp>
    <dsp:sp modelId="{3A727834-19CC-4465-A5EB-FC0A453ADA13}">
      <dsp:nvSpPr>
        <dsp:cNvPr id="0" name=""/>
        <dsp:cNvSpPr/>
      </dsp:nvSpPr>
      <dsp:spPr>
        <a:xfrm>
          <a:off x="4310265" y="3986629"/>
          <a:ext cx="1356717" cy="1330172"/>
        </a:xfrm>
        <a:prstGeom prst="star10">
          <a:avLst/>
        </a:prstGeom>
        <a:solidFill>
          <a:schemeClr val="accent2">
            <a:hueOff val="-7608458"/>
            <a:satOff val="1524"/>
            <a:lumOff val="-26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he-IL" sz="2400" b="0" kern="1200" dirty="0"/>
            <a:t>אנרגית אור</a:t>
          </a:r>
        </a:p>
      </dsp:txBody>
      <dsp:txXfrm>
        <a:off x="4497753" y="4319166"/>
        <a:ext cx="981741" cy="665098"/>
      </dsp:txXfrm>
    </dsp:sp>
    <dsp:sp modelId="{0CC838C0-DE48-4636-B757-CFEDF84BBE64}">
      <dsp:nvSpPr>
        <dsp:cNvPr id="0" name=""/>
        <dsp:cNvSpPr/>
      </dsp:nvSpPr>
      <dsp:spPr>
        <a:xfrm rot="5434884">
          <a:off x="3052467" y="3991908"/>
          <a:ext cx="667516" cy="35492"/>
        </a:xfrm>
        <a:custGeom>
          <a:avLst/>
          <a:gdLst/>
          <a:ahLst/>
          <a:cxnLst/>
          <a:rect l="0" t="0" r="0" b="0"/>
          <a:pathLst>
            <a:path>
              <a:moveTo>
                <a:pt x="0" y="17746"/>
              </a:moveTo>
              <a:lnTo>
                <a:pt x="667516" y="177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3369537" y="3992966"/>
        <a:ext cx="33375" cy="33375"/>
      </dsp:txXfrm>
    </dsp:sp>
    <dsp:sp modelId="{B2417BE8-8A33-41E8-8CA0-7BBF5D566797}">
      <dsp:nvSpPr>
        <dsp:cNvPr id="0" name=""/>
        <dsp:cNvSpPr/>
      </dsp:nvSpPr>
      <dsp:spPr>
        <a:xfrm>
          <a:off x="2742593" y="4343349"/>
          <a:ext cx="1266111" cy="1417072"/>
        </a:xfrm>
        <a:prstGeom prst="star10">
          <a:avLst/>
        </a:prstGeom>
        <a:solidFill>
          <a:schemeClr val="accent2">
            <a:hueOff val="-10144612"/>
            <a:satOff val="2031"/>
            <a:lumOff val="-34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he-IL" sz="2400" b="0" kern="1200" dirty="0"/>
            <a:t>אנרגית קול</a:t>
          </a:r>
        </a:p>
      </dsp:txBody>
      <dsp:txXfrm>
        <a:off x="2917560" y="4697610"/>
        <a:ext cx="916177" cy="708550"/>
      </dsp:txXfrm>
    </dsp:sp>
    <dsp:sp modelId="{2E0A4CE5-6951-44EA-A781-4DE618E8CB0F}">
      <dsp:nvSpPr>
        <dsp:cNvPr id="0" name=""/>
        <dsp:cNvSpPr/>
      </dsp:nvSpPr>
      <dsp:spPr>
        <a:xfrm rot="8229195">
          <a:off x="2162970" y="3732783"/>
          <a:ext cx="853348" cy="35492"/>
        </a:xfrm>
        <a:custGeom>
          <a:avLst/>
          <a:gdLst/>
          <a:ahLst/>
          <a:cxnLst/>
          <a:rect l="0" t="0" r="0" b="0"/>
          <a:pathLst>
            <a:path>
              <a:moveTo>
                <a:pt x="0" y="17746"/>
              </a:moveTo>
              <a:lnTo>
                <a:pt x="853348" y="177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2568311" y="3729195"/>
        <a:ext cx="42667" cy="42667"/>
      </dsp:txXfrm>
    </dsp:sp>
    <dsp:sp modelId="{5A15E53A-EE47-466E-AA71-2A8A04D4E1D8}">
      <dsp:nvSpPr>
        <dsp:cNvPr id="0" name=""/>
        <dsp:cNvSpPr/>
      </dsp:nvSpPr>
      <dsp:spPr>
        <a:xfrm>
          <a:off x="1064169" y="3868245"/>
          <a:ext cx="1437514" cy="1261072"/>
        </a:xfrm>
        <a:prstGeom prst="star10">
          <a:avLst/>
        </a:prstGeom>
        <a:solidFill>
          <a:schemeClr val="accent2">
            <a:hueOff val="-12680764"/>
            <a:satOff val="2539"/>
            <a:lumOff val="-43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he-IL" sz="2400" b="0" kern="1200" dirty="0"/>
            <a:t>אנרגיה חשמלית</a:t>
          </a:r>
        </a:p>
      </dsp:txBody>
      <dsp:txXfrm>
        <a:off x="1262822" y="4183507"/>
        <a:ext cx="1040208" cy="630548"/>
      </dsp:txXfrm>
    </dsp:sp>
    <dsp:sp modelId="{7444BAEF-1CA7-49E3-A52F-1C1E2593D57E}">
      <dsp:nvSpPr>
        <dsp:cNvPr id="0" name=""/>
        <dsp:cNvSpPr/>
      </dsp:nvSpPr>
      <dsp:spPr>
        <a:xfrm rot="10249146">
          <a:off x="1283238" y="3208217"/>
          <a:ext cx="1457425" cy="35492"/>
        </a:xfrm>
        <a:custGeom>
          <a:avLst/>
          <a:gdLst/>
          <a:ahLst/>
          <a:cxnLst/>
          <a:rect l="0" t="0" r="0" b="0"/>
          <a:pathLst>
            <a:path>
              <a:moveTo>
                <a:pt x="0" y="17746"/>
              </a:moveTo>
              <a:lnTo>
                <a:pt x="1457425" y="177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1975516" y="3189527"/>
        <a:ext cx="72871" cy="72871"/>
      </dsp:txXfrm>
    </dsp:sp>
    <dsp:sp modelId="{9DCC9ED6-F915-451A-BA80-CFA6D9DDC790}">
      <dsp:nvSpPr>
        <dsp:cNvPr id="0" name=""/>
        <dsp:cNvSpPr/>
      </dsp:nvSpPr>
      <dsp:spPr>
        <a:xfrm>
          <a:off x="35449" y="2818057"/>
          <a:ext cx="1265424" cy="1250184"/>
        </a:xfrm>
        <a:prstGeom prst="star10">
          <a:avLst/>
        </a:prstGeom>
        <a:solidFill>
          <a:schemeClr val="accent2">
            <a:hueOff val="-15216917"/>
            <a:satOff val="3047"/>
            <a:lumOff val="-52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he-IL" sz="2400" b="0" kern="1200" dirty="0"/>
            <a:t>אנרגית חום</a:t>
          </a:r>
        </a:p>
      </dsp:txBody>
      <dsp:txXfrm>
        <a:off x="210321" y="3130597"/>
        <a:ext cx="915680" cy="625104"/>
      </dsp:txXfrm>
    </dsp:sp>
    <dsp:sp modelId="{EEE0EBAA-B243-4E36-A21C-5ACD987F4F3B}">
      <dsp:nvSpPr>
        <dsp:cNvPr id="0" name=""/>
        <dsp:cNvSpPr/>
      </dsp:nvSpPr>
      <dsp:spPr>
        <a:xfrm rot="13071227">
          <a:off x="2476028" y="2437808"/>
          <a:ext cx="434114" cy="35492"/>
        </a:xfrm>
        <a:custGeom>
          <a:avLst/>
          <a:gdLst/>
          <a:ahLst/>
          <a:cxnLst/>
          <a:rect l="0" t="0" r="0" b="0"/>
          <a:pathLst>
            <a:path>
              <a:moveTo>
                <a:pt x="0" y="17746"/>
              </a:moveTo>
              <a:lnTo>
                <a:pt x="434114" y="1774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2682232" y="2444701"/>
        <a:ext cx="21705" cy="21705"/>
      </dsp:txXfrm>
    </dsp:sp>
    <dsp:sp modelId="{6303FAEE-0D28-499B-8A47-BCCCF233EF1E}">
      <dsp:nvSpPr>
        <dsp:cNvPr id="0" name=""/>
        <dsp:cNvSpPr/>
      </dsp:nvSpPr>
      <dsp:spPr>
        <a:xfrm>
          <a:off x="214809" y="115081"/>
          <a:ext cx="2538355" cy="2801562"/>
        </a:xfrm>
        <a:prstGeom prst="star1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b="1" kern="1200" dirty="0"/>
            <a:t>אנרגיה כימית</a:t>
          </a:r>
        </a:p>
      </dsp:txBody>
      <dsp:txXfrm>
        <a:off x="565590" y="815458"/>
        <a:ext cx="1836793" cy="14008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922B3-8A7F-4AEB-82C1-B05E0EBCE011}">
      <dsp:nvSpPr>
        <dsp:cNvPr id="0" name=""/>
        <dsp:cNvSpPr/>
      </dsp:nvSpPr>
      <dsp:spPr>
        <a:xfrm>
          <a:off x="2253295" y="1750743"/>
          <a:ext cx="1649348" cy="13744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kern="1200" dirty="0"/>
            <a:t>סוגי אנרגיה</a:t>
          </a:r>
        </a:p>
      </dsp:txBody>
      <dsp:txXfrm>
        <a:off x="2494836" y="1952022"/>
        <a:ext cx="1166266" cy="971860"/>
      </dsp:txXfrm>
    </dsp:sp>
    <dsp:sp modelId="{2A27629C-1DE3-49B5-8D81-1C35E0F76F3B}">
      <dsp:nvSpPr>
        <dsp:cNvPr id="0" name=""/>
        <dsp:cNvSpPr/>
      </dsp:nvSpPr>
      <dsp:spPr>
        <a:xfrm rot="16200000">
          <a:off x="2840513" y="1497219"/>
          <a:ext cx="474912" cy="32134"/>
        </a:xfrm>
        <a:custGeom>
          <a:avLst/>
          <a:gdLst/>
          <a:ahLst/>
          <a:cxnLst/>
          <a:rect l="0" t="0" r="0" b="0"/>
          <a:pathLst>
            <a:path>
              <a:moveTo>
                <a:pt x="0" y="16067"/>
              </a:moveTo>
              <a:lnTo>
                <a:pt x="474912" y="160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rtl="1">
            <a:lnSpc>
              <a:spcPct val="90000"/>
            </a:lnSpc>
            <a:spcBef>
              <a:spcPct val="0"/>
            </a:spcBef>
            <a:spcAft>
              <a:spcPct val="35000"/>
            </a:spcAft>
            <a:buNone/>
          </a:pPr>
          <a:endParaRPr lang="he-IL" sz="400" kern="1200"/>
        </a:p>
      </dsp:txBody>
      <dsp:txXfrm>
        <a:off x="3066096" y="1501414"/>
        <a:ext cx="23745" cy="23745"/>
      </dsp:txXfrm>
    </dsp:sp>
    <dsp:sp modelId="{A178AFA8-1606-4DC6-9D7E-A82E7DDE9D87}">
      <dsp:nvSpPr>
        <dsp:cNvPr id="0" name=""/>
        <dsp:cNvSpPr/>
      </dsp:nvSpPr>
      <dsp:spPr>
        <a:xfrm>
          <a:off x="2310589" y="-167309"/>
          <a:ext cx="1534761" cy="1443139"/>
        </a:xfrm>
        <a:prstGeom prst="star1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kern="1200" dirty="0"/>
            <a:t>אנרגית גובה</a:t>
          </a:r>
        </a:p>
      </dsp:txBody>
      <dsp:txXfrm>
        <a:off x="2522681" y="193469"/>
        <a:ext cx="1110577" cy="721583"/>
      </dsp:txXfrm>
    </dsp:sp>
    <dsp:sp modelId="{7B7AC6B0-C3DA-4D9C-B8F1-4DE8907ECAA0}">
      <dsp:nvSpPr>
        <dsp:cNvPr id="0" name=""/>
        <dsp:cNvSpPr/>
      </dsp:nvSpPr>
      <dsp:spPr>
        <a:xfrm rot="18894519">
          <a:off x="3546552" y="1752690"/>
          <a:ext cx="396962" cy="32134"/>
        </a:xfrm>
        <a:custGeom>
          <a:avLst/>
          <a:gdLst/>
          <a:ahLst/>
          <a:cxnLst/>
          <a:rect l="0" t="0" r="0" b="0"/>
          <a:pathLst>
            <a:path>
              <a:moveTo>
                <a:pt x="0" y="16067"/>
              </a:moveTo>
              <a:lnTo>
                <a:pt x="396962" y="160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rtl="1">
            <a:lnSpc>
              <a:spcPct val="90000"/>
            </a:lnSpc>
            <a:spcBef>
              <a:spcPct val="0"/>
            </a:spcBef>
            <a:spcAft>
              <a:spcPct val="35000"/>
            </a:spcAft>
            <a:buNone/>
          </a:pPr>
          <a:endParaRPr lang="he-IL" sz="400" kern="1200"/>
        </a:p>
      </dsp:txBody>
      <dsp:txXfrm>
        <a:off x="3735109" y="1758833"/>
        <a:ext cx="19848" cy="19848"/>
      </dsp:txXfrm>
    </dsp:sp>
    <dsp:sp modelId="{19C09369-67B8-47D9-81BE-42FF3A75645F}">
      <dsp:nvSpPr>
        <dsp:cNvPr id="0" name=""/>
        <dsp:cNvSpPr/>
      </dsp:nvSpPr>
      <dsp:spPr>
        <a:xfrm>
          <a:off x="3642562" y="380154"/>
          <a:ext cx="1534761" cy="1443139"/>
        </a:xfrm>
        <a:prstGeom prst="star10">
          <a:avLst/>
        </a:prstGeom>
        <a:solidFill>
          <a:schemeClr val="accent2">
            <a:hueOff val="-2536153"/>
            <a:satOff val="508"/>
            <a:lumOff val="-8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kern="1200" dirty="0"/>
            <a:t>אנרגית תנועה</a:t>
          </a:r>
        </a:p>
      </dsp:txBody>
      <dsp:txXfrm>
        <a:off x="3854654" y="740932"/>
        <a:ext cx="1110577" cy="721583"/>
      </dsp:txXfrm>
    </dsp:sp>
    <dsp:sp modelId="{0BEF8F7E-7515-4DE1-9356-59D3B23B0F53}">
      <dsp:nvSpPr>
        <dsp:cNvPr id="0" name=""/>
        <dsp:cNvSpPr/>
      </dsp:nvSpPr>
      <dsp:spPr>
        <a:xfrm rot="21592251">
          <a:off x="3902640" y="2419697"/>
          <a:ext cx="291638" cy="32134"/>
        </a:xfrm>
        <a:custGeom>
          <a:avLst/>
          <a:gdLst/>
          <a:ahLst/>
          <a:cxnLst/>
          <a:rect l="0" t="0" r="0" b="0"/>
          <a:pathLst>
            <a:path>
              <a:moveTo>
                <a:pt x="0" y="16067"/>
              </a:moveTo>
              <a:lnTo>
                <a:pt x="291638" y="160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rtl="1">
            <a:lnSpc>
              <a:spcPct val="90000"/>
            </a:lnSpc>
            <a:spcBef>
              <a:spcPct val="0"/>
            </a:spcBef>
            <a:spcAft>
              <a:spcPct val="35000"/>
            </a:spcAft>
            <a:buNone/>
          </a:pPr>
          <a:endParaRPr lang="he-IL" sz="400" kern="1200"/>
        </a:p>
      </dsp:txBody>
      <dsp:txXfrm>
        <a:off x="4041168" y="2428474"/>
        <a:ext cx="14581" cy="14581"/>
      </dsp:txXfrm>
    </dsp:sp>
    <dsp:sp modelId="{0F63DA44-2AEA-4729-802C-7E2E44A253B4}">
      <dsp:nvSpPr>
        <dsp:cNvPr id="0" name=""/>
        <dsp:cNvSpPr/>
      </dsp:nvSpPr>
      <dsp:spPr>
        <a:xfrm>
          <a:off x="4194276" y="1712136"/>
          <a:ext cx="1534761" cy="1443139"/>
        </a:xfrm>
        <a:prstGeom prst="star10">
          <a:avLst/>
        </a:prstGeom>
        <a:solidFill>
          <a:schemeClr val="accent2">
            <a:hueOff val="-5072306"/>
            <a:satOff val="1016"/>
            <a:lumOff val="-17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kern="1200" dirty="0"/>
            <a:t>אנרגיה </a:t>
          </a:r>
          <a:r>
            <a:rPr lang="he-IL" sz="2400" kern="1200" dirty="0"/>
            <a:t>אלסטית</a:t>
          </a:r>
        </a:p>
      </dsp:txBody>
      <dsp:txXfrm>
        <a:off x="4406368" y="2072914"/>
        <a:ext cx="1110577" cy="721583"/>
      </dsp:txXfrm>
    </dsp:sp>
    <dsp:sp modelId="{0DB82ECB-545E-4755-83F6-7E41C588E83C}">
      <dsp:nvSpPr>
        <dsp:cNvPr id="0" name=""/>
        <dsp:cNvSpPr/>
      </dsp:nvSpPr>
      <dsp:spPr>
        <a:xfrm rot="2749329">
          <a:off x="3537439" y="3096726"/>
          <a:ext cx="392554" cy="32134"/>
        </a:xfrm>
        <a:custGeom>
          <a:avLst/>
          <a:gdLst/>
          <a:ahLst/>
          <a:cxnLst/>
          <a:rect l="0" t="0" r="0" b="0"/>
          <a:pathLst>
            <a:path>
              <a:moveTo>
                <a:pt x="0" y="16067"/>
              </a:moveTo>
              <a:lnTo>
                <a:pt x="392554" y="160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rtl="1">
            <a:lnSpc>
              <a:spcPct val="90000"/>
            </a:lnSpc>
            <a:spcBef>
              <a:spcPct val="0"/>
            </a:spcBef>
            <a:spcAft>
              <a:spcPct val="35000"/>
            </a:spcAft>
            <a:buNone/>
          </a:pPr>
          <a:endParaRPr lang="he-IL" sz="400" kern="1200"/>
        </a:p>
      </dsp:txBody>
      <dsp:txXfrm>
        <a:off x="3723903" y="3102980"/>
        <a:ext cx="19627" cy="19627"/>
      </dsp:txXfrm>
    </dsp:sp>
    <dsp:sp modelId="{3A727834-19CC-4465-A5EB-FC0A453ADA13}">
      <dsp:nvSpPr>
        <dsp:cNvPr id="0" name=""/>
        <dsp:cNvSpPr/>
      </dsp:nvSpPr>
      <dsp:spPr>
        <a:xfrm>
          <a:off x="3613402" y="3071812"/>
          <a:ext cx="1545258" cy="1424580"/>
        </a:xfrm>
        <a:prstGeom prst="star10">
          <a:avLst/>
        </a:prstGeom>
        <a:solidFill>
          <a:schemeClr val="accent2">
            <a:hueOff val="-7608458"/>
            <a:satOff val="1524"/>
            <a:lumOff val="-26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b="0" kern="1200" dirty="0"/>
            <a:t>אנרגית אור</a:t>
          </a:r>
        </a:p>
      </dsp:txBody>
      <dsp:txXfrm>
        <a:off x="3826944" y="3427950"/>
        <a:ext cx="1118174" cy="712304"/>
      </dsp:txXfrm>
    </dsp:sp>
    <dsp:sp modelId="{0CC838C0-DE48-4636-B757-CFEDF84BBE64}">
      <dsp:nvSpPr>
        <dsp:cNvPr id="0" name=""/>
        <dsp:cNvSpPr/>
      </dsp:nvSpPr>
      <dsp:spPr>
        <a:xfrm rot="5435586">
          <a:off x="2967266" y="3211591"/>
          <a:ext cx="205056" cy="32134"/>
        </a:xfrm>
        <a:custGeom>
          <a:avLst/>
          <a:gdLst/>
          <a:ahLst/>
          <a:cxnLst/>
          <a:rect l="0" t="0" r="0" b="0"/>
          <a:pathLst>
            <a:path>
              <a:moveTo>
                <a:pt x="0" y="16067"/>
              </a:moveTo>
              <a:lnTo>
                <a:pt x="205056" y="160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rtl="1">
            <a:lnSpc>
              <a:spcPct val="90000"/>
            </a:lnSpc>
            <a:spcBef>
              <a:spcPct val="0"/>
            </a:spcBef>
            <a:spcAft>
              <a:spcPct val="35000"/>
            </a:spcAft>
            <a:buNone/>
          </a:pPr>
          <a:endParaRPr lang="he-IL" sz="400" kern="1200"/>
        </a:p>
      </dsp:txBody>
      <dsp:txXfrm rot="10800000">
        <a:off x="3064668" y="3222532"/>
        <a:ext cx="10252" cy="10252"/>
      </dsp:txXfrm>
    </dsp:sp>
    <dsp:sp modelId="{B2417BE8-8A33-41E8-8CA0-7BBF5D566797}">
      <dsp:nvSpPr>
        <dsp:cNvPr id="0" name=""/>
        <dsp:cNvSpPr/>
      </dsp:nvSpPr>
      <dsp:spPr>
        <a:xfrm>
          <a:off x="2339845" y="3330136"/>
          <a:ext cx="1442065" cy="1517641"/>
        </a:xfrm>
        <a:prstGeom prst="star10">
          <a:avLst/>
        </a:prstGeom>
        <a:solidFill>
          <a:schemeClr val="accent2">
            <a:hueOff val="-10144612"/>
            <a:satOff val="2031"/>
            <a:lumOff val="-34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b="0" kern="1200" dirty="0"/>
            <a:t>אנרגית קול</a:t>
          </a:r>
        </a:p>
      </dsp:txBody>
      <dsp:txXfrm>
        <a:off x="2539127" y="3709539"/>
        <a:ext cx="1043501" cy="758835"/>
      </dsp:txXfrm>
    </dsp:sp>
    <dsp:sp modelId="{2E0A4CE5-6951-44EA-A781-4DE618E8CB0F}">
      <dsp:nvSpPr>
        <dsp:cNvPr id="0" name=""/>
        <dsp:cNvSpPr/>
      </dsp:nvSpPr>
      <dsp:spPr>
        <a:xfrm rot="8268844">
          <a:off x="2265590" y="3025811"/>
          <a:ext cx="292024" cy="32134"/>
        </a:xfrm>
        <a:custGeom>
          <a:avLst/>
          <a:gdLst/>
          <a:ahLst/>
          <a:cxnLst/>
          <a:rect l="0" t="0" r="0" b="0"/>
          <a:pathLst>
            <a:path>
              <a:moveTo>
                <a:pt x="0" y="16067"/>
              </a:moveTo>
              <a:lnTo>
                <a:pt x="292024" y="160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rtl="1">
            <a:lnSpc>
              <a:spcPct val="90000"/>
            </a:lnSpc>
            <a:spcBef>
              <a:spcPct val="0"/>
            </a:spcBef>
            <a:spcAft>
              <a:spcPct val="35000"/>
            </a:spcAft>
            <a:buNone/>
          </a:pPr>
          <a:endParaRPr lang="he-IL" sz="400" kern="1200"/>
        </a:p>
      </dsp:txBody>
      <dsp:txXfrm rot="10800000">
        <a:off x="2404302" y="3034577"/>
        <a:ext cx="14601" cy="14601"/>
      </dsp:txXfrm>
    </dsp:sp>
    <dsp:sp modelId="{5A15E53A-EE47-466E-AA71-2A8A04D4E1D8}">
      <dsp:nvSpPr>
        <dsp:cNvPr id="0" name=""/>
        <dsp:cNvSpPr/>
      </dsp:nvSpPr>
      <dsp:spPr>
        <a:xfrm>
          <a:off x="933736" y="2964045"/>
          <a:ext cx="1637278" cy="1350577"/>
        </a:xfrm>
        <a:prstGeom prst="star10">
          <a:avLst/>
        </a:prstGeom>
        <a:solidFill>
          <a:schemeClr val="accent2">
            <a:hueOff val="-12680764"/>
            <a:satOff val="2539"/>
            <a:lumOff val="-43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b="0" kern="1200" dirty="0"/>
            <a:t>אנרגיה חשמלית</a:t>
          </a:r>
        </a:p>
      </dsp:txBody>
      <dsp:txXfrm>
        <a:off x="1159995" y="3301683"/>
        <a:ext cx="1184760" cy="675301"/>
      </dsp:txXfrm>
    </dsp:sp>
    <dsp:sp modelId="{7444BAEF-1CA7-49E3-A52F-1C1E2593D57E}">
      <dsp:nvSpPr>
        <dsp:cNvPr id="0" name=""/>
        <dsp:cNvSpPr/>
      </dsp:nvSpPr>
      <dsp:spPr>
        <a:xfrm rot="10486962">
          <a:off x="1585555" y="2527385"/>
          <a:ext cx="674042" cy="32134"/>
        </a:xfrm>
        <a:custGeom>
          <a:avLst/>
          <a:gdLst/>
          <a:ahLst/>
          <a:cxnLst/>
          <a:rect l="0" t="0" r="0" b="0"/>
          <a:pathLst>
            <a:path>
              <a:moveTo>
                <a:pt x="0" y="16067"/>
              </a:moveTo>
              <a:lnTo>
                <a:pt x="674042" y="160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rtl="1">
            <a:lnSpc>
              <a:spcPct val="90000"/>
            </a:lnSpc>
            <a:spcBef>
              <a:spcPct val="0"/>
            </a:spcBef>
            <a:spcAft>
              <a:spcPct val="35000"/>
            </a:spcAft>
            <a:buNone/>
          </a:pPr>
          <a:endParaRPr lang="he-IL" sz="400" kern="1200"/>
        </a:p>
      </dsp:txBody>
      <dsp:txXfrm rot="10800000">
        <a:off x="1905725" y="2526602"/>
        <a:ext cx="33702" cy="33702"/>
      </dsp:txXfrm>
    </dsp:sp>
    <dsp:sp modelId="{9DCC9ED6-F915-451A-BA80-CFA6D9DDC790}">
      <dsp:nvSpPr>
        <dsp:cNvPr id="0" name=""/>
        <dsp:cNvSpPr/>
      </dsp:nvSpPr>
      <dsp:spPr>
        <a:xfrm>
          <a:off x="149128" y="1970133"/>
          <a:ext cx="1441279" cy="1338905"/>
        </a:xfrm>
        <a:prstGeom prst="star10">
          <a:avLst/>
        </a:prstGeom>
        <a:solidFill>
          <a:schemeClr val="accent2">
            <a:hueOff val="-15216917"/>
            <a:satOff val="3047"/>
            <a:lumOff val="-52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b="0" kern="1200" dirty="0"/>
            <a:t>אנרגית חום</a:t>
          </a:r>
        </a:p>
      </dsp:txBody>
      <dsp:txXfrm>
        <a:off x="348301" y="2304853"/>
        <a:ext cx="1042933" cy="669465"/>
      </dsp:txXfrm>
    </dsp:sp>
    <dsp:sp modelId="{EEE0EBAA-B243-4E36-A21C-5ACD987F4F3B}">
      <dsp:nvSpPr>
        <dsp:cNvPr id="0" name=""/>
        <dsp:cNvSpPr/>
      </dsp:nvSpPr>
      <dsp:spPr>
        <a:xfrm rot="13103586">
          <a:off x="2108904" y="1819008"/>
          <a:ext cx="416473" cy="32134"/>
        </a:xfrm>
        <a:custGeom>
          <a:avLst/>
          <a:gdLst/>
          <a:ahLst/>
          <a:cxnLst/>
          <a:rect l="0" t="0" r="0" b="0"/>
          <a:pathLst>
            <a:path>
              <a:moveTo>
                <a:pt x="0" y="16067"/>
              </a:moveTo>
              <a:lnTo>
                <a:pt x="416473" y="1606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rtl="1">
            <a:lnSpc>
              <a:spcPct val="90000"/>
            </a:lnSpc>
            <a:spcBef>
              <a:spcPct val="0"/>
            </a:spcBef>
            <a:spcAft>
              <a:spcPct val="35000"/>
            </a:spcAft>
            <a:buNone/>
          </a:pPr>
          <a:endParaRPr lang="he-IL" sz="400" kern="1200"/>
        </a:p>
      </dsp:txBody>
      <dsp:txXfrm rot="10800000">
        <a:off x="2306728" y="1824664"/>
        <a:ext cx="20823" cy="20823"/>
      </dsp:txXfrm>
    </dsp:sp>
    <dsp:sp modelId="{6303FAEE-0D28-499B-8A47-BCCCF233EF1E}">
      <dsp:nvSpPr>
        <dsp:cNvPr id="0" name=""/>
        <dsp:cNvSpPr/>
      </dsp:nvSpPr>
      <dsp:spPr>
        <a:xfrm>
          <a:off x="643596" y="418028"/>
          <a:ext cx="1726363" cy="1549842"/>
        </a:xfrm>
        <a:prstGeom prst="star1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b="0" kern="1200" dirty="0"/>
            <a:t>אנרגיה כימית</a:t>
          </a:r>
        </a:p>
      </dsp:txBody>
      <dsp:txXfrm>
        <a:off x="882166" y="805481"/>
        <a:ext cx="1249223" cy="7749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b="1" kern="1200" dirty="0">
              <a:solidFill>
                <a:schemeClr val="tx1"/>
              </a:solidFill>
            </a:rPr>
            <a:t>אנרגיה כימית בשרירים</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rtl="1">
            <a:lnSpc>
              <a:spcPct val="90000"/>
            </a:lnSpc>
            <a:spcBef>
              <a:spcPct val="0"/>
            </a:spcBef>
            <a:spcAft>
              <a:spcPct val="35000"/>
            </a:spcAft>
            <a:buNone/>
          </a:pPr>
          <a:endParaRPr lang="he-IL" sz="22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b="1" kern="1200" dirty="0">
              <a:solidFill>
                <a:schemeClr val="tx1"/>
              </a:solidFill>
            </a:rPr>
            <a:t>אנרגית תנועה</a:t>
          </a:r>
        </a:p>
      </dsp:txBody>
      <dsp:txXfrm>
        <a:off x="38900" y="1070924"/>
        <a:ext cx="2080262" cy="121784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אנרגיה חשמלית</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אנרגית תנועה</a:t>
          </a:r>
        </a:p>
      </dsp:txBody>
      <dsp:txXfrm>
        <a:off x="38900" y="1070924"/>
        <a:ext cx="2080262" cy="121784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אנרגיה כימית</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אנרגית חום</a:t>
          </a:r>
        </a:p>
      </dsp:txBody>
      <dsp:txXfrm>
        <a:off x="38900" y="1070924"/>
        <a:ext cx="2080262" cy="121784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אנרגיה חשמלית</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אנרגית חום</a:t>
          </a:r>
        </a:p>
      </dsp:txBody>
      <dsp:txXfrm>
        <a:off x="38900" y="1070924"/>
        <a:ext cx="2080262" cy="121784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b="1" kern="1200" dirty="0">
              <a:solidFill>
                <a:schemeClr val="tx1"/>
              </a:solidFill>
            </a:rPr>
            <a:t>אנרגיה כימית בשרירים</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rtl="1">
            <a:lnSpc>
              <a:spcPct val="90000"/>
            </a:lnSpc>
            <a:spcBef>
              <a:spcPct val="0"/>
            </a:spcBef>
            <a:spcAft>
              <a:spcPct val="35000"/>
            </a:spcAft>
            <a:buNone/>
          </a:pPr>
          <a:endParaRPr lang="he-IL" sz="22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1">
            <a:lnSpc>
              <a:spcPct val="90000"/>
            </a:lnSpc>
            <a:spcBef>
              <a:spcPct val="0"/>
            </a:spcBef>
            <a:spcAft>
              <a:spcPct val="35000"/>
            </a:spcAft>
            <a:buNone/>
          </a:pPr>
          <a:r>
            <a:rPr lang="he-IL" sz="2700" b="1" kern="1200" dirty="0">
              <a:solidFill>
                <a:schemeClr val="tx1"/>
              </a:solidFill>
            </a:rPr>
            <a:t>אנרגית תנועה</a:t>
          </a:r>
        </a:p>
      </dsp:txBody>
      <dsp:txXfrm>
        <a:off x="38900" y="1070924"/>
        <a:ext cx="2080262" cy="121784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אנרגיה חשמלית</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אנרגית תנועה</a:t>
          </a:r>
        </a:p>
      </dsp:txBody>
      <dsp:txXfrm>
        <a:off x="38900" y="1070924"/>
        <a:ext cx="2080262" cy="121784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he-IL" sz="2600" b="1" kern="1200" dirty="0">
              <a:solidFill>
                <a:schemeClr val="tx1"/>
              </a:solidFill>
            </a:rPr>
            <a:t>אנרגיה כימית בשרירים</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rtl="1">
            <a:lnSpc>
              <a:spcPct val="90000"/>
            </a:lnSpc>
            <a:spcBef>
              <a:spcPct val="0"/>
            </a:spcBef>
            <a:spcAft>
              <a:spcPct val="35000"/>
            </a:spcAft>
            <a:buNone/>
          </a:pPr>
          <a:endParaRPr lang="he-IL" sz="21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he-IL" sz="2600" b="1" kern="1200" dirty="0">
              <a:solidFill>
                <a:schemeClr val="tx1"/>
              </a:solidFill>
            </a:rPr>
            <a:t>אנרגית תנועה של היד</a:t>
          </a:r>
        </a:p>
      </dsp:txBody>
      <dsp:txXfrm>
        <a:off x="38900" y="1070924"/>
        <a:ext cx="2080262" cy="1217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EB7C3-B967-4A06-9205-A78A325B57C7}">
      <dsp:nvSpPr>
        <dsp:cNvPr id="0" name=""/>
        <dsp:cNvSpPr/>
      </dsp:nvSpPr>
      <dsp:spPr>
        <a:xfrm>
          <a:off x="4446451" y="2242550"/>
          <a:ext cx="1598263" cy="1598263"/>
        </a:xfrm>
        <a:prstGeom prst="ellipse">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endParaRPr lang="he-IL" sz="2800" b="1" kern="1200" dirty="0"/>
        </a:p>
        <a:p>
          <a:pPr marL="0" lvl="0" indent="0" algn="ctr" defTabSz="1244600" rtl="1">
            <a:lnSpc>
              <a:spcPct val="90000"/>
            </a:lnSpc>
            <a:spcBef>
              <a:spcPct val="0"/>
            </a:spcBef>
            <a:spcAft>
              <a:spcPct val="35000"/>
            </a:spcAft>
            <a:buNone/>
          </a:pPr>
          <a:r>
            <a:rPr lang="he-IL" sz="2800" b="1" kern="1200" dirty="0"/>
            <a:t>אנרגיה</a:t>
          </a:r>
        </a:p>
        <a:p>
          <a:pPr marL="0" lvl="0" indent="0" algn="ctr" defTabSz="1244600" rtl="1">
            <a:lnSpc>
              <a:spcPct val="90000"/>
            </a:lnSpc>
            <a:spcBef>
              <a:spcPct val="0"/>
            </a:spcBef>
            <a:spcAft>
              <a:spcPct val="35000"/>
            </a:spcAft>
            <a:buNone/>
          </a:pPr>
          <a:endParaRPr lang="he-IL" sz="2800" b="1" kern="1200" dirty="0"/>
        </a:p>
      </dsp:txBody>
      <dsp:txXfrm>
        <a:off x="4680511" y="2476610"/>
        <a:ext cx="1130143" cy="1130143"/>
      </dsp:txXfrm>
    </dsp:sp>
    <dsp:sp modelId="{E2049C9A-ADD3-42EA-9535-9697B4EB5F46}">
      <dsp:nvSpPr>
        <dsp:cNvPr id="0" name=""/>
        <dsp:cNvSpPr/>
      </dsp:nvSpPr>
      <dsp:spPr>
        <a:xfrm rot="16200000">
          <a:off x="5075765" y="1660046"/>
          <a:ext cx="339635" cy="54340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kern="1200"/>
        </a:p>
      </dsp:txBody>
      <dsp:txXfrm>
        <a:off x="5126710" y="1819673"/>
        <a:ext cx="237745" cy="326045"/>
      </dsp:txXfrm>
    </dsp:sp>
    <dsp:sp modelId="{5C87017E-6C82-496F-888D-0AEA4C27C01B}">
      <dsp:nvSpPr>
        <dsp:cNvPr id="0" name=""/>
        <dsp:cNvSpPr/>
      </dsp:nvSpPr>
      <dsp:spPr>
        <a:xfrm>
          <a:off x="4446451" y="3464"/>
          <a:ext cx="1598263" cy="1598263"/>
        </a:xfrm>
        <a:prstGeom prst="ellipse">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kern="1200" dirty="0"/>
            <a:t>משבר אנרגיה</a:t>
          </a:r>
        </a:p>
      </dsp:txBody>
      <dsp:txXfrm>
        <a:off x="4680511" y="237524"/>
        <a:ext cx="1130143" cy="1130143"/>
      </dsp:txXfrm>
    </dsp:sp>
    <dsp:sp modelId="{42E9016D-32E8-4664-AF16-C5F82F89A054}">
      <dsp:nvSpPr>
        <dsp:cNvPr id="0" name=""/>
        <dsp:cNvSpPr/>
      </dsp:nvSpPr>
      <dsp:spPr>
        <a:xfrm rot="20520000">
          <a:off x="6131372" y="2426989"/>
          <a:ext cx="339635" cy="543409"/>
        </a:xfrm>
        <a:prstGeom prst="rightArrow">
          <a:avLst>
            <a:gd name="adj1" fmla="val 60000"/>
            <a:gd name="adj2" fmla="val 50000"/>
          </a:avLst>
        </a:prstGeom>
        <a:solidFill>
          <a:schemeClr val="accent2">
            <a:hueOff val="-4438267"/>
            <a:satOff val="889"/>
            <a:lumOff val="-152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kern="1200"/>
        </a:p>
      </dsp:txBody>
      <dsp:txXfrm>
        <a:off x="6133865" y="2551414"/>
        <a:ext cx="237745" cy="326045"/>
      </dsp:txXfrm>
    </dsp:sp>
    <dsp:sp modelId="{9B417DC8-915F-490E-B96C-A6BE734196F5}">
      <dsp:nvSpPr>
        <dsp:cNvPr id="0" name=""/>
        <dsp:cNvSpPr/>
      </dsp:nvSpPr>
      <dsp:spPr>
        <a:xfrm>
          <a:off x="6575948" y="1550634"/>
          <a:ext cx="1598263" cy="1598263"/>
        </a:xfrm>
        <a:prstGeom prst="ellipse">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kern="1200" dirty="0"/>
            <a:t>חטיף אנרגיה</a:t>
          </a:r>
        </a:p>
      </dsp:txBody>
      <dsp:txXfrm>
        <a:off x="6810008" y="1784694"/>
        <a:ext cx="1130143" cy="1130143"/>
      </dsp:txXfrm>
    </dsp:sp>
    <dsp:sp modelId="{B330AF75-0A4C-4E68-B4BD-3242D08D959F}">
      <dsp:nvSpPr>
        <dsp:cNvPr id="0" name=""/>
        <dsp:cNvSpPr/>
      </dsp:nvSpPr>
      <dsp:spPr>
        <a:xfrm rot="3240000">
          <a:off x="5728166" y="3667929"/>
          <a:ext cx="339635" cy="543409"/>
        </a:xfrm>
        <a:prstGeom prst="rightArrow">
          <a:avLst>
            <a:gd name="adj1" fmla="val 60000"/>
            <a:gd name="adj2" fmla="val 50000"/>
          </a:avLst>
        </a:prstGeom>
        <a:solidFill>
          <a:schemeClr val="accent2">
            <a:hueOff val="-8876535"/>
            <a:satOff val="1777"/>
            <a:lumOff val="-304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kern="1200"/>
        </a:p>
      </dsp:txBody>
      <dsp:txXfrm>
        <a:off x="5749166" y="3735396"/>
        <a:ext cx="237745" cy="326045"/>
      </dsp:txXfrm>
    </dsp:sp>
    <dsp:sp modelId="{BF0E56F5-EBF9-4CAA-B3D5-FCA22D283A19}">
      <dsp:nvSpPr>
        <dsp:cNvPr id="0" name=""/>
        <dsp:cNvSpPr/>
      </dsp:nvSpPr>
      <dsp:spPr>
        <a:xfrm>
          <a:off x="5762552" y="4054008"/>
          <a:ext cx="1598263" cy="1598263"/>
        </a:xfrm>
        <a:prstGeom prst="ellipse">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kern="1200" dirty="0"/>
            <a:t>אנרגיה גרעינית</a:t>
          </a:r>
        </a:p>
      </dsp:txBody>
      <dsp:txXfrm>
        <a:off x="5996612" y="4288068"/>
        <a:ext cx="1130143" cy="1130143"/>
      </dsp:txXfrm>
    </dsp:sp>
    <dsp:sp modelId="{99614DA6-FE43-43BC-A050-577FB0ADEC8B}">
      <dsp:nvSpPr>
        <dsp:cNvPr id="0" name=""/>
        <dsp:cNvSpPr/>
      </dsp:nvSpPr>
      <dsp:spPr>
        <a:xfrm rot="7560000">
          <a:off x="4423365" y="3667929"/>
          <a:ext cx="339635" cy="543409"/>
        </a:xfrm>
        <a:prstGeom prst="rightArrow">
          <a:avLst>
            <a:gd name="adj1" fmla="val 60000"/>
            <a:gd name="adj2" fmla="val 50000"/>
          </a:avLst>
        </a:prstGeom>
        <a:solidFill>
          <a:schemeClr val="accent2">
            <a:hueOff val="-13314802"/>
            <a:satOff val="2666"/>
            <a:lumOff val="-45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kern="1200"/>
        </a:p>
      </dsp:txBody>
      <dsp:txXfrm rot="10800000">
        <a:off x="4504255" y="3735396"/>
        <a:ext cx="237745" cy="326045"/>
      </dsp:txXfrm>
    </dsp:sp>
    <dsp:sp modelId="{84AC4A37-9407-451A-98B7-1501BB25B1F7}">
      <dsp:nvSpPr>
        <dsp:cNvPr id="0" name=""/>
        <dsp:cNvSpPr/>
      </dsp:nvSpPr>
      <dsp:spPr>
        <a:xfrm>
          <a:off x="3130350" y="4054008"/>
          <a:ext cx="1598263" cy="1598263"/>
        </a:xfrm>
        <a:prstGeom prst="ellipse">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kern="1200" dirty="0"/>
            <a:t>אנרגיה </a:t>
          </a:r>
          <a:r>
            <a:rPr lang="he-IL" sz="2400" kern="1200" dirty="0"/>
            <a:t>סולארית</a:t>
          </a:r>
        </a:p>
      </dsp:txBody>
      <dsp:txXfrm>
        <a:off x="3364410" y="4288068"/>
        <a:ext cx="1130143" cy="1130143"/>
      </dsp:txXfrm>
    </dsp:sp>
    <dsp:sp modelId="{E410259E-FEC6-4D6F-9AE8-F83C0E06C636}">
      <dsp:nvSpPr>
        <dsp:cNvPr id="0" name=""/>
        <dsp:cNvSpPr/>
      </dsp:nvSpPr>
      <dsp:spPr>
        <a:xfrm rot="11880000">
          <a:off x="4020159" y="2426989"/>
          <a:ext cx="339635" cy="543409"/>
        </a:xfrm>
        <a:prstGeom prst="rightArrow">
          <a:avLst>
            <a:gd name="adj1" fmla="val 60000"/>
            <a:gd name="adj2" fmla="val 50000"/>
          </a:avLst>
        </a:prstGeom>
        <a:solidFill>
          <a:schemeClr val="accent2">
            <a:hueOff val="-17753069"/>
            <a:satOff val="3555"/>
            <a:lumOff val="-60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kern="1200"/>
        </a:p>
      </dsp:txBody>
      <dsp:txXfrm rot="10800000">
        <a:off x="4119556" y="2551414"/>
        <a:ext cx="237745" cy="326045"/>
      </dsp:txXfrm>
    </dsp:sp>
    <dsp:sp modelId="{D6927549-47F8-43A0-8048-AA7F4C511C0D}">
      <dsp:nvSpPr>
        <dsp:cNvPr id="0" name=""/>
        <dsp:cNvSpPr/>
      </dsp:nvSpPr>
      <dsp:spPr>
        <a:xfrm>
          <a:off x="2316954" y="1550634"/>
          <a:ext cx="1598263" cy="1598263"/>
        </a:xfrm>
        <a:prstGeom prst="ellipse">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he-IL" sz="2800" kern="1200" dirty="0"/>
            <a:t>אנרגיה אטומית</a:t>
          </a:r>
        </a:p>
      </dsp:txBody>
      <dsp:txXfrm>
        <a:off x="2551014" y="1784694"/>
        <a:ext cx="1130143" cy="113014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he-IL" sz="2600" b="1" kern="1200" dirty="0">
              <a:solidFill>
                <a:schemeClr val="tx1"/>
              </a:solidFill>
            </a:rPr>
            <a:t>אנרגיה חשמלית</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rtl="1">
            <a:lnSpc>
              <a:spcPct val="90000"/>
            </a:lnSpc>
            <a:spcBef>
              <a:spcPct val="0"/>
            </a:spcBef>
            <a:spcAft>
              <a:spcPct val="35000"/>
            </a:spcAft>
            <a:buNone/>
          </a:pPr>
          <a:endParaRPr lang="he-IL" sz="21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1">
            <a:lnSpc>
              <a:spcPct val="90000"/>
            </a:lnSpc>
            <a:spcBef>
              <a:spcPct val="0"/>
            </a:spcBef>
            <a:spcAft>
              <a:spcPct val="35000"/>
            </a:spcAft>
            <a:buNone/>
          </a:pPr>
          <a:r>
            <a:rPr lang="he-IL" sz="2600" b="1" kern="1200" dirty="0">
              <a:solidFill>
                <a:schemeClr val="tx1"/>
              </a:solidFill>
            </a:rPr>
            <a:t>אנרגית תנועה של הצמצם</a:t>
          </a:r>
        </a:p>
      </dsp:txBody>
      <dsp:txXfrm>
        <a:off x="38900" y="1070924"/>
        <a:ext cx="2080262" cy="121784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אנרגיה כימית</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אנרגית חום </a:t>
          </a:r>
        </a:p>
      </dsp:txBody>
      <dsp:txXfrm>
        <a:off x="38900" y="1070924"/>
        <a:ext cx="2080262" cy="121784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אנרגיה חשמלית</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אנרגית חום</a:t>
          </a:r>
        </a:p>
      </dsp:txBody>
      <dsp:txXfrm>
        <a:off x="38900" y="1070924"/>
        <a:ext cx="2080262" cy="121784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he-IL" sz="3000" b="1" kern="1200" dirty="0">
              <a:solidFill>
                <a:schemeClr val="tx1"/>
              </a:solidFill>
            </a:rPr>
            <a:t>אנרגיה כימית בנפט</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he-IL" sz="3000" b="1" kern="1200" dirty="0">
              <a:solidFill>
                <a:schemeClr val="tx1"/>
              </a:solidFill>
            </a:rPr>
            <a:t>אנרגית אור</a:t>
          </a:r>
        </a:p>
      </dsp:txBody>
      <dsp:txXfrm>
        <a:off x="38900" y="1070924"/>
        <a:ext cx="2080262" cy="121784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3AF16-CEE5-45B1-B913-7DE7359C017B}">
      <dsp:nvSpPr>
        <dsp:cNvPr id="0" name=""/>
        <dsp:cNvSpPr/>
      </dsp:nvSpPr>
      <dsp:spPr>
        <a:xfrm>
          <a:off x="3019468" y="1033035"/>
          <a:ext cx="2156040" cy="1293624"/>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אנרגיה חשמלית</a:t>
          </a:r>
        </a:p>
      </dsp:txBody>
      <dsp:txXfrm>
        <a:off x="3057357" y="1070924"/>
        <a:ext cx="2080262" cy="1217846"/>
      </dsp:txXfrm>
    </dsp:sp>
    <dsp:sp modelId="{68161019-6270-456E-9FFC-1F8D8EA2F340}">
      <dsp:nvSpPr>
        <dsp:cNvPr id="0" name=""/>
        <dsp:cNvSpPr/>
      </dsp:nvSpPr>
      <dsp:spPr>
        <a:xfrm rot="10800000">
          <a:off x="2346783" y="1412498"/>
          <a:ext cx="457080" cy="534698"/>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rtl="1">
            <a:lnSpc>
              <a:spcPct val="90000"/>
            </a:lnSpc>
            <a:spcBef>
              <a:spcPct val="0"/>
            </a:spcBef>
            <a:spcAft>
              <a:spcPct val="35000"/>
            </a:spcAft>
            <a:buNone/>
          </a:pPr>
          <a:endParaRPr lang="he-IL" sz="2400" b="1" kern="1200">
            <a:solidFill>
              <a:schemeClr val="tx1"/>
            </a:solidFill>
          </a:endParaRPr>
        </a:p>
      </dsp:txBody>
      <dsp:txXfrm rot="10800000">
        <a:off x="2483907" y="1519438"/>
        <a:ext cx="319956" cy="320818"/>
      </dsp:txXfrm>
    </dsp:sp>
    <dsp:sp modelId="{D540DEE9-5797-4E61-BE47-211FAAA31DE0}">
      <dsp:nvSpPr>
        <dsp:cNvPr id="0" name=""/>
        <dsp:cNvSpPr/>
      </dsp:nvSpPr>
      <dsp:spPr>
        <a:xfrm>
          <a:off x="1011" y="1033035"/>
          <a:ext cx="2156040" cy="1293624"/>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1">
            <a:lnSpc>
              <a:spcPct val="90000"/>
            </a:lnSpc>
            <a:spcBef>
              <a:spcPct val="0"/>
            </a:spcBef>
            <a:spcAft>
              <a:spcPct val="35000"/>
            </a:spcAft>
            <a:buNone/>
          </a:pPr>
          <a:r>
            <a:rPr lang="he-IL" sz="3500" b="1" kern="1200" dirty="0">
              <a:solidFill>
                <a:schemeClr val="tx1"/>
              </a:solidFill>
            </a:rPr>
            <a:t>אנרגית אור</a:t>
          </a:r>
        </a:p>
      </dsp:txBody>
      <dsp:txXfrm>
        <a:off x="38900" y="1070924"/>
        <a:ext cx="2080262" cy="12178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922B3-8A7F-4AEB-82C1-B05E0EBCE011}">
      <dsp:nvSpPr>
        <dsp:cNvPr id="0" name=""/>
        <dsp:cNvSpPr/>
      </dsp:nvSpPr>
      <dsp:spPr>
        <a:xfrm>
          <a:off x="21582" y="342626"/>
          <a:ext cx="2217266" cy="22172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rtl="1">
            <a:lnSpc>
              <a:spcPct val="90000"/>
            </a:lnSpc>
            <a:spcBef>
              <a:spcPct val="0"/>
            </a:spcBef>
            <a:spcAft>
              <a:spcPct val="35000"/>
            </a:spcAft>
            <a:buNone/>
          </a:pPr>
          <a:r>
            <a:rPr lang="he-IL" sz="4400" kern="1200" dirty="0"/>
            <a:t>סוגי אנרגיה</a:t>
          </a:r>
        </a:p>
      </dsp:txBody>
      <dsp:txXfrm>
        <a:off x="346293" y="667337"/>
        <a:ext cx="1567844" cy="1567844"/>
      </dsp:txXfrm>
    </dsp:sp>
    <dsp:sp modelId="{7444BAEF-1CA7-49E3-A52F-1C1E2593D57E}">
      <dsp:nvSpPr>
        <dsp:cNvPr id="0" name=""/>
        <dsp:cNvSpPr/>
      </dsp:nvSpPr>
      <dsp:spPr>
        <a:xfrm rot="216294">
          <a:off x="2235960" y="1504244"/>
          <a:ext cx="702481" cy="77611"/>
        </a:xfrm>
        <a:custGeom>
          <a:avLst/>
          <a:gdLst/>
          <a:ahLst/>
          <a:cxnLst/>
          <a:rect l="0" t="0" r="0" b="0"/>
          <a:pathLst>
            <a:path>
              <a:moveTo>
                <a:pt x="0" y="38805"/>
              </a:moveTo>
              <a:lnTo>
                <a:pt x="702481" y="3880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2569639" y="1525488"/>
        <a:ext cx="35124" cy="35124"/>
      </dsp:txXfrm>
    </dsp:sp>
    <dsp:sp modelId="{9DCC9ED6-F915-451A-BA80-CFA6D9DDC790}">
      <dsp:nvSpPr>
        <dsp:cNvPr id="0" name=""/>
        <dsp:cNvSpPr/>
      </dsp:nvSpPr>
      <dsp:spPr>
        <a:xfrm>
          <a:off x="2935068" y="638345"/>
          <a:ext cx="2207311" cy="1992302"/>
        </a:xfrm>
        <a:prstGeom prst="star1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b="1" kern="1200" dirty="0"/>
            <a:t>אנרגית חום</a:t>
          </a:r>
        </a:p>
      </dsp:txBody>
      <dsp:txXfrm>
        <a:off x="3240101" y="1136411"/>
        <a:ext cx="1597245" cy="9961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922B3-8A7F-4AEB-82C1-B05E0EBCE011}">
      <dsp:nvSpPr>
        <dsp:cNvPr id="0" name=""/>
        <dsp:cNvSpPr/>
      </dsp:nvSpPr>
      <dsp:spPr>
        <a:xfrm>
          <a:off x="2551246" y="2070812"/>
          <a:ext cx="1952178" cy="16267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rtl="1">
            <a:lnSpc>
              <a:spcPct val="90000"/>
            </a:lnSpc>
            <a:spcBef>
              <a:spcPct val="0"/>
            </a:spcBef>
            <a:spcAft>
              <a:spcPct val="35000"/>
            </a:spcAft>
            <a:buNone/>
          </a:pPr>
          <a:r>
            <a:rPr lang="he-IL" sz="3800" kern="1200" dirty="0"/>
            <a:t>סוגי אנרגיה</a:t>
          </a:r>
        </a:p>
      </dsp:txBody>
      <dsp:txXfrm>
        <a:off x="2837136" y="2309047"/>
        <a:ext cx="1380398" cy="1150299"/>
      </dsp:txXfrm>
    </dsp:sp>
    <dsp:sp modelId="{2A27629C-1DE3-49B5-8D81-1C35E0F76F3B}">
      <dsp:nvSpPr>
        <dsp:cNvPr id="0" name=""/>
        <dsp:cNvSpPr/>
      </dsp:nvSpPr>
      <dsp:spPr>
        <a:xfrm rot="16200000">
          <a:off x="3246785" y="1773672"/>
          <a:ext cx="561099" cy="33181"/>
        </a:xfrm>
        <a:custGeom>
          <a:avLst/>
          <a:gdLst/>
          <a:ahLst/>
          <a:cxnLst/>
          <a:rect l="0" t="0" r="0" b="0"/>
          <a:pathLst>
            <a:path>
              <a:moveTo>
                <a:pt x="0" y="16590"/>
              </a:moveTo>
              <a:lnTo>
                <a:pt x="561099" y="1659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3513308" y="1776235"/>
        <a:ext cx="28054" cy="28054"/>
      </dsp:txXfrm>
    </dsp:sp>
    <dsp:sp modelId="{A178AFA8-1606-4DC6-9D7E-A82E7DDE9D87}">
      <dsp:nvSpPr>
        <dsp:cNvPr id="0" name=""/>
        <dsp:cNvSpPr/>
      </dsp:nvSpPr>
      <dsp:spPr>
        <a:xfrm>
          <a:off x="2619059" y="-198395"/>
          <a:ext cx="1816551" cy="1708108"/>
        </a:xfrm>
        <a:prstGeom prst="star1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kern="1200" dirty="0"/>
            <a:t>אנרגית גובה</a:t>
          </a:r>
        </a:p>
      </dsp:txBody>
      <dsp:txXfrm>
        <a:off x="2870092" y="228624"/>
        <a:ext cx="1314485" cy="854070"/>
      </dsp:txXfrm>
    </dsp:sp>
    <dsp:sp modelId="{7B7AC6B0-C3DA-4D9C-B8F1-4DE8907ECAA0}">
      <dsp:nvSpPr>
        <dsp:cNvPr id="0" name=""/>
        <dsp:cNvSpPr/>
      </dsp:nvSpPr>
      <dsp:spPr>
        <a:xfrm rot="18894519">
          <a:off x="4082102" y="2075902"/>
          <a:ext cx="468835" cy="33181"/>
        </a:xfrm>
        <a:custGeom>
          <a:avLst/>
          <a:gdLst/>
          <a:ahLst/>
          <a:cxnLst/>
          <a:rect l="0" t="0" r="0" b="0"/>
          <a:pathLst>
            <a:path>
              <a:moveTo>
                <a:pt x="0" y="16590"/>
              </a:moveTo>
              <a:lnTo>
                <a:pt x="468835" y="1659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4304798" y="2080771"/>
        <a:ext cx="23441" cy="23441"/>
      </dsp:txXfrm>
    </dsp:sp>
    <dsp:sp modelId="{19C09369-67B8-47D9-81BE-42FF3A75645F}">
      <dsp:nvSpPr>
        <dsp:cNvPr id="0" name=""/>
        <dsp:cNvSpPr/>
      </dsp:nvSpPr>
      <dsp:spPr>
        <a:xfrm>
          <a:off x="4194877" y="449292"/>
          <a:ext cx="1816551" cy="1708108"/>
        </a:xfrm>
        <a:prstGeom prst="star10">
          <a:avLst/>
        </a:prstGeom>
        <a:solidFill>
          <a:schemeClr val="accent2">
            <a:hueOff val="-2536153"/>
            <a:satOff val="508"/>
            <a:lumOff val="-8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kern="1200" dirty="0"/>
            <a:t>אנרגית תנועה</a:t>
          </a:r>
        </a:p>
      </dsp:txBody>
      <dsp:txXfrm>
        <a:off x="4445910" y="876311"/>
        <a:ext cx="1314485" cy="854070"/>
      </dsp:txXfrm>
    </dsp:sp>
    <dsp:sp modelId="{0BEF8F7E-7515-4DE1-9356-59D3B23B0F53}">
      <dsp:nvSpPr>
        <dsp:cNvPr id="0" name=""/>
        <dsp:cNvSpPr/>
      </dsp:nvSpPr>
      <dsp:spPr>
        <a:xfrm rot="21592251">
          <a:off x="4503420" y="2865018"/>
          <a:ext cx="344174" cy="33181"/>
        </a:xfrm>
        <a:custGeom>
          <a:avLst/>
          <a:gdLst/>
          <a:ahLst/>
          <a:cxnLst/>
          <a:rect l="0" t="0" r="0" b="0"/>
          <a:pathLst>
            <a:path>
              <a:moveTo>
                <a:pt x="0" y="16590"/>
              </a:moveTo>
              <a:lnTo>
                <a:pt x="344174" y="1659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4666903" y="2873004"/>
        <a:ext cx="17208" cy="17208"/>
      </dsp:txXfrm>
    </dsp:sp>
    <dsp:sp modelId="{0F63DA44-2AEA-4729-802C-7E2E44A253B4}">
      <dsp:nvSpPr>
        <dsp:cNvPr id="0" name=""/>
        <dsp:cNvSpPr/>
      </dsp:nvSpPr>
      <dsp:spPr>
        <a:xfrm>
          <a:off x="4847592" y="2025119"/>
          <a:ext cx="1816551" cy="1708108"/>
        </a:xfrm>
        <a:prstGeom prst="star10">
          <a:avLst/>
        </a:prstGeom>
        <a:solidFill>
          <a:schemeClr val="accent2">
            <a:hueOff val="-5072306"/>
            <a:satOff val="1016"/>
            <a:lumOff val="-17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kern="1200" dirty="0"/>
            <a:t>אנרגיה אלסטית</a:t>
          </a:r>
        </a:p>
      </dsp:txBody>
      <dsp:txXfrm>
        <a:off x="5098625" y="2452138"/>
        <a:ext cx="1314485" cy="854070"/>
      </dsp:txXfrm>
    </dsp:sp>
    <dsp:sp modelId="{0DB82ECB-545E-4755-83F6-7E41C588E83C}">
      <dsp:nvSpPr>
        <dsp:cNvPr id="0" name=""/>
        <dsp:cNvSpPr/>
      </dsp:nvSpPr>
      <dsp:spPr>
        <a:xfrm rot="2749329">
          <a:off x="4071319" y="3665992"/>
          <a:ext cx="463623" cy="33181"/>
        </a:xfrm>
        <a:custGeom>
          <a:avLst/>
          <a:gdLst/>
          <a:ahLst/>
          <a:cxnLst/>
          <a:rect l="0" t="0" r="0" b="0"/>
          <a:pathLst>
            <a:path>
              <a:moveTo>
                <a:pt x="0" y="16590"/>
              </a:moveTo>
              <a:lnTo>
                <a:pt x="463623" y="1659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4291540" y="3670992"/>
        <a:ext cx="23181" cy="23181"/>
      </dsp:txXfrm>
    </dsp:sp>
    <dsp:sp modelId="{3A727834-19CC-4465-A5EB-FC0A453ADA13}">
      <dsp:nvSpPr>
        <dsp:cNvPr id="0" name=""/>
        <dsp:cNvSpPr/>
      </dsp:nvSpPr>
      <dsp:spPr>
        <a:xfrm>
          <a:off x="4160375" y="3633716"/>
          <a:ext cx="1828976" cy="1686141"/>
        </a:xfrm>
        <a:prstGeom prst="star10">
          <a:avLst/>
        </a:prstGeom>
        <a:solidFill>
          <a:schemeClr val="accent2">
            <a:hueOff val="-7608458"/>
            <a:satOff val="1524"/>
            <a:lumOff val="-26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אנרגית אור</a:t>
          </a:r>
        </a:p>
      </dsp:txBody>
      <dsp:txXfrm>
        <a:off x="4413125" y="4055243"/>
        <a:ext cx="1323476" cy="843087"/>
      </dsp:txXfrm>
    </dsp:sp>
    <dsp:sp modelId="{0CC838C0-DE48-4636-B757-CFEDF84BBE64}">
      <dsp:nvSpPr>
        <dsp:cNvPr id="0" name=""/>
        <dsp:cNvSpPr/>
      </dsp:nvSpPr>
      <dsp:spPr>
        <a:xfrm rot="5435586">
          <a:off x="3396753" y="3801865"/>
          <a:ext cx="241821" cy="33181"/>
        </a:xfrm>
        <a:custGeom>
          <a:avLst/>
          <a:gdLst/>
          <a:ahLst/>
          <a:cxnLst/>
          <a:rect l="0" t="0" r="0" b="0"/>
          <a:pathLst>
            <a:path>
              <a:moveTo>
                <a:pt x="0" y="16590"/>
              </a:moveTo>
              <a:lnTo>
                <a:pt x="241821" y="1659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3511618" y="3812410"/>
        <a:ext cx="12091" cy="12091"/>
      </dsp:txXfrm>
    </dsp:sp>
    <dsp:sp modelId="{B2417BE8-8A33-41E8-8CA0-7BBF5D566797}">
      <dsp:nvSpPr>
        <dsp:cNvPr id="0" name=""/>
        <dsp:cNvSpPr/>
      </dsp:nvSpPr>
      <dsp:spPr>
        <a:xfrm>
          <a:off x="2653697" y="3939306"/>
          <a:ext cx="1706837" cy="1796289"/>
        </a:xfrm>
        <a:prstGeom prst="star10">
          <a:avLst/>
        </a:prstGeom>
        <a:solidFill>
          <a:schemeClr val="accent2">
            <a:hueOff val="-10144612"/>
            <a:satOff val="2031"/>
            <a:lumOff val="-34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אנרגית קול</a:t>
          </a:r>
        </a:p>
      </dsp:txBody>
      <dsp:txXfrm>
        <a:off x="2889568" y="4388370"/>
        <a:ext cx="1235095" cy="898161"/>
      </dsp:txXfrm>
    </dsp:sp>
    <dsp:sp modelId="{2E0A4CE5-6951-44EA-A781-4DE618E8CB0F}">
      <dsp:nvSpPr>
        <dsp:cNvPr id="0" name=""/>
        <dsp:cNvSpPr/>
      </dsp:nvSpPr>
      <dsp:spPr>
        <a:xfrm rot="8268844">
          <a:off x="2566634" y="3582094"/>
          <a:ext cx="344683" cy="33181"/>
        </a:xfrm>
        <a:custGeom>
          <a:avLst/>
          <a:gdLst/>
          <a:ahLst/>
          <a:cxnLst/>
          <a:rect l="0" t="0" r="0" b="0"/>
          <a:pathLst>
            <a:path>
              <a:moveTo>
                <a:pt x="0" y="16590"/>
              </a:moveTo>
              <a:lnTo>
                <a:pt x="344683" y="1659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2730358" y="3590068"/>
        <a:ext cx="17234" cy="17234"/>
      </dsp:txXfrm>
    </dsp:sp>
    <dsp:sp modelId="{5A15E53A-EE47-466E-AA71-2A8A04D4E1D8}">
      <dsp:nvSpPr>
        <dsp:cNvPr id="0" name=""/>
        <dsp:cNvSpPr/>
      </dsp:nvSpPr>
      <dsp:spPr>
        <a:xfrm>
          <a:off x="990120" y="3506239"/>
          <a:ext cx="1937892" cy="1598550"/>
        </a:xfrm>
        <a:prstGeom prst="star10">
          <a:avLst/>
        </a:prstGeom>
        <a:solidFill>
          <a:schemeClr val="accent2">
            <a:hueOff val="-12680764"/>
            <a:satOff val="2539"/>
            <a:lumOff val="-43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אנרגיה חשמלית</a:t>
          </a:r>
        </a:p>
      </dsp:txBody>
      <dsp:txXfrm>
        <a:off x="1257921" y="3905869"/>
        <a:ext cx="1402290" cy="799290"/>
      </dsp:txXfrm>
    </dsp:sp>
    <dsp:sp modelId="{7444BAEF-1CA7-49E3-A52F-1C1E2593D57E}">
      <dsp:nvSpPr>
        <dsp:cNvPr id="0" name=""/>
        <dsp:cNvSpPr/>
      </dsp:nvSpPr>
      <dsp:spPr>
        <a:xfrm rot="10486962">
          <a:off x="1762092" y="2992423"/>
          <a:ext cx="796612" cy="33181"/>
        </a:xfrm>
        <a:custGeom>
          <a:avLst/>
          <a:gdLst/>
          <a:ahLst/>
          <a:cxnLst/>
          <a:rect l="0" t="0" r="0" b="0"/>
          <a:pathLst>
            <a:path>
              <a:moveTo>
                <a:pt x="0" y="16590"/>
              </a:moveTo>
              <a:lnTo>
                <a:pt x="796612" y="1659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2140483" y="2989099"/>
        <a:ext cx="39830" cy="39830"/>
      </dsp:txXfrm>
    </dsp:sp>
    <dsp:sp modelId="{9DCC9ED6-F915-451A-BA80-CFA6D9DDC790}">
      <dsp:nvSpPr>
        <dsp:cNvPr id="0" name=""/>
        <dsp:cNvSpPr/>
      </dsp:nvSpPr>
      <dsp:spPr>
        <a:xfrm>
          <a:off x="61926" y="2330376"/>
          <a:ext cx="1705906" cy="1584736"/>
        </a:xfrm>
        <a:prstGeom prst="star10">
          <a:avLst/>
        </a:prstGeom>
        <a:solidFill>
          <a:schemeClr val="accent2">
            <a:hueOff val="-15216917"/>
            <a:satOff val="3047"/>
            <a:lumOff val="-52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אנרגית חום</a:t>
          </a:r>
        </a:p>
      </dsp:txBody>
      <dsp:txXfrm>
        <a:off x="297669" y="2726553"/>
        <a:ext cx="1234420" cy="792382"/>
      </dsp:txXfrm>
    </dsp:sp>
    <dsp:sp modelId="{EEE0EBAA-B243-4E36-A21C-5ACD987F4F3B}">
      <dsp:nvSpPr>
        <dsp:cNvPr id="0" name=""/>
        <dsp:cNvSpPr/>
      </dsp:nvSpPr>
      <dsp:spPr>
        <a:xfrm rot="13103586">
          <a:off x="2381302" y="2154372"/>
          <a:ext cx="491865" cy="33181"/>
        </a:xfrm>
        <a:custGeom>
          <a:avLst/>
          <a:gdLst/>
          <a:ahLst/>
          <a:cxnLst/>
          <a:rect l="0" t="0" r="0" b="0"/>
          <a:pathLst>
            <a:path>
              <a:moveTo>
                <a:pt x="0" y="16590"/>
              </a:moveTo>
              <a:lnTo>
                <a:pt x="491865" y="1659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2614938" y="2158666"/>
        <a:ext cx="24593" cy="24593"/>
      </dsp:txXfrm>
    </dsp:sp>
    <dsp:sp modelId="{6303FAEE-0D28-499B-8A47-BCCCF233EF1E}">
      <dsp:nvSpPr>
        <dsp:cNvPr id="0" name=""/>
        <dsp:cNvSpPr/>
      </dsp:nvSpPr>
      <dsp:spPr>
        <a:xfrm>
          <a:off x="646840" y="494071"/>
          <a:ext cx="2043334" cy="1834402"/>
        </a:xfrm>
        <a:prstGeom prst="star1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אנרגיה כימית</a:t>
          </a:r>
        </a:p>
      </dsp:txBody>
      <dsp:txXfrm>
        <a:off x="929213" y="952663"/>
        <a:ext cx="1478588" cy="9172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922B3-8A7F-4AEB-82C1-B05E0EBCE011}">
      <dsp:nvSpPr>
        <dsp:cNvPr id="0" name=""/>
        <dsp:cNvSpPr/>
      </dsp:nvSpPr>
      <dsp:spPr>
        <a:xfrm>
          <a:off x="427373" y="1469636"/>
          <a:ext cx="2204581" cy="21522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rtl="1">
            <a:lnSpc>
              <a:spcPct val="90000"/>
            </a:lnSpc>
            <a:spcBef>
              <a:spcPct val="0"/>
            </a:spcBef>
            <a:spcAft>
              <a:spcPct val="35000"/>
            </a:spcAft>
            <a:buNone/>
          </a:pPr>
          <a:r>
            <a:rPr lang="he-IL" sz="4400" kern="1200" dirty="0"/>
            <a:t>סוגי אנרגיה</a:t>
          </a:r>
        </a:p>
      </dsp:txBody>
      <dsp:txXfrm>
        <a:off x="750226" y="1784823"/>
        <a:ext cx="1558875" cy="1521857"/>
      </dsp:txXfrm>
    </dsp:sp>
    <dsp:sp modelId="{2A27629C-1DE3-49B5-8D81-1C35E0F76F3B}">
      <dsp:nvSpPr>
        <dsp:cNvPr id="0" name=""/>
        <dsp:cNvSpPr/>
      </dsp:nvSpPr>
      <dsp:spPr>
        <a:xfrm rot="101638">
          <a:off x="2631234" y="2554071"/>
          <a:ext cx="983796" cy="77611"/>
        </a:xfrm>
        <a:custGeom>
          <a:avLst/>
          <a:gdLst/>
          <a:ahLst/>
          <a:cxnLst/>
          <a:rect l="0" t="0" r="0" b="0"/>
          <a:pathLst>
            <a:path>
              <a:moveTo>
                <a:pt x="0" y="38805"/>
              </a:moveTo>
              <a:lnTo>
                <a:pt x="983796" y="3880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3098537" y="2568281"/>
        <a:ext cx="49189" cy="49189"/>
      </dsp:txXfrm>
    </dsp:sp>
    <dsp:sp modelId="{A178AFA8-1606-4DC6-9D7E-A82E7DDE9D87}">
      <dsp:nvSpPr>
        <dsp:cNvPr id="0" name=""/>
        <dsp:cNvSpPr/>
      </dsp:nvSpPr>
      <dsp:spPr>
        <a:xfrm>
          <a:off x="3614482" y="1600817"/>
          <a:ext cx="1867941" cy="2068422"/>
        </a:xfrm>
        <a:prstGeom prst="star1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אנרגית גובה</a:t>
          </a:r>
        </a:p>
      </dsp:txBody>
      <dsp:txXfrm>
        <a:off x="3872617" y="2117913"/>
        <a:ext cx="1351671" cy="10342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922B3-8A7F-4AEB-82C1-B05E0EBCE011}">
      <dsp:nvSpPr>
        <dsp:cNvPr id="0" name=""/>
        <dsp:cNvSpPr/>
      </dsp:nvSpPr>
      <dsp:spPr>
        <a:xfrm>
          <a:off x="1924902" y="1325772"/>
          <a:ext cx="1863701" cy="15805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rtl="1">
            <a:lnSpc>
              <a:spcPct val="90000"/>
            </a:lnSpc>
            <a:spcBef>
              <a:spcPct val="0"/>
            </a:spcBef>
            <a:spcAft>
              <a:spcPct val="35000"/>
            </a:spcAft>
            <a:buNone/>
          </a:pPr>
          <a:r>
            <a:rPr lang="he-IL" sz="3600" kern="1200" dirty="0"/>
            <a:t>סוגי אנרגיה</a:t>
          </a:r>
        </a:p>
      </dsp:txBody>
      <dsp:txXfrm>
        <a:off x="2197835" y="1557237"/>
        <a:ext cx="1317835" cy="1117615"/>
      </dsp:txXfrm>
    </dsp:sp>
    <dsp:sp modelId="{2A27629C-1DE3-49B5-8D81-1C35E0F76F3B}">
      <dsp:nvSpPr>
        <dsp:cNvPr id="0" name=""/>
        <dsp:cNvSpPr/>
      </dsp:nvSpPr>
      <dsp:spPr>
        <a:xfrm rot="5422739">
          <a:off x="2805698" y="1362816"/>
          <a:ext cx="111824" cy="37759"/>
        </a:xfrm>
        <a:custGeom>
          <a:avLst/>
          <a:gdLst/>
          <a:ahLst/>
          <a:cxnLst/>
          <a:rect l="0" t="0" r="0" b="0"/>
          <a:pathLst>
            <a:path>
              <a:moveTo>
                <a:pt x="0" y="18879"/>
              </a:moveTo>
              <a:lnTo>
                <a:pt x="111824" y="1887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2858814" y="1378900"/>
        <a:ext cx="5591" cy="5591"/>
      </dsp:txXfrm>
    </dsp:sp>
    <dsp:sp modelId="{A178AFA8-1606-4DC6-9D7E-A82E7DDE9D87}">
      <dsp:nvSpPr>
        <dsp:cNvPr id="0" name=""/>
        <dsp:cNvSpPr/>
      </dsp:nvSpPr>
      <dsp:spPr>
        <a:xfrm>
          <a:off x="2053238" y="-326557"/>
          <a:ext cx="1627672" cy="1764186"/>
        </a:xfrm>
        <a:prstGeom prst="star1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rtl="1">
            <a:lnSpc>
              <a:spcPct val="90000"/>
            </a:lnSpc>
            <a:spcBef>
              <a:spcPct val="0"/>
            </a:spcBef>
            <a:spcAft>
              <a:spcPct val="35000"/>
            </a:spcAft>
            <a:buNone/>
          </a:pPr>
          <a:r>
            <a:rPr lang="he-IL" sz="3000" kern="1200" dirty="0"/>
            <a:t>אנרגית גובה</a:t>
          </a:r>
        </a:p>
      </dsp:txBody>
      <dsp:txXfrm>
        <a:off x="2278169" y="114481"/>
        <a:ext cx="1177810" cy="882110"/>
      </dsp:txXfrm>
    </dsp:sp>
    <dsp:sp modelId="{7B7AC6B0-C3DA-4D9C-B8F1-4DE8907ECAA0}">
      <dsp:nvSpPr>
        <dsp:cNvPr id="0" name=""/>
        <dsp:cNvSpPr/>
      </dsp:nvSpPr>
      <dsp:spPr>
        <a:xfrm rot="2453706">
          <a:off x="3478160" y="2743754"/>
          <a:ext cx="250326" cy="37759"/>
        </a:xfrm>
        <a:custGeom>
          <a:avLst/>
          <a:gdLst/>
          <a:ahLst/>
          <a:cxnLst/>
          <a:rect l="0" t="0" r="0" b="0"/>
          <a:pathLst>
            <a:path>
              <a:moveTo>
                <a:pt x="0" y="18879"/>
              </a:moveTo>
              <a:lnTo>
                <a:pt x="250326" y="1887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3597066" y="2756375"/>
        <a:ext cx="12516" cy="12516"/>
      </dsp:txXfrm>
    </dsp:sp>
    <dsp:sp modelId="{19C09369-67B8-47D9-81BE-42FF3A75645F}">
      <dsp:nvSpPr>
        <dsp:cNvPr id="0" name=""/>
        <dsp:cNvSpPr/>
      </dsp:nvSpPr>
      <dsp:spPr>
        <a:xfrm>
          <a:off x="3467944" y="2487884"/>
          <a:ext cx="1953676" cy="2007035"/>
        </a:xfrm>
        <a:prstGeom prst="star1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b="1" kern="1200" dirty="0"/>
            <a:t>אנרגית תנועה</a:t>
          </a:r>
        </a:p>
      </dsp:txBody>
      <dsp:txXfrm>
        <a:off x="3737927" y="2989633"/>
        <a:ext cx="1413710" cy="10035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922B3-8A7F-4AEB-82C1-B05E0EBCE011}">
      <dsp:nvSpPr>
        <dsp:cNvPr id="0" name=""/>
        <dsp:cNvSpPr/>
      </dsp:nvSpPr>
      <dsp:spPr>
        <a:xfrm>
          <a:off x="1506137" y="1533043"/>
          <a:ext cx="1570630" cy="15706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rtl="1">
            <a:lnSpc>
              <a:spcPct val="90000"/>
            </a:lnSpc>
            <a:spcBef>
              <a:spcPct val="0"/>
            </a:spcBef>
            <a:spcAft>
              <a:spcPct val="35000"/>
            </a:spcAft>
            <a:buNone/>
          </a:pPr>
          <a:r>
            <a:rPr lang="he-IL" sz="3100" kern="1200" dirty="0"/>
            <a:t>סוגי אנרגיה</a:t>
          </a:r>
        </a:p>
      </dsp:txBody>
      <dsp:txXfrm>
        <a:off x="1736150" y="1763056"/>
        <a:ext cx="1110604" cy="1110604"/>
      </dsp:txXfrm>
    </dsp:sp>
    <dsp:sp modelId="{2A27629C-1DE3-49B5-8D81-1C35E0F76F3B}">
      <dsp:nvSpPr>
        <dsp:cNvPr id="0" name=""/>
        <dsp:cNvSpPr/>
      </dsp:nvSpPr>
      <dsp:spPr>
        <a:xfrm rot="16340241">
          <a:off x="2201322" y="1382775"/>
          <a:ext cx="254703" cy="47351"/>
        </a:xfrm>
        <a:custGeom>
          <a:avLst/>
          <a:gdLst/>
          <a:ahLst/>
          <a:cxnLst/>
          <a:rect l="0" t="0" r="0" b="0"/>
          <a:pathLst>
            <a:path>
              <a:moveTo>
                <a:pt x="0" y="23675"/>
              </a:moveTo>
              <a:lnTo>
                <a:pt x="254703" y="2367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2322306" y="1400083"/>
        <a:ext cx="12735" cy="12735"/>
      </dsp:txXfrm>
    </dsp:sp>
    <dsp:sp modelId="{A178AFA8-1606-4DC6-9D7E-A82E7DDE9D87}">
      <dsp:nvSpPr>
        <dsp:cNvPr id="0" name=""/>
        <dsp:cNvSpPr/>
      </dsp:nvSpPr>
      <dsp:spPr>
        <a:xfrm>
          <a:off x="1580581" y="-290771"/>
          <a:ext cx="1570630" cy="1570630"/>
        </a:xfrm>
        <a:prstGeom prst="star1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kern="1200" dirty="0"/>
            <a:t>אנרגית גובה</a:t>
          </a:r>
        </a:p>
      </dsp:txBody>
      <dsp:txXfrm>
        <a:off x="1797630" y="101879"/>
        <a:ext cx="1136532" cy="785330"/>
      </dsp:txXfrm>
    </dsp:sp>
    <dsp:sp modelId="{7B7AC6B0-C3DA-4D9C-B8F1-4DE8907ECAA0}">
      <dsp:nvSpPr>
        <dsp:cNvPr id="0" name=""/>
        <dsp:cNvSpPr/>
      </dsp:nvSpPr>
      <dsp:spPr>
        <a:xfrm rot="8182700">
          <a:off x="1283420" y="3012363"/>
          <a:ext cx="509926" cy="47351"/>
        </a:xfrm>
        <a:custGeom>
          <a:avLst/>
          <a:gdLst/>
          <a:ahLst/>
          <a:cxnLst/>
          <a:rect l="0" t="0" r="0" b="0"/>
          <a:pathLst>
            <a:path>
              <a:moveTo>
                <a:pt x="0" y="23675"/>
              </a:moveTo>
              <a:lnTo>
                <a:pt x="509926" y="2367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1525635" y="3023291"/>
        <a:ext cx="25496" cy="25496"/>
      </dsp:txXfrm>
    </dsp:sp>
    <dsp:sp modelId="{19C09369-67B8-47D9-81BE-42FF3A75645F}">
      <dsp:nvSpPr>
        <dsp:cNvPr id="0" name=""/>
        <dsp:cNvSpPr/>
      </dsp:nvSpPr>
      <dsp:spPr>
        <a:xfrm>
          <a:off x="0" y="2968405"/>
          <a:ext cx="1570630" cy="1570630"/>
        </a:xfrm>
        <a:prstGeom prst="star1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kern="1200" dirty="0"/>
            <a:t>אנרגית תנועה</a:t>
          </a:r>
        </a:p>
      </dsp:txBody>
      <dsp:txXfrm>
        <a:off x="217049" y="3361055"/>
        <a:ext cx="1136532" cy="785330"/>
      </dsp:txXfrm>
    </dsp:sp>
    <dsp:sp modelId="{0BEF8F7E-7515-4DE1-9356-59D3B23B0F53}">
      <dsp:nvSpPr>
        <dsp:cNvPr id="0" name=""/>
        <dsp:cNvSpPr/>
      </dsp:nvSpPr>
      <dsp:spPr>
        <a:xfrm rot="1662907">
          <a:off x="2965988" y="2743749"/>
          <a:ext cx="360525" cy="47351"/>
        </a:xfrm>
        <a:custGeom>
          <a:avLst/>
          <a:gdLst/>
          <a:ahLst/>
          <a:cxnLst/>
          <a:rect l="0" t="0" r="0" b="0"/>
          <a:pathLst>
            <a:path>
              <a:moveTo>
                <a:pt x="0" y="23675"/>
              </a:moveTo>
              <a:lnTo>
                <a:pt x="360525" y="2367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3137237" y="2758412"/>
        <a:ext cx="18026" cy="18026"/>
      </dsp:txXfrm>
    </dsp:sp>
    <dsp:sp modelId="{0F63DA44-2AEA-4729-802C-7E2E44A253B4}">
      <dsp:nvSpPr>
        <dsp:cNvPr id="0" name=""/>
        <dsp:cNvSpPr/>
      </dsp:nvSpPr>
      <dsp:spPr>
        <a:xfrm>
          <a:off x="3167089" y="2072944"/>
          <a:ext cx="2654506" cy="2805396"/>
        </a:xfrm>
        <a:prstGeom prst="star1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b="1" kern="1200" dirty="0"/>
            <a:t>אנרגיה אלסטית</a:t>
          </a:r>
        </a:p>
      </dsp:txBody>
      <dsp:txXfrm>
        <a:off x="3533921" y="2774280"/>
        <a:ext cx="1920842" cy="14027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922B3-8A7F-4AEB-82C1-B05E0EBCE011}">
      <dsp:nvSpPr>
        <dsp:cNvPr id="0" name=""/>
        <dsp:cNvSpPr/>
      </dsp:nvSpPr>
      <dsp:spPr>
        <a:xfrm>
          <a:off x="2596862" y="1852319"/>
          <a:ext cx="1395652" cy="139565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1">
            <a:lnSpc>
              <a:spcPct val="90000"/>
            </a:lnSpc>
            <a:spcBef>
              <a:spcPct val="0"/>
            </a:spcBef>
            <a:spcAft>
              <a:spcPct val="35000"/>
            </a:spcAft>
            <a:buNone/>
          </a:pPr>
          <a:r>
            <a:rPr lang="he-IL" sz="2800" kern="1200" dirty="0"/>
            <a:t>סוגי אנרגיה</a:t>
          </a:r>
        </a:p>
      </dsp:txBody>
      <dsp:txXfrm>
        <a:off x="2801251" y="2056708"/>
        <a:ext cx="986874" cy="986874"/>
      </dsp:txXfrm>
    </dsp:sp>
    <dsp:sp modelId="{2A27629C-1DE3-49B5-8D81-1C35E0F76F3B}">
      <dsp:nvSpPr>
        <dsp:cNvPr id="0" name=""/>
        <dsp:cNvSpPr/>
      </dsp:nvSpPr>
      <dsp:spPr>
        <a:xfrm rot="16348932">
          <a:off x="3114596" y="1613680"/>
          <a:ext cx="439671" cy="39328"/>
        </a:xfrm>
        <a:custGeom>
          <a:avLst/>
          <a:gdLst/>
          <a:ahLst/>
          <a:cxnLst/>
          <a:rect l="0" t="0" r="0" b="0"/>
          <a:pathLst>
            <a:path>
              <a:moveTo>
                <a:pt x="0" y="19664"/>
              </a:moveTo>
              <a:lnTo>
                <a:pt x="439671" y="196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3323439" y="1622352"/>
        <a:ext cx="21983" cy="21983"/>
      </dsp:txXfrm>
    </dsp:sp>
    <dsp:sp modelId="{A178AFA8-1606-4DC6-9D7E-A82E7DDE9D87}">
      <dsp:nvSpPr>
        <dsp:cNvPr id="0" name=""/>
        <dsp:cNvSpPr/>
      </dsp:nvSpPr>
      <dsp:spPr>
        <a:xfrm>
          <a:off x="2676348" y="18717"/>
          <a:ext cx="1395652" cy="1395652"/>
        </a:xfrm>
        <a:prstGeom prst="star1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1">
            <a:lnSpc>
              <a:spcPct val="90000"/>
            </a:lnSpc>
            <a:spcBef>
              <a:spcPct val="0"/>
            </a:spcBef>
            <a:spcAft>
              <a:spcPct val="35000"/>
            </a:spcAft>
            <a:buNone/>
          </a:pPr>
          <a:r>
            <a:rPr lang="he-IL" sz="2500" kern="1200" dirty="0"/>
            <a:t>אנרגית גובה</a:t>
          </a:r>
        </a:p>
      </dsp:txBody>
      <dsp:txXfrm>
        <a:off x="2869216" y="367623"/>
        <a:ext cx="1009916" cy="697840"/>
      </dsp:txXfrm>
    </dsp:sp>
    <dsp:sp modelId="{7B7AC6B0-C3DA-4D9C-B8F1-4DE8907ECAA0}">
      <dsp:nvSpPr>
        <dsp:cNvPr id="0" name=""/>
        <dsp:cNvSpPr/>
      </dsp:nvSpPr>
      <dsp:spPr>
        <a:xfrm rot="10745492">
          <a:off x="2416280" y="2542977"/>
          <a:ext cx="180680" cy="39328"/>
        </a:xfrm>
        <a:custGeom>
          <a:avLst/>
          <a:gdLst/>
          <a:ahLst/>
          <a:cxnLst/>
          <a:rect l="0" t="0" r="0" b="0"/>
          <a:pathLst>
            <a:path>
              <a:moveTo>
                <a:pt x="0" y="19664"/>
              </a:moveTo>
              <a:lnTo>
                <a:pt x="180680" y="196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2502104" y="2558124"/>
        <a:ext cx="9034" cy="9034"/>
      </dsp:txXfrm>
    </dsp:sp>
    <dsp:sp modelId="{19C09369-67B8-47D9-81BE-42FF3A75645F}">
      <dsp:nvSpPr>
        <dsp:cNvPr id="0" name=""/>
        <dsp:cNvSpPr/>
      </dsp:nvSpPr>
      <dsp:spPr>
        <a:xfrm>
          <a:off x="1020727" y="1877312"/>
          <a:ext cx="1395652" cy="1395652"/>
        </a:xfrm>
        <a:prstGeom prst="star10">
          <a:avLst/>
        </a:prstGeom>
        <a:solidFill>
          <a:schemeClr val="accent2">
            <a:hueOff val="-5917690"/>
            <a:satOff val="1185"/>
            <a:lumOff val="-20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1">
            <a:lnSpc>
              <a:spcPct val="90000"/>
            </a:lnSpc>
            <a:spcBef>
              <a:spcPct val="0"/>
            </a:spcBef>
            <a:spcAft>
              <a:spcPct val="35000"/>
            </a:spcAft>
            <a:buNone/>
          </a:pPr>
          <a:r>
            <a:rPr lang="he-IL" sz="2500" kern="1200" dirty="0"/>
            <a:t>אנרגית תנועה</a:t>
          </a:r>
        </a:p>
      </dsp:txBody>
      <dsp:txXfrm>
        <a:off x="1213595" y="2226218"/>
        <a:ext cx="1009916" cy="697840"/>
      </dsp:txXfrm>
    </dsp:sp>
    <dsp:sp modelId="{0BEF8F7E-7515-4DE1-9356-59D3B23B0F53}">
      <dsp:nvSpPr>
        <dsp:cNvPr id="0" name=""/>
        <dsp:cNvSpPr/>
      </dsp:nvSpPr>
      <dsp:spPr>
        <a:xfrm rot="5123416">
          <a:off x="3162645" y="3429955"/>
          <a:ext cx="409134" cy="39328"/>
        </a:xfrm>
        <a:custGeom>
          <a:avLst/>
          <a:gdLst/>
          <a:ahLst/>
          <a:cxnLst/>
          <a:rect l="0" t="0" r="0" b="0"/>
          <a:pathLst>
            <a:path>
              <a:moveTo>
                <a:pt x="0" y="19664"/>
              </a:moveTo>
              <a:lnTo>
                <a:pt x="409134" y="196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3356984" y="3439391"/>
        <a:ext cx="20456" cy="20456"/>
      </dsp:txXfrm>
    </dsp:sp>
    <dsp:sp modelId="{0F63DA44-2AEA-4729-802C-7E2E44A253B4}">
      <dsp:nvSpPr>
        <dsp:cNvPr id="0" name=""/>
        <dsp:cNvSpPr/>
      </dsp:nvSpPr>
      <dsp:spPr>
        <a:xfrm>
          <a:off x="2741910" y="3651268"/>
          <a:ext cx="1395652" cy="1395652"/>
        </a:xfrm>
        <a:prstGeom prst="star10">
          <a:avLst/>
        </a:prstGeom>
        <a:solidFill>
          <a:schemeClr val="accent2">
            <a:hueOff val="-11835380"/>
            <a:satOff val="2370"/>
            <a:lumOff val="-40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rtl="1">
            <a:lnSpc>
              <a:spcPct val="90000"/>
            </a:lnSpc>
            <a:spcBef>
              <a:spcPct val="0"/>
            </a:spcBef>
            <a:spcAft>
              <a:spcPct val="35000"/>
            </a:spcAft>
            <a:buNone/>
          </a:pPr>
          <a:r>
            <a:rPr lang="he-IL" sz="2500" kern="1200" dirty="0"/>
            <a:t>אנרגיה אלסטית</a:t>
          </a:r>
        </a:p>
      </dsp:txBody>
      <dsp:txXfrm>
        <a:off x="2934778" y="4000174"/>
        <a:ext cx="1009916" cy="697840"/>
      </dsp:txXfrm>
    </dsp:sp>
    <dsp:sp modelId="{0DB82ECB-545E-4755-83F6-7E41C588E83C}">
      <dsp:nvSpPr>
        <dsp:cNvPr id="0" name=""/>
        <dsp:cNvSpPr/>
      </dsp:nvSpPr>
      <dsp:spPr>
        <a:xfrm rot="63010">
          <a:off x="3992396" y="2543417"/>
          <a:ext cx="15989" cy="39328"/>
        </a:xfrm>
        <a:custGeom>
          <a:avLst/>
          <a:gdLst/>
          <a:ahLst/>
          <a:cxnLst/>
          <a:rect l="0" t="0" r="0" b="0"/>
          <a:pathLst>
            <a:path>
              <a:moveTo>
                <a:pt x="0" y="19664"/>
              </a:moveTo>
              <a:lnTo>
                <a:pt x="15989" y="1966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3999991" y="2562681"/>
        <a:ext cx="799" cy="799"/>
      </dsp:txXfrm>
    </dsp:sp>
    <dsp:sp modelId="{3A727834-19CC-4465-A5EB-FC0A453ADA13}">
      <dsp:nvSpPr>
        <dsp:cNvPr id="0" name=""/>
        <dsp:cNvSpPr/>
      </dsp:nvSpPr>
      <dsp:spPr>
        <a:xfrm>
          <a:off x="4008168" y="1439781"/>
          <a:ext cx="2379420" cy="2290503"/>
        </a:xfrm>
        <a:prstGeom prst="star1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b="1" kern="1200" dirty="0"/>
            <a:t>אנרגית אור</a:t>
          </a:r>
        </a:p>
      </dsp:txBody>
      <dsp:txXfrm>
        <a:off x="4336985" y="2012396"/>
        <a:ext cx="1721786" cy="11452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E922B3-8A7F-4AEB-82C1-B05E0EBCE011}">
      <dsp:nvSpPr>
        <dsp:cNvPr id="0" name=""/>
        <dsp:cNvSpPr/>
      </dsp:nvSpPr>
      <dsp:spPr>
        <a:xfrm>
          <a:off x="2438567" y="1948519"/>
          <a:ext cx="1482469" cy="14824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1">
            <a:lnSpc>
              <a:spcPct val="90000"/>
            </a:lnSpc>
            <a:spcBef>
              <a:spcPct val="0"/>
            </a:spcBef>
            <a:spcAft>
              <a:spcPct val="35000"/>
            </a:spcAft>
            <a:buNone/>
          </a:pPr>
          <a:r>
            <a:rPr lang="he-IL" sz="2900" kern="1200" dirty="0"/>
            <a:t>סוגי אנרגיה</a:t>
          </a:r>
        </a:p>
      </dsp:txBody>
      <dsp:txXfrm>
        <a:off x="2655670" y="2165622"/>
        <a:ext cx="1048263" cy="1048263"/>
      </dsp:txXfrm>
    </dsp:sp>
    <dsp:sp modelId="{2A27629C-1DE3-49B5-8D81-1C35E0F76F3B}">
      <dsp:nvSpPr>
        <dsp:cNvPr id="0" name=""/>
        <dsp:cNvSpPr/>
      </dsp:nvSpPr>
      <dsp:spPr>
        <a:xfrm rot="16200000">
          <a:off x="2955925" y="1701969"/>
          <a:ext cx="447753" cy="45346"/>
        </a:xfrm>
        <a:custGeom>
          <a:avLst/>
          <a:gdLst/>
          <a:ahLst/>
          <a:cxnLst/>
          <a:rect l="0" t="0" r="0" b="0"/>
          <a:pathLst>
            <a:path>
              <a:moveTo>
                <a:pt x="0" y="22673"/>
              </a:moveTo>
              <a:lnTo>
                <a:pt x="447753" y="2267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3168608" y="1713449"/>
        <a:ext cx="22387" cy="22387"/>
      </dsp:txXfrm>
    </dsp:sp>
    <dsp:sp modelId="{A178AFA8-1606-4DC6-9D7E-A82E7DDE9D87}">
      <dsp:nvSpPr>
        <dsp:cNvPr id="0" name=""/>
        <dsp:cNvSpPr/>
      </dsp:nvSpPr>
      <dsp:spPr>
        <a:xfrm>
          <a:off x="2438567" y="18296"/>
          <a:ext cx="1482469" cy="1482469"/>
        </a:xfrm>
        <a:prstGeom prst="star1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he-IL" sz="2600" kern="1200" dirty="0"/>
            <a:t>אנרגית גובה</a:t>
          </a:r>
        </a:p>
      </dsp:txBody>
      <dsp:txXfrm>
        <a:off x="2643433" y="388906"/>
        <a:ext cx="1072737" cy="741249"/>
      </dsp:txXfrm>
    </dsp:sp>
    <dsp:sp modelId="{7B7AC6B0-C3DA-4D9C-B8F1-4DE8907ECAA0}">
      <dsp:nvSpPr>
        <dsp:cNvPr id="0" name=""/>
        <dsp:cNvSpPr/>
      </dsp:nvSpPr>
      <dsp:spPr>
        <a:xfrm rot="20520000">
          <a:off x="3873801" y="2368845"/>
          <a:ext cx="447753" cy="45346"/>
        </a:xfrm>
        <a:custGeom>
          <a:avLst/>
          <a:gdLst/>
          <a:ahLst/>
          <a:cxnLst/>
          <a:rect l="0" t="0" r="0" b="0"/>
          <a:pathLst>
            <a:path>
              <a:moveTo>
                <a:pt x="0" y="22673"/>
              </a:moveTo>
              <a:lnTo>
                <a:pt x="447753" y="2267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4086484" y="2380324"/>
        <a:ext cx="22387" cy="22387"/>
      </dsp:txXfrm>
    </dsp:sp>
    <dsp:sp modelId="{19C09369-67B8-47D9-81BE-42FF3A75645F}">
      <dsp:nvSpPr>
        <dsp:cNvPr id="0" name=""/>
        <dsp:cNvSpPr/>
      </dsp:nvSpPr>
      <dsp:spPr>
        <a:xfrm>
          <a:off x="4274318" y="1352048"/>
          <a:ext cx="1482469" cy="1482469"/>
        </a:xfrm>
        <a:prstGeom prst="star10">
          <a:avLst/>
        </a:prstGeom>
        <a:solidFill>
          <a:schemeClr val="accent2">
            <a:hueOff val="-4438267"/>
            <a:satOff val="889"/>
            <a:lumOff val="-15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he-IL" sz="2600" kern="1200" dirty="0"/>
            <a:t>אנרגית תנועה</a:t>
          </a:r>
        </a:p>
      </dsp:txBody>
      <dsp:txXfrm>
        <a:off x="4479184" y="1722658"/>
        <a:ext cx="1072737" cy="741249"/>
      </dsp:txXfrm>
    </dsp:sp>
    <dsp:sp modelId="{0BEF8F7E-7515-4DE1-9356-59D3B23B0F53}">
      <dsp:nvSpPr>
        <dsp:cNvPr id="0" name=""/>
        <dsp:cNvSpPr/>
      </dsp:nvSpPr>
      <dsp:spPr>
        <a:xfrm rot="3240000">
          <a:off x="3523204" y="3447872"/>
          <a:ext cx="447753" cy="45346"/>
        </a:xfrm>
        <a:custGeom>
          <a:avLst/>
          <a:gdLst/>
          <a:ahLst/>
          <a:cxnLst/>
          <a:rect l="0" t="0" r="0" b="0"/>
          <a:pathLst>
            <a:path>
              <a:moveTo>
                <a:pt x="0" y="22673"/>
              </a:moveTo>
              <a:lnTo>
                <a:pt x="447753" y="2267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a:off x="3735886" y="3459352"/>
        <a:ext cx="22387" cy="22387"/>
      </dsp:txXfrm>
    </dsp:sp>
    <dsp:sp modelId="{0F63DA44-2AEA-4729-802C-7E2E44A253B4}">
      <dsp:nvSpPr>
        <dsp:cNvPr id="0" name=""/>
        <dsp:cNvSpPr/>
      </dsp:nvSpPr>
      <dsp:spPr>
        <a:xfrm>
          <a:off x="3573124" y="3510102"/>
          <a:ext cx="1482469" cy="1482469"/>
        </a:xfrm>
        <a:prstGeom prst="star10">
          <a:avLst/>
        </a:prstGeom>
        <a:solidFill>
          <a:schemeClr val="accent2">
            <a:hueOff val="-8876535"/>
            <a:satOff val="1777"/>
            <a:lumOff val="-30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rtl="1">
            <a:lnSpc>
              <a:spcPct val="90000"/>
            </a:lnSpc>
            <a:spcBef>
              <a:spcPct val="0"/>
            </a:spcBef>
            <a:spcAft>
              <a:spcPct val="35000"/>
            </a:spcAft>
            <a:buNone/>
          </a:pPr>
          <a:r>
            <a:rPr lang="he-IL" sz="2600" kern="1200" dirty="0"/>
            <a:t>אנרגיה אלסטית</a:t>
          </a:r>
        </a:p>
      </dsp:txBody>
      <dsp:txXfrm>
        <a:off x="3777990" y="3880712"/>
        <a:ext cx="1072737" cy="741249"/>
      </dsp:txXfrm>
    </dsp:sp>
    <dsp:sp modelId="{0DB82ECB-545E-4755-83F6-7E41C588E83C}">
      <dsp:nvSpPr>
        <dsp:cNvPr id="0" name=""/>
        <dsp:cNvSpPr/>
      </dsp:nvSpPr>
      <dsp:spPr>
        <a:xfrm rot="7647588">
          <a:off x="2368533" y="3433368"/>
          <a:ext cx="448259" cy="45346"/>
        </a:xfrm>
        <a:custGeom>
          <a:avLst/>
          <a:gdLst/>
          <a:ahLst/>
          <a:cxnLst/>
          <a:rect l="0" t="0" r="0" b="0"/>
          <a:pathLst>
            <a:path>
              <a:moveTo>
                <a:pt x="0" y="22673"/>
              </a:moveTo>
              <a:lnTo>
                <a:pt x="448259" y="2267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2581457" y="3444835"/>
        <a:ext cx="22412" cy="22412"/>
      </dsp:txXfrm>
    </dsp:sp>
    <dsp:sp modelId="{3A727834-19CC-4465-A5EB-FC0A453ADA13}">
      <dsp:nvSpPr>
        <dsp:cNvPr id="0" name=""/>
        <dsp:cNvSpPr/>
      </dsp:nvSpPr>
      <dsp:spPr>
        <a:xfrm>
          <a:off x="1261793" y="3487267"/>
          <a:ext cx="1492609" cy="1463404"/>
        </a:xfrm>
        <a:prstGeom prst="star10">
          <a:avLst/>
        </a:prstGeom>
        <a:solidFill>
          <a:schemeClr val="accent2">
            <a:hueOff val="-13314802"/>
            <a:satOff val="2666"/>
            <a:lumOff val="-45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1">
            <a:lnSpc>
              <a:spcPct val="90000"/>
            </a:lnSpc>
            <a:spcBef>
              <a:spcPct val="0"/>
            </a:spcBef>
            <a:spcAft>
              <a:spcPct val="35000"/>
            </a:spcAft>
            <a:buNone/>
          </a:pPr>
          <a:r>
            <a:rPr lang="he-IL" sz="2000" b="0" kern="1200" dirty="0"/>
            <a:t>אנרגית אור</a:t>
          </a:r>
        </a:p>
      </dsp:txBody>
      <dsp:txXfrm>
        <a:off x="1468060" y="3853111"/>
        <a:ext cx="1080075" cy="731716"/>
      </dsp:txXfrm>
    </dsp:sp>
    <dsp:sp modelId="{0CC838C0-DE48-4636-B757-CFEDF84BBE64}">
      <dsp:nvSpPr>
        <dsp:cNvPr id="0" name=""/>
        <dsp:cNvSpPr/>
      </dsp:nvSpPr>
      <dsp:spPr>
        <a:xfrm rot="12231294">
          <a:off x="2305813" y="2325892"/>
          <a:ext cx="204824" cy="45346"/>
        </a:xfrm>
        <a:custGeom>
          <a:avLst/>
          <a:gdLst/>
          <a:ahLst/>
          <a:cxnLst/>
          <a:rect l="0" t="0" r="0" b="0"/>
          <a:pathLst>
            <a:path>
              <a:moveTo>
                <a:pt x="0" y="22673"/>
              </a:moveTo>
              <a:lnTo>
                <a:pt x="204824" y="2267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rtl="1">
            <a:lnSpc>
              <a:spcPct val="90000"/>
            </a:lnSpc>
            <a:spcBef>
              <a:spcPct val="0"/>
            </a:spcBef>
            <a:spcAft>
              <a:spcPct val="35000"/>
            </a:spcAft>
            <a:buNone/>
          </a:pPr>
          <a:endParaRPr lang="he-IL" sz="500" kern="1200"/>
        </a:p>
      </dsp:txBody>
      <dsp:txXfrm rot="10800000">
        <a:off x="2403105" y="2343444"/>
        <a:ext cx="10241" cy="10241"/>
      </dsp:txXfrm>
    </dsp:sp>
    <dsp:sp modelId="{B2417BE8-8A33-41E8-8CA0-7BBF5D566797}">
      <dsp:nvSpPr>
        <dsp:cNvPr id="0" name=""/>
        <dsp:cNvSpPr/>
      </dsp:nvSpPr>
      <dsp:spPr>
        <a:xfrm>
          <a:off x="0" y="690560"/>
          <a:ext cx="2432435" cy="2261803"/>
        </a:xfrm>
        <a:prstGeom prst="star10">
          <a:avLst/>
        </a:prstGeom>
        <a:solidFill>
          <a:schemeClr val="accent2">
            <a:hueOff val="-17753069"/>
            <a:satOff val="3555"/>
            <a:lumOff val="-60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rtl="1">
            <a:lnSpc>
              <a:spcPct val="90000"/>
            </a:lnSpc>
            <a:spcBef>
              <a:spcPct val="0"/>
            </a:spcBef>
            <a:spcAft>
              <a:spcPct val="35000"/>
            </a:spcAft>
            <a:buNone/>
          </a:pPr>
          <a:r>
            <a:rPr lang="he-IL" sz="3200" b="1" kern="1200" dirty="0"/>
            <a:t>אנרגית קול</a:t>
          </a:r>
        </a:p>
      </dsp:txBody>
      <dsp:txXfrm>
        <a:off x="336143" y="1256000"/>
        <a:ext cx="1760149" cy="113092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כ"ו/אייר/תש"פ</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03F965BA-DA3B-EB42-8F73-FDBE27A0A657}" type="slidenum">
              <a:rPr lang="x-none" smtClean="0"/>
              <a:t>1</a:t>
            </a:fld>
            <a:endParaRPr lang="x-none"/>
          </a:p>
        </p:txBody>
      </p:sp>
    </p:spTree>
    <p:extLst>
      <p:ext uri="{BB962C8B-B14F-4D97-AF65-F5344CB8AC3E}">
        <p14:creationId xmlns:p14="http://schemas.microsoft.com/office/powerpoint/2010/main" val="383607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נצפה כעת בהדמיה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4064030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dirty="0"/>
              <a:t>בהדמיה ראינו כי ניתן לחמם את המים בדרכים שונות, אנרגית חום זוהי אנרגיה שגורמת לגופים להתחמם. קרינת השמש היא המקור הטבעי הגדול ביותר של אנרגיית חום.  חום נוצר גם בעקבות שריפה של חומרי דלק והפעלת מכשירי חשמל. </a:t>
            </a:r>
          </a:p>
          <a:p>
            <a:pPr algn="r" rtl="1"/>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1504924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ננסה לחמם את המים בדרך נוספת,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2982864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ראינו בהדמיה דרך נוספת לחימום המים. כתבו במחברת אילו סוגי אנרגיה נוספים הזכרנו בהדמיה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3900796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ראינו בשלושת הדמיות שאפשר לגרום לפעולה מסוימת להתרחש בדרכים שונות למשל: שינוי באנרגית החום של המים. אנרגית חום היא דוגמא לסוג של אנרגיה. ישנם סוגים נוספים של אנרגיה. נכיר את סוגי האנרגיה על ידי התנסות בצעצועים שיש בבית.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3411663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341166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אתם בטח סקרנים</a:t>
            </a:r>
            <a:r>
              <a:rPr lang="he-IL" baseline="0" dirty="0"/>
              <a:t> לדעת מדוע הבאתם </a:t>
            </a:r>
            <a:r>
              <a:rPr lang="he-IL" baseline="0" dirty="0" err="1"/>
              <a:t>איתכם</a:t>
            </a:r>
            <a:r>
              <a:rPr lang="he-IL" baseline="0" dirty="0"/>
              <a:t> צעצועים לשיעור</a:t>
            </a:r>
          </a:p>
          <a:p>
            <a:r>
              <a:rPr lang="he-IL" baseline="0" dirty="0"/>
              <a:t>אז בעוד רגע נתחיל לשחק. לפני כן - </a:t>
            </a:r>
            <a:endParaRPr lang="he-IL" dirty="0"/>
          </a:p>
          <a:p>
            <a:r>
              <a:rPr lang="he-IL" dirty="0"/>
              <a:t>העתיקו למחברת את הטבלה הבאה אותה נמלא לאחר כל התנסות.</a:t>
            </a:r>
          </a:p>
          <a:p>
            <a:r>
              <a:rPr lang="he-IL" dirty="0"/>
              <a:t>לאחר שתי דקות לומר: אני אדגים לכם שימוש בצעצוע. אתם תכתבו בטבלה איזו פעולה מתבצעת ואיזה סוג אנרגיה אתם מזהים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13083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מדגימים</a:t>
            </a:r>
            <a:r>
              <a:rPr lang="he-IL" baseline="0" dirty="0"/>
              <a:t> הקפצה של כדור ושואלים – איזו אנרגיה אתם חושבים שיש כאן?</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2679226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לכל גוף הנמצא בגובה מסוים, יש אנרגיית גובה פוטנציאלית. לדוגמה: חפץ מורם מעל הרצפה, תפוח על עץ, גם לכדור הקופץ מגובה אנרגית גובה, אנחנו יכולים לזהות כי קיימת אנרגית גובה כשיש שינוי בגובה הגוף.</a:t>
            </a:r>
          </a:p>
          <a:p>
            <a:r>
              <a:rPr lang="he-IL" dirty="0"/>
              <a:t>מלאו בטבלה את שורת הכדור.</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2679226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13083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נכיר את המושג אנרגיה, מהי אנרגיה, סוגים של אנרגיה ועוד.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672148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dirty="0"/>
              <a:t>נעבור להדגמת מכונית המשחק (להדגים). זיהיתם איזו אנרגיה יש כאן?</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2940628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dirty="0"/>
              <a:t>נכון – אנרגית תנועה. זוהי אנרגיה המצויה בגופים הנמצאים בתנועה. למשל כלי רכב נעים, מים זורמים ורוח נושבת.</a:t>
            </a:r>
          </a:p>
          <a:p>
            <a:r>
              <a:rPr lang="he-IL" sz="1200" dirty="0"/>
              <a:t> לכל גוף נע יש אנרגיית תנועה שתלויה במסה – הכמות של  הגוף ובמהירותו. נזהה אנרגית תנועה כשנראה שינוי במהירות הגוף.</a:t>
            </a:r>
            <a:endParaRPr lang="he-IL" sz="1200" b="1" u="sng" dirty="0"/>
          </a:p>
          <a:p>
            <a:r>
              <a:rPr lang="he-IL" dirty="0"/>
              <a:t>מלאו בטבלה את שורת המכונית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2940628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130837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dirty="0"/>
              <a:t>תראו את המשחק הנחמד הזה (להדגים). אני ממש יכולה למעוך אותו, וכשאני מפסיקה</a:t>
            </a:r>
            <a:r>
              <a:rPr lang="he-IL" baseline="0" dirty="0"/>
              <a:t> ללחוץ. הוא חוזר למצבו המקורי. זה טיפה יותר מאתגר. הצלחתם לזהות איזה סוג של אנרגיה הדגמתי?</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2836144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dirty="0"/>
              <a:t>אנרגיה אלסטית קיימת בחומרים שונים. </a:t>
            </a:r>
            <a:r>
              <a:rPr lang="he-IL" sz="1200" b="0" i="0" kern="1200" dirty="0">
                <a:solidFill>
                  <a:schemeClr val="tx1"/>
                </a:solidFill>
                <a:effectLst/>
                <a:latin typeface="+mn-lt"/>
                <a:ea typeface="+mn-ea"/>
                <a:cs typeface="+mn-cs"/>
              </a:rPr>
              <a:t>היא מאופיינת בשינוי בצורתו של גוף אלסטי, האנרגיה</a:t>
            </a:r>
          </a:p>
          <a:p>
            <a:pPr rtl="1"/>
            <a:r>
              <a:rPr lang="he-IL" sz="1200" b="0" i="0" kern="1200" dirty="0">
                <a:solidFill>
                  <a:schemeClr val="tx1"/>
                </a:solidFill>
                <a:effectLst/>
                <a:latin typeface="+mn-lt"/>
                <a:ea typeface="+mn-ea"/>
                <a:cs typeface="+mn-cs"/>
              </a:rPr>
              <a:t>   תתרחש כאשר הגוף האלסטי מתוח או מכווץ. אלסטיות תכונה של חומר לחזור למצבו</a:t>
            </a:r>
            <a:br>
              <a:rPr lang="he-IL" sz="1200" b="0" i="0" kern="1200" dirty="0">
                <a:solidFill>
                  <a:schemeClr val="tx1"/>
                </a:solidFill>
                <a:effectLst/>
                <a:latin typeface="+mn-lt"/>
                <a:ea typeface="+mn-ea"/>
                <a:cs typeface="+mn-cs"/>
              </a:rPr>
            </a:br>
            <a:r>
              <a:rPr lang="he-IL" sz="1200" b="0" i="0" kern="1200" dirty="0">
                <a:solidFill>
                  <a:schemeClr val="tx1"/>
                </a:solidFill>
                <a:effectLst/>
                <a:latin typeface="+mn-lt"/>
                <a:ea typeface="+mn-ea"/>
                <a:cs typeface="+mn-cs"/>
              </a:rPr>
              <a:t>   הקודם לאחר שלחצנו כופפנו או משכנו את הגוף.</a:t>
            </a:r>
            <a:br>
              <a:rPr lang="he-IL" sz="1200" b="0" i="0" kern="1200" dirty="0">
                <a:solidFill>
                  <a:schemeClr val="tx1"/>
                </a:solidFill>
                <a:effectLst/>
                <a:latin typeface="+mn-lt"/>
                <a:ea typeface="+mn-ea"/>
                <a:cs typeface="+mn-cs"/>
              </a:rPr>
            </a:br>
            <a:r>
              <a:rPr lang="he-IL" sz="1200" b="0" i="0" kern="1200" dirty="0">
                <a:solidFill>
                  <a:schemeClr val="tx1"/>
                </a:solidFill>
                <a:effectLst/>
                <a:latin typeface="+mn-lt"/>
                <a:ea typeface="+mn-ea"/>
                <a:cs typeface="+mn-cs"/>
              </a:rPr>
              <a:t>   לדוגמה: גומייה מתוחה, במשחק קפיץ, סרגל מכופף ובמשחק שהצגנו.</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2836144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130837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dirty="0"/>
              <a:t>ומה</a:t>
            </a:r>
            <a:r>
              <a:rPr lang="he-IL" sz="1200" baseline="0" dirty="0"/>
              <a:t> לגבי הפנס הזה? אני מפעילה אותו. (להדגים). איזו אנרגיה זיהיתם?</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4038972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dirty="0"/>
              <a:t>אנרגית אור קיימת בכל סוגי האור.  קרינת השמש היא המקור הטבעי הגדול ביותר של אנרגיית אור. בעזרת אנרגיית האור הצמחים מייצרים את מזונם. אנרגיית אור נוצרת גם בנר דולק ובנורה דולקת, ובפנס המשחק שלנו.</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4038972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 כאלה שקוראים לאנרגית</a:t>
            </a:r>
            <a:r>
              <a:rPr lang="he-IL" baseline="0" dirty="0"/>
              <a:t> אור קרינה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130837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dirty="0"/>
              <a:t>תקשיבו</a:t>
            </a:r>
            <a:r>
              <a:rPr lang="he-IL" sz="1200" baseline="0" dirty="0"/>
              <a:t> לצליל הזה. (לשרוק בלי צילום או לחפש צעצוע מרעיש אחר) מצליחים לזהות מה עשיתי? נכון! שרקתי במשרוקית!. איזו אנרגיה יש כאן?</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3988059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שלום תלמידים יקרים, היום בשיעור נכיר את המושג אנרגיה, מהי אנרגיה, סוגים של אנרגיה ועוד. </a:t>
            </a:r>
          </a:p>
          <a:p>
            <a:pPr algn="r"/>
            <a:r>
              <a:rPr lang="he-IL" dirty="0"/>
              <a:t>נפתח בפעילות קטנה: לכל אחד מאיתנו יש דברים שונים שמספקים לו אנרגיה, מוטיבציה והתרעננות.  למי שאצלו זו שינה טובה שימחא כף, לחלקנו ששוקולד נותן להם אנרגיה, יקפוץ שתי קפיצות, מי שאוהב לעשות ספורט, מוזמן לקפוץ קפיצת צפרדע, מי שמעדיף לקרוא ספר – עמדו על רגל אחת, ואולי דווקא אתם מעדיפים תחביב אחר? תרוצו במקום.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1948266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dirty="0"/>
              <a:t>אנרגית קול קיימת בגופים שונים: בקולות הפעמון המצלצל בדלת ובקולות הרעם, ציוצי ציפורים, וגם בי  עכשיו כשאני מדברת איתכם,  גם משרוקית המשחק שלנו משמיעה קול. כתבו בטבלה את</a:t>
            </a:r>
            <a:r>
              <a:rPr lang="he-IL" sz="1200" baseline="0" dirty="0"/>
              <a:t> תשובתכם</a:t>
            </a:r>
            <a:endParaRPr lang="he-IL" sz="1200" dirty="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32</a:t>
            </a:fld>
            <a:endParaRPr lang="x-none"/>
          </a:p>
        </p:txBody>
      </p:sp>
    </p:spTree>
    <p:extLst>
      <p:ext uri="{BB962C8B-B14F-4D97-AF65-F5344CB8AC3E}">
        <p14:creationId xmlns:p14="http://schemas.microsoft.com/office/powerpoint/2010/main" val="3988059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 כאלה שקוראים לאנרגית</a:t>
            </a:r>
            <a:r>
              <a:rPr lang="he-IL" baseline="0" dirty="0"/>
              <a:t> אור קרינה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33</a:t>
            </a:fld>
            <a:endParaRPr lang="x-none"/>
          </a:p>
        </p:txBody>
      </p:sp>
    </p:spTree>
    <p:extLst>
      <p:ext uri="{BB962C8B-B14F-4D97-AF65-F5344CB8AC3E}">
        <p14:creationId xmlns:p14="http://schemas.microsoft.com/office/powerpoint/2010/main" val="130837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aseline="0" dirty="0"/>
              <a:t> תראו, הבאתי לכאן כל מיני משחקים חשמליים. בטח גם אתם הכנתם כמה כאלה שפועלים באמצעות סוללות או מטען. איזו אנרגיה יש לנו כאן?</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34</a:t>
            </a:fld>
            <a:endParaRPr lang="x-none"/>
          </a:p>
        </p:txBody>
      </p:sp>
    </p:spTree>
    <p:extLst>
      <p:ext uri="{BB962C8B-B14F-4D97-AF65-F5344CB8AC3E}">
        <p14:creationId xmlns:p14="http://schemas.microsoft.com/office/powerpoint/2010/main" val="2825403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dirty="0"/>
              <a:t>מה המשותף לתמונות אלו? כולם פועלים על אנרגיה חשמלית. אנרגיה חשמלית זמינה ונקייה ולכן מכשירי חשמל רבים וצעצועים שונים פועלים על אנרגיה זו. באמצעות זרם החשמל ניתן להפיק</a:t>
            </a:r>
          </a:p>
          <a:p>
            <a:r>
              <a:rPr lang="he-IL" sz="1200" dirty="0"/>
              <a:t>אנרגיה חשמלית אשר מאפשרת להפעיל את מכשירי החשמל.</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35</a:t>
            </a:fld>
            <a:endParaRPr lang="x-none"/>
          </a:p>
        </p:txBody>
      </p:sp>
    </p:spTree>
    <p:extLst>
      <p:ext uri="{BB962C8B-B14F-4D97-AF65-F5344CB8AC3E}">
        <p14:creationId xmlns:p14="http://schemas.microsoft.com/office/powerpoint/2010/main" val="2825403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יש כאלה שקוראים לאנרגית</a:t>
            </a:r>
            <a:r>
              <a:rPr lang="he-IL" baseline="0" dirty="0"/>
              <a:t> אור קרינה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36</a:t>
            </a:fld>
            <a:endParaRPr lang="x-none"/>
          </a:p>
        </p:txBody>
      </p:sp>
    </p:spTree>
    <p:extLst>
      <p:ext uri="{BB962C8B-B14F-4D97-AF65-F5344CB8AC3E}">
        <p14:creationId xmlns:p14="http://schemas.microsoft.com/office/powerpoint/2010/main" val="130837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התבוננו בנר הדולק הזה. (להדגים).</a:t>
            </a:r>
            <a:r>
              <a:rPr lang="he-IL" sz="1200" baseline="0" dirty="0"/>
              <a:t> האם אתם מצליחים לזהות את סוג האנרגיה?</a:t>
            </a:r>
            <a:endParaRPr lang="he-IL" sz="1200" b="1" u="sng"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37</a:t>
            </a:fld>
            <a:endParaRPr lang="x-none"/>
          </a:p>
        </p:txBody>
      </p:sp>
    </p:spTree>
    <p:extLst>
      <p:ext uri="{BB962C8B-B14F-4D97-AF65-F5344CB8AC3E}">
        <p14:creationId xmlns:p14="http://schemas.microsoft.com/office/powerpoint/2010/main" val="10181893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a:t>אנרגיה כימית נמצאת בחומרים. למשל, בחומרי דלק: בנר דולק, עץ, פחם, ונפט. האנרגיה הכימית מאפשרת לחומרי הדלק לבעור.</a:t>
            </a:r>
            <a:endParaRPr lang="he-IL" sz="1200" b="1" u="sng" dirty="0"/>
          </a:p>
          <a:p>
            <a:pPr algn="r" rtl="1"/>
            <a:r>
              <a:rPr lang="he-IL" sz="1200" dirty="0"/>
              <a:t>אנרגיה כימית קיימת גם בחומרים שבגופם של יצורים חיים כמו: פחמימות ושומנים.   האנרגיה הכימית שבגופנו מאפשרת ליצורים חיים לפעול (למשל: להפעיל את השרירים), כשהשרירים פועלים אנחנו משתמשים באנרגיה כימית שבשרירים.</a:t>
            </a:r>
          </a:p>
          <a:p>
            <a:r>
              <a:rPr lang="he-IL" sz="1200" dirty="0"/>
              <a:t>.</a:t>
            </a:r>
            <a:endParaRPr lang="he-IL" sz="1200" b="1" u="sng"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38</a:t>
            </a:fld>
            <a:endParaRPr lang="x-none"/>
          </a:p>
        </p:txBody>
      </p:sp>
    </p:spTree>
    <p:extLst>
      <p:ext uri="{BB962C8B-B14F-4D97-AF65-F5344CB8AC3E}">
        <p14:creationId xmlns:p14="http://schemas.microsoft.com/office/powerpoint/2010/main" val="1018189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39</a:t>
            </a:fld>
            <a:endParaRPr lang="x-none"/>
          </a:p>
        </p:txBody>
      </p:sp>
    </p:spTree>
    <p:extLst>
      <p:ext uri="{BB962C8B-B14F-4D97-AF65-F5344CB8AC3E}">
        <p14:creationId xmlns:p14="http://schemas.microsoft.com/office/powerpoint/2010/main" val="130837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אחרי שהכרנו את סוגי האנרגיה, בהדמיה ובהתנסות עם המשחקים. נזהה את סוגי האנרגיה במשחקים נוספים. בתחילת השיעור התבקשתם להביא שני צעצועים לבחירתכם מהבית. איזה צעצוע</a:t>
            </a:r>
            <a:r>
              <a:rPr lang="he-IL" baseline="0" dirty="0"/>
              <a:t> הבאתם? </a:t>
            </a:r>
            <a:r>
              <a:rPr lang="he-IL" dirty="0"/>
              <a:t>בדקו מה הפעולה של הצעצוע? איזה שינוי מתרחש בצעצוע שלכם? איזו אנרגיה דרושה לצעצוע שלכם כדי לפעול?  גם אני הבאתי צעצוע, מי שלא הביא צעצוע יוכל להתנסות ולענות מהתנסות זו?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40</a:t>
            </a:fld>
            <a:endParaRPr lang="x-none"/>
          </a:p>
        </p:txBody>
      </p:sp>
    </p:spTree>
    <p:extLst>
      <p:ext uri="{BB962C8B-B14F-4D97-AF65-F5344CB8AC3E}">
        <p14:creationId xmlns:p14="http://schemas.microsoft.com/office/powerpoint/2010/main" val="2640133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41</a:t>
            </a:fld>
            <a:endParaRPr lang="x-none"/>
          </a:p>
        </p:txBody>
      </p:sp>
    </p:spTree>
    <p:extLst>
      <p:ext uri="{BB962C8B-B14F-4D97-AF65-F5344CB8AC3E}">
        <p14:creationId xmlns:p14="http://schemas.microsoft.com/office/powerpoint/2010/main" val="50868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br>
              <a:rPr lang="he-IL" dirty="0"/>
            </a:br>
            <a:r>
              <a:rPr lang="he-IL" dirty="0"/>
              <a:t>ודאי שמעתם את המושג 'אנרגיה’</a:t>
            </a:r>
            <a:r>
              <a:rPr lang="en-US" dirty="0"/>
              <a:t>  </a:t>
            </a:r>
            <a:r>
              <a:rPr lang="he-IL" dirty="0"/>
              <a:t>ואני בטוחה שאתם גם משתמשים במושג 'אנרגיה' בחיי היום יום. העתיקו את שמש האסוציאציות למחברת ורשמו מושגים שאתם מכירים הקשורים באנרגיה.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556526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42</a:t>
            </a:fld>
            <a:endParaRPr lang="x-none"/>
          </a:p>
        </p:txBody>
      </p:sp>
    </p:spTree>
    <p:extLst>
      <p:ext uri="{BB962C8B-B14F-4D97-AF65-F5344CB8AC3E}">
        <p14:creationId xmlns:p14="http://schemas.microsoft.com/office/powerpoint/2010/main" val="2963691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נכיר כעת עוד שני מאפיינים נוספים של אנרגיה. כל אנרגיה יכולה להפוך מסוג אחד לסוג אחר, בואו ונראה דוגמא מהמשחק מכונית על שלט. כדי להפעיל את המשחק אנחנו זקוקים לסוללות. הסוללה משתמשת באנרגיה כימית – והופכת אותו לזרם חשמלי – אנרגיה חשמלית, כשהמשחק פועל עובר זרם חשמלי, וכשהמכונית נוסעת יש שינוי באנרגית התנועה.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43</a:t>
            </a:fld>
            <a:endParaRPr lang="x-none"/>
          </a:p>
        </p:txBody>
      </p:sp>
    </p:spTree>
    <p:extLst>
      <p:ext uri="{BB962C8B-B14F-4D97-AF65-F5344CB8AC3E}">
        <p14:creationId xmlns:p14="http://schemas.microsoft.com/office/powerpoint/2010/main" val="40758889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בנוסף, אנרגיה יכולה לעבור מגוף אחד לגוף אחר, במקרה הזה, זו אותו אנרגיה, היא לא הפכה לאנרגיה אחרת. אך עכשיו נראה שהאנרגיה עברה לגוף אחר. למשל באפקט הדומינו, גם אתם אוהבים להעמיד מספר חלקי דומינו ולגרום לנפילתם של חלקי הדומינו אחד לאחר השני? </a:t>
            </a:r>
          </a:p>
          <a:p>
            <a:r>
              <a:rPr lang="he-IL" dirty="0"/>
              <a:t>במקרה זה אנרגית התנועה של חלק אחד עברה לאנרגית התנועה של חלק אחר בדומינו.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44</a:t>
            </a:fld>
            <a:endParaRPr lang="x-none"/>
          </a:p>
        </p:txBody>
      </p:sp>
    </p:spTree>
    <p:extLst>
      <p:ext uri="{BB962C8B-B14F-4D97-AF65-F5344CB8AC3E}">
        <p14:creationId xmlns:p14="http://schemas.microsoft.com/office/powerpoint/2010/main" val="2260539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ועכשיו... משימה נוספת, לפניכם שתיים עשרה תמונות, עליכם ליצור ששה זוגות של תמונות, </a:t>
            </a:r>
          </a:p>
          <a:p>
            <a:r>
              <a:rPr lang="he-IL" dirty="0"/>
              <a:t>כשתמונה אחת מתארת פעולה שנעשתה בעבר ופעולה שנייה פעולה הנעשית כיום.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45</a:t>
            </a:fld>
            <a:endParaRPr lang="x-none"/>
          </a:p>
        </p:txBody>
      </p:sp>
    </p:spTree>
    <p:extLst>
      <p:ext uri="{BB962C8B-B14F-4D97-AF65-F5344CB8AC3E}">
        <p14:creationId xmlns:p14="http://schemas.microsoft.com/office/powerpoint/2010/main" val="4090382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אראה</a:t>
            </a:r>
            <a:r>
              <a:rPr lang="he-IL" baseline="0" dirty="0"/>
              <a:t> לכם שוב את כל הדוגמאות.</a:t>
            </a:r>
          </a:p>
          <a:p>
            <a:r>
              <a:rPr lang="he-IL" baseline="0" dirty="0"/>
              <a:t>כתבו במחברת: עבר והווה. אתם כמובן לא צריכים לצייר אלא כתבו רק את כותרות התמונות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46</a:t>
            </a:fld>
            <a:endParaRPr lang="x-none"/>
          </a:p>
        </p:txBody>
      </p:sp>
    </p:spTree>
    <p:extLst>
      <p:ext uri="{BB962C8B-B14F-4D97-AF65-F5344CB8AC3E}">
        <p14:creationId xmlns:p14="http://schemas.microsoft.com/office/powerpoint/2010/main" val="2122731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47</a:t>
            </a:fld>
            <a:endParaRPr lang="x-none"/>
          </a:p>
        </p:txBody>
      </p:sp>
    </p:spTree>
    <p:extLst>
      <p:ext uri="{BB962C8B-B14F-4D97-AF65-F5344CB8AC3E}">
        <p14:creationId xmlns:p14="http://schemas.microsoft.com/office/powerpoint/2010/main" val="4090382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שהתאמתם את הזוגות. חשבו איזו אנרגיה נדרשה בעבר לביצוע הפעולה ואיזו המרת אנרגיה דרושה מתרחשת בביצוע הפעולה? בואו ונראה דוגמא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48</a:t>
            </a:fld>
            <a:endParaRPr lang="x-none"/>
          </a:p>
        </p:txBody>
      </p:sp>
    </p:spTree>
    <p:extLst>
      <p:ext uri="{BB962C8B-B14F-4D97-AF65-F5344CB8AC3E}">
        <p14:creationId xmlns:p14="http://schemas.microsoft.com/office/powerpoint/2010/main" val="39955374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איזו אנרגיה נדרשת ואיזו המרת אנרגיה קיימת?</a:t>
            </a:r>
          </a:p>
          <a:p>
            <a:r>
              <a:rPr lang="he-IL" dirty="0"/>
              <a:t>תראו את צורת הכתיבה החדשה שלנו. נשתמש בתרשים. על גבי החץ נכתוב הפכה ל..  (להקריא דוגמה.</a:t>
            </a:r>
          </a:p>
          <a:p>
            <a:r>
              <a:rPr lang="he-IL" dirty="0"/>
              <a:t>ראיתם? אותה תוצאה – אנרגית תנועה אבל בכל פעם התחלנו עם אנרגיה</a:t>
            </a:r>
            <a:r>
              <a:rPr lang="he-IL" baseline="0" dirty="0"/>
              <a:t> אחרת.</a:t>
            </a:r>
          </a:p>
          <a:p>
            <a:r>
              <a:rPr lang="he-IL" baseline="0" dirty="0"/>
              <a:t>כעת חזרו לזוגות הנותרים והכינו עבורם תרשים המרת אנרגיה מתאים</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49</a:t>
            </a:fld>
            <a:endParaRPr lang="x-none"/>
          </a:p>
        </p:txBody>
      </p:sp>
    </p:spTree>
    <p:extLst>
      <p:ext uri="{BB962C8B-B14F-4D97-AF65-F5344CB8AC3E}">
        <p14:creationId xmlns:p14="http://schemas.microsoft.com/office/powerpoint/2010/main" val="1527674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שהתאמתם את הזוגות. חשבו איזו אנרגיה נדרשה בעבר לביצוע הפעולה ואיזו המרת אנרגיה דרושה מתרחשת בביצוע הפעולה? בואו ונראה דוגמא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50</a:t>
            </a:fld>
            <a:endParaRPr lang="x-none"/>
          </a:p>
        </p:txBody>
      </p:sp>
    </p:spTree>
    <p:extLst>
      <p:ext uri="{BB962C8B-B14F-4D97-AF65-F5344CB8AC3E}">
        <p14:creationId xmlns:p14="http://schemas.microsoft.com/office/powerpoint/2010/main" val="3995537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51</a:t>
            </a:fld>
            <a:endParaRPr lang="x-none"/>
          </a:p>
        </p:txBody>
      </p:sp>
    </p:spTree>
    <p:extLst>
      <p:ext uri="{BB962C8B-B14F-4D97-AF65-F5344CB8AC3E}">
        <p14:creationId xmlns:p14="http://schemas.microsoft.com/office/powerpoint/2010/main" val="2260539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כל הכבוד, תלמידים יקרים, כמה מושגים מצאתם! מעניין אם חשבתם על אותם מושגים כמוני? אלו המושגים שחשבתי עליהם: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10998585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52</a:t>
            </a:fld>
            <a:endParaRPr lang="x-none"/>
          </a:p>
        </p:txBody>
      </p:sp>
    </p:spTree>
    <p:extLst>
      <p:ext uri="{BB962C8B-B14F-4D97-AF65-F5344CB8AC3E}">
        <p14:creationId xmlns:p14="http://schemas.microsoft.com/office/powerpoint/2010/main" val="22605390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53</a:t>
            </a:fld>
            <a:endParaRPr lang="x-none"/>
          </a:p>
        </p:txBody>
      </p:sp>
    </p:spTree>
    <p:extLst>
      <p:ext uri="{BB962C8B-B14F-4D97-AF65-F5344CB8AC3E}">
        <p14:creationId xmlns:p14="http://schemas.microsoft.com/office/powerpoint/2010/main" val="22605390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54</a:t>
            </a:fld>
            <a:endParaRPr lang="x-none"/>
          </a:p>
        </p:txBody>
      </p:sp>
    </p:spTree>
    <p:extLst>
      <p:ext uri="{BB962C8B-B14F-4D97-AF65-F5344CB8AC3E}">
        <p14:creationId xmlns:p14="http://schemas.microsoft.com/office/powerpoint/2010/main" val="22605390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55</a:t>
            </a:fld>
            <a:endParaRPr lang="x-none"/>
          </a:p>
        </p:txBody>
      </p:sp>
    </p:spTree>
    <p:extLst>
      <p:ext uri="{BB962C8B-B14F-4D97-AF65-F5344CB8AC3E}">
        <p14:creationId xmlns:p14="http://schemas.microsoft.com/office/powerpoint/2010/main" val="22605390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56</a:t>
            </a:fld>
            <a:endParaRPr lang="x-none"/>
          </a:p>
        </p:txBody>
      </p:sp>
    </p:spTree>
    <p:extLst>
      <p:ext uri="{BB962C8B-B14F-4D97-AF65-F5344CB8AC3E}">
        <p14:creationId xmlns:p14="http://schemas.microsoft.com/office/powerpoint/2010/main" val="119109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ראינו שאנחנו משתמשים במושג אנרגיה בחיי היום יום, אנחנו גם יודעים שכל היצורים החיים זקוקים... (להקריא),  אפילו מכשירים שונים זקוקים לאנרגיה, מכונית לחומרי דלק, וכד אנחנו מבינים שאנרגיה הכרחית בכדי להתקיים, אבל מהי אנרגיה?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1804143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ובכלל, איך יודעים שיש אנרגיה? אנרגיה לא נקלטת בחושים שלנו. אי אפשר לראות אנרגיה, נכון? אף אחד מאיתנו לא ראה אנרגיה, </a:t>
            </a:r>
          </a:p>
          <a:p>
            <a:r>
              <a:rPr lang="he-IL" dirty="0"/>
              <a:t>או לשמוע אנרגיה, גם לא להריח אותה, או לטעום ואפילו לא לחוש אותה.  אבל ברור לכולנו שאנרגיה קיימת!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3981210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1"/>
            <a:r>
              <a:rPr lang="he-IL" dirty="0"/>
              <a:t>תסתכלו בבקשה על התמונות, אילו תופעות אנחנו רואים (נקריא לטובת ההקלטה?),  מה המשותף לכל התופעות שבתמונות? </a:t>
            </a:r>
          </a:p>
          <a:p>
            <a:pPr algn="l" rtl="1"/>
            <a:r>
              <a:rPr lang="he-IL" dirty="0"/>
              <a:t>אני בטוחה שעניתם שלכל התופעות הללו דרושה אנרגיה כדי שיתרחשו, ואתם צודקים!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231385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האנרגיה היא זו שמאפשרת לנו לבצע את כל הפעולות שאנו עושים בחיי היום יום: כמו .. להתלבש, להתפלל, ליטול ידיים, לקרוא ועוד.. הקומקום החשמלי לא יוכל לפעול בלי אנרגיה, המכונית שנוסעת זקוקה לאנרגיה. בלי אנרגיה לא נוכל לבצע כלום.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694814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94216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5" r:id="rId1"/>
    <p:sldLayoutId id="2147483672" r:id="rId2"/>
    <p:sldLayoutId id="2147483650" r:id="rId3"/>
    <p:sldLayoutId id="2147483653" r:id="rId4"/>
    <p:sldLayoutId id="2147483666" r:id="rId5"/>
    <p:sldLayoutId id="2147483652" r:id="rId6"/>
    <p:sldLayoutId id="2147483667" r:id="rId7"/>
    <p:sldLayoutId id="2147483669" r:id="rId8"/>
    <p:sldLayoutId id="2147483670" r:id="rId9"/>
    <p:sldLayoutId id="2147483671" r:id="rId10"/>
    <p:sldLayoutId id="2147483668" r:id="rId11"/>
    <p:sldLayoutId id="2147483665" r:id="rId12"/>
    <p:sldLayoutId id="2147483657" r:id="rId13"/>
    <p:sldLayoutId id="2147483664" r:id="rId14"/>
    <p:sldLayoutId id="2147483661" r:id="rId15"/>
    <p:sldLayoutId id="2147483649" r:id="rId16"/>
    <p:sldLayoutId id="2147483663" r:id="rId17"/>
  </p:sldLayoutIdLst>
  <p:txStyles>
    <p:title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0.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48.jpeg"/><Relationship Id="rId4" Type="http://schemas.openxmlformats.org/officeDocument/2006/relationships/diagramLayout" Target="../diagrams/layout10.xml"/><Relationship Id="rId9"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9.xml"/><Relationship Id="rId7" Type="http://schemas.openxmlformats.org/officeDocument/2006/relationships/diagramQuickStyle" Target="../diagrams/quickStyle1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40.png"/><Relationship Id="rId4" Type="http://schemas.openxmlformats.org/officeDocument/2006/relationships/notesSlide" Target="../notesSlides/notesSlide38.xml"/><Relationship Id="rId9" Type="http://schemas.microsoft.com/office/2007/relationships/diagramDrawing" Target="../diagrams/drawing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0.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28.png"/><Relationship Id="rId5" Type="http://schemas.openxmlformats.org/officeDocument/2006/relationships/image" Target="../media/image54.png"/><Relationship Id="rId15" Type="http://schemas.openxmlformats.org/officeDocument/2006/relationships/image" Target="../media/image62.jpeg"/><Relationship Id="rId10" Type="http://schemas.microsoft.com/office/2007/relationships/hdphoto" Target="../media/hdphoto1.wdp"/><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8.png"/><Relationship Id="rId18" Type="http://schemas.openxmlformats.org/officeDocument/2006/relationships/image" Target="../media/image62.jpeg"/><Relationship Id="rId3" Type="http://schemas.openxmlformats.org/officeDocument/2006/relationships/slideLayout" Target="../slideLayouts/slideLayout3.xml"/><Relationship Id="rId7" Type="http://schemas.openxmlformats.org/officeDocument/2006/relationships/image" Target="../media/image54.png"/><Relationship Id="rId12" Type="http://schemas.microsoft.com/office/2007/relationships/hdphoto" Target="../media/hdphoto1.wdp"/><Relationship Id="rId17" Type="http://schemas.openxmlformats.org/officeDocument/2006/relationships/image" Target="../media/image40.png"/><Relationship Id="rId2" Type="http://schemas.openxmlformats.org/officeDocument/2006/relationships/video" Target="../media/media5.mp4"/><Relationship Id="rId16" Type="http://schemas.openxmlformats.org/officeDocument/2006/relationships/image" Target="../media/image61.png"/><Relationship Id="rId1" Type="http://schemas.microsoft.com/office/2007/relationships/media" Target="../media/media5.mp4"/><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jpeg"/><Relationship Id="rId15" Type="http://schemas.openxmlformats.org/officeDocument/2006/relationships/image" Target="../media/image60.png"/><Relationship Id="rId10" Type="http://schemas.openxmlformats.org/officeDocument/2006/relationships/image" Target="../media/image57.png"/><Relationship Id="rId4" Type="http://schemas.openxmlformats.org/officeDocument/2006/relationships/notesSlide" Target="../notesSlides/notesSlide45.xml"/><Relationship Id="rId9" Type="http://schemas.openxmlformats.org/officeDocument/2006/relationships/image" Target="../media/image56.png"/><Relationship Id="rId14" Type="http://schemas.openxmlformats.org/officeDocument/2006/relationships/image" Target="../media/image59.png"/></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2.jpeg"/><Relationship Id="rId10" Type="http://schemas.openxmlformats.org/officeDocument/2006/relationships/image" Target="../media/image28.png"/><Relationship Id="rId4" Type="http://schemas.openxmlformats.org/officeDocument/2006/relationships/image" Target="../media/image54.png"/><Relationship Id="rId9" Type="http://schemas.microsoft.com/office/2007/relationships/hdphoto" Target="../media/hdphoto1.wdp"/><Relationship Id="rId14" Type="http://schemas.openxmlformats.org/officeDocument/2006/relationships/image" Target="../media/image52.jpe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13.xml"/><Relationship Id="rId13" Type="http://schemas.openxmlformats.org/officeDocument/2006/relationships/diagramColors" Target="../diagrams/colors14.xml"/><Relationship Id="rId3" Type="http://schemas.openxmlformats.org/officeDocument/2006/relationships/image" Target="../media/image55.png"/><Relationship Id="rId7" Type="http://schemas.openxmlformats.org/officeDocument/2006/relationships/diagramQuickStyle" Target="../diagrams/quickStyle13.xml"/><Relationship Id="rId12" Type="http://schemas.openxmlformats.org/officeDocument/2006/relationships/diagramQuickStyle" Target="../diagrams/quickStyle14.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diagramLayout" Target="../diagrams/layout13.xml"/><Relationship Id="rId11" Type="http://schemas.openxmlformats.org/officeDocument/2006/relationships/diagramLayout" Target="../diagrams/layout14.xml"/><Relationship Id="rId5" Type="http://schemas.openxmlformats.org/officeDocument/2006/relationships/diagramData" Target="../diagrams/data13.xml"/><Relationship Id="rId10" Type="http://schemas.openxmlformats.org/officeDocument/2006/relationships/diagramData" Target="../diagrams/data14.xml"/><Relationship Id="rId4" Type="http://schemas.openxmlformats.org/officeDocument/2006/relationships/image" Target="../media/image56.png"/><Relationship Id="rId9" Type="http://schemas.microsoft.com/office/2007/relationships/diagramDrawing" Target="../diagrams/drawing13.xml"/><Relationship Id="rId14" Type="http://schemas.microsoft.com/office/2007/relationships/diagramDrawing" Target="../diagrams/drawing14.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slideLayout" Target="../slideLayouts/slideLayout5.xml"/><Relationship Id="rId7" Type="http://schemas.openxmlformats.org/officeDocument/2006/relationships/image" Target="../media/image7.png"/><Relationship Id="rId12" Type="http://schemas.microsoft.com/office/2007/relationships/diagramDrawing" Target="../diagrams/drawing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diagramColors" Target="../diagrams/colors1.xml"/><Relationship Id="rId5" Type="http://schemas.openxmlformats.org/officeDocument/2006/relationships/image" Target="../media/image9.png"/><Relationship Id="rId10" Type="http://schemas.openxmlformats.org/officeDocument/2006/relationships/diagramQuickStyle" Target="../diagrams/quickStyle1.xml"/><Relationship Id="rId4" Type="http://schemas.openxmlformats.org/officeDocument/2006/relationships/notesSlide" Target="../notesSlides/notesSlide4.xml"/><Relationship Id="rId9"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9.png"/><Relationship Id="rId18" Type="http://schemas.openxmlformats.org/officeDocument/2006/relationships/image" Target="../media/image62.jpeg"/><Relationship Id="rId3" Type="http://schemas.openxmlformats.org/officeDocument/2006/relationships/slideLayout" Target="../slideLayouts/slideLayout3.xml"/><Relationship Id="rId7" Type="http://schemas.openxmlformats.org/officeDocument/2006/relationships/image" Target="../media/image55.png"/><Relationship Id="rId12" Type="http://schemas.openxmlformats.org/officeDocument/2006/relationships/image" Target="../media/image28.png"/><Relationship Id="rId17" Type="http://schemas.openxmlformats.org/officeDocument/2006/relationships/image" Target="../media/image40.png"/><Relationship Id="rId2" Type="http://schemas.openxmlformats.org/officeDocument/2006/relationships/video" Target="../media/media5.mp4"/><Relationship Id="rId16" Type="http://schemas.openxmlformats.org/officeDocument/2006/relationships/image" Target="../media/image52.jpeg"/><Relationship Id="rId1" Type="http://schemas.microsoft.com/office/2007/relationships/media" Target="../media/media5.mp4"/><Relationship Id="rId6" Type="http://schemas.openxmlformats.org/officeDocument/2006/relationships/image" Target="../media/image54.png"/><Relationship Id="rId11" Type="http://schemas.microsoft.com/office/2007/relationships/hdphoto" Target="../media/hdphoto1.wdp"/><Relationship Id="rId5" Type="http://schemas.openxmlformats.org/officeDocument/2006/relationships/image" Target="../media/image53.png"/><Relationship Id="rId15" Type="http://schemas.openxmlformats.org/officeDocument/2006/relationships/image" Target="../media/image61.png"/><Relationship Id="rId10" Type="http://schemas.openxmlformats.org/officeDocument/2006/relationships/image" Target="../media/image58.png"/><Relationship Id="rId4" Type="http://schemas.openxmlformats.org/officeDocument/2006/relationships/notesSlide" Target="../notesSlides/notesSlide48.xml"/><Relationship Id="rId9" Type="http://schemas.openxmlformats.org/officeDocument/2006/relationships/image" Target="../media/image57.png"/><Relationship Id="rId14" Type="http://schemas.openxmlformats.org/officeDocument/2006/relationships/image" Target="../media/image60.png"/></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image" Target="../media/image63.png"/><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image" Target="../media/image64.png"/><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50.xml"/><Relationship Id="rId1" Type="http://schemas.openxmlformats.org/officeDocument/2006/relationships/slideLayout" Target="../slideLayouts/slideLayout9.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20.xml"/><Relationship Id="rId13" Type="http://schemas.openxmlformats.org/officeDocument/2006/relationships/image" Target="../media/image65.png"/><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22.xml"/><Relationship Id="rId13" Type="http://schemas.openxmlformats.org/officeDocument/2006/relationships/image" Target="../media/image66.png"/><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24.xml"/><Relationship Id="rId13" Type="http://schemas.openxmlformats.org/officeDocument/2006/relationships/image" Target="../media/image65.png"/><Relationship Id="rId3" Type="http://schemas.openxmlformats.org/officeDocument/2006/relationships/diagramData" Target="../diagrams/data23.xml"/><Relationship Id="rId7" Type="http://schemas.microsoft.com/office/2007/relationships/diagramDrawing" Target="../diagrams/drawing23.xml"/><Relationship Id="rId12" Type="http://schemas.microsoft.com/office/2007/relationships/diagramDrawing" Target="../diagrams/drawing24.xml"/><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diagramColors" Target="../diagrams/colors23.xml"/><Relationship Id="rId11" Type="http://schemas.openxmlformats.org/officeDocument/2006/relationships/diagramColors" Target="../diagrams/colors24.xml"/><Relationship Id="rId5" Type="http://schemas.openxmlformats.org/officeDocument/2006/relationships/diagramQuickStyle" Target="../diagrams/quickStyle23.xml"/><Relationship Id="rId10" Type="http://schemas.openxmlformats.org/officeDocument/2006/relationships/diagramQuickStyle" Target="../diagrams/quickStyle24.xml"/><Relationship Id="rId4" Type="http://schemas.openxmlformats.org/officeDocument/2006/relationships/diagramLayout" Target="../diagrams/layout23.xml"/><Relationship Id="rId9" Type="http://schemas.openxmlformats.org/officeDocument/2006/relationships/diagramLayout" Target="../diagrams/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8353E3-2652-3F44-939F-0BCFCA29D2DF}"/>
              </a:ext>
            </a:extLst>
          </p:cNvPr>
          <p:cNvSpPr>
            <a:spLocks noGrp="1"/>
          </p:cNvSpPr>
          <p:nvPr>
            <p:ph type="body" sz="quarter" idx="12"/>
          </p:nvPr>
        </p:nvSpPr>
        <p:spPr>
          <a:xfrm>
            <a:off x="2565199" y="3025258"/>
            <a:ext cx="7816850" cy="1067468"/>
          </a:xfrm>
        </p:spPr>
        <p:txBody>
          <a:bodyPr/>
          <a:lstStyle/>
          <a:p>
            <a:r>
              <a:rPr lang="he-IL" dirty="0"/>
              <a:t>שיעור מדעים</a:t>
            </a:r>
            <a:r>
              <a:rPr lang="en-US" dirty="0"/>
              <a:t> </a:t>
            </a:r>
            <a:r>
              <a:rPr lang="he-IL" dirty="0"/>
              <a:t>לכיתה ו</a:t>
            </a:r>
            <a:endParaRPr lang="x-none" dirty="0"/>
          </a:p>
          <a:p>
            <a:endParaRPr lang="x-none" dirty="0"/>
          </a:p>
        </p:txBody>
      </p:sp>
      <p:sp>
        <p:nvSpPr>
          <p:cNvPr id="18" name="Text Placeholder 17">
            <a:extLst>
              <a:ext uri="{FF2B5EF4-FFF2-40B4-BE49-F238E27FC236}">
                <a16:creationId xmlns:a16="http://schemas.microsoft.com/office/drawing/2014/main" id="{E2ECD639-8970-3D4B-AC28-B74B56B9409F}"/>
              </a:ext>
            </a:extLst>
          </p:cNvPr>
          <p:cNvSpPr>
            <a:spLocks noGrp="1"/>
          </p:cNvSpPr>
          <p:nvPr>
            <p:ph type="body" sz="quarter" idx="13"/>
          </p:nvPr>
        </p:nvSpPr>
        <p:spPr/>
        <p:txBody>
          <a:bodyPr/>
          <a:lstStyle/>
          <a:p>
            <a:r>
              <a:rPr lang="he-IL" dirty="0"/>
              <a:t>נושא השיעור: אנרגיה סביבנו</a:t>
            </a:r>
            <a:endParaRPr lang="x-none" dirty="0"/>
          </a:p>
        </p:txBody>
      </p:sp>
      <p:sp>
        <p:nvSpPr>
          <p:cNvPr id="7" name="Text Placeholder 6">
            <a:extLst>
              <a:ext uri="{FF2B5EF4-FFF2-40B4-BE49-F238E27FC236}">
                <a16:creationId xmlns:a16="http://schemas.microsoft.com/office/drawing/2014/main" id="{F316A64C-005C-F64F-B02E-13F57DD4C7DB}"/>
              </a:ext>
            </a:extLst>
          </p:cNvPr>
          <p:cNvSpPr>
            <a:spLocks noGrp="1"/>
          </p:cNvSpPr>
          <p:nvPr>
            <p:ph type="body" sz="quarter" idx="14"/>
          </p:nvPr>
        </p:nvSpPr>
        <p:spPr/>
        <p:txBody>
          <a:bodyPr/>
          <a:lstStyle/>
          <a:p>
            <a:r>
              <a:rPr lang="he-IL" dirty="0"/>
              <a:t>עם המורה: נחמה בראמי</a:t>
            </a:r>
            <a:endParaRPr lang="x-none" dirty="0"/>
          </a:p>
        </p:txBody>
      </p:sp>
      <p:sp>
        <p:nvSpPr>
          <p:cNvPr id="2" name="תיבת טקסט 1">
            <a:extLst>
              <a:ext uri="{FF2B5EF4-FFF2-40B4-BE49-F238E27FC236}">
                <a16:creationId xmlns:a16="http://schemas.microsoft.com/office/drawing/2014/main" id="{D40D255F-50AD-4AD6-B75E-FADEB405DC00}"/>
              </a:ext>
            </a:extLst>
          </p:cNvPr>
          <p:cNvSpPr txBox="1"/>
          <p:nvPr/>
        </p:nvSpPr>
        <p:spPr>
          <a:xfrm>
            <a:off x="11074400" y="327546"/>
            <a:ext cx="826448" cy="369332"/>
          </a:xfrm>
          <a:prstGeom prst="rect">
            <a:avLst/>
          </a:prstGeom>
          <a:noFill/>
        </p:spPr>
        <p:txBody>
          <a:bodyPr wrap="square" rtlCol="1">
            <a:spAutoFit/>
          </a:bodyPr>
          <a:lstStyle/>
          <a:p>
            <a:r>
              <a:rPr lang="he-IL" dirty="0"/>
              <a:t>בס"ד</a:t>
            </a:r>
          </a:p>
        </p:txBody>
      </p:sp>
      <p:sp>
        <p:nvSpPr>
          <p:cNvPr id="6" name="Google Shape;238;p5"/>
          <p:cNvSpPr txBox="1">
            <a:spLocks noGrp="1"/>
          </p:cNvSpPr>
          <p:nvPr/>
        </p:nvSpPr>
        <p:spPr>
          <a:xfrm>
            <a:off x="5515941" y="2098583"/>
            <a:ext cx="5090160" cy="634326"/>
          </a:xfrm>
          <a:prstGeom prst="rect">
            <a:avLst/>
          </a:prstGeom>
          <a:solidFill>
            <a:srgbClr val="0033CC"/>
          </a:solidFill>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r>
              <a:rPr lang="he-IL" sz="3200" b="1" dirty="0"/>
              <a:t>מערכת שיעורים למגזר החרדי</a:t>
            </a:r>
          </a:p>
        </p:txBody>
      </p:sp>
    </p:spTree>
    <p:extLst>
      <p:ext uri="{BB962C8B-B14F-4D97-AF65-F5344CB8AC3E}">
        <p14:creationId xmlns:p14="http://schemas.microsoft.com/office/powerpoint/2010/main" val="267795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C0CB68-E3CC-3440-8D80-9FA79E1C00FB}"/>
              </a:ext>
            </a:extLst>
          </p:cNvPr>
          <p:cNvSpPr>
            <a:spLocks noGrp="1"/>
          </p:cNvSpPr>
          <p:nvPr>
            <p:ph type="body" sz="quarter" idx="10"/>
          </p:nvPr>
        </p:nvSpPr>
        <p:spPr/>
        <p:txBody>
          <a:bodyPr>
            <a:normAutofit/>
          </a:bodyPr>
          <a:lstStyle/>
          <a:p>
            <a:r>
              <a:rPr lang="he-IL" dirty="0"/>
              <a:t>אנחנו יכולים להסיק על קיומה של אנרגיה מהתרחשותן של תופעות בסביבה. </a:t>
            </a:r>
          </a:p>
          <a:p>
            <a:r>
              <a:rPr lang="he-IL" dirty="0"/>
              <a:t>ללא אנרגיה כל התופעות לא היו מתרחשות.</a:t>
            </a:r>
          </a:p>
          <a:p>
            <a:r>
              <a:rPr lang="he-IL" dirty="0"/>
              <a:t>אנרגיה מאפשרת לנו לבצע את כל הפעולות שאנו עושים בחיי היום יום. </a:t>
            </a:r>
          </a:p>
          <a:p>
            <a:r>
              <a:rPr lang="he-IL" dirty="0"/>
              <a:t>בלי אנרגיה לא נוכל לבצע כלום.</a:t>
            </a:r>
            <a:endParaRPr lang="x-none" dirty="0"/>
          </a:p>
        </p:txBody>
      </p:sp>
      <p:sp>
        <p:nvSpPr>
          <p:cNvPr id="2" name="Title 1">
            <a:extLst>
              <a:ext uri="{FF2B5EF4-FFF2-40B4-BE49-F238E27FC236}">
                <a16:creationId xmlns:a16="http://schemas.microsoft.com/office/drawing/2014/main" id="{53F02480-D5F1-6D42-95FA-F1A46927CA18}"/>
              </a:ext>
            </a:extLst>
          </p:cNvPr>
          <p:cNvSpPr>
            <a:spLocks noGrp="1"/>
          </p:cNvSpPr>
          <p:nvPr>
            <p:ph type="title"/>
          </p:nvPr>
        </p:nvSpPr>
        <p:spPr/>
        <p:txBody>
          <a:bodyPr/>
          <a:lstStyle/>
          <a:p>
            <a:pPr algn="ctr"/>
            <a:r>
              <a:rPr lang="he-IL" dirty="0"/>
              <a:t>מהי אנרגיה?</a:t>
            </a:r>
            <a:endParaRPr lang="x-none" dirty="0"/>
          </a:p>
        </p:txBody>
      </p:sp>
      <p:pic>
        <p:nvPicPr>
          <p:cNvPr id="14" name="Picture 13">
            <a:extLst>
              <a:ext uri="{FF2B5EF4-FFF2-40B4-BE49-F238E27FC236}">
                <a16:creationId xmlns:a16="http://schemas.microsoft.com/office/drawing/2014/main" id="{9B2D5F4B-86D3-B242-A021-5A17D9360872}"/>
              </a:ext>
            </a:extLst>
          </p:cNvPr>
          <p:cNvPicPr>
            <a:picLocks noChangeAspect="1"/>
          </p:cNvPicPr>
          <p:nvPr/>
        </p:nvPicPr>
        <p:blipFill>
          <a:blip r:embed="rId3"/>
          <a:stretch>
            <a:fillRect/>
          </a:stretch>
        </p:blipFill>
        <p:spPr>
          <a:xfrm>
            <a:off x="-95925" y="455612"/>
            <a:ext cx="1367342" cy="1473201"/>
          </a:xfrm>
          <a:prstGeom prst="rect">
            <a:avLst/>
          </a:prstGeom>
        </p:spPr>
      </p:pic>
    </p:spTree>
    <p:extLst>
      <p:ext uri="{BB962C8B-B14F-4D97-AF65-F5344CB8AC3E}">
        <p14:creationId xmlns:p14="http://schemas.microsoft.com/office/powerpoint/2010/main" val="222333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ה 1">
            <a:extLst>
              <a:ext uri="{FF2B5EF4-FFF2-40B4-BE49-F238E27FC236}">
                <a16:creationId xmlns:a16="http://schemas.microsoft.com/office/drawing/2014/main" id="{2389E1B8-4195-4D16-B903-F01AA8CB1B47}"/>
              </a:ext>
            </a:extLst>
          </p:cNvPr>
          <p:cNvSpPr>
            <a:spLocks noGrp="1"/>
          </p:cNvSpPr>
          <p:nvPr>
            <p:ph type="pic" idx="1"/>
          </p:nvPr>
        </p:nvSpPr>
        <p:spPr/>
      </p:sp>
      <p:sp>
        <p:nvSpPr>
          <p:cNvPr id="3" name="כותרת 2">
            <a:extLst>
              <a:ext uri="{FF2B5EF4-FFF2-40B4-BE49-F238E27FC236}">
                <a16:creationId xmlns:a16="http://schemas.microsoft.com/office/drawing/2014/main" id="{6EB9900F-4ADA-4B37-941B-DFF2EF29F997}"/>
              </a:ext>
            </a:extLst>
          </p:cNvPr>
          <p:cNvSpPr>
            <a:spLocks noGrp="1"/>
          </p:cNvSpPr>
          <p:nvPr>
            <p:ph type="ctrTitle"/>
          </p:nvPr>
        </p:nvSpPr>
        <p:spPr/>
        <p:txBody>
          <a:bodyPr/>
          <a:lstStyle/>
          <a:p>
            <a:endParaRPr lang="he-IL"/>
          </a:p>
        </p:txBody>
      </p:sp>
      <p:pic>
        <p:nvPicPr>
          <p:cNvPr id="4" name="חימום מים 1">
            <a:hlinkClick r:id="" action="ppaction://media"/>
            <a:extLst>
              <a:ext uri="{FF2B5EF4-FFF2-40B4-BE49-F238E27FC236}">
                <a16:creationId xmlns:a16="http://schemas.microsoft.com/office/drawing/2014/main" id="{5E58B338-83B0-44D1-9CD7-EB1D8BC009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394364"/>
            <a:ext cx="12143878" cy="6875665"/>
          </a:xfrm>
          <a:prstGeom prst="rect">
            <a:avLst/>
          </a:prstGeom>
        </p:spPr>
      </p:pic>
    </p:spTree>
    <p:extLst>
      <p:ext uri="{BB962C8B-B14F-4D97-AF65-F5344CB8AC3E}">
        <p14:creationId xmlns:p14="http://schemas.microsoft.com/office/powerpoint/2010/main" val="11233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b="1" dirty="0"/>
              <a:t>אנרגית חום</a:t>
            </a:r>
          </a:p>
        </p:txBody>
      </p:sp>
      <p:graphicFrame>
        <p:nvGraphicFramePr>
          <p:cNvPr id="15" name="דיאגרמה 14"/>
          <p:cNvGraphicFramePr/>
          <p:nvPr>
            <p:extLst>
              <p:ext uri="{D42A27DB-BD31-4B8C-83A1-F6EECF244321}">
                <p14:modId xmlns:p14="http://schemas.microsoft.com/office/powerpoint/2010/main" val="641843100"/>
              </p:ext>
            </p:extLst>
          </p:nvPr>
        </p:nvGraphicFramePr>
        <p:xfrm>
          <a:off x="953620" y="3238200"/>
          <a:ext cx="5142380" cy="2902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מלבן 11">
            <a:extLst>
              <a:ext uri="{FF2B5EF4-FFF2-40B4-BE49-F238E27FC236}">
                <a16:creationId xmlns:a16="http://schemas.microsoft.com/office/drawing/2014/main" id="{3FB1CBCE-8931-457B-A60A-05211EA09F3D}"/>
              </a:ext>
            </a:extLst>
          </p:cNvPr>
          <p:cNvSpPr/>
          <p:nvPr/>
        </p:nvSpPr>
        <p:spPr>
          <a:xfrm>
            <a:off x="1197543" y="1717705"/>
            <a:ext cx="4620126" cy="1550274"/>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rPr>
              <a:t>המאפיין:</a:t>
            </a:r>
          </a:p>
          <a:p>
            <a:pPr algn="ctr"/>
            <a:r>
              <a:rPr lang="he-IL" sz="3200" b="1" dirty="0">
                <a:solidFill>
                  <a:schemeClr val="bg1"/>
                </a:solidFill>
              </a:rPr>
              <a:t>שינוי </a:t>
            </a:r>
            <a:r>
              <a:rPr lang="he-IL" sz="3600" b="1" dirty="0">
                <a:solidFill>
                  <a:schemeClr val="bg1"/>
                </a:solidFill>
              </a:rPr>
              <a:t>בטמפרטורת הגוף</a:t>
            </a:r>
            <a:endParaRPr lang="he-IL" sz="3200" b="1" dirty="0">
              <a:solidFill>
                <a:schemeClr val="bg1"/>
              </a:solidFill>
            </a:endParaRPr>
          </a:p>
        </p:txBody>
      </p:sp>
      <p:pic>
        <p:nvPicPr>
          <p:cNvPr id="3" name="תמונה 2">
            <a:extLst>
              <a:ext uri="{FF2B5EF4-FFF2-40B4-BE49-F238E27FC236}">
                <a16:creationId xmlns:a16="http://schemas.microsoft.com/office/drawing/2014/main" id="{04575B29-9B79-4442-9ADB-7E35707ABB99}"/>
              </a:ext>
            </a:extLst>
          </p:cNvPr>
          <p:cNvPicPr>
            <a:picLocks noChangeAspect="1"/>
          </p:cNvPicPr>
          <p:nvPr/>
        </p:nvPicPr>
        <p:blipFill rotWithShape="1">
          <a:blip r:embed="rId8"/>
          <a:srcRect l="60737" b="16811"/>
          <a:stretch/>
        </p:blipFill>
        <p:spPr>
          <a:xfrm>
            <a:off x="7411453" y="1977740"/>
            <a:ext cx="3228473" cy="4360713"/>
          </a:xfrm>
          <a:prstGeom prst="rect">
            <a:avLst/>
          </a:prstGeom>
        </p:spPr>
      </p:pic>
    </p:spTree>
    <p:extLst>
      <p:ext uri="{BB962C8B-B14F-4D97-AF65-F5344CB8AC3E}">
        <p14:creationId xmlns:p14="http://schemas.microsoft.com/office/powerpoint/2010/main" val="2029271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07790E-541B-E34D-8665-C440593C5AC4}"/>
              </a:ext>
            </a:extLst>
          </p:cNvPr>
          <p:cNvPicPr>
            <a:picLocks noChangeAspect="1"/>
          </p:cNvPicPr>
          <p:nvPr/>
        </p:nvPicPr>
        <p:blipFill>
          <a:blip r:embed="rId5"/>
          <a:stretch>
            <a:fillRect/>
          </a:stretch>
        </p:blipFill>
        <p:spPr>
          <a:xfrm>
            <a:off x="146779" y="365125"/>
            <a:ext cx="1382841" cy="726282"/>
          </a:xfrm>
          <a:prstGeom prst="rect">
            <a:avLst/>
          </a:prstGeom>
        </p:spPr>
      </p:pic>
      <p:pic>
        <p:nvPicPr>
          <p:cNvPr id="10" name="חימום מים 2">
            <a:hlinkClick r:id="" action="ppaction://media"/>
            <a:extLst>
              <a:ext uri="{FF2B5EF4-FFF2-40B4-BE49-F238E27FC236}">
                <a16:creationId xmlns:a16="http://schemas.microsoft.com/office/drawing/2014/main" id="{62B90115-B001-4331-A7FD-45CBDC22E3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4764"/>
            <a:ext cx="12192001" cy="6862763"/>
          </a:xfrm>
          <a:prstGeom prst="rect">
            <a:avLst/>
          </a:prstGeom>
        </p:spPr>
      </p:pic>
    </p:spTree>
    <p:extLst>
      <p:ext uri="{BB962C8B-B14F-4D97-AF65-F5344CB8AC3E}">
        <p14:creationId xmlns:p14="http://schemas.microsoft.com/office/powerpoint/2010/main" val="337585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1min_final" descr="1min_final">
            <a:hlinkClick r:id="" action="ppaction://media"/>
            <a:extLst>
              <a:ext uri="{FF2B5EF4-FFF2-40B4-BE49-F238E27FC236}">
                <a16:creationId xmlns:a16="http://schemas.microsoft.com/office/drawing/2014/main" id="{ECEC4EE0-56FD-44CA-A9F9-1BC83E04F0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5808825"/>
            <a:ext cx="1540938" cy="549601"/>
          </a:xfrm>
          <a:prstGeom prst="rect">
            <a:avLst/>
          </a:prstGeom>
        </p:spPr>
      </p:pic>
      <p:pic>
        <p:nvPicPr>
          <p:cNvPr id="5" name="תמונה 4">
            <a:extLst>
              <a:ext uri="{FF2B5EF4-FFF2-40B4-BE49-F238E27FC236}">
                <a16:creationId xmlns:a16="http://schemas.microsoft.com/office/drawing/2014/main" id="{F7BEA870-C08F-4EF4-A18F-1F59C0B5AB75}"/>
              </a:ext>
            </a:extLst>
          </p:cNvPr>
          <p:cNvPicPr>
            <a:picLocks noChangeAspect="1"/>
          </p:cNvPicPr>
          <p:nvPr/>
        </p:nvPicPr>
        <p:blipFill>
          <a:blip r:embed="rId6"/>
          <a:stretch>
            <a:fillRect/>
          </a:stretch>
        </p:blipFill>
        <p:spPr>
          <a:xfrm>
            <a:off x="838200" y="256673"/>
            <a:ext cx="10253158" cy="5259075"/>
          </a:xfrm>
          <a:prstGeom prst="rect">
            <a:avLst/>
          </a:prstGeom>
        </p:spPr>
      </p:pic>
    </p:spTree>
    <p:extLst>
      <p:ext uri="{BB962C8B-B14F-4D97-AF65-F5344CB8AC3E}">
        <p14:creationId xmlns:p14="http://schemas.microsoft.com/office/powerpoint/2010/main" val="418601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ה 1">
            <a:extLst>
              <a:ext uri="{FF2B5EF4-FFF2-40B4-BE49-F238E27FC236}">
                <a16:creationId xmlns:a16="http://schemas.microsoft.com/office/drawing/2014/main" id="{F757941A-9DCE-4E27-9D29-FD1973B93818}"/>
              </a:ext>
            </a:extLst>
          </p:cNvPr>
          <p:cNvSpPr>
            <a:spLocks noGrp="1"/>
          </p:cNvSpPr>
          <p:nvPr>
            <p:ph type="pic" idx="1"/>
          </p:nvPr>
        </p:nvSpPr>
        <p:spPr/>
      </p:sp>
      <p:sp>
        <p:nvSpPr>
          <p:cNvPr id="3" name="כותרת 2">
            <a:extLst>
              <a:ext uri="{FF2B5EF4-FFF2-40B4-BE49-F238E27FC236}">
                <a16:creationId xmlns:a16="http://schemas.microsoft.com/office/drawing/2014/main" id="{ABF2E305-2174-4C0C-9E2B-4486EA069DAC}"/>
              </a:ext>
            </a:extLst>
          </p:cNvPr>
          <p:cNvSpPr>
            <a:spLocks noGrp="1"/>
          </p:cNvSpPr>
          <p:nvPr>
            <p:ph type="ctrTitle"/>
          </p:nvPr>
        </p:nvSpPr>
        <p:spPr/>
        <p:txBody>
          <a:bodyPr/>
          <a:lstStyle/>
          <a:p>
            <a:endParaRPr lang="he-IL"/>
          </a:p>
        </p:txBody>
      </p:sp>
      <p:pic>
        <p:nvPicPr>
          <p:cNvPr id="4" name="חימום מים 3">
            <a:hlinkClick r:id="" action="ppaction://media"/>
            <a:extLst>
              <a:ext uri="{FF2B5EF4-FFF2-40B4-BE49-F238E27FC236}">
                <a16:creationId xmlns:a16="http://schemas.microsoft.com/office/drawing/2014/main" id="{90BCA4FA-6BB1-4915-A979-99223C5D7F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108117"/>
            <a:ext cx="12192000" cy="6497638"/>
          </a:xfrm>
          <a:prstGeom prst="rect">
            <a:avLst/>
          </a:prstGeom>
        </p:spPr>
      </p:pic>
    </p:spTree>
    <p:extLst>
      <p:ext uri="{BB962C8B-B14F-4D97-AF65-F5344CB8AC3E}">
        <p14:creationId xmlns:p14="http://schemas.microsoft.com/office/powerpoint/2010/main" val="343943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90078732-9FFF-4354-8A82-BA50DDCF32EB}"/>
              </a:ext>
            </a:extLst>
          </p:cNvPr>
          <p:cNvSpPr>
            <a:spLocks noGrp="1"/>
          </p:cNvSpPr>
          <p:nvPr>
            <p:ph type="title"/>
          </p:nvPr>
        </p:nvSpPr>
        <p:spPr/>
        <p:txBody>
          <a:bodyPr/>
          <a:lstStyle/>
          <a:p>
            <a:pPr algn="ctr"/>
            <a:r>
              <a:rPr lang="he-IL" b="1" dirty="0"/>
              <a:t>מספר דרכים לשינוי אנרגיה</a:t>
            </a:r>
          </a:p>
        </p:txBody>
      </p:sp>
      <p:pic>
        <p:nvPicPr>
          <p:cNvPr id="4" name="מציין מיקום של תמונה 3" descr="תמונה שמכילה שולחן, טלפון&#10;&#10;התיאור נוצר באופן אוטומטי">
            <a:extLst>
              <a:ext uri="{FF2B5EF4-FFF2-40B4-BE49-F238E27FC236}">
                <a16:creationId xmlns:a16="http://schemas.microsoft.com/office/drawing/2014/main" id="{096B3895-BB8D-4B92-B4C0-C8FDB9EFF016}"/>
              </a:ext>
            </a:extLst>
          </p:cNvPr>
          <p:cNvPicPr>
            <a:picLocks noGrp="1" noChangeAspect="1"/>
          </p:cNvPicPr>
          <p:nvPr>
            <p:ph type="pic" idx="4294967295"/>
          </p:nvPr>
        </p:nvPicPr>
        <p:blipFill rotWithShape="1">
          <a:blip r:embed="rId3"/>
          <a:srcRect l="8376" r="12069" b="1"/>
          <a:stretch/>
        </p:blipFill>
        <p:spPr>
          <a:xfrm>
            <a:off x="227831" y="2643271"/>
            <a:ext cx="3615759" cy="2229767"/>
          </a:xfrm>
          <a:prstGeom prst="rect">
            <a:avLst/>
          </a:prstGeom>
        </p:spPr>
      </p:pic>
      <p:pic>
        <p:nvPicPr>
          <p:cNvPr id="8" name="תמונה 7">
            <a:extLst>
              <a:ext uri="{FF2B5EF4-FFF2-40B4-BE49-F238E27FC236}">
                <a16:creationId xmlns:a16="http://schemas.microsoft.com/office/drawing/2014/main" id="{71AABB48-AE8A-4233-B723-FE01CD411335}"/>
              </a:ext>
            </a:extLst>
          </p:cNvPr>
          <p:cNvPicPr>
            <a:picLocks noChangeAspect="1"/>
          </p:cNvPicPr>
          <p:nvPr/>
        </p:nvPicPr>
        <p:blipFill>
          <a:blip r:embed="rId4"/>
          <a:stretch>
            <a:fillRect/>
          </a:stretch>
        </p:blipFill>
        <p:spPr>
          <a:xfrm>
            <a:off x="7966641" y="2643270"/>
            <a:ext cx="3615760" cy="2229767"/>
          </a:xfrm>
          <a:prstGeom prst="rect">
            <a:avLst/>
          </a:prstGeom>
        </p:spPr>
      </p:pic>
      <p:pic>
        <p:nvPicPr>
          <p:cNvPr id="5" name="תמונה 4">
            <a:extLst>
              <a:ext uri="{FF2B5EF4-FFF2-40B4-BE49-F238E27FC236}">
                <a16:creationId xmlns:a16="http://schemas.microsoft.com/office/drawing/2014/main" id="{7652160D-3586-44C1-AEA3-599667A65B9A}"/>
              </a:ext>
            </a:extLst>
          </p:cNvPr>
          <p:cNvPicPr>
            <a:picLocks noChangeAspect="1"/>
          </p:cNvPicPr>
          <p:nvPr/>
        </p:nvPicPr>
        <p:blipFill>
          <a:blip r:embed="rId5"/>
          <a:stretch>
            <a:fillRect/>
          </a:stretch>
        </p:blipFill>
        <p:spPr>
          <a:xfrm>
            <a:off x="4019481" y="2667144"/>
            <a:ext cx="3615759" cy="2205894"/>
          </a:xfrm>
          <a:prstGeom prst="rect">
            <a:avLst/>
          </a:prstGeom>
        </p:spPr>
      </p:pic>
    </p:spTree>
    <p:extLst>
      <p:ext uri="{BB962C8B-B14F-4D97-AF65-F5344CB8AC3E}">
        <p14:creationId xmlns:p14="http://schemas.microsoft.com/office/powerpoint/2010/main" val="120891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90078732-9FFF-4354-8A82-BA50DDCF32EB}"/>
              </a:ext>
            </a:extLst>
          </p:cNvPr>
          <p:cNvSpPr>
            <a:spLocks noGrp="1"/>
          </p:cNvSpPr>
          <p:nvPr>
            <p:ph type="title"/>
          </p:nvPr>
        </p:nvSpPr>
        <p:spPr/>
        <p:txBody>
          <a:bodyPr/>
          <a:lstStyle/>
          <a:p>
            <a:r>
              <a:rPr lang="he-IL" dirty="0"/>
              <a:t>סוגי אנרגיה</a:t>
            </a:r>
          </a:p>
        </p:txBody>
      </p:sp>
      <p:graphicFrame>
        <p:nvGraphicFramePr>
          <p:cNvPr id="12" name="דיאגרמה 11">
            <a:extLst>
              <a:ext uri="{FF2B5EF4-FFF2-40B4-BE49-F238E27FC236}">
                <a16:creationId xmlns:a16="http://schemas.microsoft.com/office/drawing/2014/main" id="{067859DA-072A-4CD8-AB8D-3812A77EB744}"/>
              </a:ext>
            </a:extLst>
          </p:cNvPr>
          <p:cNvGraphicFramePr/>
          <p:nvPr>
            <p:extLst>
              <p:ext uri="{D42A27DB-BD31-4B8C-83A1-F6EECF244321}">
                <p14:modId xmlns:p14="http://schemas.microsoft.com/office/powerpoint/2010/main" val="2364867646"/>
              </p:ext>
            </p:extLst>
          </p:nvPr>
        </p:nvGraphicFramePr>
        <p:xfrm>
          <a:off x="1896177" y="1421412"/>
          <a:ext cx="7109994" cy="5812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9949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4">
            <a:extLst>
              <a:ext uri="{FF2B5EF4-FFF2-40B4-BE49-F238E27FC236}">
                <a16:creationId xmlns:a16="http://schemas.microsoft.com/office/drawing/2014/main" id="{E6E5DF87-AF82-49BF-AA57-680B3E58AC86}"/>
              </a:ext>
            </a:extLst>
          </p:cNvPr>
          <p:cNvGraphicFramePr>
            <a:graphicFrameLocks noGrp="1"/>
          </p:cNvGraphicFramePr>
          <p:nvPr>
            <p:extLst>
              <p:ext uri="{D42A27DB-BD31-4B8C-83A1-F6EECF244321}">
                <p14:modId xmlns:p14="http://schemas.microsoft.com/office/powerpoint/2010/main" val="349001242"/>
              </p:ext>
            </p:extLst>
          </p:nvPr>
        </p:nvGraphicFramePr>
        <p:xfrm>
          <a:off x="303196" y="1689890"/>
          <a:ext cx="11585607" cy="4724103"/>
        </p:xfrm>
        <a:graphic>
          <a:graphicData uri="http://schemas.openxmlformats.org/drawingml/2006/table">
            <a:tbl>
              <a:tblPr rtl="1" firstRow="1" firstCol="1" lastCol="1" bandRow="1" bandCol="1">
                <a:tableStyleId>{10A1B5D5-9B99-4C35-A422-299274C87663}</a:tableStyleId>
              </a:tblPr>
              <a:tblGrid>
                <a:gridCol w="3146374">
                  <a:extLst>
                    <a:ext uri="{9D8B030D-6E8A-4147-A177-3AD203B41FA5}">
                      <a16:colId xmlns:a16="http://schemas.microsoft.com/office/drawing/2014/main" val="1356594057"/>
                    </a:ext>
                  </a:extLst>
                </a:gridCol>
                <a:gridCol w="4577364">
                  <a:extLst>
                    <a:ext uri="{9D8B030D-6E8A-4147-A177-3AD203B41FA5}">
                      <a16:colId xmlns:a16="http://schemas.microsoft.com/office/drawing/2014/main" val="1343205854"/>
                    </a:ext>
                  </a:extLst>
                </a:gridCol>
                <a:gridCol w="3861869">
                  <a:extLst>
                    <a:ext uri="{9D8B030D-6E8A-4147-A177-3AD203B41FA5}">
                      <a16:colId xmlns:a16="http://schemas.microsoft.com/office/drawing/2014/main" val="3644287865"/>
                    </a:ext>
                  </a:extLst>
                </a:gridCol>
              </a:tblGrid>
              <a:tr h="670263">
                <a:tc>
                  <a:txBody>
                    <a:bodyPr/>
                    <a:lstStyle/>
                    <a:p>
                      <a:pPr algn="ctr" rtl="1"/>
                      <a:r>
                        <a:rPr lang="he-IL" sz="3200" dirty="0"/>
                        <a:t>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פעולת 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סוג האנרגיה המרכזי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44150"/>
                  </a:ext>
                </a:extLst>
              </a:tr>
              <a:tr h="477534">
                <a:tc>
                  <a:txBody>
                    <a:bodyPr/>
                    <a:lstStyle/>
                    <a:p>
                      <a:pPr algn="ctr" rtl="1"/>
                      <a:r>
                        <a:rPr lang="he-IL" sz="3200" dirty="0"/>
                        <a:t>כדור </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493403"/>
                  </a:ext>
                </a:extLst>
              </a:tr>
              <a:tr h="477534">
                <a:tc>
                  <a:txBody>
                    <a:bodyPr/>
                    <a:lstStyle/>
                    <a:p>
                      <a:pPr algn="ctr" rtl="1"/>
                      <a:r>
                        <a:rPr lang="he-IL" sz="3200" dirty="0"/>
                        <a:t>מכונית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772233"/>
                  </a:ext>
                </a:extLst>
              </a:tr>
              <a:tr h="477534">
                <a:tc>
                  <a:txBody>
                    <a:bodyPr/>
                    <a:lstStyle/>
                    <a:p>
                      <a:pPr algn="ctr" rtl="1"/>
                      <a:r>
                        <a:rPr lang="he-IL" sz="3200" dirty="0" err="1"/>
                        <a:t>סקווצ'י</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9686525"/>
                  </a:ext>
                </a:extLst>
              </a:tr>
              <a:tr h="477534">
                <a:tc>
                  <a:txBody>
                    <a:bodyPr/>
                    <a:lstStyle/>
                    <a:p>
                      <a:pPr algn="ctr" rtl="1"/>
                      <a:r>
                        <a:rPr lang="he-IL" sz="3200" dirty="0"/>
                        <a:t>פנס</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4059934"/>
                  </a:ext>
                </a:extLst>
              </a:tr>
              <a:tr h="477534">
                <a:tc>
                  <a:txBody>
                    <a:bodyPr/>
                    <a:lstStyle/>
                    <a:p>
                      <a:pPr algn="ctr" rtl="1"/>
                      <a:r>
                        <a:rPr lang="he-IL" sz="3200" dirty="0"/>
                        <a:t>משרוקית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877315"/>
                  </a:ext>
                </a:extLst>
              </a:tr>
              <a:tr h="477534">
                <a:tc>
                  <a:txBody>
                    <a:bodyPr/>
                    <a:lstStyle/>
                    <a:p>
                      <a:pPr algn="ctr" rtl="1"/>
                      <a:r>
                        <a:rPr lang="he-IL" sz="3200" b="1" dirty="0"/>
                        <a:t>צעצוע חשמלי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9147379"/>
                  </a:ext>
                </a:extLst>
              </a:tr>
              <a:tr h="477534">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3200" b="1" dirty="0"/>
                        <a:t>נר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6" name="כותרת 5">
            <a:extLst>
              <a:ext uri="{FF2B5EF4-FFF2-40B4-BE49-F238E27FC236}">
                <a16:creationId xmlns:a16="http://schemas.microsoft.com/office/drawing/2014/main" id="{AF1FC247-6F3D-4345-80BF-85E4B93C3479}"/>
              </a:ext>
            </a:extLst>
          </p:cNvPr>
          <p:cNvSpPr>
            <a:spLocks noGrp="1"/>
          </p:cNvSpPr>
          <p:nvPr>
            <p:ph type="title"/>
          </p:nvPr>
        </p:nvSpPr>
        <p:spPr>
          <a:xfrm>
            <a:off x="3081590" y="303126"/>
            <a:ext cx="8280000" cy="720000"/>
          </a:xfrm>
        </p:spPr>
        <p:txBody>
          <a:bodyPr/>
          <a:lstStyle/>
          <a:p>
            <a:pPr algn="ctr"/>
            <a:r>
              <a:rPr lang="he-IL" dirty="0"/>
              <a:t>מזהים סוגים של אנרגיה בצעצועים</a:t>
            </a:r>
          </a:p>
        </p:txBody>
      </p:sp>
      <p:pic>
        <p:nvPicPr>
          <p:cNvPr id="5" name="2min_final" descr="2min_final">
            <a:hlinkClick r:id="" action="ppaction://media"/>
            <a:extLst>
              <a:ext uri="{FF2B5EF4-FFF2-40B4-BE49-F238E27FC236}">
                <a16:creationId xmlns:a16="http://schemas.microsoft.com/office/drawing/2014/main" id="{6B1869DC-F29E-4276-B59C-8BE11E1D5C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5884" y="5940467"/>
            <a:ext cx="1540938" cy="549601"/>
          </a:xfrm>
          <a:prstGeom prst="rect">
            <a:avLst/>
          </a:prstGeom>
        </p:spPr>
      </p:pic>
    </p:spTree>
    <p:extLst>
      <p:ext uri="{BB962C8B-B14F-4D97-AF65-F5344CB8AC3E}">
        <p14:creationId xmlns:p14="http://schemas.microsoft.com/office/powerpoint/2010/main" val="194332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170947" y="742947"/>
            <a:ext cx="5713506" cy="1325563"/>
          </a:xfrm>
        </p:spPr>
        <p:txBody>
          <a:bodyPr/>
          <a:lstStyle/>
          <a:p>
            <a:r>
              <a:rPr lang="he-IL" b="1" dirty="0"/>
              <a:t>הקפצת כדור</a:t>
            </a:r>
          </a:p>
        </p:txBody>
      </p:sp>
      <p:pic>
        <p:nvPicPr>
          <p:cNvPr id="1026" name="Picture 2" descr="Red ball | Free SVG">
            <a:extLst>
              <a:ext uri="{FF2B5EF4-FFF2-40B4-BE49-F238E27FC236}">
                <a16:creationId xmlns:a16="http://schemas.microsoft.com/office/drawing/2014/main" id="{3CE9591E-87C0-48DD-AF98-3847B25D8D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011"/>
          <a:stretch/>
        </p:blipFill>
        <p:spPr bwMode="auto">
          <a:xfrm>
            <a:off x="7802451" y="2419030"/>
            <a:ext cx="2370483" cy="244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163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7"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1E200C6D-1BCC-4024-B015-CF6C540D8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0285" y="2273446"/>
            <a:ext cx="1161305" cy="18007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4BE7D7D1-EC9C-4637-ABFB-CBD2344C1F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452431" y="2735508"/>
            <a:ext cx="1771057" cy="740845"/>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721F9E56-9B27-4491-8E75-716FF9CBFFAF}"/>
              </a:ext>
            </a:extLst>
          </p:cNvPr>
          <p:cNvSpPr txBox="1"/>
          <p:nvPr/>
        </p:nvSpPr>
        <p:spPr>
          <a:xfrm>
            <a:off x="939796" y="2074878"/>
            <a:ext cx="7226968" cy="4031873"/>
          </a:xfrm>
          <a:prstGeom prst="rect">
            <a:avLst/>
          </a:prstGeom>
          <a:noFill/>
        </p:spPr>
        <p:txBody>
          <a:bodyPr wrap="square" rtlCol="1">
            <a:spAutoFit/>
          </a:bodyPr>
          <a:lstStyle/>
          <a:p>
            <a:pPr marL="457200" indent="-457200" algn="r" rtl="1">
              <a:buFont typeface="Wingdings" panose="05000000000000000000" pitchFamily="2" charset="2"/>
              <a:buChar char="ü"/>
            </a:pPr>
            <a:r>
              <a:rPr lang="he-IL" sz="3200" dirty="0"/>
              <a:t>מחברת</a:t>
            </a:r>
          </a:p>
          <a:p>
            <a:pPr marL="457200" indent="-457200" algn="r" rtl="1">
              <a:buFont typeface="Wingdings" panose="05000000000000000000" pitchFamily="2" charset="2"/>
              <a:buChar char="ü"/>
            </a:pPr>
            <a:endParaRPr lang="he-IL" sz="3200" dirty="0"/>
          </a:p>
          <a:p>
            <a:pPr marL="457200" indent="-457200" algn="r" rtl="1">
              <a:buFont typeface="Wingdings" panose="05000000000000000000" pitchFamily="2" charset="2"/>
              <a:buChar char="ü"/>
            </a:pPr>
            <a:r>
              <a:rPr lang="he-IL" sz="3200" dirty="0"/>
              <a:t>כלי כתיבה</a:t>
            </a:r>
          </a:p>
          <a:p>
            <a:pPr algn="r" rtl="1"/>
            <a:endParaRPr lang="he-IL" sz="3200" dirty="0"/>
          </a:p>
          <a:p>
            <a:pPr marL="457200" indent="-457200" algn="r" rtl="1">
              <a:buFont typeface="Wingdings" panose="05000000000000000000" pitchFamily="2" charset="2"/>
              <a:buChar char="ü"/>
            </a:pPr>
            <a:r>
              <a:rPr lang="he-IL" sz="3200" dirty="0"/>
              <a:t> 2 צעצועים לבחירתכם</a:t>
            </a:r>
          </a:p>
          <a:p>
            <a:pPr algn="r" rtl="1"/>
            <a:endParaRPr lang="he-IL" sz="3200" dirty="0"/>
          </a:p>
          <a:p>
            <a:pPr marL="457200" indent="-457200" algn="r" rtl="1">
              <a:buFont typeface="Wingdings" panose="05000000000000000000" pitchFamily="2" charset="2"/>
              <a:buChar char="ü"/>
            </a:pPr>
            <a:r>
              <a:rPr lang="he-IL" sz="3200" dirty="0"/>
              <a:t>בנוסף מומלץ להצטייד במשחקים הבאים:</a:t>
            </a:r>
          </a:p>
          <a:p>
            <a:pPr algn="r" rtl="1"/>
            <a:r>
              <a:rPr lang="he-IL" sz="3200" dirty="0"/>
              <a:t>כדור, פנס, מכונית, משרוקית, </a:t>
            </a:r>
            <a:r>
              <a:rPr lang="he-IL" sz="3200" dirty="0" err="1"/>
              <a:t>סקווצ'י</a:t>
            </a:r>
            <a:r>
              <a:rPr lang="he-IL" sz="3200" dirty="0"/>
              <a:t>.  </a:t>
            </a:r>
          </a:p>
        </p:txBody>
      </p:sp>
      <p:pic>
        <p:nvPicPr>
          <p:cNvPr id="6" name="1min_final" descr="1min_final">
            <a:hlinkClick r:id="" action="ppaction://media"/>
            <a:extLst>
              <a:ext uri="{FF2B5EF4-FFF2-40B4-BE49-F238E27FC236}">
                <a16:creationId xmlns:a16="http://schemas.microsoft.com/office/drawing/2014/main" id="{E61B8408-D095-4C82-BF0F-CDF021E0853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429816" y="5279108"/>
            <a:ext cx="1540938" cy="549601"/>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170947" y="742947"/>
            <a:ext cx="5713506" cy="1325563"/>
          </a:xfrm>
        </p:spPr>
        <p:txBody>
          <a:bodyPr/>
          <a:lstStyle/>
          <a:p>
            <a:r>
              <a:rPr lang="he-IL" b="1" dirty="0"/>
              <a:t>הקפצת כדור</a:t>
            </a:r>
          </a:p>
        </p:txBody>
      </p:sp>
      <p:graphicFrame>
        <p:nvGraphicFramePr>
          <p:cNvPr id="15" name="דיאגרמה 14"/>
          <p:cNvGraphicFramePr/>
          <p:nvPr>
            <p:extLst>
              <p:ext uri="{D42A27DB-BD31-4B8C-83A1-F6EECF244321}">
                <p14:modId xmlns:p14="http://schemas.microsoft.com/office/powerpoint/2010/main" val="1772484875"/>
              </p:ext>
            </p:extLst>
          </p:nvPr>
        </p:nvGraphicFramePr>
        <p:xfrm>
          <a:off x="1314194" y="1761538"/>
          <a:ext cx="5713506" cy="4353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מלבן 15"/>
          <p:cNvSpPr/>
          <p:nvPr/>
        </p:nvSpPr>
        <p:spPr>
          <a:xfrm>
            <a:off x="2307546" y="813797"/>
            <a:ext cx="4157421" cy="16216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t>המאפיין: </a:t>
            </a:r>
          </a:p>
          <a:p>
            <a:pPr algn="ctr"/>
            <a:r>
              <a:rPr lang="he-IL" sz="3600" dirty="0"/>
              <a:t>שינוי ב</a:t>
            </a:r>
            <a:r>
              <a:rPr lang="he-IL" sz="4000" b="1" dirty="0"/>
              <a:t>גובה </a:t>
            </a:r>
            <a:r>
              <a:rPr lang="he-IL" sz="3600" dirty="0"/>
              <a:t>הגוף</a:t>
            </a:r>
          </a:p>
        </p:txBody>
      </p:sp>
      <p:pic>
        <p:nvPicPr>
          <p:cNvPr id="1026" name="Picture 2" descr="Red ball | Free SVG">
            <a:extLst>
              <a:ext uri="{FF2B5EF4-FFF2-40B4-BE49-F238E27FC236}">
                <a16:creationId xmlns:a16="http://schemas.microsoft.com/office/drawing/2014/main" id="{3CE9591E-87C0-48DD-AF98-3847B25D8D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2011"/>
          <a:stretch/>
        </p:blipFill>
        <p:spPr bwMode="auto">
          <a:xfrm>
            <a:off x="8168211" y="2068510"/>
            <a:ext cx="2370483" cy="244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886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4">
            <a:extLst>
              <a:ext uri="{FF2B5EF4-FFF2-40B4-BE49-F238E27FC236}">
                <a16:creationId xmlns:a16="http://schemas.microsoft.com/office/drawing/2014/main" id="{E6E5DF87-AF82-49BF-AA57-680B3E58AC86}"/>
              </a:ext>
            </a:extLst>
          </p:cNvPr>
          <p:cNvGraphicFramePr>
            <a:graphicFrameLocks noGrp="1"/>
          </p:cNvGraphicFramePr>
          <p:nvPr>
            <p:extLst>
              <p:ext uri="{D42A27DB-BD31-4B8C-83A1-F6EECF244321}">
                <p14:modId xmlns:p14="http://schemas.microsoft.com/office/powerpoint/2010/main" val="3652414854"/>
              </p:ext>
            </p:extLst>
          </p:nvPr>
        </p:nvGraphicFramePr>
        <p:xfrm>
          <a:off x="303196" y="1689890"/>
          <a:ext cx="11585607" cy="4724103"/>
        </p:xfrm>
        <a:graphic>
          <a:graphicData uri="http://schemas.openxmlformats.org/drawingml/2006/table">
            <a:tbl>
              <a:tblPr rtl="1" firstRow="1" firstCol="1" lastCol="1" bandRow="1" bandCol="1">
                <a:tableStyleId>{10A1B5D5-9B99-4C35-A422-299274C87663}</a:tableStyleId>
              </a:tblPr>
              <a:tblGrid>
                <a:gridCol w="3146374">
                  <a:extLst>
                    <a:ext uri="{9D8B030D-6E8A-4147-A177-3AD203B41FA5}">
                      <a16:colId xmlns:a16="http://schemas.microsoft.com/office/drawing/2014/main" val="1356594057"/>
                    </a:ext>
                  </a:extLst>
                </a:gridCol>
                <a:gridCol w="4577364">
                  <a:extLst>
                    <a:ext uri="{9D8B030D-6E8A-4147-A177-3AD203B41FA5}">
                      <a16:colId xmlns:a16="http://schemas.microsoft.com/office/drawing/2014/main" val="1343205854"/>
                    </a:ext>
                  </a:extLst>
                </a:gridCol>
                <a:gridCol w="3861869">
                  <a:extLst>
                    <a:ext uri="{9D8B030D-6E8A-4147-A177-3AD203B41FA5}">
                      <a16:colId xmlns:a16="http://schemas.microsoft.com/office/drawing/2014/main" val="3644287865"/>
                    </a:ext>
                  </a:extLst>
                </a:gridCol>
              </a:tblGrid>
              <a:tr h="670263">
                <a:tc>
                  <a:txBody>
                    <a:bodyPr/>
                    <a:lstStyle/>
                    <a:p>
                      <a:pPr algn="ctr" rtl="1"/>
                      <a:r>
                        <a:rPr lang="he-IL" sz="3200" dirty="0"/>
                        <a:t>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פעולת 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סוג האנרגיה המרכזי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44150"/>
                  </a:ext>
                </a:extLst>
              </a:tr>
              <a:tr h="477534">
                <a:tc>
                  <a:txBody>
                    <a:bodyPr/>
                    <a:lstStyle/>
                    <a:p>
                      <a:pPr algn="ctr" rtl="1"/>
                      <a:r>
                        <a:rPr lang="he-IL" sz="3200" dirty="0"/>
                        <a:t>כדור </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כדור קופץ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dirty="0"/>
                        <a:t>אנרגית גובה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493403"/>
                  </a:ext>
                </a:extLst>
              </a:tr>
              <a:tr h="477534">
                <a:tc>
                  <a:txBody>
                    <a:bodyPr/>
                    <a:lstStyle/>
                    <a:p>
                      <a:pPr algn="ctr" rtl="1"/>
                      <a:r>
                        <a:rPr lang="he-IL" sz="3200" dirty="0"/>
                        <a:t>מכונית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772233"/>
                  </a:ext>
                </a:extLst>
              </a:tr>
              <a:tr h="477534">
                <a:tc>
                  <a:txBody>
                    <a:bodyPr/>
                    <a:lstStyle/>
                    <a:p>
                      <a:pPr algn="ctr" rtl="1"/>
                      <a:r>
                        <a:rPr lang="he-IL" sz="3200" dirty="0" err="1"/>
                        <a:t>סקווצ'י</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9686525"/>
                  </a:ext>
                </a:extLst>
              </a:tr>
              <a:tr h="477534">
                <a:tc>
                  <a:txBody>
                    <a:bodyPr/>
                    <a:lstStyle/>
                    <a:p>
                      <a:pPr algn="ctr" rtl="1"/>
                      <a:r>
                        <a:rPr lang="he-IL" sz="3200" dirty="0"/>
                        <a:t>פנס</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4059934"/>
                  </a:ext>
                </a:extLst>
              </a:tr>
              <a:tr h="477534">
                <a:tc>
                  <a:txBody>
                    <a:bodyPr/>
                    <a:lstStyle/>
                    <a:p>
                      <a:pPr algn="ctr" rtl="1"/>
                      <a:r>
                        <a:rPr lang="he-IL" sz="3200" dirty="0"/>
                        <a:t>משרוקית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877315"/>
                  </a:ext>
                </a:extLst>
              </a:tr>
              <a:tr h="477534">
                <a:tc>
                  <a:txBody>
                    <a:bodyPr/>
                    <a:lstStyle/>
                    <a:p>
                      <a:pPr algn="ctr" rtl="1"/>
                      <a:r>
                        <a:rPr lang="he-IL" sz="3200" b="1" dirty="0"/>
                        <a:t>צעצוע חשמלי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9147379"/>
                  </a:ext>
                </a:extLst>
              </a:tr>
              <a:tr h="477534">
                <a:tc>
                  <a:txBody>
                    <a:bodyPr/>
                    <a:lstStyle/>
                    <a:p>
                      <a:pPr algn="ctr" rtl="1"/>
                      <a:r>
                        <a:rPr lang="he-IL" sz="3200" b="1" dirty="0"/>
                        <a:t>נר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6" name="כותרת 5">
            <a:extLst>
              <a:ext uri="{FF2B5EF4-FFF2-40B4-BE49-F238E27FC236}">
                <a16:creationId xmlns:a16="http://schemas.microsoft.com/office/drawing/2014/main" id="{AF1FC247-6F3D-4345-80BF-85E4B93C3479}"/>
              </a:ext>
            </a:extLst>
          </p:cNvPr>
          <p:cNvSpPr>
            <a:spLocks noGrp="1"/>
          </p:cNvSpPr>
          <p:nvPr>
            <p:ph type="title"/>
          </p:nvPr>
        </p:nvSpPr>
        <p:spPr>
          <a:xfrm>
            <a:off x="3081590" y="303126"/>
            <a:ext cx="8280000" cy="720000"/>
          </a:xfrm>
        </p:spPr>
        <p:txBody>
          <a:bodyPr/>
          <a:lstStyle/>
          <a:p>
            <a:pPr algn="ctr"/>
            <a:r>
              <a:rPr lang="he-IL" dirty="0"/>
              <a:t>מזהים סוגים של אנרגיה בצעצועים</a:t>
            </a:r>
          </a:p>
        </p:txBody>
      </p:sp>
    </p:spTree>
    <p:extLst>
      <p:ext uri="{BB962C8B-B14F-4D97-AF65-F5344CB8AC3E}">
        <p14:creationId xmlns:p14="http://schemas.microsoft.com/office/powerpoint/2010/main" val="92083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9305" y="986056"/>
            <a:ext cx="10515600" cy="1325563"/>
          </a:xfrm>
        </p:spPr>
        <p:txBody>
          <a:bodyPr/>
          <a:lstStyle/>
          <a:p>
            <a:r>
              <a:rPr lang="he-IL" b="1" dirty="0"/>
              <a:t>מכונית משחק</a:t>
            </a:r>
          </a:p>
        </p:txBody>
      </p:sp>
      <p:pic>
        <p:nvPicPr>
          <p:cNvPr id="2050" name="Picture 2" descr="מכונית הנוסעים וקטור אוסף תמונות | וקטורים לשימוש ציבורי">
            <a:extLst>
              <a:ext uri="{FF2B5EF4-FFF2-40B4-BE49-F238E27FC236}">
                <a16:creationId xmlns:a16="http://schemas.microsoft.com/office/drawing/2014/main" id="{13C9C7E1-511B-443A-837E-7345166776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24" b="22691"/>
          <a:stretch/>
        </p:blipFill>
        <p:spPr bwMode="auto">
          <a:xfrm>
            <a:off x="7375886" y="2544844"/>
            <a:ext cx="3907971" cy="223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652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29305" y="986056"/>
            <a:ext cx="10515600" cy="1325563"/>
          </a:xfrm>
        </p:spPr>
        <p:txBody>
          <a:bodyPr/>
          <a:lstStyle/>
          <a:p>
            <a:r>
              <a:rPr lang="he-IL" b="1" dirty="0"/>
              <a:t>מכונית משחק</a:t>
            </a:r>
          </a:p>
        </p:txBody>
      </p:sp>
      <p:graphicFrame>
        <p:nvGraphicFramePr>
          <p:cNvPr id="15" name="דיאגרמה 14"/>
          <p:cNvGraphicFramePr/>
          <p:nvPr>
            <p:extLst>
              <p:ext uri="{D42A27DB-BD31-4B8C-83A1-F6EECF244321}">
                <p14:modId xmlns:p14="http://schemas.microsoft.com/office/powerpoint/2010/main" val="2914820575"/>
              </p:ext>
            </p:extLst>
          </p:nvPr>
        </p:nvGraphicFramePr>
        <p:xfrm>
          <a:off x="-513197" y="1870958"/>
          <a:ext cx="5713506" cy="4353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מלבן 5">
            <a:extLst>
              <a:ext uri="{FF2B5EF4-FFF2-40B4-BE49-F238E27FC236}">
                <a16:creationId xmlns:a16="http://schemas.microsoft.com/office/drawing/2014/main" id="{F8605C63-DD13-451E-BC67-DCA03288D9D8}"/>
              </a:ext>
            </a:extLst>
          </p:cNvPr>
          <p:cNvSpPr/>
          <p:nvPr/>
        </p:nvSpPr>
        <p:spPr>
          <a:xfrm>
            <a:off x="3616366" y="2311620"/>
            <a:ext cx="3064352" cy="1582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chemeClr val="bg1"/>
                </a:solidFill>
              </a:rPr>
              <a:t>המאפיין:</a:t>
            </a:r>
          </a:p>
          <a:p>
            <a:pPr algn="ctr"/>
            <a:r>
              <a:rPr lang="he-IL" sz="3600" dirty="0">
                <a:solidFill>
                  <a:schemeClr val="bg1"/>
                </a:solidFill>
              </a:rPr>
              <a:t>שינוי ב</a:t>
            </a:r>
            <a:r>
              <a:rPr lang="he-IL" sz="4000" b="1" dirty="0">
                <a:solidFill>
                  <a:schemeClr val="bg1"/>
                </a:solidFill>
              </a:rPr>
              <a:t>מהירות</a:t>
            </a:r>
            <a:endParaRPr lang="he-IL" sz="3600" dirty="0">
              <a:solidFill>
                <a:schemeClr val="bg1"/>
              </a:solidFill>
            </a:endParaRPr>
          </a:p>
          <a:p>
            <a:pPr algn="ctr"/>
            <a:r>
              <a:rPr lang="he-IL" sz="3600" dirty="0">
                <a:solidFill>
                  <a:schemeClr val="bg1"/>
                </a:solidFill>
              </a:rPr>
              <a:t>הגוף</a:t>
            </a:r>
          </a:p>
        </p:txBody>
      </p:sp>
      <p:pic>
        <p:nvPicPr>
          <p:cNvPr id="2050" name="Picture 2" descr="מכונית הנוסעים וקטור אוסף תמונות | וקטורים לשימוש ציבורי">
            <a:extLst>
              <a:ext uri="{FF2B5EF4-FFF2-40B4-BE49-F238E27FC236}">
                <a16:creationId xmlns:a16="http://schemas.microsoft.com/office/drawing/2014/main" id="{13C9C7E1-511B-443A-837E-7345166776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6624" b="22691"/>
          <a:stretch/>
        </p:blipFill>
        <p:spPr bwMode="auto">
          <a:xfrm>
            <a:off x="7375886" y="2544844"/>
            <a:ext cx="3907971" cy="223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70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4">
            <a:extLst>
              <a:ext uri="{FF2B5EF4-FFF2-40B4-BE49-F238E27FC236}">
                <a16:creationId xmlns:a16="http://schemas.microsoft.com/office/drawing/2014/main" id="{E6E5DF87-AF82-49BF-AA57-680B3E58AC86}"/>
              </a:ext>
            </a:extLst>
          </p:cNvPr>
          <p:cNvGraphicFramePr>
            <a:graphicFrameLocks noGrp="1"/>
          </p:cNvGraphicFramePr>
          <p:nvPr>
            <p:extLst>
              <p:ext uri="{D42A27DB-BD31-4B8C-83A1-F6EECF244321}">
                <p14:modId xmlns:p14="http://schemas.microsoft.com/office/powerpoint/2010/main" val="1267274070"/>
              </p:ext>
            </p:extLst>
          </p:nvPr>
        </p:nvGraphicFramePr>
        <p:xfrm>
          <a:off x="303196" y="1689890"/>
          <a:ext cx="11585607" cy="4724103"/>
        </p:xfrm>
        <a:graphic>
          <a:graphicData uri="http://schemas.openxmlformats.org/drawingml/2006/table">
            <a:tbl>
              <a:tblPr rtl="1" firstRow="1" firstCol="1" lastCol="1" bandRow="1" bandCol="1">
                <a:tableStyleId>{10A1B5D5-9B99-4C35-A422-299274C87663}</a:tableStyleId>
              </a:tblPr>
              <a:tblGrid>
                <a:gridCol w="3146374">
                  <a:extLst>
                    <a:ext uri="{9D8B030D-6E8A-4147-A177-3AD203B41FA5}">
                      <a16:colId xmlns:a16="http://schemas.microsoft.com/office/drawing/2014/main" val="1356594057"/>
                    </a:ext>
                  </a:extLst>
                </a:gridCol>
                <a:gridCol w="4577364">
                  <a:extLst>
                    <a:ext uri="{9D8B030D-6E8A-4147-A177-3AD203B41FA5}">
                      <a16:colId xmlns:a16="http://schemas.microsoft.com/office/drawing/2014/main" val="1343205854"/>
                    </a:ext>
                  </a:extLst>
                </a:gridCol>
                <a:gridCol w="3861869">
                  <a:extLst>
                    <a:ext uri="{9D8B030D-6E8A-4147-A177-3AD203B41FA5}">
                      <a16:colId xmlns:a16="http://schemas.microsoft.com/office/drawing/2014/main" val="3644287865"/>
                    </a:ext>
                  </a:extLst>
                </a:gridCol>
              </a:tblGrid>
              <a:tr h="670263">
                <a:tc>
                  <a:txBody>
                    <a:bodyPr/>
                    <a:lstStyle/>
                    <a:p>
                      <a:pPr algn="ctr" rtl="1"/>
                      <a:r>
                        <a:rPr lang="he-IL" sz="3200" dirty="0"/>
                        <a:t>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פעולת 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סוג האנרגיה המרכזי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44150"/>
                  </a:ext>
                </a:extLst>
              </a:tr>
              <a:tr h="477534">
                <a:tc>
                  <a:txBody>
                    <a:bodyPr/>
                    <a:lstStyle/>
                    <a:p>
                      <a:pPr algn="ctr" rtl="1"/>
                      <a:r>
                        <a:rPr lang="he-IL" sz="3200" dirty="0"/>
                        <a:t>כדור </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כדור קופץ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dirty="0"/>
                        <a:t>אנרגית גובה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493403"/>
                  </a:ext>
                </a:extLst>
              </a:tr>
              <a:tr h="477534">
                <a:tc>
                  <a:txBody>
                    <a:bodyPr/>
                    <a:lstStyle/>
                    <a:p>
                      <a:pPr algn="ctr" rtl="1"/>
                      <a:r>
                        <a:rPr lang="he-IL" sz="3200" dirty="0"/>
                        <a:t>מכונית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מכונית נוסעת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אנרגית תנועה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772233"/>
                  </a:ext>
                </a:extLst>
              </a:tr>
              <a:tr h="477534">
                <a:tc>
                  <a:txBody>
                    <a:bodyPr/>
                    <a:lstStyle/>
                    <a:p>
                      <a:pPr algn="ctr" rtl="1"/>
                      <a:r>
                        <a:rPr lang="he-IL" sz="3200" dirty="0" err="1"/>
                        <a:t>סקווצ'י</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9686525"/>
                  </a:ext>
                </a:extLst>
              </a:tr>
              <a:tr h="477534">
                <a:tc>
                  <a:txBody>
                    <a:bodyPr/>
                    <a:lstStyle/>
                    <a:p>
                      <a:pPr algn="ctr" rtl="1"/>
                      <a:r>
                        <a:rPr lang="he-IL" sz="3200" dirty="0"/>
                        <a:t>פנס</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4059934"/>
                  </a:ext>
                </a:extLst>
              </a:tr>
              <a:tr h="477534">
                <a:tc>
                  <a:txBody>
                    <a:bodyPr/>
                    <a:lstStyle/>
                    <a:p>
                      <a:pPr algn="ctr" rtl="1"/>
                      <a:r>
                        <a:rPr lang="he-IL" sz="3200" dirty="0"/>
                        <a:t>משרוקית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877315"/>
                  </a:ext>
                </a:extLst>
              </a:tr>
              <a:tr h="477534">
                <a:tc>
                  <a:txBody>
                    <a:bodyPr/>
                    <a:lstStyle/>
                    <a:p>
                      <a:pPr algn="ctr" rtl="1"/>
                      <a:r>
                        <a:rPr lang="he-IL" sz="3200" b="1" dirty="0"/>
                        <a:t>צעצוע חשמלי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9147379"/>
                  </a:ext>
                </a:extLst>
              </a:tr>
              <a:tr h="477534">
                <a:tc>
                  <a:txBody>
                    <a:bodyPr/>
                    <a:lstStyle/>
                    <a:p>
                      <a:pPr algn="ctr" rtl="1"/>
                      <a:r>
                        <a:rPr lang="he-IL" sz="3200" b="1" dirty="0"/>
                        <a:t>נר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6" name="כותרת 5">
            <a:extLst>
              <a:ext uri="{FF2B5EF4-FFF2-40B4-BE49-F238E27FC236}">
                <a16:creationId xmlns:a16="http://schemas.microsoft.com/office/drawing/2014/main" id="{AF1FC247-6F3D-4345-80BF-85E4B93C3479}"/>
              </a:ext>
            </a:extLst>
          </p:cNvPr>
          <p:cNvSpPr>
            <a:spLocks noGrp="1"/>
          </p:cNvSpPr>
          <p:nvPr>
            <p:ph type="title"/>
          </p:nvPr>
        </p:nvSpPr>
        <p:spPr>
          <a:xfrm>
            <a:off x="3081590" y="303126"/>
            <a:ext cx="8280000" cy="720000"/>
          </a:xfrm>
        </p:spPr>
        <p:txBody>
          <a:bodyPr/>
          <a:lstStyle/>
          <a:p>
            <a:pPr algn="ctr"/>
            <a:r>
              <a:rPr lang="he-IL" dirty="0"/>
              <a:t>מזהים סוגים של אנרגיה בצעצועים</a:t>
            </a:r>
          </a:p>
        </p:txBody>
      </p:sp>
    </p:spTree>
    <p:extLst>
      <p:ext uri="{BB962C8B-B14F-4D97-AF65-F5344CB8AC3E}">
        <p14:creationId xmlns:p14="http://schemas.microsoft.com/office/powerpoint/2010/main" val="2464307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709097"/>
            <a:ext cx="10515600" cy="1325563"/>
          </a:xfrm>
        </p:spPr>
        <p:txBody>
          <a:bodyPr/>
          <a:lstStyle/>
          <a:p>
            <a:r>
              <a:rPr lang="he-IL" b="1" dirty="0" err="1"/>
              <a:t>סקווצ'י</a:t>
            </a:r>
            <a:r>
              <a:rPr lang="he-IL" b="1" dirty="0"/>
              <a:t> </a:t>
            </a:r>
          </a:p>
        </p:txBody>
      </p:sp>
      <p:pic>
        <p:nvPicPr>
          <p:cNvPr id="5" name="תמונה 4">
            <a:extLst>
              <a:ext uri="{FF2B5EF4-FFF2-40B4-BE49-F238E27FC236}">
                <a16:creationId xmlns:a16="http://schemas.microsoft.com/office/drawing/2014/main" id="{8F7C01EE-5DD4-41DD-86A6-166A2E59DC1C}"/>
              </a:ext>
            </a:extLst>
          </p:cNvPr>
          <p:cNvPicPr>
            <a:picLocks noChangeAspect="1"/>
          </p:cNvPicPr>
          <p:nvPr/>
        </p:nvPicPr>
        <p:blipFill rotWithShape="1">
          <a:blip r:embed="rId3"/>
          <a:srcRect l="5854" t="16689" r="9558" b="17252"/>
          <a:stretch/>
        </p:blipFill>
        <p:spPr>
          <a:xfrm rot="16200000">
            <a:off x="7702810" y="2213085"/>
            <a:ext cx="3463765" cy="3604503"/>
          </a:xfrm>
          <a:prstGeom prst="rect">
            <a:avLst/>
          </a:prstGeom>
          <a:ln>
            <a:noFill/>
          </a:ln>
          <a:effectLst>
            <a:softEdge rad="112500"/>
          </a:effectLst>
        </p:spPr>
      </p:pic>
    </p:spTree>
    <p:extLst>
      <p:ext uri="{BB962C8B-B14F-4D97-AF65-F5344CB8AC3E}">
        <p14:creationId xmlns:p14="http://schemas.microsoft.com/office/powerpoint/2010/main" val="2238033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709097"/>
            <a:ext cx="10515600" cy="1325563"/>
          </a:xfrm>
        </p:spPr>
        <p:txBody>
          <a:bodyPr/>
          <a:lstStyle/>
          <a:p>
            <a:r>
              <a:rPr lang="he-IL" b="1" dirty="0" err="1"/>
              <a:t>סקווצ'י</a:t>
            </a:r>
            <a:r>
              <a:rPr lang="he-IL" b="1" dirty="0"/>
              <a:t> </a:t>
            </a:r>
          </a:p>
        </p:txBody>
      </p:sp>
      <p:graphicFrame>
        <p:nvGraphicFramePr>
          <p:cNvPr id="15" name="דיאגרמה 14"/>
          <p:cNvGraphicFramePr/>
          <p:nvPr>
            <p:extLst>
              <p:ext uri="{D42A27DB-BD31-4B8C-83A1-F6EECF244321}">
                <p14:modId xmlns:p14="http://schemas.microsoft.com/office/powerpoint/2010/main" val="3595759336"/>
              </p:ext>
            </p:extLst>
          </p:nvPr>
        </p:nvGraphicFramePr>
        <p:xfrm>
          <a:off x="0" y="1371880"/>
          <a:ext cx="5970494" cy="4672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מלבן 6">
            <a:extLst>
              <a:ext uri="{FF2B5EF4-FFF2-40B4-BE49-F238E27FC236}">
                <a16:creationId xmlns:a16="http://schemas.microsoft.com/office/drawing/2014/main" id="{0EC67385-84AB-4A7A-9D04-552450500053}"/>
              </a:ext>
            </a:extLst>
          </p:cNvPr>
          <p:cNvSpPr/>
          <p:nvPr/>
        </p:nvSpPr>
        <p:spPr>
          <a:xfrm>
            <a:off x="4148896" y="1371879"/>
            <a:ext cx="2849063" cy="16637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chemeClr val="bg1"/>
                </a:solidFill>
              </a:rPr>
              <a:t>המאפיין:</a:t>
            </a:r>
          </a:p>
          <a:p>
            <a:pPr algn="ctr"/>
            <a:r>
              <a:rPr lang="he-IL" sz="3600" dirty="0">
                <a:solidFill>
                  <a:schemeClr val="bg1"/>
                </a:solidFill>
              </a:rPr>
              <a:t>שינוי </a:t>
            </a:r>
            <a:r>
              <a:rPr lang="he-IL" sz="4000" b="1" dirty="0">
                <a:solidFill>
                  <a:schemeClr val="bg1"/>
                </a:solidFill>
              </a:rPr>
              <a:t>בצורת</a:t>
            </a:r>
            <a:endParaRPr lang="he-IL" sz="3600" b="1" dirty="0">
              <a:solidFill>
                <a:schemeClr val="bg1"/>
              </a:solidFill>
            </a:endParaRPr>
          </a:p>
          <a:p>
            <a:pPr algn="ctr"/>
            <a:r>
              <a:rPr lang="he-IL" sz="3600" dirty="0">
                <a:solidFill>
                  <a:schemeClr val="bg1"/>
                </a:solidFill>
              </a:rPr>
              <a:t>הגוף</a:t>
            </a:r>
          </a:p>
        </p:txBody>
      </p:sp>
      <p:pic>
        <p:nvPicPr>
          <p:cNvPr id="5" name="תמונה 4">
            <a:extLst>
              <a:ext uri="{FF2B5EF4-FFF2-40B4-BE49-F238E27FC236}">
                <a16:creationId xmlns:a16="http://schemas.microsoft.com/office/drawing/2014/main" id="{8F7C01EE-5DD4-41DD-86A6-166A2E59DC1C}"/>
              </a:ext>
            </a:extLst>
          </p:cNvPr>
          <p:cNvPicPr>
            <a:picLocks noChangeAspect="1"/>
          </p:cNvPicPr>
          <p:nvPr/>
        </p:nvPicPr>
        <p:blipFill rotWithShape="1">
          <a:blip r:embed="rId8"/>
          <a:srcRect l="5854" t="16689" r="9558" b="17252"/>
          <a:stretch/>
        </p:blipFill>
        <p:spPr>
          <a:xfrm rot="16200000">
            <a:off x="7702810" y="2213085"/>
            <a:ext cx="3463765" cy="3604503"/>
          </a:xfrm>
          <a:prstGeom prst="rect">
            <a:avLst/>
          </a:prstGeom>
          <a:ln>
            <a:noFill/>
          </a:ln>
          <a:effectLst>
            <a:softEdge rad="112500"/>
          </a:effectLst>
        </p:spPr>
      </p:pic>
    </p:spTree>
    <p:extLst>
      <p:ext uri="{BB962C8B-B14F-4D97-AF65-F5344CB8AC3E}">
        <p14:creationId xmlns:p14="http://schemas.microsoft.com/office/powerpoint/2010/main" val="3479690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4">
            <a:extLst>
              <a:ext uri="{FF2B5EF4-FFF2-40B4-BE49-F238E27FC236}">
                <a16:creationId xmlns:a16="http://schemas.microsoft.com/office/drawing/2014/main" id="{E6E5DF87-AF82-49BF-AA57-680B3E58AC86}"/>
              </a:ext>
            </a:extLst>
          </p:cNvPr>
          <p:cNvGraphicFramePr>
            <a:graphicFrameLocks noGrp="1"/>
          </p:cNvGraphicFramePr>
          <p:nvPr>
            <p:extLst>
              <p:ext uri="{D42A27DB-BD31-4B8C-83A1-F6EECF244321}">
                <p14:modId xmlns:p14="http://schemas.microsoft.com/office/powerpoint/2010/main" val="3879294218"/>
              </p:ext>
            </p:extLst>
          </p:nvPr>
        </p:nvGraphicFramePr>
        <p:xfrm>
          <a:off x="303196" y="1689890"/>
          <a:ext cx="11585607" cy="4724103"/>
        </p:xfrm>
        <a:graphic>
          <a:graphicData uri="http://schemas.openxmlformats.org/drawingml/2006/table">
            <a:tbl>
              <a:tblPr rtl="1" firstRow="1" firstCol="1" lastCol="1" bandRow="1" bandCol="1">
                <a:tableStyleId>{10A1B5D5-9B99-4C35-A422-299274C87663}</a:tableStyleId>
              </a:tblPr>
              <a:tblGrid>
                <a:gridCol w="3146374">
                  <a:extLst>
                    <a:ext uri="{9D8B030D-6E8A-4147-A177-3AD203B41FA5}">
                      <a16:colId xmlns:a16="http://schemas.microsoft.com/office/drawing/2014/main" val="1356594057"/>
                    </a:ext>
                  </a:extLst>
                </a:gridCol>
                <a:gridCol w="4577364">
                  <a:extLst>
                    <a:ext uri="{9D8B030D-6E8A-4147-A177-3AD203B41FA5}">
                      <a16:colId xmlns:a16="http://schemas.microsoft.com/office/drawing/2014/main" val="1343205854"/>
                    </a:ext>
                  </a:extLst>
                </a:gridCol>
                <a:gridCol w="3861869">
                  <a:extLst>
                    <a:ext uri="{9D8B030D-6E8A-4147-A177-3AD203B41FA5}">
                      <a16:colId xmlns:a16="http://schemas.microsoft.com/office/drawing/2014/main" val="3644287865"/>
                    </a:ext>
                  </a:extLst>
                </a:gridCol>
              </a:tblGrid>
              <a:tr h="670263">
                <a:tc>
                  <a:txBody>
                    <a:bodyPr/>
                    <a:lstStyle/>
                    <a:p>
                      <a:pPr algn="ctr" rtl="1"/>
                      <a:r>
                        <a:rPr lang="he-IL" sz="3200" dirty="0"/>
                        <a:t>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פעולת 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סוג האנרגיה המרכזי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44150"/>
                  </a:ext>
                </a:extLst>
              </a:tr>
              <a:tr h="477534">
                <a:tc>
                  <a:txBody>
                    <a:bodyPr/>
                    <a:lstStyle/>
                    <a:p>
                      <a:pPr algn="ctr" rtl="1"/>
                      <a:r>
                        <a:rPr lang="he-IL" sz="3200" dirty="0"/>
                        <a:t>כדור </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כדור קופץ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dirty="0"/>
                        <a:t>אנרגית גובה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493403"/>
                  </a:ext>
                </a:extLst>
              </a:tr>
              <a:tr h="477534">
                <a:tc>
                  <a:txBody>
                    <a:bodyPr/>
                    <a:lstStyle/>
                    <a:p>
                      <a:pPr algn="ctr" rtl="1"/>
                      <a:r>
                        <a:rPr lang="he-IL" sz="3200" dirty="0"/>
                        <a:t>מכונית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מכונית נוסעת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אנרגית תנועה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772233"/>
                  </a:ext>
                </a:extLst>
              </a:tr>
              <a:tr h="477534">
                <a:tc>
                  <a:txBody>
                    <a:bodyPr/>
                    <a:lstStyle/>
                    <a:p>
                      <a:pPr algn="ctr" rtl="1"/>
                      <a:r>
                        <a:rPr lang="he-IL" sz="3200" dirty="0" err="1"/>
                        <a:t>סקווצ'י</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נמעך וחוזר לצורתו המקורית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אנרגיה אלסטית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9686525"/>
                  </a:ext>
                </a:extLst>
              </a:tr>
              <a:tr h="477534">
                <a:tc>
                  <a:txBody>
                    <a:bodyPr/>
                    <a:lstStyle/>
                    <a:p>
                      <a:pPr algn="ctr" rtl="1"/>
                      <a:r>
                        <a:rPr lang="he-IL" sz="3200" dirty="0"/>
                        <a:t>פנס</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4059934"/>
                  </a:ext>
                </a:extLst>
              </a:tr>
              <a:tr h="477534">
                <a:tc>
                  <a:txBody>
                    <a:bodyPr/>
                    <a:lstStyle/>
                    <a:p>
                      <a:pPr algn="ctr" rtl="1"/>
                      <a:r>
                        <a:rPr lang="he-IL" sz="3200" dirty="0"/>
                        <a:t>משרוקית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877315"/>
                  </a:ext>
                </a:extLst>
              </a:tr>
              <a:tr h="477534">
                <a:tc>
                  <a:txBody>
                    <a:bodyPr/>
                    <a:lstStyle/>
                    <a:p>
                      <a:pPr algn="ctr" rtl="1"/>
                      <a:r>
                        <a:rPr lang="he-IL" sz="3200" b="1" dirty="0"/>
                        <a:t>צעצוע חשמלי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9147379"/>
                  </a:ext>
                </a:extLst>
              </a:tr>
              <a:tr h="477534">
                <a:tc>
                  <a:txBody>
                    <a:bodyPr/>
                    <a:lstStyle/>
                    <a:p>
                      <a:pPr algn="ctr" rtl="1"/>
                      <a:r>
                        <a:rPr lang="he-IL" sz="3200" b="1" dirty="0"/>
                        <a:t>נר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6" name="כותרת 5">
            <a:extLst>
              <a:ext uri="{FF2B5EF4-FFF2-40B4-BE49-F238E27FC236}">
                <a16:creationId xmlns:a16="http://schemas.microsoft.com/office/drawing/2014/main" id="{AF1FC247-6F3D-4345-80BF-85E4B93C3479}"/>
              </a:ext>
            </a:extLst>
          </p:cNvPr>
          <p:cNvSpPr>
            <a:spLocks noGrp="1"/>
          </p:cNvSpPr>
          <p:nvPr>
            <p:ph type="title"/>
          </p:nvPr>
        </p:nvSpPr>
        <p:spPr>
          <a:xfrm>
            <a:off x="3081590" y="303126"/>
            <a:ext cx="8280000" cy="720000"/>
          </a:xfrm>
        </p:spPr>
        <p:txBody>
          <a:bodyPr/>
          <a:lstStyle/>
          <a:p>
            <a:pPr algn="ctr"/>
            <a:r>
              <a:rPr lang="he-IL" dirty="0"/>
              <a:t>מזהים סוגים של אנרגיה בצעצועים</a:t>
            </a:r>
          </a:p>
        </p:txBody>
      </p:sp>
    </p:spTree>
    <p:extLst>
      <p:ext uri="{BB962C8B-B14F-4D97-AF65-F5344CB8AC3E}">
        <p14:creationId xmlns:p14="http://schemas.microsoft.com/office/powerpoint/2010/main" val="3945178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0897" y="776715"/>
            <a:ext cx="10515600" cy="1325563"/>
          </a:xfrm>
        </p:spPr>
        <p:txBody>
          <a:bodyPr/>
          <a:lstStyle/>
          <a:p>
            <a:r>
              <a:rPr lang="he-IL" b="1" dirty="0"/>
              <a:t>פנס</a:t>
            </a:r>
          </a:p>
        </p:txBody>
      </p:sp>
      <p:pic>
        <p:nvPicPr>
          <p:cNvPr id="5" name="תמונה 4">
            <a:extLst>
              <a:ext uri="{FF2B5EF4-FFF2-40B4-BE49-F238E27FC236}">
                <a16:creationId xmlns:a16="http://schemas.microsoft.com/office/drawing/2014/main" id="{B48F1578-A7B7-420B-BB54-71E1BC9BBE10}"/>
              </a:ext>
            </a:extLst>
          </p:cNvPr>
          <p:cNvPicPr>
            <a:picLocks noChangeAspect="1"/>
          </p:cNvPicPr>
          <p:nvPr/>
        </p:nvPicPr>
        <p:blipFill rotWithShape="1">
          <a:blip r:embed="rId3"/>
          <a:srcRect l="27489" t="19017" r="19855" b="6230"/>
          <a:stretch/>
        </p:blipFill>
        <p:spPr>
          <a:xfrm>
            <a:off x="8130036" y="2465988"/>
            <a:ext cx="3051230" cy="3250843"/>
          </a:xfrm>
          <a:prstGeom prst="ellipse">
            <a:avLst/>
          </a:prstGeom>
          <a:ln>
            <a:noFill/>
          </a:ln>
          <a:effectLst>
            <a:softEdge rad="112500"/>
          </a:effectLst>
        </p:spPr>
      </p:pic>
    </p:spTree>
    <p:extLst>
      <p:ext uri="{BB962C8B-B14F-4D97-AF65-F5344CB8AC3E}">
        <p14:creationId xmlns:p14="http://schemas.microsoft.com/office/powerpoint/2010/main" val="2151393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50897" y="776715"/>
            <a:ext cx="10515600" cy="1325563"/>
          </a:xfrm>
        </p:spPr>
        <p:txBody>
          <a:bodyPr/>
          <a:lstStyle/>
          <a:p>
            <a:r>
              <a:rPr lang="he-IL" b="1" dirty="0"/>
              <a:t>פנס</a:t>
            </a:r>
          </a:p>
        </p:txBody>
      </p:sp>
      <p:graphicFrame>
        <p:nvGraphicFramePr>
          <p:cNvPr id="15" name="דיאגרמה 14"/>
          <p:cNvGraphicFramePr/>
          <p:nvPr>
            <p:extLst>
              <p:ext uri="{D42A27DB-BD31-4B8C-83A1-F6EECF244321}">
                <p14:modId xmlns:p14="http://schemas.microsoft.com/office/powerpoint/2010/main" val="3555191099"/>
              </p:ext>
            </p:extLst>
          </p:nvPr>
        </p:nvGraphicFramePr>
        <p:xfrm>
          <a:off x="-417095" y="1331496"/>
          <a:ext cx="6387589" cy="5065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מלבן 7">
            <a:extLst>
              <a:ext uri="{FF2B5EF4-FFF2-40B4-BE49-F238E27FC236}">
                <a16:creationId xmlns:a16="http://schemas.microsoft.com/office/drawing/2014/main" id="{51A0EEA8-82F5-45D9-85E9-5CEE943FD985}"/>
              </a:ext>
            </a:extLst>
          </p:cNvPr>
          <p:cNvSpPr/>
          <p:nvPr/>
        </p:nvSpPr>
        <p:spPr>
          <a:xfrm>
            <a:off x="4541592" y="618318"/>
            <a:ext cx="3359832" cy="1821952"/>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bg1"/>
                </a:solidFill>
              </a:rPr>
              <a:t>המאפיין:</a:t>
            </a:r>
          </a:p>
          <a:p>
            <a:pPr algn="ctr"/>
            <a:r>
              <a:rPr lang="he-IL" sz="3200" dirty="0">
                <a:solidFill>
                  <a:schemeClr val="bg1"/>
                </a:solidFill>
              </a:rPr>
              <a:t>שינוי </a:t>
            </a:r>
            <a:r>
              <a:rPr lang="he-IL" sz="3600" b="1" dirty="0">
                <a:solidFill>
                  <a:schemeClr val="bg1"/>
                </a:solidFill>
              </a:rPr>
              <a:t>באור שנפלט או נקלט </a:t>
            </a:r>
            <a:endParaRPr lang="he-IL" sz="3200" dirty="0">
              <a:solidFill>
                <a:schemeClr val="bg1"/>
              </a:solidFill>
            </a:endParaRPr>
          </a:p>
        </p:txBody>
      </p:sp>
      <p:pic>
        <p:nvPicPr>
          <p:cNvPr id="5" name="תמונה 4">
            <a:extLst>
              <a:ext uri="{FF2B5EF4-FFF2-40B4-BE49-F238E27FC236}">
                <a16:creationId xmlns:a16="http://schemas.microsoft.com/office/drawing/2014/main" id="{B48F1578-A7B7-420B-BB54-71E1BC9BBE10}"/>
              </a:ext>
            </a:extLst>
          </p:cNvPr>
          <p:cNvPicPr>
            <a:picLocks noChangeAspect="1"/>
          </p:cNvPicPr>
          <p:nvPr/>
        </p:nvPicPr>
        <p:blipFill rotWithShape="1">
          <a:blip r:embed="rId8"/>
          <a:srcRect l="27489" t="19017" r="19855" b="6230"/>
          <a:stretch/>
        </p:blipFill>
        <p:spPr>
          <a:xfrm>
            <a:off x="8130036" y="2465988"/>
            <a:ext cx="3051230" cy="3250843"/>
          </a:xfrm>
          <a:prstGeom prst="ellipse">
            <a:avLst/>
          </a:prstGeom>
          <a:ln>
            <a:noFill/>
          </a:ln>
          <a:effectLst>
            <a:softEdge rad="112500"/>
          </a:effectLst>
        </p:spPr>
      </p:pic>
    </p:spTree>
    <p:extLst>
      <p:ext uri="{BB962C8B-B14F-4D97-AF65-F5344CB8AC3E}">
        <p14:creationId xmlns:p14="http://schemas.microsoft.com/office/powerpoint/2010/main" val="39018706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96B35E50-089E-40D5-9B3F-B61614A2178E}"/>
              </a:ext>
            </a:extLst>
          </p:cNvPr>
          <p:cNvSpPr>
            <a:spLocks noGrp="1"/>
          </p:cNvSpPr>
          <p:nvPr>
            <p:ph type="body" sz="quarter" idx="10"/>
          </p:nvPr>
        </p:nvSpPr>
        <p:spPr/>
        <p:txBody>
          <a:bodyPr/>
          <a:lstStyle/>
          <a:p>
            <a:pPr marL="571500" indent="-571500" algn="r">
              <a:buFont typeface="Wingdings" panose="05000000000000000000" pitchFamily="2" charset="2"/>
              <a:buChar char="ü"/>
            </a:pPr>
            <a:r>
              <a:rPr lang="he-IL" dirty="0"/>
              <a:t>נכיר את המושג אנרגיה</a:t>
            </a:r>
          </a:p>
          <a:p>
            <a:pPr marL="571500" indent="-571500" algn="r">
              <a:buFont typeface="Wingdings" panose="05000000000000000000" pitchFamily="2" charset="2"/>
              <a:buChar char="ü"/>
            </a:pPr>
            <a:r>
              <a:rPr lang="he-IL" dirty="0"/>
              <a:t>נזהה שימוש באנרגיה בחיינו</a:t>
            </a:r>
          </a:p>
          <a:p>
            <a:pPr marL="571500" indent="-571500" algn="r">
              <a:buFont typeface="Wingdings" panose="05000000000000000000" pitchFamily="2" charset="2"/>
              <a:buChar char="ü"/>
            </a:pPr>
            <a:r>
              <a:rPr lang="he-IL" dirty="0"/>
              <a:t>נלמד על סוגים של אנרגיה</a:t>
            </a:r>
          </a:p>
          <a:p>
            <a:pPr marL="571500" indent="-571500" algn="r">
              <a:buFont typeface="Wingdings" panose="05000000000000000000" pitchFamily="2" charset="2"/>
              <a:buChar char="ü"/>
            </a:pPr>
            <a:r>
              <a:rPr lang="he-IL" dirty="0"/>
              <a:t>נלמד על המרות אנרגיה</a:t>
            </a:r>
          </a:p>
          <a:p>
            <a:pPr marL="571500" indent="-571500" algn="r">
              <a:buFont typeface="Wingdings" panose="05000000000000000000" pitchFamily="2" charset="2"/>
              <a:buChar char="ü"/>
            </a:pPr>
            <a:r>
              <a:rPr lang="he-IL" dirty="0"/>
              <a:t>נתנסה בהפעלת צעצועים וניתוח המרות האנרגיה</a:t>
            </a:r>
          </a:p>
        </p:txBody>
      </p:sp>
      <p:sp>
        <p:nvSpPr>
          <p:cNvPr id="3" name="כותרת 2">
            <a:extLst>
              <a:ext uri="{FF2B5EF4-FFF2-40B4-BE49-F238E27FC236}">
                <a16:creationId xmlns:a16="http://schemas.microsoft.com/office/drawing/2014/main" id="{61F696FE-068A-46E5-8188-BA337209324B}"/>
              </a:ext>
            </a:extLst>
          </p:cNvPr>
          <p:cNvSpPr>
            <a:spLocks noGrp="1"/>
          </p:cNvSpPr>
          <p:nvPr>
            <p:ph type="title"/>
          </p:nvPr>
        </p:nvSpPr>
        <p:spPr/>
        <p:txBody>
          <a:bodyPr/>
          <a:lstStyle/>
          <a:p>
            <a:r>
              <a:rPr lang="he-IL" dirty="0"/>
              <a:t>מה נלמד היום?</a:t>
            </a:r>
          </a:p>
        </p:txBody>
      </p:sp>
    </p:spTree>
    <p:extLst>
      <p:ext uri="{BB962C8B-B14F-4D97-AF65-F5344CB8AC3E}">
        <p14:creationId xmlns:p14="http://schemas.microsoft.com/office/powerpoint/2010/main" val="3004972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4">
            <a:extLst>
              <a:ext uri="{FF2B5EF4-FFF2-40B4-BE49-F238E27FC236}">
                <a16:creationId xmlns:a16="http://schemas.microsoft.com/office/drawing/2014/main" id="{E6E5DF87-AF82-49BF-AA57-680B3E58AC86}"/>
              </a:ext>
            </a:extLst>
          </p:cNvPr>
          <p:cNvGraphicFramePr>
            <a:graphicFrameLocks noGrp="1"/>
          </p:cNvGraphicFramePr>
          <p:nvPr>
            <p:extLst>
              <p:ext uri="{D42A27DB-BD31-4B8C-83A1-F6EECF244321}">
                <p14:modId xmlns:p14="http://schemas.microsoft.com/office/powerpoint/2010/main" val="1986018569"/>
              </p:ext>
            </p:extLst>
          </p:nvPr>
        </p:nvGraphicFramePr>
        <p:xfrm>
          <a:off x="303196" y="1689890"/>
          <a:ext cx="11585607" cy="4724103"/>
        </p:xfrm>
        <a:graphic>
          <a:graphicData uri="http://schemas.openxmlformats.org/drawingml/2006/table">
            <a:tbl>
              <a:tblPr rtl="1" firstRow="1" firstCol="1" lastCol="1" bandRow="1" bandCol="1">
                <a:tableStyleId>{10A1B5D5-9B99-4C35-A422-299274C87663}</a:tableStyleId>
              </a:tblPr>
              <a:tblGrid>
                <a:gridCol w="3146374">
                  <a:extLst>
                    <a:ext uri="{9D8B030D-6E8A-4147-A177-3AD203B41FA5}">
                      <a16:colId xmlns:a16="http://schemas.microsoft.com/office/drawing/2014/main" val="1356594057"/>
                    </a:ext>
                  </a:extLst>
                </a:gridCol>
                <a:gridCol w="4577364">
                  <a:extLst>
                    <a:ext uri="{9D8B030D-6E8A-4147-A177-3AD203B41FA5}">
                      <a16:colId xmlns:a16="http://schemas.microsoft.com/office/drawing/2014/main" val="1343205854"/>
                    </a:ext>
                  </a:extLst>
                </a:gridCol>
                <a:gridCol w="3861869">
                  <a:extLst>
                    <a:ext uri="{9D8B030D-6E8A-4147-A177-3AD203B41FA5}">
                      <a16:colId xmlns:a16="http://schemas.microsoft.com/office/drawing/2014/main" val="3644287865"/>
                    </a:ext>
                  </a:extLst>
                </a:gridCol>
              </a:tblGrid>
              <a:tr h="670263">
                <a:tc>
                  <a:txBody>
                    <a:bodyPr/>
                    <a:lstStyle/>
                    <a:p>
                      <a:pPr algn="ctr" rtl="1"/>
                      <a:r>
                        <a:rPr lang="he-IL" sz="3200" dirty="0"/>
                        <a:t>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פעולת 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סוג האנרגיה המרכזי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44150"/>
                  </a:ext>
                </a:extLst>
              </a:tr>
              <a:tr h="477534">
                <a:tc>
                  <a:txBody>
                    <a:bodyPr/>
                    <a:lstStyle/>
                    <a:p>
                      <a:pPr algn="ctr" rtl="1"/>
                      <a:r>
                        <a:rPr lang="he-IL" sz="3200" dirty="0"/>
                        <a:t>כדור </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כדור קופץ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dirty="0"/>
                        <a:t>אנרגית גובה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493403"/>
                  </a:ext>
                </a:extLst>
              </a:tr>
              <a:tr h="477534">
                <a:tc>
                  <a:txBody>
                    <a:bodyPr/>
                    <a:lstStyle/>
                    <a:p>
                      <a:pPr algn="ctr" rtl="1"/>
                      <a:r>
                        <a:rPr lang="he-IL" sz="3200" dirty="0"/>
                        <a:t>מכונית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מכונית נוסעת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אנרגית תנועה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772233"/>
                  </a:ext>
                </a:extLst>
              </a:tr>
              <a:tr h="477534">
                <a:tc>
                  <a:txBody>
                    <a:bodyPr/>
                    <a:lstStyle/>
                    <a:p>
                      <a:pPr algn="ctr" rtl="1"/>
                      <a:r>
                        <a:rPr lang="he-IL" sz="3200" dirty="0" err="1"/>
                        <a:t>סקווצ'י</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נמעך וחוזר לצורתו המקורית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אנרגיה אלסטית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9686525"/>
                  </a:ext>
                </a:extLst>
              </a:tr>
              <a:tr h="477534">
                <a:tc>
                  <a:txBody>
                    <a:bodyPr/>
                    <a:lstStyle/>
                    <a:p>
                      <a:pPr algn="ctr" rtl="1"/>
                      <a:r>
                        <a:rPr lang="he-IL" sz="3200" dirty="0"/>
                        <a:t>פנס</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פולט אור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אנרגית אור (קרינה)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4059934"/>
                  </a:ext>
                </a:extLst>
              </a:tr>
              <a:tr h="477534">
                <a:tc>
                  <a:txBody>
                    <a:bodyPr/>
                    <a:lstStyle/>
                    <a:p>
                      <a:pPr algn="ctr" rtl="1"/>
                      <a:r>
                        <a:rPr lang="he-IL" sz="3200" dirty="0"/>
                        <a:t>משרוקית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877315"/>
                  </a:ext>
                </a:extLst>
              </a:tr>
              <a:tr h="477534">
                <a:tc>
                  <a:txBody>
                    <a:bodyPr/>
                    <a:lstStyle/>
                    <a:p>
                      <a:pPr algn="ctr" rtl="1"/>
                      <a:r>
                        <a:rPr lang="he-IL" sz="3200" b="1" dirty="0"/>
                        <a:t>צעצוע חשמלי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9147379"/>
                  </a:ext>
                </a:extLst>
              </a:tr>
              <a:tr h="477534">
                <a:tc>
                  <a:txBody>
                    <a:bodyPr/>
                    <a:lstStyle/>
                    <a:p>
                      <a:pPr algn="ctr" rtl="1"/>
                      <a:r>
                        <a:rPr lang="he-IL" sz="3200" b="1" dirty="0"/>
                        <a:t>נר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6" name="כותרת 5">
            <a:extLst>
              <a:ext uri="{FF2B5EF4-FFF2-40B4-BE49-F238E27FC236}">
                <a16:creationId xmlns:a16="http://schemas.microsoft.com/office/drawing/2014/main" id="{AF1FC247-6F3D-4345-80BF-85E4B93C3479}"/>
              </a:ext>
            </a:extLst>
          </p:cNvPr>
          <p:cNvSpPr>
            <a:spLocks noGrp="1"/>
          </p:cNvSpPr>
          <p:nvPr>
            <p:ph type="title"/>
          </p:nvPr>
        </p:nvSpPr>
        <p:spPr>
          <a:xfrm>
            <a:off x="3081590" y="303126"/>
            <a:ext cx="8280000" cy="720000"/>
          </a:xfrm>
        </p:spPr>
        <p:txBody>
          <a:bodyPr/>
          <a:lstStyle/>
          <a:p>
            <a:pPr algn="ctr"/>
            <a:r>
              <a:rPr lang="he-IL" dirty="0"/>
              <a:t>מזהים סוגים של אנרגיה בצעצועים</a:t>
            </a:r>
          </a:p>
        </p:txBody>
      </p:sp>
    </p:spTree>
    <p:extLst>
      <p:ext uri="{BB962C8B-B14F-4D97-AF65-F5344CB8AC3E}">
        <p14:creationId xmlns:p14="http://schemas.microsoft.com/office/powerpoint/2010/main" val="1086294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1C737800-9076-443A-A4E0-831D75D5E3D1}"/>
              </a:ext>
            </a:extLst>
          </p:cNvPr>
          <p:cNvSpPr>
            <a:spLocks noGrp="1"/>
          </p:cNvSpPr>
          <p:nvPr>
            <p:ph type="title"/>
          </p:nvPr>
        </p:nvSpPr>
        <p:spPr>
          <a:xfrm>
            <a:off x="883921" y="1212320"/>
            <a:ext cx="2804004" cy="1325563"/>
          </a:xfrm>
        </p:spPr>
        <p:txBody>
          <a:bodyPr/>
          <a:lstStyle/>
          <a:p>
            <a:r>
              <a:rPr lang="he-IL" b="1" dirty="0"/>
              <a:t>משרוקית</a:t>
            </a:r>
          </a:p>
        </p:txBody>
      </p:sp>
      <p:pic>
        <p:nvPicPr>
          <p:cNvPr id="3074" name="Picture 2" descr="משרוקית מתכת וקטור תלת-ממד ציור | וקטורים לשימוש ציבורי">
            <a:extLst>
              <a:ext uri="{FF2B5EF4-FFF2-40B4-BE49-F238E27FC236}">
                <a16:creationId xmlns:a16="http://schemas.microsoft.com/office/drawing/2014/main" id="{12CD4136-EB38-4C72-AA56-E7EA3350C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840" y="3429000"/>
            <a:ext cx="3152752" cy="189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786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דיאגרמה 14"/>
          <p:cNvGraphicFramePr/>
          <p:nvPr>
            <p:extLst>
              <p:ext uri="{D42A27DB-BD31-4B8C-83A1-F6EECF244321}">
                <p14:modId xmlns:p14="http://schemas.microsoft.com/office/powerpoint/2010/main" val="175521703"/>
              </p:ext>
            </p:extLst>
          </p:nvPr>
        </p:nvGraphicFramePr>
        <p:xfrm>
          <a:off x="6096000" y="1832938"/>
          <a:ext cx="5884622" cy="5010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מלבן 10">
            <a:extLst>
              <a:ext uri="{FF2B5EF4-FFF2-40B4-BE49-F238E27FC236}">
                <a16:creationId xmlns:a16="http://schemas.microsoft.com/office/drawing/2014/main" id="{28BBAFCD-D8A9-462D-8A9E-04C5618D7AE3}"/>
              </a:ext>
            </a:extLst>
          </p:cNvPr>
          <p:cNvSpPr/>
          <p:nvPr/>
        </p:nvSpPr>
        <p:spPr>
          <a:xfrm>
            <a:off x="4369592" y="338403"/>
            <a:ext cx="3900195" cy="17633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rPr>
              <a:t>המאפיין:</a:t>
            </a:r>
          </a:p>
          <a:p>
            <a:pPr algn="ctr" rtl="1"/>
            <a:r>
              <a:rPr lang="he-IL" sz="3200" b="1" dirty="0">
                <a:solidFill>
                  <a:schemeClr val="bg1"/>
                </a:solidFill>
              </a:rPr>
              <a:t>שינוי בתנודות החומר</a:t>
            </a:r>
            <a:endParaRPr lang="he-IL" sz="4000" b="1" dirty="0">
              <a:solidFill>
                <a:schemeClr val="bg1"/>
              </a:solidFill>
            </a:endParaRPr>
          </a:p>
        </p:txBody>
      </p:sp>
      <p:sp>
        <p:nvSpPr>
          <p:cNvPr id="4" name="כותרת 3">
            <a:extLst>
              <a:ext uri="{FF2B5EF4-FFF2-40B4-BE49-F238E27FC236}">
                <a16:creationId xmlns:a16="http://schemas.microsoft.com/office/drawing/2014/main" id="{1C737800-9076-443A-A4E0-831D75D5E3D1}"/>
              </a:ext>
            </a:extLst>
          </p:cNvPr>
          <p:cNvSpPr>
            <a:spLocks noGrp="1"/>
          </p:cNvSpPr>
          <p:nvPr>
            <p:ph type="title"/>
          </p:nvPr>
        </p:nvSpPr>
        <p:spPr>
          <a:xfrm>
            <a:off x="960121" y="1212320"/>
            <a:ext cx="2727804" cy="1325563"/>
          </a:xfrm>
        </p:spPr>
        <p:txBody>
          <a:bodyPr/>
          <a:lstStyle/>
          <a:p>
            <a:r>
              <a:rPr lang="he-IL" b="1" dirty="0"/>
              <a:t>משרוקית</a:t>
            </a:r>
          </a:p>
        </p:txBody>
      </p:sp>
      <p:pic>
        <p:nvPicPr>
          <p:cNvPr id="3074" name="Picture 2" descr="משרוקית מתכת וקטור תלת-ממד ציור | וקטורים לשימוש ציבורי">
            <a:extLst>
              <a:ext uri="{FF2B5EF4-FFF2-40B4-BE49-F238E27FC236}">
                <a16:creationId xmlns:a16="http://schemas.microsoft.com/office/drawing/2014/main" id="{12CD4136-EB38-4C72-AA56-E7EA3350C3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6840" y="3429000"/>
            <a:ext cx="3152752" cy="189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530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4">
            <a:extLst>
              <a:ext uri="{FF2B5EF4-FFF2-40B4-BE49-F238E27FC236}">
                <a16:creationId xmlns:a16="http://schemas.microsoft.com/office/drawing/2014/main" id="{E6E5DF87-AF82-49BF-AA57-680B3E58AC86}"/>
              </a:ext>
            </a:extLst>
          </p:cNvPr>
          <p:cNvGraphicFramePr>
            <a:graphicFrameLocks noGrp="1"/>
          </p:cNvGraphicFramePr>
          <p:nvPr>
            <p:extLst>
              <p:ext uri="{D42A27DB-BD31-4B8C-83A1-F6EECF244321}">
                <p14:modId xmlns:p14="http://schemas.microsoft.com/office/powerpoint/2010/main" val="4259004466"/>
              </p:ext>
            </p:extLst>
          </p:nvPr>
        </p:nvGraphicFramePr>
        <p:xfrm>
          <a:off x="303196" y="1689890"/>
          <a:ext cx="11585607" cy="4724103"/>
        </p:xfrm>
        <a:graphic>
          <a:graphicData uri="http://schemas.openxmlformats.org/drawingml/2006/table">
            <a:tbl>
              <a:tblPr rtl="1" firstRow="1" firstCol="1" lastCol="1" bandRow="1" bandCol="1">
                <a:tableStyleId>{10A1B5D5-9B99-4C35-A422-299274C87663}</a:tableStyleId>
              </a:tblPr>
              <a:tblGrid>
                <a:gridCol w="3146374">
                  <a:extLst>
                    <a:ext uri="{9D8B030D-6E8A-4147-A177-3AD203B41FA5}">
                      <a16:colId xmlns:a16="http://schemas.microsoft.com/office/drawing/2014/main" val="1356594057"/>
                    </a:ext>
                  </a:extLst>
                </a:gridCol>
                <a:gridCol w="4577364">
                  <a:extLst>
                    <a:ext uri="{9D8B030D-6E8A-4147-A177-3AD203B41FA5}">
                      <a16:colId xmlns:a16="http://schemas.microsoft.com/office/drawing/2014/main" val="1343205854"/>
                    </a:ext>
                  </a:extLst>
                </a:gridCol>
                <a:gridCol w="3861869">
                  <a:extLst>
                    <a:ext uri="{9D8B030D-6E8A-4147-A177-3AD203B41FA5}">
                      <a16:colId xmlns:a16="http://schemas.microsoft.com/office/drawing/2014/main" val="3644287865"/>
                    </a:ext>
                  </a:extLst>
                </a:gridCol>
              </a:tblGrid>
              <a:tr h="670263">
                <a:tc>
                  <a:txBody>
                    <a:bodyPr/>
                    <a:lstStyle/>
                    <a:p>
                      <a:pPr algn="ctr" rtl="1"/>
                      <a:r>
                        <a:rPr lang="he-IL" sz="3200" dirty="0"/>
                        <a:t>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פעולת 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סוג האנרגיה המרכזי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44150"/>
                  </a:ext>
                </a:extLst>
              </a:tr>
              <a:tr h="477534">
                <a:tc>
                  <a:txBody>
                    <a:bodyPr/>
                    <a:lstStyle/>
                    <a:p>
                      <a:pPr algn="ctr" rtl="1"/>
                      <a:r>
                        <a:rPr lang="he-IL" sz="3200" dirty="0"/>
                        <a:t>כדור </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כדור קופץ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dirty="0"/>
                        <a:t>אנרגית גובה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493403"/>
                  </a:ext>
                </a:extLst>
              </a:tr>
              <a:tr h="477534">
                <a:tc>
                  <a:txBody>
                    <a:bodyPr/>
                    <a:lstStyle/>
                    <a:p>
                      <a:pPr algn="ctr" rtl="1"/>
                      <a:r>
                        <a:rPr lang="he-IL" sz="3200" dirty="0"/>
                        <a:t>מכונית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מכונית נוסעת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אנרגית תנועה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772233"/>
                  </a:ext>
                </a:extLst>
              </a:tr>
              <a:tr h="477534">
                <a:tc>
                  <a:txBody>
                    <a:bodyPr/>
                    <a:lstStyle/>
                    <a:p>
                      <a:pPr algn="ctr" rtl="1"/>
                      <a:r>
                        <a:rPr lang="he-IL" sz="3200" dirty="0" err="1"/>
                        <a:t>סקווצ'י</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נמעך וחוזר לצורתו המקורית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אנרגיה אלסטית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9686525"/>
                  </a:ext>
                </a:extLst>
              </a:tr>
              <a:tr h="477534">
                <a:tc>
                  <a:txBody>
                    <a:bodyPr/>
                    <a:lstStyle/>
                    <a:p>
                      <a:pPr algn="ctr" rtl="1"/>
                      <a:r>
                        <a:rPr lang="he-IL" sz="3200" dirty="0"/>
                        <a:t>פנס</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פולט אור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אנרגית אור (קרינה)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4059934"/>
                  </a:ext>
                </a:extLst>
              </a:tr>
              <a:tr h="477534">
                <a:tc>
                  <a:txBody>
                    <a:bodyPr/>
                    <a:lstStyle/>
                    <a:p>
                      <a:pPr algn="ctr" rtl="1"/>
                      <a:r>
                        <a:rPr lang="he-IL" sz="3200" dirty="0"/>
                        <a:t>משרוקית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משמיעה צלילים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אנרגית קול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877315"/>
                  </a:ext>
                </a:extLst>
              </a:tr>
              <a:tr h="477534">
                <a:tc>
                  <a:txBody>
                    <a:bodyPr/>
                    <a:lstStyle/>
                    <a:p>
                      <a:pPr algn="ctr" rtl="1"/>
                      <a:r>
                        <a:rPr lang="he-IL" sz="3200" b="1" dirty="0"/>
                        <a:t>צעצוע חשמלי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9147379"/>
                  </a:ext>
                </a:extLst>
              </a:tr>
              <a:tr h="477534">
                <a:tc>
                  <a:txBody>
                    <a:bodyPr/>
                    <a:lstStyle/>
                    <a:p>
                      <a:pPr algn="ctr" rtl="1"/>
                      <a:r>
                        <a:rPr lang="he-IL" sz="3200" b="1" dirty="0"/>
                        <a:t>נר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6" name="כותרת 5">
            <a:extLst>
              <a:ext uri="{FF2B5EF4-FFF2-40B4-BE49-F238E27FC236}">
                <a16:creationId xmlns:a16="http://schemas.microsoft.com/office/drawing/2014/main" id="{AF1FC247-6F3D-4345-80BF-85E4B93C3479}"/>
              </a:ext>
            </a:extLst>
          </p:cNvPr>
          <p:cNvSpPr>
            <a:spLocks noGrp="1"/>
          </p:cNvSpPr>
          <p:nvPr>
            <p:ph type="title"/>
          </p:nvPr>
        </p:nvSpPr>
        <p:spPr>
          <a:xfrm>
            <a:off x="3081590" y="303126"/>
            <a:ext cx="8280000" cy="720000"/>
          </a:xfrm>
        </p:spPr>
        <p:txBody>
          <a:bodyPr/>
          <a:lstStyle/>
          <a:p>
            <a:pPr algn="ctr"/>
            <a:r>
              <a:rPr lang="he-IL" dirty="0"/>
              <a:t>מזהים סוגים של אנרגיה בצעצועים</a:t>
            </a:r>
          </a:p>
        </p:txBody>
      </p:sp>
    </p:spTree>
    <p:extLst>
      <p:ext uri="{BB962C8B-B14F-4D97-AF65-F5344CB8AC3E}">
        <p14:creationId xmlns:p14="http://schemas.microsoft.com/office/powerpoint/2010/main" val="1760105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335351"/>
            <a:ext cx="10515600" cy="1325563"/>
          </a:xfrm>
        </p:spPr>
        <p:txBody>
          <a:bodyPr/>
          <a:lstStyle/>
          <a:p>
            <a:r>
              <a:rPr lang="he-IL" dirty="0"/>
              <a:t>משחקים חשמליים</a:t>
            </a:r>
          </a:p>
        </p:txBody>
      </p:sp>
      <p:pic>
        <p:nvPicPr>
          <p:cNvPr id="1026" name="Picture 2" descr="microphone">
            <a:extLst>
              <a:ext uri="{FF2B5EF4-FFF2-40B4-BE49-F238E27FC236}">
                <a16:creationId xmlns:a16="http://schemas.microsoft.com/office/drawing/2014/main" id="{3BA99547-3BFF-48C7-84DD-F3F15B81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6240" y="2854834"/>
            <a:ext cx="2286000" cy="2286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Torch vector icon on transparent background, Torch icon">
            <a:extLst>
              <a:ext uri="{FF2B5EF4-FFF2-40B4-BE49-F238E27FC236}">
                <a16:creationId xmlns:a16="http://schemas.microsoft.com/office/drawing/2014/main" id="{07059CB9-DF40-436B-A51F-78B3A08C7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240" y="1918707"/>
            <a:ext cx="2286000" cy="2286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alculator icon">
            <a:extLst>
              <a:ext uri="{FF2B5EF4-FFF2-40B4-BE49-F238E27FC236}">
                <a16:creationId xmlns:a16="http://schemas.microsoft.com/office/drawing/2014/main" id="{E87E6B22-585A-451D-843F-2DBC4E7A75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742" y="4204707"/>
            <a:ext cx="2317942" cy="23179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267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38200" y="335351"/>
            <a:ext cx="10515600" cy="1325563"/>
          </a:xfrm>
        </p:spPr>
        <p:txBody>
          <a:bodyPr/>
          <a:lstStyle/>
          <a:p>
            <a:r>
              <a:rPr lang="he-IL" dirty="0"/>
              <a:t>משחקים חשמליים</a:t>
            </a:r>
          </a:p>
        </p:txBody>
      </p:sp>
      <p:graphicFrame>
        <p:nvGraphicFramePr>
          <p:cNvPr id="15" name="דיאגרמה 14"/>
          <p:cNvGraphicFramePr/>
          <p:nvPr>
            <p:extLst>
              <p:ext uri="{D42A27DB-BD31-4B8C-83A1-F6EECF244321}">
                <p14:modId xmlns:p14="http://schemas.microsoft.com/office/powerpoint/2010/main" val="4292224935"/>
              </p:ext>
            </p:extLst>
          </p:nvPr>
        </p:nvGraphicFramePr>
        <p:xfrm>
          <a:off x="5599244" y="1473019"/>
          <a:ext cx="6272149" cy="50496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מלבן 9">
            <a:extLst>
              <a:ext uri="{FF2B5EF4-FFF2-40B4-BE49-F238E27FC236}">
                <a16:creationId xmlns:a16="http://schemas.microsoft.com/office/drawing/2014/main" id="{7CA46AF4-5D90-4BA9-B617-7511A86834BD}"/>
              </a:ext>
            </a:extLst>
          </p:cNvPr>
          <p:cNvSpPr/>
          <p:nvPr/>
        </p:nvSpPr>
        <p:spPr>
          <a:xfrm>
            <a:off x="1026696" y="382675"/>
            <a:ext cx="4054956" cy="144459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bg1"/>
                </a:solidFill>
              </a:rPr>
              <a:t>המאפיין: </a:t>
            </a:r>
          </a:p>
          <a:p>
            <a:pPr algn="ctr"/>
            <a:r>
              <a:rPr lang="he-IL" sz="3200" dirty="0">
                <a:solidFill>
                  <a:schemeClr val="bg1"/>
                </a:solidFill>
              </a:rPr>
              <a:t>שינוי </a:t>
            </a:r>
            <a:r>
              <a:rPr lang="he-IL" sz="3600" b="1" dirty="0">
                <a:solidFill>
                  <a:schemeClr val="bg1"/>
                </a:solidFill>
              </a:rPr>
              <a:t>בזרם החשמלי</a:t>
            </a:r>
            <a:endParaRPr lang="he-IL" sz="3200" b="1" dirty="0">
              <a:solidFill>
                <a:schemeClr val="bg1"/>
              </a:solidFill>
            </a:endParaRPr>
          </a:p>
        </p:txBody>
      </p:sp>
      <p:pic>
        <p:nvPicPr>
          <p:cNvPr id="1026" name="Picture 2" descr="microphone">
            <a:extLst>
              <a:ext uri="{FF2B5EF4-FFF2-40B4-BE49-F238E27FC236}">
                <a16:creationId xmlns:a16="http://schemas.microsoft.com/office/drawing/2014/main" id="{3BA99547-3BFF-48C7-84DD-F3F15B81DA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6240" y="2854834"/>
            <a:ext cx="2286000" cy="2286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Torch vector icon on transparent background, Torch icon">
            <a:extLst>
              <a:ext uri="{FF2B5EF4-FFF2-40B4-BE49-F238E27FC236}">
                <a16:creationId xmlns:a16="http://schemas.microsoft.com/office/drawing/2014/main" id="{07059CB9-DF40-436B-A51F-78B3A08C79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240" y="1918707"/>
            <a:ext cx="2286000" cy="2286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alculator icon">
            <a:extLst>
              <a:ext uri="{FF2B5EF4-FFF2-40B4-BE49-F238E27FC236}">
                <a16:creationId xmlns:a16="http://schemas.microsoft.com/office/drawing/2014/main" id="{E87E6B22-585A-451D-843F-2DBC4E7A75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8742" y="4204707"/>
            <a:ext cx="2317942" cy="231794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375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4">
            <a:extLst>
              <a:ext uri="{FF2B5EF4-FFF2-40B4-BE49-F238E27FC236}">
                <a16:creationId xmlns:a16="http://schemas.microsoft.com/office/drawing/2014/main" id="{E6E5DF87-AF82-49BF-AA57-680B3E58AC86}"/>
              </a:ext>
            </a:extLst>
          </p:cNvPr>
          <p:cNvGraphicFramePr>
            <a:graphicFrameLocks noGrp="1"/>
          </p:cNvGraphicFramePr>
          <p:nvPr>
            <p:extLst>
              <p:ext uri="{D42A27DB-BD31-4B8C-83A1-F6EECF244321}">
                <p14:modId xmlns:p14="http://schemas.microsoft.com/office/powerpoint/2010/main" val="1091354169"/>
              </p:ext>
            </p:extLst>
          </p:nvPr>
        </p:nvGraphicFramePr>
        <p:xfrm>
          <a:off x="303196" y="1689890"/>
          <a:ext cx="11585607" cy="4998423"/>
        </p:xfrm>
        <a:graphic>
          <a:graphicData uri="http://schemas.openxmlformats.org/drawingml/2006/table">
            <a:tbl>
              <a:tblPr rtl="1" firstRow="1" firstCol="1" lastCol="1" bandRow="1" bandCol="1">
                <a:tableStyleId>{10A1B5D5-9B99-4C35-A422-299274C87663}</a:tableStyleId>
              </a:tblPr>
              <a:tblGrid>
                <a:gridCol w="3146374">
                  <a:extLst>
                    <a:ext uri="{9D8B030D-6E8A-4147-A177-3AD203B41FA5}">
                      <a16:colId xmlns:a16="http://schemas.microsoft.com/office/drawing/2014/main" val="1356594057"/>
                    </a:ext>
                  </a:extLst>
                </a:gridCol>
                <a:gridCol w="4577364">
                  <a:extLst>
                    <a:ext uri="{9D8B030D-6E8A-4147-A177-3AD203B41FA5}">
                      <a16:colId xmlns:a16="http://schemas.microsoft.com/office/drawing/2014/main" val="1343205854"/>
                    </a:ext>
                  </a:extLst>
                </a:gridCol>
                <a:gridCol w="3861869">
                  <a:extLst>
                    <a:ext uri="{9D8B030D-6E8A-4147-A177-3AD203B41FA5}">
                      <a16:colId xmlns:a16="http://schemas.microsoft.com/office/drawing/2014/main" val="3644287865"/>
                    </a:ext>
                  </a:extLst>
                </a:gridCol>
              </a:tblGrid>
              <a:tr h="670263">
                <a:tc>
                  <a:txBody>
                    <a:bodyPr/>
                    <a:lstStyle/>
                    <a:p>
                      <a:pPr algn="ctr" rtl="1"/>
                      <a:r>
                        <a:rPr lang="he-IL" sz="3200" dirty="0"/>
                        <a:t>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פעולת 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סוג האנרגיה המרכזי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44150"/>
                  </a:ext>
                </a:extLst>
              </a:tr>
              <a:tr h="477534">
                <a:tc>
                  <a:txBody>
                    <a:bodyPr/>
                    <a:lstStyle/>
                    <a:p>
                      <a:pPr algn="ctr" rtl="1"/>
                      <a:r>
                        <a:rPr lang="he-IL" sz="3200" dirty="0"/>
                        <a:t>כדור </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כדור קופץ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dirty="0"/>
                        <a:t>אנרגית גובה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493403"/>
                  </a:ext>
                </a:extLst>
              </a:tr>
              <a:tr h="477534">
                <a:tc>
                  <a:txBody>
                    <a:bodyPr/>
                    <a:lstStyle/>
                    <a:p>
                      <a:pPr algn="ctr" rtl="1"/>
                      <a:r>
                        <a:rPr lang="he-IL" sz="3200" dirty="0"/>
                        <a:t>מכונית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מכונית נוסעת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אנרגית תנועה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772233"/>
                  </a:ext>
                </a:extLst>
              </a:tr>
              <a:tr h="477534">
                <a:tc>
                  <a:txBody>
                    <a:bodyPr/>
                    <a:lstStyle/>
                    <a:p>
                      <a:pPr algn="ctr" rtl="1"/>
                      <a:r>
                        <a:rPr lang="he-IL" sz="3200" dirty="0" err="1"/>
                        <a:t>סקווצ'י</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נמעך וחוזר לצורתו המקורית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אנרגיה אלסטית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9686525"/>
                  </a:ext>
                </a:extLst>
              </a:tr>
              <a:tr h="477534">
                <a:tc>
                  <a:txBody>
                    <a:bodyPr/>
                    <a:lstStyle/>
                    <a:p>
                      <a:pPr algn="ctr" rtl="1"/>
                      <a:r>
                        <a:rPr lang="he-IL" sz="3200" dirty="0"/>
                        <a:t>פנס</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פולט אור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אנרגית אור (קרינה)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4059934"/>
                  </a:ext>
                </a:extLst>
              </a:tr>
              <a:tr h="477534">
                <a:tc>
                  <a:txBody>
                    <a:bodyPr/>
                    <a:lstStyle/>
                    <a:p>
                      <a:pPr algn="ctr" rtl="1"/>
                      <a:r>
                        <a:rPr lang="he-IL" sz="3200" dirty="0"/>
                        <a:t>משרוקית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משמיעה צלילים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אנרגית קול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877315"/>
                  </a:ext>
                </a:extLst>
              </a:tr>
              <a:tr h="477534">
                <a:tc>
                  <a:txBody>
                    <a:bodyPr/>
                    <a:lstStyle/>
                    <a:p>
                      <a:pPr algn="ctr" rtl="1"/>
                      <a:r>
                        <a:rPr lang="he-IL" sz="3200" b="1" dirty="0"/>
                        <a:t>מחשבון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מבצע פעולות חשבוניות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3200" b="0" kern="1200" dirty="0">
                          <a:solidFill>
                            <a:schemeClr val="dk1"/>
                          </a:solidFill>
                          <a:latin typeface="+mn-lt"/>
                          <a:ea typeface="+mn-ea"/>
                          <a:cs typeface="+mn-cs"/>
                        </a:rPr>
                        <a:t>אנרגיה חשמלית</a:t>
                      </a:r>
                    </a:p>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9147379"/>
                  </a:ext>
                </a:extLst>
              </a:tr>
              <a:tr h="477534">
                <a:tc>
                  <a:txBody>
                    <a:bodyPr/>
                    <a:lstStyle/>
                    <a:p>
                      <a:pPr algn="ctr" rtl="1"/>
                      <a:r>
                        <a:rPr lang="he-IL" sz="3200" b="1" dirty="0"/>
                        <a:t>נר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6" name="כותרת 5">
            <a:extLst>
              <a:ext uri="{FF2B5EF4-FFF2-40B4-BE49-F238E27FC236}">
                <a16:creationId xmlns:a16="http://schemas.microsoft.com/office/drawing/2014/main" id="{AF1FC247-6F3D-4345-80BF-85E4B93C3479}"/>
              </a:ext>
            </a:extLst>
          </p:cNvPr>
          <p:cNvSpPr>
            <a:spLocks noGrp="1"/>
          </p:cNvSpPr>
          <p:nvPr>
            <p:ph type="title"/>
          </p:nvPr>
        </p:nvSpPr>
        <p:spPr>
          <a:xfrm>
            <a:off x="3081590" y="303126"/>
            <a:ext cx="8280000" cy="720000"/>
          </a:xfrm>
        </p:spPr>
        <p:txBody>
          <a:bodyPr/>
          <a:lstStyle/>
          <a:p>
            <a:pPr algn="ctr"/>
            <a:r>
              <a:rPr lang="he-IL" dirty="0"/>
              <a:t>מזהים סוגים של אנרגיה בצעצועים</a:t>
            </a:r>
          </a:p>
        </p:txBody>
      </p:sp>
    </p:spTree>
    <p:extLst>
      <p:ext uri="{BB962C8B-B14F-4D97-AF65-F5344CB8AC3E}">
        <p14:creationId xmlns:p14="http://schemas.microsoft.com/office/powerpoint/2010/main" val="1781193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00048" y="589436"/>
            <a:ext cx="3436100" cy="1325563"/>
          </a:xfrm>
        </p:spPr>
        <p:txBody>
          <a:bodyPr/>
          <a:lstStyle/>
          <a:p>
            <a:r>
              <a:rPr lang="he-IL" b="1" dirty="0"/>
              <a:t>        נר דולק</a:t>
            </a:r>
          </a:p>
        </p:txBody>
      </p:sp>
      <p:pic>
        <p:nvPicPr>
          <p:cNvPr id="4100" name="Picture 4" descr="אוסף תמונות נר בוער | וקטורים לשימוש ציבורי">
            <a:extLst>
              <a:ext uri="{FF2B5EF4-FFF2-40B4-BE49-F238E27FC236}">
                <a16:creationId xmlns:a16="http://schemas.microsoft.com/office/drawing/2014/main" id="{47247DC4-78EB-45F2-B8E1-8CEB3864D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073" y="3099635"/>
            <a:ext cx="1724025"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933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215056" y="4688996"/>
            <a:ext cx="3436100" cy="1325563"/>
          </a:xfrm>
        </p:spPr>
        <p:txBody>
          <a:bodyPr/>
          <a:lstStyle/>
          <a:p>
            <a:r>
              <a:rPr lang="he-IL" b="1" dirty="0"/>
              <a:t>        נר דולק</a:t>
            </a:r>
          </a:p>
        </p:txBody>
      </p:sp>
      <p:graphicFrame>
        <p:nvGraphicFramePr>
          <p:cNvPr id="15" name="דיאגרמה 14"/>
          <p:cNvGraphicFramePr/>
          <p:nvPr>
            <p:extLst>
              <p:ext uri="{D42A27DB-BD31-4B8C-83A1-F6EECF244321}">
                <p14:modId xmlns:p14="http://schemas.microsoft.com/office/powerpoint/2010/main" val="1995250196"/>
              </p:ext>
            </p:extLst>
          </p:nvPr>
        </p:nvGraphicFramePr>
        <p:xfrm>
          <a:off x="5775159" y="1187115"/>
          <a:ext cx="6833936" cy="5983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מלבן 12">
            <a:extLst>
              <a:ext uri="{FF2B5EF4-FFF2-40B4-BE49-F238E27FC236}">
                <a16:creationId xmlns:a16="http://schemas.microsoft.com/office/drawing/2014/main" id="{8A633D14-6BE9-401D-A195-1BD61B4E2A1D}"/>
              </a:ext>
            </a:extLst>
          </p:cNvPr>
          <p:cNvSpPr/>
          <p:nvPr/>
        </p:nvSpPr>
        <p:spPr>
          <a:xfrm>
            <a:off x="1334285" y="394468"/>
            <a:ext cx="3680948" cy="1585293"/>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a:solidFill>
                  <a:schemeClr val="bg1"/>
                </a:solidFill>
              </a:rPr>
              <a:t>המאפיין: שינוי </a:t>
            </a:r>
            <a:r>
              <a:rPr lang="he-IL" sz="3200" b="1" dirty="0">
                <a:solidFill>
                  <a:schemeClr val="bg1"/>
                </a:solidFill>
              </a:rPr>
              <a:t>בהרכב החומר (כימי)</a:t>
            </a:r>
          </a:p>
        </p:txBody>
      </p:sp>
      <p:pic>
        <p:nvPicPr>
          <p:cNvPr id="4100" name="Picture 4" descr="אוסף תמונות נר בוער | וקטורים לשימוש ציבורי">
            <a:extLst>
              <a:ext uri="{FF2B5EF4-FFF2-40B4-BE49-F238E27FC236}">
                <a16:creationId xmlns:a16="http://schemas.microsoft.com/office/drawing/2014/main" id="{47247DC4-78EB-45F2-B8E1-8CEB3864DF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073" y="3099635"/>
            <a:ext cx="1724025"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12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4">
            <a:extLst>
              <a:ext uri="{FF2B5EF4-FFF2-40B4-BE49-F238E27FC236}">
                <a16:creationId xmlns:a16="http://schemas.microsoft.com/office/drawing/2014/main" id="{E6E5DF87-AF82-49BF-AA57-680B3E58AC86}"/>
              </a:ext>
            </a:extLst>
          </p:cNvPr>
          <p:cNvGraphicFramePr>
            <a:graphicFrameLocks noGrp="1"/>
          </p:cNvGraphicFramePr>
          <p:nvPr>
            <p:extLst>
              <p:ext uri="{D42A27DB-BD31-4B8C-83A1-F6EECF244321}">
                <p14:modId xmlns:p14="http://schemas.microsoft.com/office/powerpoint/2010/main" val="469232814"/>
              </p:ext>
            </p:extLst>
          </p:nvPr>
        </p:nvGraphicFramePr>
        <p:xfrm>
          <a:off x="303196" y="1689890"/>
          <a:ext cx="11585607" cy="5031231"/>
        </p:xfrm>
        <a:graphic>
          <a:graphicData uri="http://schemas.openxmlformats.org/drawingml/2006/table">
            <a:tbl>
              <a:tblPr rtl="1" firstRow="1" firstCol="1" lastCol="1" bandRow="1" bandCol="1">
                <a:tableStyleId>{10A1B5D5-9B99-4C35-A422-299274C87663}</a:tableStyleId>
              </a:tblPr>
              <a:tblGrid>
                <a:gridCol w="3146374">
                  <a:extLst>
                    <a:ext uri="{9D8B030D-6E8A-4147-A177-3AD203B41FA5}">
                      <a16:colId xmlns:a16="http://schemas.microsoft.com/office/drawing/2014/main" val="1356594057"/>
                    </a:ext>
                  </a:extLst>
                </a:gridCol>
                <a:gridCol w="4577364">
                  <a:extLst>
                    <a:ext uri="{9D8B030D-6E8A-4147-A177-3AD203B41FA5}">
                      <a16:colId xmlns:a16="http://schemas.microsoft.com/office/drawing/2014/main" val="1343205854"/>
                    </a:ext>
                  </a:extLst>
                </a:gridCol>
                <a:gridCol w="3861869">
                  <a:extLst>
                    <a:ext uri="{9D8B030D-6E8A-4147-A177-3AD203B41FA5}">
                      <a16:colId xmlns:a16="http://schemas.microsoft.com/office/drawing/2014/main" val="3644287865"/>
                    </a:ext>
                  </a:extLst>
                </a:gridCol>
              </a:tblGrid>
              <a:tr h="670263">
                <a:tc>
                  <a:txBody>
                    <a:bodyPr/>
                    <a:lstStyle/>
                    <a:p>
                      <a:pPr algn="ctr" rtl="1"/>
                      <a:r>
                        <a:rPr lang="he-IL" sz="3200" dirty="0"/>
                        <a:t>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פעולת הצעצוע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סוג האנרגיה המרכזי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644150"/>
                  </a:ext>
                </a:extLst>
              </a:tr>
              <a:tr h="477534">
                <a:tc>
                  <a:txBody>
                    <a:bodyPr/>
                    <a:lstStyle/>
                    <a:p>
                      <a:pPr algn="ctr" rtl="1"/>
                      <a:r>
                        <a:rPr lang="he-IL" sz="3200" dirty="0"/>
                        <a:t>כדור </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dirty="0"/>
                        <a:t>כדור קופץ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dirty="0"/>
                        <a:t>אנרגית גובה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9493403"/>
                  </a:ext>
                </a:extLst>
              </a:tr>
              <a:tr h="477534">
                <a:tc>
                  <a:txBody>
                    <a:bodyPr/>
                    <a:lstStyle/>
                    <a:p>
                      <a:pPr algn="ctr" rtl="1"/>
                      <a:r>
                        <a:rPr lang="he-IL" sz="3200" dirty="0"/>
                        <a:t>מכונית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מכונית נוסעת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אנרגית תנועה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6772233"/>
                  </a:ext>
                </a:extLst>
              </a:tr>
              <a:tr h="477534">
                <a:tc>
                  <a:txBody>
                    <a:bodyPr/>
                    <a:lstStyle/>
                    <a:p>
                      <a:pPr algn="ctr" rtl="1"/>
                      <a:r>
                        <a:rPr lang="he-IL" sz="3200" dirty="0" err="1"/>
                        <a:t>סקווצ'י</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נמעך וחוזר לצורתו המקורית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1" eaLnBrk="1" latinLnBrk="0" hangingPunct="1"/>
                      <a:r>
                        <a:rPr lang="he-IL" sz="3200" b="0" kern="1200" dirty="0">
                          <a:solidFill>
                            <a:schemeClr val="dk1"/>
                          </a:solidFill>
                          <a:latin typeface="+mn-lt"/>
                          <a:ea typeface="+mn-ea"/>
                          <a:cs typeface="+mn-cs"/>
                        </a:rPr>
                        <a:t>אנרגיה אלסטית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9686525"/>
                  </a:ext>
                </a:extLst>
              </a:tr>
              <a:tr h="477534">
                <a:tc>
                  <a:txBody>
                    <a:bodyPr/>
                    <a:lstStyle/>
                    <a:p>
                      <a:pPr algn="ctr" rtl="1"/>
                      <a:r>
                        <a:rPr lang="he-IL" sz="3200" dirty="0"/>
                        <a:t>פנס</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פולט אור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אנרגית אור (קרינה)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4059934"/>
                  </a:ext>
                </a:extLst>
              </a:tr>
              <a:tr h="611928">
                <a:tc>
                  <a:txBody>
                    <a:bodyPr/>
                    <a:lstStyle/>
                    <a:p>
                      <a:pPr algn="ctr" rtl="1"/>
                      <a:r>
                        <a:rPr lang="he-IL" sz="3200" dirty="0"/>
                        <a:t>משרוקית</a:t>
                      </a:r>
                      <a:endParaRPr lang="he-IL"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משמיעה צלילים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אנרגית קול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2877315"/>
                  </a:ext>
                </a:extLst>
              </a:tr>
              <a:tr h="477534">
                <a:tc>
                  <a:txBody>
                    <a:bodyPr/>
                    <a:lstStyle/>
                    <a:p>
                      <a:pPr algn="ctr" rtl="1"/>
                      <a:r>
                        <a:rPr lang="he-IL" sz="3200" b="1" dirty="0"/>
                        <a:t>מחשבון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מבצע פעולות חשבוניות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he-IL" sz="3200" b="0" kern="1200" dirty="0">
                          <a:solidFill>
                            <a:schemeClr val="dk1"/>
                          </a:solidFill>
                          <a:latin typeface="+mn-lt"/>
                          <a:ea typeface="+mn-ea"/>
                          <a:cs typeface="+mn-cs"/>
                        </a:rPr>
                        <a:t>אנרגיה חשמלית</a:t>
                      </a:r>
                    </a:p>
                    <a:p>
                      <a:pPr algn="ctr" rtl="1"/>
                      <a:endParaRPr lang="he-I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9147379"/>
                  </a:ext>
                </a:extLst>
              </a:tr>
              <a:tr h="477534">
                <a:tc>
                  <a:txBody>
                    <a:bodyPr/>
                    <a:lstStyle/>
                    <a:p>
                      <a:pPr algn="ctr" rtl="1"/>
                      <a:r>
                        <a:rPr lang="he-IL" sz="3200" b="1" dirty="0"/>
                        <a:t>נר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הנר בוער ומפיץ אור וחום</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r>
                        <a:rPr lang="he-IL" sz="3200" b="0" kern="1200" dirty="0">
                          <a:solidFill>
                            <a:schemeClr val="dk1"/>
                          </a:solidFill>
                          <a:latin typeface="+mn-lt"/>
                          <a:ea typeface="+mn-ea"/>
                          <a:cs typeface="+mn-cs"/>
                        </a:rPr>
                        <a:t>אנרגיה כימית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6" name="כותרת 5">
            <a:extLst>
              <a:ext uri="{FF2B5EF4-FFF2-40B4-BE49-F238E27FC236}">
                <a16:creationId xmlns:a16="http://schemas.microsoft.com/office/drawing/2014/main" id="{AF1FC247-6F3D-4345-80BF-85E4B93C3479}"/>
              </a:ext>
            </a:extLst>
          </p:cNvPr>
          <p:cNvSpPr>
            <a:spLocks noGrp="1"/>
          </p:cNvSpPr>
          <p:nvPr>
            <p:ph type="title"/>
          </p:nvPr>
        </p:nvSpPr>
        <p:spPr>
          <a:xfrm>
            <a:off x="3081590" y="303126"/>
            <a:ext cx="8280000" cy="720000"/>
          </a:xfrm>
        </p:spPr>
        <p:txBody>
          <a:bodyPr/>
          <a:lstStyle/>
          <a:p>
            <a:pPr algn="ctr"/>
            <a:r>
              <a:rPr lang="he-IL" dirty="0"/>
              <a:t>מזהים סוגים של אנרגיה בצעצועים</a:t>
            </a:r>
          </a:p>
        </p:txBody>
      </p:sp>
    </p:spTree>
    <p:extLst>
      <p:ext uri="{BB962C8B-B14F-4D97-AF65-F5344CB8AC3E}">
        <p14:creationId xmlns:p14="http://schemas.microsoft.com/office/powerpoint/2010/main" val="607737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מה נותן לי אנרגיה?</a:t>
            </a:r>
            <a:endParaRPr lang="x-none"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grpSp>
        <p:nvGrpSpPr>
          <p:cNvPr id="4" name="גרפיקה 2" descr="צ'אט">
            <a:extLst>
              <a:ext uri="{FF2B5EF4-FFF2-40B4-BE49-F238E27FC236}">
                <a16:creationId xmlns:a16="http://schemas.microsoft.com/office/drawing/2014/main" id="{E1D3BCAA-C077-47CB-8F21-504456172BE5}"/>
              </a:ext>
            </a:extLst>
          </p:cNvPr>
          <p:cNvGrpSpPr/>
          <p:nvPr/>
        </p:nvGrpSpPr>
        <p:grpSpPr>
          <a:xfrm>
            <a:off x="8466220" y="1383126"/>
            <a:ext cx="3161900" cy="2700967"/>
            <a:chOff x="8888436" y="2016939"/>
            <a:chExt cx="2196906" cy="2196906"/>
          </a:xfrm>
        </p:grpSpPr>
        <p:sp>
          <p:nvSpPr>
            <p:cNvPr id="7" name="צורה חופשית: צורה 6">
              <a:extLst>
                <a:ext uri="{FF2B5EF4-FFF2-40B4-BE49-F238E27FC236}">
                  <a16:creationId xmlns:a16="http://schemas.microsoft.com/office/drawing/2014/main" id="{357846C0-97FD-45B5-97C0-B3DBD6466A6C}"/>
                </a:ext>
              </a:extLst>
            </p:cNvPr>
            <p:cNvSpPr/>
            <p:nvPr/>
          </p:nvSpPr>
          <p:spPr>
            <a:xfrm>
              <a:off x="9071512" y="2474628"/>
              <a:ext cx="1144222" cy="1029800"/>
            </a:xfrm>
            <a:custGeom>
              <a:avLst/>
              <a:gdLst>
                <a:gd name="connsiteX0" fmla="*/ 778071 w 1144221"/>
                <a:gd name="connsiteY0" fmla="*/ 160191 h 1029799"/>
                <a:gd name="connsiteX1" fmla="*/ 1144222 w 1144221"/>
                <a:gd name="connsiteY1" fmla="*/ 160191 h 1029799"/>
                <a:gd name="connsiteX2" fmla="*/ 1144222 w 1144221"/>
                <a:gd name="connsiteY2" fmla="*/ 91538 h 1029799"/>
                <a:gd name="connsiteX3" fmla="*/ 1052684 w 1144221"/>
                <a:gd name="connsiteY3" fmla="*/ 0 h 1029799"/>
                <a:gd name="connsiteX4" fmla="*/ 91538 w 1144221"/>
                <a:gd name="connsiteY4" fmla="*/ 0 h 1029799"/>
                <a:gd name="connsiteX5" fmla="*/ 0 w 1144221"/>
                <a:gd name="connsiteY5" fmla="*/ 91538 h 1029799"/>
                <a:gd name="connsiteX6" fmla="*/ 0 w 1144221"/>
                <a:gd name="connsiteY6" fmla="*/ 709418 h 1029799"/>
                <a:gd name="connsiteX7" fmla="*/ 91538 w 1144221"/>
                <a:gd name="connsiteY7" fmla="*/ 800955 h 1029799"/>
                <a:gd name="connsiteX8" fmla="*/ 228844 w 1144221"/>
                <a:gd name="connsiteY8" fmla="*/ 800955 h 1029799"/>
                <a:gd name="connsiteX9" fmla="*/ 228844 w 1144221"/>
                <a:gd name="connsiteY9" fmla="*/ 1029800 h 1029799"/>
                <a:gd name="connsiteX10" fmla="*/ 457689 w 1144221"/>
                <a:gd name="connsiteY10" fmla="*/ 800955 h 1029799"/>
                <a:gd name="connsiteX11" fmla="*/ 594995 w 1144221"/>
                <a:gd name="connsiteY11" fmla="*/ 800955 h 1029799"/>
                <a:gd name="connsiteX12" fmla="*/ 594995 w 1144221"/>
                <a:gd name="connsiteY12" fmla="*/ 343267 h 1029799"/>
                <a:gd name="connsiteX13" fmla="*/ 778071 w 1144221"/>
                <a:gd name="connsiteY13" fmla="*/ 160191 h 10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4221" h="1029799">
                  <a:moveTo>
                    <a:pt x="778071" y="160191"/>
                  </a:moveTo>
                  <a:lnTo>
                    <a:pt x="1144222" y="160191"/>
                  </a:lnTo>
                  <a:lnTo>
                    <a:pt x="1144222" y="91538"/>
                  </a:lnTo>
                  <a:cubicBezTo>
                    <a:pt x="1144222" y="41192"/>
                    <a:pt x="1103030" y="0"/>
                    <a:pt x="1052684" y="0"/>
                  </a:cubicBezTo>
                  <a:lnTo>
                    <a:pt x="91538" y="0"/>
                  </a:lnTo>
                  <a:cubicBezTo>
                    <a:pt x="41192" y="0"/>
                    <a:pt x="0" y="41192"/>
                    <a:pt x="0" y="91538"/>
                  </a:cubicBezTo>
                  <a:lnTo>
                    <a:pt x="0" y="709418"/>
                  </a:lnTo>
                  <a:cubicBezTo>
                    <a:pt x="0" y="759763"/>
                    <a:pt x="41192" y="800955"/>
                    <a:pt x="91538" y="800955"/>
                  </a:cubicBezTo>
                  <a:lnTo>
                    <a:pt x="228844" y="800955"/>
                  </a:lnTo>
                  <a:lnTo>
                    <a:pt x="228844" y="1029800"/>
                  </a:lnTo>
                  <a:lnTo>
                    <a:pt x="457689" y="800955"/>
                  </a:lnTo>
                  <a:lnTo>
                    <a:pt x="594995" y="800955"/>
                  </a:lnTo>
                  <a:lnTo>
                    <a:pt x="594995" y="343267"/>
                  </a:lnTo>
                  <a:cubicBezTo>
                    <a:pt x="594995" y="242575"/>
                    <a:pt x="677379" y="160191"/>
                    <a:pt x="778071" y="160191"/>
                  </a:cubicBezTo>
                  <a:close/>
                </a:path>
              </a:pathLst>
            </a:custGeom>
            <a:ln/>
          </p:spPr>
          <p:style>
            <a:lnRef idx="2">
              <a:schemeClr val="accent1"/>
            </a:lnRef>
            <a:fillRef idx="1">
              <a:schemeClr val="lt1"/>
            </a:fillRef>
            <a:effectRef idx="0">
              <a:schemeClr val="accent1"/>
            </a:effectRef>
            <a:fontRef idx="minor">
              <a:schemeClr val="dk1"/>
            </a:fontRef>
          </p:style>
          <p:txBody>
            <a:bodyPr rtlCol="1" anchor="ctr"/>
            <a:lstStyle/>
            <a:p>
              <a:endParaRPr lang="he-IL"/>
            </a:p>
          </p:txBody>
        </p:sp>
        <p:sp>
          <p:nvSpPr>
            <p:cNvPr id="9" name="צורה חופשית: צורה 8">
              <a:extLst>
                <a:ext uri="{FF2B5EF4-FFF2-40B4-BE49-F238E27FC236}">
                  <a16:creationId xmlns:a16="http://schemas.microsoft.com/office/drawing/2014/main" id="{45D9F2C7-8A26-4EB4-9FD8-A91B36210858}"/>
                </a:ext>
              </a:extLst>
            </p:cNvPr>
            <p:cNvSpPr/>
            <p:nvPr/>
          </p:nvSpPr>
          <p:spPr>
            <a:xfrm>
              <a:off x="9758045" y="2726357"/>
              <a:ext cx="1144222" cy="1029800"/>
            </a:xfrm>
            <a:custGeom>
              <a:avLst/>
              <a:gdLst>
                <a:gd name="connsiteX0" fmla="*/ 1052684 w 1144221"/>
                <a:gd name="connsiteY0" fmla="*/ 0 h 1029799"/>
                <a:gd name="connsiteX1" fmla="*/ 91538 w 1144221"/>
                <a:gd name="connsiteY1" fmla="*/ 0 h 1029799"/>
                <a:gd name="connsiteX2" fmla="*/ 0 w 1144221"/>
                <a:gd name="connsiteY2" fmla="*/ 91538 h 1029799"/>
                <a:gd name="connsiteX3" fmla="*/ 0 w 1144221"/>
                <a:gd name="connsiteY3" fmla="*/ 709418 h 1029799"/>
                <a:gd name="connsiteX4" fmla="*/ 91538 w 1144221"/>
                <a:gd name="connsiteY4" fmla="*/ 800955 h 1029799"/>
                <a:gd name="connsiteX5" fmla="*/ 686533 w 1144221"/>
                <a:gd name="connsiteY5" fmla="*/ 800955 h 1029799"/>
                <a:gd name="connsiteX6" fmla="*/ 915378 w 1144221"/>
                <a:gd name="connsiteY6" fmla="*/ 1029800 h 1029799"/>
                <a:gd name="connsiteX7" fmla="*/ 915378 w 1144221"/>
                <a:gd name="connsiteY7" fmla="*/ 800955 h 1029799"/>
                <a:gd name="connsiteX8" fmla="*/ 1052684 w 1144221"/>
                <a:gd name="connsiteY8" fmla="*/ 800955 h 1029799"/>
                <a:gd name="connsiteX9" fmla="*/ 1144222 w 1144221"/>
                <a:gd name="connsiteY9" fmla="*/ 709418 h 1029799"/>
                <a:gd name="connsiteX10" fmla="*/ 1144222 w 1144221"/>
                <a:gd name="connsiteY10" fmla="*/ 91538 h 1029799"/>
                <a:gd name="connsiteX11" fmla="*/ 1052684 w 1144221"/>
                <a:gd name="connsiteY11" fmla="*/ 0 h 10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221" h="1029799">
                  <a:moveTo>
                    <a:pt x="1052684" y="0"/>
                  </a:moveTo>
                  <a:lnTo>
                    <a:pt x="91538" y="0"/>
                  </a:lnTo>
                  <a:cubicBezTo>
                    <a:pt x="41192" y="0"/>
                    <a:pt x="0" y="41192"/>
                    <a:pt x="0" y="91538"/>
                  </a:cubicBezTo>
                  <a:lnTo>
                    <a:pt x="0" y="709418"/>
                  </a:lnTo>
                  <a:cubicBezTo>
                    <a:pt x="0" y="759763"/>
                    <a:pt x="41192" y="800955"/>
                    <a:pt x="91538" y="800955"/>
                  </a:cubicBezTo>
                  <a:lnTo>
                    <a:pt x="686533" y="800955"/>
                  </a:lnTo>
                  <a:lnTo>
                    <a:pt x="915378" y="1029800"/>
                  </a:lnTo>
                  <a:lnTo>
                    <a:pt x="915378" y="800955"/>
                  </a:lnTo>
                  <a:lnTo>
                    <a:pt x="1052684" y="800955"/>
                  </a:lnTo>
                  <a:cubicBezTo>
                    <a:pt x="1103030" y="800955"/>
                    <a:pt x="1144222" y="759763"/>
                    <a:pt x="1144222" y="709418"/>
                  </a:cubicBezTo>
                  <a:lnTo>
                    <a:pt x="1144222" y="91538"/>
                  </a:lnTo>
                  <a:cubicBezTo>
                    <a:pt x="1144222" y="41192"/>
                    <a:pt x="1103030" y="0"/>
                    <a:pt x="1052684" y="0"/>
                  </a:cubicBezTo>
                  <a:close/>
                </a:path>
              </a:pathLst>
            </a:custGeom>
            <a:ln/>
          </p:spPr>
          <p:style>
            <a:lnRef idx="2">
              <a:schemeClr val="accent1"/>
            </a:lnRef>
            <a:fillRef idx="1">
              <a:schemeClr val="lt1"/>
            </a:fillRef>
            <a:effectRef idx="0">
              <a:schemeClr val="accent1"/>
            </a:effectRef>
            <a:fontRef idx="minor">
              <a:schemeClr val="dk1"/>
            </a:fontRef>
          </p:style>
          <p:txBody>
            <a:bodyPr rtlCol="1" anchor="ctr"/>
            <a:lstStyle/>
            <a:p>
              <a:endParaRPr lang="he-IL"/>
            </a:p>
          </p:txBody>
        </p:sp>
      </p:grpSp>
      <p:sp>
        <p:nvSpPr>
          <p:cNvPr id="10" name="תיבת טקסט 9">
            <a:extLst>
              <a:ext uri="{FF2B5EF4-FFF2-40B4-BE49-F238E27FC236}">
                <a16:creationId xmlns:a16="http://schemas.microsoft.com/office/drawing/2014/main" id="{DC6F42D0-E06B-420B-931A-7AC26166E43D}"/>
              </a:ext>
            </a:extLst>
          </p:cNvPr>
          <p:cNvSpPr txBox="1"/>
          <p:nvPr/>
        </p:nvSpPr>
        <p:spPr>
          <a:xfrm>
            <a:off x="10053415" y="2429232"/>
            <a:ext cx="975604" cy="584775"/>
          </a:xfrm>
          <a:prstGeom prst="rect">
            <a:avLst/>
          </a:prstGeom>
          <a:noFill/>
        </p:spPr>
        <p:txBody>
          <a:bodyPr wrap="square" rtlCol="1">
            <a:spAutoFit/>
          </a:bodyPr>
          <a:lstStyle/>
          <a:p>
            <a:pPr algn="ctr"/>
            <a:r>
              <a:rPr lang="he-IL" sz="3200" dirty="0"/>
              <a:t>שינה</a:t>
            </a:r>
            <a:endParaRPr lang="he-IL" sz="2000" dirty="0"/>
          </a:p>
        </p:txBody>
      </p:sp>
      <p:grpSp>
        <p:nvGrpSpPr>
          <p:cNvPr id="14" name="גרפיקה 2" descr="צ'אט">
            <a:extLst>
              <a:ext uri="{FF2B5EF4-FFF2-40B4-BE49-F238E27FC236}">
                <a16:creationId xmlns:a16="http://schemas.microsoft.com/office/drawing/2014/main" id="{67018681-573F-4EF7-AFFF-62974E6F850F}"/>
              </a:ext>
            </a:extLst>
          </p:cNvPr>
          <p:cNvGrpSpPr/>
          <p:nvPr/>
        </p:nvGrpSpPr>
        <p:grpSpPr>
          <a:xfrm>
            <a:off x="6294121" y="3955274"/>
            <a:ext cx="3944938" cy="2988165"/>
            <a:chOff x="8888436" y="2016939"/>
            <a:chExt cx="2196906" cy="2196906"/>
          </a:xfrm>
        </p:grpSpPr>
        <p:sp>
          <p:nvSpPr>
            <p:cNvPr id="16" name="צורה חופשית: צורה 15">
              <a:extLst>
                <a:ext uri="{FF2B5EF4-FFF2-40B4-BE49-F238E27FC236}">
                  <a16:creationId xmlns:a16="http://schemas.microsoft.com/office/drawing/2014/main" id="{10CDCB60-2772-45A7-B932-6FFCA21B485C}"/>
                </a:ext>
              </a:extLst>
            </p:cNvPr>
            <p:cNvSpPr/>
            <p:nvPr/>
          </p:nvSpPr>
          <p:spPr>
            <a:xfrm>
              <a:off x="9758045" y="2726357"/>
              <a:ext cx="1144222" cy="1029800"/>
            </a:xfrm>
            <a:custGeom>
              <a:avLst/>
              <a:gdLst>
                <a:gd name="connsiteX0" fmla="*/ 1052684 w 1144221"/>
                <a:gd name="connsiteY0" fmla="*/ 0 h 1029799"/>
                <a:gd name="connsiteX1" fmla="*/ 91538 w 1144221"/>
                <a:gd name="connsiteY1" fmla="*/ 0 h 1029799"/>
                <a:gd name="connsiteX2" fmla="*/ 0 w 1144221"/>
                <a:gd name="connsiteY2" fmla="*/ 91538 h 1029799"/>
                <a:gd name="connsiteX3" fmla="*/ 0 w 1144221"/>
                <a:gd name="connsiteY3" fmla="*/ 709418 h 1029799"/>
                <a:gd name="connsiteX4" fmla="*/ 91538 w 1144221"/>
                <a:gd name="connsiteY4" fmla="*/ 800955 h 1029799"/>
                <a:gd name="connsiteX5" fmla="*/ 686533 w 1144221"/>
                <a:gd name="connsiteY5" fmla="*/ 800955 h 1029799"/>
                <a:gd name="connsiteX6" fmla="*/ 915378 w 1144221"/>
                <a:gd name="connsiteY6" fmla="*/ 1029800 h 1029799"/>
                <a:gd name="connsiteX7" fmla="*/ 915378 w 1144221"/>
                <a:gd name="connsiteY7" fmla="*/ 800955 h 1029799"/>
                <a:gd name="connsiteX8" fmla="*/ 1052684 w 1144221"/>
                <a:gd name="connsiteY8" fmla="*/ 800955 h 1029799"/>
                <a:gd name="connsiteX9" fmla="*/ 1144222 w 1144221"/>
                <a:gd name="connsiteY9" fmla="*/ 709418 h 1029799"/>
                <a:gd name="connsiteX10" fmla="*/ 1144222 w 1144221"/>
                <a:gd name="connsiteY10" fmla="*/ 91538 h 1029799"/>
                <a:gd name="connsiteX11" fmla="*/ 1052684 w 1144221"/>
                <a:gd name="connsiteY11" fmla="*/ 0 h 10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221" h="1029799">
                  <a:moveTo>
                    <a:pt x="1052684" y="0"/>
                  </a:moveTo>
                  <a:lnTo>
                    <a:pt x="91538" y="0"/>
                  </a:lnTo>
                  <a:cubicBezTo>
                    <a:pt x="41192" y="0"/>
                    <a:pt x="0" y="41192"/>
                    <a:pt x="0" y="91538"/>
                  </a:cubicBezTo>
                  <a:lnTo>
                    <a:pt x="0" y="709418"/>
                  </a:lnTo>
                  <a:cubicBezTo>
                    <a:pt x="0" y="759763"/>
                    <a:pt x="41192" y="800955"/>
                    <a:pt x="91538" y="800955"/>
                  </a:cubicBezTo>
                  <a:lnTo>
                    <a:pt x="686533" y="800955"/>
                  </a:lnTo>
                  <a:lnTo>
                    <a:pt x="915378" y="1029800"/>
                  </a:lnTo>
                  <a:lnTo>
                    <a:pt x="915378" y="800955"/>
                  </a:lnTo>
                  <a:lnTo>
                    <a:pt x="1052684" y="800955"/>
                  </a:lnTo>
                  <a:cubicBezTo>
                    <a:pt x="1103030" y="800955"/>
                    <a:pt x="1144222" y="759763"/>
                    <a:pt x="1144222" y="709418"/>
                  </a:cubicBezTo>
                  <a:lnTo>
                    <a:pt x="1144222" y="91538"/>
                  </a:lnTo>
                  <a:cubicBezTo>
                    <a:pt x="1144222" y="41192"/>
                    <a:pt x="1103030" y="0"/>
                    <a:pt x="1052684" y="0"/>
                  </a:cubicBezTo>
                  <a:close/>
                </a:path>
              </a:pathLst>
            </a:custGeom>
            <a:ln/>
          </p:spPr>
          <p:style>
            <a:lnRef idx="2">
              <a:schemeClr val="accent2"/>
            </a:lnRef>
            <a:fillRef idx="1">
              <a:schemeClr val="lt1"/>
            </a:fillRef>
            <a:effectRef idx="0">
              <a:schemeClr val="accent2"/>
            </a:effectRef>
            <a:fontRef idx="minor">
              <a:schemeClr val="dk1"/>
            </a:fontRef>
          </p:style>
          <p:txBody>
            <a:bodyPr rtlCol="1" anchor="ctr"/>
            <a:lstStyle/>
            <a:p>
              <a:endParaRPr lang="he-IL"/>
            </a:p>
          </p:txBody>
        </p:sp>
        <p:sp>
          <p:nvSpPr>
            <p:cNvPr id="15" name="צורה חופשית: צורה 14">
              <a:extLst>
                <a:ext uri="{FF2B5EF4-FFF2-40B4-BE49-F238E27FC236}">
                  <a16:creationId xmlns:a16="http://schemas.microsoft.com/office/drawing/2014/main" id="{B431567E-C5F7-4DF8-822B-927DEB7FDBE3}"/>
                </a:ext>
              </a:extLst>
            </p:cNvPr>
            <p:cNvSpPr/>
            <p:nvPr/>
          </p:nvSpPr>
          <p:spPr>
            <a:xfrm>
              <a:off x="9071512" y="2474628"/>
              <a:ext cx="1144222" cy="1029800"/>
            </a:xfrm>
            <a:custGeom>
              <a:avLst/>
              <a:gdLst>
                <a:gd name="connsiteX0" fmla="*/ 778071 w 1144221"/>
                <a:gd name="connsiteY0" fmla="*/ 160191 h 1029799"/>
                <a:gd name="connsiteX1" fmla="*/ 1144222 w 1144221"/>
                <a:gd name="connsiteY1" fmla="*/ 160191 h 1029799"/>
                <a:gd name="connsiteX2" fmla="*/ 1144222 w 1144221"/>
                <a:gd name="connsiteY2" fmla="*/ 91538 h 1029799"/>
                <a:gd name="connsiteX3" fmla="*/ 1052684 w 1144221"/>
                <a:gd name="connsiteY3" fmla="*/ 0 h 1029799"/>
                <a:gd name="connsiteX4" fmla="*/ 91538 w 1144221"/>
                <a:gd name="connsiteY4" fmla="*/ 0 h 1029799"/>
                <a:gd name="connsiteX5" fmla="*/ 0 w 1144221"/>
                <a:gd name="connsiteY5" fmla="*/ 91538 h 1029799"/>
                <a:gd name="connsiteX6" fmla="*/ 0 w 1144221"/>
                <a:gd name="connsiteY6" fmla="*/ 709418 h 1029799"/>
                <a:gd name="connsiteX7" fmla="*/ 91538 w 1144221"/>
                <a:gd name="connsiteY7" fmla="*/ 800955 h 1029799"/>
                <a:gd name="connsiteX8" fmla="*/ 228844 w 1144221"/>
                <a:gd name="connsiteY8" fmla="*/ 800955 h 1029799"/>
                <a:gd name="connsiteX9" fmla="*/ 228844 w 1144221"/>
                <a:gd name="connsiteY9" fmla="*/ 1029800 h 1029799"/>
                <a:gd name="connsiteX10" fmla="*/ 457689 w 1144221"/>
                <a:gd name="connsiteY10" fmla="*/ 800955 h 1029799"/>
                <a:gd name="connsiteX11" fmla="*/ 594995 w 1144221"/>
                <a:gd name="connsiteY11" fmla="*/ 800955 h 1029799"/>
                <a:gd name="connsiteX12" fmla="*/ 594995 w 1144221"/>
                <a:gd name="connsiteY12" fmla="*/ 343267 h 1029799"/>
                <a:gd name="connsiteX13" fmla="*/ 778071 w 1144221"/>
                <a:gd name="connsiteY13" fmla="*/ 160191 h 10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4221" h="1029799">
                  <a:moveTo>
                    <a:pt x="778071" y="160191"/>
                  </a:moveTo>
                  <a:lnTo>
                    <a:pt x="1144222" y="160191"/>
                  </a:lnTo>
                  <a:lnTo>
                    <a:pt x="1144222" y="91538"/>
                  </a:lnTo>
                  <a:cubicBezTo>
                    <a:pt x="1144222" y="41192"/>
                    <a:pt x="1103030" y="0"/>
                    <a:pt x="1052684" y="0"/>
                  </a:cubicBezTo>
                  <a:lnTo>
                    <a:pt x="91538" y="0"/>
                  </a:lnTo>
                  <a:cubicBezTo>
                    <a:pt x="41192" y="0"/>
                    <a:pt x="0" y="41192"/>
                    <a:pt x="0" y="91538"/>
                  </a:cubicBezTo>
                  <a:lnTo>
                    <a:pt x="0" y="709418"/>
                  </a:lnTo>
                  <a:cubicBezTo>
                    <a:pt x="0" y="759763"/>
                    <a:pt x="41192" y="800955"/>
                    <a:pt x="91538" y="800955"/>
                  </a:cubicBezTo>
                  <a:lnTo>
                    <a:pt x="228844" y="800955"/>
                  </a:lnTo>
                  <a:lnTo>
                    <a:pt x="228844" y="1029800"/>
                  </a:lnTo>
                  <a:lnTo>
                    <a:pt x="457689" y="800955"/>
                  </a:lnTo>
                  <a:lnTo>
                    <a:pt x="594995" y="800955"/>
                  </a:lnTo>
                  <a:lnTo>
                    <a:pt x="594995" y="343267"/>
                  </a:lnTo>
                  <a:cubicBezTo>
                    <a:pt x="594995" y="242575"/>
                    <a:pt x="677379" y="160191"/>
                    <a:pt x="778071" y="160191"/>
                  </a:cubicBezTo>
                  <a:close/>
                </a:path>
              </a:pathLst>
            </a:custGeom>
            <a:ln/>
          </p:spPr>
          <p:style>
            <a:lnRef idx="2">
              <a:schemeClr val="accent2"/>
            </a:lnRef>
            <a:fillRef idx="1">
              <a:schemeClr val="lt1"/>
            </a:fillRef>
            <a:effectRef idx="0">
              <a:schemeClr val="accent2"/>
            </a:effectRef>
            <a:fontRef idx="minor">
              <a:schemeClr val="dk1"/>
            </a:fontRef>
          </p:style>
          <p:txBody>
            <a:bodyPr rtlCol="1" anchor="ctr"/>
            <a:lstStyle/>
            <a:p>
              <a:endParaRPr lang="he-IL"/>
            </a:p>
          </p:txBody>
        </p:sp>
      </p:grpSp>
      <p:grpSp>
        <p:nvGrpSpPr>
          <p:cNvPr id="11" name="גרפיקה 2" descr="צ'אט">
            <a:extLst>
              <a:ext uri="{FF2B5EF4-FFF2-40B4-BE49-F238E27FC236}">
                <a16:creationId xmlns:a16="http://schemas.microsoft.com/office/drawing/2014/main" id="{2662C57B-63CA-4126-9A15-346FB231B989}"/>
              </a:ext>
            </a:extLst>
          </p:cNvPr>
          <p:cNvGrpSpPr/>
          <p:nvPr/>
        </p:nvGrpSpPr>
        <p:grpSpPr>
          <a:xfrm>
            <a:off x="4126618" y="1257335"/>
            <a:ext cx="3871708" cy="3152860"/>
            <a:chOff x="8888436" y="2016939"/>
            <a:chExt cx="2196906" cy="2196906"/>
          </a:xfrm>
        </p:grpSpPr>
        <p:sp>
          <p:nvSpPr>
            <p:cNvPr id="12" name="צורה חופשית: צורה 11">
              <a:extLst>
                <a:ext uri="{FF2B5EF4-FFF2-40B4-BE49-F238E27FC236}">
                  <a16:creationId xmlns:a16="http://schemas.microsoft.com/office/drawing/2014/main" id="{4D51C017-3510-4C31-B6FB-FDB396200733}"/>
                </a:ext>
              </a:extLst>
            </p:cNvPr>
            <p:cNvSpPr/>
            <p:nvPr/>
          </p:nvSpPr>
          <p:spPr>
            <a:xfrm>
              <a:off x="9071512" y="2474628"/>
              <a:ext cx="1144222" cy="1029800"/>
            </a:xfrm>
            <a:custGeom>
              <a:avLst/>
              <a:gdLst>
                <a:gd name="connsiteX0" fmla="*/ 778071 w 1144221"/>
                <a:gd name="connsiteY0" fmla="*/ 160191 h 1029799"/>
                <a:gd name="connsiteX1" fmla="*/ 1144222 w 1144221"/>
                <a:gd name="connsiteY1" fmla="*/ 160191 h 1029799"/>
                <a:gd name="connsiteX2" fmla="*/ 1144222 w 1144221"/>
                <a:gd name="connsiteY2" fmla="*/ 91538 h 1029799"/>
                <a:gd name="connsiteX3" fmla="*/ 1052684 w 1144221"/>
                <a:gd name="connsiteY3" fmla="*/ 0 h 1029799"/>
                <a:gd name="connsiteX4" fmla="*/ 91538 w 1144221"/>
                <a:gd name="connsiteY4" fmla="*/ 0 h 1029799"/>
                <a:gd name="connsiteX5" fmla="*/ 0 w 1144221"/>
                <a:gd name="connsiteY5" fmla="*/ 91538 h 1029799"/>
                <a:gd name="connsiteX6" fmla="*/ 0 w 1144221"/>
                <a:gd name="connsiteY6" fmla="*/ 709418 h 1029799"/>
                <a:gd name="connsiteX7" fmla="*/ 91538 w 1144221"/>
                <a:gd name="connsiteY7" fmla="*/ 800955 h 1029799"/>
                <a:gd name="connsiteX8" fmla="*/ 228844 w 1144221"/>
                <a:gd name="connsiteY8" fmla="*/ 800955 h 1029799"/>
                <a:gd name="connsiteX9" fmla="*/ 228844 w 1144221"/>
                <a:gd name="connsiteY9" fmla="*/ 1029800 h 1029799"/>
                <a:gd name="connsiteX10" fmla="*/ 457689 w 1144221"/>
                <a:gd name="connsiteY10" fmla="*/ 800955 h 1029799"/>
                <a:gd name="connsiteX11" fmla="*/ 594995 w 1144221"/>
                <a:gd name="connsiteY11" fmla="*/ 800955 h 1029799"/>
                <a:gd name="connsiteX12" fmla="*/ 594995 w 1144221"/>
                <a:gd name="connsiteY12" fmla="*/ 343267 h 1029799"/>
                <a:gd name="connsiteX13" fmla="*/ 778071 w 1144221"/>
                <a:gd name="connsiteY13" fmla="*/ 160191 h 10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4221" h="1029799">
                  <a:moveTo>
                    <a:pt x="778071" y="160191"/>
                  </a:moveTo>
                  <a:lnTo>
                    <a:pt x="1144222" y="160191"/>
                  </a:lnTo>
                  <a:lnTo>
                    <a:pt x="1144222" y="91538"/>
                  </a:lnTo>
                  <a:cubicBezTo>
                    <a:pt x="1144222" y="41192"/>
                    <a:pt x="1103030" y="0"/>
                    <a:pt x="1052684" y="0"/>
                  </a:cubicBezTo>
                  <a:lnTo>
                    <a:pt x="91538" y="0"/>
                  </a:lnTo>
                  <a:cubicBezTo>
                    <a:pt x="41192" y="0"/>
                    <a:pt x="0" y="41192"/>
                    <a:pt x="0" y="91538"/>
                  </a:cubicBezTo>
                  <a:lnTo>
                    <a:pt x="0" y="709418"/>
                  </a:lnTo>
                  <a:cubicBezTo>
                    <a:pt x="0" y="759763"/>
                    <a:pt x="41192" y="800955"/>
                    <a:pt x="91538" y="800955"/>
                  </a:cubicBezTo>
                  <a:lnTo>
                    <a:pt x="228844" y="800955"/>
                  </a:lnTo>
                  <a:lnTo>
                    <a:pt x="228844" y="1029800"/>
                  </a:lnTo>
                  <a:lnTo>
                    <a:pt x="457689" y="800955"/>
                  </a:lnTo>
                  <a:lnTo>
                    <a:pt x="594995" y="800955"/>
                  </a:lnTo>
                  <a:lnTo>
                    <a:pt x="594995" y="343267"/>
                  </a:lnTo>
                  <a:cubicBezTo>
                    <a:pt x="594995" y="242575"/>
                    <a:pt x="677379" y="160191"/>
                    <a:pt x="778071" y="160191"/>
                  </a:cubicBezTo>
                  <a:close/>
                </a:path>
              </a:pathLst>
            </a:custGeom>
            <a:solidFill>
              <a:schemeClr val="lt1"/>
            </a:solidFill>
            <a:ln w="12700" cap="flat">
              <a:solidFill>
                <a:schemeClr val="accent3"/>
              </a:solidFill>
              <a:prstDash val="solid"/>
              <a:miter/>
            </a:ln>
          </p:spPr>
          <p:txBody>
            <a:bodyPr rtlCol="1" anchor="ctr"/>
            <a:lstStyle/>
            <a:p>
              <a:endParaRPr lang="he-IL"/>
            </a:p>
          </p:txBody>
        </p:sp>
        <p:sp>
          <p:nvSpPr>
            <p:cNvPr id="13" name="צורה חופשית: צורה 12">
              <a:extLst>
                <a:ext uri="{FF2B5EF4-FFF2-40B4-BE49-F238E27FC236}">
                  <a16:creationId xmlns:a16="http://schemas.microsoft.com/office/drawing/2014/main" id="{EB0E51A5-FFC7-4297-809D-A18D3CC20FEF}"/>
                </a:ext>
              </a:extLst>
            </p:cNvPr>
            <p:cNvSpPr/>
            <p:nvPr/>
          </p:nvSpPr>
          <p:spPr>
            <a:xfrm>
              <a:off x="9758045" y="2726357"/>
              <a:ext cx="1144222" cy="1029800"/>
            </a:xfrm>
            <a:custGeom>
              <a:avLst/>
              <a:gdLst>
                <a:gd name="connsiteX0" fmla="*/ 1052684 w 1144221"/>
                <a:gd name="connsiteY0" fmla="*/ 0 h 1029799"/>
                <a:gd name="connsiteX1" fmla="*/ 91538 w 1144221"/>
                <a:gd name="connsiteY1" fmla="*/ 0 h 1029799"/>
                <a:gd name="connsiteX2" fmla="*/ 0 w 1144221"/>
                <a:gd name="connsiteY2" fmla="*/ 91538 h 1029799"/>
                <a:gd name="connsiteX3" fmla="*/ 0 w 1144221"/>
                <a:gd name="connsiteY3" fmla="*/ 709418 h 1029799"/>
                <a:gd name="connsiteX4" fmla="*/ 91538 w 1144221"/>
                <a:gd name="connsiteY4" fmla="*/ 800955 h 1029799"/>
                <a:gd name="connsiteX5" fmla="*/ 686533 w 1144221"/>
                <a:gd name="connsiteY5" fmla="*/ 800955 h 1029799"/>
                <a:gd name="connsiteX6" fmla="*/ 915378 w 1144221"/>
                <a:gd name="connsiteY6" fmla="*/ 1029800 h 1029799"/>
                <a:gd name="connsiteX7" fmla="*/ 915378 w 1144221"/>
                <a:gd name="connsiteY7" fmla="*/ 800955 h 1029799"/>
                <a:gd name="connsiteX8" fmla="*/ 1052684 w 1144221"/>
                <a:gd name="connsiteY8" fmla="*/ 800955 h 1029799"/>
                <a:gd name="connsiteX9" fmla="*/ 1144222 w 1144221"/>
                <a:gd name="connsiteY9" fmla="*/ 709418 h 1029799"/>
                <a:gd name="connsiteX10" fmla="*/ 1144222 w 1144221"/>
                <a:gd name="connsiteY10" fmla="*/ 91538 h 1029799"/>
                <a:gd name="connsiteX11" fmla="*/ 1052684 w 1144221"/>
                <a:gd name="connsiteY11" fmla="*/ 0 h 10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221" h="1029799">
                  <a:moveTo>
                    <a:pt x="1052684" y="0"/>
                  </a:moveTo>
                  <a:lnTo>
                    <a:pt x="91538" y="0"/>
                  </a:lnTo>
                  <a:cubicBezTo>
                    <a:pt x="41192" y="0"/>
                    <a:pt x="0" y="41192"/>
                    <a:pt x="0" y="91538"/>
                  </a:cubicBezTo>
                  <a:lnTo>
                    <a:pt x="0" y="709418"/>
                  </a:lnTo>
                  <a:cubicBezTo>
                    <a:pt x="0" y="759763"/>
                    <a:pt x="41192" y="800955"/>
                    <a:pt x="91538" y="800955"/>
                  </a:cubicBezTo>
                  <a:lnTo>
                    <a:pt x="686533" y="800955"/>
                  </a:lnTo>
                  <a:lnTo>
                    <a:pt x="915378" y="1029800"/>
                  </a:lnTo>
                  <a:lnTo>
                    <a:pt x="915378" y="800955"/>
                  </a:lnTo>
                  <a:lnTo>
                    <a:pt x="1052684" y="800955"/>
                  </a:lnTo>
                  <a:cubicBezTo>
                    <a:pt x="1103030" y="800955"/>
                    <a:pt x="1144222" y="759763"/>
                    <a:pt x="1144222" y="709418"/>
                  </a:cubicBezTo>
                  <a:lnTo>
                    <a:pt x="1144222" y="91538"/>
                  </a:lnTo>
                  <a:cubicBezTo>
                    <a:pt x="1144222" y="41192"/>
                    <a:pt x="1103030" y="0"/>
                    <a:pt x="1052684" y="0"/>
                  </a:cubicBezTo>
                  <a:close/>
                </a:path>
              </a:pathLst>
            </a:custGeom>
            <a:solidFill>
              <a:schemeClr val="lt1"/>
            </a:solidFill>
            <a:ln w="12700" cap="flat">
              <a:solidFill>
                <a:schemeClr val="accent3"/>
              </a:solidFill>
              <a:prstDash val="solid"/>
              <a:miter/>
            </a:ln>
          </p:spPr>
          <p:txBody>
            <a:bodyPr rtlCol="1" anchor="ctr"/>
            <a:lstStyle/>
            <a:p>
              <a:endParaRPr lang="he-IL"/>
            </a:p>
          </p:txBody>
        </p:sp>
      </p:grpSp>
      <p:grpSp>
        <p:nvGrpSpPr>
          <p:cNvPr id="17" name="גרפיקה 2" descr="צ'אט">
            <a:extLst>
              <a:ext uri="{FF2B5EF4-FFF2-40B4-BE49-F238E27FC236}">
                <a16:creationId xmlns:a16="http://schemas.microsoft.com/office/drawing/2014/main" id="{15EC334A-1D56-439A-99DA-A6EFC50AA87D}"/>
              </a:ext>
            </a:extLst>
          </p:cNvPr>
          <p:cNvGrpSpPr/>
          <p:nvPr/>
        </p:nvGrpSpPr>
        <p:grpSpPr>
          <a:xfrm>
            <a:off x="1569720" y="3771908"/>
            <a:ext cx="3427914" cy="3284212"/>
            <a:chOff x="8888436" y="2016939"/>
            <a:chExt cx="2196906" cy="2196906"/>
          </a:xfrm>
        </p:grpSpPr>
        <p:sp>
          <p:nvSpPr>
            <p:cNvPr id="18" name="צורה חופשית: צורה 17">
              <a:extLst>
                <a:ext uri="{FF2B5EF4-FFF2-40B4-BE49-F238E27FC236}">
                  <a16:creationId xmlns:a16="http://schemas.microsoft.com/office/drawing/2014/main" id="{0279C410-71E4-4251-979F-116D73F48F27}"/>
                </a:ext>
              </a:extLst>
            </p:cNvPr>
            <p:cNvSpPr/>
            <p:nvPr/>
          </p:nvSpPr>
          <p:spPr>
            <a:xfrm>
              <a:off x="9071512" y="2474628"/>
              <a:ext cx="1144222" cy="1029800"/>
            </a:xfrm>
            <a:custGeom>
              <a:avLst/>
              <a:gdLst>
                <a:gd name="connsiteX0" fmla="*/ 778071 w 1144221"/>
                <a:gd name="connsiteY0" fmla="*/ 160191 h 1029799"/>
                <a:gd name="connsiteX1" fmla="*/ 1144222 w 1144221"/>
                <a:gd name="connsiteY1" fmla="*/ 160191 h 1029799"/>
                <a:gd name="connsiteX2" fmla="*/ 1144222 w 1144221"/>
                <a:gd name="connsiteY2" fmla="*/ 91538 h 1029799"/>
                <a:gd name="connsiteX3" fmla="*/ 1052684 w 1144221"/>
                <a:gd name="connsiteY3" fmla="*/ 0 h 1029799"/>
                <a:gd name="connsiteX4" fmla="*/ 91538 w 1144221"/>
                <a:gd name="connsiteY4" fmla="*/ 0 h 1029799"/>
                <a:gd name="connsiteX5" fmla="*/ 0 w 1144221"/>
                <a:gd name="connsiteY5" fmla="*/ 91538 h 1029799"/>
                <a:gd name="connsiteX6" fmla="*/ 0 w 1144221"/>
                <a:gd name="connsiteY6" fmla="*/ 709418 h 1029799"/>
                <a:gd name="connsiteX7" fmla="*/ 91538 w 1144221"/>
                <a:gd name="connsiteY7" fmla="*/ 800955 h 1029799"/>
                <a:gd name="connsiteX8" fmla="*/ 228844 w 1144221"/>
                <a:gd name="connsiteY8" fmla="*/ 800955 h 1029799"/>
                <a:gd name="connsiteX9" fmla="*/ 228844 w 1144221"/>
                <a:gd name="connsiteY9" fmla="*/ 1029800 h 1029799"/>
                <a:gd name="connsiteX10" fmla="*/ 457689 w 1144221"/>
                <a:gd name="connsiteY10" fmla="*/ 800955 h 1029799"/>
                <a:gd name="connsiteX11" fmla="*/ 594995 w 1144221"/>
                <a:gd name="connsiteY11" fmla="*/ 800955 h 1029799"/>
                <a:gd name="connsiteX12" fmla="*/ 594995 w 1144221"/>
                <a:gd name="connsiteY12" fmla="*/ 343267 h 1029799"/>
                <a:gd name="connsiteX13" fmla="*/ 778071 w 1144221"/>
                <a:gd name="connsiteY13" fmla="*/ 160191 h 10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4221" h="1029799">
                  <a:moveTo>
                    <a:pt x="778071" y="160191"/>
                  </a:moveTo>
                  <a:lnTo>
                    <a:pt x="1144222" y="160191"/>
                  </a:lnTo>
                  <a:lnTo>
                    <a:pt x="1144222" y="91538"/>
                  </a:lnTo>
                  <a:cubicBezTo>
                    <a:pt x="1144222" y="41192"/>
                    <a:pt x="1103030" y="0"/>
                    <a:pt x="1052684" y="0"/>
                  </a:cubicBezTo>
                  <a:lnTo>
                    <a:pt x="91538" y="0"/>
                  </a:lnTo>
                  <a:cubicBezTo>
                    <a:pt x="41192" y="0"/>
                    <a:pt x="0" y="41192"/>
                    <a:pt x="0" y="91538"/>
                  </a:cubicBezTo>
                  <a:lnTo>
                    <a:pt x="0" y="709418"/>
                  </a:lnTo>
                  <a:cubicBezTo>
                    <a:pt x="0" y="759763"/>
                    <a:pt x="41192" y="800955"/>
                    <a:pt x="91538" y="800955"/>
                  </a:cubicBezTo>
                  <a:lnTo>
                    <a:pt x="228844" y="800955"/>
                  </a:lnTo>
                  <a:lnTo>
                    <a:pt x="228844" y="1029800"/>
                  </a:lnTo>
                  <a:lnTo>
                    <a:pt x="457689" y="800955"/>
                  </a:lnTo>
                  <a:lnTo>
                    <a:pt x="594995" y="800955"/>
                  </a:lnTo>
                  <a:lnTo>
                    <a:pt x="594995" y="343267"/>
                  </a:lnTo>
                  <a:cubicBezTo>
                    <a:pt x="594995" y="242575"/>
                    <a:pt x="677379" y="160191"/>
                    <a:pt x="778071" y="160191"/>
                  </a:cubicBezTo>
                  <a:close/>
                </a:path>
              </a:pathLst>
            </a:custGeom>
            <a:ln/>
          </p:spPr>
          <p:style>
            <a:lnRef idx="2">
              <a:schemeClr val="accent4"/>
            </a:lnRef>
            <a:fillRef idx="1">
              <a:schemeClr val="lt1"/>
            </a:fillRef>
            <a:effectRef idx="0">
              <a:schemeClr val="accent4"/>
            </a:effectRef>
            <a:fontRef idx="minor">
              <a:schemeClr val="dk1"/>
            </a:fontRef>
          </p:style>
          <p:txBody>
            <a:bodyPr rtlCol="1" anchor="ctr"/>
            <a:lstStyle/>
            <a:p>
              <a:endParaRPr lang="he-IL"/>
            </a:p>
          </p:txBody>
        </p:sp>
        <p:sp>
          <p:nvSpPr>
            <p:cNvPr id="19" name="צורה חופשית: צורה 18">
              <a:extLst>
                <a:ext uri="{FF2B5EF4-FFF2-40B4-BE49-F238E27FC236}">
                  <a16:creationId xmlns:a16="http://schemas.microsoft.com/office/drawing/2014/main" id="{61DD7875-F83C-4081-B400-D151A2B8BC08}"/>
                </a:ext>
              </a:extLst>
            </p:cNvPr>
            <p:cNvSpPr/>
            <p:nvPr/>
          </p:nvSpPr>
          <p:spPr>
            <a:xfrm>
              <a:off x="9758045" y="2726357"/>
              <a:ext cx="1144222" cy="1029800"/>
            </a:xfrm>
            <a:custGeom>
              <a:avLst/>
              <a:gdLst>
                <a:gd name="connsiteX0" fmla="*/ 1052684 w 1144221"/>
                <a:gd name="connsiteY0" fmla="*/ 0 h 1029799"/>
                <a:gd name="connsiteX1" fmla="*/ 91538 w 1144221"/>
                <a:gd name="connsiteY1" fmla="*/ 0 h 1029799"/>
                <a:gd name="connsiteX2" fmla="*/ 0 w 1144221"/>
                <a:gd name="connsiteY2" fmla="*/ 91538 h 1029799"/>
                <a:gd name="connsiteX3" fmla="*/ 0 w 1144221"/>
                <a:gd name="connsiteY3" fmla="*/ 709418 h 1029799"/>
                <a:gd name="connsiteX4" fmla="*/ 91538 w 1144221"/>
                <a:gd name="connsiteY4" fmla="*/ 800955 h 1029799"/>
                <a:gd name="connsiteX5" fmla="*/ 686533 w 1144221"/>
                <a:gd name="connsiteY5" fmla="*/ 800955 h 1029799"/>
                <a:gd name="connsiteX6" fmla="*/ 915378 w 1144221"/>
                <a:gd name="connsiteY6" fmla="*/ 1029800 h 1029799"/>
                <a:gd name="connsiteX7" fmla="*/ 915378 w 1144221"/>
                <a:gd name="connsiteY7" fmla="*/ 800955 h 1029799"/>
                <a:gd name="connsiteX8" fmla="*/ 1052684 w 1144221"/>
                <a:gd name="connsiteY8" fmla="*/ 800955 h 1029799"/>
                <a:gd name="connsiteX9" fmla="*/ 1144222 w 1144221"/>
                <a:gd name="connsiteY9" fmla="*/ 709418 h 1029799"/>
                <a:gd name="connsiteX10" fmla="*/ 1144222 w 1144221"/>
                <a:gd name="connsiteY10" fmla="*/ 91538 h 1029799"/>
                <a:gd name="connsiteX11" fmla="*/ 1052684 w 1144221"/>
                <a:gd name="connsiteY11" fmla="*/ 0 h 10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221" h="1029799">
                  <a:moveTo>
                    <a:pt x="1052684" y="0"/>
                  </a:moveTo>
                  <a:lnTo>
                    <a:pt x="91538" y="0"/>
                  </a:lnTo>
                  <a:cubicBezTo>
                    <a:pt x="41192" y="0"/>
                    <a:pt x="0" y="41192"/>
                    <a:pt x="0" y="91538"/>
                  </a:cubicBezTo>
                  <a:lnTo>
                    <a:pt x="0" y="709418"/>
                  </a:lnTo>
                  <a:cubicBezTo>
                    <a:pt x="0" y="759763"/>
                    <a:pt x="41192" y="800955"/>
                    <a:pt x="91538" y="800955"/>
                  </a:cubicBezTo>
                  <a:lnTo>
                    <a:pt x="686533" y="800955"/>
                  </a:lnTo>
                  <a:lnTo>
                    <a:pt x="915378" y="1029800"/>
                  </a:lnTo>
                  <a:lnTo>
                    <a:pt x="915378" y="800955"/>
                  </a:lnTo>
                  <a:lnTo>
                    <a:pt x="1052684" y="800955"/>
                  </a:lnTo>
                  <a:cubicBezTo>
                    <a:pt x="1103030" y="800955"/>
                    <a:pt x="1144222" y="759763"/>
                    <a:pt x="1144222" y="709418"/>
                  </a:cubicBezTo>
                  <a:lnTo>
                    <a:pt x="1144222" y="91538"/>
                  </a:lnTo>
                  <a:cubicBezTo>
                    <a:pt x="1144222" y="41192"/>
                    <a:pt x="1103030" y="0"/>
                    <a:pt x="1052684" y="0"/>
                  </a:cubicBezTo>
                  <a:close/>
                </a:path>
              </a:pathLst>
            </a:custGeom>
            <a:ln/>
          </p:spPr>
          <p:style>
            <a:lnRef idx="2">
              <a:schemeClr val="accent4"/>
            </a:lnRef>
            <a:fillRef idx="1">
              <a:schemeClr val="lt1"/>
            </a:fillRef>
            <a:effectRef idx="0">
              <a:schemeClr val="accent4"/>
            </a:effectRef>
            <a:fontRef idx="minor">
              <a:schemeClr val="dk1"/>
            </a:fontRef>
          </p:style>
          <p:txBody>
            <a:bodyPr rtlCol="1" anchor="ctr"/>
            <a:lstStyle/>
            <a:p>
              <a:endParaRPr lang="he-IL"/>
            </a:p>
          </p:txBody>
        </p:sp>
      </p:grpSp>
      <p:grpSp>
        <p:nvGrpSpPr>
          <p:cNvPr id="20" name="גרפיקה 2" descr="צ'אט">
            <a:extLst>
              <a:ext uri="{FF2B5EF4-FFF2-40B4-BE49-F238E27FC236}">
                <a16:creationId xmlns:a16="http://schemas.microsoft.com/office/drawing/2014/main" id="{C9C3B98E-BDD5-4B6A-858A-A502E0D45087}"/>
              </a:ext>
            </a:extLst>
          </p:cNvPr>
          <p:cNvGrpSpPr/>
          <p:nvPr/>
        </p:nvGrpSpPr>
        <p:grpSpPr>
          <a:xfrm>
            <a:off x="685800" y="1575434"/>
            <a:ext cx="3396456" cy="2842345"/>
            <a:chOff x="8888436" y="2016939"/>
            <a:chExt cx="2196906" cy="2196906"/>
          </a:xfrm>
        </p:grpSpPr>
        <p:sp>
          <p:nvSpPr>
            <p:cNvPr id="21" name="צורה חופשית: צורה 20">
              <a:extLst>
                <a:ext uri="{FF2B5EF4-FFF2-40B4-BE49-F238E27FC236}">
                  <a16:creationId xmlns:a16="http://schemas.microsoft.com/office/drawing/2014/main" id="{7C65C001-261B-4C5A-8F52-39D1E9795790}"/>
                </a:ext>
              </a:extLst>
            </p:cNvPr>
            <p:cNvSpPr/>
            <p:nvPr/>
          </p:nvSpPr>
          <p:spPr>
            <a:xfrm>
              <a:off x="9071512" y="2474628"/>
              <a:ext cx="1144222" cy="1029800"/>
            </a:xfrm>
            <a:custGeom>
              <a:avLst/>
              <a:gdLst>
                <a:gd name="connsiteX0" fmla="*/ 778071 w 1144221"/>
                <a:gd name="connsiteY0" fmla="*/ 160191 h 1029799"/>
                <a:gd name="connsiteX1" fmla="*/ 1144222 w 1144221"/>
                <a:gd name="connsiteY1" fmla="*/ 160191 h 1029799"/>
                <a:gd name="connsiteX2" fmla="*/ 1144222 w 1144221"/>
                <a:gd name="connsiteY2" fmla="*/ 91538 h 1029799"/>
                <a:gd name="connsiteX3" fmla="*/ 1052684 w 1144221"/>
                <a:gd name="connsiteY3" fmla="*/ 0 h 1029799"/>
                <a:gd name="connsiteX4" fmla="*/ 91538 w 1144221"/>
                <a:gd name="connsiteY4" fmla="*/ 0 h 1029799"/>
                <a:gd name="connsiteX5" fmla="*/ 0 w 1144221"/>
                <a:gd name="connsiteY5" fmla="*/ 91538 h 1029799"/>
                <a:gd name="connsiteX6" fmla="*/ 0 w 1144221"/>
                <a:gd name="connsiteY6" fmla="*/ 709418 h 1029799"/>
                <a:gd name="connsiteX7" fmla="*/ 91538 w 1144221"/>
                <a:gd name="connsiteY7" fmla="*/ 800955 h 1029799"/>
                <a:gd name="connsiteX8" fmla="*/ 228844 w 1144221"/>
                <a:gd name="connsiteY8" fmla="*/ 800955 h 1029799"/>
                <a:gd name="connsiteX9" fmla="*/ 228844 w 1144221"/>
                <a:gd name="connsiteY9" fmla="*/ 1029800 h 1029799"/>
                <a:gd name="connsiteX10" fmla="*/ 457689 w 1144221"/>
                <a:gd name="connsiteY10" fmla="*/ 800955 h 1029799"/>
                <a:gd name="connsiteX11" fmla="*/ 594995 w 1144221"/>
                <a:gd name="connsiteY11" fmla="*/ 800955 h 1029799"/>
                <a:gd name="connsiteX12" fmla="*/ 594995 w 1144221"/>
                <a:gd name="connsiteY12" fmla="*/ 343267 h 1029799"/>
                <a:gd name="connsiteX13" fmla="*/ 778071 w 1144221"/>
                <a:gd name="connsiteY13" fmla="*/ 160191 h 10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4221" h="1029799">
                  <a:moveTo>
                    <a:pt x="778071" y="160191"/>
                  </a:moveTo>
                  <a:lnTo>
                    <a:pt x="1144222" y="160191"/>
                  </a:lnTo>
                  <a:lnTo>
                    <a:pt x="1144222" y="91538"/>
                  </a:lnTo>
                  <a:cubicBezTo>
                    <a:pt x="1144222" y="41192"/>
                    <a:pt x="1103030" y="0"/>
                    <a:pt x="1052684" y="0"/>
                  </a:cubicBezTo>
                  <a:lnTo>
                    <a:pt x="91538" y="0"/>
                  </a:lnTo>
                  <a:cubicBezTo>
                    <a:pt x="41192" y="0"/>
                    <a:pt x="0" y="41192"/>
                    <a:pt x="0" y="91538"/>
                  </a:cubicBezTo>
                  <a:lnTo>
                    <a:pt x="0" y="709418"/>
                  </a:lnTo>
                  <a:cubicBezTo>
                    <a:pt x="0" y="759763"/>
                    <a:pt x="41192" y="800955"/>
                    <a:pt x="91538" y="800955"/>
                  </a:cubicBezTo>
                  <a:lnTo>
                    <a:pt x="228844" y="800955"/>
                  </a:lnTo>
                  <a:lnTo>
                    <a:pt x="228844" y="1029800"/>
                  </a:lnTo>
                  <a:lnTo>
                    <a:pt x="457689" y="800955"/>
                  </a:lnTo>
                  <a:lnTo>
                    <a:pt x="594995" y="800955"/>
                  </a:lnTo>
                  <a:lnTo>
                    <a:pt x="594995" y="343267"/>
                  </a:lnTo>
                  <a:cubicBezTo>
                    <a:pt x="594995" y="242575"/>
                    <a:pt x="677379" y="160191"/>
                    <a:pt x="778071" y="160191"/>
                  </a:cubicBezTo>
                  <a:close/>
                </a:path>
              </a:pathLst>
            </a:custGeom>
            <a:ln/>
          </p:spPr>
          <p:style>
            <a:lnRef idx="2">
              <a:schemeClr val="accent5"/>
            </a:lnRef>
            <a:fillRef idx="1">
              <a:schemeClr val="lt1"/>
            </a:fillRef>
            <a:effectRef idx="0">
              <a:schemeClr val="accent5"/>
            </a:effectRef>
            <a:fontRef idx="minor">
              <a:schemeClr val="dk1"/>
            </a:fontRef>
          </p:style>
          <p:txBody>
            <a:bodyPr rtlCol="1" anchor="ctr"/>
            <a:lstStyle/>
            <a:p>
              <a:endParaRPr lang="he-IL"/>
            </a:p>
          </p:txBody>
        </p:sp>
        <p:sp>
          <p:nvSpPr>
            <p:cNvPr id="22" name="צורה חופשית: צורה 21">
              <a:extLst>
                <a:ext uri="{FF2B5EF4-FFF2-40B4-BE49-F238E27FC236}">
                  <a16:creationId xmlns:a16="http://schemas.microsoft.com/office/drawing/2014/main" id="{481624AB-AADF-45AF-9027-86AE19CAE890}"/>
                </a:ext>
              </a:extLst>
            </p:cNvPr>
            <p:cNvSpPr/>
            <p:nvPr/>
          </p:nvSpPr>
          <p:spPr>
            <a:xfrm>
              <a:off x="9758045" y="2726357"/>
              <a:ext cx="1144222" cy="1029800"/>
            </a:xfrm>
            <a:custGeom>
              <a:avLst/>
              <a:gdLst>
                <a:gd name="connsiteX0" fmla="*/ 1052684 w 1144221"/>
                <a:gd name="connsiteY0" fmla="*/ 0 h 1029799"/>
                <a:gd name="connsiteX1" fmla="*/ 91538 w 1144221"/>
                <a:gd name="connsiteY1" fmla="*/ 0 h 1029799"/>
                <a:gd name="connsiteX2" fmla="*/ 0 w 1144221"/>
                <a:gd name="connsiteY2" fmla="*/ 91538 h 1029799"/>
                <a:gd name="connsiteX3" fmla="*/ 0 w 1144221"/>
                <a:gd name="connsiteY3" fmla="*/ 709418 h 1029799"/>
                <a:gd name="connsiteX4" fmla="*/ 91538 w 1144221"/>
                <a:gd name="connsiteY4" fmla="*/ 800955 h 1029799"/>
                <a:gd name="connsiteX5" fmla="*/ 686533 w 1144221"/>
                <a:gd name="connsiteY5" fmla="*/ 800955 h 1029799"/>
                <a:gd name="connsiteX6" fmla="*/ 915378 w 1144221"/>
                <a:gd name="connsiteY6" fmla="*/ 1029800 h 1029799"/>
                <a:gd name="connsiteX7" fmla="*/ 915378 w 1144221"/>
                <a:gd name="connsiteY7" fmla="*/ 800955 h 1029799"/>
                <a:gd name="connsiteX8" fmla="*/ 1052684 w 1144221"/>
                <a:gd name="connsiteY8" fmla="*/ 800955 h 1029799"/>
                <a:gd name="connsiteX9" fmla="*/ 1144222 w 1144221"/>
                <a:gd name="connsiteY9" fmla="*/ 709418 h 1029799"/>
                <a:gd name="connsiteX10" fmla="*/ 1144222 w 1144221"/>
                <a:gd name="connsiteY10" fmla="*/ 91538 h 1029799"/>
                <a:gd name="connsiteX11" fmla="*/ 1052684 w 1144221"/>
                <a:gd name="connsiteY11" fmla="*/ 0 h 10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221" h="1029799">
                  <a:moveTo>
                    <a:pt x="1052684" y="0"/>
                  </a:moveTo>
                  <a:lnTo>
                    <a:pt x="91538" y="0"/>
                  </a:lnTo>
                  <a:cubicBezTo>
                    <a:pt x="41192" y="0"/>
                    <a:pt x="0" y="41192"/>
                    <a:pt x="0" y="91538"/>
                  </a:cubicBezTo>
                  <a:lnTo>
                    <a:pt x="0" y="709418"/>
                  </a:lnTo>
                  <a:cubicBezTo>
                    <a:pt x="0" y="759763"/>
                    <a:pt x="41192" y="800955"/>
                    <a:pt x="91538" y="800955"/>
                  </a:cubicBezTo>
                  <a:lnTo>
                    <a:pt x="686533" y="800955"/>
                  </a:lnTo>
                  <a:lnTo>
                    <a:pt x="915378" y="1029800"/>
                  </a:lnTo>
                  <a:lnTo>
                    <a:pt x="915378" y="800955"/>
                  </a:lnTo>
                  <a:lnTo>
                    <a:pt x="1052684" y="800955"/>
                  </a:lnTo>
                  <a:cubicBezTo>
                    <a:pt x="1103030" y="800955"/>
                    <a:pt x="1144222" y="759763"/>
                    <a:pt x="1144222" y="709418"/>
                  </a:cubicBezTo>
                  <a:lnTo>
                    <a:pt x="1144222" y="91538"/>
                  </a:lnTo>
                  <a:cubicBezTo>
                    <a:pt x="1144222" y="41192"/>
                    <a:pt x="1103030" y="0"/>
                    <a:pt x="1052684" y="0"/>
                  </a:cubicBezTo>
                  <a:close/>
                </a:path>
              </a:pathLst>
            </a:custGeom>
            <a:ln/>
          </p:spPr>
          <p:style>
            <a:lnRef idx="2">
              <a:schemeClr val="accent5"/>
            </a:lnRef>
            <a:fillRef idx="1">
              <a:schemeClr val="lt1"/>
            </a:fillRef>
            <a:effectRef idx="0">
              <a:schemeClr val="accent5"/>
            </a:effectRef>
            <a:fontRef idx="minor">
              <a:schemeClr val="dk1"/>
            </a:fontRef>
          </p:style>
          <p:txBody>
            <a:bodyPr rtlCol="1" anchor="ctr"/>
            <a:lstStyle/>
            <a:p>
              <a:endParaRPr lang="he-IL"/>
            </a:p>
          </p:txBody>
        </p:sp>
      </p:grpSp>
      <p:sp>
        <p:nvSpPr>
          <p:cNvPr id="23" name="תיבת טקסט 22">
            <a:extLst>
              <a:ext uri="{FF2B5EF4-FFF2-40B4-BE49-F238E27FC236}">
                <a16:creationId xmlns:a16="http://schemas.microsoft.com/office/drawing/2014/main" id="{C9B8A3C2-84BF-48F1-9B44-3A6DF90E534F}"/>
              </a:ext>
            </a:extLst>
          </p:cNvPr>
          <p:cNvSpPr txBox="1"/>
          <p:nvPr/>
        </p:nvSpPr>
        <p:spPr>
          <a:xfrm>
            <a:off x="7674956" y="4944010"/>
            <a:ext cx="2416062" cy="1077218"/>
          </a:xfrm>
          <a:prstGeom prst="rect">
            <a:avLst/>
          </a:prstGeom>
          <a:noFill/>
        </p:spPr>
        <p:txBody>
          <a:bodyPr wrap="square" rtlCol="1">
            <a:spAutoFit/>
          </a:bodyPr>
          <a:lstStyle/>
          <a:p>
            <a:pPr algn="ctr"/>
            <a:r>
              <a:rPr lang="he-IL" sz="3200" dirty="0"/>
              <a:t>קריאת </a:t>
            </a:r>
          </a:p>
          <a:p>
            <a:pPr algn="ctr"/>
            <a:r>
              <a:rPr lang="he-IL" sz="3200" dirty="0"/>
              <a:t>ספר</a:t>
            </a:r>
          </a:p>
        </p:txBody>
      </p:sp>
      <p:sp>
        <p:nvSpPr>
          <p:cNvPr id="24" name="תיבת טקסט 23">
            <a:extLst>
              <a:ext uri="{FF2B5EF4-FFF2-40B4-BE49-F238E27FC236}">
                <a16:creationId xmlns:a16="http://schemas.microsoft.com/office/drawing/2014/main" id="{F7F693A0-53EB-49B5-8467-209961C14857}"/>
              </a:ext>
            </a:extLst>
          </p:cNvPr>
          <p:cNvSpPr txBox="1"/>
          <p:nvPr/>
        </p:nvSpPr>
        <p:spPr>
          <a:xfrm>
            <a:off x="1969562" y="2702962"/>
            <a:ext cx="1890326" cy="584775"/>
          </a:xfrm>
          <a:prstGeom prst="rect">
            <a:avLst/>
          </a:prstGeom>
          <a:noFill/>
        </p:spPr>
        <p:txBody>
          <a:bodyPr wrap="square" rtlCol="1">
            <a:spAutoFit/>
          </a:bodyPr>
          <a:lstStyle/>
          <a:p>
            <a:pPr algn="ctr"/>
            <a:r>
              <a:rPr lang="he-IL" sz="3200" dirty="0"/>
              <a:t>התעמלות</a:t>
            </a:r>
          </a:p>
        </p:txBody>
      </p:sp>
      <p:sp>
        <p:nvSpPr>
          <p:cNvPr id="25" name="תיבת טקסט 24">
            <a:extLst>
              <a:ext uri="{FF2B5EF4-FFF2-40B4-BE49-F238E27FC236}">
                <a16:creationId xmlns:a16="http://schemas.microsoft.com/office/drawing/2014/main" id="{1F15986D-BA29-444F-9CE6-C3DAB9A6D87E}"/>
              </a:ext>
            </a:extLst>
          </p:cNvPr>
          <p:cNvSpPr txBox="1"/>
          <p:nvPr/>
        </p:nvSpPr>
        <p:spPr>
          <a:xfrm>
            <a:off x="5855631" y="2275447"/>
            <a:ext cx="1794563" cy="1077218"/>
          </a:xfrm>
          <a:prstGeom prst="rect">
            <a:avLst/>
          </a:prstGeom>
          <a:noFill/>
        </p:spPr>
        <p:txBody>
          <a:bodyPr wrap="square" rtlCol="1">
            <a:spAutoFit/>
          </a:bodyPr>
          <a:lstStyle/>
          <a:p>
            <a:pPr algn="ctr"/>
            <a:r>
              <a:rPr lang="he-IL" sz="3200" dirty="0"/>
              <a:t>אכילת שוקולד</a:t>
            </a:r>
            <a:endParaRPr lang="he-IL" sz="2000" dirty="0"/>
          </a:p>
        </p:txBody>
      </p:sp>
      <p:sp>
        <p:nvSpPr>
          <p:cNvPr id="28" name="תיבת טקסט 27">
            <a:extLst>
              <a:ext uri="{FF2B5EF4-FFF2-40B4-BE49-F238E27FC236}">
                <a16:creationId xmlns:a16="http://schemas.microsoft.com/office/drawing/2014/main" id="{F8C41C99-4459-4B9B-876A-C50FD77C3030}"/>
              </a:ext>
            </a:extLst>
          </p:cNvPr>
          <p:cNvSpPr txBox="1"/>
          <p:nvPr/>
        </p:nvSpPr>
        <p:spPr>
          <a:xfrm>
            <a:off x="2952063" y="4910748"/>
            <a:ext cx="1662137" cy="1077218"/>
          </a:xfrm>
          <a:prstGeom prst="rect">
            <a:avLst/>
          </a:prstGeom>
          <a:noFill/>
        </p:spPr>
        <p:txBody>
          <a:bodyPr wrap="square" rtlCol="1">
            <a:spAutoFit/>
          </a:bodyPr>
          <a:lstStyle/>
          <a:p>
            <a:pPr algn="ctr"/>
            <a:r>
              <a:rPr lang="he-IL" sz="3200" dirty="0"/>
              <a:t>תחביב אחר</a:t>
            </a:r>
          </a:p>
        </p:txBody>
      </p:sp>
    </p:spTree>
    <p:extLst>
      <p:ext uri="{BB962C8B-B14F-4D97-AF65-F5344CB8AC3E}">
        <p14:creationId xmlns:p14="http://schemas.microsoft.com/office/powerpoint/2010/main" val="2779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דיאגרמה 14"/>
          <p:cNvGraphicFramePr/>
          <p:nvPr>
            <p:extLst>
              <p:ext uri="{D42A27DB-BD31-4B8C-83A1-F6EECF244321}">
                <p14:modId xmlns:p14="http://schemas.microsoft.com/office/powerpoint/2010/main" val="2605695154"/>
              </p:ext>
            </p:extLst>
          </p:nvPr>
        </p:nvGraphicFramePr>
        <p:xfrm>
          <a:off x="-167640" y="1676400"/>
          <a:ext cx="6202680" cy="49131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מלבן 15"/>
          <p:cNvSpPr/>
          <p:nvPr/>
        </p:nvSpPr>
        <p:spPr>
          <a:xfrm>
            <a:off x="6940963" y="671042"/>
            <a:ext cx="1640541" cy="577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a:t>שינוי </a:t>
            </a:r>
            <a:r>
              <a:rPr lang="he-IL" sz="2000" b="1" dirty="0"/>
              <a:t>גובה</a:t>
            </a:r>
            <a:r>
              <a:rPr lang="he-IL" dirty="0"/>
              <a:t> </a:t>
            </a:r>
          </a:p>
          <a:p>
            <a:pPr algn="ctr"/>
            <a:r>
              <a:rPr lang="he-IL" dirty="0"/>
              <a:t>הגוף</a:t>
            </a:r>
          </a:p>
        </p:txBody>
      </p:sp>
      <p:sp>
        <p:nvSpPr>
          <p:cNvPr id="2" name="כותרת 1">
            <a:extLst>
              <a:ext uri="{FF2B5EF4-FFF2-40B4-BE49-F238E27FC236}">
                <a16:creationId xmlns:a16="http://schemas.microsoft.com/office/drawing/2014/main" id="{A867FDD2-EDB3-408B-B7DF-AEF1064E45CF}"/>
              </a:ext>
            </a:extLst>
          </p:cNvPr>
          <p:cNvSpPr>
            <a:spLocks noGrp="1"/>
          </p:cNvSpPr>
          <p:nvPr>
            <p:ph type="title"/>
          </p:nvPr>
        </p:nvSpPr>
        <p:spPr/>
        <p:txBody>
          <a:bodyPr>
            <a:normAutofit/>
          </a:bodyPr>
          <a:lstStyle/>
          <a:p>
            <a:r>
              <a:rPr lang="he-IL" dirty="0"/>
              <a:t>מהי סוג אנרגיה בצעצועים שלכם?</a:t>
            </a:r>
          </a:p>
        </p:txBody>
      </p:sp>
      <p:pic>
        <p:nvPicPr>
          <p:cNvPr id="17" name="2min_final" descr="2min_final">
            <a:hlinkClick r:id="" action="ppaction://media"/>
            <a:extLst>
              <a:ext uri="{FF2B5EF4-FFF2-40B4-BE49-F238E27FC236}">
                <a16:creationId xmlns:a16="http://schemas.microsoft.com/office/drawing/2014/main" id="{1CF4C2F5-9298-45F3-974A-AA48E059014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6797" y="6168791"/>
            <a:ext cx="1540938" cy="549601"/>
          </a:xfrm>
          <a:prstGeom prst="rect">
            <a:avLst/>
          </a:prstGeom>
        </p:spPr>
      </p:pic>
      <p:sp>
        <p:nvSpPr>
          <p:cNvPr id="3" name="מלבן 2">
            <a:extLst>
              <a:ext uri="{FF2B5EF4-FFF2-40B4-BE49-F238E27FC236}">
                <a16:creationId xmlns:a16="http://schemas.microsoft.com/office/drawing/2014/main" id="{1ACEA379-C9DD-4A7A-BBD2-682EC8229FCB}"/>
              </a:ext>
            </a:extLst>
          </p:cNvPr>
          <p:cNvSpPr/>
          <p:nvPr/>
        </p:nvSpPr>
        <p:spPr>
          <a:xfrm>
            <a:off x="4709160" y="3229858"/>
            <a:ext cx="7330440" cy="3046988"/>
          </a:xfrm>
          <a:prstGeom prst="rect">
            <a:avLst/>
          </a:prstGeom>
        </p:spPr>
        <p:txBody>
          <a:bodyPr wrap="square">
            <a:spAutoFit/>
          </a:bodyPr>
          <a:lstStyle/>
          <a:p>
            <a:pPr marL="457200" indent="-457200" algn="r" rtl="1">
              <a:buFont typeface="Courier New" panose="02070309020205020404" pitchFamily="49" charset="0"/>
              <a:buChar char="o"/>
            </a:pPr>
            <a:r>
              <a:rPr lang="he-IL" sz="3200" dirty="0"/>
              <a:t>מהי פעולת כל צעצוע?</a:t>
            </a:r>
          </a:p>
          <a:p>
            <a:pPr marL="457200" indent="-457200" algn="r" rtl="1">
              <a:buFont typeface="Courier New" panose="02070309020205020404" pitchFamily="49" charset="0"/>
              <a:buChar char="o"/>
            </a:pPr>
            <a:r>
              <a:rPr lang="he-IL" sz="3200" dirty="0"/>
              <a:t>איזה שינוי מתרחש בצעצוע? </a:t>
            </a:r>
          </a:p>
          <a:p>
            <a:pPr marL="457200" indent="-457200" algn="r" rtl="1">
              <a:buFont typeface="Courier New" panose="02070309020205020404" pitchFamily="49" charset="0"/>
              <a:buChar char="o"/>
            </a:pPr>
            <a:r>
              <a:rPr lang="he-IL" sz="3200" dirty="0"/>
              <a:t>איזו אנרגיה דרושה לצעצוע כדי לפעול?</a:t>
            </a:r>
          </a:p>
          <a:p>
            <a:pPr marL="457200" indent="-457200" algn="r" rtl="1">
              <a:buFont typeface="Courier New" panose="02070309020205020404" pitchFamily="49" charset="0"/>
              <a:buChar char="o"/>
            </a:pPr>
            <a:endParaRPr lang="he-IL" sz="3200" dirty="0"/>
          </a:p>
          <a:p>
            <a:pPr marL="457200" indent="-457200" algn="r" rtl="1">
              <a:buFont typeface="Courier New" panose="02070309020205020404" pitchFamily="49" charset="0"/>
              <a:buChar char="o"/>
            </a:pPr>
            <a:r>
              <a:rPr lang="he-IL" sz="3200" dirty="0"/>
              <a:t>הוסיפו שתי שורות לטבלה וצרפו לשם את תשובתכם</a:t>
            </a:r>
          </a:p>
        </p:txBody>
      </p:sp>
    </p:spTree>
    <p:extLst>
      <p:ext uri="{BB962C8B-B14F-4D97-AF65-F5344CB8AC3E}">
        <p14:creationId xmlns:p14="http://schemas.microsoft.com/office/powerpoint/2010/main" val="31816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לבן 15"/>
          <p:cNvSpPr/>
          <p:nvPr/>
        </p:nvSpPr>
        <p:spPr>
          <a:xfrm>
            <a:off x="2854949" y="4994182"/>
            <a:ext cx="2767681" cy="1183516"/>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גובה </a:t>
            </a:r>
          </a:p>
          <a:p>
            <a:pPr algn="ctr"/>
            <a:r>
              <a:rPr lang="he-IL" sz="3200" b="1" dirty="0">
                <a:solidFill>
                  <a:schemeClr val="tx1"/>
                </a:solidFill>
              </a:rPr>
              <a:t>הגוף</a:t>
            </a:r>
          </a:p>
        </p:txBody>
      </p:sp>
      <p:sp>
        <p:nvSpPr>
          <p:cNvPr id="6" name="מלבן 5">
            <a:extLst>
              <a:ext uri="{FF2B5EF4-FFF2-40B4-BE49-F238E27FC236}">
                <a16:creationId xmlns:a16="http://schemas.microsoft.com/office/drawing/2014/main" id="{F8605C63-DD13-451E-BC67-DCA03288D9D8}"/>
              </a:ext>
            </a:extLst>
          </p:cNvPr>
          <p:cNvSpPr/>
          <p:nvPr/>
        </p:nvSpPr>
        <p:spPr>
          <a:xfrm>
            <a:off x="2805379" y="1094422"/>
            <a:ext cx="2774075" cy="1142092"/>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מהירות</a:t>
            </a:r>
          </a:p>
          <a:p>
            <a:pPr algn="ctr"/>
            <a:r>
              <a:rPr lang="he-IL" sz="3200" b="1" dirty="0">
                <a:solidFill>
                  <a:schemeClr val="tx1"/>
                </a:solidFill>
              </a:rPr>
              <a:t>הגוף</a:t>
            </a:r>
          </a:p>
        </p:txBody>
      </p:sp>
      <p:sp>
        <p:nvSpPr>
          <p:cNvPr id="7" name="מלבן 6">
            <a:extLst>
              <a:ext uri="{FF2B5EF4-FFF2-40B4-BE49-F238E27FC236}">
                <a16:creationId xmlns:a16="http://schemas.microsoft.com/office/drawing/2014/main" id="{0EC67385-84AB-4A7A-9D04-552450500053}"/>
              </a:ext>
            </a:extLst>
          </p:cNvPr>
          <p:cNvSpPr/>
          <p:nvPr/>
        </p:nvSpPr>
        <p:spPr>
          <a:xfrm>
            <a:off x="2832546" y="3717006"/>
            <a:ext cx="2767678" cy="1183517"/>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צורת</a:t>
            </a:r>
          </a:p>
          <a:p>
            <a:pPr algn="ctr"/>
            <a:r>
              <a:rPr lang="he-IL" sz="3200" b="1" dirty="0">
                <a:solidFill>
                  <a:schemeClr val="tx1"/>
                </a:solidFill>
              </a:rPr>
              <a:t>הגוף</a:t>
            </a:r>
          </a:p>
        </p:txBody>
      </p:sp>
      <p:sp>
        <p:nvSpPr>
          <p:cNvPr id="8" name="מלבן 7">
            <a:extLst>
              <a:ext uri="{FF2B5EF4-FFF2-40B4-BE49-F238E27FC236}">
                <a16:creationId xmlns:a16="http://schemas.microsoft.com/office/drawing/2014/main" id="{51A0EEA8-82F5-45D9-85E9-5CEE943FD985}"/>
              </a:ext>
            </a:extLst>
          </p:cNvPr>
          <p:cNvSpPr/>
          <p:nvPr/>
        </p:nvSpPr>
        <p:spPr>
          <a:xfrm>
            <a:off x="2832546" y="2335389"/>
            <a:ext cx="2767678" cy="1251891"/>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באור שנפלט ונקלט </a:t>
            </a:r>
          </a:p>
        </p:txBody>
      </p:sp>
      <p:sp>
        <p:nvSpPr>
          <p:cNvPr id="11" name="מלבן 10">
            <a:extLst>
              <a:ext uri="{FF2B5EF4-FFF2-40B4-BE49-F238E27FC236}">
                <a16:creationId xmlns:a16="http://schemas.microsoft.com/office/drawing/2014/main" id="{28BBAFCD-D8A9-462D-8A9E-04C5618D7AE3}"/>
              </a:ext>
            </a:extLst>
          </p:cNvPr>
          <p:cNvSpPr/>
          <p:nvPr/>
        </p:nvSpPr>
        <p:spPr>
          <a:xfrm>
            <a:off x="148215" y="1091998"/>
            <a:ext cx="2530853" cy="1144516"/>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rtl="1"/>
            <a:r>
              <a:rPr lang="he-IL" sz="3200" b="1" dirty="0">
                <a:solidFill>
                  <a:schemeClr val="tx1"/>
                </a:solidFill>
              </a:rPr>
              <a:t>שינוי בתנודות החומר</a:t>
            </a:r>
          </a:p>
        </p:txBody>
      </p:sp>
      <p:sp>
        <p:nvSpPr>
          <p:cNvPr id="10" name="מלבן 9">
            <a:extLst>
              <a:ext uri="{FF2B5EF4-FFF2-40B4-BE49-F238E27FC236}">
                <a16:creationId xmlns:a16="http://schemas.microsoft.com/office/drawing/2014/main" id="{7CA46AF4-5D90-4BA9-B617-7511A86834BD}"/>
              </a:ext>
            </a:extLst>
          </p:cNvPr>
          <p:cNvSpPr/>
          <p:nvPr/>
        </p:nvSpPr>
        <p:spPr>
          <a:xfrm>
            <a:off x="148214" y="3706660"/>
            <a:ext cx="2530853" cy="1144516"/>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בזרם החשמלי</a:t>
            </a:r>
          </a:p>
        </p:txBody>
      </p:sp>
      <p:sp>
        <p:nvSpPr>
          <p:cNvPr id="12" name="מלבן 11">
            <a:extLst>
              <a:ext uri="{FF2B5EF4-FFF2-40B4-BE49-F238E27FC236}">
                <a16:creationId xmlns:a16="http://schemas.microsoft.com/office/drawing/2014/main" id="{3FB1CBCE-8931-457B-A60A-05211EA09F3D}"/>
              </a:ext>
            </a:extLst>
          </p:cNvPr>
          <p:cNvSpPr/>
          <p:nvPr/>
        </p:nvSpPr>
        <p:spPr>
          <a:xfrm>
            <a:off x="143889" y="4907982"/>
            <a:ext cx="2530853" cy="1269716"/>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בטמפרטורת הגוף</a:t>
            </a:r>
          </a:p>
        </p:txBody>
      </p:sp>
      <p:sp>
        <p:nvSpPr>
          <p:cNvPr id="13" name="מלבן 12">
            <a:extLst>
              <a:ext uri="{FF2B5EF4-FFF2-40B4-BE49-F238E27FC236}">
                <a16:creationId xmlns:a16="http://schemas.microsoft.com/office/drawing/2014/main" id="{8A633D14-6BE9-401D-A195-1BD61B4E2A1D}"/>
              </a:ext>
            </a:extLst>
          </p:cNvPr>
          <p:cNvSpPr/>
          <p:nvPr/>
        </p:nvSpPr>
        <p:spPr>
          <a:xfrm>
            <a:off x="148215" y="2317565"/>
            <a:ext cx="2530853" cy="1269716"/>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בהרכב החומר (כימי)</a:t>
            </a:r>
          </a:p>
        </p:txBody>
      </p:sp>
      <p:sp>
        <p:nvSpPr>
          <p:cNvPr id="2" name="כותרת 1">
            <a:extLst>
              <a:ext uri="{FF2B5EF4-FFF2-40B4-BE49-F238E27FC236}">
                <a16:creationId xmlns:a16="http://schemas.microsoft.com/office/drawing/2014/main" id="{9606D509-8C50-4147-8912-580BCCE58284}"/>
              </a:ext>
            </a:extLst>
          </p:cNvPr>
          <p:cNvSpPr>
            <a:spLocks noGrp="1"/>
          </p:cNvSpPr>
          <p:nvPr>
            <p:ph type="title"/>
          </p:nvPr>
        </p:nvSpPr>
        <p:spPr>
          <a:xfrm>
            <a:off x="640079" y="127790"/>
            <a:ext cx="11542685" cy="844884"/>
          </a:xfrm>
        </p:spPr>
        <p:txBody>
          <a:bodyPr>
            <a:normAutofit/>
          </a:bodyPr>
          <a:lstStyle/>
          <a:p>
            <a:r>
              <a:rPr lang="he-IL" sz="3600" dirty="0"/>
              <a:t>משימה - התאימו בין המאפיין לבין סוג האנרגיה</a:t>
            </a:r>
          </a:p>
        </p:txBody>
      </p:sp>
      <p:pic>
        <p:nvPicPr>
          <p:cNvPr id="40" name="2min_final" descr="2min_final">
            <a:hlinkClick r:id="" action="ppaction://media"/>
            <a:extLst>
              <a:ext uri="{FF2B5EF4-FFF2-40B4-BE49-F238E27FC236}">
                <a16:creationId xmlns:a16="http://schemas.microsoft.com/office/drawing/2014/main" id="{837B8F44-3C51-4091-B90C-6EA41453E7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05106" y="5858799"/>
            <a:ext cx="2018715" cy="966632"/>
          </a:xfrm>
          <a:prstGeom prst="rect">
            <a:avLst/>
          </a:prstGeom>
        </p:spPr>
      </p:pic>
      <p:grpSp>
        <p:nvGrpSpPr>
          <p:cNvPr id="3" name="קבוצה 2">
            <a:extLst>
              <a:ext uri="{FF2B5EF4-FFF2-40B4-BE49-F238E27FC236}">
                <a16:creationId xmlns:a16="http://schemas.microsoft.com/office/drawing/2014/main" id="{C974B1B8-848F-42B4-81D3-129CD86ECAB8}"/>
              </a:ext>
            </a:extLst>
          </p:cNvPr>
          <p:cNvGrpSpPr/>
          <p:nvPr/>
        </p:nvGrpSpPr>
        <p:grpSpPr>
          <a:xfrm>
            <a:off x="5736133" y="1040162"/>
            <a:ext cx="6218923" cy="5310158"/>
            <a:chOff x="5736133" y="1371798"/>
            <a:chExt cx="6218923" cy="5310158"/>
          </a:xfrm>
        </p:grpSpPr>
        <p:sp>
          <p:nvSpPr>
            <p:cNvPr id="9" name="צורה חופשית: צורה 8">
              <a:extLst>
                <a:ext uri="{FF2B5EF4-FFF2-40B4-BE49-F238E27FC236}">
                  <a16:creationId xmlns:a16="http://schemas.microsoft.com/office/drawing/2014/main" id="{00485891-217D-4771-AB61-D21C261FFC90}"/>
                </a:ext>
              </a:extLst>
            </p:cNvPr>
            <p:cNvSpPr/>
            <p:nvPr/>
          </p:nvSpPr>
          <p:spPr>
            <a:xfrm>
              <a:off x="7936146" y="1577598"/>
              <a:ext cx="1816551" cy="1708108"/>
            </a:xfrm>
            <a:custGeom>
              <a:avLst/>
              <a:gdLst>
                <a:gd name="connsiteX0" fmla="*/ -1 w 1816551"/>
                <a:gd name="connsiteY0" fmla="*/ 590134 h 1708108"/>
                <a:gd name="connsiteX1" fmla="*/ 251033 w 1816551"/>
                <a:gd name="connsiteY1" fmla="*/ 427019 h 1708108"/>
                <a:gd name="connsiteX2" fmla="*/ 346927 w 1816551"/>
                <a:gd name="connsiteY2" fmla="*/ 163107 h 1708108"/>
                <a:gd name="connsiteX3" fmla="*/ 657230 w 1816551"/>
                <a:gd name="connsiteY3" fmla="*/ 163100 h 1708108"/>
                <a:gd name="connsiteX4" fmla="*/ 908276 w 1816551"/>
                <a:gd name="connsiteY4" fmla="*/ 0 h 1708108"/>
                <a:gd name="connsiteX5" fmla="*/ 1159321 w 1816551"/>
                <a:gd name="connsiteY5" fmla="*/ 163100 h 1708108"/>
                <a:gd name="connsiteX6" fmla="*/ 1469624 w 1816551"/>
                <a:gd name="connsiteY6" fmla="*/ 163107 h 1708108"/>
                <a:gd name="connsiteX7" fmla="*/ 1565518 w 1816551"/>
                <a:gd name="connsiteY7" fmla="*/ 427019 h 1708108"/>
                <a:gd name="connsiteX8" fmla="*/ 1816552 w 1816551"/>
                <a:gd name="connsiteY8" fmla="*/ 590134 h 1708108"/>
                <a:gd name="connsiteX9" fmla="*/ 1720669 w 1816551"/>
                <a:gd name="connsiteY9" fmla="*/ 854054 h 1708108"/>
                <a:gd name="connsiteX10" fmla="*/ 1816552 w 1816551"/>
                <a:gd name="connsiteY10" fmla="*/ 1117974 h 1708108"/>
                <a:gd name="connsiteX11" fmla="*/ 1565518 w 1816551"/>
                <a:gd name="connsiteY11" fmla="*/ 1281089 h 1708108"/>
                <a:gd name="connsiteX12" fmla="*/ 1469624 w 1816551"/>
                <a:gd name="connsiteY12" fmla="*/ 1545001 h 1708108"/>
                <a:gd name="connsiteX13" fmla="*/ 1159321 w 1816551"/>
                <a:gd name="connsiteY13" fmla="*/ 1545008 h 1708108"/>
                <a:gd name="connsiteX14" fmla="*/ 908276 w 1816551"/>
                <a:gd name="connsiteY14" fmla="*/ 1708108 h 1708108"/>
                <a:gd name="connsiteX15" fmla="*/ 657230 w 1816551"/>
                <a:gd name="connsiteY15" fmla="*/ 1545008 h 1708108"/>
                <a:gd name="connsiteX16" fmla="*/ 346927 w 1816551"/>
                <a:gd name="connsiteY16" fmla="*/ 1545001 h 1708108"/>
                <a:gd name="connsiteX17" fmla="*/ 251033 w 1816551"/>
                <a:gd name="connsiteY17" fmla="*/ 1281089 h 1708108"/>
                <a:gd name="connsiteX18" fmla="*/ -1 w 1816551"/>
                <a:gd name="connsiteY18" fmla="*/ 1117974 h 1708108"/>
                <a:gd name="connsiteX19" fmla="*/ 95882 w 1816551"/>
                <a:gd name="connsiteY19" fmla="*/ 854054 h 1708108"/>
                <a:gd name="connsiteX20" fmla="*/ -1 w 1816551"/>
                <a:gd name="connsiteY20" fmla="*/ 590134 h 170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6551" h="1708108">
                  <a:moveTo>
                    <a:pt x="-1" y="590134"/>
                  </a:moveTo>
                  <a:lnTo>
                    <a:pt x="251033" y="427019"/>
                  </a:lnTo>
                  <a:lnTo>
                    <a:pt x="346927" y="163107"/>
                  </a:lnTo>
                  <a:lnTo>
                    <a:pt x="657230" y="163100"/>
                  </a:lnTo>
                  <a:lnTo>
                    <a:pt x="908276" y="0"/>
                  </a:lnTo>
                  <a:lnTo>
                    <a:pt x="1159321" y="163100"/>
                  </a:lnTo>
                  <a:lnTo>
                    <a:pt x="1469624" y="163107"/>
                  </a:lnTo>
                  <a:lnTo>
                    <a:pt x="1565518" y="427019"/>
                  </a:lnTo>
                  <a:lnTo>
                    <a:pt x="1816552" y="590134"/>
                  </a:lnTo>
                  <a:lnTo>
                    <a:pt x="1720669" y="854054"/>
                  </a:lnTo>
                  <a:lnTo>
                    <a:pt x="1816552" y="1117974"/>
                  </a:lnTo>
                  <a:lnTo>
                    <a:pt x="1565518" y="1281089"/>
                  </a:lnTo>
                  <a:lnTo>
                    <a:pt x="1469624" y="1545001"/>
                  </a:lnTo>
                  <a:lnTo>
                    <a:pt x="1159321" y="1545008"/>
                  </a:lnTo>
                  <a:lnTo>
                    <a:pt x="908276" y="1708108"/>
                  </a:lnTo>
                  <a:lnTo>
                    <a:pt x="657230" y="1545008"/>
                  </a:lnTo>
                  <a:lnTo>
                    <a:pt x="346927" y="1545001"/>
                  </a:lnTo>
                  <a:lnTo>
                    <a:pt x="251033" y="1281089"/>
                  </a:lnTo>
                  <a:lnTo>
                    <a:pt x="-1" y="1117974"/>
                  </a:lnTo>
                  <a:lnTo>
                    <a:pt x="95882" y="854054"/>
                  </a:lnTo>
                  <a:lnTo>
                    <a:pt x="-1" y="59013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1353" tIns="447339" rIns="271353" bIns="447339" numCol="1" spcCol="1270" anchor="ctr" anchorCtr="0">
              <a:noAutofit/>
            </a:bodyPr>
            <a:lstStyle/>
            <a:p>
              <a:pPr marL="0" lvl="0" indent="0" algn="ctr" defTabSz="1422400" rtl="1">
                <a:lnSpc>
                  <a:spcPct val="90000"/>
                </a:lnSpc>
                <a:spcBef>
                  <a:spcPct val="0"/>
                </a:spcBef>
                <a:spcAft>
                  <a:spcPct val="35000"/>
                </a:spcAft>
                <a:buNone/>
              </a:pPr>
              <a:r>
                <a:rPr lang="he-IL" sz="3200" kern="1200" dirty="0"/>
                <a:t>אנרגית גובה</a:t>
              </a:r>
            </a:p>
          </p:txBody>
        </p:sp>
        <p:sp>
          <p:nvSpPr>
            <p:cNvPr id="42" name="צורה חופשית: צורה 41">
              <a:extLst>
                <a:ext uri="{FF2B5EF4-FFF2-40B4-BE49-F238E27FC236}">
                  <a16:creationId xmlns:a16="http://schemas.microsoft.com/office/drawing/2014/main" id="{7F6B866C-C611-4FE2-A0B2-62ED7A5EC588}"/>
                </a:ext>
              </a:extLst>
            </p:cNvPr>
            <p:cNvSpPr/>
            <p:nvPr/>
          </p:nvSpPr>
          <p:spPr>
            <a:xfrm>
              <a:off x="10138505" y="1417391"/>
              <a:ext cx="1816551" cy="1708108"/>
            </a:xfrm>
            <a:custGeom>
              <a:avLst/>
              <a:gdLst>
                <a:gd name="connsiteX0" fmla="*/ -1 w 1816551"/>
                <a:gd name="connsiteY0" fmla="*/ 590134 h 1708108"/>
                <a:gd name="connsiteX1" fmla="*/ 251033 w 1816551"/>
                <a:gd name="connsiteY1" fmla="*/ 427019 h 1708108"/>
                <a:gd name="connsiteX2" fmla="*/ 346927 w 1816551"/>
                <a:gd name="connsiteY2" fmla="*/ 163107 h 1708108"/>
                <a:gd name="connsiteX3" fmla="*/ 657230 w 1816551"/>
                <a:gd name="connsiteY3" fmla="*/ 163100 h 1708108"/>
                <a:gd name="connsiteX4" fmla="*/ 908276 w 1816551"/>
                <a:gd name="connsiteY4" fmla="*/ 0 h 1708108"/>
                <a:gd name="connsiteX5" fmla="*/ 1159321 w 1816551"/>
                <a:gd name="connsiteY5" fmla="*/ 163100 h 1708108"/>
                <a:gd name="connsiteX6" fmla="*/ 1469624 w 1816551"/>
                <a:gd name="connsiteY6" fmla="*/ 163107 h 1708108"/>
                <a:gd name="connsiteX7" fmla="*/ 1565518 w 1816551"/>
                <a:gd name="connsiteY7" fmla="*/ 427019 h 1708108"/>
                <a:gd name="connsiteX8" fmla="*/ 1816552 w 1816551"/>
                <a:gd name="connsiteY8" fmla="*/ 590134 h 1708108"/>
                <a:gd name="connsiteX9" fmla="*/ 1720669 w 1816551"/>
                <a:gd name="connsiteY9" fmla="*/ 854054 h 1708108"/>
                <a:gd name="connsiteX10" fmla="*/ 1816552 w 1816551"/>
                <a:gd name="connsiteY10" fmla="*/ 1117974 h 1708108"/>
                <a:gd name="connsiteX11" fmla="*/ 1565518 w 1816551"/>
                <a:gd name="connsiteY11" fmla="*/ 1281089 h 1708108"/>
                <a:gd name="connsiteX12" fmla="*/ 1469624 w 1816551"/>
                <a:gd name="connsiteY12" fmla="*/ 1545001 h 1708108"/>
                <a:gd name="connsiteX13" fmla="*/ 1159321 w 1816551"/>
                <a:gd name="connsiteY13" fmla="*/ 1545008 h 1708108"/>
                <a:gd name="connsiteX14" fmla="*/ 908276 w 1816551"/>
                <a:gd name="connsiteY14" fmla="*/ 1708108 h 1708108"/>
                <a:gd name="connsiteX15" fmla="*/ 657230 w 1816551"/>
                <a:gd name="connsiteY15" fmla="*/ 1545008 h 1708108"/>
                <a:gd name="connsiteX16" fmla="*/ 346927 w 1816551"/>
                <a:gd name="connsiteY16" fmla="*/ 1545001 h 1708108"/>
                <a:gd name="connsiteX17" fmla="*/ 251033 w 1816551"/>
                <a:gd name="connsiteY17" fmla="*/ 1281089 h 1708108"/>
                <a:gd name="connsiteX18" fmla="*/ -1 w 1816551"/>
                <a:gd name="connsiteY18" fmla="*/ 1117974 h 1708108"/>
                <a:gd name="connsiteX19" fmla="*/ 95882 w 1816551"/>
                <a:gd name="connsiteY19" fmla="*/ 854054 h 1708108"/>
                <a:gd name="connsiteX20" fmla="*/ -1 w 1816551"/>
                <a:gd name="connsiteY20" fmla="*/ 590134 h 170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6551" h="1708108">
                  <a:moveTo>
                    <a:pt x="-1" y="590134"/>
                  </a:moveTo>
                  <a:lnTo>
                    <a:pt x="251033" y="427019"/>
                  </a:lnTo>
                  <a:lnTo>
                    <a:pt x="346927" y="163107"/>
                  </a:lnTo>
                  <a:lnTo>
                    <a:pt x="657230" y="163100"/>
                  </a:lnTo>
                  <a:lnTo>
                    <a:pt x="908276" y="0"/>
                  </a:lnTo>
                  <a:lnTo>
                    <a:pt x="1159321" y="163100"/>
                  </a:lnTo>
                  <a:lnTo>
                    <a:pt x="1469624" y="163107"/>
                  </a:lnTo>
                  <a:lnTo>
                    <a:pt x="1565518" y="427019"/>
                  </a:lnTo>
                  <a:lnTo>
                    <a:pt x="1816552" y="590134"/>
                  </a:lnTo>
                  <a:lnTo>
                    <a:pt x="1720669" y="854054"/>
                  </a:lnTo>
                  <a:lnTo>
                    <a:pt x="1816552" y="1117974"/>
                  </a:lnTo>
                  <a:lnTo>
                    <a:pt x="1565518" y="1281089"/>
                  </a:lnTo>
                  <a:lnTo>
                    <a:pt x="1469624" y="1545001"/>
                  </a:lnTo>
                  <a:lnTo>
                    <a:pt x="1159321" y="1545008"/>
                  </a:lnTo>
                  <a:lnTo>
                    <a:pt x="908276" y="1708108"/>
                  </a:lnTo>
                  <a:lnTo>
                    <a:pt x="657230" y="1545008"/>
                  </a:lnTo>
                  <a:lnTo>
                    <a:pt x="346927" y="1545001"/>
                  </a:lnTo>
                  <a:lnTo>
                    <a:pt x="251033" y="1281089"/>
                  </a:lnTo>
                  <a:lnTo>
                    <a:pt x="-1" y="1117974"/>
                  </a:lnTo>
                  <a:lnTo>
                    <a:pt x="95882" y="854054"/>
                  </a:lnTo>
                  <a:lnTo>
                    <a:pt x="-1" y="590134"/>
                  </a:lnTo>
                  <a:close/>
                </a:path>
              </a:pathLst>
            </a:custGeom>
          </p:spPr>
          <p:style>
            <a:lnRef idx="2">
              <a:schemeClr val="lt1">
                <a:hueOff val="0"/>
                <a:satOff val="0"/>
                <a:lumOff val="0"/>
                <a:alphaOff val="0"/>
              </a:schemeClr>
            </a:lnRef>
            <a:fillRef idx="1">
              <a:schemeClr val="accent2">
                <a:hueOff val="-2536153"/>
                <a:satOff val="508"/>
                <a:lumOff val="-868"/>
                <a:alphaOff val="0"/>
              </a:schemeClr>
            </a:fillRef>
            <a:effectRef idx="0">
              <a:schemeClr val="accent2">
                <a:hueOff val="-2536153"/>
                <a:satOff val="508"/>
                <a:lumOff val="-868"/>
                <a:alphaOff val="0"/>
              </a:schemeClr>
            </a:effectRef>
            <a:fontRef idx="minor">
              <a:schemeClr val="lt1"/>
            </a:fontRef>
          </p:style>
          <p:txBody>
            <a:bodyPr spcFirstLastPara="0" vert="horz" wrap="square" lIns="271353" tIns="447339" rIns="271353" bIns="447339" numCol="1" spcCol="1270" anchor="ctr" anchorCtr="0">
              <a:noAutofit/>
            </a:bodyPr>
            <a:lstStyle/>
            <a:p>
              <a:pPr marL="0" lvl="0" indent="0" algn="ctr" defTabSz="1422400" rtl="1">
                <a:lnSpc>
                  <a:spcPct val="90000"/>
                </a:lnSpc>
                <a:spcBef>
                  <a:spcPct val="0"/>
                </a:spcBef>
                <a:spcAft>
                  <a:spcPct val="35000"/>
                </a:spcAft>
                <a:buNone/>
              </a:pPr>
              <a:r>
                <a:rPr lang="he-IL" sz="3200" kern="1200" dirty="0"/>
                <a:t>אנרגית תנועה</a:t>
              </a:r>
            </a:p>
          </p:txBody>
        </p:sp>
        <p:sp>
          <p:nvSpPr>
            <p:cNvPr id="44" name="צורה חופשית: צורה 43">
              <a:extLst>
                <a:ext uri="{FF2B5EF4-FFF2-40B4-BE49-F238E27FC236}">
                  <a16:creationId xmlns:a16="http://schemas.microsoft.com/office/drawing/2014/main" id="{9BBD9809-FF40-4B98-A2E7-26346C1BBF05}"/>
                </a:ext>
              </a:extLst>
            </p:cNvPr>
            <p:cNvSpPr/>
            <p:nvPr/>
          </p:nvSpPr>
          <p:spPr>
            <a:xfrm>
              <a:off x="10112477" y="3284059"/>
              <a:ext cx="1816551" cy="1708108"/>
            </a:xfrm>
            <a:custGeom>
              <a:avLst/>
              <a:gdLst>
                <a:gd name="connsiteX0" fmla="*/ -1 w 1816551"/>
                <a:gd name="connsiteY0" fmla="*/ 590134 h 1708108"/>
                <a:gd name="connsiteX1" fmla="*/ 251033 w 1816551"/>
                <a:gd name="connsiteY1" fmla="*/ 427019 h 1708108"/>
                <a:gd name="connsiteX2" fmla="*/ 346927 w 1816551"/>
                <a:gd name="connsiteY2" fmla="*/ 163107 h 1708108"/>
                <a:gd name="connsiteX3" fmla="*/ 657230 w 1816551"/>
                <a:gd name="connsiteY3" fmla="*/ 163100 h 1708108"/>
                <a:gd name="connsiteX4" fmla="*/ 908276 w 1816551"/>
                <a:gd name="connsiteY4" fmla="*/ 0 h 1708108"/>
                <a:gd name="connsiteX5" fmla="*/ 1159321 w 1816551"/>
                <a:gd name="connsiteY5" fmla="*/ 163100 h 1708108"/>
                <a:gd name="connsiteX6" fmla="*/ 1469624 w 1816551"/>
                <a:gd name="connsiteY6" fmla="*/ 163107 h 1708108"/>
                <a:gd name="connsiteX7" fmla="*/ 1565518 w 1816551"/>
                <a:gd name="connsiteY7" fmla="*/ 427019 h 1708108"/>
                <a:gd name="connsiteX8" fmla="*/ 1816552 w 1816551"/>
                <a:gd name="connsiteY8" fmla="*/ 590134 h 1708108"/>
                <a:gd name="connsiteX9" fmla="*/ 1720669 w 1816551"/>
                <a:gd name="connsiteY9" fmla="*/ 854054 h 1708108"/>
                <a:gd name="connsiteX10" fmla="*/ 1816552 w 1816551"/>
                <a:gd name="connsiteY10" fmla="*/ 1117974 h 1708108"/>
                <a:gd name="connsiteX11" fmla="*/ 1565518 w 1816551"/>
                <a:gd name="connsiteY11" fmla="*/ 1281089 h 1708108"/>
                <a:gd name="connsiteX12" fmla="*/ 1469624 w 1816551"/>
                <a:gd name="connsiteY12" fmla="*/ 1545001 h 1708108"/>
                <a:gd name="connsiteX13" fmla="*/ 1159321 w 1816551"/>
                <a:gd name="connsiteY13" fmla="*/ 1545008 h 1708108"/>
                <a:gd name="connsiteX14" fmla="*/ 908276 w 1816551"/>
                <a:gd name="connsiteY14" fmla="*/ 1708108 h 1708108"/>
                <a:gd name="connsiteX15" fmla="*/ 657230 w 1816551"/>
                <a:gd name="connsiteY15" fmla="*/ 1545008 h 1708108"/>
                <a:gd name="connsiteX16" fmla="*/ 346927 w 1816551"/>
                <a:gd name="connsiteY16" fmla="*/ 1545001 h 1708108"/>
                <a:gd name="connsiteX17" fmla="*/ 251033 w 1816551"/>
                <a:gd name="connsiteY17" fmla="*/ 1281089 h 1708108"/>
                <a:gd name="connsiteX18" fmla="*/ -1 w 1816551"/>
                <a:gd name="connsiteY18" fmla="*/ 1117974 h 1708108"/>
                <a:gd name="connsiteX19" fmla="*/ 95882 w 1816551"/>
                <a:gd name="connsiteY19" fmla="*/ 854054 h 1708108"/>
                <a:gd name="connsiteX20" fmla="*/ -1 w 1816551"/>
                <a:gd name="connsiteY20" fmla="*/ 590134 h 170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6551" h="1708108">
                  <a:moveTo>
                    <a:pt x="-1" y="590134"/>
                  </a:moveTo>
                  <a:lnTo>
                    <a:pt x="251033" y="427019"/>
                  </a:lnTo>
                  <a:lnTo>
                    <a:pt x="346927" y="163107"/>
                  </a:lnTo>
                  <a:lnTo>
                    <a:pt x="657230" y="163100"/>
                  </a:lnTo>
                  <a:lnTo>
                    <a:pt x="908276" y="0"/>
                  </a:lnTo>
                  <a:lnTo>
                    <a:pt x="1159321" y="163100"/>
                  </a:lnTo>
                  <a:lnTo>
                    <a:pt x="1469624" y="163107"/>
                  </a:lnTo>
                  <a:lnTo>
                    <a:pt x="1565518" y="427019"/>
                  </a:lnTo>
                  <a:lnTo>
                    <a:pt x="1816552" y="590134"/>
                  </a:lnTo>
                  <a:lnTo>
                    <a:pt x="1720669" y="854054"/>
                  </a:lnTo>
                  <a:lnTo>
                    <a:pt x="1816552" y="1117974"/>
                  </a:lnTo>
                  <a:lnTo>
                    <a:pt x="1565518" y="1281089"/>
                  </a:lnTo>
                  <a:lnTo>
                    <a:pt x="1469624" y="1545001"/>
                  </a:lnTo>
                  <a:lnTo>
                    <a:pt x="1159321" y="1545008"/>
                  </a:lnTo>
                  <a:lnTo>
                    <a:pt x="908276" y="1708108"/>
                  </a:lnTo>
                  <a:lnTo>
                    <a:pt x="657230" y="1545008"/>
                  </a:lnTo>
                  <a:lnTo>
                    <a:pt x="346927" y="1545001"/>
                  </a:lnTo>
                  <a:lnTo>
                    <a:pt x="251033" y="1281089"/>
                  </a:lnTo>
                  <a:lnTo>
                    <a:pt x="-1" y="1117974"/>
                  </a:lnTo>
                  <a:lnTo>
                    <a:pt x="95882" y="854054"/>
                  </a:lnTo>
                  <a:lnTo>
                    <a:pt x="-1" y="590134"/>
                  </a:lnTo>
                  <a:close/>
                </a:path>
              </a:pathLst>
            </a:custGeom>
          </p:spPr>
          <p:style>
            <a:lnRef idx="2">
              <a:schemeClr val="lt1">
                <a:hueOff val="0"/>
                <a:satOff val="0"/>
                <a:lumOff val="0"/>
                <a:alphaOff val="0"/>
              </a:schemeClr>
            </a:lnRef>
            <a:fillRef idx="1">
              <a:schemeClr val="accent2">
                <a:hueOff val="-5072306"/>
                <a:satOff val="1016"/>
                <a:lumOff val="-1737"/>
                <a:alphaOff val="0"/>
              </a:schemeClr>
            </a:fillRef>
            <a:effectRef idx="0">
              <a:schemeClr val="accent2">
                <a:hueOff val="-5072306"/>
                <a:satOff val="1016"/>
                <a:lumOff val="-1737"/>
                <a:alphaOff val="0"/>
              </a:schemeClr>
            </a:effectRef>
            <a:fontRef idx="minor">
              <a:schemeClr val="lt1"/>
            </a:fontRef>
          </p:style>
          <p:txBody>
            <a:bodyPr spcFirstLastPara="0" vert="horz" wrap="square" lIns="271353" tIns="447339" rIns="271353" bIns="447339" numCol="1" spcCol="1270" anchor="ctr" anchorCtr="0">
              <a:noAutofit/>
            </a:bodyPr>
            <a:lstStyle/>
            <a:p>
              <a:pPr marL="0" lvl="0" indent="0" algn="ctr" defTabSz="1422400" rtl="1">
                <a:lnSpc>
                  <a:spcPct val="90000"/>
                </a:lnSpc>
                <a:spcBef>
                  <a:spcPct val="0"/>
                </a:spcBef>
                <a:spcAft>
                  <a:spcPct val="35000"/>
                </a:spcAft>
                <a:buNone/>
              </a:pPr>
              <a:r>
                <a:rPr lang="he-IL" sz="3200" kern="1200" dirty="0"/>
                <a:t>אנרגיה אלסטית</a:t>
              </a:r>
            </a:p>
          </p:txBody>
        </p:sp>
        <p:sp>
          <p:nvSpPr>
            <p:cNvPr id="46" name="צורה חופשית: צורה 45">
              <a:extLst>
                <a:ext uri="{FF2B5EF4-FFF2-40B4-BE49-F238E27FC236}">
                  <a16:creationId xmlns:a16="http://schemas.microsoft.com/office/drawing/2014/main" id="{AED11A1C-A026-4824-9009-D7EA33FEAD94}"/>
                </a:ext>
              </a:extLst>
            </p:cNvPr>
            <p:cNvSpPr/>
            <p:nvPr/>
          </p:nvSpPr>
          <p:spPr>
            <a:xfrm>
              <a:off x="9330656" y="4995815"/>
              <a:ext cx="1828976" cy="1686141"/>
            </a:xfrm>
            <a:custGeom>
              <a:avLst/>
              <a:gdLst>
                <a:gd name="connsiteX0" fmla="*/ -1 w 1828976"/>
                <a:gd name="connsiteY0" fmla="*/ 582545 h 1686141"/>
                <a:gd name="connsiteX1" fmla="*/ 252750 w 1828976"/>
                <a:gd name="connsiteY1" fmla="*/ 421527 h 1686141"/>
                <a:gd name="connsiteX2" fmla="*/ 349300 w 1828976"/>
                <a:gd name="connsiteY2" fmla="*/ 161010 h 1686141"/>
                <a:gd name="connsiteX3" fmla="*/ 661725 w 1828976"/>
                <a:gd name="connsiteY3" fmla="*/ 161002 h 1686141"/>
                <a:gd name="connsiteX4" fmla="*/ 914488 w 1828976"/>
                <a:gd name="connsiteY4" fmla="*/ 0 h 1686141"/>
                <a:gd name="connsiteX5" fmla="*/ 1167251 w 1828976"/>
                <a:gd name="connsiteY5" fmla="*/ 161002 h 1686141"/>
                <a:gd name="connsiteX6" fmla="*/ 1479676 w 1828976"/>
                <a:gd name="connsiteY6" fmla="*/ 161010 h 1686141"/>
                <a:gd name="connsiteX7" fmla="*/ 1576226 w 1828976"/>
                <a:gd name="connsiteY7" fmla="*/ 421527 h 1686141"/>
                <a:gd name="connsiteX8" fmla="*/ 1828977 w 1828976"/>
                <a:gd name="connsiteY8" fmla="*/ 582545 h 1686141"/>
                <a:gd name="connsiteX9" fmla="*/ 1732438 w 1828976"/>
                <a:gd name="connsiteY9" fmla="*/ 843071 h 1686141"/>
                <a:gd name="connsiteX10" fmla="*/ 1828977 w 1828976"/>
                <a:gd name="connsiteY10" fmla="*/ 1103596 h 1686141"/>
                <a:gd name="connsiteX11" fmla="*/ 1576226 w 1828976"/>
                <a:gd name="connsiteY11" fmla="*/ 1264614 h 1686141"/>
                <a:gd name="connsiteX12" fmla="*/ 1479676 w 1828976"/>
                <a:gd name="connsiteY12" fmla="*/ 1525131 h 1686141"/>
                <a:gd name="connsiteX13" fmla="*/ 1167251 w 1828976"/>
                <a:gd name="connsiteY13" fmla="*/ 1525139 h 1686141"/>
                <a:gd name="connsiteX14" fmla="*/ 914488 w 1828976"/>
                <a:gd name="connsiteY14" fmla="*/ 1686141 h 1686141"/>
                <a:gd name="connsiteX15" fmla="*/ 661725 w 1828976"/>
                <a:gd name="connsiteY15" fmla="*/ 1525139 h 1686141"/>
                <a:gd name="connsiteX16" fmla="*/ 349300 w 1828976"/>
                <a:gd name="connsiteY16" fmla="*/ 1525131 h 1686141"/>
                <a:gd name="connsiteX17" fmla="*/ 252750 w 1828976"/>
                <a:gd name="connsiteY17" fmla="*/ 1264614 h 1686141"/>
                <a:gd name="connsiteX18" fmla="*/ -1 w 1828976"/>
                <a:gd name="connsiteY18" fmla="*/ 1103596 h 1686141"/>
                <a:gd name="connsiteX19" fmla="*/ 96538 w 1828976"/>
                <a:gd name="connsiteY19" fmla="*/ 843071 h 1686141"/>
                <a:gd name="connsiteX20" fmla="*/ -1 w 1828976"/>
                <a:gd name="connsiteY20" fmla="*/ 582545 h 168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8976" h="1686141">
                  <a:moveTo>
                    <a:pt x="-1" y="582545"/>
                  </a:moveTo>
                  <a:lnTo>
                    <a:pt x="252750" y="421527"/>
                  </a:lnTo>
                  <a:lnTo>
                    <a:pt x="349300" y="161010"/>
                  </a:lnTo>
                  <a:lnTo>
                    <a:pt x="661725" y="161002"/>
                  </a:lnTo>
                  <a:lnTo>
                    <a:pt x="914488" y="0"/>
                  </a:lnTo>
                  <a:lnTo>
                    <a:pt x="1167251" y="161002"/>
                  </a:lnTo>
                  <a:lnTo>
                    <a:pt x="1479676" y="161010"/>
                  </a:lnTo>
                  <a:lnTo>
                    <a:pt x="1576226" y="421527"/>
                  </a:lnTo>
                  <a:lnTo>
                    <a:pt x="1828977" y="582545"/>
                  </a:lnTo>
                  <a:lnTo>
                    <a:pt x="1732438" y="843071"/>
                  </a:lnTo>
                  <a:lnTo>
                    <a:pt x="1828977" y="1103596"/>
                  </a:lnTo>
                  <a:lnTo>
                    <a:pt x="1576226" y="1264614"/>
                  </a:lnTo>
                  <a:lnTo>
                    <a:pt x="1479676" y="1525131"/>
                  </a:lnTo>
                  <a:lnTo>
                    <a:pt x="1167251" y="1525139"/>
                  </a:lnTo>
                  <a:lnTo>
                    <a:pt x="914488" y="1686141"/>
                  </a:lnTo>
                  <a:lnTo>
                    <a:pt x="661725" y="1525139"/>
                  </a:lnTo>
                  <a:lnTo>
                    <a:pt x="349300" y="1525131"/>
                  </a:lnTo>
                  <a:lnTo>
                    <a:pt x="252750" y="1264614"/>
                  </a:lnTo>
                  <a:lnTo>
                    <a:pt x="-1" y="1103596"/>
                  </a:lnTo>
                  <a:lnTo>
                    <a:pt x="96538" y="843071"/>
                  </a:lnTo>
                  <a:lnTo>
                    <a:pt x="-1" y="582545"/>
                  </a:lnTo>
                  <a:close/>
                </a:path>
              </a:pathLst>
            </a:custGeom>
          </p:spPr>
          <p:style>
            <a:lnRef idx="2">
              <a:schemeClr val="lt1">
                <a:hueOff val="0"/>
                <a:satOff val="0"/>
                <a:lumOff val="0"/>
                <a:alphaOff val="0"/>
              </a:schemeClr>
            </a:lnRef>
            <a:fillRef idx="1">
              <a:schemeClr val="accent2">
                <a:hueOff val="-7608458"/>
                <a:satOff val="1524"/>
                <a:lumOff val="-2605"/>
                <a:alphaOff val="0"/>
              </a:schemeClr>
            </a:fillRef>
            <a:effectRef idx="0">
              <a:schemeClr val="accent2">
                <a:hueOff val="-7608458"/>
                <a:satOff val="1524"/>
                <a:lumOff val="-2605"/>
                <a:alphaOff val="0"/>
              </a:schemeClr>
            </a:effectRef>
            <a:fontRef idx="minor">
              <a:schemeClr val="lt1"/>
            </a:fontRef>
          </p:style>
          <p:txBody>
            <a:bodyPr spcFirstLastPara="0" vert="horz" wrap="square" lIns="273070" tIns="441847" rIns="273070" bIns="441847"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אנרגית אור</a:t>
              </a:r>
            </a:p>
          </p:txBody>
        </p:sp>
        <p:sp>
          <p:nvSpPr>
            <p:cNvPr id="48" name="צורה חופשית: צורה 47">
              <a:extLst>
                <a:ext uri="{FF2B5EF4-FFF2-40B4-BE49-F238E27FC236}">
                  <a16:creationId xmlns:a16="http://schemas.microsoft.com/office/drawing/2014/main" id="{C0D65849-1F71-4D25-B038-C199357DE498}"/>
                </a:ext>
              </a:extLst>
            </p:cNvPr>
            <p:cNvSpPr/>
            <p:nvPr/>
          </p:nvSpPr>
          <p:spPr>
            <a:xfrm>
              <a:off x="8036697" y="3343746"/>
              <a:ext cx="1706837" cy="1796289"/>
            </a:xfrm>
            <a:custGeom>
              <a:avLst/>
              <a:gdLst>
                <a:gd name="connsiteX0" fmla="*/ -1 w 1706837"/>
                <a:gd name="connsiteY0" fmla="*/ 620600 h 1796289"/>
                <a:gd name="connsiteX1" fmla="*/ 235871 w 1706837"/>
                <a:gd name="connsiteY1" fmla="*/ 449064 h 1796289"/>
                <a:gd name="connsiteX2" fmla="*/ 325974 w 1706837"/>
                <a:gd name="connsiteY2" fmla="*/ 171528 h 1796289"/>
                <a:gd name="connsiteX3" fmla="*/ 617535 w 1706837"/>
                <a:gd name="connsiteY3" fmla="*/ 171520 h 1796289"/>
                <a:gd name="connsiteX4" fmla="*/ 853419 w 1706837"/>
                <a:gd name="connsiteY4" fmla="*/ 0 h 1796289"/>
                <a:gd name="connsiteX5" fmla="*/ 1089302 w 1706837"/>
                <a:gd name="connsiteY5" fmla="*/ 171520 h 1796289"/>
                <a:gd name="connsiteX6" fmla="*/ 1380863 w 1706837"/>
                <a:gd name="connsiteY6" fmla="*/ 171528 h 1796289"/>
                <a:gd name="connsiteX7" fmla="*/ 1470966 w 1706837"/>
                <a:gd name="connsiteY7" fmla="*/ 449064 h 1796289"/>
                <a:gd name="connsiteX8" fmla="*/ 1706838 w 1706837"/>
                <a:gd name="connsiteY8" fmla="*/ 620600 h 1796289"/>
                <a:gd name="connsiteX9" fmla="*/ 1616746 w 1706837"/>
                <a:gd name="connsiteY9" fmla="*/ 898145 h 1796289"/>
                <a:gd name="connsiteX10" fmla="*/ 1706838 w 1706837"/>
                <a:gd name="connsiteY10" fmla="*/ 1175689 h 1796289"/>
                <a:gd name="connsiteX11" fmla="*/ 1470966 w 1706837"/>
                <a:gd name="connsiteY11" fmla="*/ 1347225 h 1796289"/>
                <a:gd name="connsiteX12" fmla="*/ 1380863 w 1706837"/>
                <a:gd name="connsiteY12" fmla="*/ 1624761 h 1796289"/>
                <a:gd name="connsiteX13" fmla="*/ 1089302 w 1706837"/>
                <a:gd name="connsiteY13" fmla="*/ 1624769 h 1796289"/>
                <a:gd name="connsiteX14" fmla="*/ 853419 w 1706837"/>
                <a:gd name="connsiteY14" fmla="*/ 1796289 h 1796289"/>
                <a:gd name="connsiteX15" fmla="*/ 617535 w 1706837"/>
                <a:gd name="connsiteY15" fmla="*/ 1624769 h 1796289"/>
                <a:gd name="connsiteX16" fmla="*/ 325974 w 1706837"/>
                <a:gd name="connsiteY16" fmla="*/ 1624761 h 1796289"/>
                <a:gd name="connsiteX17" fmla="*/ 235871 w 1706837"/>
                <a:gd name="connsiteY17" fmla="*/ 1347225 h 1796289"/>
                <a:gd name="connsiteX18" fmla="*/ -1 w 1706837"/>
                <a:gd name="connsiteY18" fmla="*/ 1175689 h 1796289"/>
                <a:gd name="connsiteX19" fmla="*/ 90091 w 1706837"/>
                <a:gd name="connsiteY19" fmla="*/ 898145 h 1796289"/>
                <a:gd name="connsiteX20" fmla="*/ -1 w 1706837"/>
                <a:gd name="connsiteY20" fmla="*/ 620600 h 179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6837" h="1796289">
                  <a:moveTo>
                    <a:pt x="-1" y="620600"/>
                  </a:moveTo>
                  <a:lnTo>
                    <a:pt x="235871" y="449064"/>
                  </a:lnTo>
                  <a:lnTo>
                    <a:pt x="325974" y="171528"/>
                  </a:lnTo>
                  <a:lnTo>
                    <a:pt x="617535" y="171520"/>
                  </a:lnTo>
                  <a:lnTo>
                    <a:pt x="853419" y="0"/>
                  </a:lnTo>
                  <a:lnTo>
                    <a:pt x="1089302" y="171520"/>
                  </a:lnTo>
                  <a:lnTo>
                    <a:pt x="1380863" y="171528"/>
                  </a:lnTo>
                  <a:lnTo>
                    <a:pt x="1470966" y="449064"/>
                  </a:lnTo>
                  <a:lnTo>
                    <a:pt x="1706838" y="620600"/>
                  </a:lnTo>
                  <a:lnTo>
                    <a:pt x="1616746" y="898145"/>
                  </a:lnTo>
                  <a:lnTo>
                    <a:pt x="1706838" y="1175689"/>
                  </a:lnTo>
                  <a:lnTo>
                    <a:pt x="1470966" y="1347225"/>
                  </a:lnTo>
                  <a:lnTo>
                    <a:pt x="1380863" y="1624761"/>
                  </a:lnTo>
                  <a:lnTo>
                    <a:pt x="1089302" y="1624769"/>
                  </a:lnTo>
                  <a:lnTo>
                    <a:pt x="853419" y="1796289"/>
                  </a:lnTo>
                  <a:lnTo>
                    <a:pt x="617535" y="1624769"/>
                  </a:lnTo>
                  <a:lnTo>
                    <a:pt x="325974" y="1624761"/>
                  </a:lnTo>
                  <a:lnTo>
                    <a:pt x="235871" y="1347225"/>
                  </a:lnTo>
                  <a:lnTo>
                    <a:pt x="-1" y="1175689"/>
                  </a:lnTo>
                  <a:lnTo>
                    <a:pt x="90091" y="898145"/>
                  </a:lnTo>
                  <a:lnTo>
                    <a:pt x="-1" y="620600"/>
                  </a:lnTo>
                  <a:close/>
                </a:path>
              </a:pathLst>
            </a:custGeom>
          </p:spPr>
          <p:style>
            <a:lnRef idx="2">
              <a:schemeClr val="lt1">
                <a:hueOff val="0"/>
                <a:satOff val="0"/>
                <a:lumOff val="0"/>
                <a:alphaOff val="0"/>
              </a:schemeClr>
            </a:lnRef>
            <a:fillRef idx="1">
              <a:schemeClr val="accent2">
                <a:hueOff val="-10144612"/>
                <a:satOff val="2031"/>
                <a:lumOff val="-3474"/>
                <a:alphaOff val="0"/>
              </a:schemeClr>
            </a:fillRef>
            <a:effectRef idx="0">
              <a:schemeClr val="accent2">
                <a:hueOff val="-10144612"/>
                <a:satOff val="2031"/>
                <a:lumOff val="-3474"/>
                <a:alphaOff val="0"/>
              </a:schemeClr>
            </a:effectRef>
            <a:fontRef idx="minor">
              <a:schemeClr val="lt1"/>
            </a:fontRef>
          </p:style>
          <p:txBody>
            <a:bodyPr spcFirstLastPara="0" vert="horz" wrap="square" lIns="256191" tIns="469384" rIns="256191" bIns="469384"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אנרגית קול</a:t>
              </a:r>
            </a:p>
          </p:txBody>
        </p:sp>
        <p:sp>
          <p:nvSpPr>
            <p:cNvPr id="50" name="צורה חופשית: צורה 49">
              <a:extLst>
                <a:ext uri="{FF2B5EF4-FFF2-40B4-BE49-F238E27FC236}">
                  <a16:creationId xmlns:a16="http://schemas.microsoft.com/office/drawing/2014/main" id="{0FF1C17C-D822-43A9-8763-568148371DD0}"/>
                </a:ext>
              </a:extLst>
            </p:cNvPr>
            <p:cNvSpPr/>
            <p:nvPr/>
          </p:nvSpPr>
          <p:spPr>
            <a:xfrm>
              <a:off x="7023821" y="5075201"/>
              <a:ext cx="1937892" cy="1598550"/>
            </a:xfrm>
            <a:custGeom>
              <a:avLst/>
              <a:gdLst>
                <a:gd name="connsiteX0" fmla="*/ -1 w 1937892"/>
                <a:gd name="connsiteY0" fmla="*/ 552283 h 1598550"/>
                <a:gd name="connsiteX1" fmla="*/ 267801 w 1937892"/>
                <a:gd name="connsiteY1" fmla="*/ 399630 h 1598550"/>
                <a:gd name="connsiteX2" fmla="*/ 370101 w 1937892"/>
                <a:gd name="connsiteY2" fmla="*/ 152646 h 1598550"/>
                <a:gd name="connsiteX3" fmla="*/ 701131 w 1937892"/>
                <a:gd name="connsiteY3" fmla="*/ 152639 h 1598550"/>
                <a:gd name="connsiteX4" fmla="*/ 968946 w 1937892"/>
                <a:gd name="connsiteY4" fmla="*/ 0 h 1598550"/>
                <a:gd name="connsiteX5" fmla="*/ 1236761 w 1937892"/>
                <a:gd name="connsiteY5" fmla="*/ 152639 h 1598550"/>
                <a:gd name="connsiteX6" fmla="*/ 1567791 w 1937892"/>
                <a:gd name="connsiteY6" fmla="*/ 152646 h 1598550"/>
                <a:gd name="connsiteX7" fmla="*/ 1670091 w 1937892"/>
                <a:gd name="connsiteY7" fmla="*/ 399630 h 1598550"/>
                <a:gd name="connsiteX8" fmla="*/ 1937893 w 1937892"/>
                <a:gd name="connsiteY8" fmla="*/ 552283 h 1598550"/>
                <a:gd name="connsiteX9" fmla="*/ 1835605 w 1937892"/>
                <a:gd name="connsiteY9" fmla="*/ 799275 h 1598550"/>
                <a:gd name="connsiteX10" fmla="*/ 1937893 w 1937892"/>
                <a:gd name="connsiteY10" fmla="*/ 1046267 h 1598550"/>
                <a:gd name="connsiteX11" fmla="*/ 1670091 w 1937892"/>
                <a:gd name="connsiteY11" fmla="*/ 1198920 h 1598550"/>
                <a:gd name="connsiteX12" fmla="*/ 1567791 w 1937892"/>
                <a:gd name="connsiteY12" fmla="*/ 1445904 h 1598550"/>
                <a:gd name="connsiteX13" fmla="*/ 1236761 w 1937892"/>
                <a:gd name="connsiteY13" fmla="*/ 1445911 h 1598550"/>
                <a:gd name="connsiteX14" fmla="*/ 968946 w 1937892"/>
                <a:gd name="connsiteY14" fmla="*/ 1598550 h 1598550"/>
                <a:gd name="connsiteX15" fmla="*/ 701131 w 1937892"/>
                <a:gd name="connsiteY15" fmla="*/ 1445911 h 1598550"/>
                <a:gd name="connsiteX16" fmla="*/ 370101 w 1937892"/>
                <a:gd name="connsiteY16" fmla="*/ 1445904 h 1598550"/>
                <a:gd name="connsiteX17" fmla="*/ 267801 w 1937892"/>
                <a:gd name="connsiteY17" fmla="*/ 1198920 h 1598550"/>
                <a:gd name="connsiteX18" fmla="*/ -1 w 1937892"/>
                <a:gd name="connsiteY18" fmla="*/ 1046267 h 1598550"/>
                <a:gd name="connsiteX19" fmla="*/ 102287 w 1937892"/>
                <a:gd name="connsiteY19" fmla="*/ 799275 h 1598550"/>
                <a:gd name="connsiteX20" fmla="*/ -1 w 1937892"/>
                <a:gd name="connsiteY20" fmla="*/ 552283 h 15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7892" h="1598550">
                  <a:moveTo>
                    <a:pt x="-1" y="552283"/>
                  </a:moveTo>
                  <a:lnTo>
                    <a:pt x="267801" y="399630"/>
                  </a:lnTo>
                  <a:lnTo>
                    <a:pt x="370101" y="152646"/>
                  </a:lnTo>
                  <a:lnTo>
                    <a:pt x="701131" y="152639"/>
                  </a:lnTo>
                  <a:lnTo>
                    <a:pt x="968946" y="0"/>
                  </a:lnTo>
                  <a:lnTo>
                    <a:pt x="1236761" y="152639"/>
                  </a:lnTo>
                  <a:lnTo>
                    <a:pt x="1567791" y="152646"/>
                  </a:lnTo>
                  <a:lnTo>
                    <a:pt x="1670091" y="399630"/>
                  </a:lnTo>
                  <a:lnTo>
                    <a:pt x="1937893" y="552283"/>
                  </a:lnTo>
                  <a:lnTo>
                    <a:pt x="1835605" y="799275"/>
                  </a:lnTo>
                  <a:lnTo>
                    <a:pt x="1937893" y="1046267"/>
                  </a:lnTo>
                  <a:lnTo>
                    <a:pt x="1670091" y="1198920"/>
                  </a:lnTo>
                  <a:lnTo>
                    <a:pt x="1567791" y="1445904"/>
                  </a:lnTo>
                  <a:lnTo>
                    <a:pt x="1236761" y="1445911"/>
                  </a:lnTo>
                  <a:lnTo>
                    <a:pt x="968946" y="1598550"/>
                  </a:lnTo>
                  <a:lnTo>
                    <a:pt x="701131" y="1445911"/>
                  </a:lnTo>
                  <a:lnTo>
                    <a:pt x="370101" y="1445904"/>
                  </a:lnTo>
                  <a:lnTo>
                    <a:pt x="267801" y="1198920"/>
                  </a:lnTo>
                  <a:lnTo>
                    <a:pt x="-1" y="1046267"/>
                  </a:lnTo>
                  <a:lnTo>
                    <a:pt x="102287" y="799275"/>
                  </a:lnTo>
                  <a:lnTo>
                    <a:pt x="-1" y="552283"/>
                  </a:lnTo>
                  <a:close/>
                </a:path>
              </a:pathLst>
            </a:custGeom>
          </p:spPr>
          <p:style>
            <a:lnRef idx="2">
              <a:schemeClr val="lt1">
                <a:hueOff val="0"/>
                <a:satOff val="0"/>
                <a:lumOff val="0"/>
                <a:alphaOff val="0"/>
              </a:schemeClr>
            </a:lnRef>
            <a:fillRef idx="1">
              <a:schemeClr val="accent2">
                <a:hueOff val="-12680764"/>
                <a:satOff val="2539"/>
                <a:lumOff val="-4342"/>
                <a:alphaOff val="0"/>
              </a:schemeClr>
            </a:fillRef>
            <a:effectRef idx="0">
              <a:schemeClr val="accent2">
                <a:hueOff val="-12680764"/>
                <a:satOff val="2539"/>
                <a:lumOff val="-4342"/>
                <a:alphaOff val="0"/>
              </a:schemeClr>
            </a:effectRef>
            <a:fontRef idx="minor">
              <a:schemeClr val="lt1"/>
            </a:fontRef>
          </p:style>
          <p:txBody>
            <a:bodyPr spcFirstLastPara="0" vert="horz" wrap="square" lIns="288121" tIns="419950" rIns="288121" bIns="419950"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אנרגיה חשמלית</a:t>
              </a:r>
            </a:p>
          </p:txBody>
        </p:sp>
        <p:sp>
          <p:nvSpPr>
            <p:cNvPr id="52" name="צורה חופשית: צורה 51">
              <a:extLst>
                <a:ext uri="{FF2B5EF4-FFF2-40B4-BE49-F238E27FC236}">
                  <a16:creationId xmlns:a16="http://schemas.microsoft.com/office/drawing/2014/main" id="{4A356ED1-7010-4B90-A091-00057224F0E1}"/>
                </a:ext>
              </a:extLst>
            </p:cNvPr>
            <p:cNvSpPr/>
            <p:nvPr/>
          </p:nvSpPr>
          <p:spPr>
            <a:xfrm>
              <a:off x="5880527" y="3410959"/>
              <a:ext cx="1705906" cy="1796288"/>
            </a:xfrm>
            <a:custGeom>
              <a:avLst/>
              <a:gdLst>
                <a:gd name="connsiteX0" fmla="*/ -1 w 1705906"/>
                <a:gd name="connsiteY0" fmla="*/ 547510 h 1584736"/>
                <a:gd name="connsiteX1" fmla="*/ 235743 w 1705906"/>
                <a:gd name="connsiteY1" fmla="*/ 396177 h 1584736"/>
                <a:gd name="connsiteX2" fmla="*/ 325796 w 1705906"/>
                <a:gd name="connsiteY2" fmla="*/ 151326 h 1584736"/>
                <a:gd name="connsiteX3" fmla="*/ 617198 w 1705906"/>
                <a:gd name="connsiteY3" fmla="*/ 151320 h 1584736"/>
                <a:gd name="connsiteX4" fmla="*/ 852953 w 1705906"/>
                <a:gd name="connsiteY4" fmla="*/ 0 h 1584736"/>
                <a:gd name="connsiteX5" fmla="*/ 1088708 w 1705906"/>
                <a:gd name="connsiteY5" fmla="*/ 151320 h 1584736"/>
                <a:gd name="connsiteX6" fmla="*/ 1380110 w 1705906"/>
                <a:gd name="connsiteY6" fmla="*/ 151326 h 1584736"/>
                <a:gd name="connsiteX7" fmla="*/ 1470163 w 1705906"/>
                <a:gd name="connsiteY7" fmla="*/ 396177 h 1584736"/>
                <a:gd name="connsiteX8" fmla="*/ 1705907 w 1705906"/>
                <a:gd name="connsiteY8" fmla="*/ 547510 h 1584736"/>
                <a:gd name="connsiteX9" fmla="*/ 1615864 w 1705906"/>
                <a:gd name="connsiteY9" fmla="*/ 792368 h 1584736"/>
                <a:gd name="connsiteX10" fmla="*/ 1705907 w 1705906"/>
                <a:gd name="connsiteY10" fmla="*/ 1037226 h 1584736"/>
                <a:gd name="connsiteX11" fmla="*/ 1470163 w 1705906"/>
                <a:gd name="connsiteY11" fmla="*/ 1188559 h 1584736"/>
                <a:gd name="connsiteX12" fmla="*/ 1380110 w 1705906"/>
                <a:gd name="connsiteY12" fmla="*/ 1433410 h 1584736"/>
                <a:gd name="connsiteX13" fmla="*/ 1088708 w 1705906"/>
                <a:gd name="connsiteY13" fmla="*/ 1433416 h 1584736"/>
                <a:gd name="connsiteX14" fmla="*/ 852953 w 1705906"/>
                <a:gd name="connsiteY14" fmla="*/ 1584736 h 1584736"/>
                <a:gd name="connsiteX15" fmla="*/ 617198 w 1705906"/>
                <a:gd name="connsiteY15" fmla="*/ 1433416 h 1584736"/>
                <a:gd name="connsiteX16" fmla="*/ 325796 w 1705906"/>
                <a:gd name="connsiteY16" fmla="*/ 1433410 h 1584736"/>
                <a:gd name="connsiteX17" fmla="*/ 235743 w 1705906"/>
                <a:gd name="connsiteY17" fmla="*/ 1188559 h 1584736"/>
                <a:gd name="connsiteX18" fmla="*/ -1 w 1705906"/>
                <a:gd name="connsiteY18" fmla="*/ 1037226 h 1584736"/>
                <a:gd name="connsiteX19" fmla="*/ 90042 w 1705906"/>
                <a:gd name="connsiteY19" fmla="*/ 792368 h 1584736"/>
                <a:gd name="connsiteX20" fmla="*/ -1 w 1705906"/>
                <a:gd name="connsiteY20" fmla="*/ 547510 h 158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5906" h="1584736">
                  <a:moveTo>
                    <a:pt x="-1" y="547510"/>
                  </a:moveTo>
                  <a:lnTo>
                    <a:pt x="235743" y="396177"/>
                  </a:lnTo>
                  <a:lnTo>
                    <a:pt x="325796" y="151326"/>
                  </a:lnTo>
                  <a:lnTo>
                    <a:pt x="617198" y="151320"/>
                  </a:lnTo>
                  <a:lnTo>
                    <a:pt x="852953" y="0"/>
                  </a:lnTo>
                  <a:lnTo>
                    <a:pt x="1088708" y="151320"/>
                  </a:lnTo>
                  <a:lnTo>
                    <a:pt x="1380110" y="151326"/>
                  </a:lnTo>
                  <a:lnTo>
                    <a:pt x="1470163" y="396177"/>
                  </a:lnTo>
                  <a:lnTo>
                    <a:pt x="1705907" y="547510"/>
                  </a:lnTo>
                  <a:lnTo>
                    <a:pt x="1615864" y="792368"/>
                  </a:lnTo>
                  <a:lnTo>
                    <a:pt x="1705907" y="1037226"/>
                  </a:lnTo>
                  <a:lnTo>
                    <a:pt x="1470163" y="1188559"/>
                  </a:lnTo>
                  <a:lnTo>
                    <a:pt x="1380110" y="1433410"/>
                  </a:lnTo>
                  <a:lnTo>
                    <a:pt x="1088708" y="1433416"/>
                  </a:lnTo>
                  <a:lnTo>
                    <a:pt x="852953" y="1584736"/>
                  </a:lnTo>
                  <a:lnTo>
                    <a:pt x="617198" y="1433416"/>
                  </a:lnTo>
                  <a:lnTo>
                    <a:pt x="325796" y="1433410"/>
                  </a:lnTo>
                  <a:lnTo>
                    <a:pt x="235743" y="1188559"/>
                  </a:lnTo>
                  <a:lnTo>
                    <a:pt x="-1" y="1037226"/>
                  </a:lnTo>
                  <a:lnTo>
                    <a:pt x="90042" y="792368"/>
                  </a:lnTo>
                  <a:lnTo>
                    <a:pt x="-1" y="547510"/>
                  </a:lnTo>
                  <a:close/>
                </a:path>
              </a:pathLst>
            </a:custGeom>
          </p:spPr>
          <p:style>
            <a:lnRef idx="2">
              <a:schemeClr val="lt1">
                <a:hueOff val="0"/>
                <a:satOff val="0"/>
                <a:lumOff val="0"/>
                <a:alphaOff val="0"/>
              </a:schemeClr>
            </a:lnRef>
            <a:fillRef idx="1">
              <a:schemeClr val="accent2">
                <a:hueOff val="-15216917"/>
                <a:satOff val="3047"/>
                <a:lumOff val="-5211"/>
                <a:alphaOff val="0"/>
              </a:schemeClr>
            </a:fillRef>
            <a:effectRef idx="0">
              <a:schemeClr val="accent2">
                <a:hueOff val="-15216917"/>
                <a:satOff val="3047"/>
                <a:lumOff val="-5211"/>
                <a:alphaOff val="0"/>
              </a:schemeClr>
            </a:effectRef>
            <a:fontRef idx="minor">
              <a:schemeClr val="lt1"/>
            </a:fontRef>
          </p:style>
          <p:txBody>
            <a:bodyPr spcFirstLastPara="0" vert="horz" wrap="square" lIns="256063" tIns="416497" rIns="256063" bIns="416497"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אנרגית חום</a:t>
              </a:r>
            </a:p>
          </p:txBody>
        </p:sp>
        <p:sp>
          <p:nvSpPr>
            <p:cNvPr id="54" name="צורה חופשית: צורה 53">
              <a:extLst>
                <a:ext uri="{FF2B5EF4-FFF2-40B4-BE49-F238E27FC236}">
                  <a16:creationId xmlns:a16="http://schemas.microsoft.com/office/drawing/2014/main" id="{453F66E9-3ECD-4CFD-BACF-5D7ADB1DE25E}"/>
                </a:ext>
              </a:extLst>
            </p:cNvPr>
            <p:cNvSpPr/>
            <p:nvPr/>
          </p:nvSpPr>
          <p:spPr>
            <a:xfrm>
              <a:off x="5736133" y="1371798"/>
              <a:ext cx="2043334" cy="1834402"/>
            </a:xfrm>
            <a:custGeom>
              <a:avLst/>
              <a:gdLst>
                <a:gd name="connsiteX0" fmla="*/ -2 w 2043334"/>
                <a:gd name="connsiteY0" fmla="*/ 633768 h 1834402"/>
                <a:gd name="connsiteX1" fmla="*/ 282373 w 2043334"/>
                <a:gd name="connsiteY1" fmla="*/ 458592 h 1834402"/>
                <a:gd name="connsiteX2" fmla="*/ 390238 w 2043334"/>
                <a:gd name="connsiteY2" fmla="*/ 175167 h 1834402"/>
                <a:gd name="connsiteX3" fmla="*/ 739280 w 2043334"/>
                <a:gd name="connsiteY3" fmla="*/ 175159 h 1834402"/>
                <a:gd name="connsiteX4" fmla="*/ 1021667 w 2043334"/>
                <a:gd name="connsiteY4" fmla="*/ 0 h 1834402"/>
                <a:gd name="connsiteX5" fmla="*/ 1304054 w 2043334"/>
                <a:gd name="connsiteY5" fmla="*/ 175159 h 1834402"/>
                <a:gd name="connsiteX6" fmla="*/ 1653096 w 2043334"/>
                <a:gd name="connsiteY6" fmla="*/ 175167 h 1834402"/>
                <a:gd name="connsiteX7" fmla="*/ 1760961 w 2043334"/>
                <a:gd name="connsiteY7" fmla="*/ 458592 h 1834402"/>
                <a:gd name="connsiteX8" fmla="*/ 2043336 w 2043334"/>
                <a:gd name="connsiteY8" fmla="*/ 633768 h 1834402"/>
                <a:gd name="connsiteX9" fmla="*/ 1935482 w 2043334"/>
                <a:gd name="connsiteY9" fmla="*/ 917201 h 1834402"/>
                <a:gd name="connsiteX10" fmla="*/ 2043336 w 2043334"/>
                <a:gd name="connsiteY10" fmla="*/ 1200634 h 1834402"/>
                <a:gd name="connsiteX11" fmla="*/ 1760961 w 2043334"/>
                <a:gd name="connsiteY11" fmla="*/ 1375810 h 1834402"/>
                <a:gd name="connsiteX12" fmla="*/ 1653096 w 2043334"/>
                <a:gd name="connsiteY12" fmla="*/ 1659235 h 1834402"/>
                <a:gd name="connsiteX13" fmla="*/ 1304054 w 2043334"/>
                <a:gd name="connsiteY13" fmla="*/ 1659243 h 1834402"/>
                <a:gd name="connsiteX14" fmla="*/ 1021667 w 2043334"/>
                <a:gd name="connsiteY14" fmla="*/ 1834402 h 1834402"/>
                <a:gd name="connsiteX15" fmla="*/ 739280 w 2043334"/>
                <a:gd name="connsiteY15" fmla="*/ 1659243 h 1834402"/>
                <a:gd name="connsiteX16" fmla="*/ 390238 w 2043334"/>
                <a:gd name="connsiteY16" fmla="*/ 1659235 h 1834402"/>
                <a:gd name="connsiteX17" fmla="*/ 282373 w 2043334"/>
                <a:gd name="connsiteY17" fmla="*/ 1375810 h 1834402"/>
                <a:gd name="connsiteX18" fmla="*/ -2 w 2043334"/>
                <a:gd name="connsiteY18" fmla="*/ 1200634 h 1834402"/>
                <a:gd name="connsiteX19" fmla="*/ 107852 w 2043334"/>
                <a:gd name="connsiteY19" fmla="*/ 917201 h 1834402"/>
                <a:gd name="connsiteX20" fmla="*/ -2 w 2043334"/>
                <a:gd name="connsiteY20" fmla="*/ 633768 h 18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3334" h="1834402">
                  <a:moveTo>
                    <a:pt x="-2" y="633768"/>
                  </a:moveTo>
                  <a:lnTo>
                    <a:pt x="282373" y="458592"/>
                  </a:lnTo>
                  <a:lnTo>
                    <a:pt x="390238" y="175167"/>
                  </a:lnTo>
                  <a:lnTo>
                    <a:pt x="739280" y="175159"/>
                  </a:lnTo>
                  <a:lnTo>
                    <a:pt x="1021667" y="0"/>
                  </a:lnTo>
                  <a:lnTo>
                    <a:pt x="1304054" y="175159"/>
                  </a:lnTo>
                  <a:lnTo>
                    <a:pt x="1653096" y="175167"/>
                  </a:lnTo>
                  <a:lnTo>
                    <a:pt x="1760961" y="458592"/>
                  </a:lnTo>
                  <a:lnTo>
                    <a:pt x="2043336" y="633768"/>
                  </a:lnTo>
                  <a:lnTo>
                    <a:pt x="1935482" y="917201"/>
                  </a:lnTo>
                  <a:lnTo>
                    <a:pt x="2043336" y="1200634"/>
                  </a:lnTo>
                  <a:lnTo>
                    <a:pt x="1760961" y="1375810"/>
                  </a:lnTo>
                  <a:lnTo>
                    <a:pt x="1653096" y="1659235"/>
                  </a:lnTo>
                  <a:lnTo>
                    <a:pt x="1304054" y="1659243"/>
                  </a:lnTo>
                  <a:lnTo>
                    <a:pt x="1021667" y="1834402"/>
                  </a:lnTo>
                  <a:lnTo>
                    <a:pt x="739280" y="1659243"/>
                  </a:lnTo>
                  <a:lnTo>
                    <a:pt x="390238" y="1659235"/>
                  </a:lnTo>
                  <a:lnTo>
                    <a:pt x="282373" y="1375810"/>
                  </a:lnTo>
                  <a:lnTo>
                    <a:pt x="-2" y="1200634"/>
                  </a:lnTo>
                  <a:lnTo>
                    <a:pt x="107852" y="917201"/>
                  </a:lnTo>
                  <a:lnTo>
                    <a:pt x="-2" y="633768"/>
                  </a:lnTo>
                  <a:close/>
                </a:path>
              </a:pathLst>
            </a:custGeom>
          </p:spPr>
          <p:style>
            <a:lnRef idx="2">
              <a:schemeClr val="lt1">
                <a:hueOff val="0"/>
                <a:satOff val="0"/>
                <a:lumOff val="0"/>
                <a:alphaOff val="0"/>
              </a:schemeClr>
            </a:lnRef>
            <a:fillRef idx="1">
              <a:schemeClr val="accent2">
                <a:hueOff val="-17753069"/>
                <a:satOff val="3555"/>
                <a:lumOff val="-6079"/>
                <a:alphaOff val="0"/>
              </a:schemeClr>
            </a:fillRef>
            <a:effectRef idx="0">
              <a:schemeClr val="accent2">
                <a:hueOff val="-17753069"/>
                <a:satOff val="3555"/>
                <a:lumOff val="-6079"/>
                <a:alphaOff val="0"/>
              </a:schemeClr>
            </a:effectRef>
            <a:fontRef idx="minor">
              <a:schemeClr val="lt1"/>
            </a:fontRef>
          </p:style>
          <p:txBody>
            <a:bodyPr spcFirstLastPara="0" vert="horz" wrap="square" lIns="302693" tIns="478912" rIns="302693" bIns="478912"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אנרגיה כימית</a:t>
              </a:r>
            </a:p>
          </p:txBody>
        </p:sp>
      </p:grpSp>
    </p:spTree>
    <p:extLst>
      <p:ext uri="{BB962C8B-B14F-4D97-AF65-F5344CB8AC3E}">
        <p14:creationId xmlns:p14="http://schemas.microsoft.com/office/powerpoint/2010/main" val="27592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0"/>
                                        </p:tgtEl>
                                      </p:cBhvr>
                                    </p:cmd>
                                  </p:childTnLst>
                                </p:cTn>
                              </p:par>
                            </p:childTnLst>
                          </p:cTn>
                        </p:par>
                      </p:childTnLst>
                    </p:cTn>
                  </p:par>
                </p:childTnLst>
              </p:cTn>
              <p:nextCondLst>
                <p:cond evt="onClick" delay="0">
                  <p:tgtEl>
                    <p:spTgt spid="40"/>
                  </p:tgtEl>
                </p:cond>
              </p:nextCondLst>
            </p:seq>
            <p:video>
              <p:cMediaNode vol="80000">
                <p:cTn id="12" fill="hold" display="0">
                  <p:stCondLst>
                    <p:cond delay="indefinite"/>
                  </p:stCondLst>
                </p:cTn>
                <p:tgtEl>
                  <p:spTgt spid="40"/>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לבן 15"/>
          <p:cNvSpPr/>
          <p:nvPr/>
        </p:nvSpPr>
        <p:spPr>
          <a:xfrm>
            <a:off x="3378467" y="5306537"/>
            <a:ext cx="2767681" cy="1183516"/>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גובה </a:t>
            </a:r>
          </a:p>
          <a:p>
            <a:pPr algn="ctr"/>
            <a:r>
              <a:rPr lang="he-IL" sz="3200" b="1" dirty="0">
                <a:solidFill>
                  <a:schemeClr val="tx1"/>
                </a:solidFill>
              </a:rPr>
              <a:t>הגוף</a:t>
            </a:r>
          </a:p>
        </p:txBody>
      </p:sp>
      <p:sp>
        <p:nvSpPr>
          <p:cNvPr id="6" name="מלבן 5">
            <a:extLst>
              <a:ext uri="{FF2B5EF4-FFF2-40B4-BE49-F238E27FC236}">
                <a16:creationId xmlns:a16="http://schemas.microsoft.com/office/drawing/2014/main" id="{F8605C63-DD13-451E-BC67-DCA03288D9D8}"/>
              </a:ext>
            </a:extLst>
          </p:cNvPr>
          <p:cNvSpPr/>
          <p:nvPr/>
        </p:nvSpPr>
        <p:spPr>
          <a:xfrm>
            <a:off x="3321925" y="1333804"/>
            <a:ext cx="2774075" cy="1142092"/>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מהירות</a:t>
            </a:r>
          </a:p>
          <a:p>
            <a:pPr algn="ctr"/>
            <a:r>
              <a:rPr lang="he-IL" sz="3200" b="1" dirty="0">
                <a:solidFill>
                  <a:schemeClr val="tx1"/>
                </a:solidFill>
              </a:rPr>
              <a:t>הגוף</a:t>
            </a:r>
          </a:p>
        </p:txBody>
      </p:sp>
      <p:sp>
        <p:nvSpPr>
          <p:cNvPr id="7" name="מלבן 6">
            <a:extLst>
              <a:ext uri="{FF2B5EF4-FFF2-40B4-BE49-F238E27FC236}">
                <a16:creationId xmlns:a16="http://schemas.microsoft.com/office/drawing/2014/main" id="{0EC67385-84AB-4A7A-9D04-552450500053}"/>
              </a:ext>
            </a:extLst>
          </p:cNvPr>
          <p:cNvSpPr/>
          <p:nvPr/>
        </p:nvSpPr>
        <p:spPr>
          <a:xfrm>
            <a:off x="3328322" y="3190844"/>
            <a:ext cx="2767678" cy="1183517"/>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צורת</a:t>
            </a:r>
          </a:p>
          <a:p>
            <a:pPr algn="ctr"/>
            <a:r>
              <a:rPr lang="he-IL" sz="3200" b="1" dirty="0">
                <a:solidFill>
                  <a:schemeClr val="tx1"/>
                </a:solidFill>
              </a:rPr>
              <a:t>הגוף</a:t>
            </a:r>
          </a:p>
        </p:txBody>
      </p:sp>
      <p:sp>
        <p:nvSpPr>
          <p:cNvPr id="8" name="מלבן 7">
            <a:extLst>
              <a:ext uri="{FF2B5EF4-FFF2-40B4-BE49-F238E27FC236}">
                <a16:creationId xmlns:a16="http://schemas.microsoft.com/office/drawing/2014/main" id="{51A0EEA8-82F5-45D9-85E9-5CEE943FD985}"/>
              </a:ext>
            </a:extLst>
          </p:cNvPr>
          <p:cNvSpPr/>
          <p:nvPr/>
        </p:nvSpPr>
        <p:spPr>
          <a:xfrm>
            <a:off x="105788" y="2465114"/>
            <a:ext cx="2767678" cy="1251891"/>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באור שנפלט ונקלט </a:t>
            </a:r>
          </a:p>
        </p:txBody>
      </p:sp>
      <p:sp>
        <p:nvSpPr>
          <p:cNvPr id="11" name="מלבן 10">
            <a:extLst>
              <a:ext uri="{FF2B5EF4-FFF2-40B4-BE49-F238E27FC236}">
                <a16:creationId xmlns:a16="http://schemas.microsoft.com/office/drawing/2014/main" id="{28BBAFCD-D8A9-462D-8A9E-04C5618D7AE3}"/>
              </a:ext>
            </a:extLst>
          </p:cNvPr>
          <p:cNvSpPr/>
          <p:nvPr/>
        </p:nvSpPr>
        <p:spPr>
          <a:xfrm>
            <a:off x="7709503" y="3210685"/>
            <a:ext cx="2530853" cy="1144516"/>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בתנודות החומר</a:t>
            </a:r>
          </a:p>
        </p:txBody>
      </p:sp>
      <p:sp>
        <p:nvSpPr>
          <p:cNvPr id="10" name="מלבן 9">
            <a:extLst>
              <a:ext uri="{FF2B5EF4-FFF2-40B4-BE49-F238E27FC236}">
                <a16:creationId xmlns:a16="http://schemas.microsoft.com/office/drawing/2014/main" id="{7CA46AF4-5D90-4BA9-B617-7511A86834BD}"/>
              </a:ext>
            </a:extLst>
          </p:cNvPr>
          <p:cNvSpPr/>
          <p:nvPr/>
        </p:nvSpPr>
        <p:spPr>
          <a:xfrm>
            <a:off x="7922782" y="5131608"/>
            <a:ext cx="2530853" cy="1144516"/>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בזרם החשמלי</a:t>
            </a:r>
          </a:p>
        </p:txBody>
      </p:sp>
      <p:sp>
        <p:nvSpPr>
          <p:cNvPr id="12" name="מלבן 11">
            <a:extLst>
              <a:ext uri="{FF2B5EF4-FFF2-40B4-BE49-F238E27FC236}">
                <a16:creationId xmlns:a16="http://schemas.microsoft.com/office/drawing/2014/main" id="{3FB1CBCE-8931-457B-A60A-05211EA09F3D}"/>
              </a:ext>
            </a:extLst>
          </p:cNvPr>
          <p:cNvSpPr/>
          <p:nvPr/>
        </p:nvSpPr>
        <p:spPr>
          <a:xfrm>
            <a:off x="191889" y="5188305"/>
            <a:ext cx="2530853" cy="1269716"/>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בטמפרטורת הגוף</a:t>
            </a:r>
          </a:p>
        </p:txBody>
      </p:sp>
      <p:sp>
        <p:nvSpPr>
          <p:cNvPr id="13" name="מלבן 12">
            <a:extLst>
              <a:ext uri="{FF2B5EF4-FFF2-40B4-BE49-F238E27FC236}">
                <a16:creationId xmlns:a16="http://schemas.microsoft.com/office/drawing/2014/main" id="{8A633D14-6BE9-401D-A195-1BD61B4E2A1D}"/>
              </a:ext>
            </a:extLst>
          </p:cNvPr>
          <p:cNvSpPr/>
          <p:nvPr/>
        </p:nvSpPr>
        <p:spPr>
          <a:xfrm>
            <a:off x="7709502" y="1400217"/>
            <a:ext cx="2530853" cy="1269716"/>
          </a:xfrm>
          <a:prstGeom prst="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a:r>
              <a:rPr lang="he-IL" sz="3200" b="1" dirty="0">
                <a:solidFill>
                  <a:schemeClr val="tx1"/>
                </a:solidFill>
              </a:rPr>
              <a:t>שינוי בהרכב החומר (כימי)</a:t>
            </a:r>
          </a:p>
        </p:txBody>
      </p:sp>
      <p:sp>
        <p:nvSpPr>
          <p:cNvPr id="2" name="כותרת 1">
            <a:extLst>
              <a:ext uri="{FF2B5EF4-FFF2-40B4-BE49-F238E27FC236}">
                <a16:creationId xmlns:a16="http://schemas.microsoft.com/office/drawing/2014/main" id="{9606D509-8C50-4147-8912-580BCCE58284}"/>
              </a:ext>
            </a:extLst>
          </p:cNvPr>
          <p:cNvSpPr>
            <a:spLocks noGrp="1"/>
          </p:cNvSpPr>
          <p:nvPr>
            <p:ph type="title"/>
          </p:nvPr>
        </p:nvSpPr>
        <p:spPr>
          <a:xfrm>
            <a:off x="-1088258" y="93213"/>
            <a:ext cx="13959612" cy="844884"/>
          </a:xfrm>
        </p:spPr>
        <p:txBody>
          <a:bodyPr>
            <a:normAutofit/>
          </a:bodyPr>
          <a:lstStyle/>
          <a:p>
            <a:pPr algn="ctr"/>
            <a:r>
              <a:rPr lang="he-IL" sz="3600" dirty="0"/>
              <a:t>משימה - התאימו בין המאפיין לבין סוג האנרגיה</a:t>
            </a:r>
          </a:p>
        </p:txBody>
      </p:sp>
      <p:sp>
        <p:nvSpPr>
          <p:cNvPr id="9" name="צורה חופשית: צורה 8">
            <a:extLst>
              <a:ext uri="{FF2B5EF4-FFF2-40B4-BE49-F238E27FC236}">
                <a16:creationId xmlns:a16="http://schemas.microsoft.com/office/drawing/2014/main" id="{00485891-217D-4771-AB61-D21C261FFC90}"/>
              </a:ext>
            </a:extLst>
          </p:cNvPr>
          <p:cNvSpPr/>
          <p:nvPr/>
        </p:nvSpPr>
        <p:spPr>
          <a:xfrm>
            <a:off x="5891548" y="5022102"/>
            <a:ext cx="1816551" cy="1708108"/>
          </a:xfrm>
          <a:custGeom>
            <a:avLst/>
            <a:gdLst>
              <a:gd name="connsiteX0" fmla="*/ -1 w 1816551"/>
              <a:gd name="connsiteY0" fmla="*/ 590134 h 1708108"/>
              <a:gd name="connsiteX1" fmla="*/ 251033 w 1816551"/>
              <a:gd name="connsiteY1" fmla="*/ 427019 h 1708108"/>
              <a:gd name="connsiteX2" fmla="*/ 346927 w 1816551"/>
              <a:gd name="connsiteY2" fmla="*/ 163107 h 1708108"/>
              <a:gd name="connsiteX3" fmla="*/ 657230 w 1816551"/>
              <a:gd name="connsiteY3" fmla="*/ 163100 h 1708108"/>
              <a:gd name="connsiteX4" fmla="*/ 908276 w 1816551"/>
              <a:gd name="connsiteY4" fmla="*/ 0 h 1708108"/>
              <a:gd name="connsiteX5" fmla="*/ 1159321 w 1816551"/>
              <a:gd name="connsiteY5" fmla="*/ 163100 h 1708108"/>
              <a:gd name="connsiteX6" fmla="*/ 1469624 w 1816551"/>
              <a:gd name="connsiteY6" fmla="*/ 163107 h 1708108"/>
              <a:gd name="connsiteX7" fmla="*/ 1565518 w 1816551"/>
              <a:gd name="connsiteY7" fmla="*/ 427019 h 1708108"/>
              <a:gd name="connsiteX8" fmla="*/ 1816552 w 1816551"/>
              <a:gd name="connsiteY8" fmla="*/ 590134 h 1708108"/>
              <a:gd name="connsiteX9" fmla="*/ 1720669 w 1816551"/>
              <a:gd name="connsiteY9" fmla="*/ 854054 h 1708108"/>
              <a:gd name="connsiteX10" fmla="*/ 1816552 w 1816551"/>
              <a:gd name="connsiteY10" fmla="*/ 1117974 h 1708108"/>
              <a:gd name="connsiteX11" fmla="*/ 1565518 w 1816551"/>
              <a:gd name="connsiteY11" fmla="*/ 1281089 h 1708108"/>
              <a:gd name="connsiteX12" fmla="*/ 1469624 w 1816551"/>
              <a:gd name="connsiteY12" fmla="*/ 1545001 h 1708108"/>
              <a:gd name="connsiteX13" fmla="*/ 1159321 w 1816551"/>
              <a:gd name="connsiteY13" fmla="*/ 1545008 h 1708108"/>
              <a:gd name="connsiteX14" fmla="*/ 908276 w 1816551"/>
              <a:gd name="connsiteY14" fmla="*/ 1708108 h 1708108"/>
              <a:gd name="connsiteX15" fmla="*/ 657230 w 1816551"/>
              <a:gd name="connsiteY15" fmla="*/ 1545008 h 1708108"/>
              <a:gd name="connsiteX16" fmla="*/ 346927 w 1816551"/>
              <a:gd name="connsiteY16" fmla="*/ 1545001 h 1708108"/>
              <a:gd name="connsiteX17" fmla="*/ 251033 w 1816551"/>
              <a:gd name="connsiteY17" fmla="*/ 1281089 h 1708108"/>
              <a:gd name="connsiteX18" fmla="*/ -1 w 1816551"/>
              <a:gd name="connsiteY18" fmla="*/ 1117974 h 1708108"/>
              <a:gd name="connsiteX19" fmla="*/ 95882 w 1816551"/>
              <a:gd name="connsiteY19" fmla="*/ 854054 h 1708108"/>
              <a:gd name="connsiteX20" fmla="*/ -1 w 1816551"/>
              <a:gd name="connsiteY20" fmla="*/ 590134 h 170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6551" h="1708108">
                <a:moveTo>
                  <a:pt x="-1" y="590134"/>
                </a:moveTo>
                <a:lnTo>
                  <a:pt x="251033" y="427019"/>
                </a:lnTo>
                <a:lnTo>
                  <a:pt x="346927" y="163107"/>
                </a:lnTo>
                <a:lnTo>
                  <a:pt x="657230" y="163100"/>
                </a:lnTo>
                <a:lnTo>
                  <a:pt x="908276" y="0"/>
                </a:lnTo>
                <a:lnTo>
                  <a:pt x="1159321" y="163100"/>
                </a:lnTo>
                <a:lnTo>
                  <a:pt x="1469624" y="163107"/>
                </a:lnTo>
                <a:lnTo>
                  <a:pt x="1565518" y="427019"/>
                </a:lnTo>
                <a:lnTo>
                  <a:pt x="1816552" y="590134"/>
                </a:lnTo>
                <a:lnTo>
                  <a:pt x="1720669" y="854054"/>
                </a:lnTo>
                <a:lnTo>
                  <a:pt x="1816552" y="1117974"/>
                </a:lnTo>
                <a:lnTo>
                  <a:pt x="1565518" y="1281089"/>
                </a:lnTo>
                <a:lnTo>
                  <a:pt x="1469624" y="1545001"/>
                </a:lnTo>
                <a:lnTo>
                  <a:pt x="1159321" y="1545008"/>
                </a:lnTo>
                <a:lnTo>
                  <a:pt x="908276" y="1708108"/>
                </a:lnTo>
                <a:lnTo>
                  <a:pt x="657230" y="1545008"/>
                </a:lnTo>
                <a:lnTo>
                  <a:pt x="346927" y="1545001"/>
                </a:lnTo>
                <a:lnTo>
                  <a:pt x="251033" y="1281089"/>
                </a:lnTo>
                <a:lnTo>
                  <a:pt x="-1" y="1117974"/>
                </a:lnTo>
                <a:lnTo>
                  <a:pt x="95882" y="854054"/>
                </a:lnTo>
                <a:lnTo>
                  <a:pt x="-1" y="59013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1353" tIns="447339" rIns="271353" bIns="447339" numCol="1" spcCol="1270" anchor="ctr" anchorCtr="0">
            <a:noAutofit/>
          </a:bodyPr>
          <a:lstStyle/>
          <a:p>
            <a:pPr marL="0" lvl="0" indent="0" algn="ctr" defTabSz="1422400" rtl="1">
              <a:lnSpc>
                <a:spcPct val="90000"/>
              </a:lnSpc>
              <a:spcBef>
                <a:spcPct val="0"/>
              </a:spcBef>
              <a:spcAft>
                <a:spcPct val="35000"/>
              </a:spcAft>
              <a:buNone/>
            </a:pPr>
            <a:r>
              <a:rPr lang="he-IL" sz="3200" kern="1200" dirty="0"/>
              <a:t>אנרגית גובה</a:t>
            </a:r>
          </a:p>
        </p:txBody>
      </p:sp>
      <p:sp>
        <p:nvSpPr>
          <p:cNvPr id="42" name="צורה חופשית: צורה 41">
            <a:extLst>
              <a:ext uri="{FF2B5EF4-FFF2-40B4-BE49-F238E27FC236}">
                <a16:creationId xmlns:a16="http://schemas.microsoft.com/office/drawing/2014/main" id="{7F6B866C-C611-4FE2-A0B2-62ED7A5EC588}"/>
              </a:ext>
            </a:extLst>
          </p:cNvPr>
          <p:cNvSpPr/>
          <p:nvPr/>
        </p:nvSpPr>
        <p:spPr>
          <a:xfrm>
            <a:off x="5754390" y="1023854"/>
            <a:ext cx="1816551" cy="1708108"/>
          </a:xfrm>
          <a:custGeom>
            <a:avLst/>
            <a:gdLst>
              <a:gd name="connsiteX0" fmla="*/ -1 w 1816551"/>
              <a:gd name="connsiteY0" fmla="*/ 590134 h 1708108"/>
              <a:gd name="connsiteX1" fmla="*/ 251033 w 1816551"/>
              <a:gd name="connsiteY1" fmla="*/ 427019 h 1708108"/>
              <a:gd name="connsiteX2" fmla="*/ 346927 w 1816551"/>
              <a:gd name="connsiteY2" fmla="*/ 163107 h 1708108"/>
              <a:gd name="connsiteX3" fmla="*/ 657230 w 1816551"/>
              <a:gd name="connsiteY3" fmla="*/ 163100 h 1708108"/>
              <a:gd name="connsiteX4" fmla="*/ 908276 w 1816551"/>
              <a:gd name="connsiteY4" fmla="*/ 0 h 1708108"/>
              <a:gd name="connsiteX5" fmla="*/ 1159321 w 1816551"/>
              <a:gd name="connsiteY5" fmla="*/ 163100 h 1708108"/>
              <a:gd name="connsiteX6" fmla="*/ 1469624 w 1816551"/>
              <a:gd name="connsiteY6" fmla="*/ 163107 h 1708108"/>
              <a:gd name="connsiteX7" fmla="*/ 1565518 w 1816551"/>
              <a:gd name="connsiteY7" fmla="*/ 427019 h 1708108"/>
              <a:gd name="connsiteX8" fmla="*/ 1816552 w 1816551"/>
              <a:gd name="connsiteY8" fmla="*/ 590134 h 1708108"/>
              <a:gd name="connsiteX9" fmla="*/ 1720669 w 1816551"/>
              <a:gd name="connsiteY9" fmla="*/ 854054 h 1708108"/>
              <a:gd name="connsiteX10" fmla="*/ 1816552 w 1816551"/>
              <a:gd name="connsiteY10" fmla="*/ 1117974 h 1708108"/>
              <a:gd name="connsiteX11" fmla="*/ 1565518 w 1816551"/>
              <a:gd name="connsiteY11" fmla="*/ 1281089 h 1708108"/>
              <a:gd name="connsiteX12" fmla="*/ 1469624 w 1816551"/>
              <a:gd name="connsiteY12" fmla="*/ 1545001 h 1708108"/>
              <a:gd name="connsiteX13" fmla="*/ 1159321 w 1816551"/>
              <a:gd name="connsiteY13" fmla="*/ 1545008 h 1708108"/>
              <a:gd name="connsiteX14" fmla="*/ 908276 w 1816551"/>
              <a:gd name="connsiteY14" fmla="*/ 1708108 h 1708108"/>
              <a:gd name="connsiteX15" fmla="*/ 657230 w 1816551"/>
              <a:gd name="connsiteY15" fmla="*/ 1545008 h 1708108"/>
              <a:gd name="connsiteX16" fmla="*/ 346927 w 1816551"/>
              <a:gd name="connsiteY16" fmla="*/ 1545001 h 1708108"/>
              <a:gd name="connsiteX17" fmla="*/ 251033 w 1816551"/>
              <a:gd name="connsiteY17" fmla="*/ 1281089 h 1708108"/>
              <a:gd name="connsiteX18" fmla="*/ -1 w 1816551"/>
              <a:gd name="connsiteY18" fmla="*/ 1117974 h 1708108"/>
              <a:gd name="connsiteX19" fmla="*/ 95882 w 1816551"/>
              <a:gd name="connsiteY19" fmla="*/ 854054 h 1708108"/>
              <a:gd name="connsiteX20" fmla="*/ -1 w 1816551"/>
              <a:gd name="connsiteY20" fmla="*/ 590134 h 170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6551" h="1708108">
                <a:moveTo>
                  <a:pt x="-1" y="590134"/>
                </a:moveTo>
                <a:lnTo>
                  <a:pt x="251033" y="427019"/>
                </a:lnTo>
                <a:lnTo>
                  <a:pt x="346927" y="163107"/>
                </a:lnTo>
                <a:lnTo>
                  <a:pt x="657230" y="163100"/>
                </a:lnTo>
                <a:lnTo>
                  <a:pt x="908276" y="0"/>
                </a:lnTo>
                <a:lnTo>
                  <a:pt x="1159321" y="163100"/>
                </a:lnTo>
                <a:lnTo>
                  <a:pt x="1469624" y="163107"/>
                </a:lnTo>
                <a:lnTo>
                  <a:pt x="1565518" y="427019"/>
                </a:lnTo>
                <a:lnTo>
                  <a:pt x="1816552" y="590134"/>
                </a:lnTo>
                <a:lnTo>
                  <a:pt x="1720669" y="854054"/>
                </a:lnTo>
                <a:lnTo>
                  <a:pt x="1816552" y="1117974"/>
                </a:lnTo>
                <a:lnTo>
                  <a:pt x="1565518" y="1281089"/>
                </a:lnTo>
                <a:lnTo>
                  <a:pt x="1469624" y="1545001"/>
                </a:lnTo>
                <a:lnTo>
                  <a:pt x="1159321" y="1545008"/>
                </a:lnTo>
                <a:lnTo>
                  <a:pt x="908276" y="1708108"/>
                </a:lnTo>
                <a:lnTo>
                  <a:pt x="657230" y="1545008"/>
                </a:lnTo>
                <a:lnTo>
                  <a:pt x="346927" y="1545001"/>
                </a:lnTo>
                <a:lnTo>
                  <a:pt x="251033" y="1281089"/>
                </a:lnTo>
                <a:lnTo>
                  <a:pt x="-1" y="1117974"/>
                </a:lnTo>
                <a:lnTo>
                  <a:pt x="95882" y="854054"/>
                </a:lnTo>
                <a:lnTo>
                  <a:pt x="-1" y="590134"/>
                </a:lnTo>
                <a:close/>
              </a:path>
            </a:pathLst>
          </a:custGeom>
        </p:spPr>
        <p:style>
          <a:lnRef idx="2">
            <a:schemeClr val="lt1">
              <a:hueOff val="0"/>
              <a:satOff val="0"/>
              <a:lumOff val="0"/>
              <a:alphaOff val="0"/>
            </a:schemeClr>
          </a:lnRef>
          <a:fillRef idx="1">
            <a:schemeClr val="accent2">
              <a:hueOff val="-2536153"/>
              <a:satOff val="508"/>
              <a:lumOff val="-868"/>
              <a:alphaOff val="0"/>
            </a:schemeClr>
          </a:fillRef>
          <a:effectRef idx="0">
            <a:schemeClr val="accent2">
              <a:hueOff val="-2536153"/>
              <a:satOff val="508"/>
              <a:lumOff val="-868"/>
              <a:alphaOff val="0"/>
            </a:schemeClr>
          </a:effectRef>
          <a:fontRef idx="minor">
            <a:schemeClr val="lt1"/>
          </a:fontRef>
        </p:style>
        <p:txBody>
          <a:bodyPr spcFirstLastPara="0" vert="horz" wrap="square" lIns="271353" tIns="447339" rIns="271353" bIns="447339" numCol="1" spcCol="1270" anchor="ctr" anchorCtr="0">
            <a:noAutofit/>
          </a:bodyPr>
          <a:lstStyle/>
          <a:p>
            <a:pPr marL="0" lvl="0" indent="0" algn="ctr" defTabSz="1422400" rtl="1">
              <a:lnSpc>
                <a:spcPct val="90000"/>
              </a:lnSpc>
              <a:spcBef>
                <a:spcPct val="0"/>
              </a:spcBef>
              <a:spcAft>
                <a:spcPct val="35000"/>
              </a:spcAft>
              <a:buNone/>
            </a:pPr>
            <a:r>
              <a:rPr lang="he-IL" sz="3200" kern="1200" dirty="0"/>
              <a:t>אנרגית תנועה</a:t>
            </a:r>
          </a:p>
        </p:txBody>
      </p:sp>
      <p:sp>
        <p:nvSpPr>
          <p:cNvPr id="44" name="צורה חופשית: צורה 43">
            <a:extLst>
              <a:ext uri="{FF2B5EF4-FFF2-40B4-BE49-F238E27FC236}">
                <a16:creationId xmlns:a16="http://schemas.microsoft.com/office/drawing/2014/main" id="{9BBD9809-FF40-4B98-A2E7-26346C1BBF05}"/>
              </a:ext>
            </a:extLst>
          </p:cNvPr>
          <p:cNvSpPr/>
          <p:nvPr/>
        </p:nvSpPr>
        <p:spPr>
          <a:xfrm>
            <a:off x="5746588" y="2862951"/>
            <a:ext cx="1816551" cy="1708108"/>
          </a:xfrm>
          <a:custGeom>
            <a:avLst/>
            <a:gdLst>
              <a:gd name="connsiteX0" fmla="*/ -1 w 1816551"/>
              <a:gd name="connsiteY0" fmla="*/ 590134 h 1708108"/>
              <a:gd name="connsiteX1" fmla="*/ 251033 w 1816551"/>
              <a:gd name="connsiteY1" fmla="*/ 427019 h 1708108"/>
              <a:gd name="connsiteX2" fmla="*/ 346927 w 1816551"/>
              <a:gd name="connsiteY2" fmla="*/ 163107 h 1708108"/>
              <a:gd name="connsiteX3" fmla="*/ 657230 w 1816551"/>
              <a:gd name="connsiteY3" fmla="*/ 163100 h 1708108"/>
              <a:gd name="connsiteX4" fmla="*/ 908276 w 1816551"/>
              <a:gd name="connsiteY4" fmla="*/ 0 h 1708108"/>
              <a:gd name="connsiteX5" fmla="*/ 1159321 w 1816551"/>
              <a:gd name="connsiteY5" fmla="*/ 163100 h 1708108"/>
              <a:gd name="connsiteX6" fmla="*/ 1469624 w 1816551"/>
              <a:gd name="connsiteY6" fmla="*/ 163107 h 1708108"/>
              <a:gd name="connsiteX7" fmla="*/ 1565518 w 1816551"/>
              <a:gd name="connsiteY7" fmla="*/ 427019 h 1708108"/>
              <a:gd name="connsiteX8" fmla="*/ 1816552 w 1816551"/>
              <a:gd name="connsiteY8" fmla="*/ 590134 h 1708108"/>
              <a:gd name="connsiteX9" fmla="*/ 1720669 w 1816551"/>
              <a:gd name="connsiteY9" fmla="*/ 854054 h 1708108"/>
              <a:gd name="connsiteX10" fmla="*/ 1816552 w 1816551"/>
              <a:gd name="connsiteY10" fmla="*/ 1117974 h 1708108"/>
              <a:gd name="connsiteX11" fmla="*/ 1565518 w 1816551"/>
              <a:gd name="connsiteY11" fmla="*/ 1281089 h 1708108"/>
              <a:gd name="connsiteX12" fmla="*/ 1469624 w 1816551"/>
              <a:gd name="connsiteY12" fmla="*/ 1545001 h 1708108"/>
              <a:gd name="connsiteX13" fmla="*/ 1159321 w 1816551"/>
              <a:gd name="connsiteY13" fmla="*/ 1545008 h 1708108"/>
              <a:gd name="connsiteX14" fmla="*/ 908276 w 1816551"/>
              <a:gd name="connsiteY14" fmla="*/ 1708108 h 1708108"/>
              <a:gd name="connsiteX15" fmla="*/ 657230 w 1816551"/>
              <a:gd name="connsiteY15" fmla="*/ 1545008 h 1708108"/>
              <a:gd name="connsiteX16" fmla="*/ 346927 w 1816551"/>
              <a:gd name="connsiteY16" fmla="*/ 1545001 h 1708108"/>
              <a:gd name="connsiteX17" fmla="*/ 251033 w 1816551"/>
              <a:gd name="connsiteY17" fmla="*/ 1281089 h 1708108"/>
              <a:gd name="connsiteX18" fmla="*/ -1 w 1816551"/>
              <a:gd name="connsiteY18" fmla="*/ 1117974 h 1708108"/>
              <a:gd name="connsiteX19" fmla="*/ 95882 w 1816551"/>
              <a:gd name="connsiteY19" fmla="*/ 854054 h 1708108"/>
              <a:gd name="connsiteX20" fmla="*/ -1 w 1816551"/>
              <a:gd name="connsiteY20" fmla="*/ 590134 h 170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16551" h="1708108">
                <a:moveTo>
                  <a:pt x="-1" y="590134"/>
                </a:moveTo>
                <a:lnTo>
                  <a:pt x="251033" y="427019"/>
                </a:lnTo>
                <a:lnTo>
                  <a:pt x="346927" y="163107"/>
                </a:lnTo>
                <a:lnTo>
                  <a:pt x="657230" y="163100"/>
                </a:lnTo>
                <a:lnTo>
                  <a:pt x="908276" y="0"/>
                </a:lnTo>
                <a:lnTo>
                  <a:pt x="1159321" y="163100"/>
                </a:lnTo>
                <a:lnTo>
                  <a:pt x="1469624" y="163107"/>
                </a:lnTo>
                <a:lnTo>
                  <a:pt x="1565518" y="427019"/>
                </a:lnTo>
                <a:lnTo>
                  <a:pt x="1816552" y="590134"/>
                </a:lnTo>
                <a:lnTo>
                  <a:pt x="1720669" y="854054"/>
                </a:lnTo>
                <a:lnTo>
                  <a:pt x="1816552" y="1117974"/>
                </a:lnTo>
                <a:lnTo>
                  <a:pt x="1565518" y="1281089"/>
                </a:lnTo>
                <a:lnTo>
                  <a:pt x="1469624" y="1545001"/>
                </a:lnTo>
                <a:lnTo>
                  <a:pt x="1159321" y="1545008"/>
                </a:lnTo>
                <a:lnTo>
                  <a:pt x="908276" y="1708108"/>
                </a:lnTo>
                <a:lnTo>
                  <a:pt x="657230" y="1545008"/>
                </a:lnTo>
                <a:lnTo>
                  <a:pt x="346927" y="1545001"/>
                </a:lnTo>
                <a:lnTo>
                  <a:pt x="251033" y="1281089"/>
                </a:lnTo>
                <a:lnTo>
                  <a:pt x="-1" y="1117974"/>
                </a:lnTo>
                <a:lnTo>
                  <a:pt x="95882" y="854054"/>
                </a:lnTo>
                <a:lnTo>
                  <a:pt x="-1" y="590134"/>
                </a:lnTo>
                <a:close/>
              </a:path>
            </a:pathLst>
          </a:custGeom>
        </p:spPr>
        <p:style>
          <a:lnRef idx="2">
            <a:schemeClr val="lt1">
              <a:hueOff val="0"/>
              <a:satOff val="0"/>
              <a:lumOff val="0"/>
              <a:alphaOff val="0"/>
            </a:schemeClr>
          </a:lnRef>
          <a:fillRef idx="1">
            <a:schemeClr val="accent2">
              <a:hueOff val="-5072306"/>
              <a:satOff val="1016"/>
              <a:lumOff val="-1737"/>
              <a:alphaOff val="0"/>
            </a:schemeClr>
          </a:fillRef>
          <a:effectRef idx="0">
            <a:schemeClr val="accent2">
              <a:hueOff val="-5072306"/>
              <a:satOff val="1016"/>
              <a:lumOff val="-1737"/>
              <a:alphaOff val="0"/>
            </a:schemeClr>
          </a:effectRef>
          <a:fontRef idx="minor">
            <a:schemeClr val="lt1"/>
          </a:fontRef>
        </p:style>
        <p:txBody>
          <a:bodyPr spcFirstLastPara="0" vert="horz" wrap="square" lIns="271353" tIns="447339" rIns="271353" bIns="447339" numCol="1" spcCol="1270" anchor="ctr" anchorCtr="0">
            <a:noAutofit/>
          </a:bodyPr>
          <a:lstStyle/>
          <a:p>
            <a:pPr marL="0" lvl="0" indent="0" algn="ctr" defTabSz="1422400" rtl="1">
              <a:lnSpc>
                <a:spcPct val="90000"/>
              </a:lnSpc>
              <a:spcBef>
                <a:spcPct val="0"/>
              </a:spcBef>
              <a:spcAft>
                <a:spcPct val="35000"/>
              </a:spcAft>
              <a:buNone/>
            </a:pPr>
            <a:r>
              <a:rPr lang="he-IL" sz="3200" kern="1200" dirty="0"/>
              <a:t>אנרגיה אלסטית</a:t>
            </a:r>
          </a:p>
        </p:txBody>
      </p:sp>
      <p:sp>
        <p:nvSpPr>
          <p:cNvPr id="46" name="צורה חופשית: צורה 45">
            <a:extLst>
              <a:ext uri="{FF2B5EF4-FFF2-40B4-BE49-F238E27FC236}">
                <a16:creationId xmlns:a16="http://schemas.microsoft.com/office/drawing/2014/main" id="{AED11A1C-A026-4824-9009-D7EA33FEAD94}"/>
              </a:ext>
            </a:extLst>
          </p:cNvPr>
          <p:cNvSpPr/>
          <p:nvPr/>
        </p:nvSpPr>
        <p:spPr>
          <a:xfrm>
            <a:off x="994141" y="983792"/>
            <a:ext cx="1828976" cy="1686141"/>
          </a:xfrm>
          <a:custGeom>
            <a:avLst/>
            <a:gdLst>
              <a:gd name="connsiteX0" fmla="*/ -1 w 1828976"/>
              <a:gd name="connsiteY0" fmla="*/ 582545 h 1686141"/>
              <a:gd name="connsiteX1" fmla="*/ 252750 w 1828976"/>
              <a:gd name="connsiteY1" fmla="*/ 421527 h 1686141"/>
              <a:gd name="connsiteX2" fmla="*/ 349300 w 1828976"/>
              <a:gd name="connsiteY2" fmla="*/ 161010 h 1686141"/>
              <a:gd name="connsiteX3" fmla="*/ 661725 w 1828976"/>
              <a:gd name="connsiteY3" fmla="*/ 161002 h 1686141"/>
              <a:gd name="connsiteX4" fmla="*/ 914488 w 1828976"/>
              <a:gd name="connsiteY4" fmla="*/ 0 h 1686141"/>
              <a:gd name="connsiteX5" fmla="*/ 1167251 w 1828976"/>
              <a:gd name="connsiteY5" fmla="*/ 161002 h 1686141"/>
              <a:gd name="connsiteX6" fmla="*/ 1479676 w 1828976"/>
              <a:gd name="connsiteY6" fmla="*/ 161010 h 1686141"/>
              <a:gd name="connsiteX7" fmla="*/ 1576226 w 1828976"/>
              <a:gd name="connsiteY7" fmla="*/ 421527 h 1686141"/>
              <a:gd name="connsiteX8" fmla="*/ 1828977 w 1828976"/>
              <a:gd name="connsiteY8" fmla="*/ 582545 h 1686141"/>
              <a:gd name="connsiteX9" fmla="*/ 1732438 w 1828976"/>
              <a:gd name="connsiteY9" fmla="*/ 843071 h 1686141"/>
              <a:gd name="connsiteX10" fmla="*/ 1828977 w 1828976"/>
              <a:gd name="connsiteY10" fmla="*/ 1103596 h 1686141"/>
              <a:gd name="connsiteX11" fmla="*/ 1576226 w 1828976"/>
              <a:gd name="connsiteY11" fmla="*/ 1264614 h 1686141"/>
              <a:gd name="connsiteX12" fmla="*/ 1479676 w 1828976"/>
              <a:gd name="connsiteY12" fmla="*/ 1525131 h 1686141"/>
              <a:gd name="connsiteX13" fmla="*/ 1167251 w 1828976"/>
              <a:gd name="connsiteY13" fmla="*/ 1525139 h 1686141"/>
              <a:gd name="connsiteX14" fmla="*/ 914488 w 1828976"/>
              <a:gd name="connsiteY14" fmla="*/ 1686141 h 1686141"/>
              <a:gd name="connsiteX15" fmla="*/ 661725 w 1828976"/>
              <a:gd name="connsiteY15" fmla="*/ 1525139 h 1686141"/>
              <a:gd name="connsiteX16" fmla="*/ 349300 w 1828976"/>
              <a:gd name="connsiteY16" fmla="*/ 1525131 h 1686141"/>
              <a:gd name="connsiteX17" fmla="*/ 252750 w 1828976"/>
              <a:gd name="connsiteY17" fmla="*/ 1264614 h 1686141"/>
              <a:gd name="connsiteX18" fmla="*/ -1 w 1828976"/>
              <a:gd name="connsiteY18" fmla="*/ 1103596 h 1686141"/>
              <a:gd name="connsiteX19" fmla="*/ 96538 w 1828976"/>
              <a:gd name="connsiteY19" fmla="*/ 843071 h 1686141"/>
              <a:gd name="connsiteX20" fmla="*/ -1 w 1828976"/>
              <a:gd name="connsiteY20" fmla="*/ 582545 h 168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28976" h="1686141">
                <a:moveTo>
                  <a:pt x="-1" y="582545"/>
                </a:moveTo>
                <a:lnTo>
                  <a:pt x="252750" y="421527"/>
                </a:lnTo>
                <a:lnTo>
                  <a:pt x="349300" y="161010"/>
                </a:lnTo>
                <a:lnTo>
                  <a:pt x="661725" y="161002"/>
                </a:lnTo>
                <a:lnTo>
                  <a:pt x="914488" y="0"/>
                </a:lnTo>
                <a:lnTo>
                  <a:pt x="1167251" y="161002"/>
                </a:lnTo>
                <a:lnTo>
                  <a:pt x="1479676" y="161010"/>
                </a:lnTo>
                <a:lnTo>
                  <a:pt x="1576226" y="421527"/>
                </a:lnTo>
                <a:lnTo>
                  <a:pt x="1828977" y="582545"/>
                </a:lnTo>
                <a:lnTo>
                  <a:pt x="1732438" y="843071"/>
                </a:lnTo>
                <a:lnTo>
                  <a:pt x="1828977" y="1103596"/>
                </a:lnTo>
                <a:lnTo>
                  <a:pt x="1576226" y="1264614"/>
                </a:lnTo>
                <a:lnTo>
                  <a:pt x="1479676" y="1525131"/>
                </a:lnTo>
                <a:lnTo>
                  <a:pt x="1167251" y="1525139"/>
                </a:lnTo>
                <a:lnTo>
                  <a:pt x="914488" y="1686141"/>
                </a:lnTo>
                <a:lnTo>
                  <a:pt x="661725" y="1525139"/>
                </a:lnTo>
                <a:lnTo>
                  <a:pt x="349300" y="1525131"/>
                </a:lnTo>
                <a:lnTo>
                  <a:pt x="252750" y="1264614"/>
                </a:lnTo>
                <a:lnTo>
                  <a:pt x="-1" y="1103596"/>
                </a:lnTo>
                <a:lnTo>
                  <a:pt x="96538" y="843071"/>
                </a:lnTo>
                <a:lnTo>
                  <a:pt x="-1" y="582545"/>
                </a:lnTo>
                <a:close/>
              </a:path>
            </a:pathLst>
          </a:custGeom>
        </p:spPr>
        <p:style>
          <a:lnRef idx="2">
            <a:schemeClr val="lt1">
              <a:hueOff val="0"/>
              <a:satOff val="0"/>
              <a:lumOff val="0"/>
              <a:alphaOff val="0"/>
            </a:schemeClr>
          </a:lnRef>
          <a:fillRef idx="1">
            <a:schemeClr val="accent2">
              <a:hueOff val="-7608458"/>
              <a:satOff val="1524"/>
              <a:lumOff val="-2605"/>
              <a:alphaOff val="0"/>
            </a:schemeClr>
          </a:fillRef>
          <a:effectRef idx="0">
            <a:schemeClr val="accent2">
              <a:hueOff val="-7608458"/>
              <a:satOff val="1524"/>
              <a:lumOff val="-2605"/>
              <a:alphaOff val="0"/>
            </a:schemeClr>
          </a:effectRef>
          <a:fontRef idx="minor">
            <a:schemeClr val="lt1"/>
          </a:fontRef>
        </p:style>
        <p:txBody>
          <a:bodyPr spcFirstLastPara="0" vert="horz" wrap="square" lIns="273070" tIns="441847" rIns="273070" bIns="441847"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אנרגית אור</a:t>
            </a:r>
          </a:p>
        </p:txBody>
      </p:sp>
      <p:sp>
        <p:nvSpPr>
          <p:cNvPr id="48" name="צורה חופשית: צורה 47">
            <a:extLst>
              <a:ext uri="{FF2B5EF4-FFF2-40B4-BE49-F238E27FC236}">
                <a16:creationId xmlns:a16="http://schemas.microsoft.com/office/drawing/2014/main" id="{C0D65849-1F71-4D25-B038-C199357DE498}"/>
              </a:ext>
            </a:extLst>
          </p:cNvPr>
          <p:cNvSpPr/>
          <p:nvPr/>
        </p:nvSpPr>
        <p:spPr>
          <a:xfrm>
            <a:off x="10168699" y="2818861"/>
            <a:ext cx="1875086" cy="1796289"/>
          </a:xfrm>
          <a:custGeom>
            <a:avLst/>
            <a:gdLst>
              <a:gd name="connsiteX0" fmla="*/ -1 w 1706837"/>
              <a:gd name="connsiteY0" fmla="*/ 620600 h 1796289"/>
              <a:gd name="connsiteX1" fmla="*/ 235871 w 1706837"/>
              <a:gd name="connsiteY1" fmla="*/ 449064 h 1796289"/>
              <a:gd name="connsiteX2" fmla="*/ 325974 w 1706837"/>
              <a:gd name="connsiteY2" fmla="*/ 171528 h 1796289"/>
              <a:gd name="connsiteX3" fmla="*/ 617535 w 1706837"/>
              <a:gd name="connsiteY3" fmla="*/ 171520 h 1796289"/>
              <a:gd name="connsiteX4" fmla="*/ 853419 w 1706837"/>
              <a:gd name="connsiteY4" fmla="*/ 0 h 1796289"/>
              <a:gd name="connsiteX5" fmla="*/ 1089302 w 1706837"/>
              <a:gd name="connsiteY5" fmla="*/ 171520 h 1796289"/>
              <a:gd name="connsiteX6" fmla="*/ 1380863 w 1706837"/>
              <a:gd name="connsiteY6" fmla="*/ 171528 h 1796289"/>
              <a:gd name="connsiteX7" fmla="*/ 1470966 w 1706837"/>
              <a:gd name="connsiteY7" fmla="*/ 449064 h 1796289"/>
              <a:gd name="connsiteX8" fmla="*/ 1706838 w 1706837"/>
              <a:gd name="connsiteY8" fmla="*/ 620600 h 1796289"/>
              <a:gd name="connsiteX9" fmla="*/ 1616746 w 1706837"/>
              <a:gd name="connsiteY9" fmla="*/ 898145 h 1796289"/>
              <a:gd name="connsiteX10" fmla="*/ 1706838 w 1706837"/>
              <a:gd name="connsiteY10" fmla="*/ 1175689 h 1796289"/>
              <a:gd name="connsiteX11" fmla="*/ 1470966 w 1706837"/>
              <a:gd name="connsiteY11" fmla="*/ 1347225 h 1796289"/>
              <a:gd name="connsiteX12" fmla="*/ 1380863 w 1706837"/>
              <a:gd name="connsiteY12" fmla="*/ 1624761 h 1796289"/>
              <a:gd name="connsiteX13" fmla="*/ 1089302 w 1706837"/>
              <a:gd name="connsiteY13" fmla="*/ 1624769 h 1796289"/>
              <a:gd name="connsiteX14" fmla="*/ 853419 w 1706837"/>
              <a:gd name="connsiteY14" fmla="*/ 1796289 h 1796289"/>
              <a:gd name="connsiteX15" fmla="*/ 617535 w 1706837"/>
              <a:gd name="connsiteY15" fmla="*/ 1624769 h 1796289"/>
              <a:gd name="connsiteX16" fmla="*/ 325974 w 1706837"/>
              <a:gd name="connsiteY16" fmla="*/ 1624761 h 1796289"/>
              <a:gd name="connsiteX17" fmla="*/ 235871 w 1706837"/>
              <a:gd name="connsiteY17" fmla="*/ 1347225 h 1796289"/>
              <a:gd name="connsiteX18" fmla="*/ -1 w 1706837"/>
              <a:gd name="connsiteY18" fmla="*/ 1175689 h 1796289"/>
              <a:gd name="connsiteX19" fmla="*/ 90091 w 1706837"/>
              <a:gd name="connsiteY19" fmla="*/ 898145 h 1796289"/>
              <a:gd name="connsiteX20" fmla="*/ -1 w 1706837"/>
              <a:gd name="connsiteY20" fmla="*/ 620600 h 179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6837" h="1796289">
                <a:moveTo>
                  <a:pt x="-1" y="620600"/>
                </a:moveTo>
                <a:lnTo>
                  <a:pt x="235871" y="449064"/>
                </a:lnTo>
                <a:lnTo>
                  <a:pt x="325974" y="171528"/>
                </a:lnTo>
                <a:lnTo>
                  <a:pt x="617535" y="171520"/>
                </a:lnTo>
                <a:lnTo>
                  <a:pt x="853419" y="0"/>
                </a:lnTo>
                <a:lnTo>
                  <a:pt x="1089302" y="171520"/>
                </a:lnTo>
                <a:lnTo>
                  <a:pt x="1380863" y="171528"/>
                </a:lnTo>
                <a:lnTo>
                  <a:pt x="1470966" y="449064"/>
                </a:lnTo>
                <a:lnTo>
                  <a:pt x="1706838" y="620600"/>
                </a:lnTo>
                <a:lnTo>
                  <a:pt x="1616746" y="898145"/>
                </a:lnTo>
                <a:lnTo>
                  <a:pt x="1706838" y="1175689"/>
                </a:lnTo>
                <a:lnTo>
                  <a:pt x="1470966" y="1347225"/>
                </a:lnTo>
                <a:lnTo>
                  <a:pt x="1380863" y="1624761"/>
                </a:lnTo>
                <a:lnTo>
                  <a:pt x="1089302" y="1624769"/>
                </a:lnTo>
                <a:lnTo>
                  <a:pt x="853419" y="1796289"/>
                </a:lnTo>
                <a:lnTo>
                  <a:pt x="617535" y="1624769"/>
                </a:lnTo>
                <a:lnTo>
                  <a:pt x="325974" y="1624761"/>
                </a:lnTo>
                <a:lnTo>
                  <a:pt x="235871" y="1347225"/>
                </a:lnTo>
                <a:lnTo>
                  <a:pt x="-1" y="1175689"/>
                </a:lnTo>
                <a:lnTo>
                  <a:pt x="90091" y="898145"/>
                </a:lnTo>
                <a:lnTo>
                  <a:pt x="-1" y="620600"/>
                </a:lnTo>
                <a:close/>
              </a:path>
            </a:pathLst>
          </a:custGeom>
        </p:spPr>
        <p:style>
          <a:lnRef idx="2">
            <a:schemeClr val="lt1">
              <a:hueOff val="0"/>
              <a:satOff val="0"/>
              <a:lumOff val="0"/>
              <a:alphaOff val="0"/>
            </a:schemeClr>
          </a:lnRef>
          <a:fillRef idx="1">
            <a:schemeClr val="accent2">
              <a:hueOff val="-10144612"/>
              <a:satOff val="2031"/>
              <a:lumOff val="-3474"/>
              <a:alphaOff val="0"/>
            </a:schemeClr>
          </a:fillRef>
          <a:effectRef idx="0">
            <a:schemeClr val="accent2">
              <a:hueOff val="-10144612"/>
              <a:satOff val="2031"/>
              <a:lumOff val="-3474"/>
              <a:alphaOff val="0"/>
            </a:schemeClr>
          </a:effectRef>
          <a:fontRef idx="minor">
            <a:schemeClr val="lt1"/>
          </a:fontRef>
        </p:style>
        <p:txBody>
          <a:bodyPr spcFirstLastPara="0" vert="horz" wrap="square" lIns="256191" tIns="469384" rIns="256191" bIns="469384"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אנרגית קול</a:t>
            </a:r>
          </a:p>
        </p:txBody>
      </p:sp>
      <p:sp>
        <p:nvSpPr>
          <p:cNvPr id="50" name="צורה חופשית: צורה 49">
            <a:extLst>
              <a:ext uri="{FF2B5EF4-FFF2-40B4-BE49-F238E27FC236}">
                <a16:creationId xmlns:a16="http://schemas.microsoft.com/office/drawing/2014/main" id="{0FF1C17C-D822-43A9-8763-568148371DD0}"/>
              </a:ext>
            </a:extLst>
          </p:cNvPr>
          <p:cNvSpPr/>
          <p:nvPr/>
        </p:nvSpPr>
        <p:spPr>
          <a:xfrm>
            <a:off x="10168699" y="4786665"/>
            <a:ext cx="1937892" cy="1834402"/>
          </a:xfrm>
          <a:custGeom>
            <a:avLst/>
            <a:gdLst>
              <a:gd name="connsiteX0" fmla="*/ -1 w 1937892"/>
              <a:gd name="connsiteY0" fmla="*/ 552283 h 1598550"/>
              <a:gd name="connsiteX1" fmla="*/ 267801 w 1937892"/>
              <a:gd name="connsiteY1" fmla="*/ 399630 h 1598550"/>
              <a:gd name="connsiteX2" fmla="*/ 370101 w 1937892"/>
              <a:gd name="connsiteY2" fmla="*/ 152646 h 1598550"/>
              <a:gd name="connsiteX3" fmla="*/ 701131 w 1937892"/>
              <a:gd name="connsiteY3" fmla="*/ 152639 h 1598550"/>
              <a:gd name="connsiteX4" fmla="*/ 968946 w 1937892"/>
              <a:gd name="connsiteY4" fmla="*/ 0 h 1598550"/>
              <a:gd name="connsiteX5" fmla="*/ 1236761 w 1937892"/>
              <a:gd name="connsiteY5" fmla="*/ 152639 h 1598550"/>
              <a:gd name="connsiteX6" fmla="*/ 1567791 w 1937892"/>
              <a:gd name="connsiteY6" fmla="*/ 152646 h 1598550"/>
              <a:gd name="connsiteX7" fmla="*/ 1670091 w 1937892"/>
              <a:gd name="connsiteY7" fmla="*/ 399630 h 1598550"/>
              <a:gd name="connsiteX8" fmla="*/ 1937893 w 1937892"/>
              <a:gd name="connsiteY8" fmla="*/ 552283 h 1598550"/>
              <a:gd name="connsiteX9" fmla="*/ 1835605 w 1937892"/>
              <a:gd name="connsiteY9" fmla="*/ 799275 h 1598550"/>
              <a:gd name="connsiteX10" fmla="*/ 1937893 w 1937892"/>
              <a:gd name="connsiteY10" fmla="*/ 1046267 h 1598550"/>
              <a:gd name="connsiteX11" fmla="*/ 1670091 w 1937892"/>
              <a:gd name="connsiteY11" fmla="*/ 1198920 h 1598550"/>
              <a:gd name="connsiteX12" fmla="*/ 1567791 w 1937892"/>
              <a:gd name="connsiteY12" fmla="*/ 1445904 h 1598550"/>
              <a:gd name="connsiteX13" fmla="*/ 1236761 w 1937892"/>
              <a:gd name="connsiteY13" fmla="*/ 1445911 h 1598550"/>
              <a:gd name="connsiteX14" fmla="*/ 968946 w 1937892"/>
              <a:gd name="connsiteY14" fmla="*/ 1598550 h 1598550"/>
              <a:gd name="connsiteX15" fmla="*/ 701131 w 1937892"/>
              <a:gd name="connsiteY15" fmla="*/ 1445911 h 1598550"/>
              <a:gd name="connsiteX16" fmla="*/ 370101 w 1937892"/>
              <a:gd name="connsiteY16" fmla="*/ 1445904 h 1598550"/>
              <a:gd name="connsiteX17" fmla="*/ 267801 w 1937892"/>
              <a:gd name="connsiteY17" fmla="*/ 1198920 h 1598550"/>
              <a:gd name="connsiteX18" fmla="*/ -1 w 1937892"/>
              <a:gd name="connsiteY18" fmla="*/ 1046267 h 1598550"/>
              <a:gd name="connsiteX19" fmla="*/ 102287 w 1937892"/>
              <a:gd name="connsiteY19" fmla="*/ 799275 h 1598550"/>
              <a:gd name="connsiteX20" fmla="*/ -1 w 1937892"/>
              <a:gd name="connsiteY20" fmla="*/ 552283 h 15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37892" h="1598550">
                <a:moveTo>
                  <a:pt x="-1" y="552283"/>
                </a:moveTo>
                <a:lnTo>
                  <a:pt x="267801" y="399630"/>
                </a:lnTo>
                <a:lnTo>
                  <a:pt x="370101" y="152646"/>
                </a:lnTo>
                <a:lnTo>
                  <a:pt x="701131" y="152639"/>
                </a:lnTo>
                <a:lnTo>
                  <a:pt x="968946" y="0"/>
                </a:lnTo>
                <a:lnTo>
                  <a:pt x="1236761" y="152639"/>
                </a:lnTo>
                <a:lnTo>
                  <a:pt x="1567791" y="152646"/>
                </a:lnTo>
                <a:lnTo>
                  <a:pt x="1670091" y="399630"/>
                </a:lnTo>
                <a:lnTo>
                  <a:pt x="1937893" y="552283"/>
                </a:lnTo>
                <a:lnTo>
                  <a:pt x="1835605" y="799275"/>
                </a:lnTo>
                <a:lnTo>
                  <a:pt x="1937893" y="1046267"/>
                </a:lnTo>
                <a:lnTo>
                  <a:pt x="1670091" y="1198920"/>
                </a:lnTo>
                <a:lnTo>
                  <a:pt x="1567791" y="1445904"/>
                </a:lnTo>
                <a:lnTo>
                  <a:pt x="1236761" y="1445911"/>
                </a:lnTo>
                <a:lnTo>
                  <a:pt x="968946" y="1598550"/>
                </a:lnTo>
                <a:lnTo>
                  <a:pt x="701131" y="1445911"/>
                </a:lnTo>
                <a:lnTo>
                  <a:pt x="370101" y="1445904"/>
                </a:lnTo>
                <a:lnTo>
                  <a:pt x="267801" y="1198920"/>
                </a:lnTo>
                <a:lnTo>
                  <a:pt x="-1" y="1046267"/>
                </a:lnTo>
                <a:lnTo>
                  <a:pt x="102287" y="799275"/>
                </a:lnTo>
                <a:lnTo>
                  <a:pt x="-1" y="552283"/>
                </a:lnTo>
                <a:close/>
              </a:path>
            </a:pathLst>
          </a:custGeom>
        </p:spPr>
        <p:style>
          <a:lnRef idx="2">
            <a:schemeClr val="lt1">
              <a:hueOff val="0"/>
              <a:satOff val="0"/>
              <a:lumOff val="0"/>
              <a:alphaOff val="0"/>
            </a:schemeClr>
          </a:lnRef>
          <a:fillRef idx="1">
            <a:schemeClr val="accent2">
              <a:hueOff val="-12680764"/>
              <a:satOff val="2539"/>
              <a:lumOff val="-4342"/>
              <a:alphaOff val="0"/>
            </a:schemeClr>
          </a:fillRef>
          <a:effectRef idx="0">
            <a:schemeClr val="accent2">
              <a:hueOff val="-12680764"/>
              <a:satOff val="2539"/>
              <a:lumOff val="-4342"/>
              <a:alphaOff val="0"/>
            </a:schemeClr>
          </a:effectRef>
          <a:fontRef idx="minor">
            <a:schemeClr val="lt1"/>
          </a:fontRef>
        </p:style>
        <p:txBody>
          <a:bodyPr spcFirstLastPara="0" vert="horz" wrap="square" lIns="288121" tIns="419950" rIns="288121" bIns="419950"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אנרגיה חשמלית</a:t>
            </a:r>
          </a:p>
        </p:txBody>
      </p:sp>
      <p:sp>
        <p:nvSpPr>
          <p:cNvPr id="52" name="צורה חופשית: צורה 51">
            <a:extLst>
              <a:ext uri="{FF2B5EF4-FFF2-40B4-BE49-F238E27FC236}">
                <a16:creationId xmlns:a16="http://schemas.microsoft.com/office/drawing/2014/main" id="{4A356ED1-7010-4B90-A091-00057224F0E1}"/>
              </a:ext>
            </a:extLst>
          </p:cNvPr>
          <p:cNvSpPr/>
          <p:nvPr/>
        </p:nvSpPr>
        <p:spPr>
          <a:xfrm>
            <a:off x="-35224" y="3849377"/>
            <a:ext cx="1705906" cy="1531545"/>
          </a:xfrm>
          <a:custGeom>
            <a:avLst/>
            <a:gdLst>
              <a:gd name="connsiteX0" fmla="*/ -1 w 1705906"/>
              <a:gd name="connsiteY0" fmla="*/ 547510 h 1584736"/>
              <a:gd name="connsiteX1" fmla="*/ 235743 w 1705906"/>
              <a:gd name="connsiteY1" fmla="*/ 396177 h 1584736"/>
              <a:gd name="connsiteX2" fmla="*/ 325796 w 1705906"/>
              <a:gd name="connsiteY2" fmla="*/ 151326 h 1584736"/>
              <a:gd name="connsiteX3" fmla="*/ 617198 w 1705906"/>
              <a:gd name="connsiteY3" fmla="*/ 151320 h 1584736"/>
              <a:gd name="connsiteX4" fmla="*/ 852953 w 1705906"/>
              <a:gd name="connsiteY4" fmla="*/ 0 h 1584736"/>
              <a:gd name="connsiteX5" fmla="*/ 1088708 w 1705906"/>
              <a:gd name="connsiteY5" fmla="*/ 151320 h 1584736"/>
              <a:gd name="connsiteX6" fmla="*/ 1380110 w 1705906"/>
              <a:gd name="connsiteY6" fmla="*/ 151326 h 1584736"/>
              <a:gd name="connsiteX7" fmla="*/ 1470163 w 1705906"/>
              <a:gd name="connsiteY7" fmla="*/ 396177 h 1584736"/>
              <a:gd name="connsiteX8" fmla="*/ 1705907 w 1705906"/>
              <a:gd name="connsiteY8" fmla="*/ 547510 h 1584736"/>
              <a:gd name="connsiteX9" fmla="*/ 1615864 w 1705906"/>
              <a:gd name="connsiteY9" fmla="*/ 792368 h 1584736"/>
              <a:gd name="connsiteX10" fmla="*/ 1705907 w 1705906"/>
              <a:gd name="connsiteY10" fmla="*/ 1037226 h 1584736"/>
              <a:gd name="connsiteX11" fmla="*/ 1470163 w 1705906"/>
              <a:gd name="connsiteY11" fmla="*/ 1188559 h 1584736"/>
              <a:gd name="connsiteX12" fmla="*/ 1380110 w 1705906"/>
              <a:gd name="connsiteY12" fmla="*/ 1433410 h 1584736"/>
              <a:gd name="connsiteX13" fmla="*/ 1088708 w 1705906"/>
              <a:gd name="connsiteY13" fmla="*/ 1433416 h 1584736"/>
              <a:gd name="connsiteX14" fmla="*/ 852953 w 1705906"/>
              <a:gd name="connsiteY14" fmla="*/ 1584736 h 1584736"/>
              <a:gd name="connsiteX15" fmla="*/ 617198 w 1705906"/>
              <a:gd name="connsiteY15" fmla="*/ 1433416 h 1584736"/>
              <a:gd name="connsiteX16" fmla="*/ 325796 w 1705906"/>
              <a:gd name="connsiteY16" fmla="*/ 1433410 h 1584736"/>
              <a:gd name="connsiteX17" fmla="*/ 235743 w 1705906"/>
              <a:gd name="connsiteY17" fmla="*/ 1188559 h 1584736"/>
              <a:gd name="connsiteX18" fmla="*/ -1 w 1705906"/>
              <a:gd name="connsiteY18" fmla="*/ 1037226 h 1584736"/>
              <a:gd name="connsiteX19" fmla="*/ 90042 w 1705906"/>
              <a:gd name="connsiteY19" fmla="*/ 792368 h 1584736"/>
              <a:gd name="connsiteX20" fmla="*/ -1 w 1705906"/>
              <a:gd name="connsiteY20" fmla="*/ 547510 h 158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05906" h="1584736">
                <a:moveTo>
                  <a:pt x="-1" y="547510"/>
                </a:moveTo>
                <a:lnTo>
                  <a:pt x="235743" y="396177"/>
                </a:lnTo>
                <a:lnTo>
                  <a:pt x="325796" y="151326"/>
                </a:lnTo>
                <a:lnTo>
                  <a:pt x="617198" y="151320"/>
                </a:lnTo>
                <a:lnTo>
                  <a:pt x="852953" y="0"/>
                </a:lnTo>
                <a:lnTo>
                  <a:pt x="1088708" y="151320"/>
                </a:lnTo>
                <a:lnTo>
                  <a:pt x="1380110" y="151326"/>
                </a:lnTo>
                <a:lnTo>
                  <a:pt x="1470163" y="396177"/>
                </a:lnTo>
                <a:lnTo>
                  <a:pt x="1705907" y="547510"/>
                </a:lnTo>
                <a:lnTo>
                  <a:pt x="1615864" y="792368"/>
                </a:lnTo>
                <a:lnTo>
                  <a:pt x="1705907" y="1037226"/>
                </a:lnTo>
                <a:lnTo>
                  <a:pt x="1470163" y="1188559"/>
                </a:lnTo>
                <a:lnTo>
                  <a:pt x="1380110" y="1433410"/>
                </a:lnTo>
                <a:lnTo>
                  <a:pt x="1088708" y="1433416"/>
                </a:lnTo>
                <a:lnTo>
                  <a:pt x="852953" y="1584736"/>
                </a:lnTo>
                <a:lnTo>
                  <a:pt x="617198" y="1433416"/>
                </a:lnTo>
                <a:lnTo>
                  <a:pt x="325796" y="1433410"/>
                </a:lnTo>
                <a:lnTo>
                  <a:pt x="235743" y="1188559"/>
                </a:lnTo>
                <a:lnTo>
                  <a:pt x="-1" y="1037226"/>
                </a:lnTo>
                <a:lnTo>
                  <a:pt x="90042" y="792368"/>
                </a:lnTo>
                <a:lnTo>
                  <a:pt x="-1" y="547510"/>
                </a:lnTo>
                <a:close/>
              </a:path>
            </a:pathLst>
          </a:custGeom>
        </p:spPr>
        <p:style>
          <a:lnRef idx="2">
            <a:schemeClr val="lt1">
              <a:hueOff val="0"/>
              <a:satOff val="0"/>
              <a:lumOff val="0"/>
              <a:alphaOff val="0"/>
            </a:schemeClr>
          </a:lnRef>
          <a:fillRef idx="1">
            <a:schemeClr val="accent2">
              <a:hueOff val="-15216917"/>
              <a:satOff val="3047"/>
              <a:lumOff val="-5211"/>
              <a:alphaOff val="0"/>
            </a:schemeClr>
          </a:fillRef>
          <a:effectRef idx="0">
            <a:schemeClr val="accent2">
              <a:hueOff val="-15216917"/>
              <a:satOff val="3047"/>
              <a:lumOff val="-5211"/>
              <a:alphaOff val="0"/>
            </a:schemeClr>
          </a:effectRef>
          <a:fontRef idx="minor">
            <a:schemeClr val="lt1"/>
          </a:fontRef>
        </p:style>
        <p:txBody>
          <a:bodyPr spcFirstLastPara="0" vert="horz" wrap="square" lIns="256063" tIns="416497" rIns="256063" bIns="416497"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אנרגית חום</a:t>
            </a:r>
          </a:p>
        </p:txBody>
      </p:sp>
      <p:sp>
        <p:nvSpPr>
          <p:cNvPr id="54" name="צורה חופשית: צורה 53">
            <a:extLst>
              <a:ext uri="{FF2B5EF4-FFF2-40B4-BE49-F238E27FC236}">
                <a16:creationId xmlns:a16="http://schemas.microsoft.com/office/drawing/2014/main" id="{453F66E9-3ECD-4CFD-BACF-5D7ADB1DE25E}"/>
              </a:ext>
            </a:extLst>
          </p:cNvPr>
          <p:cNvSpPr/>
          <p:nvPr/>
        </p:nvSpPr>
        <p:spPr>
          <a:xfrm>
            <a:off x="10000451" y="948740"/>
            <a:ext cx="2043334" cy="1834402"/>
          </a:xfrm>
          <a:custGeom>
            <a:avLst/>
            <a:gdLst>
              <a:gd name="connsiteX0" fmla="*/ -2 w 2043334"/>
              <a:gd name="connsiteY0" fmla="*/ 633768 h 1834402"/>
              <a:gd name="connsiteX1" fmla="*/ 282373 w 2043334"/>
              <a:gd name="connsiteY1" fmla="*/ 458592 h 1834402"/>
              <a:gd name="connsiteX2" fmla="*/ 390238 w 2043334"/>
              <a:gd name="connsiteY2" fmla="*/ 175167 h 1834402"/>
              <a:gd name="connsiteX3" fmla="*/ 739280 w 2043334"/>
              <a:gd name="connsiteY3" fmla="*/ 175159 h 1834402"/>
              <a:gd name="connsiteX4" fmla="*/ 1021667 w 2043334"/>
              <a:gd name="connsiteY4" fmla="*/ 0 h 1834402"/>
              <a:gd name="connsiteX5" fmla="*/ 1304054 w 2043334"/>
              <a:gd name="connsiteY5" fmla="*/ 175159 h 1834402"/>
              <a:gd name="connsiteX6" fmla="*/ 1653096 w 2043334"/>
              <a:gd name="connsiteY6" fmla="*/ 175167 h 1834402"/>
              <a:gd name="connsiteX7" fmla="*/ 1760961 w 2043334"/>
              <a:gd name="connsiteY7" fmla="*/ 458592 h 1834402"/>
              <a:gd name="connsiteX8" fmla="*/ 2043336 w 2043334"/>
              <a:gd name="connsiteY8" fmla="*/ 633768 h 1834402"/>
              <a:gd name="connsiteX9" fmla="*/ 1935482 w 2043334"/>
              <a:gd name="connsiteY9" fmla="*/ 917201 h 1834402"/>
              <a:gd name="connsiteX10" fmla="*/ 2043336 w 2043334"/>
              <a:gd name="connsiteY10" fmla="*/ 1200634 h 1834402"/>
              <a:gd name="connsiteX11" fmla="*/ 1760961 w 2043334"/>
              <a:gd name="connsiteY11" fmla="*/ 1375810 h 1834402"/>
              <a:gd name="connsiteX12" fmla="*/ 1653096 w 2043334"/>
              <a:gd name="connsiteY12" fmla="*/ 1659235 h 1834402"/>
              <a:gd name="connsiteX13" fmla="*/ 1304054 w 2043334"/>
              <a:gd name="connsiteY13" fmla="*/ 1659243 h 1834402"/>
              <a:gd name="connsiteX14" fmla="*/ 1021667 w 2043334"/>
              <a:gd name="connsiteY14" fmla="*/ 1834402 h 1834402"/>
              <a:gd name="connsiteX15" fmla="*/ 739280 w 2043334"/>
              <a:gd name="connsiteY15" fmla="*/ 1659243 h 1834402"/>
              <a:gd name="connsiteX16" fmla="*/ 390238 w 2043334"/>
              <a:gd name="connsiteY16" fmla="*/ 1659235 h 1834402"/>
              <a:gd name="connsiteX17" fmla="*/ 282373 w 2043334"/>
              <a:gd name="connsiteY17" fmla="*/ 1375810 h 1834402"/>
              <a:gd name="connsiteX18" fmla="*/ -2 w 2043334"/>
              <a:gd name="connsiteY18" fmla="*/ 1200634 h 1834402"/>
              <a:gd name="connsiteX19" fmla="*/ 107852 w 2043334"/>
              <a:gd name="connsiteY19" fmla="*/ 917201 h 1834402"/>
              <a:gd name="connsiteX20" fmla="*/ -2 w 2043334"/>
              <a:gd name="connsiteY20" fmla="*/ 633768 h 18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43334" h="1834402">
                <a:moveTo>
                  <a:pt x="-2" y="633768"/>
                </a:moveTo>
                <a:lnTo>
                  <a:pt x="282373" y="458592"/>
                </a:lnTo>
                <a:lnTo>
                  <a:pt x="390238" y="175167"/>
                </a:lnTo>
                <a:lnTo>
                  <a:pt x="739280" y="175159"/>
                </a:lnTo>
                <a:lnTo>
                  <a:pt x="1021667" y="0"/>
                </a:lnTo>
                <a:lnTo>
                  <a:pt x="1304054" y="175159"/>
                </a:lnTo>
                <a:lnTo>
                  <a:pt x="1653096" y="175167"/>
                </a:lnTo>
                <a:lnTo>
                  <a:pt x="1760961" y="458592"/>
                </a:lnTo>
                <a:lnTo>
                  <a:pt x="2043336" y="633768"/>
                </a:lnTo>
                <a:lnTo>
                  <a:pt x="1935482" y="917201"/>
                </a:lnTo>
                <a:lnTo>
                  <a:pt x="2043336" y="1200634"/>
                </a:lnTo>
                <a:lnTo>
                  <a:pt x="1760961" y="1375810"/>
                </a:lnTo>
                <a:lnTo>
                  <a:pt x="1653096" y="1659235"/>
                </a:lnTo>
                <a:lnTo>
                  <a:pt x="1304054" y="1659243"/>
                </a:lnTo>
                <a:lnTo>
                  <a:pt x="1021667" y="1834402"/>
                </a:lnTo>
                <a:lnTo>
                  <a:pt x="739280" y="1659243"/>
                </a:lnTo>
                <a:lnTo>
                  <a:pt x="390238" y="1659235"/>
                </a:lnTo>
                <a:lnTo>
                  <a:pt x="282373" y="1375810"/>
                </a:lnTo>
                <a:lnTo>
                  <a:pt x="-2" y="1200634"/>
                </a:lnTo>
                <a:lnTo>
                  <a:pt x="107852" y="917201"/>
                </a:lnTo>
                <a:lnTo>
                  <a:pt x="-2" y="633768"/>
                </a:lnTo>
                <a:close/>
              </a:path>
            </a:pathLst>
          </a:custGeom>
        </p:spPr>
        <p:style>
          <a:lnRef idx="2">
            <a:schemeClr val="lt1">
              <a:hueOff val="0"/>
              <a:satOff val="0"/>
              <a:lumOff val="0"/>
              <a:alphaOff val="0"/>
            </a:schemeClr>
          </a:lnRef>
          <a:fillRef idx="1">
            <a:schemeClr val="accent2">
              <a:hueOff val="-17753069"/>
              <a:satOff val="3555"/>
              <a:lumOff val="-6079"/>
              <a:alphaOff val="0"/>
            </a:schemeClr>
          </a:fillRef>
          <a:effectRef idx="0">
            <a:schemeClr val="accent2">
              <a:hueOff val="-17753069"/>
              <a:satOff val="3555"/>
              <a:lumOff val="-6079"/>
              <a:alphaOff val="0"/>
            </a:schemeClr>
          </a:effectRef>
          <a:fontRef idx="minor">
            <a:schemeClr val="lt1"/>
          </a:fontRef>
        </p:style>
        <p:txBody>
          <a:bodyPr spcFirstLastPara="0" vert="horz" wrap="square" lIns="302693" tIns="478912" rIns="302693" bIns="478912" numCol="1" spcCol="1270" anchor="ctr" anchorCtr="0">
            <a:noAutofit/>
          </a:bodyPr>
          <a:lstStyle/>
          <a:p>
            <a:pPr marL="0" lvl="0" indent="0" algn="ctr" defTabSz="1422400" rtl="1">
              <a:lnSpc>
                <a:spcPct val="90000"/>
              </a:lnSpc>
              <a:spcBef>
                <a:spcPct val="0"/>
              </a:spcBef>
              <a:spcAft>
                <a:spcPct val="35000"/>
              </a:spcAft>
              <a:buNone/>
            </a:pPr>
            <a:r>
              <a:rPr lang="he-IL" sz="3200" b="0" kern="1200" dirty="0"/>
              <a:t>אנרגיה כימית</a:t>
            </a:r>
          </a:p>
        </p:txBody>
      </p:sp>
    </p:spTree>
    <p:extLst>
      <p:ext uri="{BB962C8B-B14F-4D97-AF65-F5344CB8AC3E}">
        <p14:creationId xmlns:p14="http://schemas.microsoft.com/office/powerpoint/2010/main" val="2141694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תוכן 5">
            <a:extLst>
              <a:ext uri="{FF2B5EF4-FFF2-40B4-BE49-F238E27FC236}">
                <a16:creationId xmlns:a16="http://schemas.microsoft.com/office/drawing/2014/main" id="{5A05ABF4-64F8-4A6E-A331-72C4ECE618B8}"/>
              </a:ext>
            </a:extLst>
          </p:cNvPr>
          <p:cNvSpPr txBox="1">
            <a:spLocks noGrp="1"/>
          </p:cNvSpPr>
          <p:nvPr>
            <p:ph type="body" sz="quarter" idx="10"/>
          </p:nvPr>
        </p:nvSpPr>
        <p:spPr>
          <a:xfrm>
            <a:off x="440340" y="1752139"/>
            <a:ext cx="1131132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marL="0" indent="0" algn="ctr">
              <a:buNone/>
            </a:pPr>
            <a:r>
              <a:rPr lang="he-IL" sz="4000" b="1" dirty="0"/>
              <a:t>אנרגיה יכולה  </a:t>
            </a:r>
            <a:r>
              <a:rPr lang="he-IL" sz="6000" b="1" dirty="0"/>
              <a:t>להפוך  </a:t>
            </a:r>
            <a:r>
              <a:rPr lang="he-IL" sz="4000" b="1" dirty="0"/>
              <a:t>מסוג אנרגיה אחד לאחר</a:t>
            </a:r>
            <a:endParaRPr lang="he-IL" sz="6000" b="1" dirty="0"/>
          </a:p>
        </p:txBody>
      </p:sp>
      <p:sp>
        <p:nvSpPr>
          <p:cNvPr id="2" name="כותרת 1">
            <a:extLst>
              <a:ext uri="{FF2B5EF4-FFF2-40B4-BE49-F238E27FC236}">
                <a16:creationId xmlns:a16="http://schemas.microsoft.com/office/drawing/2014/main" id="{152D7C23-E191-4F5D-8318-7B04F8204019}"/>
              </a:ext>
            </a:extLst>
          </p:cNvPr>
          <p:cNvSpPr>
            <a:spLocks noGrp="1"/>
          </p:cNvSpPr>
          <p:nvPr>
            <p:ph type="title"/>
          </p:nvPr>
        </p:nvSpPr>
        <p:spPr/>
        <p:txBody>
          <a:bodyPr>
            <a:normAutofit/>
          </a:bodyPr>
          <a:lstStyle/>
          <a:p>
            <a:pPr algn="ctr"/>
            <a:r>
              <a:rPr lang="he-IL" sz="4000" b="1" dirty="0"/>
              <a:t>המרות אנרגיה</a:t>
            </a:r>
          </a:p>
        </p:txBody>
      </p:sp>
      <p:sp>
        <p:nvSpPr>
          <p:cNvPr id="3" name="מלבן 2">
            <a:extLst>
              <a:ext uri="{FF2B5EF4-FFF2-40B4-BE49-F238E27FC236}">
                <a16:creationId xmlns:a16="http://schemas.microsoft.com/office/drawing/2014/main" id="{F5EE4CEA-7450-4204-9A58-C50C0B2A60E4}"/>
              </a:ext>
            </a:extLst>
          </p:cNvPr>
          <p:cNvSpPr/>
          <p:nvPr/>
        </p:nvSpPr>
        <p:spPr>
          <a:xfrm>
            <a:off x="1837268" y="3666883"/>
            <a:ext cx="12005733" cy="3170099"/>
          </a:xfrm>
          <a:prstGeom prst="rect">
            <a:avLst/>
          </a:prstGeom>
        </p:spPr>
        <p:txBody>
          <a:bodyPr wrap="square">
            <a:spAutoFit/>
          </a:bodyPr>
          <a:lstStyle/>
          <a:p>
            <a:pPr algn="ctr"/>
            <a:r>
              <a:rPr lang="he-IL" sz="4000" dirty="0"/>
              <a:t>אנרגיה כימית של הסוללה </a:t>
            </a:r>
          </a:p>
          <a:p>
            <a:pPr algn="ctr"/>
            <a:r>
              <a:rPr lang="he-IL" sz="3200" b="1" dirty="0">
                <a:solidFill>
                  <a:srgbClr val="FF0000"/>
                </a:solidFill>
              </a:rPr>
              <a:t>הפכה</a:t>
            </a:r>
            <a:r>
              <a:rPr lang="he-IL" sz="4000" dirty="0">
                <a:solidFill>
                  <a:srgbClr val="FF0000"/>
                </a:solidFill>
              </a:rPr>
              <a:t> </a:t>
            </a:r>
            <a:r>
              <a:rPr lang="he-IL" sz="4000" dirty="0"/>
              <a:t>   </a:t>
            </a:r>
          </a:p>
          <a:p>
            <a:pPr algn="ctr"/>
            <a:r>
              <a:rPr lang="he-IL" sz="4000" dirty="0"/>
              <a:t>לאנרגיה חשמלית    </a:t>
            </a:r>
          </a:p>
          <a:p>
            <a:pPr algn="ctr"/>
            <a:r>
              <a:rPr lang="he-IL" sz="3200" dirty="0">
                <a:solidFill>
                  <a:srgbClr val="FF0000"/>
                </a:solidFill>
              </a:rPr>
              <a:t>ש</a:t>
            </a:r>
            <a:r>
              <a:rPr lang="he-IL" sz="3200" b="1" dirty="0">
                <a:solidFill>
                  <a:srgbClr val="FF0000"/>
                </a:solidFill>
              </a:rPr>
              <a:t>הפכה</a:t>
            </a:r>
            <a:r>
              <a:rPr lang="he-IL" sz="4000" dirty="0"/>
              <a:t>    </a:t>
            </a:r>
          </a:p>
          <a:p>
            <a:pPr algn="ctr"/>
            <a:r>
              <a:rPr lang="he-IL" sz="4000" dirty="0"/>
              <a:t>לאנרגית תנועה</a:t>
            </a:r>
          </a:p>
        </p:txBody>
      </p:sp>
      <p:pic>
        <p:nvPicPr>
          <p:cNvPr id="9" name="תמונה 8">
            <a:extLst>
              <a:ext uri="{FF2B5EF4-FFF2-40B4-BE49-F238E27FC236}">
                <a16:creationId xmlns:a16="http://schemas.microsoft.com/office/drawing/2014/main" id="{7C7B2BE2-528B-4A76-8977-1D9594CCFCA2}"/>
              </a:ext>
            </a:extLst>
          </p:cNvPr>
          <p:cNvPicPr>
            <a:picLocks noChangeAspect="1"/>
          </p:cNvPicPr>
          <p:nvPr/>
        </p:nvPicPr>
        <p:blipFill rotWithShape="1">
          <a:blip r:embed="rId3"/>
          <a:srcRect t="6666"/>
          <a:stretch/>
        </p:blipFill>
        <p:spPr>
          <a:xfrm>
            <a:off x="186267" y="3678873"/>
            <a:ext cx="4165600" cy="2917743"/>
          </a:xfrm>
          <a:prstGeom prst="rect">
            <a:avLst/>
          </a:prstGeom>
        </p:spPr>
      </p:pic>
    </p:spTree>
    <p:extLst>
      <p:ext uri="{BB962C8B-B14F-4D97-AF65-F5344CB8AC3E}">
        <p14:creationId xmlns:p14="http://schemas.microsoft.com/office/powerpoint/2010/main" val="4240311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a:extLst>
              <a:ext uri="{FF2B5EF4-FFF2-40B4-BE49-F238E27FC236}">
                <a16:creationId xmlns:a16="http://schemas.microsoft.com/office/drawing/2014/main" id="{C9F7F5EC-EAA2-4D11-A632-B961370DD823}"/>
              </a:ext>
            </a:extLst>
          </p:cNvPr>
          <p:cNvSpPr>
            <a:spLocks noGrp="1"/>
          </p:cNvSpPr>
          <p:nvPr>
            <p:ph type="body" sz="quarter" idx="10"/>
          </p:nvPr>
        </p:nvSpPr>
        <p:spPr>
          <a:xfrm>
            <a:off x="-1271208" y="3454400"/>
            <a:ext cx="10770131" cy="3844925"/>
          </a:xfrm>
        </p:spPr>
        <p:txBody>
          <a:bodyPr/>
          <a:lstStyle/>
          <a:p>
            <a:r>
              <a:rPr lang="he-IL" dirty="0"/>
              <a:t>אנרגית התנועה של אחד מחלקי הדומינו</a:t>
            </a:r>
          </a:p>
          <a:p>
            <a:r>
              <a:rPr lang="he-IL" dirty="0">
                <a:solidFill>
                  <a:srgbClr val="FF0000"/>
                </a:solidFill>
              </a:rPr>
              <a:t>עברה</a:t>
            </a:r>
            <a:r>
              <a:rPr lang="he-IL" dirty="0"/>
              <a:t>          </a:t>
            </a:r>
          </a:p>
          <a:p>
            <a:r>
              <a:rPr lang="he-IL" dirty="0"/>
              <a:t>לאנרגית תנועה של חלק אחר בדומינו</a:t>
            </a:r>
            <a:br>
              <a:rPr lang="he-IL" dirty="0"/>
            </a:br>
            <a:endParaRPr lang="he-IL" dirty="0"/>
          </a:p>
        </p:txBody>
      </p:sp>
      <p:sp>
        <p:nvSpPr>
          <p:cNvPr id="7" name="כותרת 1">
            <a:extLst>
              <a:ext uri="{FF2B5EF4-FFF2-40B4-BE49-F238E27FC236}">
                <a16:creationId xmlns:a16="http://schemas.microsoft.com/office/drawing/2014/main" id="{A646063E-F31A-4B12-BBB6-F5912B45B6FE}"/>
              </a:ext>
            </a:extLst>
          </p:cNvPr>
          <p:cNvSpPr txBox="1">
            <a:spLocks/>
          </p:cNvSpPr>
          <p:nvPr/>
        </p:nvSpPr>
        <p:spPr>
          <a:xfrm>
            <a:off x="2565738" y="608720"/>
            <a:ext cx="8990923" cy="720000"/>
          </a:xfrm>
          <a:prstGeom prst="rect">
            <a:avLst/>
          </a:prstGeom>
          <a:solidFill>
            <a:schemeClr val="accent1"/>
          </a:solidFill>
        </p:spPr>
        <p:txBody>
          <a:bodyPr vert="horz" lIns="91440" tIns="45720" rIns="91440" bIns="45720" rtlCol="0" anchor="b">
            <a:noAutofit/>
          </a:bodyPr>
          <a:lstStyle>
            <a:lvl1pPr algn="r" defTabSz="914400" rtl="1" eaLnBrk="1" latinLnBrk="0" hangingPunct="1">
              <a:lnSpc>
                <a:spcPct val="90000"/>
              </a:lnSpc>
              <a:spcBef>
                <a:spcPct val="0"/>
              </a:spcBef>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he-IL" sz="4000" dirty="0"/>
              <a:t>המרות אנרגיה – מעבר אנרגיה</a:t>
            </a:r>
          </a:p>
        </p:txBody>
      </p:sp>
      <p:sp>
        <p:nvSpPr>
          <p:cNvPr id="9" name="מציין מיקום תוכן 5">
            <a:extLst>
              <a:ext uri="{FF2B5EF4-FFF2-40B4-BE49-F238E27FC236}">
                <a16:creationId xmlns:a16="http://schemas.microsoft.com/office/drawing/2014/main" id="{6A747CD9-C8B0-415F-8BBF-D72E11BCDC5E}"/>
              </a:ext>
            </a:extLst>
          </p:cNvPr>
          <p:cNvSpPr txBox="1">
            <a:spLocks/>
          </p:cNvSpPr>
          <p:nvPr/>
        </p:nvSpPr>
        <p:spPr>
          <a:xfrm>
            <a:off x="929641" y="1746526"/>
            <a:ext cx="10762836" cy="1107996"/>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91440" tIns="45720" rIns="91440" bIns="45720" rtlCol="1">
            <a:spAutoFit/>
          </a:bodyPr>
          <a:lstStyle>
            <a:lvl1pPr marL="0" indent="0" algn="ctr" defTabSz="914400" rtl="1" eaLnBrk="1" latinLnBrk="0" hangingPunct="1">
              <a:lnSpc>
                <a:spcPct val="100000"/>
              </a:lnSpc>
              <a:spcBef>
                <a:spcPts val="1000"/>
              </a:spcBef>
              <a:buFont typeface="Arial" panose="020B0604020202020204" pitchFamily="34" charset="0"/>
              <a:buNone/>
              <a:defRPr sz="3600" b="0" i="0" kern="1200">
                <a:solidFill>
                  <a:schemeClr val="dk1"/>
                </a:solidFill>
                <a:latin typeface="Calibri" panose="020F0502020204030204" pitchFamily="34" charset="0"/>
                <a:ea typeface="+mn-ea"/>
                <a:cs typeface="Calibri" panose="020F0502020204030204" pitchFamily="34" charset="0"/>
              </a:defRPr>
            </a:lvl1pPr>
            <a:lvl2pPr marL="457200" indent="0" algn="ctr" defTabSz="914400" rtl="1" eaLnBrk="1" latinLnBrk="0" hangingPunct="1">
              <a:lnSpc>
                <a:spcPct val="90000"/>
              </a:lnSpc>
              <a:spcBef>
                <a:spcPts val="500"/>
              </a:spcBef>
              <a:buFont typeface="Arial" panose="020B0604020202020204" pitchFamily="34" charset="0"/>
              <a:buNone/>
              <a:defRPr sz="2400" b="0" i="0" kern="1200">
                <a:solidFill>
                  <a:schemeClr val="dk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2000" b="0" i="0" kern="1200">
                <a:solidFill>
                  <a:schemeClr val="dk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800" b="0" i="0" kern="1200">
                <a:solidFill>
                  <a:schemeClr val="dk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800" b="0" i="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he-IL" sz="4400" b="1" dirty="0"/>
              <a:t>אנרגיה יכולה </a:t>
            </a:r>
            <a:r>
              <a:rPr lang="he-IL" sz="6600" b="1" dirty="0"/>
              <a:t>לעבור</a:t>
            </a:r>
            <a:r>
              <a:rPr lang="he-IL" sz="5400" b="1" dirty="0"/>
              <a:t> </a:t>
            </a:r>
            <a:r>
              <a:rPr lang="he-IL" b="1" dirty="0"/>
              <a:t> </a:t>
            </a:r>
            <a:r>
              <a:rPr lang="he-IL" sz="4400" b="1" dirty="0">
                <a:solidFill>
                  <a:srgbClr val="FF0000"/>
                </a:solidFill>
              </a:rPr>
              <a:t>מגוף אחד לגוף אחר</a:t>
            </a:r>
          </a:p>
        </p:txBody>
      </p:sp>
      <p:pic>
        <p:nvPicPr>
          <p:cNvPr id="10242" name="Picture 2" descr="דומינו | וקטורים לשימוש ציבורי">
            <a:extLst>
              <a:ext uri="{FF2B5EF4-FFF2-40B4-BE49-F238E27FC236}">
                <a16:creationId xmlns:a16="http://schemas.microsoft.com/office/drawing/2014/main" id="{78B90E2F-5726-42A4-9746-C6DB09CAC5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153"/>
          <a:stretch/>
        </p:blipFill>
        <p:spPr bwMode="auto">
          <a:xfrm>
            <a:off x="7654543" y="3289630"/>
            <a:ext cx="3902118" cy="295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976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p:cNvGraphicFramePr>
            <a:graphicFrameLocks noGrp="1"/>
          </p:cNvGraphicFramePr>
          <p:nvPr/>
        </p:nvGraphicFramePr>
        <p:xfrm>
          <a:off x="0" y="0"/>
          <a:ext cx="12192000" cy="6858000"/>
        </p:xfrm>
        <a:graphic>
          <a:graphicData uri="http://schemas.openxmlformats.org/drawingml/2006/table">
            <a:tbl>
              <a:tblPr rtl="1" firstRow="1" bandRow="1">
                <a:tableStyleId>{5940675A-B579-460E-94D1-54222C63F5DA}</a:tableStyleId>
              </a:tblPr>
              <a:tblGrid>
                <a:gridCol w="3048000">
                  <a:extLst>
                    <a:ext uri="{9D8B030D-6E8A-4147-A177-3AD203B41FA5}">
                      <a16:colId xmlns:a16="http://schemas.microsoft.com/office/drawing/2014/main" val="536121555"/>
                    </a:ext>
                  </a:extLst>
                </a:gridCol>
                <a:gridCol w="3048000">
                  <a:extLst>
                    <a:ext uri="{9D8B030D-6E8A-4147-A177-3AD203B41FA5}">
                      <a16:colId xmlns:a16="http://schemas.microsoft.com/office/drawing/2014/main" val="1977006118"/>
                    </a:ext>
                  </a:extLst>
                </a:gridCol>
                <a:gridCol w="3048000">
                  <a:extLst>
                    <a:ext uri="{9D8B030D-6E8A-4147-A177-3AD203B41FA5}">
                      <a16:colId xmlns:a16="http://schemas.microsoft.com/office/drawing/2014/main" val="1142994343"/>
                    </a:ext>
                  </a:extLst>
                </a:gridCol>
                <a:gridCol w="3048000">
                  <a:extLst>
                    <a:ext uri="{9D8B030D-6E8A-4147-A177-3AD203B41FA5}">
                      <a16:colId xmlns:a16="http://schemas.microsoft.com/office/drawing/2014/main" val="3361427275"/>
                    </a:ext>
                  </a:extLst>
                </a:gridCol>
              </a:tblGrid>
              <a:tr h="2286000">
                <a:tc>
                  <a:txBody>
                    <a:bodyPr/>
                    <a:lstStyle/>
                    <a:p>
                      <a:pPr rtl="1"/>
                      <a:endParaRPr lang="he-IL" dirty="0"/>
                    </a:p>
                  </a:txBody>
                  <a:tcPr/>
                </a:tc>
                <a:tc>
                  <a:txBody>
                    <a:bodyPr/>
                    <a:lstStyle/>
                    <a:p>
                      <a:pPr rtl="1"/>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753082593"/>
                  </a:ext>
                </a:extLst>
              </a:tr>
              <a:tr h="2286000">
                <a:tc>
                  <a:txBody>
                    <a:bodyPr/>
                    <a:lstStyle/>
                    <a:p>
                      <a:pPr rtl="1"/>
                      <a:endParaRPr lang="he-IL" dirty="0"/>
                    </a:p>
                  </a:txBody>
                  <a:tcPr/>
                </a:tc>
                <a:tc>
                  <a:txBody>
                    <a:bodyPr/>
                    <a:lstStyle/>
                    <a:p>
                      <a:pPr rtl="1"/>
                      <a:endParaRPr lang="he-IL" dirty="0"/>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3993459810"/>
                  </a:ext>
                </a:extLst>
              </a:tr>
              <a:tr h="2286000">
                <a:tc>
                  <a:txBody>
                    <a:bodyPr/>
                    <a:lstStyle/>
                    <a:p>
                      <a:pPr rtl="1"/>
                      <a:endParaRPr lang="he-IL" dirty="0"/>
                    </a:p>
                  </a:txBody>
                  <a:tcPr/>
                </a:tc>
                <a:tc>
                  <a:txBody>
                    <a:bodyPr/>
                    <a:lstStyle/>
                    <a:p>
                      <a:pPr rtl="1"/>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3087169393"/>
                  </a:ext>
                </a:extLst>
              </a:tr>
            </a:tbl>
          </a:graphicData>
        </a:graphic>
      </p:graphicFrame>
      <p:sp>
        <p:nvSpPr>
          <p:cNvPr id="12" name="TextBox 11"/>
          <p:cNvSpPr txBox="1"/>
          <p:nvPr/>
        </p:nvSpPr>
        <p:spPr>
          <a:xfrm>
            <a:off x="3124200" y="6334856"/>
            <a:ext cx="3428999" cy="584775"/>
          </a:xfrm>
          <a:prstGeom prst="rect">
            <a:avLst/>
          </a:prstGeom>
          <a:noFill/>
        </p:spPr>
        <p:txBody>
          <a:bodyPr wrap="square" rtlCol="1">
            <a:spAutoFit/>
          </a:bodyPr>
          <a:lstStyle/>
          <a:p>
            <a:r>
              <a:rPr lang="he-IL" sz="3200" dirty="0"/>
              <a:t>מטחנת תבלינים</a:t>
            </a:r>
          </a:p>
        </p:txBody>
      </p:sp>
      <p:sp>
        <p:nvSpPr>
          <p:cNvPr id="13" name="TextBox 12"/>
          <p:cNvSpPr txBox="1"/>
          <p:nvPr/>
        </p:nvSpPr>
        <p:spPr>
          <a:xfrm>
            <a:off x="6472572" y="4023524"/>
            <a:ext cx="2102901" cy="584775"/>
          </a:xfrm>
          <a:prstGeom prst="rect">
            <a:avLst/>
          </a:prstGeom>
          <a:noFill/>
        </p:spPr>
        <p:txBody>
          <a:bodyPr wrap="square" rtlCol="1">
            <a:spAutoFit/>
          </a:bodyPr>
          <a:lstStyle/>
          <a:p>
            <a:r>
              <a:rPr lang="he-IL" sz="3200" dirty="0"/>
              <a:t>עלי ומכתש </a:t>
            </a:r>
          </a:p>
        </p:txBody>
      </p:sp>
      <p:pic>
        <p:nvPicPr>
          <p:cNvPr id="1026" name="Picture 2" descr="83932205">
            <a:extLst>
              <a:ext uri="{FF2B5EF4-FFF2-40B4-BE49-F238E27FC236}">
                <a16:creationId xmlns:a16="http://schemas.microsoft.com/office/drawing/2014/main" id="{8EF35B7D-4640-4734-BF0C-40013CDAB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2589" y="2396203"/>
            <a:ext cx="2570748" cy="1838591"/>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E658B2D9-26D0-4619-98C5-57163820943A}"/>
              </a:ext>
            </a:extLst>
          </p:cNvPr>
          <p:cNvPicPr>
            <a:picLocks noChangeAspect="1"/>
          </p:cNvPicPr>
          <p:nvPr/>
        </p:nvPicPr>
        <p:blipFill>
          <a:blip r:embed="rId4"/>
          <a:stretch>
            <a:fillRect/>
          </a:stretch>
        </p:blipFill>
        <p:spPr>
          <a:xfrm>
            <a:off x="6163237" y="4611432"/>
            <a:ext cx="2518612" cy="1963335"/>
          </a:xfrm>
          <a:prstGeom prst="rect">
            <a:avLst/>
          </a:prstGeom>
        </p:spPr>
      </p:pic>
      <p:pic>
        <p:nvPicPr>
          <p:cNvPr id="3" name="תמונה 2">
            <a:extLst>
              <a:ext uri="{FF2B5EF4-FFF2-40B4-BE49-F238E27FC236}">
                <a16:creationId xmlns:a16="http://schemas.microsoft.com/office/drawing/2014/main" id="{B8160E6E-964F-4449-87E7-DAC7745E4467}"/>
              </a:ext>
            </a:extLst>
          </p:cNvPr>
          <p:cNvPicPr>
            <a:picLocks noChangeAspect="1"/>
          </p:cNvPicPr>
          <p:nvPr/>
        </p:nvPicPr>
        <p:blipFill rotWithShape="1">
          <a:blip r:embed="rId5"/>
          <a:srcRect l="13773" t="8610" r="12064" b="52959"/>
          <a:stretch/>
        </p:blipFill>
        <p:spPr>
          <a:xfrm>
            <a:off x="186029" y="4845399"/>
            <a:ext cx="2569725" cy="1804348"/>
          </a:xfrm>
          <a:prstGeom prst="rect">
            <a:avLst/>
          </a:prstGeom>
        </p:spPr>
      </p:pic>
      <p:pic>
        <p:nvPicPr>
          <p:cNvPr id="14" name="תמונה 13">
            <a:extLst>
              <a:ext uri="{FF2B5EF4-FFF2-40B4-BE49-F238E27FC236}">
                <a16:creationId xmlns:a16="http://schemas.microsoft.com/office/drawing/2014/main" id="{DF7F547F-4ACF-4CAC-A5F5-78700D4631C8}"/>
              </a:ext>
            </a:extLst>
          </p:cNvPr>
          <p:cNvPicPr>
            <a:picLocks noChangeAspect="1"/>
          </p:cNvPicPr>
          <p:nvPr/>
        </p:nvPicPr>
        <p:blipFill>
          <a:blip r:embed="rId6"/>
          <a:stretch>
            <a:fillRect/>
          </a:stretch>
        </p:blipFill>
        <p:spPr>
          <a:xfrm>
            <a:off x="6267563" y="2428719"/>
            <a:ext cx="2660009" cy="1651193"/>
          </a:xfrm>
          <a:prstGeom prst="rect">
            <a:avLst/>
          </a:prstGeom>
        </p:spPr>
      </p:pic>
      <p:sp>
        <p:nvSpPr>
          <p:cNvPr id="17" name="TextBox 20">
            <a:extLst>
              <a:ext uri="{FF2B5EF4-FFF2-40B4-BE49-F238E27FC236}">
                <a16:creationId xmlns:a16="http://schemas.microsoft.com/office/drawing/2014/main" id="{97B31210-69C4-414B-9847-CA78C298CAB3}"/>
              </a:ext>
            </a:extLst>
          </p:cNvPr>
          <p:cNvSpPr txBox="1"/>
          <p:nvPr/>
        </p:nvSpPr>
        <p:spPr>
          <a:xfrm>
            <a:off x="1073425" y="6280415"/>
            <a:ext cx="874644" cy="584775"/>
          </a:xfrm>
          <a:prstGeom prst="rect">
            <a:avLst/>
          </a:prstGeom>
          <a:noFill/>
        </p:spPr>
        <p:txBody>
          <a:bodyPr wrap="square" rtlCol="1">
            <a:spAutoFit/>
          </a:bodyPr>
          <a:lstStyle/>
          <a:p>
            <a:r>
              <a:rPr lang="he-IL" sz="3200" dirty="0"/>
              <a:t>מזגן</a:t>
            </a:r>
          </a:p>
        </p:txBody>
      </p:sp>
      <p:sp>
        <p:nvSpPr>
          <p:cNvPr id="19" name="TextBox 19">
            <a:extLst>
              <a:ext uri="{FF2B5EF4-FFF2-40B4-BE49-F238E27FC236}">
                <a16:creationId xmlns:a16="http://schemas.microsoft.com/office/drawing/2014/main" id="{BC5F43EB-59F7-4F71-9EA3-A24C6489CF5A}"/>
              </a:ext>
            </a:extLst>
          </p:cNvPr>
          <p:cNvSpPr txBox="1"/>
          <p:nvPr/>
        </p:nvSpPr>
        <p:spPr>
          <a:xfrm>
            <a:off x="7479186" y="6223328"/>
            <a:ext cx="2192573" cy="584775"/>
          </a:xfrm>
          <a:prstGeom prst="rect">
            <a:avLst/>
          </a:prstGeom>
          <a:noFill/>
        </p:spPr>
        <p:txBody>
          <a:bodyPr wrap="square" rtlCol="1">
            <a:spAutoFit/>
          </a:bodyPr>
          <a:lstStyle/>
          <a:p>
            <a:r>
              <a:rPr lang="he-IL" sz="3200" dirty="0"/>
              <a:t>עששית </a:t>
            </a:r>
            <a:endParaRPr lang="he-IL" dirty="0"/>
          </a:p>
        </p:txBody>
      </p:sp>
      <p:sp>
        <p:nvSpPr>
          <p:cNvPr id="20" name="TextBox 21">
            <a:extLst>
              <a:ext uri="{FF2B5EF4-FFF2-40B4-BE49-F238E27FC236}">
                <a16:creationId xmlns:a16="http://schemas.microsoft.com/office/drawing/2014/main" id="{B175115F-306D-4282-8F0D-1C55C3987088}"/>
              </a:ext>
            </a:extLst>
          </p:cNvPr>
          <p:cNvSpPr txBox="1"/>
          <p:nvPr/>
        </p:nvSpPr>
        <p:spPr>
          <a:xfrm>
            <a:off x="3544764" y="4034246"/>
            <a:ext cx="2048002" cy="584775"/>
          </a:xfrm>
          <a:prstGeom prst="rect">
            <a:avLst/>
          </a:prstGeom>
          <a:noFill/>
        </p:spPr>
        <p:txBody>
          <a:bodyPr wrap="square" rtlCol="1">
            <a:spAutoFit/>
          </a:bodyPr>
          <a:lstStyle/>
          <a:p>
            <a:r>
              <a:rPr lang="he-IL" sz="3200" dirty="0"/>
              <a:t>מנורת לילה</a:t>
            </a:r>
          </a:p>
        </p:txBody>
      </p:sp>
      <p:pic>
        <p:nvPicPr>
          <p:cNvPr id="15" name="תמונה 14">
            <a:extLst>
              <a:ext uri="{FF2B5EF4-FFF2-40B4-BE49-F238E27FC236}">
                <a16:creationId xmlns:a16="http://schemas.microsoft.com/office/drawing/2014/main" id="{3F36C58F-C8B1-44FD-A1BF-7777E2990C9D}"/>
              </a:ext>
            </a:extLst>
          </p:cNvPr>
          <p:cNvPicPr>
            <a:picLocks noChangeAspect="1"/>
          </p:cNvPicPr>
          <p:nvPr/>
        </p:nvPicPr>
        <p:blipFill rotWithShape="1">
          <a:blip r:embed="rId7"/>
          <a:srcRect l="25693" t="18100" r="28181" b="19666"/>
          <a:stretch/>
        </p:blipFill>
        <p:spPr>
          <a:xfrm>
            <a:off x="3967109" y="4670475"/>
            <a:ext cx="1514585" cy="1616915"/>
          </a:xfrm>
          <a:prstGeom prst="rect">
            <a:avLst/>
          </a:prstGeom>
        </p:spPr>
      </p:pic>
      <p:pic>
        <p:nvPicPr>
          <p:cNvPr id="21" name="תמונה 20">
            <a:extLst>
              <a:ext uri="{FF2B5EF4-FFF2-40B4-BE49-F238E27FC236}">
                <a16:creationId xmlns:a16="http://schemas.microsoft.com/office/drawing/2014/main" id="{10912488-374F-414E-977D-E5BFFDD04CBD}"/>
              </a:ext>
            </a:extLst>
          </p:cNvPr>
          <p:cNvPicPr>
            <a:picLocks noChangeAspect="1"/>
          </p:cNvPicPr>
          <p:nvPr/>
        </p:nvPicPr>
        <p:blipFill>
          <a:blip r:embed="rId8"/>
          <a:stretch>
            <a:fillRect/>
          </a:stretch>
        </p:blipFill>
        <p:spPr>
          <a:xfrm>
            <a:off x="463133" y="2286000"/>
            <a:ext cx="2286000" cy="1863798"/>
          </a:xfrm>
          <a:prstGeom prst="rect">
            <a:avLst/>
          </a:prstGeom>
        </p:spPr>
      </p:pic>
      <p:sp>
        <p:nvSpPr>
          <p:cNvPr id="22" name="AutoShape 4" descr="silhouette with analog photo camera vector illustration">
            <a:extLst>
              <a:ext uri="{FF2B5EF4-FFF2-40B4-BE49-F238E27FC236}">
                <a16:creationId xmlns:a16="http://schemas.microsoft.com/office/drawing/2014/main" id="{ECDC815D-3090-46D2-9249-0FDD22CCF3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4" name="TextBox 21">
            <a:extLst>
              <a:ext uri="{FF2B5EF4-FFF2-40B4-BE49-F238E27FC236}">
                <a16:creationId xmlns:a16="http://schemas.microsoft.com/office/drawing/2014/main" id="{639A25D1-C278-4FF3-B98D-DB9AC5CD32C2}"/>
              </a:ext>
            </a:extLst>
          </p:cNvPr>
          <p:cNvSpPr txBox="1"/>
          <p:nvPr/>
        </p:nvSpPr>
        <p:spPr>
          <a:xfrm>
            <a:off x="701911" y="3942685"/>
            <a:ext cx="1708140" cy="584775"/>
          </a:xfrm>
          <a:prstGeom prst="rect">
            <a:avLst/>
          </a:prstGeom>
          <a:noFill/>
        </p:spPr>
        <p:txBody>
          <a:bodyPr wrap="square" rtlCol="1">
            <a:spAutoFit/>
          </a:bodyPr>
          <a:lstStyle/>
          <a:p>
            <a:r>
              <a:rPr lang="he-IL" sz="3200" dirty="0"/>
              <a:t>מצלמה</a:t>
            </a:r>
          </a:p>
        </p:txBody>
      </p:sp>
      <p:sp>
        <p:nvSpPr>
          <p:cNvPr id="25" name="AutoShape 4" descr="silhouette with analog photo camera vector illustration">
            <a:extLst>
              <a:ext uri="{FF2B5EF4-FFF2-40B4-BE49-F238E27FC236}">
                <a16:creationId xmlns:a16="http://schemas.microsoft.com/office/drawing/2014/main" id="{5C776984-97F4-428E-AA9F-8669125B13E7}"/>
              </a:ext>
            </a:extLst>
          </p:cNvPr>
          <p:cNvSpPr>
            <a:spLocks noChangeAspect="1" noChangeArrowheads="1"/>
          </p:cNvSpPr>
          <p:nvPr/>
        </p:nvSpPr>
        <p:spPr bwMode="auto">
          <a:xfrm>
            <a:off x="2522107" y="321534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6" name="TextBox 21">
            <a:extLst>
              <a:ext uri="{FF2B5EF4-FFF2-40B4-BE49-F238E27FC236}">
                <a16:creationId xmlns:a16="http://schemas.microsoft.com/office/drawing/2014/main" id="{1456F318-B98B-4D24-ADE4-AE02766C4561}"/>
              </a:ext>
            </a:extLst>
          </p:cNvPr>
          <p:cNvSpPr txBox="1"/>
          <p:nvPr/>
        </p:nvSpPr>
        <p:spPr>
          <a:xfrm>
            <a:off x="6553200" y="1762779"/>
            <a:ext cx="1975271" cy="584775"/>
          </a:xfrm>
          <a:prstGeom prst="rect">
            <a:avLst/>
          </a:prstGeom>
          <a:noFill/>
        </p:spPr>
        <p:txBody>
          <a:bodyPr wrap="square" rtlCol="1">
            <a:spAutoFit/>
          </a:bodyPr>
          <a:lstStyle/>
          <a:p>
            <a:r>
              <a:rPr lang="he-IL" sz="3200" dirty="0"/>
              <a:t>ציור דיוקן</a:t>
            </a:r>
          </a:p>
        </p:txBody>
      </p:sp>
      <p:sp>
        <p:nvSpPr>
          <p:cNvPr id="27" name="AutoShape 4" descr="silhouette with analog photo camera vector illustration">
            <a:extLst>
              <a:ext uri="{FF2B5EF4-FFF2-40B4-BE49-F238E27FC236}">
                <a16:creationId xmlns:a16="http://schemas.microsoft.com/office/drawing/2014/main" id="{ADDCAAB1-E084-4E3E-A755-DB78121BB8DF}"/>
              </a:ext>
            </a:extLst>
          </p:cNvPr>
          <p:cNvSpPr>
            <a:spLocks noChangeAspect="1" noChangeArrowheads="1"/>
          </p:cNvSpPr>
          <p:nvPr/>
        </p:nvSpPr>
        <p:spPr bwMode="auto">
          <a:xfrm>
            <a:off x="8726905" y="8171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8" name="TextBox 21">
            <a:extLst>
              <a:ext uri="{FF2B5EF4-FFF2-40B4-BE49-F238E27FC236}">
                <a16:creationId xmlns:a16="http://schemas.microsoft.com/office/drawing/2014/main" id="{82455127-CCBC-4EEF-A883-77B2A666A824}"/>
              </a:ext>
            </a:extLst>
          </p:cNvPr>
          <p:cNvSpPr txBox="1"/>
          <p:nvPr/>
        </p:nvSpPr>
        <p:spPr>
          <a:xfrm>
            <a:off x="797022" y="1762780"/>
            <a:ext cx="1219200" cy="584775"/>
          </a:xfrm>
          <a:prstGeom prst="rect">
            <a:avLst/>
          </a:prstGeom>
          <a:noFill/>
        </p:spPr>
        <p:txBody>
          <a:bodyPr wrap="square" rtlCol="1">
            <a:spAutoFit/>
          </a:bodyPr>
          <a:lstStyle/>
          <a:p>
            <a:pPr algn="ctr"/>
            <a:r>
              <a:rPr lang="he-IL" sz="3200" dirty="0"/>
              <a:t>תנור</a:t>
            </a:r>
            <a:endParaRPr lang="he-IL" sz="2000" dirty="0"/>
          </a:p>
        </p:txBody>
      </p:sp>
      <p:sp>
        <p:nvSpPr>
          <p:cNvPr id="29" name="AutoShape 4" descr="silhouette with analog photo camera vector illustration">
            <a:extLst>
              <a:ext uri="{FF2B5EF4-FFF2-40B4-BE49-F238E27FC236}">
                <a16:creationId xmlns:a16="http://schemas.microsoft.com/office/drawing/2014/main" id="{067743E4-6E0B-4994-B7A3-9B47D3007E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 name="TextBox 21">
            <a:extLst>
              <a:ext uri="{FF2B5EF4-FFF2-40B4-BE49-F238E27FC236}">
                <a16:creationId xmlns:a16="http://schemas.microsoft.com/office/drawing/2014/main" id="{833F9644-8AE8-433D-958C-477C980F6C56}"/>
              </a:ext>
            </a:extLst>
          </p:cNvPr>
          <p:cNvSpPr txBox="1"/>
          <p:nvPr/>
        </p:nvSpPr>
        <p:spPr>
          <a:xfrm>
            <a:off x="3967109" y="1765337"/>
            <a:ext cx="1219200" cy="584775"/>
          </a:xfrm>
          <a:prstGeom prst="rect">
            <a:avLst/>
          </a:prstGeom>
          <a:noFill/>
        </p:spPr>
        <p:txBody>
          <a:bodyPr wrap="square" rtlCol="1">
            <a:spAutoFit/>
          </a:bodyPr>
          <a:lstStyle/>
          <a:p>
            <a:pPr algn="ctr"/>
            <a:r>
              <a:rPr lang="he-IL" sz="3200" dirty="0" err="1"/>
              <a:t>טאבון</a:t>
            </a:r>
            <a:endParaRPr lang="he-IL" sz="3200" dirty="0"/>
          </a:p>
        </p:txBody>
      </p:sp>
      <p:sp>
        <p:nvSpPr>
          <p:cNvPr id="31" name="AutoShape 4" descr="silhouette with analog photo camera vector illustration">
            <a:extLst>
              <a:ext uri="{FF2B5EF4-FFF2-40B4-BE49-F238E27FC236}">
                <a16:creationId xmlns:a16="http://schemas.microsoft.com/office/drawing/2014/main" id="{C71D102B-5C88-43E8-BCDF-51321EC890B8}"/>
              </a:ext>
            </a:extLst>
          </p:cNvPr>
          <p:cNvSpPr>
            <a:spLocks noChangeAspect="1" noChangeArrowheads="1"/>
          </p:cNvSpPr>
          <p:nvPr/>
        </p:nvSpPr>
        <p:spPr bwMode="auto">
          <a:xfrm>
            <a:off x="5597932" y="9148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 name="TextBox 21">
            <a:extLst>
              <a:ext uri="{FF2B5EF4-FFF2-40B4-BE49-F238E27FC236}">
                <a16:creationId xmlns:a16="http://schemas.microsoft.com/office/drawing/2014/main" id="{3308457D-B49B-4D37-8951-D3D48D5748F9}"/>
              </a:ext>
            </a:extLst>
          </p:cNvPr>
          <p:cNvSpPr txBox="1"/>
          <p:nvPr/>
        </p:nvSpPr>
        <p:spPr>
          <a:xfrm>
            <a:off x="9233453" y="1765337"/>
            <a:ext cx="2626045" cy="584775"/>
          </a:xfrm>
          <a:prstGeom prst="rect">
            <a:avLst/>
          </a:prstGeom>
          <a:noFill/>
        </p:spPr>
        <p:txBody>
          <a:bodyPr wrap="square" rtlCol="1">
            <a:spAutoFit/>
          </a:bodyPr>
          <a:lstStyle/>
          <a:p>
            <a:r>
              <a:rPr lang="he-IL" sz="3200" dirty="0"/>
              <a:t>מכונת כביסה</a:t>
            </a:r>
          </a:p>
        </p:txBody>
      </p:sp>
      <p:sp>
        <p:nvSpPr>
          <p:cNvPr id="33" name="AutoShape 4" descr="silhouette with analog photo camera vector illustration">
            <a:extLst>
              <a:ext uri="{FF2B5EF4-FFF2-40B4-BE49-F238E27FC236}">
                <a16:creationId xmlns:a16="http://schemas.microsoft.com/office/drawing/2014/main" id="{EBC9D797-86E0-4086-A4DB-D91ADDC8D44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 name="TextBox 21">
            <a:extLst>
              <a:ext uri="{FF2B5EF4-FFF2-40B4-BE49-F238E27FC236}">
                <a16:creationId xmlns:a16="http://schemas.microsoft.com/office/drawing/2014/main" id="{32A4AB50-52C0-4A13-8535-184268F2FCA3}"/>
              </a:ext>
            </a:extLst>
          </p:cNvPr>
          <p:cNvSpPr txBox="1"/>
          <p:nvPr/>
        </p:nvSpPr>
        <p:spPr>
          <a:xfrm>
            <a:off x="10005668" y="6246060"/>
            <a:ext cx="1669625" cy="584775"/>
          </a:xfrm>
          <a:prstGeom prst="rect">
            <a:avLst/>
          </a:prstGeom>
          <a:noFill/>
        </p:spPr>
        <p:txBody>
          <a:bodyPr wrap="square" rtlCol="1">
            <a:spAutoFit/>
          </a:bodyPr>
          <a:lstStyle/>
          <a:p>
            <a:r>
              <a:rPr lang="he-IL" sz="3200" dirty="0"/>
              <a:t>גיגית מים </a:t>
            </a:r>
          </a:p>
        </p:txBody>
      </p:sp>
      <p:sp>
        <p:nvSpPr>
          <p:cNvPr id="35" name="AutoShape 4" descr="silhouette with analog photo camera vector illustration">
            <a:extLst>
              <a:ext uri="{FF2B5EF4-FFF2-40B4-BE49-F238E27FC236}">
                <a16:creationId xmlns:a16="http://schemas.microsoft.com/office/drawing/2014/main" id="{941480E0-E495-4FB6-8FB5-671771EA9402}"/>
              </a:ext>
            </a:extLst>
          </p:cNvPr>
          <p:cNvSpPr>
            <a:spLocks noChangeAspect="1" noChangeArrowheads="1"/>
          </p:cNvSpPr>
          <p:nvPr/>
        </p:nvSpPr>
        <p:spPr bwMode="auto">
          <a:xfrm>
            <a:off x="11554698" y="549661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23" name="תמונה 22">
            <a:extLst>
              <a:ext uri="{FF2B5EF4-FFF2-40B4-BE49-F238E27FC236}">
                <a16:creationId xmlns:a16="http://schemas.microsoft.com/office/drawing/2014/main" id="{3B9EAC34-FE62-4F54-9ADE-9C0C33C5AA7E}"/>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6487812" y="105457"/>
            <a:ext cx="2286000" cy="1693349"/>
          </a:xfrm>
          <a:prstGeom prst="rect">
            <a:avLst/>
          </a:prstGeom>
        </p:spPr>
      </p:pic>
      <p:pic>
        <p:nvPicPr>
          <p:cNvPr id="36" name="תמונה 35">
            <a:extLst>
              <a:ext uri="{FF2B5EF4-FFF2-40B4-BE49-F238E27FC236}">
                <a16:creationId xmlns:a16="http://schemas.microsoft.com/office/drawing/2014/main" id="{D627ED9A-B05F-4B7C-86ED-D84AB56FD947}"/>
              </a:ext>
            </a:extLst>
          </p:cNvPr>
          <p:cNvPicPr>
            <a:picLocks noChangeAspect="1"/>
          </p:cNvPicPr>
          <p:nvPr/>
        </p:nvPicPr>
        <p:blipFill rotWithShape="1">
          <a:blip r:embed="rId11"/>
          <a:srcRect t="7859" b="7863"/>
          <a:stretch/>
        </p:blipFill>
        <p:spPr>
          <a:xfrm>
            <a:off x="9451384" y="33860"/>
            <a:ext cx="2285999" cy="1926591"/>
          </a:xfrm>
          <a:prstGeom prst="rect">
            <a:avLst/>
          </a:prstGeom>
        </p:spPr>
      </p:pic>
      <p:pic>
        <p:nvPicPr>
          <p:cNvPr id="37" name="תמונה 36">
            <a:extLst>
              <a:ext uri="{FF2B5EF4-FFF2-40B4-BE49-F238E27FC236}">
                <a16:creationId xmlns:a16="http://schemas.microsoft.com/office/drawing/2014/main" id="{92E01AC8-73C4-4C81-8B7A-C6CB89D72F6C}"/>
              </a:ext>
            </a:extLst>
          </p:cNvPr>
          <p:cNvPicPr>
            <a:picLocks noChangeAspect="1"/>
          </p:cNvPicPr>
          <p:nvPr/>
        </p:nvPicPr>
        <p:blipFill>
          <a:blip r:embed="rId12"/>
          <a:stretch>
            <a:fillRect/>
          </a:stretch>
        </p:blipFill>
        <p:spPr>
          <a:xfrm>
            <a:off x="9534239" y="4670474"/>
            <a:ext cx="2286000" cy="1718403"/>
          </a:xfrm>
          <a:prstGeom prst="rect">
            <a:avLst/>
          </a:prstGeom>
        </p:spPr>
      </p:pic>
      <p:pic>
        <p:nvPicPr>
          <p:cNvPr id="38" name="תמונה 37">
            <a:extLst>
              <a:ext uri="{FF2B5EF4-FFF2-40B4-BE49-F238E27FC236}">
                <a16:creationId xmlns:a16="http://schemas.microsoft.com/office/drawing/2014/main" id="{17866CFB-E3A8-4681-B5BB-0283EFE11A6C}"/>
              </a:ext>
            </a:extLst>
          </p:cNvPr>
          <p:cNvPicPr>
            <a:picLocks noChangeAspect="1"/>
          </p:cNvPicPr>
          <p:nvPr/>
        </p:nvPicPr>
        <p:blipFill>
          <a:blip r:embed="rId13"/>
          <a:stretch>
            <a:fillRect/>
          </a:stretch>
        </p:blipFill>
        <p:spPr>
          <a:xfrm>
            <a:off x="3544764" y="33297"/>
            <a:ext cx="2286000" cy="1926591"/>
          </a:xfrm>
          <a:prstGeom prst="rect">
            <a:avLst/>
          </a:prstGeom>
        </p:spPr>
      </p:pic>
      <p:pic>
        <p:nvPicPr>
          <p:cNvPr id="39" name="תמונה 38">
            <a:extLst>
              <a:ext uri="{FF2B5EF4-FFF2-40B4-BE49-F238E27FC236}">
                <a16:creationId xmlns:a16="http://schemas.microsoft.com/office/drawing/2014/main" id="{C6349869-0B40-49B6-A973-A3C4539B2971}"/>
              </a:ext>
            </a:extLst>
          </p:cNvPr>
          <p:cNvPicPr>
            <a:picLocks noChangeAspect="1"/>
          </p:cNvPicPr>
          <p:nvPr/>
        </p:nvPicPr>
        <p:blipFill rotWithShape="1">
          <a:blip r:embed="rId14"/>
          <a:srcRect l="22736" t="11379" r="20683" b="6566"/>
          <a:stretch/>
        </p:blipFill>
        <p:spPr>
          <a:xfrm>
            <a:off x="701911" y="48158"/>
            <a:ext cx="1537960" cy="1912758"/>
          </a:xfrm>
          <a:prstGeom prst="rect">
            <a:avLst/>
          </a:prstGeom>
        </p:spPr>
      </p:pic>
      <p:sp>
        <p:nvSpPr>
          <p:cNvPr id="40" name="TextBox 19">
            <a:extLst>
              <a:ext uri="{FF2B5EF4-FFF2-40B4-BE49-F238E27FC236}">
                <a16:creationId xmlns:a16="http://schemas.microsoft.com/office/drawing/2014/main" id="{9AB34DB6-5F3B-42BD-9F2D-E3A85FFF9F92}"/>
              </a:ext>
            </a:extLst>
          </p:cNvPr>
          <p:cNvSpPr txBox="1"/>
          <p:nvPr/>
        </p:nvSpPr>
        <p:spPr>
          <a:xfrm>
            <a:off x="9812379" y="3941178"/>
            <a:ext cx="1975926" cy="584775"/>
          </a:xfrm>
          <a:prstGeom prst="rect">
            <a:avLst/>
          </a:prstGeom>
          <a:noFill/>
        </p:spPr>
        <p:txBody>
          <a:bodyPr wrap="square" rtlCol="1">
            <a:spAutoFit/>
          </a:bodyPr>
          <a:lstStyle/>
          <a:p>
            <a:r>
              <a:rPr lang="he-IL" sz="3200" dirty="0"/>
              <a:t>תנור נפט</a:t>
            </a:r>
            <a:endParaRPr lang="he-IL" dirty="0"/>
          </a:p>
        </p:txBody>
      </p:sp>
      <p:pic>
        <p:nvPicPr>
          <p:cNvPr id="41" name="Picture 4" descr="Royalty-free HD burner photos | Pikrepo">
            <a:extLst>
              <a:ext uri="{FF2B5EF4-FFF2-40B4-BE49-F238E27FC236}">
                <a16:creationId xmlns:a16="http://schemas.microsoft.com/office/drawing/2014/main" id="{119A71C7-A4FA-4A55-8EBD-11769F6198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93748" y="2473334"/>
            <a:ext cx="2136416" cy="153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082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46E56A-05EA-433D-AFA2-8D8AD90B809A}"/>
              </a:ext>
            </a:extLst>
          </p:cNvPr>
          <p:cNvSpPr>
            <a:spLocks noGrp="1"/>
          </p:cNvSpPr>
          <p:nvPr>
            <p:ph type="title"/>
          </p:nvPr>
        </p:nvSpPr>
        <p:spPr>
          <a:xfrm>
            <a:off x="417094" y="399063"/>
            <a:ext cx="10515600" cy="1325563"/>
          </a:xfrm>
        </p:spPr>
        <p:txBody>
          <a:bodyPr/>
          <a:lstStyle/>
          <a:p>
            <a:r>
              <a:rPr lang="he-IL" dirty="0"/>
              <a:t>        </a:t>
            </a:r>
            <a:r>
              <a:rPr lang="he-IL" dirty="0">
                <a:highlight>
                  <a:srgbClr val="FFFF00"/>
                </a:highlight>
              </a:rPr>
              <a:t>בעבר</a:t>
            </a:r>
            <a:r>
              <a:rPr lang="en-US" dirty="0">
                <a:highlight>
                  <a:srgbClr val="FFFF00"/>
                </a:highlight>
              </a:rPr>
              <a:t> </a:t>
            </a:r>
            <a:r>
              <a:rPr lang="en-US" dirty="0"/>
              <a:t>				</a:t>
            </a:r>
            <a:r>
              <a:rPr lang="he-IL" dirty="0"/>
              <a:t>       </a:t>
            </a:r>
            <a:r>
              <a:rPr lang="he-IL" dirty="0">
                <a:highlight>
                  <a:srgbClr val="FFFF00"/>
                </a:highlight>
              </a:rPr>
              <a:t>בהווה</a:t>
            </a:r>
            <a:br>
              <a:rPr lang="he-IL" dirty="0"/>
            </a:br>
            <a:r>
              <a:rPr lang="he-IL" sz="2800" dirty="0"/>
              <a:t>		</a:t>
            </a:r>
            <a:endParaRPr lang="he-IL" sz="2800" b="1" dirty="0"/>
          </a:p>
        </p:txBody>
      </p:sp>
      <p:sp>
        <p:nvSpPr>
          <p:cNvPr id="8" name="TextBox 11">
            <a:extLst>
              <a:ext uri="{FF2B5EF4-FFF2-40B4-BE49-F238E27FC236}">
                <a16:creationId xmlns:a16="http://schemas.microsoft.com/office/drawing/2014/main" id="{BA3D06C4-B06F-46A9-ADB4-E6A5A056AC4A}"/>
              </a:ext>
            </a:extLst>
          </p:cNvPr>
          <p:cNvSpPr txBox="1"/>
          <p:nvPr/>
        </p:nvSpPr>
        <p:spPr>
          <a:xfrm>
            <a:off x="1913468" y="4920389"/>
            <a:ext cx="3793066" cy="584775"/>
          </a:xfrm>
          <a:prstGeom prst="rect">
            <a:avLst/>
          </a:prstGeom>
          <a:noFill/>
        </p:spPr>
        <p:txBody>
          <a:bodyPr wrap="square" rtlCol="1">
            <a:spAutoFit/>
          </a:bodyPr>
          <a:lstStyle/>
          <a:p>
            <a:r>
              <a:rPr lang="he-IL" sz="3200" b="1" dirty="0"/>
              <a:t>מטחנת תבלינים</a:t>
            </a:r>
          </a:p>
        </p:txBody>
      </p:sp>
      <p:sp>
        <p:nvSpPr>
          <p:cNvPr id="9" name="TextBox 12">
            <a:extLst>
              <a:ext uri="{FF2B5EF4-FFF2-40B4-BE49-F238E27FC236}">
                <a16:creationId xmlns:a16="http://schemas.microsoft.com/office/drawing/2014/main" id="{FB759EFD-53DE-441C-A352-74556FD5EB89}"/>
              </a:ext>
            </a:extLst>
          </p:cNvPr>
          <p:cNvSpPr txBox="1"/>
          <p:nvPr/>
        </p:nvSpPr>
        <p:spPr>
          <a:xfrm>
            <a:off x="8388859" y="4920389"/>
            <a:ext cx="2102677" cy="584775"/>
          </a:xfrm>
          <a:prstGeom prst="rect">
            <a:avLst/>
          </a:prstGeom>
          <a:noFill/>
        </p:spPr>
        <p:txBody>
          <a:bodyPr wrap="square" rtlCol="1">
            <a:spAutoFit/>
          </a:bodyPr>
          <a:lstStyle/>
          <a:p>
            <a:r>
              <a:rPr lang="he-IL" sz="3200" b="1" dirty="0"/>
              <a:t>עלי ומכתש </a:t>
            </a:r>
          </a:p>
        </p:txBody>
      </p:sp>
      <p:pic>
        <p:nvPicPr>
          <p:cNvPr id="10" name="תמונה 9">
            <a:extLst>
              <a:ext uri="{FF2B5EF4-FFF2-40B4-BE49-F238E27FC236}">
                <a16:creationId xmlns:a16="http://schemas.microsoft.com/office/drawing/2014/main" id="{B0052F68-A161-405A-A294-C5DA257663F5}"/>
              </a:ext>
            </a:extLst>
          </p:cNvPr>
          <p:cNvPicPr>
            <a:picLocks noChangeAspect="1"/>
          </p:cNvPicPr>
          <p:nvPr/>
        </p:nvPicPr>
        <p:blipFill rotWithShape="1">
          <a:blip r:embed="rId3"/>
          <a:srcRect l="21064" r="26963"/>
          <a:stretch/>
        </p:blipFill>
        <p:spPr>
          <a:xfrm>
            <a:off x="8116143" y="2173341"/>
            <a:ext cx="2102677" cy="2511317"/>
          </a:xfrm>
          <a:prstGeom prst="rect">
            <a:avLst/>
          </a:prstGeom>
        </p:spPr>
      </p:pic>
      <p:pic>
        <p:nvPicPr>
          <p:cNvPr id="11" name="תמונה 10">
            <a:extLst>
              <a:ext uri="{FF2B5EF4-FFF2-40B4-BE49-F238E27FC236}">
                <a16:creationId xmlns:a16="http://schemas.microsoft.com/office/drawing/2014/main" id="{42B9FF65-6711-4D87-A5DC-886AA4DCCF6E}"/>
              </a:ext>
            </a:extLst>
          </p:cNvPr>
          <p:cNvPicPr>
            <a:picLocks noChangeAspect="1"/>
          </p:cNvPicPr>
          <p:nvPr/>
        </p:nvPicPr>
        <p:blipFill rotWithShape="1">
          <a:blip r:embed="rId4"/>
          <a:srcRect l="25693" t="18100" r="28181" b="19666"/>
          <a:stretch/>
        </p:blipFill>
        <p:spPr>
          <a:xfrm>
            <a:off x="2406316" y="2055094"/>
            <a:ext cx="2374405" cy="2534827"/>
          </a:xfrm>
          <a:prstGeom prst="rect">
            <a:avLst/>
          </a:prstGeom>
        </p:spPr>
      </p:pic>
    </p:spTree>
    <p:extLst>
      <p:ext uri="{BB962C8B-B14F-4D97-AF65-F5344CB8AC3E}">
        <p14:creationId xmlns:p14="http://schemas.microsoft.com/office/powerpoint/2010/main" val="7038488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p:cNvGraphicFramePr>
            <a:graphicFrameLocks noGrp="1"/>
          </p:cNvGraphicFramePr>
          <p:nvPr/>
        </p:nvGraphicFramePr>
        <p:xfrm>
          <a:off x="0" y="0"/>
          <a:ext cx="12192000" cy="6858000"/>
        </p:xfrm>
        <a:graphic>
          <a:graphicData uri="http://schemas.openxmlformats.org/drawingml/2006/table">
            <a:tbl>
              <a:tblPr rtl="1" firstRow="1" bandRow="1">
                <a:tableStyleId>{5940675A-B579-460E-94D1-54222C63F5DA}</a:tableStyleId>
              </a:tblPr>
              <a:tblGrid>
                <a:gridCol w="3048000">
                  <a:extLst>
                    <a:ext uri="{9D8B030D-6E8A-4147-A177-3AD203B41FA5}">
                      <a16:colId xmlns:a16="http://schemas.microsoft.com/office/drawing/2014/main" val="536121555"/>
                    </a:ext>
                  </a:extLst>
                </a:gridCol>
                <a:gridCol w="3048000">
                  <a:extLst>
                    <a:ext uri="{9D8B030D-6E8A-4147-A177-3AD203B41FA5}">
                      <a16:colId xmlns:a16="http://schemas.microsoft.com/office/drawing/2014/main" val="1977006118"/>
                    </a:ext>
                  </a:extLst>
                </a:gridCol>
                <a:gridCol w="3048000">
                  <a:extLst>
                    <a:ext uri="{9D8B030D-6E8A-4147-A177-3AD203B41FA5}">
                      <a16:colId xmlns:a16="http://schemas.microsoft.com/office/drawing/2014/main" val="1142994343"/>
                    </a:ext>
                  </a:extLst>
                </a:gridCol>
                <a:gridCol w="3048000">
                  <a:extLst>
                    <a:ext uri="{9D8B030D-6E8A-4147-A177-3AD203B41FA5}">
                      <a16:colId xmlns:a16="http://schemas.microsoft.com/office/drawing/2014/main" val="3361427275"/>
                    </a:ext>
                  </a:extLst>
                </a:gridCol>
              </a:tblGrid>
              <a:tr h="2286000">
                <a:tc>
                  <a:txBody>
                    <a:bodyPr/>
                    <a:lstStyle/>
                    <a:p>
                      <a:pPr rtl="1"/>
                      <a:endParaRPr lang="he-IL" dirty="0"/>
                    </a:p>
                  </a:txBody>
                  <a:tcPr/>
                </a:tc>
                <a:tc>
                  <a:txBody>
                    <a:bodyPr/>
                    <a:lstStyle/>
                    <a:p>
                      <a:pPr rtl="1"/>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753082593"/>
                  </a:ext>
                </a:extLst>
              </a:tr>
              <a:tr h="2286000">
                <a:tc>
                  <a:txBody>
                    <a:bodyPr/>
                    <a:lstStyle/>
                    <a:p>
                      <a:pPr rtl="1"/>
                      <a:endParaRPr lang="he-IL" dirty="0"/>
                    </a:p>
                  </a:txBody>
                  <a:tcPr/>
                </a:tc>
                <a:tc>
                  <a:txBody>
                    <a:bodyPr/>
                    <a:lstStyle/>
                    <a:p>
                      <a:pPr rtl="1"/>
                      <a:endParaRPr lang="he-IL" dirty="0"/>
                    </a:p>
                  </a:txBody>
                  <a:tcPr/>
                </a:tc>
                <a:tc>
                  <a:txBody>
                    <a:bodyPr/>
                    <a:lstStyle/>
                    <a:p>
                      <a:pPr rtl="1"/>
                      <a:endParaRPr lang="he-IL"/>
                    </a:p>
                  </a:txBody>
                  <a:tcPr/>
                </a:tc>
                <a:tc>
                  <a:txBody>
                    <a:bodyPr/>
                    <a:lstStyle/>
                    <a:p>
                      <a:pPr rtl="1"/>
                      <a:endParaRPr lang="he-IL" dirty="0"/>
                    </a:p>
                  </a:txBody>
                  <a:tcPr/>
                </a:tc>
                <a:extLst>
                  <a:ext uri="{0D108BD9-81ED-4DB2-BD59-A6C34878D82A}">
                    <a16:rowId xmlns:a16="http://schemas.microsoft.com/office/drawing/2014/main" val="3993459810"/>
                  </a:ext>
                </a:extLst>
              </a:tr>
              <a:tr h="2286000">
                <a:tc>
                  <a:txBody>
                    <a:bodyPr/>
                    <a:lstStyle/>
                    <a:p>
                      <a:pPr rtl="1"/>
                      <a:endParaRPr lang="he-IL" dirty="0"/>
                    </a:p>
                  </a:txBody>
                  <a:tcPr/>
                </a:tc>
                <a:tc>
                  <a:txBody>
                    <a:bodyPr/>
                    <a:lstStyle/>
                    <a:p>
                      <a:pPr rtl="1"/>
                      <a:endParaRPr lang="he-IL" dirty="0"/>
                    </a:p>
                  </a:txBody>
                  <a:tcPr/>
                </a:tc>
                <a:tc>
                  <a:txBody>
                    <a:bodyPr/>
                    <a:lstStyle/>
                    <a:p>
                      <a:pPr rtl="1"/>
                      <a:endParaRPr lang="he-IL" dirty="0"/>
                    </a:p>
                  </a:txBody>
                  <a:tcPr/>
                </a:tc>
                <a:tc>
                  <a:txBody>
                    <a:bodyPr/>
                    <a:lstStyle/>
                    <a:p>
                      <a:pPr rtl="1"/>
                      <a:endParaRPr lang="he-IL" dirty="0"/>
                    </a:p>
                  </a:txBody>
                  <a:tcPr/>
                </a:tc>
                <a:extLst>
                  <a:ext uri="{0D108BD9-81ED-4DB2-BD59-A6C34878D82A}">
                    <a16:rowId xmlns:a16="http://schemas.microsoft.com/office/drawing/2014/main" val="3087169393"/>
                  </a:ext>
                </a:extLst>
              </a:tr>
            </a:tbl>
          </a:graphicData>
        </a:graphic>
      </p:graphicFrame>
      <p:sp>
        <p:nvSpPr>
          <p:cNvPr id="12" name="TextBox 11"/>
          <p:cNvSpPr txBox="1"/>
          <p:nvPr/>
        </p:nvSpPr>
        <p:spPr>
          <a:xfrm>
            <a:off x="3124200" y="6334856"/>
            <a:ext cx="3428999" cy="584775"/>
          </a:xfrm>
          <a:prstGeom prst="rect">
            <a:avLst/>
          </a:prstGeom>
          <a:noFill/>
        </p:spPr>
        <p:txBody>
          <a:bodyPr wrap="square" rtlCol="1">
            <a:spAutoFit/>
          </a:bodyPr>
          <a:lstStyle/>
          <a:p>
            <a:r>
              <a:rPr lang="he-IL" sz="3200" dirty="0"/>
              <a:t>מטחנת תבלינים</a:t>
            </a:r>
          </a:p>
        </p:txBody>
      </p:sp>
      <p:sp>
        <p:nvSpPr>
          <p:cNvPr id="13" name="TextBox 12"/>
          <p:cNvSpPr txBox="1"/>
          <p:nvPr/>
        </p:nvSpPr>
        <p:spPr>
          <a:xfrm>
            <a:off x="6472572" y="4023524"/>
            <a:ext cx="2102901" cy="584775"/>
          </a:xfrm>
          <a:prstGeom prst="rect">
            <a:avLst/>
          </a:prstGeom>
          <a:noFill/>
        </p:spPr>
        <p:txBody>
          <a:bodyPr wrap="square" rtlCol="1">
            <a:spAutoFit/>
          </a:bodyPr>
          <a:lstStyle/>
          <a:p>
            <a:r>
              <a:rPr lang="he-IL" sz="3200" dirty="0"/>
              <a:t>עלי ומכתש </a:t>
            </a:r>
          </a:p>
        </p:txBody>
      </p:sp>
      <p:pic>
        <p:nvPicPr>
          <p:cNvPr id="1026" name="Picture 2" descr="83932205">
            <a:extLst>
              <a:ext uri="{FF2B5EF4-FFF2-40B4-BE49-F238E27FC236}">
                <a16:creationId xmlns:a16="http://schemas.microsoft.com/office/drawing/2014/main" id="{8EF35B7D-4640-4734-BF0C-40013CDAB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2589" y="2396203"/>
            <a:ext cx="2570748" cy="1838591"/>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E658B2D9-26D0-4619-98C5-57163820943A}"/>
              </a:ext>
            </a:extLst>
          </p:cNvPr>
          <p:cNvPicPr>
            <a:picLocks noChangeAspect="1"/>
          </p:cNvPicPr>
          <p:nvPr/>
        </p:nvPicPr>
        <p:blipFill>
          <a:blip r:embed="rId6"/>
          <a:stretch>
            <a:fillRect/>
          </a:stretch>
        </p:blipFill>
        <p:spPr>
          <a:xfrm>
            <a:off x="6163237" y="4611432"/>
            <a:ext cx="2518612" cy="1963335"/>
          </a:xfrm>
          <a:prstGeom prst="rect">
            <a:avLst/>
          </a:prstGeom>
        </p:spPr>
      </p:pic>
      <p:pic>
        <p:nvPicPr>
          <p:cNvPr id="3" name="תמונה 2">
            <a:extLst>
              <a:ext uri="{FF2B5EF4-FFF2-40B4-BE49-F238E27FC236}">
                <a16:creationId xmlns:a16="http://schemas.microsoft.com/office/drawing/2014/main" id="{B8160E6E-964F-4449-87E7-DAC7745E4467}"/>
              </a:ext>
            </a:extLst>
          </p:cNvPr>
          <p:cNvPicPr>
            <a:picLocks noChangeAspect="1"/>
          </p:cNvPicPr>
          <p:nvPr/>
        </p:nvPicPr>
        <p:blipFill rotWithShape="1">
          <a:blip r:embed="rId7"/>
          <a:srcRect l="13773" t="8610" r="12064" b="52959"/>
          <a:stretch/>
        </p:blipFill>
        <p:spPr>
          <a:xfrm>
            <a:off x="186029" y="4845399"/>
            <a:ext cx="2569725" cy="1804348"/>
          </a:xfrm>
          <a:prstGeom prst="rect">
            <a:avLst/>
          </a:prstGeom>
        </p:spPr>
      </p:pic>
      <p:pic>
        <p:nvPicPr>
          <p:cNvPr id="14" name="תמונה 13">
            <a:extLst>
              <a:ext uri="{FF2B5EF4-FFF2-40B4-BE49-F238E27FC236}">
                <a16:creationId xmlns:a16="http://schemas.microsoft.com/office/drawing/2014/main" id="{DF7F547F-4ACF-4CAC-A5F5-78700D4631C8}"/>
              </a:ext>
            </a:extLst>
          </p:cNvPr>
          <p:cNvPicPr>
            <a:picLocks noChangeAspect="1"/>
          </p:cNvPicPr>
          <p:nvPr/>
        </p:nvPicPr>
        <p:blipFill>
          <a:blip r:embed="rId8"/>
          <a:stretch>
            <a:fillRect/>
          </a:stretch>
        </p:blipFill>
        <p:spPr>
          <a:xfrm>
            <a:off x="6267563" y="2428719"/>
            <a:ext cx="2660009" cy="1651193"/>
          </a:xfrm>
          <a:prstGeom prst="rect">
            <a:avLst/>
          </a:prstGeom>
        </p:spPr>
      </p:pic>
      <p:sp>
        <p:nvSpPr>
          <p:cNvPr id="17" name="TextBox 20">
            <a:extLst>
              <a:ext uri="{FF2B5EF4-FFF2-40B4-BE49-F238E27FC236}">
                <a16:creationId xmlns:a16="http://schemas.microsoft.com/office/drawing/2014/main" id="{97B31210-69C4-414B-9847-CA78C298CAB3}"/>
              </a:ext>
            </a:extLst>
          </p:cNvPr>
          <p:cNvSpPr txBox="1"/>
          <p:nvPr/>
        </p:nvSpPr>
        <p:spPr>
          <a:xfrm>
            <a:off x="1073425" y="6280415"/>
            <a:ext cx="874644" cy="584775"/>
          </a:xfrm>
          <a:prstGeom prst="rect">
            <a:avLst/>
          </a:prstGeom>
          <a:noFill/>
        </p:spPr>
        <p:txBody>
          <a:bodyPr wrap="square" rtlCol="1">
            <a:spAutoFit/>
          </a:bodyPr>
          <a:lstStyle/>
          <a:p>
            <a:r>
              <a:rPr lang="he-IL" sz="3200" dirty="0"/>
              <a:t>מזגן</a:t>
            </a:r>
          </a:p>
        </p:txBody>
      </p:sp>
      <p:sp>
        <p:nvSpPr>
          <p:cNvPr id="19" name="TextBox 19">
            <a:extLst>
              <a:ext uri="{FF2B5EF4-FFF2-40B4-BE49-F238E27FC236}">
                <a16:creationId xmlns:a16="http://schemas.microsoft.com/office/drawing/2014/main" id="{BC5F43EB-59F7-4F71-9EA3-A24C6489CF5A}"/>
              </a:ext>
            </a:extLst>
          </p:cNvPr>
          <p:cNvSpPr txBox="1"/>
          <p:nvPr/>
        </p:nvSpPr>
        <p:spPr>
          <a:xfrm>
            <a:off x="7479186" y="6223328"/>
            <a:ext cx="2192573" cy="584775"/>
          </a:xfrm>
          <a:prstGeom prst="rect">
            <a:avLst/>
          </a:prstGeom>
          <a:noFill/>
        </p:spPr>
        <p:txBody>
          <a:bodyPr wrap="square" rtlCol="1">
            <a:spAutoFit/>
          </a:bodyPr>
          <a:lstStyle/>
          <a:p>
            <a:r>
              <a:rPr lang="he-IL" sz="3200" dirty="0"/>
              <a:t>עששית </a:t>
            </a:r>
            <a:endParaRPr lang="he-IL" dirty="0"/>
          </a:p>
        </p:txBody>
      </p:sp>
      <p:sp>
        <p:nvSpPr>
          <p:cNvPr id="20" name="TextBox 21">
            <a:extLst>
              <a:ext uri="{FF2B5EF4-FFF2-40B4-BE49-F238E27FC236}">
                <a16:creationId xmlns:a16="http://schemas.microsoft.com/office/drawing/2014/main" id="{B175115F-306D-4282-8F0D-1C55C3987088}"/>
              </a:ext>
            </a:extLst>
          </p:cNvPr>
          <p:cNvSpPr txBox="1"/>
          <p:nvPr/>
        </p:nvSpPr>
        <p:spPr>
          <a:xfrm>
            <a:off x="3544764" y="4034246"/>
            <a:ext cx="2048002" cy="584775"/>
          </a:xfrm>
          <a:prstGeom prst="rect">
            <a:avLst/>
          </a:prstGeom>
          <a:noFill/>
        </p:spPr>
        <p:txBody>
          <a:bodyPr wrap="square" rtlCol="1">
            <a:spAutoFit/>
          </a:bodyPr>
          <a:lstStyle/>
          <a:p>
            <a:r>
              <a:rPr lang="he-IL" sz="3200" dirty="0"/>
              <a:t>מנורת לילה</a:t>
            </a:r>
          </a:p>
        </p:txBody>
      </p:sp>
      <p:pic>
        <p:nvPicPr>
          <p:cNvPr id="15" name="תמונה 14">
            <a:extLst>
              <a:ext uri="{FF2B5EF4-FFF2-40B4-BE49-F238E27FC236}">
                <a16:creationId xmlns:a16="http://schemas.microsoft.com/office/drawing/2014/main" id="{3F36C58F-C8B1-44FD-A1BF-7777E2990C9D}"/>
              </a:ext>
            </a:extLst>
          </p:cNvPr>
          <p:cNvPicPr>
            <a:picLocks noChangeAspect="1"/>
          </p:cNvPicPr>
          <p:nvPr/>
        </p:nvPicPr>
        <p:blipFill rotWithShape="1">
          <a:blip r:embed="rId9"/>
          <a:srcRect l="25693" t="18100" r="28181" b="19666"/>
          <a:stretch/>
        </p:blipFill>
        <p:spPr>
          <a:xfrm>
            <a:off x="3967109" y="4670475"/>
            <a:ext cx="1514585" cy="1616915"/>
          </a:xfrm>
          <a:prstGeom prst="rect">
            <a:avLst/>
          </a:prstGeom>
        </p:spPr>
      </p:pic>
      <p:pic>
        <p:nvPicPr>
          <p:cNvPr id="21" name="תמונה 20">
            <a:extLst>
              <a:ext uri="{FF2B5EF4-FFF2-40B4-BE49-F238E27FC236}">
                <a16:creationId xmlns:a16="http://schemas.microsoft.com/office/drawing/2014/main" id="{10912488-374F-414E-977D-E5BFFDD04CBD}"/>
              </a:ext>
            </a:extLst>
          </p:cNvPr>
          <p:cNvPicPr>
            <a:picLocks noChangeAspect="1"/>
          </p:cNvPicPr>
          <p:nvPr/>
        </p:nvPicPr>
        <p:blipFill>
          <a:blip r:embed="rId10"/>
          <a:stretch>
            <a:fillRect/>
          </a:stretch>
        </p:blipFill>
        <p:spPr>
          <a:xfrm>
            <a:off x="463133" y="2286000"/>
            <a:ext cx="2286000" cy="1863798"/>
          </a:xfrm>
          <a:prstGeom prst="rect">
            <a:avLst/>
          </a:prstGeom>
        </p:spPr>
      </p:pic>
      <p:sp>
        <p:nvSpPr>
          <p:cNvPr id="22" name="AutoShape 4" descr="silhouette with analog photo camera vector illustration">
            <a:extLst>
              <a:ext uri="{FF2B5EF4-FFF2-40B4-BE49-F238E27FC236}">
                <a16:creationId xmlns:a16="http://schemas.microsoft.com/office/drawing/2014/main" id="{ECDC815D-3090-46D2-9249-0FDD22CCF3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4" name="TextBox 21">
            <a:extLst>
              <a:ext uri="{FF2B5EF4-FFF2-40B4-BE49-F238E27FC236}">
                <a16:creationId xmlns:a16="http://schemas.microsoft.com/office/drawing/2014/main" id="{639A25D1-C278-4FF3-B98D-DB9AC5CD32C2}"/>
              </a:ext>
            </a:extLst>
          </p:cNvPr>
          <p:cNvSpPr txBox="1"/>
          <p:nvPr/>
        </p:nvSpPr>
        <p:spPr>
          <a:xfrm>
            <a:off x="701911" y="3942685"/>
            <a:ext cx="1708140" cy="584775"/>
          </a:xfrm>
          <a:prstGeom prst="rect">
            <a:avLst/>
          </a:prstGeom>
          <a:noFill/>
        </p:spPr>
        <p:txBody>
          <a:bodyPr wrap="square" rtlCol="1">
            <a:spAutoFit/>
          </a:bodyPr>
          <a:lstStyle/>
          <a:p>
            <a:r>
              <a:rPr lang="he-IL" sz="3200" dirty="0"/>
              <a:t>מצלמה</a:t>
            </a:r>
          </a:p>
        </p:txBody>
      </p:sp>
      <p:sp>
        <p:nvSpPr>
          <p:cNvPr id="25" name="AutoShape 4" descr="silhouette with analog photo camera vector illustration">
            <a:extLst>
              <a:ext uri="{FF2B5EF4-FFF2-40B4-BE49-F238E27FC236}">
                <a16:creationId xmlns:a16="http://schemas.microsoft.com/office/drawing/2014/main" id="{5C776984-97F4-428E-AA9F-8669125B13E7}"/>
              </a:ext>
            </a:extLst>
          </p:cNvPr>
          <p:cNvSpPr>
            <a:spLocks noChangeAspect="1" noChangeArrowheads="1"/>
          </p:cNvSpPr>
          <p:nvPr/>
        </p:nvSpPr>
        <p:spPr bwMode="auto">
          <a:xfrm>
            <a:off x="2522107" y="321534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6" name="TextBox 21">
            <a:extLst>
              <a:ext uri="{FF2B5EF4-FFF2-40B4-BE49-F238E27FC236}">
                <a16:creationId xmlns:a16="http://schemas.microsoft.com/office/drawing/2014/main" id="{1456F318-B98B-4D24-ADE4-AE02766C4561}"/>
              </a:ext>
            </a:extLst>
          </p:cNvPr>
          <p:cNvSpPr txBox="1"/>
          <p:nvPr/>
        </p:nvSpPr>
        <p:spPr>
          <a:xfrm>
            <a:off x="6553200" y="1762779"/>
            <a:ext cx="1975271" cy="584775"/>
          </a:xfrm>
          <a:prstGeom prst="rect">
            <a:avLst/>
          </a:prstGeom>
          <a:noFill/>
        </p:spPr>
        <p:txBody>
          <a:bodyPr wrap="square" rtlCol="1">
            <a:spAutoFit/>
          </a:bodyPr>
          <a:lstStyle/>
          <a:p>
            <a:r>
              <a:rPr lang="he-IL" sz="3200" dirty="0"/>
              <a:t>ציור דיוקן</a:t>
            </a:r>
          </a:p>
        </p:txBody>
      </p:sp>
      <p:sp>
        <p:nvSpPr>
          <p:cNvPr id="27" name="AutoShape 4" descr="silhouette with analog photo camera vector illustration">
            <a:extLst>
              <a:ext uri="{FF2B5EF4-FFF2-40B4-BE49-F238E27FC236}">
                <a16:creationId xmlns:a16="http://schemas.microsoft.com/office/drawing/2014/main" id="{ADDCAAB1-E084-4E3E-A755-DB78121BB8DF}"/>
              </a:ext>
            </a:extLst>
          </p:cNvPr>
          <p:cNvSpPr>
            <a:spLocks noChangeAspect="1" noChangeArrowheads="1"/>
          </p:cNvSpPr>
          <p:nvPr/>
        </p:nvSpPr>
        <p:spPr bwMode="auto">
          <a:xfrm>
            <a:off x="8726905" y="8171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8" name="TextBox 21">
            <a:extLst>
              <a:ext uri="{FF2B5EF4-FFF2-40B4-BE49-F238E27FC236}">
                <a16:creationId xmlns:a16="http://schemas.microsoft.com/office/drawing/2014/main" id="{82455127-CCBC-4EEF-A883-77B2A666A824}"/>
              </a:ext>
            </a:extLst>
          </p:cNvPr>
          <p:cNvSpPr txBox="1"/>
          <p:nvPr/>
        </p:nvSpPr>
        <p:spPr>
          <a:xfrm>
            <a:off x="797022" y="1762780"/>
            <a:ext cx="1219200" cy="584775"/>
          </a:xfrm>
          <a:prstGeom prst="rect">
            <a:avLst/>
          </a:prstGeom>
          <a:noFill/>
        </p:spPr>
        <p:txBody>
          <a:bodyPr wrap="square" rtlCol="1">
            <a:spAutoFit/>
          </a:bodyPr>
          <a:lstStyle/>
          <a:p>
            <a:pPr algn="ctr"/>
            <a:r>
              <a:rPr lang="he-IL" sz="3200" dirty="0"/>
              <a:t>תנור</a:t>
            </a:r>
            <a:endParaRPr lang="he-IL" sz="2000" dirty="0"/>
          </a:p>
        </p:txBody>
      </p:sp>
      <p:sp>
        <p:nvSpPr>
          <p:cNvPr id="29" name="AutoShape 4" descr="silhouette with analog photo camera vector illustration">
            <a:extLst>
              <a:ext uri="{FF2B5EF4-FFF2-40B4-BE49-F238E27FC236}">
                <a16:creationId xmlns:a16="http://schemas.microsoft.com/office/drawing/2014/main" id="{067743E4-6E0B-4994-B7A3-9B47D3007E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 name="TextBox 21">
            <a:extLst>
              <a:ext uri="{FF2B5EF4-FFF2-40B4-BE49-F238E27FC236}">
                <a16:creationId xmlns:a16="http://schemas.microsoft.com/office/drawing/2014/main" id="{833F9644-8AE8-433D-958C-477C980F6C56}"/>
              </a:ext>
            </a:extLst>
          </p:cNvPr>
          <p:cNvSpPr txBox="1"/>
          <p:nvPr/>
        </p:nvSpPr>
        <p:spPr>
          <a:xfrm>
            <a:off x="3967109" y="1765337"/>
            <a:ext cx="1219200" cy="584775"/>
          </a:xfrm>
          <a:prstGeom prst="rect">
            <a:avLst/>
          </a:prstGeom>
          <a:noFill/>
        </p:spPr>
        <p:txBody>
          <a:bodyPr wrap="square" rtlCol="1">
            <a:spAutoFit/>
          </a:bodyPr>
          <a:lstStyle/>
          <a:p>
            <a:pPr algn="ctr"/>
            <a:r>
              <a:rPr lang="he-IL" sz="3200" dirty="0" err="1"/>
              <a:t>טאבון</a:t>
            </a:r>
            <a:endParaRPr lang="he-IL" sz="3200" dirty="0"/>
          </a:p>
        </p:txBody>
      </p:sp>
      <p:sp>
        <p:nvSpPr>
          <p:cNvPr id="31" name="AutoShape 4" descr="silhouette with analog photo camera vector illustration">
            <a:extLst>
              <a:ext uri="{FF2B5EF4-FFF2-40B4-BE49-F238E27FC236}">
                <a16:creationId xmlns:a16="http://schemas.microsoft.com/office/drawing/2014/main" id="{C71D102B-5C88-43E8-BCDF-51321EC890B8}"/>
              </a:ext>
            </a:extLst>
          </p:cNvPr>
          <p:cNvSpPr>
            <a:spLocks noChangeAspect="1" noChangeArrowheads="1"/>
          </p:cNvSpPr>
          <p:nvPr/>
        </p:nvSpPr>
        <p:spPr bwMode="auto">
          <a:xfrm>
            <a:off x="5597932" y="9148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 name="TextBox 21">
            <a:extLst>
              <a:ext uri="{FF2B5EF4-FFF2-40B4-BE49-F238E27FC236}">
                <a16:creationId xmlns:a16="http://schemas.microsoft.com/office/drawing/2014/main" id="{3308457D-B49B-4D37-8951-D3D48D5748F9}"/>
              </a:ext>
            </a:extLst>
          </p:cNvPr>
          <p:cNvSpPr txBox="1"/>
          <p:nvPr/>
        </p:nvSpPr>
        <p:spPr>
          <a:xfrm>
            <a:off x="9233453" y="1765337"/>
            <a:ext cx="2626045" cy="584775"/>
          </a:xfrm>
          <a:prstGeom prst="rect">
            <a:avLst/>
          </a:prstGeom>
          <a:noFill/>
        </p:spPr>
        <p:txBody>
          <a:bodyPr wrap="square" rtlCol="1">
            <a:spAutoFit/>
          </a:bodyPr>
          <a:lstStyle/>
          <a:p>
            <a:r>
              <a:rPr lang="he-IL" sz="3200" dirty="0"/>
              <a:t>מכונת כביסה</a:t>
            </a:r>
          </a:p>
        </p:txBody>
      </p:sp>
      <p:sp>
        <p:nvSpPr>
          <p:cNvPr id="33" name="AutoShape 4" descr="silhouette with analog photo camera vector illustration">
            <a:extLst>
              <a:ext uri="{FF2B5EF4-FFF2-40B4-BE49-F238E27FC236}">
                <a16:creationId xmlns:a16="http://schemas.microsoft.com/office/drawing/2014/main" id="{EBC9D797-86E0-4086-A4DB-D91ADDC8D44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 name="TextBox 21">
            <a:extLst>
              <a:ext uri="{FF2B5EF4-FFF2-40B4-BE49-F238E27FC236}">
                <a16:creationId xmlns:a16="http://schemas.microsoft.com/office/drawing/2014/main" id="{32A4AB50-52C0-4A13-8535-184268F2FCA3}"/>
              </a:ext>
            </a:extLst>
          </p:cNvPr>
          <p:cNvSpPr txBox="1"/>
          <p:nvPr/>
        </p:nvSpPr>
        <p:spPr>
          <a:xfrm>
            <a:off x="10005668" y="6246060"/>
            <a:ext cx="1669625" cy="584775"/>
          </a:xfrm>
          <a:prstGeom prst="rect">
            <a:avLst/>
          </a:prstGeom>
          <a:noFill/>
        </p:spPr>
        <p:txBody>
          <a:bodyPr wrap="square" rtlCol="1">
            <a:spAutoFit/>
          </a:bodyPr>
          <a:lstStyle/>
          <a:p>
            <a:pPr algn="r" rtl="1"/>
            <a:r>
              <a:rPr lang="he-IL" sz="3200" dirty="0"/>
              <a:t>גיגית מים </a:t>
            </a:r>
          </a:p>
        </p:txBody>
      </p:sp>
      <p:sp>
        <p:nvSpPr>
          <p:cNvPr id="35" name="AutoShape 4" descr="silhouette with analog photo camera vector illustration">
            <a:extLst>
              <a:ext uri="{FF2B5EF4-FFF2-40B4-BE49-F238E27FC236}">
                <a16:creationId xmlns:a16="http://schemas.microsoft.com/office/drawing/2014/main" id="{941480E0-E495-4FB6-8FB5-671771EA9402}"/>
              </a:ext>
            </a:extLst>
          </p:cNvPr>
          <p:cNvSpPr>
            <a:spLocks noChangeAspect="1" noChangeArrowheads="1"/>
          </p:cNvSpPr>
          <p:nvPr/>
        </p:nvSpPr>
        <p:spPr bwMode="auto">
          <a:xfrm>
            <a:off x="11554698" y="549661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23" name="תמונה 22">
            <a:extLst>
              <a:ext uri="{FF2B5EF4-FFF2-40B4-BE49-F238E27FC236}">
                <a16:creationId xmlns:a16="http://schemas.microsoft.com/office/drawing/2014/main" id="{3B9EAC34-FE62-4F54-9ADE-9C0C33C5AA7E}"/>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6487812" y="105457"/>
            <a:ext cx="2286000" cy="1693349"/>
          </a:xfrm>
          <a:prstGeom prst="rect">
            <a:avLst/>
          </a:prstGeom>
        </p:spPr>
      </p:pic>
      <p:pic>
        <p:nvPicPr>
          <p:cNvPr id="36" name="תמונה 35">
            <a:extLst>
              <a:ext uri="{FF2B5EF4-FFF2-40B4-BE49-F238E27FC236}">
                <a16:creationId xmlns:a16="http://schemas.microsoft.com/office/drawing/2014/main" id="{D627ED9A-B05F-4B7C-86ED-D84AB56FD947}"/>
              </a:ext>
            </a:extLst>
          </p:cNvPr>
          <p:cNvPicPr>
            <a:picLocks noChangeAspect="1"/>
          </p:cNvPicPr>
          <p:nvPr/>
        </p:nvPicPr>
        <p:blipFill rotWithShape="1">
          <a:blip r:embed="rId13"/>
          <a:srcRect t="7859" b="7863"/>
          <a:stretch/>
        </p:blipFill>
        <p:spPr>
          <a:xfrm>
            <a:off x="9451384" y="33860"/>
            <a:ext cx="2285999" cy="1926591"/>
          </a:xfrm>
          <a:prstGeom prst="rect">
            <a:avLst/>
          </a:prstGeom>
        </p:spPr>
      </p:pic>
      <p:pic>
        <p:nvPicPr>
          <p:cNvPr id="37" name="תמונה 36">
            <a:extLst>
              <a:ext uri="{FF2B5EF4-FFF2-40B4-BE49-F238E27FC236}">
                <a16:creationId xmlns:a16="http://schemas.microsoft.com/office/drawing/2014/main" id="{92E01AC8-73C4-4C81-8B7A-C6CB89D72F6C}"/>
              </a:ext>
            </a:extLst>
          </p:cNvPr>
          <p:cNvPicPr>
            <a:picLocks noChangeAspect="1"/>
          </p:cNvPicPr>
          <p:nvPr/>
        </p:nvPicPr>
        <p:blipFill>
          <a:blip r:embed="rId14"/>
          <a:stretch>
            <a:fillRect/>
          </a:stretch>
        </p:blipFill>
        <p:spPr>
          <a:xfrm>
            <a:off x="9534239" y="4670474"/>
            <a:ext cx="2286000" cy="1718403"/>
          </a:xfrm>
          <a:prstGeom prst="rect">
            <a:avLst/>
          </a:prstGeom>
        </p:spPr>
      </p:pic>
      <p:pic>
        <p:nvPicPr>
          <p:cNvPr id="38" name="תמונה 37">
            <a:extLst>
              <a:ext uri="{FF2B5EF4-FFF2-40B4-BE49-F238E27FC236}">
                <a16:creationId xmlns:a16="http://schemas.microsoft.com/office/drawing/2014/main" id="{17866CFB-E3A8-4681-B5BB-0283EFE11A6C}"/>
              </a:ext>
            </a:extLst>
          </p:cNvPr>
          <p:cNvPicPr>
            <a:picLocks noChangeAspect="1"/>
          </p:cNvPicPr>
          <p:nvPr/>
        </p:nvPicPr>
        <p:blipFill>
          <a:blip r:embed="rId15"/>
          <a:stretch>
            <a:fillRect/>
          </a:stretch>
        </p:blipFill>
        <p:spPr>
          <a:xfrm>
            <a:off x="3544764" y="33297"/>
            <a:ext cx="2286000" cy="1926591"/>
          </a:xfrm>
          <a:prstGeom prst="rect">
            <a:avLst/>
          </a:prstGeom>
        </p:spPr>
      </p:pic>
      <p:pic>
        <p:nvPicPr>
          <p:cNvPr id="39" name="תמונה 38">
            <a:extLst>
              <a:ext uri="{FF2B5EF4-FFF2-40B4-BE49-F238E27FC236}">
                <a16:creationId xmlns:a16="http://schemas.microsoft.com/office/drawing/2014/main" id="{C6349869-0B40-49B6-A973-A3C4539B2971}"/>
              </a:ext>
            </a:extLst>
          </p:cNvPr>
          <p:cNvPicPr>
            <a:picLocks noChangeAspect="1"/>
          </p:cNvPicPr>
          <p:nvPr/>
        </p:nvPicPr>
        <p:blipFill rotWithShape="1">
          <a:blip r:embed="rId16"/>
          <a:srcRect l="22736" t="11379" r="20683" b="6566"/>
          <a:stretch/>
        </p:blipFill>
        <p:spPr>
          <a:xfrm>
            <a:off x="701911" y="48158"/>
            <a:ext cx="1537960" cy="1912758"/>
          </a:xfrm>
          <a:prstGeom prst="rect">
            <a:avLst/>
          </a:prstGeom>
        </p:spPr>
      </p:pic>
      <p:pic>
        <p:nvPicPr>
          <p:cNvPr id="40" name="2min_final" descr="2min_final">
            <a:hlinkClick r:id="" action="ppaction://media"/>
            <a:extLst>
              <a:ext uri="{FF2B5EF4-FFF2-40B4-BE49-F238E27FC236}">
                <a16:creationId xmlns:a16="http://schemas.microsoft.com/office/drawing/2014/main" id="{837B8F44-3C51-4091-B90C-6EA41453E7CF}"/>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4969289" y="2732029"/>
            <a:ext cx="2018715" cy="966632"/>
          </a:xfrm>
          <a:prstGeom prst="rect">
            <a:avLst/>
          </a:prstGeom>
        </p:spPr>
      </p:pic>
      <p:sp>
        <p:nvSpPr>
          <p:cNvPr id="41" name="TextBox 19">
            <a:extLst>
              <a:ext uri="{FF2B5EF4-FFF2-40B4-BE49-F238E27FC236}">
                <a16:creationId xmlns:a16="http://schemas.microsoft.com/office/drawing/2014/main" id="{E3CD4473-A6B0-4466-AC9C-4A369F9B2DE6}"/>
              </a:ext>
            </a:extLst>
          </p:cNvPr>
          <p:cNvSpPr txBox="1"/>
          <p:nvPr/>
        </p:nvSpPr>
        <p:spPr>
          <a:xfrm>
            <a:off x="9812379" y="3941178"/>
            <a:ext cx="1975926" cy="584775"/>
          </a:xfrm>
          <a:prstGeom prst="rect">
            <a:avLst/>
          </a:prstGeom>
          <a:noFill/>
        </p:spPr>
        <p:txBody>
          <a:bodyPr wrap="square" rtlCol="1">
            <a:spAutoFit/>
          </a:bodyPr>
          <a:lstStyle/>
          <a:p>
            <a:r>
              <a:rPr lang="he-IL" sz="3200" dirty="0"/>
              <a:t>תנור נפט</a:t>
            </a:r>
            <a:endParaRPr lang="he-IL" dirty="0"/>
          </a:p>
        </p:txBody>
      </p:sp>
      <p:pic>
        <p:nvPicPr>
          <p:cNvPr id="42" name="Picture 4" descr="Royalty-free HD burner photos | Pikrepo">
            <a:extLst>
              <a:ext uri="{FF2B5EF4-FFF2-40B4-BE49-F238E27FC236}">
                <a16:creationId xmlns:a16="http://schemas.microsoft.com/office/drawing/2014/main" id="{39B279C3-6218-4E57-A0F8-3C71865A7E0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93748" y="2473334"/>
            <a:ext cx="2136416" cy="153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86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0"/>
                                        </p:tgtEl>
                                      </p:cBhvr>
                                    </p:cmd>
                                  </p:childTnLst>
                                </p:cTn>
                              </p:par>
                            </p:childTnLst>
                          </p:cTn>
                        </p:par>
                      </p:childTnLst>
                    </p:cTn>
                  </p:par>
                </p:childTnLst>
              </p:cTn>
              <p:nextCondLst>
                <p:cond evt="onClick" delay="0">
                  <p:tgtEl>
                    <p:spTgt spid="40"/>
                  </p:tgtEl>
                </p:cond>
              </p:nextCondLst>
            </p:seq>
            <p:video>
              <p:cMediaNode vol="80000">
                <p:cTn id="12" fill="hold" display="0">
                  <p:stCondLst>
                    <p:cond delay="indefinite"/>
                  </p:stCondLst>
                </p:cTn>
                <p:tgtEl>
                  <p:spTgt spid="40"/>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p:cNvGraphicFramePr>
            <a:graphicFrameLocks noGrp="1"/>
          </p:cNvGraphicFramePr>
          <p:nvPr>
            <p:extLst>
              <p:ext uri="{D42A27DB-BD31-4B8C-83A1-F6EECF244321}">
                <p14:modId xmlns:p14="http://schemas.microsoft.com/office/powerpoint/2010/main" val="212159099"/>
              </p:ext>
            </p:extLst>
          </p:nvPr>
        </p:nvGraphicFramePr>
        <p:xfrm>
          <a:off x="0" y="0"/>
          <a:ext cx="12192000" cy="6858000"/>
        </p:xfrm>
        <a:graphic>
          <a:graphicData uri="http://schemas.openxmlformats.org/drawingml/2006/table">
            <a:tbl>
              <a:tblPr rtl="1" firstRow="1" bandRow="1">
                <a:tableStyleId>{5940675A-B579-460E-94D1-54222C63F5DA}</a:tableStyleId>
              </a:tblPr>
              <a:tblGrid>
                <a:gridCol w="3048000">
                  <a:extLst>
                    <a:ext uri="{9D8B030D-6E8A-4147-A177-3AD203B41FA5}">
                      <a16:colId xmlns:a16="http://schemas.microsoft.com/office/drawing/2014/main" val="536121555"/>
                    </a:ext>
                  </a:extLst>
                </a:gridCol>
                <a:gridCol w="3048000">
                  <a:extLst>
                    <a:ext uri="{9D8B030D-6E8A-4147-A177-3AD203B41FA5}">
                      <a16:colId xmlns:a16="http://schemas.microsoft.com/office/drawing/2014/main" val="1977006118"/>
                    </a:ext>
                  </a:extLst>
                </a:gridCol>
                <a:gridCol w="3048000">
                  <a:extLst>
                    <a:ext uri="{9D8B030D-6E8A-4147-A177-3AD203B41FA5}">
                      <a16:colId xmlns:a16="http://schemas.microsoft.com/office/drawing/2014/main" val="1142994343"/>
                    </a:ext>
                  </a:extLst>
                </a:gridCol>
                <a:gridCol w="3048000">
                  <a:extLst>
                    <a:ext uri="{9D8B030D-6E8A-4147-A177-3AD203B41FA5}">
                      <a16:colId xmlns:a16="http://schemas.microsoft.com/office/drawing/2014/main" val="3361427275"/>
                    </a:ext>
                  </a:extLst>
                </a:gridCol>
              </a:tblGrid>
              <a:tr h="2286000">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53082593"/>
                  </a:ext>
                </a:extLst>
              </a:tr>
              <a:tr h="2286000">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3459810"/>
                  </a:ext>
                </a:extLst>
              </a:tr>
              <a:tr h="2286000">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7169393"/>
                  </a:ext>
                </a:extLst>
              </a:tr>
            </a:tbl>
          </a:graphicData>
        </a:graphic>
      </p:graphicFrame>
      <p:sp>
        <p:nvSpPr>
          <p:cNvPr id="12" name="TextBox 11"/>
          <p:cNvSpPr txBox="1"/>
          <p:nvPr/>
        </p:nvSpPr>
        <p:spPr>
          <a:xfrm>
            <a:off x="3026418" y="6169344"/>
            <a:ext cx="2818519" cy="584775"/>
          </a:xfrm>
          <a:prstGeom prst="rect">
            <a:avLst/>
          </a:prstGeom>
          <a:noFill/>
        </p:spPr>
        <p:txBody>
          <a:bodyPr wrap="square" rtlCol="1">
            <a:spAutoFit/>
          </a:bodyPr>
          <a:lstStyle/>
          <a:p>
            <a:r>
              <a:rPr lang="he-IL" sz="3200" dirty="0"/>
              <a:t>מטחנת תבלינים</a:t>
            </a:r>
          </a:p>
        </p:txBody>
      </p:sp>
      <p:sp>
        <p:nvSpPr>
          <p:cNvPr id="13" name="TextBox 12"/>
          <p:cNvSpPr txBox="1"/>
          <p:nvPr/>
        </p:nvSpPr>
        <p:spPr>
          <a:xfrm>
            <a:off x="463133" y="6165579"/>
            <a:ext cx="2211374" cy="584775"/>
          </a:xfrm>
          <a:prstGeom prst="rect">
            <a:avLst/>
          </a:prstGeom>
          <a:noFill/>
        </p:spPr>
        <p:txBody>
          <a:bodyPr wrap="square" rtlCol="1">
            <a:spAutoFit/>
          </a:bodyPr>
          <a:lstStyle/>
          <a:p>
            <a:r>
              <a:rPr lang="he-IL" sz="3200" dirty="0"/>
              <a:t>עלי ומכתש </a:t>
            </a:r>
          </a:p>
        </p:txBody>
      </p:sp>
      <p:pic>
        <p:nvPicPr>
          <p:cNvPr id="2" name="תמונה 1">
            <a:extLst>
              <a:ext uri="{FF2B5EF4-FFF2-40B4-BE49-F238E27FC236}">
                <a16:creationId xmlns:a16="http://schemas.microsoft.com/office/drawing/2014/main" id="{E658B2D9-26D0-4619-98C5-57163820943A}"/>
              </a:ext>
            </a:extLst>
          </p:cNvPr>
          <p:cNvPicPr>
            <a:picLocks noChangeAspect="1"/>
          </p:cNvPicPr>
          <p:nvPr/>
        </p:nvPicPr>
        <p:blipFill>
          <a:blip r:embed="rId3"/>
          <a:stretch>
            <a:fillRect/>
          </a:stretch>
        </p:blipFill>
        <p:spPr>
          <a:xfrm>
            <a:off x="9286003" y="4637783"/>
            <a:ext cx="1865362" cy="1454107"/>
          </a:xfrm>
          <a:prstGeom prst="rect">
            <a:avLst/>
          </a:prstGeom>
        </p:spPr>
      </p:pic>
      <p:pic>
        <p:nvPicPr>
          <p:cNvPr id="3" name="תמונה 2">
            <a:extLst>
              <a:ext uri="{FF2B5EF4-FFF2-40B4-BE49-F238E27FC236}">
                <a16:creationId xmlns:a16="http://schemas.microsoft.com/office/drawing/2014/main" id="{B8160E6E-964F-4449-87E7-DAC7745E4467}"/>
              </a:ext>
            </a:extLst>
          </p:cNvPr>
          <p:cNvPicPr>
            <a:picLocks noChangeAspect="1"/>
          </p:cNvPicPr>
          <p:nvPr/>
        </p:nvPicPr>
        <p:blipFill rotWithShape="1">
          <a:blip r:embed="rId4"/>
          <a:srcRect l="13773" t="8610" r="12064" b="52959"/>
          <a:stretch/>
        </p:blipFill>
        <p:spPr>
          <a:xfrm>
            <a:off x="6317715" y="2429218"/>
            <a:ext cx="2569725" cy="1804348"/>
          </a:xfrm>
          <a:prstGeom prst="rect">
            <a:avLst/>
          </a:prstGeom>
        </p:spPr>
      </p:pic>
      <p:pic>
        <p:nvPicPr>
          <p:cNvPr id="14" name="תמונה 13">
            <a:extLst>
              <a:ext uri="{FF2B5EF4-FFF2-40B4-BE49-F238E27FC236}">
                <a16:creationId xmlns:a16="http://schemas.microsoft.com/office/drawing/2014/main" id="{DF7F547F-4ACF-4CAC-A5F5-78700D4631C8}"/>
              </a:ext>
            </a:extLst>
          </p:cNvPr>
          <p:cNvPicPr>
            <a:picLocks noChangeAspect="1"/>
          </p:cNvPicPr>
          <p:nvPr/>
        </p:nvPicPr>
        <p:blipFill>
          <a:blip r:embed="rId5"/>
          <a:stretch>
            <a:fillRect/>
          </a:stretch>
        </p:blipFill>
        <p:spPr>
          <a:xfrm>
            <a:off x="105154" y="4629222"/>
            <a:ext cx="2660009" cy="1651193"/>
          </a:xfrm>
          <a:prstGeom prst="rect">
            <a:avLst/>
          </a:prstGeom>
        </p:spPr>
      </p:pic>
      <p:sp>
        <p:nvSpPr>
          <p:cNvPr id="16" name="TextBox 19">
            <a:extLst>
              <a:ext uri="{FF2B5EF4-FFF2-40B4-BE49-F238E27FC236}">
                <a16:creationId xmlns:a16="http://schemas.microsoft.com/office/drawing/2014/main" id="{FEAEDB43-A12A-4B4B-B319-7FFF76C70645}"/>
              </a:ext>
            </a:extLst>
          </p:cNvPr>
          <p:cNvSpPr txBox="1"/>
          <p:nvPr/>
        </p:nvSpPr>
        <p:spPr>
          <a:xfrm>
            <a:off x="9812379" y="3941178"/>
            <a:ext cx="1975926" cy="584775"/>
          </a:xfrm>
          <a:prstGeom prst="rect">
            <a:avLst/>
          </a:prstGeom>
          <a:noFill/>
        </p:spPr>
        <p:txBody>
          <a:bodyPr wrap="square" rtlCol="1">
            <a:spAutoFit/>
          </a:bodyPr>
          <a:lstStyle/>
          <a:p>
            <a:r>
              <a:rPr lang="he-IL" sz="3200" dirty="0"/>
              <a:t>תנור נפט</a:t>
            </a:r>
            <a:endParaRPr lang="he-IL" dirty="0"/>
          </a:p>
        </p:txBody>
      </p:sp>
      <p:sp>
        <p:nvSpPr>
          <p:cNvPr id="17" name="TextBox 20">
            <a:extLst>
              <a:ext uri="{FF2B5EF4-FFF2-40B4-BE49-F238E27FC236}">
                <a16:creationId xmlns:a16="http://schemas.microsoft.com/office/drawing/2014/main" id="{97B31210-69C4-414B-9847-CA78C298CAB3}"/>
              </a:ext>
            </a:extLst>
          </p:cNvPr>
          <p:cNvSpPr txBox="1"/>
          <p:nvPr/>
        </p:nvSpPr>
        <p:spPr>
          <a:xfrm>
            <a:off x="7165255" y="4028621"/>
            <a:ext cx="874644" cy="584775"/>
          </a:xfrm>
          <a:prstGeom prst="rect">
            <a:avLst/>
          </a:prstGeom>
          <a:noFill/>
        </p:spPr>
        <p:txBody>
          <a:bodyPr wrap="square" rtlCol="1">
            <a:spAutoFit/>
          </a:bodyPr>
          <a:lstStyle/>
          <a:p>
            <a:r>
              <a:rPr lang="he-IL" sz="3200" dirty="0"/>
              <a:t>מזגן</a:t>
            </a:r>
          </a:p>
        </p:txBody>
      </p:sp>
      <p:sp>
        <p:nvSpPr>
          <p:cNvPr id="19" name="TextBox 19">
            <a:extLst>
              <a:ext uri="{FF2B5EF4-FFF2-40B4-BE49-F238E27FC236}">
                <a16:creationId xmlns:a16="http://schemas.microsoft.com/office/drawing/2014/main" id="{BC5F43EB-59F7-4F71-9EA3-A24C6489CF5A}"/>
              </a:ext>
            </a:extLst>
          </p:cNvPr>
          <p:cNvSpPr txBox="1"/>
          <p:nvPr/>
        </p:nvSpPr>
        <p:spPr>
          <a:xfrm>
            <a:off x="9731172" y="6165578"/>
            <a:ext cx="1975926" cy="584775"/>
          </a:xfrm>
          <a:prstGeom prst="rect">
            <a:avLst/>
          </a:prstGeom>
          <a:noFill/>
        </p:spPr>
        <p:txBody>
          <a:bodyPr wrap="square" rtlCol="1">
            <a:spAutoFit/>
          </a:bodyPr>
          <a:lstStyle/>
          <a:p>
            <a:r>
              <a:rPr lang="he-IL" sz="3200" dirty="0"/>
              <a:t>עששית </a:t>
            </a:r>
            <a:endParaRPr lang="he-IL" dirty="0"/>
          </a:p>
        </p:txBody>
      </p:sp>
      <p:pic>
        <p:nvPicPr>
          <p:cNvPr id="15" name="תמונה 14">
            <a:extLst>
              <a:ext uri="{FF2B5EF4-FFF2-40B4-BE49-F238E27FC236}">
                <a16:creationId xmlns:a16="http://schemas.microsoft.com/office/drawing/2014/main" id="{3F36C58F-C8B1-44FD-A1BF-7777E2990C9D}"/>
              </a:ext>
            </a:extLst>
          </p:cNvPr>
          <p:cNvPicPr>
            <a:picLocks noChangeAspect="1"/>
          </p:cNvPicPr>
          <p:nvPr/>
        </p:nvPicPr>
        <p:blipFill rotWithShape="1">
          <a:blip r:embed="rId6"/>
          <a:srcRect l="25693" t="18100" r="28181" b="19666"/>
          <a:stretch/>
        </p:blipFill>
        <p:spPr>
          <a:xfrm>
            <a:off x="3967109" y="4670475"/>
            <a:ext cx="1514585" cy="1616915"/>
          </a:xfrm>
          <a:prstGeom prst="rect">
            <a:avLst/>
          </a:prstGeom>
        </p:spPr>
      </p:pic>
      <p:pic>
        <p:nvPicPr>
          <p:cNvPr id="21" name="תמונה 20">
            <a:extLst>
              <a:ext uri="{FF2B5EF4-FFF2-40B4-BE49-F238E27FC236}">
                <a16:creationId xmlns:a16="http://schemas.microsoft.com/office/drawing/2014/main" id="{10912488-374F-414E-977D-E5BFFDD04CBD}"/>
              </a:ext>
            </a:extLst>
          </p:cNvPr>
          <p:cNvPicPr>
            <a:picLocks noChangeAspect="1"/>
          </p:cNvPicPr>
          <p:nvPr/>
        </p:nvPicPr>
        <p:blipFill>
          <a:blip r:embed="rId7"/>
          <a:stretch>
            <a:fillRect/>
          </a:stretch>
        </p:blipFill>
        <p:spPr>
          <a:xfrm>
            <a:off x="463133" y="2286000"/>
            <a:ext cx="2286000" cy="1863798"/>
          </a:xfrm>
          <a:prstGeom prst="rect">
            <a:avLst/>
          </a:prstGeom>
        </p:spPr>
      </p:pic>
      <p:sp>
        <p:nvSpPr>
          <p:cNvPr id="22" name="AutoShape 4" descr="silhouette with analog photo camera vector illustration">
            <a:extLst>
              <a:ext uri="{FF2B5EF4-FFF2-40B4-BE49-F238E27FC236}">
                <a16:creationId xmlns:a16="http://schemas.microsoft.com/office/drawing/2014/main" id="{ECDC815D-3090-46D2-9249-0FDD22CCF3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4" name="TextBox 21">
            <a:extLst>
              <a:ext uri="{FF2B5EF4-FFF2-40B4-BE49-F238E27FC236}">
                <a16:creationId xmlns:a16="http://schemas.microsoft.com/office/drawing/2014/main" id="{639A25D1-C278-4FF3-B98D-DB9AC5CD32C2}"/>
              </a:ext>
            </a:extLst>
          </p:cNvPr>
          <p:cNvSpPr txBox="1"/>
          <p:nvPr/>
        </p:nvSpPr>
        <p:spPr>
          <a:xfrm>
            <a:off x="936833" y="4036712"/>
            <a:ext cx="1722434" cy="584775"/>
          </a:xfrm>
          <a:prstGeom prst="rect">
            <a:avLst/>
          </a:prstGeom>
          <a:noFill/>
        </p:spPr>
        <p:txBody>
          <a:bodyPr wrap="square" rtlCol="1">
            <a:spAutoFit/>
          </a:bodyPr>
          <a:lstStyle/>
          <a:p>
            <a:r>
              <a:rPr lang="he-IL" sz="3200" dirty="0"/>
              <a:t>מצלמה</a:t>
            </a:r>
            <a:endParaRPr lang="he-IL" dirty="0"/>
          </a:p>
        </p:txBody>
      </p:sp>
      <p:sp>
        <p:nvSpPr>
          <p:cNvPr id="25" name="AutoShape 4" descr="silhouette with analog photo camera vector illustration">
            <a:extLst>
              <a:ext uri="{FF2B5EF4-FFF2-40B4-BE49-F238E27FC236}">
                <a16:creationId xmlns:a16="http://schemas.microsoft.com/office/drawing/2014/main" id="{5C776984-97F4-428E-AA9F-8669125B13E7}"/>
              </a:ext>
            </a:extLst>
          </p:cNvPr>
          <p:cNvSpPr>
            <a:spLocks noChangeAspect="1" noChangeArrowheads="1"/>
          </p:cNvSpPr>
          <p:nvPr/>
        </p:nvSpPr>
        <p:spPr bwMode="auto">
          <a:xfrm>
            <a:off x="2522107" y="321534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6" name="TextBox 21">
            <a:extLst>
              <a:ext uri="{FF2B5EF4-FFF2-40B4-BE49-F238E27FC236}">
                <a16:creationId xmlns:a16="http://schemas.microsoft.com/office/drawing/2014/main" id="{1456F318-B98B-4D24-ADE4-AE02766C4561}"/>
              </a:ext>
            </a:extLst>
          </p:cNvPr>
          <p:cNvSpPr txBox="1"/>
          <p:nvPr/>
        </p:nvSpPr>
        <p:spPr>
          <a:xfrm>
            <a:off x="3576904" y="3910279"/>
            <a:ext cx="1955429" cy="584775"/>
          </a:xfrm>
          <a:prstGeom prst="rect">
            <a:avLst/>
          </a:prstGeom>
          <a:noFill/>
        </p:spPr>
        <p:txBody>
          <a:bodyPr wrap="square" rtlCol="1">
            <a:spAutoFit/>
          </a:bodyPr>
          <a:lstStyle/>
          <a:p>
            <a:r>
              <a:rPr lang="he-IL" sz="3200" dirty="0"/>
              <a:t>ציור דיוקן</a:t>
            </a:r>
          </a:p>
        </p:txBody>
      </p:sp>
      <p:sp>
        <p:nvSpPr>
          <p:cNvPr id="27" name="AutoShape 4" descr="silhouette with analog photo camera vector illustration">
            <a:extLst>
              <a:ext uri="{FF2B5EF4-FFF2-40B4-BE49-F238E27FC236}">
                <a16:creationId xmlns:a16="http://schemas.microsoft.com/office/drawing/2014/main" id="{ADDCAAB1-E084-4E3E-A755-DB78121BB8DF}"/>
              </a:ext>
            </a:extLst>
          </p:cNvPr>
          <p:cNvSpPr>
            <a:spLocks noChangeAspect="1" noChangeArrowheads="1"/>
          </p:cNvSpPr>
          <p:nvPr/>
        </p:nvSpPr>
        <p:spPr bwMode="auto">
          <a:xfrm>
            <a:off x="8726905" y="8171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8" name="TextBox 21">
            <a:extLst>
              <a:ext uri="{FF2B5EF4-FFF2-40B4-BE49-F238E27FC236}">
                <a16:creationId xmlns:a16="http://schemas.microsoft.com/office/drawing/2014/main" id="{82455127-CCBC-4EEF-A883-77B2A666A824}"/>
              </a:ext>
            </a:extLst>
          </p:cNvPr>
          <p:cNvSpPr txBox="1"/>
          <p:nvPr/>
        </p:nvSpPr>
        <p:spPr>
          <a:xfrm>
            <a:off x="825558" y="1695187"/>
            <a:ext cx="1219200" cy="584775"/>
          </a:xfrm>
          <a:prstGeom prst="rect">
            <a:avLst/>
          </a:prstGeom>
          <a:noFill/>
        </p:spPr>
        <p:txBody>
          <a:bodyPr wrap="square" rtlCol="1">
            <a:spAutoFit/>
          </a:bodyPr>
          <a:lstStyle/>
          <a:p>
            <a:r>
              <a:rPr lang="he-IL" sz="3200" dirty="0"/>
              <a:t>תנור</a:t>
            </a:r>
            <a:endParaRPr lang="he-IL" dirty="0"/>
          </a:p>
        </p:txBody>
      </p:sp>
      <p:sp>
        <p:nvSpPr>
          <p:cNvPr id="29" name="AutoShape 4" descr="silhouette with analog photo camera vector illustration">
            <a:extLst>
              <a:ext uri="{FF2B5EF4-FFF2-40B4-BE49-F238E27FC236}">
                <a16:creationId xmlns:a16="http://schemas.microsoft.com/office/drawing/2014/main" id="{067743E4-6E0B-4994-B7A3-9B47D3007E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 name="TextBox 21">
            <a:extLst>
              <a:ext uri="{FF2B5EF4-FFF2-40B4-BE49-F238E27FC236}">
                <a16:creationId xmlns:a16="http://schemas.microsoft.com/office/drawing/2014/main" id="{833F9644-8AE8-433D-958C-477C980F6C56}"/>
              </a:ext>
            </a:extLst>
          </p:cNvPr>
          <p:cNvSpPr txBox="1"/>
          <p:nvPr/>
        </p:nvSpPr>
        <p:spPr>
          <a:xfrm>
            <a:off x="4027898" y="1693652"/>
            <a:ext cx="1219200" cy="584775"/>
          </a:xfrm>
          <a:prstGeom prst="rect">
            <a:avLst/>
          </a:prstGeom>
          <a:noFill/>
        </p:spPr>
        <p:txBody>
          <a:bodyPr wrap="square" rtlCol="1">
            <a:spAutoFit/>
          </a:bodyPr>
          <a:lstStyle/>
          <a:p>
            <a:pPr algn="ctr"/>
            <a:r>
              <a:rPr lang="he-IL" sz="3200" dirty="0" err="1"/>
              <a:t>טאבון</a:t>
            </a:r>
            <a:endParaRPr lang="he-IL" sz="3200" dirty="0"/>
          </a:p>
        </p:txBody>
      </p:sp>
      <p:sp>
        <p:nvSpPr>
          <p:cNvPr id="31" name="AutoShape 4" descr="silhouette with analog photo camera vector illustration">
            <a:extLst>
              <a:ext uri="{FF2B5EF4-FFF2-40B4-BE49-F238E27FC236}">
                <a16:creationId xmlns:a16="http://schemas.microsoft.com/office/drawing/2014/main" id="{C71D102B-5C88-43E8-BCDF-51321EC890B8}"/>
              </a:ext>
            </a:extLst>
          </p:cNvPr>
          <p:cNvSpPr>
            <a:spLocks noChangeAspect="1" noChangeArrowheads="1"/>
          </p:cNvSpPr>
          <p:nvPr/>
        </p:nvSpPr>
        <p:spPr bwMode="auto">
          <a:xfrm>
            <a:off x="5597932" y="9148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 name="TextBox 21">
            <a:extLst>
              <a:ext uri="{FF2B5EF4-FFF2-40B4-BE49-F238E27FC236}">
                <a16:creationId xmlns:a16="http://schemas.microsoft.com/office/drawing/2014/main" id="{3308457D-B49B-4D37-8951-D3D48D5748F9}"/>
              </a:ext>
            </a:extLst>
          </p:cNvPr>
          <p:cNvSpPr txBox="1"/>
          <p:nvPr/>
        </p:nvSpPr>
        <p:spPr>
          <a:xfrm>
            <a:off x="6400800" y="1677145"/>
            <a:ext cx="2919095" cy="584775"/>
          </a:xfrm>
          <a:prstGeom prst="rect">
            <a:avLst/>
          </a:prstGeom>
          <a:noFill/>
        </p:spPr>
        <p:txBody>
          <a:bodyPr wrap="square" rtlCol="1">
            <a:spAutoFit/>
          </a:bodyPr>
          <a:lstStyle/>
          <a:p>
            <a:r>
              <a:rPr lang="he-IL" sz="3200" dirty="0"/>
              <a:t>מכונת כביסה</a:t>
            </a:r>
          </a:p>
        </p:txBody>
      </p:sp>
      <p:sp>
        <p:nvSpPr>
          <p:cNvPr id="33" name="AutoShape 4" descr="silhouette with analog photo camera vector illustration">
            <a:extLst>
              <a:ext uri="{FF2B5EF4-FFF2-40B4-BE49-F238E27FC236}">
                <a16:creationId xmlns:a16="http://schemas.microsoft.com/office/drawing/2014/main" id="{EBC9D797-86E0-4086-A4DB-D91ADDC8D44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 name="TextBox 21">
            <a:extLst>
              <a:ext uri="{FF2B5EF4-FFF2-40B4-BE49-F238E27FC236}">
                <a16:creationId xmlns:a16="http://schemas.microsoft.com/office/drawing/2014/main" id="{32A4AB50-52C0-4A13-8535-184268F2FCA3}"/>
              </a:ext>
            </a:extLst>
          </p:cNvPr>
          <p:cNvSpPr txBox="1"/>
          <p:nvPr/>
        </p:nvSpPr>
        <p:spPr>
          <a:xfrm>
            <a:off x="9537453" y="1669264"/>
            <a:ext cx="1923163" cy="584775"/>
          </a:xfrm>
          <a:prstGeom prst="rect">
            <a:avLst/>
          </a:prstGeom>
          <a:noFill/>
        </p:spPr>
        <p:txBody>
          <a:bodyPr wrap="square" rtlCol="1">
            <a:spAutoFit/>
          </a:bodyPr>
          <a:lstStyle/>
          <a:p>
            <a:r>
              <a:rPr lang="he-IL" sz="3200" dirty="0"/>
              <a:t>גיגית מים </a:t>
            </a:r>
          </a:p>
        </p:txBody>
      </p:sp>
      <p:sp>
        <p:nvSpPr>
          <p:cNvPr id="35" name="AutoShape 4" descr="silhouette with analog photo camera vector illustration">
            <a:extLst>
              <a:ext uri="{FF2B5EF4-FFF2-40B4-BE49-F238E27FC236}">
                <a16:creationId xmlns:a16="http://schemas.microsoft.com/office/drawing/2014/main" id="{941480E0-E495-4FB6-8FB5-671771EA9402}"/>
              </a:ext>
            </a:extLst>
          </p:cNvPr>
          <p:cNvSpPr>
            <a:spLocks noChangeAspect="1" noChangeArrowheads="1"/>
          </p:cNvSpPr>
          <p:nvPr/>
        </p:nvSpPr>
        <p:spPr bwMode="auto">
          <a:xfrm>
            <a:off x="11554698" y="549661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23" name="תמונה 22">
            <a:extLst>
              <a:ext uri="{FF2B5EF4-FFF2-40B4-BE49-F238E27FC236}">
                <a16:creationId xmlns:a16="http://schemas.microsoft.com/office/drawing/2014/main" id="{3B9EAC34-FE62-4F54-9ADE-9C0C33C5AA7E}"/>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3485730" y="2429218"/>
            <a:ext cx="2286000" cy="1693349"/>
          </a:xfrm>
          <a:prstGeom prst="rect">
            <a:avLst/>
          </a:prstGeom>
        </p:spPr>
      </p:pic>
      <p:pic>
        <p:nvPicPr>
          <p:cNvPr id="36" name="תמונה 35">
            <a:extLst>
              <a:ext uri="{FF2B5EF4-FFF2-40B4-BE49-F238E27FC236}">
                <a16:creationId xmlns:a16="http://schemas.microsoft.com/office/drawing/2014/main" id="{D627ED9A-B05F-4B7C-86ED-D84AB56FD947}"/>
              </a:ext>
            </a:extLst>
          </p:cNvPr>
          <p:cNvPicPr>
            <a:picLocks noChangeAspect="1"/>
          </p:cNvPicPr>
          <p:nvPr/>
        </p:nvPicPr>
        <p:blipFill rotWithShape="1">
          <a:blip r:embed="rId10"/>
          <a:srcRect t="7859" b="7863"/>
          <a:stretch/>
        </p:blipFill>
        <p:spPr>
          <a:xfrm>
            <a:off x="6755942" y="250095"/>
            <a:ext cx="1693269" cy="1427051"/>
          </a:xfrm>
          <a:prstGeom prst="rect">
            <a:avLst/>
          </a:prstGeom>
        </p:spPr>
      </p:pic>
      <p:pic>
        <p:nvPicPr>
          <p:cNvPr id="37" name="תמונה 36">
            <a:extLst>
              <a:ext uri="{FF2B5EF4-FFF2-40B4-BE49-F238E27FC236}">
                <a16:creationId xmlns:a16="http://schemas.microsoft.com/office/drawing/2014/main" id="{92E01AC8-73C4-4C81-8B7A-C6CB89D72F6C}"/>
              </a:ext>
            </a:extLst>
          </p:cNvPr>
          <p:cNvPicPr>
            <a:picLocks noChangeAspect="1"/>
          </p:cNvPicPr>
          <p:nvPr/>
        </p:nvPicPr>
        <p:blipFill>
          <a:blip r:embed="rId11"/>
          <a:stretch>
            <a:fillRect/>
          </a:stretch>
        </p:blipFill>
        <p:spPr>
          <a:xfrm>
            <a:off x="9392203" y="203704"/>
            <a:ext cx="1960127" cy="1473442"/>
          </a:xfrm>
          <a:prstGeom prst="rect">
            <a:avLst/>
          </a:prstGeom>
        </p:spPr>
      </p:pic>
      <p:pic>
        <p:nvPicPr>
          <p:cNvPr id="38" name="תמונה 37">
            <a:extLst>
              <a:ext uri="{FF2B5EF4-FFF2-40B4-BE49-F238E27FC236}">
                <a16:creationId xmlns:a16="http://schemas.microsoft.com/office/drawing/2014/main" id="{17866CFB-E3A8-4681-B5BB-0283EFE11A6C}"/>
              </a:ext>
            </a:extLst>
          </p:cNvPr>
          <p:cNvPicPr>
            <a:picLocks noChangeAspect="1"/>
          </p:cNvPicPr>
          <p:nvPr/>
        </p:nvPicPr>
        <p:blipFill>
          <a:blip r:embed="rId12"/>
          <a:stretch>
            <a:fillRect/>
          </a:stretch>
        </p:blipFill>
        <p:spPr>
          <a:xfrm>
            <a:off x="3544764" y="111212"/>
            <a:ext cx="1936930" cy="1632402"/>
          </a:xfrm>
          <a:prstGeom prst="rect">
            <a:avLst/>
          </a:prstGeom>
        </p:spPr>
      </p:pic>
      <p:pic>
        <p:nvPicPr>
          <p:cNvPr id="39" name="תמונה 38">
            <a:extLst>
              <a:ext uri="{FF2B5EF4-FFF2-40B4-BE49-F238E27FC236}">
                <a16:creationId xmlns:a16="http://schemas.microsoft.com/office/drawing/2014/main" id="{C6349869-0B40-49B6-A973-A3C4539B2971}"/>
              </a:ext>
            </a:extLst>
          </p:cNvPr>
          <p:cNvPicPr>
            <a:picLocks noChangeAspect="1"/>
          </p:cNvPicPr>
          <p:nvPr/>
        </p:nvPicPr>
        <p:blipFill rotWithShape="1">
          <a:blip r:embed="rId13"/>
          <a:srcRect l="22736" t="11379" r="20683" b="6566"/>
          <a:stretch/>
        </p:blipFill>
        <p:spPr>
          <a:xfrm>
            <a:off x="701911" y="175698"/>
            <a:ext cx="1248809" cy="1553141"/>
          </a:xfrm>
          <a:prstGeom prst="rect">
            <a:avLst/>
          </a:prstGeom>
        </p:spPr>
      </p:pic>
      <p:pic>
        <p:nvPicPr>
          <p:cNvPr id="40" name="Picture 2" descr="83932205">
            <a:extLst>
              <a:ext uri="{FF2B5EF4-FFF2-40B4-BE49-F238E27FC236}">
                <a16:creationId xmlns:a16="http://schemas.microsoft.com/office/drawing/2014/main" id="{2A597E40-E481-4CE6-BC8A-765125D5E9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10917" y="4698144"/>
            <a:ext cx="2115988" cy="151334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21">
            <a:extLst>
              <a:ext uri="{FF2B5EF4-FFF2-40B4-BE49-F238E27FC236}">
                <a16:creationId xmlns:a16="http://schemas.microsoft.com/office/drawing/2014/main" id="{4223F002-EDBA-4F40-BBD1-F7DB4FE8133E}"/>
              </a:ext>
            </a:extLst>
          </p:cNvPr>
          <p:cNvSpPr txBox="1"/>
          <p:nvPr/>
        </p:nvSpPr>
        <p:spPr>
          <a:xfrm>
            <a:off x="6587748" y="6195420"/>
            <a:ext cx="2629234" cy="584775"/>
          </a:xfrm>
          <a:prstGeom prst="rect">
            <a:avLst/>
          </a:prstGeom>
          <a:noFill/>
        </p:spPr>
        <p:txBody>
          <a:bodyPr wrap="square" rtlCol="1">
            <a:spAutoFit/>
          </a:bodyPr>
          <a:lstStyle/>
          <a:p>
            <a:r>
              <a:rPr lang="he-IL" sz="3200" dirty="0"/>
              <a:t>מנורת לילה</a:t>
            </a:r>
          </a:p>
        </p:txBody>
      </p:sp>
      <p:sp>
        <p:nvSpPr>
          <p:cNvPr id="6" name="מלבן: פינות מעוגלות 5">
            <a:extLst>
              <a:ext uri="{FF2B5EF4-FFF2-40B4-BE49-F238E27FC236}">
                <a16:creationId xmlns:a16="http://schemas.microsoft.com/office/drawing/2014/main" id="{D369F8FF-F366-4C6E-9E86-98775D5FFB4B}"/>
              </a:ext>
            </a:extLst>
          </p:cNvPr>
          <p:cNvSpPr/>
          <p:nvPr/>
        </p:nvSpPr>
        <p:spPr>
          <a:xfrm>
            <a:off x="6214571" y="48158"/>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מלבן: פינות מעוגלות 41">
            <a:extLst>
              <a:ext uri="{FF2B5EF4-FFF2-40B4-BE49-F238E27FC236}">
                <a16:creationId xmlns:a16="http://schemas.microsoft.com/office/drawing/2014/main" id="{C3AD91EB-8AB2-477F-9A80-D134C4F9004A}"/>
              </a:ext>
            </a:extLst>
          </p:cNvPr>
          <p:cNvSpPr/>
          <p:nvPr/>
        </p:nvSpPr>
        <p:spPr>
          <a:xfrm>
            <a:off x="205323" y="4616969"/>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מלבן: פינות מעוגלות 42">
            <a:extLst>
              <a:ext uri="{FF2B5EF4-FFF2-40B4-BE49-F238E27FC236}">
                <a16:creationId xmlns:a16="http://schemas.microsoft.com/office/drawing/2014/main" id="{25966F90-C62A-41E3-BA86-D507ACB88756}"/>
              </a:ext>
            </a:extLst>
          </p:cNvPr>
          <p:cNvSpPr/>
          <p:nvPr/>
        </p:nvSpPr>
        <p:spPr>
          <a:xfrm>
            <a:off x="245382" y="2326650"/>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מלבן: פינות מעוגלות 43">
            <a:extLst>
              <a:ext uri="{FF2B5EF4-FFF2-40B4-BE49-F238E27FC236}">
                <a16:creationId xmlns:a16="http://schemas.microsoft.com/office/drawing/2014/main" id="{D229D469-8E79-4209-9A47-69BD4D19C438}"/>
              </a:ext>
            </a:extLst>
          </p:cNvPr>
          <p:cNvSpPr/>
          <p:nvPr/>
        </p:nvSpPr>
        <p:spPr>
          <a:xfrm>
            <a:off x="229907" y="24079"/>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מלבן: פינות מעוגלות 44">
            <a:extLst>
              <a:ext uri="{FF2B5EF4-FFF2-40B4-BE49-F238E27FC236}">
                <a16:creationId xmlns:a16="http://schemas.microsoft.com/office/drawing/2014/main" id="{2C9F2CB2-6E49-40BF-B2F0-2A7E438166EE}"/>
              </a:ext>
            </a:extLst>
          </p:cNvPr>
          <p:cNvSpPr/>
          <p:nvPr/>
        </p:nvSpPr>
        <p:spPr>
          <a:xfrm>
            <a:off x="6209840" y="2351783"/>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6" name="מלבן: פינות מעוגלות 45">
            <a:extLst>
              <a:ext uri="{FF2B5EF4-FFF2-40B4-BE49-F238E27FC236}">
                <a16:creationId xmlns:a16="http://schemas.microsoft.com/office/drawing/2014/main" id="{A2A1E062-5373-43CB-BE84-77A7DDD509A1}"/>
              </a:ext>
            </a:extLst>
          </p:cNvPr>
          <p:cNvSpPr/>
          <p:nvPr/>
        </p:nvSpPr>
        <p:spPr>
          <a:xfrm>
            <a:off x="6246655" y="4637783"/>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28" name="Picture 4" descr="Royalty-free HD burner photos | Pikrepo">
            <a:extLst>
              <a:ext uri="{FF2B5EF4-FFF2-40B4-BE49-F238E27FC236}">
                <a16:creationId xmlns:a16="http://schemas.microsoft.com/office/drawing/2014/main" id="{3A293617-6D1A-4F5F-BD11-D6D907CAA0C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93748" y="2473334"/>
            <a:ext cx="2136416" cy="153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058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46E56A-05EA-433D-AFA2-8D8AD90B809A}"/>
              </a:ext>
            </a:extLst>
          </p:cNvPr>
          <p:cNvSpPr>
            <a:spLocks noGrp="1"/>
          </p:cNvSpPr>
          <p:nvPr>
            <p:ph type="title"/>
          </p:nvPr>
        </p:nvSpPr>
        <p:spPr>
          <a:xfrm>
            <a:off x="417094" y="399063"/>
            <a:ext cx="10515600" cy="1325563"/>
          </a:xfrm>
        </p:spPr>
        <p:txBody>
          <a:bodyPr/>
          <a:lstStyle/>
          <a:p>
            <a:r>
              <a:rPr lang="he-IL" dirty="0"/>
              <a:t>        </a:t>
            </a:r>
            <a:r>
              <a:rPr lang="he-IL" dirty="0">
                <a:highlight>
                  <a:srgbClr val="FFFF00"/>
                </a:highlight>
              </a:rPr>
              <a:t>בעבר</a:t>
            </a:r>
            <a:r>
              <a:rPr lang="en-US" dirty="0">
                <a:highlight>
                  <a:srgbClr val="FFFF00"/>
                </a:highlight>
              </a:rPr>
              <a:t> </a:t>
            </a:r>
            <a:r>
              <a:rPr lang="en-US" dirty="0"/>
              <a:t>				</a:t>
            </a:r>
            <a:r>
              <a:rPr lang="he-IL" dirty="0"/>
              <a:t>       </a:t>
            </a:r>
            <a:r>
              <a:rPr lang="he-IL" dirty="0">
                <a:highlight>
                  <a:srgbClr val="FFFF00"/>
                </a:highlight>
              </a:rPr>
              <a:t>בהווה</a:t>
            </a:r>
            <a:br>
              <a:rPr lang="he-IL" dirty="0"/>
            </a:br>
            <a:endParaRPr lang="he-IL" sz="2800" b="1" dirty="0"/>
          </a:p>
        </p:txBody>
      </p:sp>
      <p:sp>
        <p:nvSpPr>
          <p:cNvPr id="8" name="TextBox 11">
            <a:extLst>
              <a:ext uri="{FF2B5EF4-FFF2-40B4-BE49-F238E27FC236}">
                <a16:creationId xmlns:a16="http://schemas.microsoft.com/office/drawing/2014/main" id="{BA3D06C4-B06F-46A9-ADB4-E6A5A056AC4A}"/>
              </a:ext>
            </a:extLst>
          </p:cNvPr>
          <p:cNvSpPr txBox="1"/>
          <p:nvPr/>
        </p:nvSpPr>
        <p:spPr>
          <a:xfrm>
            <a:off x="1385829" y="3964531"/>
            <a:ext cx="3672176" cy="584775"/>
          </a:xfrm>
          <a:prstGeom prst="rect">
            <a:avLst/>
          </a:prstGeom>
          <a:noFill/>
        </p:spPr>
        <p:txBody>
          <a:bodyPr wrap="square" rtlCol="1">
            <a:spAutoFit/>
          </a:bodyPr>
          <a:lstStyle/>
          <a:p>
            <a:pPr algn="r"/>
            <a:r>
              <a:rPr lang="he-IL" sz="3200" b="1" dirty="0"/>
              <a:t>מטחנת תבלינים</a:t>
            </a:r>
          </a:p>
        </p:txBody>
      </p:sp>
      <p:sp>
        <p:nvSpPr>
          <p:cNvPr id="9" name="TextBox 12">
            <a:extLst>
              <a:ext uri="{FF2B5EF4-FFF2-40B4-BE49-F238E27FC236}">
                <a16:creationId xmlns:a16="http://schemas.microsoft.com/office/drawing/2014/main" id="{FB759EFD-53DE-441C-A352-74556FD5EB89}"/>
              </a:ext>
            </a:extLst>
          </p:cNvPr>
          <p:cNvSpPr txBox="1"/>
          <p:nvPr/>
        </p:nvSpPr>
        <p:spPr>
          <a:xfrm>
            <a:off x="8168729" y="3887826"/>
            <a:ext cx="2407028" cy="584775"/>
          </a:xfrm>
          <a:prstGeom prst="rect">
            <a:avLst/>
          </a:prstGeom>
          <a:noFill/>
        </p:spPr>
        <p:txBody>
          <a:bodyPr wrap="square" rtlCol="1">
            <a:spAutoFit/>
          </a:bodyPr>
          <a:lstStyle/>
          <a:p>
            <a:r>
              <a:rPr lang="he-IL" sz="3200" b="1" dirty="0"/>
              <a:t>עלי ומכתש </a:t>
            </a:r>
          </a:p>
        </p:txBody>
      </p:sp>
      <p:pic>
        <p:nvPicPr>
          <p:cNvPr id="10" name="תמונה 9">
            <a:extLst>
              <a:ext uri="{FF2B5EF4-FFF2-40B4-BE49-F238E27FC236}">
                <a16:creationId xmlns:a16="http://schemas.microsoft.com/office/drawing/2014/main" id="{B0052F68-A161-405A-A294-C5DA257663F5}"/>
              </a:ext>
            </a:extLst>
          </p:cNvPr>
          <p:cNvPicPr>
            <a:picLocks noChangeAspect="1"/>
          </p:cNvPicPr>
          <p:nvPr/>
        </p:nvPicPr>
        <p:blipFill rotWithShape="1">
          <a:blip r:embed="rId3"/>
          <a:srcRect l="21064" r="26963"/>
          <a:stretch/>
        </p:blipFill>
        <p:spPr>
          <a:xfrm>
            <a:off x="8116143" y="1468366"/>
            <a:ext cx="2102677" cy="2511317"/>
          </a:xfrm>
          <a:prstGeom prst="rect">
            <a:avLst/>
          </a:prstGeom>
        </p:spPr>
      </p:pic>
      <p:pic>
        <p:nvPicPr>
          <p:cNvPr id="11" name="תמונה 10">
            <a:extLst>
              <a:ext uri="{FF2B5EF4-FFF2-40B4-BE49-F238E27FC236}">
                <a16:creationId xmlns:a16="http://schemas.microsoft.com/office/drawing/2014/main" id="{42B9FF65-6711-4D87-A5DC-886AA4DCCF6E}"/>
              </a:ext>
            </a:extLst>
          </p:cNvPr>
          <p:cNvPicPr>
            <a:picLocks noChangeAspect="1"/>
          </p:cNvPicPr>
          <p:nvPr/>
        </p:nvPicPr>
        <p:blipFill rotWithShape="1">
          <a:blip r:embed="rId4"/>
          <a:srcRect l="25693" t="18100" r="28181" b="19666"/>
          <a:stretch/>
        </p:blipFill>
        <p:spPr>
          <a:xfrm>
            <a:off x="2524757" y="1429955"/>
            <a:ext cx="2374405" cy="2534827"/>
          </a:xfrm>
          <a:prstGeom prst="rect">
            <a:avLst/>
          </a:prstGeom>
        </p:spPr>
      </p:pic>
      <p:graphicFrame>
        <p:nvGraphicFramePr>
          <p:cNvPr id="4" name="דיאגרמה 3"/>
          <p:cNvGraphicFramePr/>
          <p:nvPr>
            <p:extLst>
              <p:ext uri="{D42A27DB-BD31-4B8C-83A1-F6EECF244321}">
                <p14:modId xmlns:p14="http://schemas.microsoft.com/office/powerpoint/2010/main" val="891122122"/>
              </p:ext>
            </p:extLst>
          </p:nvPr>
        </p:nvGraphicFramePr>
        <p:xfrm>
          <a:off x="6703460" y="4246131"/>
          <a:ext cx="5176520" cy="33596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תיבת טקסט 5">
            <a:extLst>
              <a:ext uri="{FF2B5EF4-FFF2-40B4-BE49-F238E27FC236}">
                <a16:creationId xmlns:a16="http://schemas.microsoft.com/office/drawing/2014/main" id="{21B83323-D67E-43B7-B4B1-789A0D021DB7}"/>
              </a:ext>
            </a:extLst>
          </p:cNvPr>
          <p:cNvSpPr txBox="1"/>
          <p:nvPr/>
        </p:nvSpPr>
        <p:spPr>
          <a:xfrm>
            <a:off x="8730558" y="4938792"/>
            <a:ext cx="1283369" cy="1077218"/>
          </a:xfrm>
          <a:prstGeom prst="rect">
            <a:avLst/>
          </a:prstGeom>
          <a:noFill/>
        </p:spPr>
        <p:txBody>
          <a:bodyPr wrap="square" rtlCol="1">
            <a:spAutoFit/>
          </a:bodyPr>
          <a:lstStyle/>
          <a:p>
            <a:pPr algn="ctr"/>
            <a:r>
              <a:rPr lang="he-IL" sz="3200" b="1" dirty="0"/>
              <a:t>הפכה ל..</a:t>
            </a:r>
          </a:p>
        </p:txBody>
      </p:sp>
      <p:graphicFrame>
        <p:nvGraphicFramePr>
          <p:cNvPr id="16" name="דיאגרמה 15"/>
          <p:cNvGraphicFramePr/>
          <p:nvPr>
            <p:extLst>
              <p:ext uri="{D42A27DB-BD31-4B8C-83A1-F6EECF244321}">
                <p14:modId xmlns:p14="http://schemas.microsoft.com/office/powerpoint/2010/main" val="4176523192"/>
              </p:ext>
            </p:extLst>
          </p:nvPr>
        </p:nvGraphicFramePr>
        <p:xfrm>
          <a:off x="775100" y="4259049"/>
          <a:ext cx="5176520" cy="335969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7" name="תיבת טקסט 5">
            <a:extLst>
              <a:ext uri="{FF2B5EF4-FFF2-40B4-BE49-F238E27FC236}">
                <a16:creationId xmlns:a16="http://schemas.microsoft.com/office/drawing/2014/main" id="{21B83323-D67E-43B7-B4B1-789A0D021DB7}"/>
              </a:ext>
            </a:extLst>
          </p:cNvPr>
          <p:cNvSpPr txBox="1"/>
          <p:nvPr/>
        </p:nvSpPr>
        <p:spPr>
          <a:xfrm>
            <a:off x="2771718" y="4939824"/>
            <a:ext cx="1283369" cy="1077218"/>
          </a:xfrm>
          <a:prstGeom prst="rect">
            <a:avLst/>
          </a:prstGeom>
          <a:noFill/>
        </p:spPr>
        <p:txBody>
          <a:bodyPr wrap="square" rtlCol="1">
            <a:spAutoFit/>
          </a:bodyPr>
          <a:lstStyle/>
          <a:p>
            <a:pPr algn="ctr"/>
            <a:r>
              <a:rPr lang="he-IL" sz="3200" b="1" dirty="0"/>
              <a:t>הפכה ל..</a:t>
            </a:r>
          </a:p>
        </p:txBody>
      </p:sp>
    </p:spTree>
    <p:extLst>
      <p:ext uri="{BB962C8B-B14F-4D97-AF65-F5344CB8AC3E}">
        <p14:creationId xmlns:p14="http://schemas.microsoft.com/office/powerpoint/2010/main" val="1946213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a:xfrm>
            <a:off x="1380793" y="321144"/>
            <a:ext cx="9980797" cy="720000"/>
          </a:xfrm>
        </p:spPr>
        <p:txBody>
          <a:bodyPr>
            <a:noAutofit/>
          </a:bodyPr>
          <a:lstStyle/>
          <a:p>
            <a:pPr algn="ctr"/>
            <a:r>
              <a:rPr lang="he-IL" sz="3600" dirty="0"/>
              <a:t>מושגים שאנחנו מכירים בנושא אנרגיה</a:t>
            </a:r>
            <a:endParaRPr lang="x-none" sz="1800" dirty="0"/>
          </a:p>
        </p:txBody>
      </p:sp>
      <p:pic>
        <p:nvPicPr>
          <p:cNvPr id="11" name="Picture 10">
            <a:extLst>
              <a:ext uri="{FF2B5EF4-FFF2-40B4-BE49-F238E27FC236}">
                <a16:creationId xmlns:a16="http://schemas.microsoft.com/office/drawing/2014/main" id="{52B4A9B5-C593-0942-BC3B-FDBEFA4BCF93}"/>
              </a:ext>
            </a:extLst>
          </p:cNvPr>
          <p:cNvPicPr>
            <a:picLocks noChangeAspect="1"/>
          </p:cNvPicPr>
          <p:nvPr/>
        </p:nvPicPr>
        <p:blipFill>
          <a:blip r:embed="rId5"/>
          <a:stretch>
            <a:fillRect/>
          </a:stretch>
        </p:blipFill>
        <p:spPr>
          <a:xfrm>
            <a:off x="8962585" y="5570467"/>
            <a:ext cx="1848622" cy="2100927"/>
          </a:xfrm>
          <a:prstGeom prst="rect">
            <a:avLst/>
          </a:prstGeom>
        </p:spPr>
      </p:pic>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6"/>
          <a:stretch>
            <a:fillRect/>
          </a:stretch>
        </p:blipFill>
        <p:spPr>
          <a:xfrm rot="8057618">
            <a:off x="290049" y="269606"/>
            <a:ext cx="1468977" cy="973310"/>
          </a:xfrm>
          <a:prstGeom prst="rect">
            <a:avLst/>
          </a:prstGeom>
        </p:spPr>
      </p:pic>
      <p:pic>
        <p:nvPicPr>
          <p:cNvPr id="6" name="1min_final" descr="1min_final">
            <a:hlinkClick r:id="" action="ppaction://media"/>
            <a:extLst>
              <a:ext uri="{FF2B5EF4-FFF2-40B4-BE49-F238E27FC236}">
                <a16:creationId xmlns:a16="http://schemas.microsoft.com/office/drawing/2014/main" id="{02A5FB3D-F292-47C7-914A-7DB09181E1F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0324" y="5295666"/>
            <a:ext cx="1540938" cy="549601"/>
          </a:xfrm>
          <a:prstGeom prst="rect">
            <a:avLst/>
          </a:prstGeom>
        </p:spPr>
      </p:pic>
      <p:graphicFrame>
        <p:nvGraphicFramePr>
          <p:cNvPr id="16" name="דיאגרמה 15">
            <a:extLst>
              <a:ext uri="{FF2B5EF4-FFF2-40B4-BE49-F238E27FC236}">
                <a16:creationId xmlns:a16="http://schemas.microsoft.com/office/drawing/2014/main" id="{FC58DDDC-7223-44FD-B4DA-C5E3BD9E87A4}"/>
              </a:ext>
            </a:extLst>
          </p:cNvPr>
          <p:cNvGraphicFramePr/>
          <p:nvPr>
            <p:extLst>
              <p:ext uri="{D42A27DB-BD31-4B8C-83A1-F6EECF244321}">
                <p14:modId xmlns:p14="http://schemas.microsoft.com/office/powerpoint/2010/main" val="3641251377"/>
              </p:ext>
            </p:extLst>
          </p:nvPr>
        </p:nvGraphicFramePr>
        <p:xfrm>
          <a:off x="1885791" y="1442838"/>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51533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p:cNvGraphicFramePr>
            <a:graphicFrameLocks noGrp="1"/>
          </p:cNvGraphicFramePr>
          <p:nvPr>
            <p:extLst>
              <p:ext uri="{D42A27DB-BD31-4B8C-83A1-F6EECF244321}">
                <p14:modId xmlns:p14="http://schemas.microsoft.com/office/powerpoint/2010/main" val="3770700903"/>
              </p:ext>
            </p:extLst>
          </p:nvPr>
        </p:nvGraphicFramePr>
        <p:xfrm>
          <a:off x="0" y="0"/>
          <a:ext cx="12192000" cy="6858000"/>
        </p:xfrm>
        <a:graphic>
          <a:graphicData uri="http://schemas.openxmlformats.org/drawingml/2006/table">
            <a:tbl>
              <a:tblPr rtl="1" firstRow="1" bandRow="1">
                <a:tableStyleId>{5940675A-B579-460E-94D1-54222C63F5DA}</a:tableStyleId>
              </a:tblPr>
              <a:tblGrid>
                <a:gridCol w="3048000">
                  <a:extLst>
                    <a:ext uri="{9D8B030D-6E8A-4147-A177-3AD203B41FA5}">
                      <a16:colId xmlns:a16="http://schemas.microsoft.com/office/drawing/2014/main" val="536121555"/>
                    </a:ext>
                  </a:extLst>
                </a:gridCol>
                <a:gridCol w="3048000">
                  <a:extLst>
                    <a:ext uri="{9D8B030D-6E8A-4147-A177-3AD203B41FA5}">
                      <a16:colId xmlns:a16="http://schemas.microsoft.com/office/drawing/2014/main" val="1977006118"/>
                    </a:ext>
                  </a:extLst>
                </a:gridCol>
                <a:gridCol w="3048000">
                  <a:extLst>
                    <a:ext uri="{9D8B030D-6E8A-4147-A177-3AD203B41FA5}">
                      <a16:colId xmlns:a16="http://schemas.microsoft.com/office/drawing/2014/main" val="1142994343"/>
                    </a:ext>
                  </a:extLst>
                </a:gridCol>
                <a:gridCol w="3048000">
                  <a:extLst>
                    <a:ext uri="{9D8B030D-6E8A-4147-A177-3AD203B41FA5}">
                      <a16:colId xmlns:a16="http://schemas.microsoft.com/office/drawing/2014/main" val="3361427275"/>
                    </a:ext>
                  </a:extLst>
                </a:gridCol>
              </a:tblGrid>
              <a:tr h="2286000">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53082593"/>
                  </a:ext>
                </a:extLst>
              </a:tr>
              <a:tr h="2286000">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93459810"/>
                  </a:ext>
                </a:extLst>
              </a:tr>
              <a:tr h="2286000">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rtl="1"/>
                      <a:endParaRPr lang="he-IL"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87169393"/>
                  </a:ext>
                </a:extLst>
              </a:tr>
            </a:tbl>
          </a:graphicData>
        </a:graphic>
      </p:graphicFrame>
      <p:sp>
        <p:nvSpPr>
          <p:cNvPr id="12" name="TextBox 11"/>
          <p:cNvSpPr txBox="1"/>
          <p:nvPr/>
        </p:nvSpPr>
        <p:spPr>
          <a:xfrm>
            <a:off x="3026418" y="6169344"/>
            <a:ext cx="2818519" cy="584775"/>
          </a:xfrm>
          <a:prstGeom prst="rect">
            <a:avLst/>
          </a:prstGeom>
          <a:noFill/>
        </p:spPr>
        <p:txBody>
          <a:bodyPr wrap="square" rtlCol="1">
            <a:spAutoFit/>
          </a:bodyPr>
          <a:lstStyle/>
          <a:p>
            <a:r>
              <a:rPr lang="he-IL" sz="3200" dirty="0"/>
              <a:t>מטחנת תבלינים</a:t>
            </a:r>
          </a:p>
        </p:txBody>
      </p:sp>
      <p:sp>
        <p:nvSpPr>
          <p:cNvPr id="13" name="TextBox 12"/>
          <p:cNvSpPr txBox="1"/>
          <p:nvPr/>
        </p:nvSpPr>
        <p:spPr>
          <a:xfrm>
            <a:off x="463133" y="6165579"/>
            <a:ext cx="2211374" cy="584775"/>
          </a:xfrm>
          <a:prstGeom prst="rect">
            <a:avLst/>
          </a:prstGeom>
          <a:noFill/>
        </p:spPr>
        <p:txBody>
          <a:bodyPr wrap="square" rtlCol="1">
            <a:spAutoFit/>
          </a:bodyPr>
          <a:lstStyle/>
          <a:p>
            <a:r>
              <a:rPr lang="he-IL" sz="3200" dirty="0"/>
              <a:t>עלי ומכתש </a:t>
            </a:r>
          </a:p>
        </p:txBody>
      </p:sp>
      <p:pic>
        <p:nvPicPr>
          <p:cNvPr id="2" name="תמונה 1">
            <a:extLst>
              <a:ext uri="{FF2B5EF4-FFF2-40B4-BE49-F238E27FC236}">
                <a16:creationId xmlns:a16="http://schemas.microsoft.com/office/drawing/2014/main" id="{E658B2D9-26D0-4619-98C5-57163820943A}"/>
              </a:ext>
            </a:extLst>
          </p:cNvPr>
          <p:cNvPicPr>
            <a:picLocks noChangeAspect="1"/>
          </p:cNvPicPr>
          <p:nvPr/>
        </p:nvPicPr>
        <p:blipFill>
          <a:blip r:embed="rId5"/>
          <a:stretch>
            <a:fillRect/>
          </a:stretch>
        </p:blipFill>
        <p:spPr>
          <a:xfrm>
            <a:off x="9286003" y="4637783"/>
            <a:ext cx="1865362" cy="1454107"/>
          </a:xfrm>
          <a:prstGeom prst="rect">
            <a:avLst/>
          </a:prstGeom>
        </p:spPr>
      </p:pic>
      <p:pic>
        <p:nvPicPr>
          <p:cNvPr id="3" name="תמונה 2">
            <a:extLst>
              <a:ext uri="{FF2B5EF4-FFF2-40B4-BE49-F238E27FC236}">
                <a16:creationId xmlns:a16="http://schemas.microsoft.com/office/drawing/2014/main" id="{B8160E6E-964F-4449-87E7-DAC7745E4467}"/>
              </a:ext>
            </a:extLst>
          </p:cNvPr>
          <p:cNvPicPr>
            <a:picLocks noChangeAspect="1"/>
          </p:cNvPicPr>
          <p:nvPr/>
        </p:nvPicPr>
        <p:blipFill rotWithShape="1">
          <a:blip r:embed="rId6"/>
          <a:srcRect l="13773" t="8610" r="12064" b="52959"/>
          <a:stretch/>
        </p:blipFill>
        <p:spPr>
          <a:xfrm>
            <a:off x="6317715" y="2429218"/>
            <a:ext cx="2569725" cy="1804348"/>
          </a:xfrm>
          <a:prstGeom prst="rect">
            <a:avLst/>
          </a:prstGeom>
        </p:spPr>
      </p:pic>
      <p:pic>
        <p:nvPicPr>
          <p:cNvPr id="14" name="תמונה 13">
            <a:extLst>
              <a:ext uri="{FF2B5EF4-FFF2-40B4-BE49-F238E27FC236}">
                <a16:creationId xmlns:a16="http://schemas.microsoft.com/office/drawing/2014/main" id="{DF7F547F-4ACF-4CAC-A5F5-78700D4631C8}"/>
              </a:ext>
            </a:extLst>
          </p:cNvPr>
          <p:cNvPicPr>
            <a:picLocks noChangeAspect="1"/>
          </p:cNvPicPr>
          <p:nvPr/>
        </p:nvPicPr>
        <p:blipFill>
          <a:blip r:embed="rId7"/>
          <a:stretch>
            <a:fillRect/>
          </a:stretch>
        </p:blipFill>
        <p:spPr>
          <a:xfrm>
            <a:off x="105154" y="4629222"/>
            <a:ext cx="2660009" cy="1651193"/>
          </a:xfrm>
          <a:prstGeom prst="rect">
            <a:avLst/>
          </a:prstGeom>
        </p:spPr>
      </p:pic>
      <p:sp>
        <p:nvSpPr>
          <p:cNvPr id="17" name="TextBox 20">
            <a:extLst>
              <a:ext uri="{FF2B5EF4-FFF2-40B4-BE49-F238E27FC236}">
                <a16:creationId xmlns:a16="http://schemas.microsoft.com/office/drawing/2014/main" id="{97B31210-69C4-414B-9847-CA78C298CAB3}"/>
              </a:ext>
            </a:extLst>
          </p:cNvPr>
          <p:cNvSpPr txBox="1"/>
          <p:nvPr/>
        </p:nvSpPr>
        <p:spPr>
          <a:xfrm>
            <a:off x="7165255" y="4028621"/>
            <a:ext cx="874644" cy="584775"/>
          </a:xfrm>
          <a:prstGeom prst="rect">
            <a:avLst/>
          </a:prstGeom>
          <a:noFill/>
        </p:spPr>
        <p:txBody>
          <a:bodyPr wrap="square" rtlCol="1">
            <a:spAutoFit/>
          </a:bodyPr>
          <a:lstStyle/>
          <a:p>
            <a:r>
              <a:rPr lang="he-IL" sz="3200" dirty="0"/>
              <a:t>מזגן</a:t>
            </a:r>
          </a:p>
        </p:txBody>
      </p:sp>
      <p:sp>
        <p:nvSpPr>
          <p:cNvPr id="19" name="TextBox 19">
            <a:extLst>
              <a:ext uri="{FF2B5EF4-FFF2-40B4-BE49-F238E27FC236}">
                <a16:creationId xmlns:a16="http://schemas.microsoft.com/office/drawing/2014/main" id="{BC5F43EB-59F7-4F71-9EA3-A24C6489CF5A}"/>
              </a:ext>
            </a:extLst>
          </p:cNvPr>
          <p:cNvSpPr txBox="1"/>
          <p:nvPr/>
        </p:nvSpPr>
        <p:spPr>
          <a:xfrm>
            <a:off x="9731172" y="6165578"/>
            <a:ext cx="1975926" cy="584775"/>
          </a:xfrm>
          <a:prstGeom prst="rect">
            <a:avLst/>
          </a:prstGeom>
          <a:noFill/>
        </p:spPr>
        <p:txBody>
          <a:bodyPr wrap="square" rtlCol="1">
            <a:spAutoFit/>
          </a:bodyPr>
          <a:lstStyle/>
          <a:p>
            <a:r>
              <a:rPr lang="he-IL" sz="3200" dirty="0"/>
              <a:t>עששית </a:t>
            </a:r>
            <a:endParaRPr lang="he-IL" dirty="0"/>
          </a:p>
        </p:txBody>
      </p:sp>
      <p:pic>
        <p:nvPicPr>
          <p:cNvPr id="15" name="תמונה 14">
            <a:extLst>
              <a:ext uri="{FF2B5EF4-FFF2-40B4-BE49-F238E27FC236}">
                <a16:creationId xmlns:a16="http://schemas.microsoft.com/office/drawing/2014/main" id="{3F36C58F-C8B1-44FD-A1BF-7777E2990C9D}"/>
              </a:ext>
            </a:extLst>
          </p:cNvPr>
          <p:cNvPicPr>
            <a:picLocks noChangeAspect="1"/>
          </p:cNvPicPr>
          <p:nvPr/>
        </p:nvPicPr>
        <p:blipFill rotWithShape="1">
          <a:blip r:embed="rId8"/>
          <a:srcRect l="25693" t="18100" r="28181" b="19666"/>
          <a:stretch/>
        </p:blipFill>
        <p:spPr>
          <a:xfrm>
            <a:off x="3967109" y="4670475"/>
            <a:ext cx="1514585" cy="1616915"/>
          </a:xfrm>
          <a:prstGeom prst="rect">
            <a:avLst/>
          </a:prstGeom>
        </p:spPr>
      </p:pic>
      <p:pic>
        <p:nvPicPr>
          <p:cNvPr id="21" name="תמונה 20">
            <a:extLst>
              <a:ext uri="{FF2B5EF4-FFF2-40B4-BE49-F238E27FC236}">
                <a16:creationId xmlns:a16="http://schemas.microsoft.com/office/drawing/2014/main" id="{10912488-374F-414E-977D-E5BFFDD04CBD}"/>
              </a:ext>
            </a:extLst>
          </p:cNvPr>
          <p:cNvPicPr>
            <a:picLocks noChangeAspect="1"/>
          </p:cNvPicPr>
          <p:nvPr/>
        </p:nvPicPr>
        <p:blipFill>
          <a:blip r:embed="rId9"/>
          <a:stretch>
            <a:fillRect/>
          </a:stretch>
        </p:blipFill>
        <p:spPr>
          <a:xfrm>
            <a:off x="463133" y="2286000"/>
            <a:ext cx="2286000" cy="1863798"/>
          </a:xfrm>
          <a:prstGeom prst="rect">
            <a:avLst/>
          </a:prstGeom>
        </p:spPr>
      </p:pic>
      <p:sp>
        <p:nvSpPr>
          <p:cNvPr id="22" name="AutoShape 4" descr="silhouette with analog photo camera vector illustration">
            <a:extLst>
              <a:ext uri="{FF2B5EF4-FFF2-40B4-BE49-F238E27FC236}">
                <a16:creationId xmlns:a16="http://schemas.microsoft.com/office/drawing/2014/main" id="{ECDC815D-3090-46D2-9249-0FDD22CCF3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4" name="TextBox 21">
            <a:extLst>
              <a:ext uri="{FF2B5EF4-FFF2-40B4-BE49-F238E27FC236}">
                <a16:creationId xmlns:a16="http://schemas.microsoft.com/office/drawing/2014/main" id="{639A25D1-C278-4FF3-B98D-DB9AC5CD32C2}"/>
              </a:ext>
            </a:extLst>
          </p:cNvPr>
          <p:cNvSpPr txBox="1"/>
          <p:nvPr/>
        </p:nvSpPr>
        <p:spPr>
          <a:xfrm>
            <a:off x="936833" y="4036712"/>
            <a:ext cx="1722434" cy="584775"/>
          </a:xfrm>
          <a:prstGeom prst="rect">
            <a:avLst/>
          </a:prstGeom>
          <a:noFill/>
        </p:spPr>
        <p:txBody>
          <a:bodyPr wrap="square" rtlCol="1">
            <a:spAutoFit/>
          </a:bodyPr>
          <a:lstStyle/>
          <a:p>
            <a:r>
              <a:rPr lang="he-IL" sz="3200" dirty="0"/>
              <a:t>מצלמה</a:t>
            </a:r>
            <a:endParaRPr lang="he-IL" dirty="0"/>
          </a:p>
        </p:txBody>
      </p:sp>
      <p:sp>
        <p:nvSpPr>
          <p:cNvPr id="25" name="AutoShape 4" descr="silhouette with analog photo camera vector illustration">
            <a:extLst>
              <a:ext uri="{FF2B5EF4-FFF2-40B4-BE49-F238E27FC236}">
                <a16:creationId xmlns:a16="http://schemas.microsoft.com/office/drawing/2014/main" id="{5C776984-97F4-428E-AA9F-8669125B13E7}"/>
              </a:ext>
            </a:extLst>
          </p:cNvPr>
          <p:cNvSpPr>
            <a:spLocks noChangeAspect="1" noChangeArrowheads="1"/>
          </p:cNvSpPr>
          <p:nvPr/>
        </p:nvSpPr>
        <p:spPr bwMode="auto">
          <a:xfrm>
            <a:off x="2522107" y="321534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6" name="TextBox 21">
            <a:extLst>
              <a:ext uri="{FF2B5EF4-FFF2-40B4-BE49-F238E27FC236}">
                <a16:creationId xmlns:a16="http://schemas.microsoft.com/office/drawing/2014/main" id="{1456F318-B98B-4D24-ADE4-AE02766C4561}"/>
              </a:ext>
            </a:extLst>
          </p:cNvPr>
          <p:cNvSpPr txBox="1"/>
          <p:nvPr/>
        </p:nvSpPr>
        <p:spPr>
          <a:xfrm>
            <a:off x="3576904" y="3910279"/>
            <a:ext cx="1955429" cy="584775"/>
          </a:xfrm>
          <a:prstGeom prst="rect">
            <a:avLst/>
          </a:prstGeom>
          <a:noFill/>
        </p:spPr>
        <p:txBody>
          <a:bodyPr wrap="square" rtlCol="1">
            <a:spAutoFit/>
          </a:bodyPr>
          <a:lstStyle/>
          <a:p>
            <a:r>
              <a:rPr lang="he-IL" sz="3200" dirty="0"/>
              <a:t>ציור דיוקן</a:t>
            </a:r>
          </a:p>
        </p:txBody>
      </p:sp>
      <p:sp>
        <p:nvSpPr>
          <p:cNvPr id="27" name="AutoShape 4" descr="silhouette with analog photo camera vector illustration">
            <a:extLst>
              <a:ext uri="{FF2B5EF4-FFF2-40B4-BE49-F238E27FC236}">
                <a16:creationId xmlns:a16="http://schemas.microsoft.com/office/drawing/2014/main" id="{ADDCAAB1-E084-4E3E-A755-DB78121BB8DF}"/>
              </a:ext>
            </a:extLst>
          </p:cNvPr>
          <p:cNvSpPr>
            <a:spLocks noChangeAspect="1" noChangeArrowheads="1"/>
          </p:cNvSpPr>
          <p:nvPr/>
        </p:nvSpPr>
        <p:spPr bwMode="auto">
          <a:xfrm>
            <a:off x="8726905" y="8171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8" name="TextBox 21">
            <a:extLst>
              <a:ext uri="{FF2B5EF4-FFF2-40B4-BE49-F238E27FC236}">
                <a16:creationId xmlns:a16="http://schemas.microsoft.com/office/drawing/2014/main" id="{82455127-CCBC-4EEF-A883-77B2A666A824}"/>
              </a:ext>
            </a:extLst>
          </p:cNvPr>
          <p:cNvSpPr txBox="1"/>
          <p:nvPr/>
        </p:nvSpPr>
        <p:spPr>
          <a:xfrm>
            <a:off x="825558" y="1695187"/>
            <a:ext cx="1219200" cy="584775"/>
          </a:xfrm>
          <a:prstGeom prst="rect">
            <a:avLst/>
          </a:prstGeom>
          <a:noFill/>
        </p:spPr>
        <p:txBody>
          <a:bodyPr wrap="square" rtlCol="1">
            <a:spAutoFit/>
          </a:bodyPr>
          <a:lstStyle/>
          <a:p>
            <a:r>
              <a:rPr lang="he-IL" sz="3200" dirty="0"/>
              <a:t>תנור</a:t>
            </a:r>
            <a:endParaRPr lang="he-IL" dirty="0"/>
          </a:p>
        </p:txBody>
      </p:sp>
      <p:sp>
        <p:nvSpPr>
          <p:cNvPr id="29" name="AutoShape 4" descr="silhouette with analog photo camera vector illustration">
            <a:extLst>
              <a:ext uri="{FF2B5EF4-FFF2-40B4-BE49-F238E27FC236}">
                <a16:creationId xmlns:a16="http://schemas.microsoft.com/office/drawing/2014/main" id="{067743E4-6E0B-4994-B7A3-9B47D3007E7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0" name="TextBox 21">
            <a:extLst>
              <a:ext uri="{FF2B5EF4-FFF2-40B4-BE49-F238E27FC236}">
                <a16:creationId xmlns:a16="http://schemas.microsoft.com/office/drawing/2014/main" id="{833F9644-8AE8-433D-958C-477C980F6C56}"/>
              </a:ext>
            </a:extLst>
          </p:cNvPr>
          <p:cNvSpPr txBox="1"/>
          <p:nvPr/>
        </p:nvSpPr>
        <p:spPr>
          <a:xfrm>
            <a:off x="4027898" y="1693652"/>
            <a:ext cx="1219200" cy="584775"/>
          </a:xfrm>
          <a:prstGeom prst="rect">
            <a:avLst/>
          </a:prstGeom>
          <a:noFill/>
        </p:spPr>
        <p:txBody>
          <a:bodyPr wrap="square" rtlCol="1">
            <a:spAutoFit/>
          </a:bodyPr>
          <a:lstStyle/>
          <a:p>
            <a:pPr algn="ctr"/>
            <a:r>
              <a:rPr lang="he-IL" sz="3200" dirty="0" err="1"/>
              <a:t>טאבון</a:t>
            </a:r>
            <a:endParaRPr lang="he-IL" sz="3200" dirty="0"/>
          </a:p>
        </p:txBody>
      </p:sp>
      <p:sp>
        <p:nvSpPr>
          <p:cNvPr id="31" name="AutoShape 4" descr="silhouette with analog photo camera vector illustration">
            <a:extLst>
              <a:ext uri="{FF2B5EF4-FFF2-40B4-BE49-F238E27FC236}">
                <a16:creationId xmlns:a16="http://schemas.microsoft.com/office/drawing/2014/main" id="{C71D102B-5C88-43E8-BCDF-51321EC890B8}"/>
              </a:ext>
            </a:extLst>
          </p:cNvPr>
          <p:cNvSpPr>
            <a:spLocks noChangeAspect="1" noChangeArrowheads="1"/>
          </p:cNvSpPr>
          <p:nvPr/>
        </p:nvSpPr>
        <p:spPr bwMode="auto">
          <a:xfrm>
            <a:off x="5597932" y="91486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2" name="TextBox 21">
            <a:extLst>
              <a:ext uri="{FF2B5EF4-FFF2-40B4-BE49-F238E27FC236}">
                <a16:creationId xmlns:a16="http://schemas.microsoft.com/office/drawing/2014/main" id="{3308457D-B49B-4D37-8951-D3D48D5748F9}"/>
              </a:ext>
            </a:extLst>
          </p:cNvPr>
          <p:cNvSpPr txBox="1"/>
          <p:nvPr/>
        </p:nvSpPr>
        <p:spPr>
          <a:xfrm>
            <a:off x="6400800" y="1677145"/>
            <a:ext cx="2919095" cy="584775"/>
          </a:xfrm>
          <a:prstGeom prst="rect">
            <a:avLst/>
          </a:prstGeom>
          <a:noFill/>
        </p:spPr>
        <p:txBody>
          <a:bodyPr wrap="square" rtlCol="1">
            <a:spAutoFit/>
          </a:bodyPr>
          <a:lstStyle/>
          <a:p>
            <a:r>
              <a:rPr lang="he-IL" sz="3200" dirty="0"/>
              <a:t>מכונת כביסה</a:t>
            </a:r>
          </a:p>
        </p:txBody>
      </p:sp>
      <p:sp>
        <p:nvSpPr>
          <p:cNvPr id="33" name="AutoShape 4" descr="silhouette with analog photo camera vector illustration">
            <a:extLst>
              <a:ext uri="{FF2B5EF4-FFF2-40B4-BE49-F238E27FC236}">
                <a16:creationId xmlns:a16="http://schemas.microsoft.com/office/drawing/2014/main" id="{EBC9D797-86E0-4086-A4DB-D91ADDC8D44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4" name="TextBox 21">
            <a:extLst>
              <a:ext uri="{FF2B5EF4-FFF2-40B4-BE49-F238E27FC236}">
                <a16:creationId xmlns:a16="http://schemas.microsoft.com/office/drawing/2014/main" id="{32A4AB50-52C0-4A13-8535-184268F2FCA3}"/>
              </a:ext>
            </a:extLst>
          </p:cNvPr>
          <p:cNvSpPr txBox="1"/>
          <p:nvPr/>
        </p:nvSpPr>
        <p:spPr>
          <a:xfrm>
            <a:off x="9537453" y="1669264"/>
            <a:ext cx="1669625" cy="584775"/>
          </a:xfrm>
          <a:prstGeom prst="rect">
            <a:avLst/>
          </a:prstGeom>
          <a:noFill/>
        </p:spPr>
        <p:txBody>
          <a:bodyPr wrap="square" rtlCol="1">
            <a:spAutoFit/>
          </a:bodyPr>
          <a:lstStyle/>
          <a:p>
            <a:r>
              <a:rPr lang="he-IL" sz="3200" dirty="0"/>
              <a:t>גיגית מים </a:t>
            </a:r>
          </a:p>
        </p:txBody>
      </p:sp>
      <p:sp>
        <p:nvSpPr>
          <p:cNvPr id="35" name="AutoShape 4" descr="silhouette with analog photo camera vector illustration">
            <a:extLst>
              <a:ext uri="{FF2B5EF4-FFF2-40B4-BE49-F238E27FC236}">
                <a16:creationId xmlns:a16="http://schemas.microsoft.com/office/drawing/2014/main" id="{941480E0-E495-4FB6-8FB5-671771EA9402}"/>
              </a:ext>
            </a:extLst>
          </p:cNvPr>
          <p:cNvSpPr>
            <a:spLocks noChangeAspect="1" noChangeArrowheads="1"/>
          </p:cNvSpPr>
          <p:nvPr/>
        </p:nvSpPr>
        <p:spPr bwMode="auto">
          <a:xfrm>
            <a:off x="11554698" y="549661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23" name="תמונה 22">
            <a:extLst>
              <a:ext uri="{FF2B5EF4-FFF2-40B4-BE49-F238E27FC236}">
                <a16:creationId xmlns:a16="http://schemas.microsoft.com/office/drawing/2014/main" id="{3B9EAC34-FE62-4F54-9ADE-9C0C33C5AA7E}"/>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3485730" y="2429218"/>
            <a:ext cx="2286000" cy="1693349"/>
          </a:xfrm>
          <a:prstGeom prst="rect">
            <a:avLst/>
          </a:prstGeom>
        </p:spPr>
      </p:pic>
      <p:pic>
        <p:nvPicPr>
          <p:cNvPr id="36" name="תמונה 35">
            <a:extLst>
              <a:ext uri="{FF2B5EF4-FFF2-40B4-BE49-F238E27FC236}">
                <a16:creationId xmlns:a16="http://schemas.microsoft.com/office/drawing/2014/main" id="{D627ED9A-B05F-4B7C-86ED-D84AB56FD947}"/>
              </a:ext>
            </a:extLst>
          </p:cNvPr>
          <p:cNvPicPr>
            <a:picLocks noChangeAspect="1"/>
          </p:cNvPicPr>
          <p:nvPr/>
        </p:nvPicPr>
        <p:blipFill rotWithShape="1">
          <a:blip r:embed="rId12"/>
          <a:srcRect t="7859" b="7863"/>
          <a:stretch/>
        </p:blipFill>
        <p:spPr>
          <a:xfrm>
            <a:off x="6755942" y="250095"/>
            <a:ext cx="1693269" cy="1427051"/>
          </a:xfrm>
          <a:prstGeom prst="rect">
            <a:avLst/>
          </a:prstGeom>
        </p:spPr>
      </p:pic>
      <p:pic>
        <p:nvPicPr>
          <p:cNvPr id="37" name="תמונה 36">
            <a:extLst>
              <a:ext uri="{FF2B5EF4-FFF2-40B4-BE49-F238E27FC236}">
                <a16:creationId xmlns:a16="http://schemas.microsoft.com/office/drawing/2014/main" id="{92E01AC8-73C4-4C81-8B7A-C6CB89D72F6C}"/>
              </a:ext>
            </a:extLst>
          </p:cNvPr>
          <p:cNvPicPr>
            <a:picLocks noChangeAspect="1"/>
          </p:cNvPicPr>
          <p:nvPr/>
        </p:nvPicPr>
        <p:blipFill>
          <a:blip r:embed="rId13"/>
          <a:stretch>
            <a:fillRect/>
          </a:stretch>
        </p:blipFill>
        <p:spPr>
          <a:xfrm>
            <a:off x="9392203" y="203704"/>
            <a:ext cx="1960127" cy="1473442"/>
          </a:xfrm>
          <a:prstGeom prst="rect">
            <a:avLst/>
          </a:prstGeom>
        </p:spPr>
      </p:pic>
      <p:pic>
        <p:nvPicPr>
          <p:cNvPr id="38" name="תמונה 37">
            <a:extLst>
              <a:ext uri="{FF2B5EF4-FFF2-40B4-BE49-F238E27FC236}">
                <a16:creationId xmlns:a16="http://schemas.microsoft.com/office/drawing/2014/main" id="{17866CFB-E3A8-4681-B5BB-0283EFE11A6C}"/>
              </a:ext>
            </a:extLst>
          </p:cNvPr>
          <p:cNvPicPr>
            <a:picLocks noChangeAspect="1"/>
          </p:cNvPicPr>
          <p:nvPr/>
        </p:nvPicPr>
        <p:blipFill>
          <a:blip r:embed="rId14"/>
          <a:stretch>
            <a:fillRect/>
          </a:stretch>
        </p:blipFill>
        <p:spPr>
          <a:xfrm>
            <a:off x="3544764" y="111212"/>
            <a:ext cx="1936930" cy="1632402"/>
          </a:xfrm>
          <a:prstGeom prst="rect">
            <a:avLst/>
          </a:prstGeom>
        </p:spPr>
      </p:pic>
      <p:pic>
        <p:nvPicPr>
          <p:cNvPr id="39" name="תמונה 38">
            <a:extLst>
              <a:ext uri="{FF2B5EF4-FFF2-40B4-BE49-F238E27FC236}">
                <a16:creationId xmlns:a16="http://schemas.microsoft.com/office/drawing/2014/main" id="{C6349869-0B40-49B6-A973-A3C4539B2971}"/>
              </a:ext>
            </a:extLst>
          </p:cNvPr>
          <p:cNvPicPr>
            <a:picLocks noChangeAspect="1"/>
          </p:cNvPicPr>
          <p:nvPr/>
        </p:nvPicPr>
        <p:blipFill rotWithShape="1">
          <a:blip r:embed="rId15"/>
          <a:srcRect l="22736" t="11379" r="20683" b="6566"/>
          <a:stretch/>
        </p:blipFill>
        <p:spPr>
          <a:xfrm>
            <a:off x="701911" y="175698"/>
            <a:ext cx="1248809" cy="1553141"/>
          </a:xfrm>
          <a:prstGeom prst="rect">
            <a:avLst/>
          </a:prstGeom>
        </p:spPr>
      </p:pic>
      <p:pic>
        <p:nvPicPr>
          <p:cNvPr id="40" name="Picture 2" descr="83932205">
            <a:extLst>
              <a:ext uri="{FF2B5EF4-FFF2-40B4-BE49-F238E27FC236}">
                <a16:creationId xmlns:a16="http://schemas.microsoft.com/office/drawing/2014/main" id="{2A597E40-E481-4CE6-BC8A-765125D5E96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10917" y="4698144"/>
            <a:ext cx="2115988" cy="1513348"/>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21">
            <a:extLst>
              <a:ext uri="{FF2B5EF4-FFF2-40B4-BE49-F238E27FC236}">
                <a16:creationId xmlns:a16="http://schemas.microsoft.com/office/drawing/2014/main" id="{4223F002-EDBA-4F40-BBD1-F7DB4FE8133E}"/>
              </a:ext>
            </a:extLst>
          </p:cNvPr>
          <p:cNvSpPr txBox="1"/>
          <p:nvPr/>
        </p:nvSpPr>
        <p:spPr>
          <a:xfrm>
            <a:off x="6587748" y="6195420"/>
            <a:ext cx="2629234" cy="584775"/>
          </a:xfrm>
          <a:prstGeom prst="rect">
            <a:avLst/>
          </a:prstGeom>
          <a:noFill/>
        </p:spPr>
        <p:txBody>
          <a:bodyPr wrap="square" rtlCol="1">
            <a:spAutoFit/>
          </a:bodyPr>
          <a:lstStyle/>
          <a:p>
            <a:r>
              <a:rPr lang="he-IL" sz="3200" dirty="0"/>
              <a:t>מנורת לילה</a:t>
            </a:r>
          </a:p>
        </p:txBody>
      </p:sp>
      <p:sp>
        <p:nvSpPr>
          <p:cNvPr id="6" name="מלבן: פינות מעוגלות 5">
            <a:extLst>
              <a:ext uri="{FF2B5EF4-FFF2-40B4-BE49-F238E27FC236}">
                <a16:creationId xmlns:a16="http://schemas.microsoft.com/office/drawing/2014/main" id="{D369F8FF-F366-4C6E-9E86-98775D5FFB4B}"/>
              </a:ext>
            </a:extLst>
          </p:cNvPr>
          <p:cNvSpPr/>
          <p:nvPr/>
        </p:nvSpPr>
        <p:spPr>
          <a:xfrm>
            <a:off x="6214571" y="48158"/>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מלבן: פינות מעוגלות 41">
            <a:extLst>
              <a:ext uri="{FF2B5EF4-FFF2-40B4-BE49-F238E27FC236}">
                <a16:creationId xmlns:a16="http://schemas.microsoft.com/office/drawing/2014/main" id="{C3AD91EB-8AB2-477F-9A80-D134C4F9004A}"/>
              </a:ext>
            </a:extLst>
          </p:cNvPr>
          <p:cNvSpPr/>
          <p:nvPr/>
        </p:nvSpPr>
        <p:spPr>
          <a:xfrm>
            <a:off x="205323" y="4616969"/>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מלבן: פינות מעוגלות 42">
            <a:extLst>
              <a:ext uri="{FF2B5EF4-FFF2-40B4-BE49-F238E27FC236}">
                <a16:creationId xmlns:a16="http://schemas.microsoft.com/office/drawing/2014/main" id="{25966F90-C62A-41E3-BA86-D507ACB88756}"/>
              </a:ext>
            </a:extLst>
          </p:cNvPr>
          <p:cNvSpPr/>
          <p:nvPr/>
        </p:nvSpPr>
        <p:spPr>
          <a:xfrm>
            <a:off x="245382" y="2326650"/>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4" name="מלבן: פינות מעוגלות 43">
            <a:extLst>
              <a:ext uri="{FF2B5EF4-FFF2-40B4-BE49-F238E27FC236}">
                <a16:creationId xmlns:a16="http://schemas.microsoft.com/office/drawing/2014/main" id="{D229D469-8E79-4209-9A47-69BD4D19C438}"/>
              </a:ext>
            </a:extLst>
          </p:cNvPr>
          <p:cNvSpPr/>
          <p:nvPr/>
        </p:nvSpPr>
        <p:spPr>
          <a:xfrm>
            <a:off x="229907" y="24079"/>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מלבן: פינות מעוגלות 44">
            <a:extLst>
              <a:ext uri="{FF2B5EF4-FFF2-40B4-BE49-F238E27FC236}">
                <a16:creationId xmlns:a16="http://schemas.microsoft.com/office/drawing/2014/main" id="{2C9F2CB2-6E49-40BF-B2F0-2A7E438166EE}"/>
              </a:ext>
            </a:extLst>
          </p:cNvPr>
          <p:cNvSpPr/>
          <p:nvPr/>
        </p:nvSpPr>
        <p:spPr>
          <a:xfrm>
            <a:off x="6209840" y="2351783"/>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6" name="מלבן: פינות מעוגלות 45">
            <a:extLst>
              <a:ext uri="{FF2B5EF4-FFF2-40B4-BE49-F238E27FC236}">
                <a16:creationId xmlns:a16="http://schemas.microsoft.com/office/drawing/2014/main" id="{A2A1E062-5373-43CB-BE84-77A7DDD509A1}"/>
              </a:ext>
            </a:extLst>
          </p:cNvPr>
          <p:cNvSpPr/>
          <p:nvPr/>
        </p:nvSpPr>
        <p:spPr>
          <a:xfrm>
            <a:off x="6246655" y="4637783"/>
            <a:ext cx="5705397" cy="2237842"/>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7" name="2min_final" descr="2min_final">
            <a:hlinkClick r:id="" action="ppaction://media"/>
            <a:extLst>
              <a:ext uri="{FF2B5EF4-FFF2-40B4-BE49-F238E27FC236}">
                <a16:creationId xmlns:a16="http://schemas.microsoft.com/office/drawing/2014/main" id="{837B8F44-3C51-4091-B90C-6EA41453E7CF}"/>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4969289" y="2732029"/>
            <a:ext cx="2018715" cy="966632"/>
          </a:xfrm>
          <a:prstGeom prst="rect">
            <a:avLst/>
          </a:prstGeom>
        </p:spPr>
      </p:pic>
      <p:sp>
        <p:nvSpPr>
          <p:cNvPr id="48" name="TextBox 19">
            <a:extLst>
              <a:ext uri="{FF2B5EF4-FFF2-40B4-BE49-F238E27FC236}">
                <a16:creationId xmlns:a16="http://schemas.microsoft.com/office/drawing/2014/main" id="{33C876BB-D2A9-4D09-9FBA-2C492680B1FB}"/>
              </a:ext>
            </a:extLst>
          </p:cNvPr>
          <p:cNvSpPr txBox="1"/>
          <p:nvPr/>
        </p:nvSpPr>
        <p:spPr>
          <a:xfrm>
            <a:off x="9812379" y="3941178"/>
            <a:ext cx="1975926" cy="584775"/>
          </a:xfrm>
          <a:prstGeom prst="rect">
            <a:avLst/>
          </a:prstGeom>
          <a:noFill/>
        </p:spPr>
        <p:txBody>
          <a:bodyPr wrap="square" rtlCol="1">
            <a:spAutoFit/>
          </a:bodyPr>
          <a:lstStyle/>
          <a:p>
            <a:r>
              <a:rPr lang="he-IL" sz="3200" dirty="0"/>
              <a:t>תנור נפט</a:t>
            </a:r>
            <a:endParaRPr lang="he-IL" dirty="0"/>
          </a:p>
        </p:txBody>
      </p:sp>
      <p:pic>
        <p:nvPicPr>
          <p:cNvPr id="49" name="Picture 4" descr="Royalty-free HD burner photos | Pikrepo">
            <a:extLst>
              <a:ext uri="{FF2B5EF4-FFF2-40B4-BE49-F238E27FC236}">
                <a16:creationId xmlns:a16="http://schemas.microsoft.com/office/drawing/2014/main" id="{F0BA5F9B-60B3-4F02-9484-607E1369230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93748" y="2473334"/>
            <a:ext cx="2136416" cy="153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12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7"/>
                                        </p:tgtEl>
                                      </p:cBhvr>
                                    </p:cmd>
                                  </p:childTnLst>
                                </p:cTn>
                              </p:par>
                            </p:childTnLst>
                          </p:cTn>
                        </p:par>
                      </p:childTnLst>
                    </p:cTn>
                  </p:par>
                </p:childTnLst>
              </p:cTn>
              <p:nextCondLst>
                <p:cond evt="onClick" delay="0">
                  <p:tgtEl>
                    <p:spTgt spid="47"/>
                  </p:tgtEl>
                </p:cond>
              </p:nextCondLst>
            </p:seq>
            <p:video>
              <p:cMediaNode vol="80000">
                <p:cTn id="12" fill="hold" display="0">
                  <p:stCondLst>
                    <p:cond delay="indefinite"/>
                  </p:stCondLst>
                </p:cTn>
                <p:tgtEl>
                  <p:spTgt spid="47"/>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1">
            <a:extLst>
              <a:ext uri="{FF2B5EF4-FFF2-40B4-BE49-F238E27FC236}">
                <a16:creationId xmlns:a16="http://schemas.microsoft.com/office/drawing/2014/main" id="{A646063E-F31A-4B12-BBB6-F5912B45B6FE}"/>
              </a:ext>
            </a:extLst>
          </p:cNvPr>
          <p:cNvSpPr txBox="1">
            <a:spLocks/>
          </p:cNvSpPr>
          <p:nvPr/>
        </p:nvSpPr>
        <p:spPr>
          <a:xfrm>
            <a:off x="2565738" y="608720"/>
            <a:ext cx="8990923" cy="720000"/>
          </a:xfrm>
          <a:prstGeom prst="rect">
            <a:avLst/>
          </a:prstGeom>
          <a:solidFill>
            <a:schemeClr val="accent1"/>
          </a:solidFill>
        </p:spPr>
        <p:txBody>
          <a:bodyPr vert="horz" lIns="91440" tIns="45720" rIns="91440" bIns="45720" rtlCol="0" anchor="b">
            <a:noAutofit/>
          </a:bodyPr>
          <a:lstStyle>
            <a:lvl1pPr algn="r" defTabSz="914400" rtl="1" eaLnBrk="1" latinLnBrk="0" hangingPunct="1">
              <a:lnSpc>
                <a:spcPct val="90000"/>
              </a:lnSpc>
              <a:spcBef>
                <a:spcPct val="0"/>
              </a:spcBef>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he-IL" sz="4000" dirty="0"/>
              <a:t>מייצגים המרות אנרגיה בתרשים</a:t>
            </a:r>
          </a:p>
        </p:txBody>
      </p:sp>
      <p:graphicFrame>
        <p:nvGraphicFramePr>
          <p:cNvPr id="8" name="דיאגרמה 7"/>
          <p:cNvGraphicFramePr/>
          <p:nvPr>
            <p:extLst>
              <p:ext uri="{D42A27DB-BD31-4B8C-83A1-F6EECF244321}">
                <p14:modId xmlns:p14="http://schemas.microsoft.com/office/powerpoint/2010/main" val="2160328724"/>
              </p:ext>
            </p:extLst>
          </p:nvPr>
        </p:nvGraphicFramePr>
        <p:xfrm>
          <a:off x="6587689" y="3932952"/>
          <a:ext cx="5176520" cy="3359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דיאגרמה 10"/>
          <p:cNvGraphicFramePr/>
          <p:nvPr>
            <p:extLst>
              <p:ext uri="{D42A27DB-BD31-4B8C-83A1-F6EECF244321}">
                <p14:modId xmlns:p14="http://schemas.microsoft.com/office/powerpoint/2010/main" val="28138695"/>
              </p:ext>
            </p:extLst>
          </p:nvPr>
        </p:nvGraphicFramePr>
        <p:xfrm>
          <a:off x="790340" y="3932952"/>
          <a:ext cx="5176520" cy="33596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תיבת טקסט 5">
            <a:extLst>
              <a:ext uri="{FF2B5EF4-FFF2-40B4-BE49-F238E27FC236}">
                <a16:creationId xmlns:a16="http://schemas.microsoft.com/office/drawing/2014/main" id="{21B83323-D67E-43B7-B4B1-789A0D021DB7}"/>
              </a:ext>
            </a:extLst>
          </p:cNvPr>
          <p:cNvSpPr txBox="1"/>
          <p:nvPr/>
        </p:nvSpPr>
        <p:spPr>
          <a:xfrm>
            <a:off x="8513009" y="4188006"/>
            <a:ext cx="1325880" cy="954107"/>
          </a:xfrm>
          <a:prstGeom prst="rect">
            <a:avLst/>
          </a:prstGeom>
          <a:noFill/>
        </p:spPr>
        <p:txBody>
          <a:bodyPr wrap="square" rtlCol="1">
            <a:spAutoFit/>
          </a:bodyPr>
          <a:lstStyle/>
          <a:p>
            <a:pPr algn="ctr"/>
            <a:r>
              <a:rPr lang="he-IL" sz="2800" b="1" dirty="0"/>
              <a:t>הפכה ל..</a:t>
            </a:r>
          </a:p>
        </p:txBody>
      </p:sp>
      <p:sp>
        <p:nvSpPr>
          <p:cNvPr id="15" name="תיבת טקסט 5">
            <a:extLst>
              <a:ext uri="{FF2B5EF4-FFF2-40B4-BE49-F238E27FC236}">
                <a16:creationId xmlns:a16="http://schemas.microsoft.com/office/drawing/2014/main" id="{21B83323-D67E-43B7-B4B1-789A0D021DB7}"/>
              </a:ext>
            </a:extLst>
          </p:cNvPr>
          <p:cNvSpPr txBox="1"/>
          <p:nvPr/>
        </p:nvSpPr>
        <p:spPr>
          <a:xfrm>
            <a:off x="2687658" y="4390128"/>
            <a:ext cx="1325880" cy="954107"/>
          </a:xfrm>
          <a:prstGeom prst="rect">
            <a:avLst/>
          </a:prstGeom>
          <a:noFill/>
        </p:spPr>
        <p:txBody>
          <a:bodyPr wrap="square" rtlCol="1">
            <a:spAutoFit/>
          </a:bodyPr>
          <a:lstStyle/>
          <a:p>
            <a:pPr algn="ctr"/>
            <a:r>
              <a:rPr lang="he-IL" sz="2800" b="1" dirty="0"/>
              <a:t>הפכה ל..</a:t>
            </a:r>
          </a:p>
        </p:txBody>
      </p:sp>
      <p:sp>
        <p:nvSpPr>
          <p:cNvPr id="4" name="מלבן 3"/>
          <p:cNvSpPr/>
          <p:nvPr/>
        </p:nvSpPr>
        <p:spPr>
          <a:xfrm>
            <a:off x="8799986" y="3097974"/>
            <a:ext cx="1186543" cy="584775"/>
          </a:xfrm>
          <a:prstGeom prst="rect">
            <a:avLst/>
          </a:prstGeom>
        </p:spPr>
        <p:txBody>
          <a:bodyPr wrap="none">
            <a:spAutoFit/>
          </a:bodyPr>
          <a:lstStyle/>
          <a:p>
            <a:r>
              <a:rPr lang="he-IL" sz="3200" b="1" dirty="0">
                <a:highlight>
                  <a:srgbClr val="FFFF00"/>
                </a:highlight>
              </a:rPr>
              <a:t>בעבר</a:t>
            </a:r>
            <a:r>
              <a:rPr lang="en-US" sz="3200" b="1" dirty="0">
                <a:highlight>
                  <a:srgbClr val="FFFF00"/>
                </a:highlight>
              </a:rPr>
              <a:t> </a:t>
            </a:r>
            <a:endParaRPr lang="he-IL" sz="3200" b="1" dirty="0"/>
          </a:p>
        </p:txBody>
      </p:sp>
      <p:sp>
        <p:nvSpPr>
          <p:cNvPr id="18" name="מלבן 17"/>
          <p:cNvSpPr/>
          <p:nvPr/>
        </p:nvSpPr>
        <p:spPr>
          <a:xfrm>
            <a:off x="2511236" y="2805586"/>
            <a:ext cx="1241045" cy="584775"/>
          </a:xfrm>
          <a:prstGeom prst="rect">
            <a:avLst/>
          </a:prstGeom>
        </p:spPr>
        <p:txBody>
          <a:bodyPr wrap="none">
            <a:spAutoFit/>
          </a:bodyPr>
          <a:lstStyle/>
          <a:p>
            <a:r>
              <a:rPr lang="he-IL" sz="3200" b="1" dirty="0">
                <a:highlight>
                  <a:srgbClr val="FFFF00"/>
                </a:highlight>
              </a:rPr>
              <a:t>בהווה</a:t>
            </a:r>
            <a:r>
              <a:rPr lang="en-US" sz="3200" b="1" dirty="0">
                <a:highlight>
                  <a:srgbClr val="FFFF00"/>
                </a:highlight>
              </a:rPr>
              <a:t> </a:t>
            </a:r>
            <a:endParaRPr lang="he-IL" sz="3200" b="1" dirty="0"/>
          </a:p>
        </p:txBody>
      </p:sp>
      <p:pic>
        <p:nvPicPr>
          <p:cNvPr id="19"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27526" t="22874" r="43309" b="56521"/>
          <a:stretch/>
        </p:blipFill>
        <p:spPr bwMode="auto">
          <a:xfrm>
            <a:off x="3752281" y="2109426"/>
            <a:ext cx="4977568" cy="1977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093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1">
            <a:extLst>
              <a:ext uri="{FF2B5EF4-FFF2-40B4-BE49-F238E27FC236}">
                <a16:creationId xmlns:a16="http://schemas.microsoft.com/office/drawing/2014/main" id="{A646063E-F31A-4B12-BBB6-F5912B45B6FE}"/>
              </a:ext>
            </a:extLst>
          </p:cNvPr>
          <p:cNvSpPr txBox="1">
            <a:spLocks/>
          </p:cNvSpPr>
          <p:nvPr/>
        </p:nvSpPr>
        <p:spPr>
          <a:xfrm>
            <a:off x="2565738" y="608720"/>
            <a:ext cx="8990923" cy="720000"/>
          </a:xfrm>
          <a:prstGeom prst="rect">
            <a:avLst/>
          </a:prstGeom>
          <a:solidFill>
            <a:schemeClr val="accent1"/>
          </a:solidFill>
        </p:spPr>
        <p:txBody>
          <a:bodyPr vert="horz" lIns="91440" tIns="45720" rIns="91440" bIns="45720" rtlCol="0" anchor="b">
            <a:noAutofit/>
          </a:bodyPr>
          <a:lstStyle>
            <a:lvl1pPr algn="r" defTabSz="914400" rtl="1" eaLnBrk="1" latinLnBrk="0" hangingPunct="1">
              <a:lnSpc>
                <a:spcPct val="90000"/>
              </a:lnSpc>
              <a:spcBef>
                <a:spcPct val="0"/>
              </a:spcBef>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he-IL" sz="4000" dirty="0"/>
              <a:t>מייצגים המרות אנרגיה בתרשים</a:t>
            </a:r>
          </a:p>
        </p:txBody>
      </p:sp>
      <p:graphicFrame>
        <p:nvGraphicFramePr>
          <p:cNvPr id="8" name="דיאגרמה 7"/>
          <p:cNvGraphicFramePr/>
          <p:nvPr>
            <p:extLst>
              <p:ext uri="{D42A27DB-BD31-4B8C-83A1-F6EECF244321}">
                <p14:modId xmlns:p14="http://schemas.microsoft.com/office/powerpoint/2010/main" val="1002347885"/>
              </p:ext>
            </p:extLst>
          </p:nvPr>
        </p:nvGraphicFramePr>
        <p:xfrm>
          <a:off x="6587689" y="3932952"/>
          <a:ext cx="5176520" cy="3359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דיאגרמה 10"/>
          <p:cNvGraphicFramePr/>
          <p:nvPr>
            <p:extLst>
              <p:ext uri="{D42A27DB-BD31-4B8C-83A1-F6EECF244321}">
                <p14:modId xmlns:p14="http://schemas.microsoft.com/office/powerpoint/2010/main" val="3634106796"/>
              </p:ext>
            </p:extLst>
          </p:nvPr>
        </p:nvGraphicFramePr>
        <p:xfrm>
          <a:off x="790340" y="3932952"/>
          <a:ext cx="5176520" cy="33596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תיבת טקסט 5">
            <a:extLst>
              <a:ext uri="{FF2B5EF4-FFF2-40B4-BE49-F238E27FC236}">
                <a16:creationId xmlns:a16="http://schemas.microsoft.com/office/drawing/2014/main" id="{21B83323-D67E-43B7-B4B1-789A0D021DB7}"/>
              </a:ext>
            </a:extLst>
          </p:cNvPr>
          <p:cNvSpPr txBox="1"/>
          <p:nvPr/>
        </p:nvSpPr>
        <p:spPr>
          <a:xfrm>
            <a:off x="8513009" y="4188006"/>
            <a:ext cx="1325880" cy="954107"/>
          </a:xfrm>
          <a:prstGeom prst="rect">
            <a:avLst/>
          </a:prstGeom>
          <a:noFill/>
        </p:spPr>
        <p:txBody>
          <a:bodyPr wrap="square" rtlCol="1">
            <a:spAutoFit/>
          </a:bodyPr>
          <a:lstStyle/>
          <a:p>
            <a:pPr algn="ctr"/>
            <a:r>
              <a:rPr lang="he-IL" sz="2800" b="1" dirty="0"/>
              <a:t>הפכה ל..</a:t>
            </a:r>
          </a:p>
        </p:txBody>
      </p:sp>
      <p:sp>
        <p:nvSpPr>
          <p:cNvPr id="15" name="תיבת טקסט 5">
            <a:extLst>
              <a:ext uri="{FF2B5EF4-FFF2-40B4-BE49-F238E27FC236}">
                <a16:creationId xmlns:a16="http://schemas.microsoft.com/office/drawing/2014/main" id="{21B83323-D67E-43B7-B4B1-789A0D021DB7}"/>
              </a:ext>
            </a:extLst>
          </p:cNvPr>
          <p:cNvSpPr txBox="1"/>
          <p:nvPr/>
        </p:nvSpPr>
        <p:spPr>
          <a:xfrm>
            <a:off x="2565738" y="4833891"/>
            <a:ext cx="1325880" cy="954107"/>
          </a:xfrm>
          <a:prstGeom prst="rect">
            <a:avLst/>
          </a:prstGeom>
          <a:noFill/>
        </p:spPr>
        <p:txBody>
          <a:bodyPr wrap="square" rtlCol="1">
            <a:spAutoFit/>
          </a:bodyPr>
          <a:lstStyle/>
          <a:p>
            <a:pPr algn="ctr"/>
            <a:r>
              <a:rPr lang="he-IL" sz="2800" b="1" dirty="0"/>
              <a:t>הפכה ל..</a:t>
            </a:r>
          </a:p>
        </p:txBody>
      </p:sp>
      <p:sp>
        <p:nvSpPr>
          <p:cNvPr id="4" name="מלבן 3"/>
          <p:cNvSpPr/>
          <p:nvPr/>
        </p:nvSpPr>
        <p:spPr>
          <a:xfrm>
            <a:off x="8419367" y="3229479"/>
            <a:ext cx="1186543" cy="584775"/>
          </a:xfrm>
          <a:prstGeom prst="rect">
            <a:avLst/>
          </a:prstGeom>
        </p:spPr>
        <p:txBody>
          <a:bodyPr wrap="none">
            <a:spAutoFit/>
          </a:bodyPr>
          <a:lstStyle/>
          <a:p>
            <a:r>
              <a:rPr lang="he-IL" sz="3200" b="1" dirty="0">
                <a:highlight>
                  <a:srgbClr val="FFFF00"/>
                </a:highlight>
              </a:rPr>
              <a:t>בעבר</a:t>
            </a:r>
            <a:r>
              <a:rPr lang="en-US" sz="3200" b="1" dirty="0">
                <a:highlight>
                  <a:srgbClr val="FFFF00"/>
                </a:highlight>
              </a:rPr>
              <a:t> </a:t>
            </a:r>
            <a:endParaRPr lang="he-IL" sz="3200" b="1" dirty="0"/>
          </a:p>
        </p:txBody>
      </p:sp>
      <p:sp>
        <p:nvSpPr>
          <p:cNvPr id="18" name="מלבן 17"/>
          <p:cNvSpPr/>
          <p:nvPr/>
        </p:nvSpPr>
        <p:spPr>
          <a:xfrm>
            <a:off x="2147653" y="3348177"/>
            <a:ext cx="1241045" cy="584775"/>
          </a:xfrm>
          <a:prstGeom prst="rect">
            <a:avLst/>
          </a:prstGeom>
        </p:spPr>
        <p:txBody>
          <a:bodyPr wrap="none">
            <a:spAutoFit/>
          </a:bodyPr>
          <a:lstStyle/>
          <a:p>
            <a:r>
              <a:rPr lang="he-IL" sz="3200" b="1" dirty="0">
                <a:highlight>
                  <a:srgbClr val="FFFF00"/>
                </a:highlight>
              </a:rPr>
              <a:t>בהווה</a:t>
            </a:r>
            <a:r>
              <a:rPr lang="en-US" sz="3200" b="1" dirty="0">
                <a:highlight>
                  <a:srgbClr val="FFFF00"/>
                </a:highlight>
              </a:rPr>
              <a:t> </a:t>
            </a:r>
            <a:endParaRPr lang="he-IL" sz="3200" b="1" dirty="0"/>
          </a:p>
        </p:txBody>
      </p:sp>
      <p:pic>
        <p:nvPicPr>
          <p:cNvPr id="3074"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56691" t="22917" r="15081" b="57083"/>
          <a:stretch/>
        </p:blipFill>
        <p:spPr bwMode="auto">
          <a:xfrm>
            <a:off x="3330953" y="2270760"/>
            <a:ext cx="5088414" cy="2026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723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1">
            <a:extLst>
              <a:ext uri="{FF2B5EF4-FFF2-40B4-BE49-F238E27FC236}">
                <a16:creationId xmlns:a16="http://schemas.microsoft.com/office/drawing/2014/main" id="{A646063E-F31A-4B12-BBB6-F5912B45B6FE}"/>
              </a:ext>
            </a:extLst>
          </p:cNvPr>
          <p:cNvSpPr txBox="1">
            <a:spLocks/>
          </p:cNvSpPr>
          <p:nvPr/>
        </p:nvSpPr>
        <p:spPr>
          <a:xfrm>
            <a:off x="2565738" y="608720"/>
            <a:ext cx="8990923" cy="720000"/>
          </a:xfrm>
          <a:prstGeom prst="rect">
            <a:avLst/>
          </a:prstGeom>
          <a:solidFill>
            <a:schemeClr val="accent1"/>
          </a:solidFill>
        </p:spPr>
        <p:txBody>
          <a:bodyPr vert="horz" lIns="91440" tIns="45720" rIns="91440" bIns="45720" rtlCol="0" anchor="b">
            <a:noAutofit/>
          </a:bodyPr>
          <a:lstStyle>
            <a:lvl1pPr algn="r" defTabSz="914400" rtl="1" eaLnBrk="1" latinLnBrk="0" hangingPunct="1">
              <a:lnSpc>
                <a:spcPct val="90000"/>
              </a:lnSpc>
              <a:spcBef>
                <a:spcPct val="0"/>
              </a:spcBef>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he-IL" sz="4000" dirty="0"/>
              <a:t>מייצגים המרות אנרגיה בתרשים</a:t>
            </a:r>
          </a:p>
        </p:txBody>
      </p:sp>
      <p:graphicFrame>
        <p:nvGraphicFramePr>
          <p:cNvPr id="8" name="דיאגרמה 7"/>
          <p:cNvGraphicFramePr/>
          <p:nvPr>
            <p:extLst>
              <p:ext uri="{D42A27DB-BD31-4B8C-83A1-F6EECF244321}">
                <p14:modId xmlns:p14="http://schemas.microsoft.com/office/powerpoint/2010/main" val="4146872994"/>
              </p:ext>
            </p:extLst>
          </p:nvPr>
        </p:nvGraphicFramePr>
        <p:xfrm>
          <a:off x="6587689" y="3932952"/>
          <a:ext cx="5176520" cy="3359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דיאגרמה 10"/>
          <p:cNvGraphicFramePr/>
          <p:nvPr>
            <p:extLst>
              <p:ext uri="{D42A27DB-BD31-4B8C-83A1-F6EECF244321}">
                <p14:modId xmlns:p14="http://schemas.microsoft.com/office/powerpoint/2010/main" val="805254026"/>
              </p:ext>
            </p:extLst>
          </p:nvPr>
        </p:nvGraphicFramePr>
        <p:xfrm>
          <a:off x="790340" y="3932952"/>
          <a:ext cx="5176520" cy="33596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תיבת טקסט 5">
            <a:extLst>
              <a:ext uri="{FF2B5EF4-FFF2-40B4-BE49-F238E27FC236}">
                <a16:creationId xmlns:a16="http://schemas.microsoft.com/office/drawing/2014/main" id="{21B83323-D67E-43B7-B4B1-789A0D021DB7}"/>
              </a:ext>
            </a:extLst>
          </p:cNvPr>
          <p:cNvSpPr txBox="1"/>
          <p:nvPr/>
        </p:nvSpPr>
        <p:spPr>
          <a:xfrm>
            <a:off x="8513009" y="4188006"/>
            <a:ext cx="1325880" cy="954107"/>
          </a:xfrm>
          <a:prstGeom prst="rect">
            <a:avLst/>
          </a:prstGeom>
          <a:noFill/>
        </p:spPr>
        <p:txBody>
          <a:bodyPr wrap="square" rtlCol="1">
            <a:spAutoFit/>
          </a:bodyPr>
          <a:lstStyle/>
          <a:p>
            <a:pPr algn="ctr"/>
            <a:r>
              <a:rPr lang="he-IL" sz="2800" b="1" dirty="0"/>
              <a:t>הפכה ל..</a:t>
            </a:r>
          </a:p>
        </p:txBody>
      </p:sp>
      <p:sp>
        <p:nvSpPr>
          <p:cNvPr id="15" name="תיבת טקסט 5">
            <a:extLst>
              <a:ext uri="{FF2B5EF4-FFF2-40B4-BE49-F238E27FC236}">
                <a16:creationId xmlns:a16="http://schemas.microsoft.com/office/drawing/2014/main" id="{21B83323-D67E-43B7-B4B1-789A0D021DB7}"/>
              </a:ext>
            </a:extLst>
          </p:cNvPr>
          <p:cNvSpPr txBox="1"/>
          <p:nvPr/>
        </p:nvSpPr>
        <p:spPr>
          <a:xfrm>
            <a:off x="2565738" y="4833891"/>
            <a:ext cx="1325880" cy="954107"/>
          </a:xfrm>
          <a:prstGeom prst="rect">
            <a:avLst/>
          </a:prstGeom>
          <a:noFill/>
        </p:spPr>
        <p:txBody>
          <a:bodyPr wrap="square" rtlCol="1">
            <a:spAutoFit/>
          </a:bodyPr>
          <a:lstStyle/>
          <a:p>
            <a:pPr algn="ctr"/>
            <a:r>
              <a:rPr lang="he-IL" sz="2800" b="1" dirty="0"/>
              <a:t>הפכה ל..</a:t>
            </a:r>
          </a:p>
        </p:txBody>
      </p:sp>
      <p:sp>
        <p:nvSpPr>
          <p:cNvPr id="4" name="מלבן 3"/>
          <p:cNvSpPr/>
          <p:nvPr/>
        </p:nvSpPr>
        <p:spPr>
          <a:xfrm>
            <a:off x="8419367" y="3229479"/>
            <a:ext cx="1186543" cy="584775"/>
          </a:xfrm>
          <a:prstGeom prst="rect">
            <a:avLst/>
          </a:prstGeom>
        </p:spPr>
        <p:txBody>
          <a:bodyPr wrap="none">
            <a:spAutoFit/>
          </a:bodyPr>
          <a:lstStyle/>
          <a:p>
            <a:r>
              <a:rPr lang="he-IL" sz="3200" b="1" dirty="0">
                <a:highlight>
                  <a:srgbClr val="FFFF00"/>
                </a:highlight>
              </a:rPr>
              <a:t>בעבר</a:t>
            </a:r>
            <a:r>
              <a:rPr lang="en-US" sz="3200" b="1" dirty="0">
                <a:highlight>
                  <a:srgbClr val="FFFF00"/>
                </a:highlight>
              </a:rPr>
              <a:t> </a:t>
            </a:r>
            <a:endParaRPr lang="he-IL" sz="3200" b="1" dirty="0"/>
          </a:p>
        </p:txBody>
      </p:sp>
      <p:sp>
        <p:nvSpPr>
          <p:cNvPr id="18" name="מלבן 17"/>
          <p:cNvSpPr/>
          <p:nvPr/>
        </p:nvSpPr>
        <p:spPr>
          <a:xfrm>
            <a:off x="2147653" y="3348177"/>
            <a:ext cx="1241045" cy="584775"/>
          </a:xfrm>
          <a:prstGeom prst="rect">
            <a:avLst/>
          </a:prstGeom>
        </p:spPr>
        <p:txBody>
          <a:bodyPr wrap="none">
            <a:spAutoFit/>
          </a:bodyPr>
          <a:lstStyle/>
          <a:p>
            <a:r>
              <a:rPr lang="he-IL" sz="3200" b="1" dirty="0">
                <a:highlight>
                  <a:srgbClr val="FFFF00"/>
                </a:highlight>
              </a:rPr>
              <a:t>בהווה</a:t>
            </a:r>
            <a:r>
              <a:rPr lang="en-US" sz="3200" b="1" dirty="0">
                <a:highlight>
                  <a:srgbClr val="FFFF00"/>
                </a:highlight>
              </a:rPr>
              <a:t> </a:t>
            </a:r>
            <a:endParaRPr lang="he-IL" sz="3200" b="1" dirty="0"/>
          </a:p>
        </p:txBody>
      </p:sp>
      <p:pic>
        <p:nvPicPr>
          <p:cNvPr id="12"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27683" t="38519" r="43737" b="41067"/>
          <a:stretch/>
        </p:blipFill>
        <p:spPr bwMode="auto">
          <a:xfrm>
            <a:off x="3388698" y="2524607"/>
            <a:ext cx="4966782" cy="1994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3392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1">
            <a:extLst>
              <a:ext uri="{FF2B5EF4-FFF2-40B4-BE49-F238E27FC236}">
                <a16:creationId xmlns:a16="http://schemas.microsoft.com/office/drawing/2014/main" id="{A646063E-F31A-4B12-BBB6-F5912B45B6FE}"/>
              </a:ext>
            </a:extLst>
          </p:cNvPr>
          <p:cNvSpPr txBox="1">
            <a:spLocks/>
          </p:cNvSpPr>
          <p:nvPr/>
        </p:nvSpPr>
        <p:spPr>
          <a:xfrm>
            <a:off x="2565738" y="608720"/>
            <a:ext cx="8990923" cy="720000"/>
          </a:xfrm>
          <a:prstGeom prst="rect">
            <a:avLst/>
          </a:prstGeom>
          <a:solidFill>
            <a:schemeClr val="accent1"/>
          </a:solidFill>
        </p:spPr>
        <p:txBody>
          <a:bodyPr vert="horz" lIns="91440" tIns="45720" rIns="91440" bIns="45720" rtlCol="0" anchor="b">
            <a:noAutofit/>
          </a:bodyPr>
          <a:lstStyle>
            <a:lvl1pPr algn="r" defTabSz="914400" rtl="1" eaLnBrk="1" latinLnBrk="0" hangingPunct="1">
              <a:lnSpc>
                <a:spcPct val="90000"/>
              </a:lnSpc>
              <a:spcBef>
                <a:spcPct val="0"/>
              </a:spcBef>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he-IL" sz="4000" dirty="0"/>
              <a:t>מייצגים המרות אנרגיה בתרשים</a:t>
            </a:r>
          </a:p>
        </p:txBody>
      </p:sp>
      <p:graphicFrame>
        <p:nvGraphicFramePr>
          <p:cNvPr id="8" name="דיאגרמה 7"/>
          <p:cNvGraphicFramePr/>
          <p:nvPr>
            <p:extLst>
              <p:ext uri="{D42A27DB-BD31-4B8C-83A1-F6EECF244321}">
                <p14:modId xmlns:p14="http://schemas.microsoft.com/office/powerpoint/2010/main" val="2429062129"/>
              </p:ext>
            </p:extLst>
          </p:nvPr>
        </p:nvGraphicFramePr>
        <p:xfrm>
          <a:off x="6587689" y="3932952"/>
          <a:ext cx="5176520" cy="3359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דיאגרמה 10"/>
          <p:cNvGraphicFramePr/>
          <p:nvPr>
            <p:extLst>
              <p:ext uri="{D42A27DB-BD31-4B8C-83A1-F6EECF244321}">
                <p14:modId xmlns:p14="http://schemas.microsoft.com/office/powerpoint/2010/main" val="326500757"/>
              </p:ext>
            </p:extLst>
          </p:nvPr>
        </p:nvGraphicFramePr>
        <p:xfrm>
          <a:off x="790340" y="3932952"/>
          <a:ext cx="5176520" cy="33596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תיבת טקסט 5">
            <a:extLst>
              <a:ext uri="{FF2B5EF4-FFF2-40B4-BE49-F238E27FC236}">
                <a16:creationId xmlns:a16="http://schemas.microsoft.com/office/drawing/2014/main" id="{21B83323-D67E-43B7-B4B1-789A0D021DB7}"/>
              </a:ext>
            </a:extLst>
          </p:cNvPr>
          <p:cNvSpPr txBox="1"/>
          <p:nvPr/>
        </p:nvSpPr>
        <p:spPr>
          <a:xfrm>
            <a:off x="8513009" y="4188006"/>
            <a:ext cx="1325880" cy="954107"/>
          </a:xfrm>
          <a:prstGeom prst="rect">
            <a:avLst/>
          </a:prstGeom>
          <a:noFill/>
        </p:spPr>
        <p:txBody>
          <a:bodyPr wrap="square" rtlCol="1">
            <a:spAutoFit/>
          </a:bodyPr>
          <a:lstStyle/>
          <a:p>
            <a:pPr algn="ctr"/>
            <a:r>
              <a:rPr lang="he-IL" sz="2800" b="1" dirty="0"/>
              <a:t>הפכה ל..</a:t>
            </a:r>
          </a:p>
        </p:txBody>
      </p:sp>
      <p:sp>
        <p:nvSpPr>
          <p:cNvPr id="15" name="תיבת טקסט 5">
            <a:extLst>
              <a:ext uri="{FF2B5EF4-FFF2-40B4-BE49-F238E27FC236}">
                <a16:creationId xmlns:a16="http://schemas.microsoft.com/office/drawing/2014/main" id="{21B83323-D67E-43B7-B4B1-789A0D021DB7}"/>
              </a:ext>
            </a:extLst>
          </p:cNvPr>
          <p:cNvSpPr txBox="1"/>
          <p:nvPr/>
        </p:nvSpPr>
        <p:spPr>
          <a:xfrm>
            <a:off x="2565738" y="4833891"/>
            <a:ext cx="1325880" cy="954107"/>
          </a:xfrm>
          <a:prstGeom prst="rect">
            <a:avLst/>
          </a:prstGeom>
          <a:noFill/>
        </p:spPr>
        <p:txBody>
          <a:bodyPr wrap="square" rtlCol="1">
            <a:spAutoFit/>
          </a:bodyPr>
          <a:lstStyle/>
          <a:p>
            <a:pPr algn="ctr"/>
            <a:r>
              <a:rPr lang="he-IL" sz="2800" b="1" dirty="0"/>
              <a:t>הפכה ל..</a:t>
            </a:r>
          </a:p>
        </p:txBody>
      </p:sp>
      <p:sp>
        <p:nvSpPr>
          <p:cNvPr id="4" name="מלבן 3"/>
          <p:cNvSpPr/>
          <p:nvPr/>
        </p:nvSpPr>
        <p:spPr>
          <a:xfrm>
            <a:off x="8419367" y="3229479"/>
            <a:ext cx="1186543" cy="584775"/>
          </a:xfrm>
          <a:prstGeom prst="rect">
            <a:avLst/>
          </a:prstGeom>
        </p:spPr>
        <p:txBody>
          <a:bodyPr wrap="none">
            <a:spAutoFit/>
          </a:bodyPr>
          <a:lstStyle/>
          <a:p>
            <a:r>
              <a:rPr lang="he-IL" sz="3200" b="1" dirty="0">
                <a:highlight>
                  <a:srgbClr val="FFFF00"/>
                </a:highlight>
              </a:rPr>
              <a:t>בעבר</a:t>
            </a:r>
            <a:r>
              <a:rPr lang="en-US" sz="3200" b="1" dirty="0">
                <a:highlight>
                  <a:srgbClr val="FFFF00"/>
                </a:highlight>
              </a:rPr>
              <a:t> </a:t>
            </a:r>
            <a:endParaRPr lang="he-IL" sz="3200" b="1" dirty="0"/>
          </a:p>
        </p:txBody>
      </p:sp>
      <p:sp>
        <p:nvSpPr>
          <p:cNvPr id="18" name="מלבן 17"/>
          <p:cNvSpPr/>
          <p:nvPr/>
        </p:nvSpPr>
        <p:spPr>
          <a:xfrm>
            <a:off x="2147653" y="3348177"/>
            <a:ext cx="1241045" cy="584775"/>
          </a:xfrm>
          <a:prstGeom prst="rect">
            <a:avLst/>
          </a:prstGeom>
        </p:spPr>
        <p:txBody>
          <a:bodyPr wrap="none">
            <a:spAutoFit/>
          </a:bodyPr>
          <a:lstStyle/>
          <a:p>
            <a:r>
              <a:rPr lang="he-IL" sz="3200" b="1" dirty="0">
                <a:highlight>
                  <a:srgbClr val="FFFF00"/>
                </a:highlight>
              </a:rPr>
              <a:t>בהווה</a:t>
            </a:r>
            <a:r>
              <a:rPr lang="en-US" sz="3200" b="1" dirty="0">
                <a:highlight>
                  <a:srgbClr val="FFFF00"/>
                </a:highlight>
              </a:rPr>
              <a:t> </a:t>
            </a:r>
            <a:endParaRPr lang="he-IL" sz="3200" b="1" dirty="0"/>
          </a:p>
        </p:txBody>
      </p:sp>
      <p:pic>
        <p:nvPicPr>
          <p:cNvPr id="2" name="תמונה 1">
            <a:extLst>
              <a:ext uri="{FF2B5EF4-FFF2-40B4-BE49-F238E27FC236}">
                <a16:creationId xmlns:a16="http://schemas.microsoft.com/office/drawing/2014/main" id="{D65C9839-BD5A-4DA6-AD38-77024CB3DA7B}"/>
              </a:ext>
            </a:extLst>
          </p:cNvPr>
          <p:cNvPicPr>
            <a:picLocks noChangeAspect="1"/>
          </p:cNvPicPr>
          <p:nvPr/>
        </p:nvPicPr>
        <p:blipFill>
          <a:blip r:embed="rId13"/>
          <a:stretch>
            <a:fillRect/>
          </a:stretch>
        </p:blipFill>
        <p:spPr>
          <a:xfrm>
            <a:off x="4009527" y="2213812"/>
            <a:ext cx="4220073" cy="1934326"/>
          </a:xfrm>
          <a:prstGeom prst="rect">
            <a:avLst/>
          </a:prstGeom>
        </p:spPr>
      </p:pic>
    </p:spTree>
    <p:extLst>
      <p:ext uri="{BB962C8B-B14F-4D97-AF65-F5344CB8AC3E}">
        <p14:creationId xmlns:p14="http://schemas.microsoft.com/office/powerpoint/2010/main" val="1315472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1">
            <a:extLst>
              <a:ext uri="{FF2B5EF4-FFF2-40B4-BE49-F238E27FC236}">
                <a16:creationId xmlns:a16="http://schemas.microsoft.com/office/drawing/2014/main" id="{A646063E-F31A-4B12-BBB6-F5912B45B6FE}"/>
              </a:ext>
            </a:extLst>
          </p:cNvPr>
          <p:cNvSpPr txBox="1">
            <a:spLocks/>
          </p:cNvSpPr>
          <p:nvPr/>
        </p:nvSpPr>
        <p:spPr>
          <a:xfrm>
            <a:off x="2565738" y="608720"/>
            <a:ext cx="8990923" cy="720000"/>
          </a:xfrm>
          <a:prstGeom prst="rect">
            <a:avLst/>
          </a:prstGeom>
          <a:solidFill>
            <a:schemeClr val="accent1"/>
          </a:solidFill>
        </p:spPr>
        <p:txBody>
          <a:bodyPr vert="horz" lIns="91440" tIns="45720" rIns="91440" bIns="45720" rtlCol="0" anchor="b">
            <a:noAutofit/>
          </a:bodyPr>
          <a:lstStyle>
            <a:lvl1pPr algn="r" defTabSz="914400" rtl="1" eaLnBrk="1" latinLnBrk="0" hangingPunct="1">
              <a:lnSpc>
                <a:spcPct val="90000"/>
              </a:lnSpc>
              <a:spcBef>
                <a:spcPct val="0"/>
              </a:spcBef>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r>
              <a:rPr lang="he-IL" sz="4000" dirty="0"/>
              <a:t>מייצגים המרות אנרגיה בתרשים</a:t>
            </a:r>
          </a:p>
        </p:txBody>
      </p:sp>
      <p:graphicFrame>
        <p:nvGraphicFramePr>
          <p:cNvPr id="8" name="דיאגרמה 7"/>
          <p:cNvGraphicFramePr/>
          <p:nvPr>
            <p:extLst>
              <p:ext uri="{D42A27DB-BD31-4B8C-83A1-F6EECF244321}">
                <p14:modId xmlns:p14="http://schemas.microsoft.com/office/powerpoint/2010/main" val="2072169940"/>
              </p:ext>
            </p:extLst>
          </p:nvPr>
        </p:nvGraphicFramePr>
        <p:xfrm>
          <a:off x="6587689" y="3932952"/>
          <a:ext cx="5176520" cy="3359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דיאגרמה 10"/>
          <p:cNvGraphicFramePr/>
          <p:nvPr>
            <p:extLst>
              <p:ext uri="{D42A27DB-BD31-4B8C-83A1-F6EECF244321}">
                <p14:modId xmlns:p14="http://schemas.microsoft.com/office/powerpoint/2010/main" val="3763175174"/>
              </p:ext>
            </p:extLst>
          </p:nvPr>
        </p:nvGraphicFramePr>
        <p:xfrm>
          <a:off x="790340" y="3932952"/>
          <a:ext cx="5176520" cy="33596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תיבת טקסט 5">
            <a:extLst>
              <a:ext uri="{FF2B5EF4-FFF2-40B4-BE49-F238E27FC236}">
                <a16:creationId xmlns:a16="http://schemas.microsoft.com/office/drawing/2014/main" id="{21B83323-D67E-43B7-B4B1-789A0D021DB7}"/>
              </a:ext>
            </a:extLst>
          </p:cNvPr>
          <p:cNvSpPr txBox="1"/>
          <p:nvPr/>
        </p:nvSpPr>
        <p:spPr>
          <a:xfrm>
            <a:off x="8513009" y="4188006"/>
            <a:ext cx="1325880" cy="954107"/>
          </a:xfrm>
          <a:prstGeom prst="rect">
            <a:avLst/>
          </a:prstGeom>
          <a:noFill/>
        </p:spPr>
        <p:txBody>
          <a:bodyPr wrap="square" rtlCol="1">
            <a:spAutoFit/>
          </a:bodyPr>
          <a:lstStyle/>
          <a:p>
            <a:pPr algn="ctr"/>
            <a:r>
              <a:rPr lang="he-IL" sz="2800" b="1" dirty="0"/>
              <a:t>הפכה ל..</a:t>
            </a:r>
          </a:p>
        </p:txBody>
      </p:sp>
      <p:sp>
        <p:nvSpPr>
          <p:cNvPr id="15" name="תיבת טקסט 5">
            <a:extLst>
              <a:ext uri="{FF2B5EF4-FFF2-40B4-BE49-F238E27FC236}">
                <a16:creationId xmlns:a16="http://schemas.microsoft.com/office/drawing/2014/main" id="{21B83323-D67E-43B7-B4B1-789A0D021DB7}"/>
              </a:ext>
            </a:extLst>
          </p:cNvPr>
          <p:cNvSpPr txBox="1"/>
          <p:nvPr/>
        </p:nvSpPr>
        <p:spPr>
          <a:xfrm>
            <a:off x="2565738" y="4833891"/>
            <a:ext cx="1325880" cy="954107"/>
          </a:xfrm>
          <a:prstGeom prst="rect">
            <a:avLst/>
          </a:prstGeom>
          <a:noFill/>
        </p:spPr>
        <p:txBody>
          <a:bodyPr wrap="square" rtlCol="1">
            <a:spAutoFit/>
          </a:bodyPr>
          <a:lstStyle/>
          <a:p>
            <a:pPr algn="ctr"/>
            <a:r>
              <a:rPr lang="he-IL" sz="2800" b="1" dirty="0"/>
              <a:t>הפכה ל..</a:t>
            </a:r>
          </a:p>
        </p:txBody>
      </p:sp>
      <p:sp>
        <p:nvSpPr>
          <p:cNvPr id="4" name="מלבן 3"/>
          <p:cNvSpPr/>
          <p:nvPr/>
        </p:nvSpPr>
        <p:spPr>
          <a:xfrm>
            <a:off x="8419367" y="3229479"/>
            <a:ext cx="1186543" cy="584775"/>
          </a:xfrm>
          <a:prstGeom prst="rect">
            <a:avLst/>
          </a:prstGeom>
        </p:spPr>
        <p:txBody>
          <a:bodyPr wrap="none">
            <a:spAutoFit/>
          </a:bodyPr>
          <a:lstStyle/>
          <a:p>
            <a:r>
              <a:rPr lang="he-IL" sz="3200" b="1" dirty="0">
                <a:highlight>
                  <a:srgbClr val="FFFF00"/>
                </a:highlight>
              </a:rPr>
              <a:t>בעבר</a:t>
            </a:r>
            <a:r>
              <a:rPr lang="en-US" sz="3200" b="1" dirty="0">
                <a:highlight>
                  <a:srgbClr val="FFFF00"/>
                </a:highlight>
              </a:rPr>
              <a:t> </a:t>
            </a:r>
            <a:endParaRPr lang="he-IL" sz="3200" b="1" dirty="0"/>
          </a:p>
        </p:txBody>
      </p:sp>
      <p:sp>
        <p:nvSpPr>
          <p:cNvPr id="18" name="מלבן 17"/>
          <p:cNvSpPr/>
          <p:nvPr/>
        </p:nvSpPr>
        <p:spPr>
          <a:xfrm>
            <a:off x="2147653" y="3348177"/>
            <a:ext cx="1241045" cy="584775"/>
          </a:xfrm>
          <a:prstGeom prst="rect">
            <a:avLst/>
          </a:prstGeom>
        </p:spPr>
        <p:txBody>
          <a:bodyPr wrap="none">
            <a:spAutoFit/>
          </a:bodyPr>
          <a:lstStyle/>
          <a:p>
            <a:r>
              <a:rPr lang="he-IL" sz="3200" b="1" dirty="0">
                <a:highlight>
                  <a:srgbClr val="FFFF00"/>
                </a:highlight>
              </a:rPr>
              <a:t>בהווה</a:t>
            </a:r>
            <a:r>
              <a:rPr lang="en-US" sz="3200" b="1" dirty="0">
                <a:highlight>
                  <a:srgbClr val="FFFF00"/>
                </a:highlight>
              </a:rPr>
              <a:t> </a:t>
            </a:r>
            <a:endParaRPr lang="he-IL" sz="3200" b="1" dirty="0"/>
          </a:p>
        </p:txBody>
      </p:sp>
      <p:pic>
        <p:nvPicPr>
          <p:cNvPr id="4098"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56263" t="58933" r="15157" b="20654"/>
          <a:stretch/>
        </p:blipFill>
        <p:spPr bwMode="auto">
          <a:xfrm>
            <a:off x="3388698" y="2392680"/>
            <a:ext cx="4966782" cy="1994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3563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מסכמים – מה למדנו היום?</a:t>
            </a:r>
            <a:endParaRPr lang="x-none" dirty="0"/>
          </a:p>
        </p:txBody>
      </p:sp>
      <p:sp>
        <p:nvSpPr>
          <p:cNvPr id="2" name="תיבת טקסט 1">
            <a:extLst>
              <a:ext uri="{FF2B5EF4-FFF2-40B4-BE49-F238E27FC236}">
                <a16:creationId xmlns:a16="http://schemas.microsoft.com/office/drawing/2014/main" id="{721F9E56-9B27-4491-8E75-716FF9CBFFAF}"/>
              </a:ext>
            </a:extLst>
          </p:cNvPr>
          <p:cNvSpPr txBox="1"/>
          <p:nvPr/>
        </p:nvSpPr>
        <p:spPr>
          <a:xfrm>
            <a:off x="939796" y="2074878"/>
            <a:ext cx="10581644" cy="3539430"/>
          </a:xfrm>
          <a:prstGeom prst="rect">
            <a:avLst/>
          </a:prstGeom>
          <a:noFill/>
        </p:spPr>
        <p:txBody>
          <a:bodyPr wrap="square" rtlCol="1">
            <a:spAutoFit/>
          </a:bodyPr>
          <a:lstStyle/>
          <a:p>
            <a:pPr marL="457200" indent="-457200" algn="r" rtl="1">
              <a:buFont typeface="Wingdings" panose="05000000000000000000" pitchFamily="2" charset="2"/>
              <a:buChar char="ü"/>
            </a:pPr>
            <a:r>
              <a:rPr lang="he-IL" sz="3200" dirty="0"/>
              <a:t>הכרנו את המושג אנרגיה</a:t>
            </a:r>
          </a:p>
          <a:p>
            <a:pPr marL="457200" indent="-457200" algn="r" rtl="1">
              <a:buFont typeface="Wingdings" panose="05000000000000000000" pitchFamily="2" charset="2"/>
              <a:buChar char="ü"/>
            </a:pPr>
            <a:r>
              <a:rPr lang="he-IL" sz="3200" dirty="0"/>
              <a:t>הכרנו את מאפייני סוגי האנרגיה שונים</a:t>
            </a:r>
          </a:p>
          <a:p>
            <a:pPr marL="457200" indent="-457200" algn="r" rtl="1">
              <a:buFont typeface="Wingdings" panose="05000000000000000000" pitchFamily="2" charset="2"/>
              <a:buChar char="ü"/>
            </a:pPr>
            <a:r>
              <a:rPr lang="he-IL" sz="3200" dirty="0"/>
              <a:t>התנסינו בזיהוי סוגי אנרגיה במשחקים שונים</a:t>
            </a:r>
          </a:p>
          <a:p>
            <a:pPr marL="457200" indent="-457200" algn="r" rtl="1">
              <a:buFont typeface="Wingdings" panose="05000000000000000000" pitchFamily="2" charset="2"/>
              <a:buChar char="ü"/>
            </a:pPr>
            <a:r>
              <a:rPr lang="he-IL" sz="3200" dirty="0"/>
              <a:t>תרגלו את המושגים שלמדנו דרך משימת התאמות</a:t>
            </a:r>
          </a:p>
          <a:p>
            <a:pPr marL="457200" indent="-457200" algn="r" rtl="1">
              <a:buFont typeface="Wingdings" panose="05000000000000000000" pitchFamily="2" charset="2"/>
              <a:buChar char="ü"/>
            </a:pPr>
            <a:r>
              <a:rPr lang="he-IL" sz="3200" dirty="0"/>
              <a:t>הכרנו דוגמאות של המרות אנרגיה </a:t>
            </a:r>
          </a:p>
          <a:p>
            <a:pPr marL="457200" indent="-457200" algn="r" rtl="1">
              <a:buFont typeface="Wingdings" panose="05000000000000000000" pitchFamily="2" charset="2"/>
              <a:buChar char="ü"/>
            </a:pPr>
            <a:r>
              <a:rPr lang="he-IL" sz="3200" dirty="0"/>
              <a:t>יישמנו את הנלמד דרך משחק התאמות בין פעולות בעבר וכיום תוך זיהוי אנרגיה נדרשת והמרת אנרגיה הקיימת בפעולה.</a:t>
            </a:r>
          </a:p>
        </p:txBody>
      </p:sp>
    </p:spTree>
    <p:extLst>
      <p:ext uri="{BB962C8B-B14F-4D97-AF65-F5344CB8AC3E}">
        <p14:creationId xmlns:p14="http://schemas.microsoft.com/office/powerpoint/2010/main" val="14488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a:xfrm>
            <a:off x="3081590" y="321144"/>
            <a:ext cx="8280000" cy="720000"/>
          </a:xfrm>
        </p:spPr>
        <p:txBody>
          <a:bodyPr>
            <a:noAutofit/>
          </a:bodyPr>
          <a:lstStyle/>
          <a:p>
            <a:pPr algn="ctr"/>
            <a:r>
              <a:rPr lang="he-IL" sz="3600" dirty="0"/>
              <a:t>מושגים שאנחנו מכירים בנושא אנרגיה</a:t>
            </a:r>
            <a:endParaRPr lang="x-none" sz="1800" dirty="0"/>
          </a:p>
        </p:txBody>
      </p:sp>
      <p:pic>
        <p:nvPicPr>
          <p:cNvPr id="11" name="Picture 10">
            <a:extLst>
              <a:ext uri="{FF2B5EF4-FFF2-40B4-BE49-F238E27FC236}">
                <a16:creationId xmlns:a16="http://schemas.microsoft.com/office/drawing/2014/main" id="{52B4A9B5-C593-0942-BC3B-FDBEFA4BCF93}"/>
              </a:ext>
            </a:extLst>
          </p:cNvPr>
          <p:cNvPicPr>
            <a:picLocks noChangeAspect="1"/>
          </p:cNvPicPr>
          <p:nvPr/>
        </p:nvPicPr>
        <p:blipFill>
          <a:blip r:embed="rId3"/>
          <a:stretch>
            <a:fillRect/>
          </a:stretch>
        </p:blipFill>
        <p:spPr>
          <a:xfrm>
            <a:off x="8962585" y="5570467"/>
            <a:ext cx="1848622" cy="2100927"/>
          </a:xfrm>
          <a:prstGeom prst="rect">
            <a:avLst/>
          </a:prstGeom>
        </p:spPr>
      </p:pic>
      <p:pic>
        <p:nvPicPr>
          <p:cNvPr id="7" name="Picture 6">
            <a:extLst>
              <a:ext uri="{FF2B5EF4-FFF2-40B4-BE49-F238E27FC236}">
                <a16:creationId xmlns:a16="http://schemas.microsoft.com/office/drawing/2014/main" id="{DA7952BE-2EAD-6146-A1DB-1E0A94AD16D1}"/>
              </a:ext>
            </a:extLst>
          </p:cNvPr>
          <p:cNvPicPr>
            <a:picLocks noChangeAspect="1"/>
          </p:cNvPicPr>
          <p:nvPr/>
        </p:nvPicPr>
        <p:blipFill>
          <a:blip r:embed="rId4"/>
          <a:stretch>
            <a:fillRect/>
          </a:stretch>
        </p:blipFill>
        <p:spPr>
          <a:xfrm rot="8057618">
            <a:off x="290049" y="269606"/>
            <a:ext cx="1468977" cy="973310"/>
          </a:xfrm>
          <a:prstGeom prst="rect">
            <a:avLst/>
          </a:prstGeom>
        </p:spPr>
      </p:pic>
      <p:graphicFrame>
        <p:nvGraphicFramePr>
          <p:cNvPr id="16" name="דיאגרמה 15">
            <a:extLst>
              <a:ext uri="{FF2B5EF4-FFF2-40B4-BE49-F238E27FC236}">
                <a16:creationId xmlns:a16="http://schemas.microsoft.com/office/drawing/2014/main" id="{FC58DDDC-7223-44FD-B4DA-C5E3BD9E87A4}"/>
              </a:ext>
            </a:extLst>
          </p:cNvPr>
          <p:cNvGraphicFramePr/>
          <p:nvPr>
            <p:extLst>
              <p:ext uri="{D42A27DB-BD31-4B8C-83A1-F6EECF244321}">
                <p14:modId xmlns:p14="http://schemas.microsoft.com/office/powerpoint/2010/main" val="2839499147"/>
              </p:ext>
            </p:extLst>
          </p:nvPr>
        </p:nvGraphicFramePr>
        <p:xfrm>
          <a:off x="320040" y="1202263"/>
          <a:ext cx="10491167" cy="56557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0681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97AA63-1A63-0247-B9BE-332BC3D6FAC6}"/>
              </a:ext>
            </a:extLst>
          </p:cNvPr>
          <p:cNvSpPr>
            <a:spLocks noGrp="1"/>
          </p:cNvSpPr>
          <p:nvPr>
            <p:ph type="title"/>
          </p:nvPr>
        </p:nvSpPr>
        <p:spPr>
          <a:xfrm>
            <a:off x="701040" y="150244"/>
            <a:ext cx="10515600" cy="1325563"/>
          </a:xfrm>
        </p:spPr>
        <p:txBody>
          <a:bodyPr>
            <a:normAutofit/>
          </a:bodyPr>
          <a:lstStyle/>
          <a:p>
            <a:pPr algn="ctr"/>
            <a:r>
              <a:rPr lang="he-IL" b="1" dirty="0"/>
              <a:t>אנרגיה – צורך קיומי</a:t>
            </a:r>
            <a:endParaRPr lang="x-none" b="1" dirty="0"/>
          </a:p>
        </p:txBody>
      </p:sp>
      <p:sp>
        <p:nvSpPr>
          <p:cNvPr id="5" name="Content Placeholder 4">
            <a:extLst>
              <a:ext uri="{FF2B5EF4-FFF2-40B4-BE49-F238E27FC236}">
                <a16:creationId xmlns:a16="http://schemas.microsoft.com/office/drawing/2014/main" id="{6DF892A9-2E3E-DE4F-BDAA-645F0BCCC331}"/>
              </a:ext>
            </a:extLst>
          </p:cNvPr>
          <p:cNvSpPr>
            <a:spLocks noGrp="1"/>
          </p:cNvSpPr>
          <p:nvPr>
            <p:ph sz="half" idx="1"/>
          </p:nvPr>
        </p:nvSpPr>
        <p:spPr>
          <a:xfrm>
            <a:off x="472440" y="1626268"/>
            <a:ext cx="3307081" cy="1696052"/>
          </a:xfrm>
        </p:spPr>
        <p:style>
          <a:lnRef idx="2">
            <a:schemeClr val="accent2"/>
          </a:lnRef>
          <a:fillRef idx="1">
            <a:schemeClr val="lt1"/>
          </a:fillRef>
          <a:effectRef idx="0">
            <a:schemeClr val="accent2"/>
          </a:effectRef>
          <a:fontRef idx="minor">
            <a:schemeClr val="dk1"/>
          </a:fontRef>
        </p:style>
        <p:txBody>
          <a:bodyPr>
            <a:normAutofit/>
          </a:bodyPr>
          <a:lstStyle/>
          <a:p>
            <a:pPr marL="0" indent="0" algn="ctr">
              <a:buNone/>
            </a:pPr>
            <a:r>
              <a:rPr lang="he-IL" sz="3200" dirty="0"/>
              <a:t>צמחים מייצרים את מזונם בעזרת אנרגית השמש</a:t>
            </a:r>
          </a:p>
          <a:p>
            <a:pPr algn="ctr"/>
            <a:endParaRPr lang="x-none" dirty="0"/>
          </a:p>
          <a:p>
            <a:pPr marL="0" indent="0" algn="ctr">
              <a:buNone/>
            </a:pPr>
            <a:endParaRPr lang="x-none" dirty="0"/>
          </a:p>
        </p:txBody>
      </p:sp>
      <p:sp>
        <p:nvSpPr>
          <p:cNvPr id="6" name="Content Placeholder 5">
            <a:extLst>
              <a:ext uri="{FF2B5EF4-FFF2-40B4-BE49-F238E27FC236}">
                <a16:creationId xmlns:a16="http://schemas.microsoft.com/office/drawing/2014/main" id="{D9FE29D6-6B9C-0845-A985-F3FBA0590663}"/>
              </a:ext>
            </a:extLst>
          </p:cNvPr>
          <p:cNvSpPr>
            <a:spLocks noGrp="1"/>
          </p:cNvSpPr>
          <p:nvPr>
            <p:ph sz="half" idx="2"/>
          </p:nvPr>
        </p:nvSpPr>
        <p:spPr>
          <a:xfrm>
            <a:off x="8778240" y="1652337"/>
            <a:ext cx="2987040" cy="1669984"/>
          </a:xfrm>
        </p:spPr>
        <p:style>
          <a:lnRef idx="2">
            <a:schemeClr val="accent2"/>
          </a:lnRef>
          <a:fillRef idx="1">
            <a:schemeClr val="lt1"/>
          </a:fillRef>
          <a:effectRef idx="0">
            <a:schemeClr val="accent2"/>
          </a:effectRef>
          <a:fontRef idx="minor">
            <a:schemeClr val="dk1"/>
          </a:fontRef>
        </p:style>
        <p:txBody>
          <a:bodyPr>
            <a:noAutofit/>
          </a:bodyPr>
          <a:lstStyle/>
          <a:p>
            <a:pPr marL="0" indent="0" algn="ctr">
              <a:buNone/>
            </a:pPr>
            <a:r>
              <a:rPr lang="he-IL" sz="3200" dirty="0"/>
              <a:t>אנו מקבלים את האנרגיה הדרושה לנו מהמזון.</a:t>
            </a:r>
          </a:p>
          <a:p>
            <a:pPr marL="0" indent="0">
              <a:buNone/>
            </a:pPr>
            <a:endParaRPr lang="he-IL" sz="1600" dirty="0"/>
          </a:p>
          <a:p>
            <a:pPr marL="0" indent="0">
              <a:buNone/>
            </a:pPr>
            <a:r>
              <a:rPr lang="he-IL" sz="1600" dirty="0"/>
              <a:t>           </a:t>
            </a:r>
            <a:endParaRPr lang="x-none" sz="1000" dirty="0"/>
          </a:p>
        </p:txBody>
      </p:sp>
      <p:pic>
        <p:nvPicPr>
          <p:cNvPr id="14" name="Picture 13">
            <a:extLst>
              <a:ext uri="{FF2B5EF4-FFF2-40B4-BE49-F238E27FC236}">
                <a16:creationId xmlns:a16="http://schemas.microsoft.com/office/drawing/2014/main" id="{8B1AB924-977B-C94D-87F0-9032B541A355}"/>
              </a:ext>
            </a:extLst>
          </p:cNvPr>
          <p:cNvPicPr>
            <a:picLocks noChangeAspect="1"/>
          </p:cNvPicPr>
          <p:nvPr/>
        </p:nvPicPr>
        <p:blipFill>
          <a:blip r:embed="rId3"/>
          <a:stretch>
            <a:fillRect/>
          </a:stretch>
        </p:blipFill>
        <p:spPr>
          <a:xfrm>
            <a:off x="347084" y="262845"/>
            <a:ext cx="1047545" cy="550181"/>
          </a:xfrm>
          <a:prstGeom prst="rect">
            <a:avLst/>
          </a:prstGeom>
        </p:spPr>
      </p:pic>
      <p:pic>
        <p:nvPicPr>
          <p:cNvPr id="9220" name="Picture 4" descr="Tree">
            <a:extLst>
              <a:ext uri="{FF2B5EF4-FFF2-40B4-BE49-F238E27FC236}">
                <a16:creationId xmlns:a16="http://schemas.microsoft.com/office/drawing/2014/main" id="{86D10626-37C7-4DFC-8C8B-95FD2F7B88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645" y="3618931"/>
            <a:ext cx="3142876" cy="26910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4141" y="3749041"/>
            <a:ext cx="2722060" cy="2403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2960" y="3749040"/>
            <a:ext cx="3122886" cy="2403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4">
            <a:extLst>
              <a:ext uri="{FF2B5EF4-FFF2-40B4-BE49-F238E27FC236}">
                <a16:creationId xmlns:a16="http://schemas.microsoft.com/office/drawing/2014/main" id="{6DF892A9-2E3E-DE4F-BDAA-645F0BCCC331}"/>
              </a:ext>
            </a:extLst>
          </p:cNvPr>
          <p:cNvSpPr txBox="1">
            <a:spLocks/>
          </p:cNvSpPr>
          <p:nvPr/>
        </p:nvSpPr>
        <p:spPr>
          <a:xfrm>
            <a:off x="4632960" y="1637095"/>
            <a:ext cx="3291840" cy="1685225"/>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he-IL" sz="3200" dirty="0"/>
              <a:t>בעלי חיים ניזונים לצורך הפקת אנרגיה</a:t>
            </a:r>
            <a:endParaRPr lang="he-IL" dirty="0"/>
          </a:p>
          <a:p>
            <a:pPr algn="ctr"/>
            <a:endParaRPr lang="x-none"/>
          </a:p>
          <a:p>
            <a:pPr marL="0" indent="0" algn="ctr">
              <a:buFont typeface="Arial" panose="020B0604020202020204" pitchFamily="34" charset="0"/>
              <a:buNone/>
            </a:pPr>
            <a:endParaRPr lang="x-none"/>
          </a:p>
        </p:txBody>
      </p:sp>
      <p:sp>
        <p:nvSpPr>
          <p:cNvPr id="3" name="TextBox 2"/>
          <p:cNvSpPr txBox="1"/>
          <p:nvPr/>
        </p:nvSpPr>
        <p:spPr>
          <a:xfrm>
            <a:off x="11765280" y="1996561"/>
            <a:ext cx="184730" cy="646331"/>
          </a:xfrm>
          <a:prstGeom prst="rect">
            <a:avLst/>
          </a:prstGeom>
          <a:noFill/>
        </p:spPr>
        <p:txBody>
          <a:bodyPr wrap="none" rtlCol="1">
            <a:spAutoFit/>
          </a:bodyPr>
          <a:lstStyle/>
          <a:p>
            <a:endParaRPr lang="he-IL" dirty="0"/>
          </a:p>
          <a:p>
            <a:endParaRPr lang="he-IL" dirty="0"/>
          </a:p>
        </p:txBody>
      </p:sp>
    </p:spTree>
    <p:extLst>
      <p:ext uri="{BB962C8B-B14F-4D97-AF65-F5344CB8AC3E}">
        <p14:creationId xmlns:p14="http://schemas.microsoft.com/office/powerpoint/2010/main" val="245846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FF60-FB0B-8D4E-8DBB-19BB3EA041F3}"/>
              </a:ext>
            </a:extLst>
          </p:cNvPr>
          <p:cNvSpPr>
            <a:spLocks noGrp="1"/>
          </p:cNvSpPr>
          <p:nvPr>
            <p:ph type="title"/>
          </p:nvPr>
        </p:nvSpPr>
        <p:spPr/>
        <p:txBody>
          <a:bodyPr/>
          <a:lstStyle/>
          <a:p>
            <a:pPr algn="ctr"/>
            <a:r>
              <a:rPr lang="he-IL" b="1" dirty="0"/>
              <a:t>אנרגיה לא נקלטת בחושים שלנו</a:t>
            </a:r>
            <a:endParaRPr lang="x-none" b="1" dirty="0"/>
          </a:p>
        </p:txBody>
      </p:sp>
      <p:sp>
        <p:nvSpPr>
          <p:cNvPr id="5" name="Text Placeholder 4">
            <a:extLst>
              <a:ext uri="{FF2B5EF4-FFF2-40B4-BE49-F238E27FC236}">
                <a16:creationId xmlns:a16="http://schemas.microsoft.com/office/drawing/2014/main" id="{ACAD816F-C3F2-8146-9CFD-923D170EFEA7}"/>
              </a:ext>
            </a:extLst>
          </p:cNvPr>
          <p:cNvSpPr>
            <a:spLocks noGrp="1"/>
          </p:cNvSpPr>
          <p:nvPr>
            <p:ph type="body" sz="quarter" idx="3"/>
          </p:nvPr>
        </p:nvSpPr>
        <p:spPr>
          <a:xfrm>
            <a:off x="1631815" y="4494427"/>
            <a:ext cx="9335902" cy="1547831"/>
          </a:xfrm>
        </p:spPr>
        <p:txBody>
          <a:bodyPr>
            <a:normAutofit/>
          </a:bodyPr>
          <a:lstStyle/>
          <a:p>
            <a:pPr algn="ctr"/>
            <a:r>
              <a:rPr lang="he-IL" sz="3200" b="0" dirty="0"/>
              <a:t>אך אנחנו יכולים לראות ולהרגיש ואפילו למדוד </a:t>
            </a:r>
            <a:r>
              <a:rPr lang="he-IL" sz="3200" b="0" dirty="0">
                <a:solidFill>
                  <a:schemeClr val="accent5">
                    <a:lumMod val="50000"/>
                  </a:schemeClr>
                </a:solidFill>
              </a:rPr>
              <a:t>תופעות שנגרמו על ידי פעולה כלשהי. </a:t>
            </a:r>
            <a:r>
              <a:rPr lang="he-IL" sz="3200" b="0" dirty="0">
                <a:solidFill>
                  <a:schemeClr val="bg2">
                    <a:lumMod val="10000"/>
                  </a:schemeClr>
                </a:solidFill>
              </a:rPr>
              <a:t>אנרגיה מאפשרת התרחשות של פעולות בסביבה.  </a:t>
            </a:r>
            <a:endParaRPr lang="x-none" sz="3200" b="0" dirty="0">
              <a:solidFill>
                <a:schemeClr val="bg2">
                  <a:lumMod val="10000"/>
                </a:schemeClr>
              </a:solidFill>
            </a:endParaRPr>
          </a:p>
        </p:txBody>
      </p:sp>
      <p:cxnSp>
        <p:nvCxnSpPr>
          <p:cNvPr id="25" name="Straight Connector 24">
            <a:extLst>
              <a:ext uri="{FF2B5EF4-FFF2-40B4-BE49-F238E27FC236}">
                <a16:creationId xmlns:a16="http://schemas.microsoft.com/office/drawing/2014/main" id="{EB95FEF2-BA1B-6E4E-A234-9E35936750F9}"/>
              </a:ext>
            </a:extLst>
          </p:cNvPr>
          <p:cNvCxnSpPr/>
          <p:nvPr/>
        </p:nvCxnSpPr>
        <p:spPr>
          <a:xfrm>
            <a:off x="-2552700" y="6435725"/>
            <a:ext cx="49911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גרפיקה 7" descr="אף">
            <a:extLst>
              <a:ext uri="{FF2B5EF4-FFF2-40B4-BE49-F238E27FC236}">
                <a16:creationId xmlns:a16="http://schemas.microsoft.com/office/drawing/2014/main" id="{DB09D7A7-BFF8-4134-928E-9896EA1B20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5959" y="3076844"/>
            <a:ext cx="1157934" cy="1157934"/>
          </a:xfrm>
          <a:prstGeom prst="rect">
            <a:avLst/>
          </a:prstGeom>
        </p:spPr>
      </p:pic>
      <p:pic>
        <p:nvPicPr>
          <p:cNvPr id="10" name="גרפיקה 9" descr="לשון">
            <a:extLst>
              <a:ext uri="{FF2B5EF4-FFF2-40B4-BE49-F238E27FC236}">
                <a16:creationId xmlns:a16="http://schemas.microsoft.com/office/drawing/2014/main" id="{04D09B43-428B-431F-9380-CCDB1A76FA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10705" y="3116384"/>
            <a:ext cx="1137513" cy="1137513"/>
          </a:xfrm>
          <a:prstGeom prst="rect">
            <a:avLst/>
          </a:prstGeom>
        </p:spPr>
      </p:pic>
      <p:pic>
        <p:nvPicPr>
          <p:cNvPr id="12" name="גרפיקה 11" descr="עיניים">
            <a:extLst>
              <a:ext uri="{FF2B5EF4-FFF2-40B4-BE49-F238E27FC236}">
                <a16:creationId xmlns:a16="http://schemas.microsoft.com/office/drawing/2014/main" id="{759B14B0-E5A8-4CC5-9939-8B6C83979E8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32869" y="3093505"/>
            <a:ext cx="1306062" cy="1306062"/>
          </a:xfrm>
          <a:prstGeom prst="rect">
            <a:avLst/>
          </a:prstGeom>
        </p:spPr>
      </p:pic>
      <p:pic>
        <p:nvPicPr>
          <p:cNvPr id="14" name="גרפיקה 13" descr="אוזן">
            <a:extLst>
              <a:ext uri="{FF2B5EF4-FFF2-40B4-BE49-F238E27FC236}">
                <a16:creationId xmlns:a16="http://schemas.microsoft.com/office/drawing/2014/main" id="{6836D557-833F-4AB4-85B5-55F016AF9C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64543" y="3102550"/>
            <a:ext cx="1153458" cy="1153458"/>
          </a:xfrm>
          <a:prstGeom prst="rect">
            <a:avLst/>
          </a:prstGeom>
        </p:spPr>
      </p:pic>
      <p:pic>
        <p:nvPicPr>
          <p:cNvPr id="16" name="גרפיקה 15" descr="יד מגוננת">
            <a:extLst>
              <a:ext uri="{FF2B5EF4-FFF2-40B4-BE49-F238E27FC236}">
                <a16:creationId xmlns:a16="http://schemas.microsoft.com/office/drawing/2014/main" id="{41C8EAB0-E6CE-468D-8CE6-982A5CFEDA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20421" y="3035923"/>
            <a:ext cx="1325560" cy="1325560"/>
          </a:xfrm>
          <a:prstGeom prst="rect">
            <a:avLst/>
          </a:prstGeom>
        </p:spPr>
      </p:pic>
      <p:sp>
        <p:nvSpPr>
          <p:cNvPr id="18" name="Content Placeholder 5">
            <a:extLst>
              <a:ext uri="{FF2B5EF4-FFF2-40B4-BE49-F238E27FC236}">
                <a16:creationId xmlns:a16="http://schemas.microsoft.com/office/drawing/2014/main" id="{B1E4D4BF-EC57-4F0D-B4D6-A28E243857F0}"/>
              </a:ext>
            </a:extLst>
          </p:cNvPr>
          <p:cNvSpPr txBox="1">
            <a:spLocks/>
          </p:cNvSpPr>
          <p:nvPr/>
        </p:nvSpPr>
        <p:spPr>
          <a:xfrm>
            <a:off x="6267938" y="1825625"/>
            <a:ext cx="5085862" cy="4351338"/>
          </a:xfrm>
          <a:prstGeom prst="rect">
            <a:avLst/>
          </a:prstGeom>
        </p:spPr>
        <p:txBody>
          <a:bodyPr vert="horz" lIns="91440" tIns="45720" rIns="91440" bIns="45720" rtlCol="0">
            <a:normAutofit/>
          </a:bodyPr>
          <a:lstStyle>
            <a:lvl1pPr marL="228600" indent="-228600" algn="r" defTabSz="914400" rtl="1" eaLnBrk="1" latinLnBrk="0" hangingPunct="1">
              <a:lnSpc>
                <a:spcPct val="100000"/>
              </a:lnSpc>
              <a:spcBef>
                <a:spcPts val="1000"/>
              </a:spcBef>
              <a:buClr>
                <a:schemeClr val="accent2"/>
              </a:buClr>
              <a:buFont typeface="Arial" panose="020B0604020202020204" pitchFamily="34" charset="0"/>
              <a:buChar char="•"/>
              <a:defRPr sz="2600" b="0" i="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x-none" dirty="0"/>
          </a:p>
        </p:txBody>
      </p:sp>
      <p:pic>
        <p:nvPicPr>
          <p:cNvPr id="20" name="גרפיקה 19" descr="סגור">
            <a:extLst>
              <a:ext uri="{FF2B5EF4-FFF2-40B4-BE49-F238E27FC236}">
                <a16:creationId xmlns:a16="http://schemas.microsoft.com/office/drawing/2014/main" id="{DE2833F7-7B87-4DC5-8194-2DD1D78407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95820" y="2524526"/>
            <a:ext cx="746180" cy="746180"/>
          </a:xfrm>
          <a:prstGeom prst="rect">
            <a:avLst/>
          </a:prstGeom>
        </p:spPr>
      </p:pic>
      <p:pic>
        <p:nvPicPr>
          <p:cNvPr id="22" name="גרפיקה 21" descr="סגור">
            <a:extLst>
              <a:ext uri="{FF2B5EF4-FFF2-40B4-BE49-F238E27FC236}">
                <a16:creationId xmlns:a16="http://schemas.microsoft.com/office/drawing/2014/main" id="{EDE30A70-2EC5-4A15-A150-E48BFA6DCB0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72184" y="2471322"/>
            <a:ext cx="746180" cy="746180"/>
          </a:xfrm>
          <a:prstGeom prst="rect">
            <a:avLst/>
          </a:prstGeom>
        </p:spPr>
      </p:pic>
      <p:pic>
        <p:nvPicPr>
          <p:cNvPr id="23" name="גרפיקה 22" descr="סגור">
            <a:extLst>
              <a:ext uri="{FF2B5EF4-FFF2-40B4-BE49-F238E27FC236}">
                <a16:creationId xmlns:a16="http://schemas.microsoft.com/office/drawing/2014/main" id="{64F921D7-B705-46CF-A411-727FD906E8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17897" y="2560008"/>
            <a:ext cx="675217" cy="675217"/>
          </a:xfrm>
          <a:prstGeom prst="rect">
            <a:avLst/>
          </a:prstGeom>
        </p:spPr>
      </p:pic>
      <p:pic>
        <p:nvPicPr>
          <p:cNvPr id="24" name="גרפיקה 23" descr="סגור">
            <a:extLst>
              <a:ext uri="{FF2B5EF4-FFF2-40B4-BE49-F238E27FC236}">
                <a16:creationId xmlns:a16="http://schemas.microsoft.com/office/drawing/2014/main" id="{7483AD70-E2FC-4B2E-8E2D-3C99D95EFA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32266" y="2471322"/>
            <a:ext cx="746180" cy="746180"/>
          </a:xfrm>
          <a:prstGeom prst="rect">
            <a:avLst/>
          </a:prstGeom>
        </p:spPr>
      </p:pic>
      <p:pic>
        <p:nvPicPr>
          <p:cNvPr id="26" name="גרפיקה 25" descr="סגור">
            <a:extLst>
              <a:ext uri="{FF2B5EF4-FFF2-40B4-BE49-F238E27FC236}">
                <a16:creationId xmlns:a16="http://schemas.microsoft.com/office/drawing/2014/main" id="{9D74B67B-3ABD-4D5B-9545-77893F0237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553586" y="2429463"/>
            <a:ext cx="746180" cy="746180"/>
          </a:xfrm>
          <a:prstGeom prst="rect">
            <a:avLst/>
          </a:prstGeom>
        </p:spPr>
      </p:pic>
    </p:spTree>
    <p:extLst>
      <p:ext uri="{BB962C8B-B14F-4D97-AF65-F5344CB8AC3E}">
        <p14:creationId xmlns:p14="http://schemas.microsoft.com/office/powerpoint/2010/main" val="210703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AEE4C-FC77-7240-95C8-7D53CBE805C8}"/>
              </a:ext>
            </a:extLst>
          </p:cNvPr>
          <p:cNvSpPr>
            <a:spLocks noGrp="1"/>
          </p:cNvSpPr>
          <p:nvPr>
            <p:ph type="title"/>
          </p:nvPr>
        </p:nvSpPr>
        <p:spPr/>
        <p:txBody>
          <a:bodyPr/>
          <a:lstStyle/>
          <a:p>
            <a:pPr algn="ctr"/>
            <a:r>
              <a:rPr lang="he-IL" b="1" dirty="0"/>
              <a:t>מה המשותף לכל התופעות שבתמונות?</a:t>
            </a:r>
            <a:endParaRPr lang="x-none" b="1" dirty="0"/>
          </a:p>
        </p:txBody>
      </p:sp>
      <p:pic>
        <p:nvPicPr>
          <p:cNvPr id="8" name="Picture 7">
            <a:extLst>
              <a:ext uri="{FF2B5EF4-FFF2-40B4-BE49-F238E27FC236}">
                <a16:creationId xmlns:a16="http://schemas.microsoft.com/office/drawing/2014/main" id="{ACF7C45D-D894-C14C-88EF-52AE66F1F6A4}"/>
              </a:ext>
            </a:extLst>
          </p:cNvPr>
          <p:cNvPicPr>
            <a:picLocks noChangeAspect="1"/>
          </p:cNvPicPr>
          <p:nvPr/>
        </p:nvPicPr>
        <p:blipFill>
          <a:blip r:embed="rId3"/>
          <a:stretch>
            <a:fillRect/>
          </a:stretch>
        </p:blipFill>
        <p:spPr>
          <a:xfrm>
            <a:off x="10833322" y="5810250"/>
            <a:ext cx="2082800" cy="2095500"/>
          </a:xfrm>
          <a:prstGeom prst="rect">
            <a:avLst/>
          </a:prstGeom>
        </p:spPr>
      </p:pic>
      <p:pic>
        <p:nvPicPr>
          <p:cNvPr id="10" name="תמונה 9">
            <a:extLst>
              <a:ext uri="{FF2B5EF4-FFF2-40B4-BE49-F238E27FC236}">
                <a16:creationId xmlns:a16="http://schemas.microsoft.com/office/drawing/2014/main" id="{A7091331-B964-4FB7-A7B0-83F1C75A26F2}"/>
              </a:ext>
            </a:extLst>
          </p:cNvPr>
          <p:cNvPicPr>
            <a:picLocks noChangeAspect="1"/>
          </p:cNvPicPr>
          <p:nvPr/>
        </p:nvPicPr>
        <p:blipFill rotWithShape="1">
          <a:blip r:embed="rId4"/>
          <a:srcRect t="7859" b="7863"/>
          <a:stretch/>
        </p:blipFill>
        <p:spPr>
          <a:xfrm>
            <a:off x="8336298" y="4220497"/>
            <a:ext cx="2631971" cy="2218169"/>
          </a:xfrm>
          <a:prstGeom prst="rect">
            <a:avLst/>
          </a:prstGeom>
        </p:spPr>
      </p:pic>
      <p:pic>
        <p:nvPicPr>
          <p:cNvPr id="2050" name="Picture 2">
            <a:extLst>
              <a:ext uri="{FF2B5EF4-FFF2-40B4-BE49-F238E27FC236}">
                <a16:creationId xmlns:a16="http://schemas.microsoft.com/office/drawing/2014/main" id="{F7C3A06C-4279-4301-8017-F8D9CF8FAE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858" y="1690688"/>
            <a:ext cx="2196464" cy="22900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D6AAA61-BD80-4DCD-92E5-FFB551967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791" y="1655961"/>
            <a:ext cx="3498369" cy="20091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211946117">
            <a:extLst>
              <a:ext uri="{FF2B5EF4-FFF2-40B4-BE49-F238E27FC236}">
                <a16:creationId xmlns:a16="http://schemas.microsoft.com/office/drawing/2014/main" id="{79A43FAE-F8AF-42EF-AD16-9B975F9499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7510" y="4152666"/>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B30B6AC7-A71A-4950-AC0D-B5AF2EC8D0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5875" y="4152666"/>
            <a:ext cx="160972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תוצאת תמונה עבור עץ עף">
            <a:extLst>
              <a:ext uri="{FF2B5EF4-FFF2-40B4-BE49-F238E27FC236}">
                <a16:creationId xmlns:a16="http://schemas.microsoft.com/office/drawing/2014/main" id="{DD554DAA-EB77-4CF0-A8E1-F14C48C12B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7412" y="1536234"/>
            <a:ext cx="2156926" cy="227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22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KitaBavir">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FEF1BB"/>
      </a:hlink>
      <a:folHlink>
        <a:srgbClr val="6D6E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2440</Words>
  <Application>Microsoft Office PowerPoint</Application>
  <PresentationFormat>מסך רחב</PresentationFormat>
  <Paragraphs>570</Paragraphs>
  <Slides>56</Slides>
  <Notes>54</Notes>
  <HiddenSlides>0</HiddenSlides>
  <MMClips>11</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56</vt:i4>
      </vt:variant>
    </vt:vector>
  </HeadingPairs>
  <TitlesOfParts>
    <vt:vector size="61" baseType="lpstr">
      <vt:lpstr>Calibri</vt:lpstr>
      <vt:lpstr>Arial</vt:lpstr>
      <vt:lpstr>Courier New</vt:lpstr>
      <vt:lpstr>Wingdings</vt:lpstr>
      <vt:lpstr>Office Theme</vt:lpstr>
      <vt:lpstr>מצגת של PowerPoint‏</vt:lpstr>
      <vt:lpstr>מה להביא לשיעור?</vt:lpstr>
      <vt:lpstr>מה נלמד היום?</vt:lpstr>
      <vt:lpstr>מה נותן לי אנרגיה?</vt:lpstr>
      <vt:lpstr>מושגים שאנחנו מכירים בנושא אנרגיה</vt:lpstr>
      <vt:lpstr>מושגים שאנחנו מכירים בנושא אנרגיה</vt:lpstr>
      <vt:lpstr>אנרגיה – צורך קיומי</vt:lpstr>
      <vt:lpstr>אנרגיה לא נקלטת בחושים שלנו</vt:lpstr>
      <vt:lpstr>מה המשותף לכל התופעות שבתמונות?</vt:lpstr>
      <vt:lpstr>מהי אנרגיה?</vt:lpstr>
      <vt:lpstr>מצגת של PowerPoint‏</vt:lpstr>
      <vt:lpstr>אנרגית חום</vt:lpstr>
      <vt:lpstr>מצגת של PowerPoint‏</vt:lpstr>
      <vt:lpstr>מצגת של PowerPoint‏</vt:lpstr>
      <vt:lpstr>מצגת של PowerPoint‏</vt:lpstr>
      <vt:lpstr>מספר דרכים לשינוי אנרגיה</vt:lpstr>
      <vt:lpstr>סוגי אנרגיה</vt:lpstr>
      <vt:lpstr>מזהים סוגים של אנרגיה בצעצועים</vt:lpstr>
      <vt:lpstr>הקפצת כדור</vt:lpstr>
      <vt:lpstr>הקפצת כדור</vt:lpstr>
      <vt:lpstr>מזהים סוגים של אנרגיה בצעצועים</vt:lpstr>
      <vt:lpstr>מכונית משחק</vt:lpstr>
      <vt:lpstr>מכונית משחק</vt:lpstr>
      <vt:lpstr>מזהים סוגים של אנרגיה בצעצועים</vt:lpstr>
      <vt:lpstr>סקווצ'י </vt:lpstr>
      <vt:lpstr>סקווצ'י </vt:lpstr>
      <vt:lpstr>מזהים סוגים של אנרגיה בצעצועים</vt:lpstr>
      <vt:lpstr>פנס</vt:lpstr>
      <vt:lpstr>פנס</vt:lpstr>
      <vt:lpstr>מזהים סוגים של אנרגיה בצעצועים</vt:lpstr>
      <vt:lpstr>משרוקית</vt:lpstr>
      <vt:lpstr>משרוקית</vt:lpstr>
      <vt:lpstr>מזהים סוגים של אנרגיה בצעצועים</vt:lpstr>
      <vt:lpstr>משחקים חשמליים</vt:lpstr>
      <vt:lpstr>משחקים חשמליים</vt:lpstr>
      <vt:lpstr>מזהים סוגים של אנרגיה בצעצועים</vt:lpstr>
      <vt:lpstr>        נר דולק</vt:lpstr>
      <vt:lpstr>        נר דולק</vt:lpstr>
      <vt:lpstr>מזהים סוגים של אנרגיה בצעצועים</vt:lpstr>
      <vt:lpstr>מהי סוג אנרגיה בצעצועים שלכם?</vt:lpstr>
      <vt:lpstr>משימה - התאימו בין המאפיין לבין סוג האנרגיה</vt:lpstr>
      <vt:lpstr>משימה - התאימו בין המאפיין לבין סוג האנרגיה</vt:lpstr>
      <vt:lpstr>המרות אנרגיה</vt:lpstr>
      <vt:lpstr>מצגת של PowerPoint‏</vt:lpstr>
      <vt:lpstr>מצגת של PowerPoint‏</vt:lpstr>
      <vt:lpstr>        בעבר            בהווה   </vt:lpstr>
      <vt:lpstr>מצגת של PowerPoint‏</vt:lpstr>
      <vt:lpstr>מצגת של PowerPoint‏</vt:lpstr>
      <vt:lpstr>        בעבר            בהווה </vt:lpstr>
      <vt:lpstr>מצגת של PowerPoint‏</vt:lpstr>
      <vt:lpstr>מצגת של PowerPoint‏</vt:lpstr>
      <vt:lpstr>מצגת של PowerPoint‏</vt:lpstr>
      <vt:lpstr>מצגת של PowerPoint‏</vt:lpstr>
      <vt:lpstr>מצגת של PowerPoint‏</vt:lpstr>
      <vt:lpstr>מצגת של PowerPoint‏</vt:lpstr>
      <vt:lpstr>מסכמים – מה למדנו היום?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נחמה דינה בראמי</dc:creator>
  <cp:lastModifiedBy>נחמה דינה בראמי</cp:lastModifiedBy>
  <cp:revision>29</cp:revision>
  <dcterms:created xsi:type="dcterms:W3CDTF">2020-05-06T11:45:19Z</dcterms:created>
  <dcterms:modified xsi:type="dcterms:W3CDTF">2020-05-20T13:17:36Z</dcterms:modified>
</cp:coreProperties>
</file>