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1.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5"/>
  </p:notesMasterIdLst>
  <p:sldIdLst>
    <p:sldId id="393" r:id="rId2"/>
    <p:sldId id="364" r:id="rId3"/>
    <p:sldId id="365" r:id="rId4"/>
    <p:sldId id="366" r:id="rId5"/>
    <p:sldId id="394" r:id="rId6"/>
    <p:sldId id="337" r:id="rId7"/>
    <p:sldId id="339" r:id="rId8"/>
    <p:sldId id="338" r:id="rId9"/>
    <p:sldId id="336" r:id="rId10"/>
    <p:sldId id="348" r:id="rId11"/>
    <p:sldId id="349" r:id="rId12"/>
    <p:sldId id="351" r:id="rId13"/>
    <p:sldId id="350" r:id="rId14"/>
    <p:sldId id="314" r:id="rId15"/>
    <p:sldId id="401" r:id="rId16"/>
    <p:sldId id="329" r:id="rId17"/>
    <p:sldId id="395" r:id="rId18"/>
    <p:sldId id="342" r:id="rId19"/>
    <p:sldId id="402" r:id="rId20"/>
    <p:sldId id="354" r:id="rId21"/>
    <p:sldId id="403" r:id="rId22"/>
    <p:sldId id="356" r:id="rId23"/>
    <p:sldId id="404" r:id="rId24"/>
    <p:sldId id="405" r:id="rId25"/>
    <p:sldId id="406" r:id="rId26"/>
    <p:sldId id="407" r:id="rId27"/>
    <p:sldId id="408" r:id="rId28"/>
    <p:sldId id="363" r:id="rId29"/>
    <p:sldId id="397" r:id="rId30"/>
    <p:sldId id="369" r:id="rId31"/>
    <p:sldId id="381" r:id="rId32"/>
    <p:sldId id="398" r:id="rId33"/>
    <p:sldId id="382" r:id="rId34"/>
    <p:sldId id="387" r:id="rId35"/>
    <p:sldId id="383" r:id="rId36"/>
    <p:sldId id="390" r:id="rId37"/>
    <p:sldId id="384" r:id="rId38"/>
    <p:sldId id="389" r:id="rId39"/>
    <p:sldId id="388" r:id="rId40"/>
    <p:sldId id="385" r:id="rId41"/>
    <p:sldId id="391" r:id="rId42"/>
    <p:sldId id="370" r:id="rId43"/>
    <p:sldId id="372" r:id="rId44"/>
    <p:sldId id="371" r:id="rId45"/>
    <p:sldId id="373" r:id="rId46"/>
    <p:sldId id="375" r:id="rId47"/>
    <p:sldId id="376" r:id="rId48"/>
    <p:sldId id="377" r:id="rId49"/>
    <p:sldId id="378" r:id="rId50"/>
    <p:sldId id="379" r:id="rId51"/>
    <p:sldId id="400" r:id="rId52"/>
    <p:sldId id="399" r:id="rId53"/>
    <p:sldId id="380" r:id="rId5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נחמה דינה בראמי" initials="נדב" lastIdx="3" clrIdx="0">
    <p:extLst/>
  </p:cmAuthor>
  <p:cmAuthor id="2" name="אפרת" initials="E"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0" autoAdjust="0"/>
    <p:restoredTop sz="77512" autoAdjust="0"/>
  </p:normalViewPr>
  <p:slideViewPr>
    <p:cSldViewPr snapToGrid="0">
      <p:cViewPr>
        <p:scale>
          <a:sx n="59" d="100"/>
          <a:sy n="59" d="100"/>
        </p:scale>
        <p:origin x="-10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681BF8-D17F-41B3-A025-E983F14FCB7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pPr rtl="1"/>
          <a:endParaRPr lang="he-IL"/>
        </a:p>
      </dgm:t>
    </dgm:pt>
    <dgm:pt modelId="{CF2AFE7D-C2FD-4CF4-831E-CDB98FF9A40D}">
      <dgm:prSet phldrT="[טקסט]"/>
      <dgm:spPr/>
      <dgm:t>
        <a:bodyPr/>
        <a:lstStyle/>
        <a:p>
          <a:pPr rtl="1"/>
          <a:r>
            <a:rPr lang="he-IL" dirty="0"/>
            <a:t>עצם הירך</a:t>
          </a:r>
        </a:p>
      </dgm:t>
    </dgm:pt>
    <dgm:pt modelId="{4756BFC9-EE02-4983-B5CB-6CF7068D0033}" type="parTrans" cxnId="{F333CD1E-54C8-48F6-889C-0DBBB15915C1}">
      <dgm:prSet/>
      <dgm:spPr/>
      <dgm:t>
        <a:bodyPr/>
        <a:lstStyle/>
        <a:p>
          <a:pPr rtl="1"/>
          <a:endParaRPr lang="he-IL"/>
        </a:p>
      </dgm:t>
    </dgm:pt>
    <dgm:pt modelId="{CEEFB24E-D4B9-41E5-8AEE-91AF8577E6F1}" type="sibTrans" cxnId="{F333CD1E-54C8-48F6-889C-0DBBB15915C1}">
      <dgm:prSet/>
      <dgm:spPr/>
      <dgm:t>
        <a:bodyPr/>
        <a:lstStyle/>
        <a:p>
          <a:pPr rtl="1"/>
          <a:endParaRPr lang="he-IL"/>
        </a:p>
      </dgm:t>
    </dgm:pt>
    <dgm:pt modelId="{FD0F8550-19D6-405D-8F7E-4E18D96A128F}">
      <dgm:prSet phldrT="[טקסט]"/>
      <dgm:spPr/>
      <dgm:t>
        <a:bodyPr/>
        <a:lstStyle/>
        <a:p>
          <a:pPr rtl="1"/>
          <a:r>
            <a:rPr lang="he-IL" dirty="0"/>
            <a:t>גולגולת</a:t>
          </a:r>
        </a:p>
      </dgm:t>
    </dgm:pt>
    <dgm:pt modelId="{845DE63F-0530-43AC-84ED-87ECE4D53613}" type="parTrans" cxnId="{0DFD1BFF-DDF1-462E-8ACD-BDA63706A64B}">
      <dgm:prSet/>
      <dgm:spPr/>
      <dgm:t>
        <a:bodyPr/>
        <a:lstStyle/>
        <a:p>
          <a:pPr rtl="1"/>
          <a:endParaRPr lang="he-IL"/>
        </a:p>
      </dgm:t>
    </dgm:pt>
    <dgm:pt modelId="{749692E6-EA11-41BA-9E19-F4836A24E542}" type="sibTrans" cxnId="{0DFD1BFF-DDF1-462E-8ACD-BDA63706A64B}">
      <dgm:prSet/>
      <dgm:spPr/>
      <dgm:t>
        <a:bodyPr/>
        <a:lstStyle/>
        <a:p>
          <a:pPr rtl="1"/>
          <a:endParaRPr lang="he-IL"/>
        </a:p>
      </dgm:t>
    </dgm:pt>
    <dgm:pt modelId="{540074BF-3006-45A5-A2AF-B7FDFBF0A168}">
      <dgm:prSet phldrT="[טקסט]"/>
      <dgm:spPr/>
      <dgm:t>
        <a:bodyPr/>
        <a:lstStyle/>
        <a:p>
          <a:pPr rtl="1"/>
          <a:r>
            <a:rPr lang="he-IL" dirty="0"/>
            <a:t>זרוע</a:t>
          </a:r>
        </a:p>
      </dgm:t>
    </dgm:pt>
    <dgm:pt modelId="{2A704D17-877F-4F6A-8531-13197A8B3751}" type="parTrans" cxnId="{C68EA006-ED47-4725-A216-22D26A1222A8}">
      <dgm:prSet/>
      <dgm:spPr/>
      <dgm:t>
        <a:bodyPr/>
        <a:lstStyle/>
        <a:p>
          <a:pPr rtl="1"/>
          <a:endParaRPr lang="he-IL"/>
        </a:p>
      </dgm:t>
    </dgm:pt>
    <dgm:pt modelId="{45729C78-D8E7-4550-9ECC-30AED81C9C22}" type="sibTrans" cxnId="{C68EA006-ED47-4725-A216-22D26A1222A8}">
      <dgm:prSet/>
      <dgm:spPr/>
      <dgm:t>
        <a:bodyPr/>
        <a:lstStyle/>
        <a:p>
          <a:pPr rtl="1"/>
          <a:endParaRPr lang="he-IL"/>
        </a:p>
      </dgm:t>
    </dgm:pt>
    <dgm:pt modelId="{9DA2D4F4-1897-4145-AF63-A7F462CFA273}">
      <dgm:prSet phldrT="[טקסט]"/>
      <dgm:spPr/>
      <dgm:t>
        <a:bodyPr/>
        <a:lstStyle/>
        <a:p>
          <a:pPr rtl="1"/>
          <a:r>
            <a:rPr lang="he-IL" dirty="0"/>
            <a:t>עצמות השוק</a:t>
          </a:r>
        </a:p>
      </dgm:t>
    </dgm:pt>
    <dgm:pt modelId="{0E038F57-A4AF-4412-B70B-D2AA1AB3DEF8}" type="parTrans" cxnId="{08DAB84D-EEDA-4116-ABEE-551CAFEB5E0F}">
      <dgm:prSet/>
      <dgm:spPr/>
      <dgm:t>
        <a:bodyPr/>
        <a:lstStyle/>
        <a:p>
          <a:pPr rtl="1"/>
          <a:endParaRPr lang="he-IL"/>
        </a:p>
      </dgm:t>
    </dgm:pt>
    <dgm:pt modelId="{8580EE84-C516-4713-9532-B9EA0D16680B}" type="sibTrans" cxnId="{08DAB84D-EEDA-4116-ABEE-551CAFEB5E0F}">
      <dgm:prSet/>
      <dgm:spPr/>
      <dgm:t>
        <a:bodyPr/>
        <a:lstStyle/>
        <a:p>
          <a:pPr rtl="1"/>
          <a:endParaRPr lang="he-IL"/>
        </a:p>
      </dgm:t>
    </dgm:pt>
    <dgm:pt modelId="{3B7D4FE5-245C-447D-94E6-F0D2C4AE2C3E}">
      <dgm:prSet phldrT="[טקסט]"/>
      <dgm:spPr/>
      <dgm:t>
        <a:bodyPr/>
        <a:lstStyle/>
        <a:p>
          <a:pPr rtl="1"/>
          <a:r>
            <a:rPr lang="he-IL" dirty="0"/>
            <a:t>עצמות האמה</a:t>
          </a:r>
        </a:p>
      </dgm:t>
    </dgm:pt>
    <dgm:pt modelId="{31DD37AE-1916-4CE7-B52C-0EF901F7AEAE}" type="parTrans" cxnId="{C142EFDB-E943-44C6-80D3-5760B897F74F}">
      <dgm:prSet/>
      <dgm:spPr/>
      <dgm:t>
        <a:bodyPr/>
        <a:lstStyle/>
        <a:p>
          <a:pPr rtl="1"/>
          <a:endParaRPr lang="he-IL"/>
        </a:p>
      </dgm:t>
    </dgm:pt>
    <dgm:pt modelId="{4E548411-080D-42E6-9682-74212E60AF2F}" type="sibTrans" cxnId="{C142EFDB-E943-44C6-80D3-5760B897F74F}">
      <dgm:prSet/>
      <dgm:spPr/>
      <dgm:t>
        <a:bodyPr/>
        <a:lstStyle/>
        <a:p>
          <a:pPr rtl="1"/>
          <a:endParaRPr lang="he-IL"/>
        </a:p>
      </dgm:t>
    </dgm:pt>
    <dgm:pt modelId="{C314204A-D560-4479-A014-E18F5A57C8E5}">
      <dgm:prSet phldrT="[טקסט]"/>
      <dgm:spPr/>
      <dgm:t>
        <a:bodyPr/>
        <a:lstStyle/>
        <a:p>
          <a:pPr rtl="1"/>
          <a:r>
            <a:rPr lang="he-IL" dirty="0"/>
            <a:t>אגן</a:t>
          </a:r>
        </a:p>
      </dgm:t>
    </dgm:pt>
    <dgm:pt modelId="{A490813B-B79C-4F2D-B804-05816784EE31}" type="parTrans" cxnId="{76473B38-6059-4975-8665-2D32F39FEDB7}">
      <dgm:prSet/>
      <dgm:spPr/>
      <dgm:t>
        <a:bodyPr/>
        <a:lstStyle/>
        <a:p>
          <a:pPr rtl="1"/>
          <a:endParaRPr lang="he-IL"/>
        </a:p>
      </dgm:t>
    </dgm:pt>
    <dgm:pt modelId="{3FF3CD5F-19EB-4B95-9E73-202196B164FD}" type="sibTrans" cxnId="{76473B38-6059-4975-8665-2D32F39FEDB7}">
      <dgm:prSet/>
      <dgm:spPr/>
      <dgm:t>
        <a:bodyPr/>
        <a:lstStyle/>
        <a:p>
          <a:pPr rtl="1"/>
          <a:endParaRPr lang="he-IL"/>
        </a:p>
      </dgm:t>
    </dgm:pt>
    <dgm:pt modelId="{8A18ED87-B24A-40BC-975E-5A6CF639D30E}">
      <dgm:prSet phldrT="[טקסט]"/>
      <dgm:spPr/>
      <dgm:t>
        <a:bodyPr/>
        <a:lstStyle/>
        <a:p>
          <a:pPr rtl="1"/>
          <a:r>
            <a:rPr lang="he-IL" dirty="0"/>
            <a:t>עצמות כף הרגל</a:t>
          </a:r>
        </a:p>
      </dgm:t>
    </dgm:pt>
    <dgm:pt modelId="{B7AC6CB8-4402-4E28-BCB0-8827DCBC4DB0}" type="parTrans" cxnId="{FDFE65A1-CA9B-452F-947B-0B6BFEC192DA}">
      <dgm:prSet/>
      <dgm:spPr/>
      <dgm:t>
        <a:bodyPr/>
        <a:lstStyle/>
        <a:p>
          <a:pPr rtl="1"/>
          <a:endParaRPr lang="he-IL"/>
        </a:p>
      </dgm:t>
    </dgm:pt>
    <dgm:pt modelId="{1F1ECEFC-002A-4CC5-950D-B74096AC3D17}" type="sibTrans" cxnId="{FDFE65A1-CA9B-452F-947B-0B6BFEC192DA}">
      <dgm:prSet/>
      <dgm:spPr/>
      <dgm:t>
        <a:bodyPr/>
        <a:lstStyle/>
        <a:p>
          <a:pPr rtl="1"/>
          <a:endParaRPr lang="he-IL"/>
        </a:p>
      </dgm:t>
    </dgm:pt>
    <dgm:pt modelId="{34E7E12E-4C41-49AA-91DE-88C8A28F13DA}">
      <dgm:prSet phldrT="[טקסט]"/>
      <dgm:spPr/>
      <dgm:t>
        <a:bodyPr/>
        <a:lstStyle/>
        <a:p>
          <a:pPr rtl="1"/>
          <a:r>
            <a:rPr lang="he-IL" dirty="0"/>
            <a:t>צלעות</a:t>
          </a:r>
        </a:p>
      </dgm:t>
    </dgm:pt>
    <dgm:pt modelId="{22021BBE-60D4-4F93-8F9A-4B96E2B3AC43}" type="parTrans" cxnId="{8046B316-9E2B-4EC6-AD47-D01ED394E7A6}">
      <dgm:prSet/>
      <dgm:spPr/>
      <dgm:t>
        <a:bodyPr/>
        <a:lstStyle/>
        <a:p>
          <a:pPr rtl="1"/>
          <a:endParaRPr lang="he-IL"/>
        </a:p>
      </dgm:t>
    </dgm:pt>
    <dgm:pt modelId="{A5FFB2C1-A6C1-4C27-9B7F-E16C4CB2593F}" type="sibTrans" cxnId="{8046B316-9E2B-4EC6-AD47-D01ED394E7A6}">
      <dgm:prSet/>
      <dgm:spPr/>
      <dgm:t>
        <a:bodyPr/>
        <a:lstStyle/>
        <a:p>
          <a:pPr rtl="1"/>
          <a:endParaRPr lang="he-IL"/>
        </a:p>
      </dgm:t>
    </dgm:pt>
    <dgm:pt modelId="{0E8F3F54-CE40-4E1B-8025-3CBA2C30C4F2}">
      <dgm:prSet phldrT="[טקסט]"/>
      <dgm:spPr/>
      <dgm:t>
        <a:bodyPr/>
        <a:lstStyle/>
        <a:p>
          <a:pPr rtl="1"/>
          <a:r>
            <a:rPr lang="he-IL" dirty="0"/>
            <a:t>עצמות כף היד</a:t>
          </a:r>
        </a:p>
      </dgm:t>
    </dgm:pt>
    <dgm:pt modelId="{5BB2E5EA-E281-49C3-A91C-F1ABDF113773}" type="parTrans" cxnId="{1655E094-93D0-49D1-8558-115A808D76C0}">
      <dgm:prSet/>
      <dgm:spPr/>
      <dgm:t>
        <a:bodyPr/>
        <a:lstStyle/>
        <a:p>
          <a:pPr rtl="1"/>
          <a:endParaRPr lang="he-IL"/>
        </a:p>
      </dgm:t>
    </dgm:pt>
    <dgm:pt modelId="{5D5F8455-F7E9-421F-A132-5BA0A26EA187}" type="sibTrans" cxnId="{1655E094-93D0-49D1-8558-115A808D76C0}">
      <dgm:prSet/>
      <dgm:spPr/>
      <dgm:t>
        <a:bodyPr/>
        <a:lstStyle/>
        <a:p>
          <a:pPr rtl="1"/>
          <a:endParaRPr lang="he-IL"/>
        </a:p>
      </dgm:t>
    </dgm:pt>
    <dgm:pt modelId="{FCF2C6BE-DCCC-46F9-A92C-EB57C003631B}" type="pres">
      <dgm:prSet presAssocID="{AD681BF8-D17F-41B3-A025-E983F14FCB76}" presName="diagram" presStyleCnt="0">
        <dgm:presLayoutVars>
          <dgm:dir/>
          <dgm:resizeHandles val="exact"/>
        </dgm:presLayoutVars>
      </dgm:prSet>
      <dgm:spPr/>
      <dgm:t>
        <a:bodyPr/>
        <a:lstStyle/>
        <a:p>
          <a:pPr rtl="1"/>
          <a:endParaRPr lang="he-IL"/>
        </a:p>
      </dgm:t>
    </dgm:pt>
    <dgm:pt modelId="{2CB62058-F783-4899-9890-362BFD0F8337}" type="pres">
      <dgm:prSet presAssocID="{CF2AFE7D-C2FD-4CF4-831E-CDB98FF9A40D}" presName="node" presStyleLbl="node1" presStyleIdx="0" presStyleCnt="9">
        <dgm:presLayoutVars>
          <dgm:bulletEnabled val="1"/>
        </dgm:presLayoutVars>
      </dgm:prSet>
      <dgm:spPr/>
      <dgm:t>
        <a:bodyPr/>
        <a:lstStyle/>
        <a:p>
          <a:pPr rtl="1"/>
          <a:endParaRPr lang="he-IL"/>
        </a:p>
      </dgm:t>
    </dgm:pt>
    <dgm:pt modelId="{3212F7C3-3724-436A-8076-FB1AC260CE12}" type="pres">
      <dgm:prSet presAssocID="{CEEFB24E-D4B9-41E5-8AEE-91AF8577E6F1}" presName="sibTrans" presStyleCnt="0"/>
      <dgm:spPr/>
    </dgm:pt>
    <dgm:pt modelId="{FD45B50E-6A30-4918-B7C8-C440D3E6D2B4}" type="pres">
      <dgm:prSet presAssocID="{C314204A-D560-4479-A014-E18F5A57C8E5}" presName="node" presStyleLbl="node1" presStyleIdx="1" presStyleCnt="9">
        <dgm:presLayoutVars>
          <dgm:bulletEnabled val="1"/>
        </dgm:presLayoutVars>
      </dgm:prSet>
      <dgm:spPr/>
      <dgm:t>
        <a:bodyPr/>
        <a:lstStyle/>
        <a:p>
          <a:pPr rtl="1"/>
          <a:endParaRPr lang="he-IL"/>
        </a:p>
      </dgm:t>
    </dgm:pt>
    <dgm:pt modelId="{484043C0-3FF0-4B0C-8250-41B88B44A24D}" type="pres">
      <dgm:prSet presAssocID="{3FF3CD5F-19EB-4B95-9E73-202196B164FD}" presName="sibTrans" presStyleCnt="0"/>
      <dgm:spPr/>
    </dgm:pt>
    <dgm:pt modelId="{34F94CBB-2E8F-489B-8374-CCEA9E745377}" type="pres">
      <dgm:prSet presAssocID="{FD0F8550-19D6-405D-8F7E-4E18D96A128F}" presName="node" presStyleLbl="node1" presStyleIdx="2" presStyleCnt="9">
        <dgm:presLayoutVars>
          <dgm:bulletEnabled val="1"/>
        </dgm:presLayoutVars>
      </dgm:prSet>
      <dgm:spPr/>
      <dgm:t>
        <a:bodyPr/>
        <a:lstStyle/>
        <a:p>
          <a:pPr rtl="1"/>
          <a:endParaRPr lang="he-IL"/>
        </a:p>
      </dgm:t>
    </dgm:pt>
    <dgm:pt modelId="{7D88A784-EB2A-40A2-A039-DAB0BA34F339}" type="pres">
      <dgm:prSet presAssocID="{749692E6-EA11-41BA-9E19-F4836A24E542}" presName="sibTrans" presStyleCnt="0"/>
      <dgm:spPr/>
    </dgm:pt>
    <dgm:pt modelId="{7A3424DC-FE8C-4F59-800D-08A515F28436}" type="pres">
      <dgm:prSet presAssocID="{540074BF-3006-45A5-A2AF-B7FDFBF0A168}" presName="node" presStyleLbl="node1" presStyleIdx="3" presStyleCnt="9">
        <dgm:presLayoutVars>
          <dgm:bulletEnabled val="1"/>
        </dgm:presLayoutVars>
      </dgm:prSet>
      <dgm:spPr/>
      <dgm:t>
        <a:bodyPr/>
        <a:lstStyle/>
        <a:p>
          <a:pPr rtl="1"/>
          <a:endParaRPr lang="he-IL"/>
        </a:p>
      </dgm:t>
    </dgm:pt>
    <dgm:pt modelId="{CC9BB2ED-F3C2-4E6F-A56B-2F2FED7CDBD4}" type="pres">
      <dgm:prSet presAssocID="{45729C78-D8E7-4550-9ECC-30AED81C9C22}" presName="sibTrans" presStyleCnt="0"/>
      <dgm:spPr/>
    </dgm:pt>
    <dgm:pt modelId="{18D51A2E-8955-4460-B762-3B69F19299AD}" type="pres">
      <dgm:prSet presAssocID="{9DA2D4F4-1897-4145-AF63-A7F462CFA273}" presName="node" presStyleLbl="node1" presStyleIdx="4" presStyleCnt="9">
        <dgm:presLayoutVars>
          <dgm:bulletEnabled val="1"/>
        </dgm:presLayoutVars>
      </dgm:prSet>
      <dgm:spPr/>
      <dgm:t>
        <a:bodyPr/>
        <a:lstStyle/>
        <a:p>
          <a:pPr rtl="1"/>
          <a:endParaRPr lang="he-IL"/>
        </a:p>
      </dgm:t>
    </dgm:pt>
    <dgm:pt modelId="{8FF9C1CF-3F35-4EE4-99C7-8BDA0D301631}" type="pres">
      <dgm:prSet presAssocID="{8580EE84-C516-4713-9532-B9EA0D16680B}" presName="sibTrans" presStyleCnt="0"/>
      <dgm:spPr/>
    </dgm:pt>
    <dgm:pt modelId="{33645DCF-7685-4A21-B725-DA7019A250DC}" type="pres">
      <dgm:prSet presAssocID="{3B7D4FE5-245C-447D-94E6-F0D2C4AE2C3E}" presName="node" presStyleLbl="node1" presStyleIdx="5" presStyleCnt="9">
        <dgm:presLayoutVars>
          <dgm:bulletEnabled val="1"/>
        </dgm:presLayoutVars>
      </dgm:prSet>
      <dgm:spPr/>
      <dgm:t>
        <a:bodyPr/>
        <a:lstStyle/>
        <a:p>
          <a:pPr rtl="1"/>
          <a:endParaRPr lang="he-IL"/>
        </a:p>
      </dgm:t>
    </dgm:pt>
    <dgm:pt modelId="{50F4ABEF-A91A-44DD-9DF4-0853F6592D7A}" type="pres">
      <dgm:prSet presAssocID="{4E548411-080D-42E6-9682-74212E60AF2F}" presName="sibTrans" presStyleCnt="0"/>
      <dgm:spPr/>
    </dgm:pt>
    <dgm:pt modelId="{C7F5FE22-2487-4438-8ACA-A61BA8D1DA22}" type="pres">
      <dgm:prSet presAssocID="{8A18ED87-B24A-40BC-975E-5A6CF639D30E}" presName="node" presStyleLbl="node1" presStyleIdx="6" presStyleCnt="9">
        <dgm:presLayoutVars>
          <dgm:bulletEnabled val="1"/>
        </dgm:presLayoutVars>
      </dgm:prSet>
      <dgm:spPr/>
      <dgm:t>
        <a:bodyPr/>
        <a:lstStyle/>
        <a:p>
          <a:pPr rtl="1"/>
          <a:endParaRPr lang="he-IL"/>
        </a:p>
      </dgm:t>
    </dgm:pt>
    <dgm:pt modelId="{8EF13826-A0CA-49F0-8E22-9CD67D120216}" type="pres">
      <dgm:prSet presAssocID="{1F1ECEFC-002A-4CC5-950D-B74096AC3D17}" presName="sibTrans" presStyleCnt="0"/>
      <dgm:spPr/>
    </dgm:pt>
    <dgm:pt modelId="{476A3B06-1836-44EC-A7A1-C2F710439960}" type="pres">
      <dgm:prSet presAssocID="{34E7E12E-4C41-49AA-91DE-88C8A28F13DA}" presName="node" presStyleLbl="node1" presStyleIdx="7" presStyleCnt="9">
        <dgm:presLayoutVars>
          <dgm:bulletEnabled val="1"/>
        </dgm:presLayoutVars>
      </dgm:prSet>
      <dgm:spPr/>
      <dgm:t>
        <a:bodyPr/>
        <a:lstStyle/>
        <a:p>
          <a:pPr rtl="1"/>
          <a:endParaRPr lang="he-IL"/>
        </a:p>
      </dgm:t>
    </dgm:pt>
    <dgm:pt modelId="{696C95DF-1DE5-4624-8E36-A2DE0C68C14C}" type="pres">
      <dgm:prSet presAssocID="{A5FFB2C1-A6C1-4C27-9B7F-E16C4CB2593F}" presName="sibTrans" presStyleCnt="0"/>
      <dgm:spPr/>
    </dgm:pt>
    <dgm:pt modelId="{90B9AF5D-3217-4873-B8FC-6E0E3C2570A1}" type="pres">
      <dgm:prSet presAssocID="{0E8F3F54-CE40-4E1B-8025-3CBA2C30C4F2}" presName="node" presStyleLbl="node1" presStyleIdx="8" presStyleCnt="9">
        <dgm:presLayoutVars>
          <dgm:bulletEnabled val="1"/>
        </dgm:presLayoutVars>
      </dgm:prSet>
      <dgm:spPr/>
      <dgm:t>
        <a:bodyPr/>
        <a:lstStyle/>
        <a:p>
          <a:pPr rtl="1"/>
          <a:endParaRPr lang="he-IL"/>
        </a:p>
      </dgm:t>
    </dgm:pt>
  </dgm:ptLst>
  <dgm:cxnLst>
    <dgm:cxn modelId="{07D8EF39-50DF-411B-AA9E-FA18543CE8E0}" type="presOf" srcId="{FD0F8550-19D6-405D-8F7E-4E18D96A128F}" destId="{34F94CBB-2E8F-489B-8374-CCEA9E745377}" srcOrd="0" destOrd="0" presId="urn:microsoft.com/office/officeart/2005/8/layout/default"/>
    <dgm:cxn modelId="{08DAB84D-EEDA-4116-ABEE-551CAFEB5E0F}" srcId="{AD681BF8-D17F-41B3-A025-E983F14FCB76}" destId="{9DA2D4F4-1897-4145-AF63-A7F462CFA273}" srcOrd="4" destOrd="0" parTransId="{0E038F57-A4AF-4412-B70B-D2AA1AB3DEF8}" sibTransId="{8580EE84-C516-4713-9532-B9EA0D16680B}"/>
    <dgm:cxn modelId="{C68EA006-ED47-4725-A216-22D26A1222A8}" srcId="{AD681BF8-D17F-41B3-A025-E983F14FCB76}" destId="{540074BF-3006-45A5-A2AF-B7FDFBF0A168}" srcOrd="3" destOrd="0" parTransId="{2A704D17-877F-4F6A-8531-13197A8B3751}" sibTransId="{45729C78-D8E7-4550-9ECC-30AED81C9C22}"/>
    <dgm:cxn modelId="{EFDC0007-4CA0-40A0-9CF0-4960BE167B44}" type="presOf" srcId="{34E7E12E-4C41-49AA-91DE-88C8A28F13DA}" destId="{476A3B06-1836-44EC-A7A1-C2F710439960}" srcOrd="0" destOrd="0" presId="urn:microsoft.com/office/officeart/2005/8/layout/default"/>
    <dgm:cxn modelId="{D0E78A24-4F59-4FC9-B980-F71B355F0A38}" type="presOf" srcId="{AD681BF8-D17F-41B3-A025-E983F14FCB76}" destId="{FCF2C6BE-DCCC-46F9-A92C-EB57C003631B}" srcOrd="0" destOrd="0" presId="urn:microsoft.com/office/officeart/2005/8/layout/default"/>
    <dgm:cxn modelId="{C142EFDB-E943-44C6-80D3-5760B897F74F}" srcId="{AD681BF8-D17F-41B3-A025-E983F14FCB76}" destId="{3B7D4FE5-245C-447D-94E6-F0D2C4AE2C3E}" srcOrd="5" destOrd="0" parTransId="{31DD37AE-1916-4CE7-B52C-0EF901F7AEAE}" sibTransId="{4E548411-080D-42E6-9682-74212E60AF2F}"/>
    <dgm:cxn modelId="{463385F4-7A17-44AE-8128-27A037EB6389}" type="presOf" srcId="{C314204A-D560-4479-A014-E18F5A57C8E5}" destId="{FD45B50E-6A30-4918-B7C8-C440D3E6D2B4}" srcOrd="0" destOrd="0" presId="urn:microsoft.com/office/officeart/2005/8/layout/default"/>
    <dgm:cxn modelId="{76473B38-6059-4975-8665-2D32F39FEDB7}" srcId="{AD681BF8-D17F-41B3-A025-E983F14FCB76}" destId="{C314204A-D560-4479-A014-E18F5A57C8E5}" srcOrd="1" destOrd="0" parTransId="{A490813B-B79C-4F2D-B804-05816784EE31}" sibTransId="{3FF3CD5F-19EB-4B95-9E73-202196B164FD}"/>
    <dgm:cxn modelId="{49C2EE5C-D31F-4D57-AA9E-06630A81E5B8}" type="presOf" srcId="{540074BF-3006-45A5-A2AF-B7FDFBF0A168}" destId="{7A3424DC-FE8C-4F59-800D-08A515F28436}" srcOrd="0" destOrd="0" presId="urn:microsoft.com/office/officeart/2005/8/layout/default"/>
    <dgm:cxn modelId="{FDFE65A1-CA9B-452F-947B-0B6BFEC192DA}" srcId="{AD681BF8-D17F-41B3-A025-E983F14FCB76}" destId="{8A18ED87-B24A-40BC-975E-5A6CF639D30E}" srcOrd="6" destOrd="0" parTransId="{B7AC6CB8-4402-4E28-BCB0-8827DCBC4DB0}" sibTransId="{1F1ECEFC-002A-4CC5-950D-B74096AC3D17}"/>
    <dgm:cxn modelId="{280E875A-9392-43E5-981A-0CC46BB62CF8}" type="presOf" srcId="{3B7D4FE5-245C-447D-94E6-F0D2C4AE2C3E}" destId="{33645DCF-7685-4A21-B725-DA7019A250DC}" srcOrd="0" destOrd="0" presId="urn:microsoft.com/office/officeart/2005/8/layout/default"/>
    <dgm:cxn modelId="{F333CD1E-54C8-48F6-889C-0DBBB15915C1}" srcId="{AD681BF8-D17F-41B3-A025-E983F14FCB76}" destId="{CF2AFE7D-C2FD-4CF4-831E-CDB98FF9A40D}" srcOrd="0" destOrd="0" parTransId="{4756BFC9-EE02-4983-B5CB-6CF7068D0033}" sibTransId="{CEEFB24E-D4B9-41E5-8AEE-91AF8577E6F1}"/>
    <dgm:cxn modelId="{712E006B-D9E8-4610-8CA1-774F3661F7B5}" type="presOf" srcId="{CF2AFE7D-C2FD-4CF4-831E-CDB98FF9A40D}" destId="{2CB62058-F783-4899-9890-362BFD0F8337}" srcOrd="0" destOrd="0" presId="urn:microsoft.com/office/officeart/2005/8/layout/default"/>
    <dgm:cxn modelId="{0CE3E8C9-1222-410E-8ACC-5CE665515C6A}" type="presOf" srcId="{0E8F3F54-CE40-4E1B-8025-3CBA2C30C4F2}" destId="{90B9AF5D-3217-4873-B8FC-6E0E3C2570A1}" srcOrd="0" destOrd="0" presId="urn:microsoft.com/office/officeart/2005/8/layout/default"/>
    <dgm:cxn modelId="{7D7AFB3B-377A-4B3C-AC25-EE0C37BB559C}" type="presOf" srcId="{8A18ED87-B24A-40BC-975E-5A6CF639D30E}" destId="{C7F5FE22-2487-4438-8ACA-A61BA8D1DA22}" srcOrd="0" destOrd="0" presId="urn:microsoft.com/office/officeart/2005/8/layout/default"/>
    <dgm:cxn modelId="{0DFD1BFF-DDF1-462E-8ACD-BDA63706A64B}" srcId="{AD681BF8-D17F-41B3-A025-E983F14FCB76}" destId="{FD0F8550-19D6-405D-8F7E-4E18D96A128F}" srcOrd="2" destOrd="0" parTransId="{845DE63F-0530-43AC-84ED-87ECE4D53613}" sibTransId="{749692E6-EA11-41BA-9E19-F4836A24E542}"/>
    <dgm:cxn modelId="{1655E094-93D0-49D1-8558-115A808D76C0}" srcId="{AD681BF8-D17F-41B3-A025-E983F14FCB76}" destId="{0E8F3F54-CE40-4E1B-8025-3CBA2C30C4F2}" srcOrd="8" destOrd="0" parTransId="{5BB2E5EA-E281-49C3-A91C-F1ABDF113773}" sibTransId="{5D5F8455-F7E9-421F-A132-5BA0A26EA187}"/>
    <dgm:cxn modelId="{8046B316-9E2B-4EC6-AD47-D01ED394E7A6}" srcId="{AD681BF8-D17F-41B3-A025-E983F14FCB76}" destId="{34E7E12E-4C41-49AA-91DE-88C8A28F13DA}" srcOrd="7" destOrd="0" parTransId="{22021BBE-60D4-4F93-8F9A-4B96E2B3AC43}" sibTransId="{A5FFB2C1-A6C1-4C27-9B7F-E16C4CB2593F}"/>
    <dgm:cxn modelId="{971614D3-1CCD-4A6A-B6E7-AECDC5E4AEDB}" type="presOf" srcId="{9DA2D4F4-1897-4145-AF63-A7F462CFA273}" destId="{18D51A2E-8955-4460-B762-3B69F19299AD}" srcOrd="0" destOrd="0" presId="urn:microsoft.com/office/officeart/2005/8/layout/default"/>
    <dgm:cxn modelId="{1E974706-0CD8-487A-B683-DC633EB830DD}" type="presParOf" srcId="{FCF2C6BE-DCCC-46F9-A92C-EB57C003631B}" destId="{2CB62058-F783-4899-9890-362BFD0F8337}" srcOrd="0" destOrd="0" presId="urn:microsoft.com/office/officeart/2005/8/layout/default"/>
    <dgm:cxn modelId="{E663B1D0-7BE4-4EAC-A636-190D8AC25960}" type="presParOf" srcId="{FCF2C6BE-DCCC-46F9-A92C-EB57C003631B}" destId="{3212F7C3-3724-436A-8076-FB1AC260CE12}" srcOrd="1" destOrd="0" presId="urn:microsoft.com/office/officeart/2005/8/layout/default"/>
    <dgm:cxn modelId="{0DEE3260-ED46-421B-9C73-01B4CA4E3D1C}" type="presParOf" srcId="{FCF2C6BE-DCCC-46F9-A92C-EB57C003631B}" destId="{FD45B50E-6A30-4918-B7C8-C440D3E6D2B4}" srcOrd="2" destOrd="0" presId="urn:microsoft.com/office/officeart/2005/8/layout/default"/>
    <dgm:cxn modelId="{54644FBE-103C-4E4B-AB8C-EB4EB5FB8E2D}" type="presParOf" srcId="{FCF2C6BE-DCCC-46F9-A92C-EB57C003631B}" destId="{484043C0-3FF0-4B0C-8250-41B88B44A24D}" srcOrd="3" destOrd="0" presId="urn:microsoft.com/office/officeart/2005/8/layout/default"/>
    <dgm:cxn modelId="{8CD5E9EC-6BDE-4C6C-84FF-7EEE0D347117}" type="presParOf" srcId="{FCF2C6BE-DCCC-46F9-A92C-EB57C003631B}" destId="{34F94CBB-2E8F-489B-8374-CCEA9E745377}" srcOrd="4" destOrd="0" presId="urn:microsoft.com/office/officeart/2005/8/layout/default"/>
    <dgm:cxn modelId="{DF4716C2-BEA8-49F8-9F98-97C7BCF635B7}" type="presParOf" srcId="{FCF2C6BE-DCCC-46F9-A92C-EB57C003631B}" destId="{7D88A784-EB2A-40A2-A039-DAB0BA34F339}" srcOrd="5" destOrd="0" presId="urn:microsoft.com/office/officeart/2005/8/layout/default"/>
    <dgm:cxn modelId="{2EB8F72C-05F6-4DA9-89B2-32CF21643FEB}" type="presParOf" srcId="{FCF2C6BE-DCCC-46F9-A92C-EB57C003631B}" destId="{7A3424DC-FE8C-4F59-800D-08A515F28436}" srcOrd="6" destOrd="0" presId="urn:microsoft.com/office/officeart/2005/8/layout/default"/>
    <dgm:cxn modelId="{742C1168-DB2F-4380-8566-0841EBFDAFC7}" type="presParOf" srcId="{FCF2C6BE-DCCC-46F9-A92C-EB57C003631B}" destId="{CC9BB2ED-F3C2-4E6F-A56B-2F2FED7CDBD4}" srcOrd="7" destOrd="0" presId="urn:microsoft.com/office/officeart/2005/8/layout/default"/>
    <dgm:cxn modelId="{091FDADE-4E85-498F-8E02-0FE49E6E862A}" type="presParOf" srcId="{FCF2C6BE-DCCC-46F9-A92C-EB57C003631B}" destId="{18D51A2E-8955-4460-B762-3B69F19299AD}" srcOrd="8" destOrd="0" presId="urn:microsoft.com/office/officeart/2005/8/layout/default"/>
    <dgm:cxn modelId="{1874675E-7AEF-49E1-9199-2D0DC58F7BAD}" type="presParOf" srcId="{FCF2C6BE-DCCC-46F9-A92C-EB57C003631B}" destId="{8FF9C1CF-3F35-4EE4-99C7-8BDA0D301631}" srcOrd="9" destOrd="0" presId="urn:microsoft.com/office/officeart/2005/8/layout/default"/>
    <dgm:cxn modelId="{570EDDB1-FA03-4003-9FC6-BBA3929B2EA3}" type="presParOf" srcId="{FCF2C6BE-DCCC-46F9-A92C-EB57C003631B}" destId="{33645DCF-7685-4A21-B725-DA7019A250DC}" srcOrd="10" destOrd="0" presId="urn:microsoft.com/office/officeart/2005/8/layout/default"/>
    <dgm:cxn modelId="{E358E0A1-35C6-4865-8191-114DC55A0C84}" type="presParOf" srcId="{FCF2C6BE-DCCC-46F9-A92C-EB57C003631B}" destId="{50F4ABEF-A91A-44DD-9DF4-0853F6592D7A}" srcOrd="11" destOrd="0" presId="urn:microsoft.com/office/officeart/2005/8/layout/default"/>
    <dgm:cxn modelId="{055BAC33-9522-41CF-ABBE-E9B477F75EDD}" type="presParOf" srcId="{FCF2C6BE-DCCC-46F9-A92C-EB57C003631B}" destId="{C7F5FE22-2487-4438-8ACA-A61BA8D1DA22}" srcOrd="12" destOrd="0" presId="urn:microsoft.com/office/officeart/2005/8/layout/default"/>
    <dgm:cxn modelId="{2E00B247-1E3F-4DBB-AB63-9678618AC35B}" type="presParOf" srcId="{FCF2C6BE-DCCC-46F9-A92C-EB57C003631B}" destId="{8EF13826-A0CA-49F0-8E22-9CD67D120216}" srcOrd="13" destOrd="0" presId="urn:microsoft.com/office/officeart/2005/8/layout/default"/>
    <dgm:cxn modelId="{55EE7922-CB56-4C41-8AEB-1035671EB64B}" type="presParOf" srcId="{FCF2C6BE-DCCC-46F9-A92C-EB57C003631B}" destId="{476A3B06-1836-44EC-A7A1-C2F710439960}" srcOrd="14" destOrd="0" presId="urn:microsoft.com/office/officeart/2005/8/layout/default"/>
    <dgm:cxn modelId="{F4505E17-3258-4829-B0F8-53C4C856200D}" type="presParOf" srcId="{FCF2C6BE-DCCC-46F9-A92C-EB57C003631B}" destId="{696C95DF-1DE5-4624-8E36-A2DE0C68C14C}" srcOrd="15" destOrd="0" presId="urn:microsoft.com/office/officeart/2005/8/layout/default"/>
    <dgm:cxn modelId="{44C0CBE3-B3F2-4844-9FA0-CE113E218CEA}" type="presParOf" srcId="{FCF2C6BE-DCCC-46F9-A92C-EB57C003631B}" destId="{90B9AF5D-3217-4873-B8FC-6E0E3C2570A1}" srcOrd="1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841C92-9FDD-4D7B-BE17-E186D52FD11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dgm:spPr>
        <a:solidFill>
          <a:srgbClr val="92D050"/>
        </a:solidFill>
        <a:ln>
          <a:solidFill>
            <a:srgbClr val="92D050"/>
          </a:solidFill>
        </a:ln>
      </dgm:spPr>
      <dgm:t>
        <a:bodyPr/>
        <a:lstStyle/>
        <a:p>
          <a:pPr rtl="1"/>
          <a:r>
            <a:rPr lang="he-IL" dirty="0" smtClean="0"/>
            <a:t>שטוחות</a:t>
          </a:r>
          <a:endParaRPr lang="he-IL" dirty="0"/>
        </a:p>
      </dgm:t>
    </dgm:pt>
    <dgm:pt modelId="{58DCBF89-72C1-4198-B38E-7DC87AA0F232}" type="parTrans" cxnId="{2E26EE79-9FBF-4023-B531-F7AB3AEBEA59}">
      <dgm:prSet/>
      <dgm:spPr/>
      <dgm:t>
        <a:bodyPr/>
        <a:lstStyle/>
        <a:p>
          <a:pPr rtl="1"/>
          <a:endParaRPr lang="he-IL"/>
        </a:p>
      </dgm:t>
    </dgm:pt>
    <dgm:pt modelId="{47F6EC68-004B-48BF-A0AB-B1194E142C25}" type="sibTrans" cxnId="{2E26EE79-9FBF-4023-B531-F7AB3AEBEA59}">
      <dgm:prSet/>
      <dgm:spPr/>
      <dgm:t>
        <a:bodyPr/>
        <a:lstStyle/>
        <a:p>
          <a:pPr rtl="1"/>
          <a:endParaRPr lang="he-IL"/>
        </a:p>
      </dgm:t>
    </dgm:pt>
    <dgm:pt modelId="{0D445C9B-C730-4E6F-ADFD-EDF0FCB75BFC}">
      <dgm:prSet phldrT="[טקסט]"/>
      <dgm:spPr>
        <a:solidFill>
          <a:srgbClr val="92D050"/>
        </a:solidFill>
      </dgm:spPr>
      <dgm:t>
        <a:bodyPr/>
        <a:lstStyle/>
        <a:p>
          <a:pPr rtl="1"/>
          <a:r>
            <a:rPr lang="he-IL" dirty="0" smtClean="0"/>
            <a:t>קטנות</a:t>
          </a:r>
          <a:endParaRPr lang="he-IL" dirty="0"/>
        </a:p>
      </dgm:t>
    </dgm:pt>
    <dgm:pt modelId="{A59C9DC0-AC52-4A94-8CA0-6737AE21CDD7}" type="parTrans" cxnId="{16E303B1-9238-46BC-A22E-0EC17EF1FF0D}">
      <dgm:prSet/>
      <dgm:spPr/>
      <dgm:t>
        <a:bodyPr/>
        <a:lstStyle/>
        <a:p>
          <a:pPr rtl="1"/>
          <a:endParaRPr lang="he-IL"/>
        </a:p>
      </dgm:t>
    </dgm:pt>
    <dgm:pt modelId="{0B07CD35-0DF2-4CF2-A0A8-0E12327D6557}" type="sibTrans" cxnId="{16E303B1-9238-46BC-A22E-0EC17EF1FF0D}">
      <dgm:prSet/>
      <dgm:spPr/>
      <dgm:t>
        <a:bodyPr/>
        <a:lstStyle/>
        <a:p>
          <a:pPr rtl="1"/>
          <a:endParaRPr lang="he-IL"/>
        </a:p>
      </dgm:t>
    </dgm:pt>
    <dgm:pt modelId="{2341356E-6521-41BA-BEDC-D6D731F79333}">
      <dgm:prSet phldrT="[טקסט]"/>
      <dgm:spPr>
        <a:solidFill>
          <a:srgbClr val="92D050"/>
        </a:solidFill>
      </dgm:spPr>
      <dgm:t>
        <a:bodyPr/>
        <a:lstStyle/>
        <a:p>
          <a:pPr rtl="1"/>
          <a:r>
            <a:rPr lang="he-IL" dirty="0" smtClean="0"/>
            <a:t>ארוכות וגליליות</a:t>
          </a:r>
          <a:endParaRPr lang="he-IL" dirty="0"/>
        </a:p>
      </dgm:t>
    </dgm:pt>
    <dgm:pt modelId="{452F42EE-E39C-4987-9926-1C574E5C007C}" type="parTrans" cxnId="{0B27DCB2-0E81-40B3-B258-8C915783C447}">
      <dgm:prSet/>
      <dgm:spPr/>
      <dgm:t>
        <a:bodyPr/>
        <a:lstStyle/>
        <a:p>
          <a:pPr rtl="1"/>
          <a:endParaRPr lang="he-IL"/>
        </a:p>
      </dgm:t>
    </dgm:pt>
    <dgm:pt modelId="{579B6DB3-5D60-4367-A2C8-42F90886C94A}" type="sibTrans" cxnId="{0B27DCB2-0E81-40B3-B258-8C915783C447}">
      <dgm:prSet/>
      <dgm:spPr/>
      <dgm:t>
        <a:bodyPr/>
        <a:lstStyle/>
        <a:p>
          <a:pPr rtl="1"/>
          <a:endParaRPr lang="he-IL"/>
        </a:p>
      </dgm:t>
    </dgm:pt>
    <dgm:pt modelId="{A50CCB64-84C0-4900-8171-6F34BC47580C}" type="pres">
      <dgm:prSet presAssocID="{9C841C92-9FDD-4D7B-BE17-E186D52FD11E}" presName="diagram" presStyleCnt="0">
        <dgm:presLayoutVars>
          <dgm:dir/>
          <dgm:resizeHandles val="exact"/>
        </dgm:presLayoutVars>
      </dgm:prSet>
      <dgm:spPr/>
      <dgm:t>
        <a:bodyPr/>
        <a:lstStyle/>
        <a:p>
          <a:pPr rtl="1"/>
          <a:endParaRPr lang="he-IL"/>
        </a:p>
      </dgm:t>
    </dgm:pt>
    <dgm:pt modelId="{C4EB9213-E6A2-41F9-87CD-4457FCB631EB}" type="pres">
      <dgm:prSet presAssocID="{47A0AC15-37D8-4785-A4CA-8FE986E07DF5}" presName="node" presStyleLbl="node1" presStyleIdx="0" presStyleCnt="3" custLinFactNeighborY="883">
        <dgm:presLayoutVars>
          <dgm:bulletEnabled val="1"/>
        </dgm:presLayoutVars>
      </dgm:prSet>
      <dgm:spPr/>
      <dgm:t>
        <a:bodyPr/>
        <a:lstStyle/>
        <a:p>
          <a:pPr rtl="1"/>
          <a:endParaRPr lang="he-IL"/>
        </a:p>
      </dgm:t>
    </dgm:pt>
    <dgm:pt modelId="{B958EDD8-3C81-4004-B201-91D7B6331AA1}" type="pres">
      <dgm:prSet presAssocID="{47F6EC68-004B-48BF-A0AB-B1194E142C25}" presName="sibTrans" presStyleCnt="0"/>
      <dgm:spPr/>
    </dgm:pt>
    <dgm:pt modelId="{1E924E85-CD70-40AC-B9CB-D9C87F19AEF9}" type="pres">
      <dgm:prSet presAssocID="{0D445C9B-C730-4E6F-ADFD-EDF0FCB75BFC}" presName="node" presStyleLbl="node1" presStyleIdx="1" presStyleCnt="3">
        <dgm:presLayoutVars>
          <dgm:bulletEnabled val="1"/>
        </dgm:presLayoutVars>
      </dgm:prSet>
      <dgm:spPr/>
      <dgm:t>
        <a:bodyPr/>
        <a:lstStyle/>
        <a:p>
          <a:pPr rtl="1"/>
          <a:endParaRPr lang="he-IL"/>
        </a:p>
      </dgm:t>
    </dgm:pt>
    <dgm:pt modelId="{DCA8E55A-0D23-4F31-A52A-79F49DB9B4AA}" type="pres">
      <dgm:prSet presAssocID="{0B07CD35-0DF2-4CF2-A0A8-0E12327D6557}" presName="sibTrans" presStyleCnt="0"/>
      <dgm:spPr/>
    </dgm:pt>
    <dgm:pt modelId="{6556CA76-1E8D-441D-A72B-BAFEFD12105C}" type="pres">
      <dgm:prSet presAssocID="{2341356E-6521-41BA-BEDC-D6D731F79333}" presName="node" presStyleLbl="node1" presStyleIdx="2" presStyleCnt="3">
        <dgm:presLayoutVars>
          <dgm:bulletEnabled val="1"/>
        </dgm:presLayoutVars>
      </dgm:prSet>
      <dgm:spPr/>
      <dgm:t>
        <a:bodyPr/>
        <a:lstStyle/>
        <a:p>
          <a:pPr rtl="1"/>
          <a:endParaRPr lang="he-IL"/>
        </a:p>
      </dgm:t>
    </dgm:pt>
  </dgm:ptLst>
  <dgm:cxnLst>
    <dgm:cxn modelId="{16E303B1-9238-46BC-A22E-0EC17EF1FF0D}" srcId="{9C841C92-9FDD-4D7B-BE17-E186D52FD11E}" destId="{0D445C9B-C730-4E6F-ADFD-EDF0FCB75BFC}" srcOrd="1" destOrd="0" parTransId="{A59C9DC0-AC52-4A94-8CA0-6737AE21CDD7}" sibTransId="{0B07CD35-0DF2-4CF2-A0A8-0E12327D6557}"/>
    <dgm:cxn modelId="{BEAF550A-892E-416A-8233-3887E3B0B101}" type="presOf" srcId="{2341356E-6521-41BA-BEDC-D6D731F79333}" destId="{6556CA76-1E8D-441D-A72B-BAFEFD12105C}" srcOrd="0" destOrd="0" presId="urn:microsoft.com/office/officeart/2005/8/layout/default"/>
    <dgm:cxn modelId="{6F3C32BB-1EDD-4549-B702-53613D4A604E}" type="presOf" srcId="{47A0AC15-37D8-4785-A4CA-8FE986E07DF5}" destId="{C4EB9213-E6A2-41F9-87CD-4457FCB631EB}" srcOrd="0" destOrd="0" presId="urn:microsoft.com/office/officeart/2005/8/layout/default"/>
    <dgm:cxn modelId="{2E26EE79-9FBF-4023-B531-F7AB3AEBEA59}" srcId="{9C841C92-9FDD-4D7B-BE17-E186D52FD11E}" destId="{47A0AC15-37D8-4785-A4CA-8FE986E07DF5}" srcOrd="0" destOrd="0" parTransId="{58DCBF89-72C1-4198-B38E-7DC87AA0F232}" sibTransId="{47F6EC68-004B-48BF-A0AB-B1194E142C25}"/>
    <dgm:cxn modelId="{0D6AB571-2528-404F-AE09-5C3C34B34950}" type="presOf" srcId="{0D445C9B-C730-4E6F-ADFD-EDF0FCB75BFC}" destId="{1E924E85-CD70-40AC-B9CB-D9C87F19AEF9}" srcOrd="0" destOrd="0" presId="urn:microsoft.com/office/officeart/2005/8/layout/default"/>
    <dgm:cxn modelId="{0B27DCB2-0E81-40B3-B258-8C915783C447}" srcId="{9C841C92-9FDD-4D7B-BE17-E186D52FD11E}" destId="{2341356E-6521-41BA-BEDC-D6D731F79333}" srcOrd="2" destOrd="0" parTransId="{452F42EE-E39C-4987-9926-1C574E5C007C}" sibTransId="{579B6DB3-5D60-4367-A2C8-42F90886C94A}"/>
    <dgm:cxn modelId="{F79BB4F8-D3E4-42DF-9B72-CD673977746C}" type="presOf" srcId="{9C841C92-9FDD-4D7B-BE17-E186D52FD11E}" destId="{A50CCB64-84C0-4900-8171-6F34BC47580C}" srcOrd="0" destOrd="0" presId="urn:microsoft.com/office/officeart/2005/8/layout/default"/>
    <dgm:cxn modelId="{3F2F793E-F19E-480E-9699-9DC62A3B6B9C}" type="presParOf" srcId="{A50CCB64-84C0-4900-8171-6F34BC47580C}" destId="{C4EB9213-E6A2-41F9-87CD-4457FCB631EB}" srcOrd="0" destOrd="0" presId="urn:microsoft.com/office/officeart/2005/8/layout/default"/>
    <dgm:cxn modelId="{592EAA5D-BA57-4B65-BF8C-79BFB2EDCD2F}" type="presParOf" srcId="{A50CCB64-84C0-4900-8171-6F34BC47580C}" destId="{B958EDD8-3C81-4004-B201-91D7B6331AA1}" srcOrd="1" destOrd="0" presId="urn:microsoft.com/office/officeart/2005/8/layout/default"/>
    <dgm:cxn modelId="{106CF1A6-E6A7-4D28-A885-772450767B52}" type="presParOf" srcId="{A50CCB64-84C0-4900-8171-6F34BC47580C}" destId="{1E924E85-CD70-40AC-B9CB-D9C87F19AEF9}" srcOrd="2" destOrd="0" presId="urn:microsoft.com/office/officeart/2005/8/layout/default"/>
    <dgm:cxn modelId="{74F300EB-D46E-417D-9BD9-224B72A4D711}" type="presParOf" srcId="{A50CCB64-84C0-4900-8171-6F34BC47580C}" destId="{DCA8E55A-0D23-4F31-A52A-79F49DB9B4AA}" srcOrd="3" destOrd="0" presId="urn:microsoft.com/office/officeart/2005/8/layout/default"/>
    <dgm:cxn modelId="{AE1295DC-A629-4939-BA71-17F9627360BE}" type="presParOf" srcId="{A50CCB64-84C0-4900-8171-6F34BC47580C}" destId="{6556CA76-1E8D-441D-A72B-BAFEFD12105C}"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C841C92-9FDD-4D7B-BE17-E186D52FD11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dgm:spPr>
        <a:solidFill>
          <a:srgbClr val="92D050"/>
        </a:solidFill>
        <a:ln>
          <a:solidFill>
            <a:srgbClr val="92D050"/>
          </a:solidFill>
        </a:ln>
      </dgm:spPr>
      <dgm:t>
        <a:bodyPr/>
        <a:lstStyle/>
        <a:p>
          <a:pPr rtl="1"/>
          <a:r>
            <a:rPr lang="he-IL" dirty="0" smtClean="0"/>
            <a:t>שטוחות</a:t>
          </a:r>
          <a:endParaRPr lang="he-IL" dirty="0"/>
        </a:p>
      </dgm:t>
    </dgm:pt>
    <dgm:pt modelId="{58DCBF89-72C1-4198-B38E-7DC87AA0F232}" type="parTrans" cxnId="{2E26EE79-9FBF-4023-B531-F7AB3AEBEA59}">
      <dgm:prSet/>
      <dgm:spPr/>
      <dgm:t>
        <a:bodyPr/>
        <a:lstStyle/>
        <a:p>
          <a:pPr rtl="1"/>
          <a:endParaRPr lang="he-IL"/>
        </a:p>
      </dgm:t>
    </dgm:pt>
    <dgm:pt modelId="{47F6EC68-004B-48BF-A0AB-B1194E142C25}" type="sibTrans" cxnId="{2E26EE79-9FBF-4023-B531-F7AB3AEBEA59}">
      <dgm:prSet/>
      <dgm:spPr/>
      <dgm:t>
        <a:bodyPr/>
        <a:lstStyle/>
        <a:p>
          <a:pPr rtl="1"/>
          <a:endParaRPr lang="he-IL"/>
        </a:p>
      </dgm:t>
    </dgm:pt>
    <dgm:pt modelId="{0D445C9B-C730-4E6F-ADFD-EDF0FCB75BFC}">
      <dgm:prSet phldrT="[טקסט]"/>
      <dgm:spPr>
        <a:solidFill>
          <a:srgbClr val="92D050"/>
        </a:solidFill>
      </dgm:spPr>
      <dgm:t>
        <a:bodyPr/>
        <a:lstStyle/>
        <a:p>
          <a:pPr rtl="1"/>
          <a:r>
            <a:rPr lang="he-IL" dirty="0" smtClean="0"/>
            <a:t>קטנות</a:t>
          </a:r>
          <a:endParaRPr lang="he-IL" dirty="0"/>
        </a:p>
      </dgm:t>
    </dgm:pt>
    <dgm:pt modelId="{A59C9DC0-AC52-4A94-8CA0-6737AE21CDD7}" type="parTrans" cxnId="{16E303B1-9238-46BC-A22E-0EC17EF1FF0D}">
      <dgm:prSet/>
      <dgm:spPr/>
      <dgm:t>
        <a:bodyPr/>
        <a:lstStyle/>
        <a:p>
          <a:pPr rtl="1"/>
          <a:endParaRPr lang="he-IL"/>
        </a:p>
      </dgm:t>
    </dgm:pt>
    <dgm:pt modelId="{0B07CD35-0DF2-4CF2-A0A8-0E12327D6557}" type="sibTrans" cxnId="{16E303B1-9238-46BC-A22E-0EC17EF1FF0D}">
      <dgm:prSet/>
      <dgm:spPr/>
      <dgm:t>
        <a:bodyPr/>
        <a:lstStyle/>
        <a:p>
          <a:pPr rtl="1"/>
          <a:endParaRPr lang="he-IL"/>
        </a:p>
      </dgm:t>
    </dgm:pt>
    <dgm:pt modelId="{2341356E-6521-41BA-BEDC-D6D731F79333}">
      <dgm:prSet phldrT="[טקסט]"/>
      <dgm:spPr>
        <a:solidFill>
          <a:srgbClr val="92D050"/>
        </a:solidFill>
      </dgm:spPr>
      <dgm:t>
        <a:bodyPr/>
        <a:lstStyle/>
        <a:p>
          <a:pPr rtl="1"/>
          <a:r>
            <a:rPr lang="he-IL" dirty="0" smtClean="0"/>
            <a:t>ארוכות וגליליות</a:t>
          </a:r>
          <a:endParaRPr lang="he-IL" dirty="0"/>
        </a:p>
      </dgm:t>
    </dgm:pt>
    <dgm:pt modelId="{452F42EE-E39C-4987-9926-1C574E5C007C}" type="parTrans" cxnId="{0B27DCB2-0E81-40B3-B258-8C915783C447}">
      <dgm:prSet/>
      <dgm:spPr/>
      <dgm:t>
        <a:bodyPr/>
        <a:lstStyle/>
        <a:p>
          <a:pPr rtl="1"/>
          <a:endParaRPr lang="he-IL"/>
        </a:p>
      </dgm:t>
    </dgm:pt>
    <dgm:pt modelId="{579B6DB3-5D60-4367-A2C8-42F90886C94A}" type="sibTrans" cxnId="{0B27DCB2-0E81-40B3-B258-8C915783C447}">
      <dgm:prSet/>
      <dgm:spPr/>
      <dgm:t>
        <a:bodyPr/>
        <a:lstStyle/>
        <a:p>
          <a:pPr rtl="1"/>
          <a:endParaRPr lang="he-IL"/>
        </a:p>
      </dgm:t>
    </dgm:pt>
    <dgm:pt modelId="{A50CCB64-84C0-4900-8171-6F34BC47580C}" type="pres">
      <dgm:prSet presAssocID="{9C841C92-9FDD-4D7B-BE17-E186D52FD11E}" presName="diagram" presStyleCnt="0">
        <dgm:presLayoutVars>
          <dgm:dir/>
          <dgm:resizeHandles val="exact"/>
        </dgm:presLayoutVars>
      </dgm:prSet>
      <dgm:spPr/>
      <dgm:t>
        <a:bodyPr/>
        <a:lstStyle/>
        <a:p>
          <a:pPr rtl="1"/>
          <a:endParaRPr lang="he-IL"/>
        </a:p>
      </dgm:t>
    </dgm:pt>
    <dgm:pt modelId="{C4EB9213-E6A2-41F9-87CD-4457FCB631EB}" type="pres">
      <dgm:prSet presAssocID="{47A0AC15-37D8-4785-A4CA-8FE986E07DF5}" presName="node" presStyleLbl="node1" presStyleIdx="0" presStyleCnt="3" custLinFactNeighborY="883">
        <dgm:presLayoutVars>
          <dgm:bulletEnabled val="1"/>
        </dgm:presLayoutVars>
      </dgm:prSet>
      <dgm:spPr/>
      <dgm:t>
        <a:bodyPr/>
        <a:lstStyle/>
        <a:p>
          <a:pPr rtl="1"/>
          <a:endParaRPr lang="he-IL"/>
        </a:p>
      </dgm:t>
    </dgm:pt>
    <dgm:pt modelId="{B958EDD8-3C81-4004-B201-91D7B6331AA1}" type="pres">
      <dgm:prSet presAssocID="{47F6EC68-004B-48BF-A0AB-B1194E142C25}" presName="sibTrans" presStyleCnt="0"/>
      <dgm:spPr/>
    </dgm:pt>
    <dgm:pt modelId="{1E924E85-CD70-40AC-B9CB-D9C87F19AEF9}" type="pres">
      <dgm:prSet presAssocID="{0D445C9B-C730-4E6F-ADFD-EDF0FCB75BFC}" presName="node" presStyleLbl="node1" presStyleIdx="1" presStyleCnt="3">
        <dgm:presLayoutVars>
          <dgm:bulletEnabled val="1"/>
        </dgm:presLayoutVars>
      </dgm:prSet>
      <dgm:spPr/>
      <dgm:t>
        <a:bodyPr/>
        <a:lstStyle/>
        <a:p>
          <a:pPr rtl="1"/>
          <a:endParaRPr lang="he-IL"/>
        </a:p>
      </dgm:t>
    </dgm:pt>
    <dgm:pt modelId="{DCA8E55A-0D23-4F31-A52A-79F49DB9B4AA}" type="pres">
      <dgm:prSet presAssocID="{0B07CD35-0DF2-4CF2-A0A8-0E12327D6557}" presName="sibTrans" presStyleCnt="0"/>
      <dgm:spPr/>
    </dgm:pt>
    <dgm:pt modelId="{6556CA76-1E8D-441D-A72B-BAFEFD12105C}" type="pres">
      <dgm:prSet presAssocID="{2341356E-6521-41BA-BEDC-D6D731F79333}" presName="node" presStyleLbl="node1" presStyleIdx="2" presStyleCnt="3">
        <dgm:presLayoutVars>
          <dgm:bulletEnabled val="1"/>
        </dgm:presLayoutVars>
      </dgm:prSet>
      <dgm:spPr/>
      <dgm:t>
        <a:bodyPr/>
        <a:lstStyle/>
        <a:p>
          <a:pPr rtl="1"/>
          <a:endParaRPr lang="he-IL"/>
        </a:p>
      </dgm:t>
    </dgm:pt>
  </dgm:ptLst>
  <dgm:cxnLst>
    <dgm:cxn modelId="{36D0F619-938E-4423-AE7A-32A9FD0504A0}" type="presOf" srcId="{9C841C92-9FDD-4D7B-BE17-E186D52FD11E}" destId="{A50CCB64-84C0-4900-8171-6F34BC47580C}" srcOrd="0" destOrd="0" presId="urn:microsoft.com/office/officeart/2005/8/layout/default"/>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CC862878-3481-4BF3-97AE-6BB7B5490DDB}" type="presOf" srcId="{0D445C9B-C730-4E6F-ADFD-EDF0FCB75BFC}" destId="{1E924E85-CD70-40AC-B9CB-D9C87F19AEF9}" srcOrd="0" destOrd="0" presId="urn:microsoft.com/office/officeart/2005/8/layout/default"/>
    <dgm:cxn modelId="{F9BFEB68-272C-494B-B617-F91A8F499528}" type="presOf" srcId="{2341356E-6521-41BA-BEDC-D6D731F79333}" destId="{6556CA76-1E8D-441D-A72B-BAFEFD12105C}" srcOrd="0" destOrd="0" presId="urn:microsoft.com/office/officeart/2005/8/layout/default"/>
    <dgm:cxn modelId="{2E26EE79-9FBF-4023-B531-F7AB3AEBEA59}" srcId="{9C841C92-9FDD-4D7B-BE17-E186D52FD11E}" destId="{47A0AC15-37D8-4785-A4CA-8FE986E07DF5}" srcOrd="0" destOrd="0" parTransId="{58DCBF89-72C1-4198-B38E-7DC87AA0F232}" sibTransId="{47F6EC68-004B-48BF-A0AB-B1194E142C25}"/>
    <dgm:cxn modelId="{7A5EA095-4B04-4D4C-817B-9FE2B28E4A9B}" type="presOf" srcId="{47A0AC15-37D8-4785-A4CA-8FE986E07DF5}" destId="{C4EB9213-E6A2-41F9-87CD-4457FCB631EB}" srcOrd="0" destOrd="0" presId="urn:microsoft.com/office/officeart/2005/8/layout/default"/>
    <dgm:cxn modelId="{82936F39-2912-443A-96FA-659F26311453}" type="presParOf" srcId="{A50CCB64-84C0-4900-8171-6F34BC47580C}" destId="{C4EB9213-E6A2-41F9-87CD-4457FCB631EB}" srcOrd="0" destOrd="0" presId="urn:microsoft.com/office/officeart/2005/8/layout/default"/>
    <dgm:cxn modelId="{A2E2257A-E42D-40E9-A6AD-D1D3634112E7}" type="presParOf" srcId="{A50CCB64-84C0-4900-8171-6F34BC47580C}" destId="{B958EDD8-3C81-4004-B201-91D7B6331AA1}" srcOrd="1" destOrd="0" presId="urn:microsoft.com/office/officeart/2005/8/layout/default"/>
    <dgm:cxn modelId="{2F1AFB4B-2C42-4A82-A2C6-5E64A86A492D}" type="presParOf" srcId="{A50CCB64-84C0-4900-8171-6F34BC47580C}" destId="{1E924E85-CD70-40AC-B9CB-D9C87F19AEF9}" srcOrd="2" destOrd="0" presId="urn:microsoft.com/office/officeart/2005/8/layout/default"/>
    <dgm:cxn modelId="{F9B639BE-31C0-4DFE-AB17-FCB087770D2D}" type="presParOf" srcId="{A50CCB64-84C0-4900-8171-6F34BC47580C}" destId="{DCA8E55A-0D23-4F31-A52A-79F49DB9B4AA}" srcOrd="3" destOrd="0" presId="urn:microsoft.com/office/officeart/2005/8/layout/default"/>
    <dgm:cxn modelId="{D88DB553-06BE-4749-A409-C16F145EE8DA}" type="presParOf" srcId="{A50CCB64-84C0-4900-8171-6F34BC47580C}" destId="{6556CA76-1E8D-441D-A72B-BAFEFD12105C}"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C841C92-9FDD-4D7B-BE17-E186D52FD11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dgm:spPr>
        <a:solidFill>
          <a:srgbClr val="92D050"/>
        </a:solidFill>
        <a:ln>
          <a:solidFill>
            <a:srgbClr val="92D050"/>
          </a:solidFill>
        </a:ln>
      </dgm:spPr>
      <dgm:t>
        <a:bodyPr/>
        <a:lstStyle/>
        <a:p>
          <a:pPr rtl="1"/>
          <a:r>
            <a:rPr lang="he-IL" dirty="0" smtClean="0"/>
            <a:t>שטוחות</a:t>
          </a:r>
          <a:endParaRPr lang="he-IL" dirty="0"/>
        </a:p>
      </dgm:t>
    </dgm:pt>
    <dgm:pt modelId="{58DCBF89-72C1-4198-B38E-7DC87AA0F232}" type="parTrans" cxnId="{2E26EE79-9FBF-4023-B531-F7AB3AEBEA59}">
      <dgm:prSet/>
      <dgm:spPr/>
      <dgm:t>
        <a:bodyPr/>
        <a:lstStyle/>
        <a:p>
          <a:pPr rtl="1"/>
          <a:endParaRPr lang="he-IL"/>
        </a:p>
      </dgm:t>
    </dgm:pt>
    <dgm:pt modelId="{47F6EC68-004B-48BF-A0AB-B1194E142C25}" type="sibTrans" cxnId="{2E26EE79-9FBF-4023-B531-F7AB3AEBEA59}">
      <dgm:prSet/>
      <dgm:spPr/>
      <dgm:t>
        <a:bodyPr/>
        <a:lstStyle/>
        <a:p>
          <a:pPr rtl="1"/>
          <a:endParaRPr lang="he-IL"/>
        </a:p>
      </dgm:t>
    </dgm:pt>
    <dgm:pt modelId="{0D445C9B-C730-4E6F-ADFD-EDF0FCB75BFC}">
      <dgm:prSet phldrT="[טקסט]"/>
      <dgm:spPr>
        <a:solidFill>
          <a:srgbClr val="92D050"/>
        </a:solidFill>
      </dgm:spPr>
      <dgm:t>
        <a:bodyPr/>
        <a:lstStyle/>
        <a:p>
          <a:pPr rtl="1"/>
          <a:r>
            <a:rPr lang="he-IL" dirty="0" smtClean="0"/>
            <a:t>קטנות</a:t>
          </a:r>
          <a:endParaRPr lang="he-IL" dirty="0"/>
        </a:p>
      </dgm:t>
    </dgm:pt>
    <dgm:pt modelId="{A59C9DC0-AC52-4A94-8CA0-6737AE21CDD7}" type="parTrans" cxnId="{16E303B1-9238-46BC-A22E-0EC17EF1FF0D}">
      <dgm:prSet/>
      <dgm:spPr/>
      <dgm:t>
        <a:bodyPr/>
        <a:lstStyle/>
        <a:p>
          <a:pPr rtl="1"/>
          <a:endParaRPr lang="he-IL"/>
        </a:p>
      </dgm:t>
    </dgm:pt>
    <dgm:pt modelId="{0B07CD35-0DF2-4CF2-A0A8-0E12327D6557}" type="sibTrans" cxnId="{16E303B1-9238-46BC-A22E-0EC17EF1FF0D}">
      <dgm:prSet/>
      <dgm:spPr/>
      <dgm:t>
        <a:bodyPr/>
        <a:lstStyle/>
        <a:p>
          <a:pPr rtl="1"/>
          <a:endParaRPr lang="he-IL"/>
        </a:p>
      </dgm:t>
    </dgm:pt>
    <dgm:pt modelId="{2341356E-6521-41BA-BEDC-D6D731F79333}">
      <dgm:prSet phldrT="[טקסט]"/>
      <dgm:spPr>
        <a:solidFill>
          <a:srgbClr val="92D050"/>
        </a:solidFill>
      </dgm:spPr>
      <dgm:t>
        <a:bodyPr/>
        <a:lstStyle/>
        <a:p>
          <a:pPr rtl="1"/>
          <a:r>
            <a:rPr lang="he-IL" dirty="0" smtClean="0"/>
            <a:t>ארוכות וגליליות</a:t>
          </a:r>
          <a:endParaRPr lang="he-IL" dirty="0"/>
        </a:p>
      </dgm:t>
    </dgm:pt>
    <dgm:pt modelId="{452F42EE-E39C-4987-9926-1C574E5C007C}" type="parTrans" cxnId="{0B27DCB2-0E81-40B3-B258-8C915783C447}">
      <dgm:prSet/>
      <dgm:spPr/>
      <dgm:t>
        <a:bodyPr/>
        <a:lstStyle/>
        <a:p>
          <a:pPr rtl="1"/>
          <a:endParaRPr lang="he-IL"/>
        </a:p>
      </dgm:t>
    </dgm:pt>
    <dgm:pt modelId="{579B6DB3-5D60-4367-A2C8-42F90886C94A}" type="sibTrans" cxnId="{0B27DCB2-0E81-40B3-B258-8C915783C447}">
      <dgm:prSet/>
      <dgm:spPr/>
      <dgm:t>
        <a:bodyPr/>
        <a:lstStyle/>
        <a:p>
          <a:pPr rtl="1"/>
          <a:endParaRPr lang="he-IL"/>
        </a:p>
      </dgm:t>
    </dgm:pt>
    <dgm:pt modelId="{A50CCB64-84C0-4900-8171-6F34BC47580C}" type="pres">
      <dgm:prSet presAssocID="{9C841C92-9FDD-4D7B-BE17-E186D52FD11E}" presName="diagram" presStyleCnt="0">
        <dgm:presLayoutVars>
          <dgm:dir/>
          <dgm:resizeHandles val="exact"/>
        </dgm:presLayoutVars>
      </dgm:prSet>
      <dgm:spPr/>
      <dgm:t>
        <a:bodyPr/>
        <a:lstStyle/>
        <a:p>
          <a:pPr rtl="1"/>
          <a:endParaRPr lang="he-IL"/>
        </a:p>
      </dgm:t>
    </dgm:pt>
    <dgm:pt modelId="{C4EB9213-E6A2-41F9-87CD-4457FCB631EB}" type="pres">
      <dgm:prSet presAssocID="{47A0AC15-37D8-4785-A4CA-8FE986E07DF5}" presName="node" presStyleLbl="node1" presStyleIdx="0" presStyleCnt="3" custLinFactNeighborY="883">
        <dgm:presLayoutVars>
          <dgm:bulletEnabled val="1"/>
        </dgm:presLayoutVars>
      </dgm:prSet>
      <dgm:spPr/>
      <dgm:t>
        <a:bodyPr/>
        <a:lstStyle/>
        <a:p>
          <a:pPr rtl="1"/>
          <a:endParaRPr lang="he-IL"/>
        </a:p>
      </dgm:t>
    </dgm:pt>
    <dgm:pt modelId="{B958EDD8-3C81-4004-B201-91D7B6331AA1}" type="pres">
      <dgm:prSet presAssocID="{47F6EC68-004B-48BF-A0AB-B1194E142C25}" presName="sibTrans" presStyleCnt="0"/>
      <dgm:spPr/>
    </dgm:pt>
    <dgm:pt modelId="{1E924E85-CD70-40AC-B9CB-D9C87F19AEF9}" type="pres">
      <dgm:prSet presAssocID="{0D445C9B-C730-4E6F-ADFD-EDF0FCB75BFC}" presName="node" presStyleLbl="node1" presStyleIdx="1" presStyleCnt="3">
        <dgm:presLayoutVars>
          <dgm:bulletEnabled val="1"/>
        </dgm:presLayoutVars>
      </dgm:prSet>
      <dgm:spPr/>
      <dgm:t>
        <a:bodyPr/>
        <a:lstStyle/>
        <a:p>
          <a:pPr rtl="1"/>
          <a:endParaRPr lang="he-IL"/>
        </a:p>
      </dgm:t>
    </dgm:pt>
    <dgm:pt modelId="{DCA8E55A-0D23-4F31-A52A-79F49DB9B4AA}" type="pres">
      <dgm:prSet presAssocID="{0B07CD35-0DF2-4CF2-A0A8-0E12327D6557}" presName="sibTrans" presStyleCnt="0"/>
      <dgm:spPr/>
    </dgm:pt>
    <dgm:pt modelId="{6556CA76-1E8D-441D-A72B-BAFEFD12105C}" type="pres">
      <dgm:prSet presAssocID="{2341356E-6521-41BA-BEDC-D6D731F79333}" presName="node" presStyleLbl="node1" presStyleIdx="2" presStyleCnt="3">
        <dgm:presLayoutVars>
          <dgm:bulletEnabled val="1"/>
        </dgm:presLayoutVars>
      </dgm:prSet>
      <dgm:spPr/>
      <dgm:t>
        <a:bodyPr/>
        <a:lstStyle/>
        <a:p>
          <a:pPr rtl="1"/>
          <a:endParaRPr lang="he-IL"/>
        </a:p>
      </dgm:t>
    </dgm:pt>
  </dgm:ptLst>
  <dgm:cxnLst>
    <dgm:cxn modelId="{140F9496-4FBA-4B03-A013-7D19655D49A1}" type="presOf" srcId="{9C841C92-9FDD-4D7B-BE17-E186D52FD11E}" destId="{A50CCB64-84C0-4900-8171-6F34BC47580C}" srcOrd="0" destOrd="0" presId="urn:microsoft.com/office/officeart/2005/8/layout/default"/>
    <dgm:cxn modelId="{D599FB8E-D02C-43B6-B2BA-92E0AC8DC75F}" type="presOf" srcId="{0D445C9B-C730-4E6F-ADFD-EDF0FCB75BFC}" destId="{1E924E85-CD70-40AC-B9CB-D9C87F19AEF9}" srcOrd="0" destOrd="0" presId="urn:microsoft.com/office/officeart/2005/8/layout/default"/>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C561259F-6CAD-47BD-884B-7486D3892A30}" type="presOf" srcId="{47A0AC15-37D8-4785-A4CA-8FE986E07DF5}" destId="{C4EB9213-E6A2-41F9-87CD-4457FCB631EB}" srcOrd="0" destOrd="0" presId="urn:microsoft.com/office/officeart/2005/8/layout/default"/>
    <dgm:cxn modelId="{2E26EE79-9FBF-4023-B531-F7AB3AEBEA59}" srcId="{9C841C92-9FDD-4D7B-BE17-E186D52FD11E}" destId="{47A0AC15-37D8-4785-A4CA-8FE986E07DF5}" srcOrd="0" destOrd="0" parTransId="{58DCBF89-72C1-4198-B38E-7DC87AA0F232}" sibTransId="{47F6EC68-004B-48BF-A0AB-B1194E142C25}"/>
    <dgm:cxn modelId="{0EE55A45-F463-4079-B4FF-13CC8E55EFCB}" type="presOf" srcId="{2341356E-6521-41BA-BEDC-D6D731F79333}" destId="{6556CA76-1E8D-441D-A72B-BAFEFD12105C}" srcOrd="0" destOrd="0" presId="urn:microsoft.com/office/officeart/2005/8/layout/default"/>
    <dgm:cxn modelId="{8EEA0B4F-2991-4260-B544-58E2E3836DC9}" type="presParOf" srcId="{A50CCB64-84C0-4900-8171-6F34BC47580C}" destId="{C4EB9213-E6A2-41F9-87CD-4457FCB631EB}" srcOrd="0" destOrd="0" presId="urn:microsoft.com/office/officeart/2005/8/layout/default"/>
    <dgm:cxn modelId="{1EE2CB5E-2271-4A78-8CEF-23C8BC9B52B2}" type="presParOf" srcId="{A50CCB64-84C0-4900-8171-6F34BC47580C}" destId="{B958EDD8-3C81-4004-B201-91D7B6331AA1}" srcOrd="1" destOrd="0" presId="urn:microsoft.com/office/officeart/2005/8/layout/default"/>
    <dgm:cxn modelId="{AB3DAC10-D006-4C3E-A448-3D0AC8B2EDBB}" type="presParOf" srcId="{A50CCB64-84C0-4900-8171-6F34BC47580C}" destId="{1E924E85-CD70-40AC-B9CB-D9C87F19AEF9}" srcOrd="2" destOrd="0" presId="urn:microsoft.com/office/officeart/2005/8/layout/default"/>
    <dgm:cxn modelId="{94BEFE68-3E56-4BA6-BAFD-B8F2472D6815}" type="presParOf" srcId="{A50CCB64-84C0-4900-8171-6F34BC47580C}" destId="{DCA8E55A-0D23-4F31-A52A-79F49DB9B4AA}" srcOrd="3" destOrd="0" presId="urn:microsoft.com/office/officeart/2005/8/layout/default"/>
    <dgm:cxn modelId="{570D4C42-8940-4935-AB5F-7B8A08B8B68F}" type="presParOf" srcId="{A50CCB64-84C0-4900-8171-6F34BC47580C}" destId="{6556CA76-1E8D-441D-A72B-BAFEFD12105C}"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841C92-9FDD-4D7B-BE17-E186D52FD11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dgm:spPr>
        <a:solidFill>
          <a:srgbClr val="92D050"/>
        </a:solidFill>
        <a:ln>
          <a:solidFill>
            <a:srgbClr val="92D050"/>
          </a:solidFill>
        </a:ln>
      </dgm:spPr>
      <dgm:t>
        <a:bodyPr/>
        <a:lstStyle/>
        <a:p>
          <a:pPr rtl="1"/>
          <a:r>
            <a:rPr lang="he-IL" dirty="0" smtClean="0"/>
            <a:t>שטוחות</a:t>
          </a:r>
          <a:endParaRPr lang="he-IL" dirty="0"/>
        </a:p>
      </dgm:t>
    </dgm:pt>
    <dgm:pt modelId="{58DCBF89-72C1-4198-B38E-7DC87AA0F232}" type="parTrans" cxnId="{2E26EE79-9FBF-4023-B531-F7AB3AEBEA59}">
      <dgm:prSet/>
      <dgm:spPr/>
      <dgm:t>
        <a:bodyPr/>
        <a:lstStyle/>
        <a:p>
          <a:pPr rtl="1"/>
          <a:endParaRPr lang="he-IL"/>
        </a:p>
      </dgm:t>
    </dgm:pt>
    <dgm:pt modelId="{47F6EC68-004B-48BF-A0AB-B1194E142C25}" type="sibTrans" cxnId="{2E26EE79-9FBF-4023-B531-F7AB3AEBEA59}">
      <dgm:prSet/>
      <dgm:spPr/>
      <dgm:t>
        <a:bodyPr/>
        <a:lstStyle/>
        <a:p>
          <a:pPr rtl="1"/>
          <a:endParaRPr lang="he-IL"/>
        </a:p>
      </dgm:t>
    </dgm:pt>
    <dgm:pt modelId="{0D445C9B-C730-4E6F-ADFD-EDF0FCB75BFC}">
      <dgm:prSet phldrT="[טקסט]"/>
      <dgm:spPr>
        <a:solidFill>
          <a:srgbClr val="92D050"/>
        </a:solidFill>
      </dgm:spPr>
      <dgm:t>
        <a:bodyPr/>
        <a:lstStyle/>
        <a:p>
          <a:pPr rtl="1"/>
          <a:r>
            <a:rPr lang="he-IL" dirty="0" smtClean="0"/>
            <a:t>קטנות</a:t>
          </a:r>
          <a:endParaRPr lang="he-IL" dirty="0"/>
        </a:p>
      </dgm:t>
    </dgm:pt>
    <dgm:pt modelId="{A59C9DC0-AC52-4A94-8CA0-6737AE21CDD7}" type="parTrans" cxnId="{16E303B1-9238-46BC-A22E-0EC17EF1FF0D}">
      <dgm:prSet/>
      <dgm:spPr/>
      <dgm:t>
        <a:bodyPr/>
        <a:lstStyle/>
        <a:p>
          <a:pPr rtl="1"/>
          <a:endParaRPr lang="he-IL"/>
        </a:p>
      </dgm:t>
    </dgm:pt>
    <dgm:pt modelId="{0B07CD35-0DF2-4CF2-A0A8-0E12327D6557}" type="sibTrans" cxnId="{16E303B1-9238-46BC-A22E-0EC17EF1FF0D}">
      <dgm:prSet/>
      <dgm:spPr/>
      <dgm:t>
        <a:bodyPr/>
        <a:lstStyle/>
        <a:p>
          <a:pPr rtl="1"/>
          <a:endParaRPr lang="he-IL"/>
        </a:p>
      </dgm:t>
    </dgm:pt>
    <dgm:pt modelId="{2341356E-6521-41BA-BEDC-D6D731F79333}">
      <dgm:prSet phldrT="[טקסט]"/>
      <dgm:spPr>
        <a:solidFill>
          <a:srgbClr val="92D050"/>
        </a:solidFill>
      </dgm:spPr>
      <dgm:t>
        <a:bodyPr/>
        <a:lstStyle/>
        <a:p>
          <a:pPr rtl="1"/>
          <a:r>
            <a:rPr lang="he-IL" dirty="0" smtClean="0"/>
            <a:t>ארוכות וגליליות</a:t>
          </a:r>
          <a:endParaRPr lang="he-IL" dirty="0"/>
        </a:p>
      </dgm:t>
    </dgm:pt>
    <dgm:pt modelId="{452F42EE-E39C-4987-9926-1C574E5C007C}" type="parTrans" cxnId="{0B27DCB2-0E81-40B3-B258-8C915783C447}">
      <dgm:prSet/>
      <dgm:spPr/>
      <dgm:t>
        <a:bodyPr/>
        <a:lstStyle/>
        <a:p>
          <a:pPr rtl="1"/>
          <a:endParaRPr lang="he-IL"/>
        </a:p>
      </dgm:t>
    </dgm:pt>
    <dgm:pt modelId="{579B6DB3-5D60-4367-A2C8-42F90886C94A}" type="sibTrans" cxnId="{0B27DCB2-0E81-40B3-B258-8C915783C447}">
      <dgm:prSet/>
      <dgm:spPr/>
      <dgm:t>
        <a:bodyPr/>
        <a:lstStyle/>
        <a:p>
          <a:pPr rtl="1"/>
          <a:endParaRPr lang="he-IL"/>
        </a:p>
      </dgm:t>
    </dgm:pt>
    <dgm:pt modelId="{A50CCB64-84C0-4900-8171-6F34BC47580C}" type="pres">
      <dgm:prSet presAssocID="{9C841C92-9FDD-4D7B-BE17-E186D52FD11E}" presName="diagram" presStyleCnt="0">
        <dgm:presLayoutVars>
          <dgm:dir/>
          <dgm:resizeHandles val="exact"/>
        </dgm:presLayoutVars>
      </dgm:prSet>
      <dgm:spPr/>
      <dgm:t>
        <a:bodyPr/>
        <a:lstStyle/>
        <a:p>
          <a:pPr rtl="1"/>
          <a:endParaRPr lang="he-IL"/>
        </a:p>
      </dgm:t>
    </dgm:pt>
    <dgm:pt modelId="{C4EB9213-E6A2-41F9-87CD-4457FCB631EB}" type="pres">
      <dgm:prSet presAssocID="{47A0AC15-37D8-4785-A4CA-8FE986E07DF5}" presName="node" presStyleLbl="node1" presStyleIdx="0" presStyleCnt="3" custLinFactNeighborY="883">
        <dgm:presLayoutVars>
          <dgm:bulletEnabled val="1"/>
        </dgm:presLayoutVars>
      </dgm:prSet>
      <dgm:spPr/>
      <dgm:t>
        <a:bodyPr/>
        <a:lstStyle/>
        <a:p>
          <a:pPr rtl="1"/>
          <a:endParaRPr lang="he-IL"/>
        </a:p>
      </dgm:t>
    </dgm:pt>
    <dgm:pt modelId="{B958EDD8-3C81-4004-B201-91D7B6331AA1}" type="pres">
      <dgm:prSet presAssocID="{47F6EC68-004B-48BF-A0AB-B1194E142C25}" presName="sibTrans" presStyleCnt="0"/>
      <dgm:spPr/>
    </dgm:pt>
    <dgm:pt modelId="{1E924E85-CD70-40AC-B9CB-D9C87F19AEF9}" type="pres">
      <dgm:prSet presAssocID="{0D445C9B-C730-4E6F-ADFD-EDF0FCB75BFC}" presName="node" presStyleLbl="node1" presStyleIdx="1" presStyleCnt="3">
        <dgm:presLayoutVars>
          <dgm:bulletEnabled val="1"/>
        </dgm:presLayoutVars>
      </dgm:prSet>
      <dgm:spPr/>
      <dgm:t>
        <a:bodyPr/>
        <a:lstStyle/>
        <a:p>
          <a:pPr rtl="1"/>
          <a:endParaRPr lang="he-IL"/>
        </a:p>
      </dgm:t>
    </dgm:pt>
    <dgm:pt modelId="{DCA8E55A-0D23-4F31-A52A-79F49DB9B4AA}" type="pres">
      <dgm:prSet presAssocID="{0B07CD35-0DF2-4CF2-A0A8-0E12327D6557}" presName="sibTrans" presStyleCnt="0"/>
      <dgm:spPr/>
    </dgm:pt>
    <dgm:pt modelId="{6556CA76-1E8D-441D-A72B-BAFEFD12105C}" type="pres">
      <dgm:prSet presAssocID="{2341356E-6521-41BA-BEDC-D6D731F79333}" presName="node" presStyleLbl="node1" presStyleIdx="2" presStyleCnt="3">
        <dgm:presLayoutVars>
          <dgm:bulletEnabled val="1"/>
        </dgm:presLayoutVars>
      </dgm:prSet>
      <dgm:spPr/>
      <dgm:t>
        <a:bodyPr/>
        <a:lstStyle/>
        <a:p>
          <a:pPr rtl="1"/>
          <a:endParaRPr lang="he-IL"/>
        </a:p>
      </dgm:t>
    </dgm:pt>
  </dgm:ptLst>
  <dgm:cxnLst>
    <dgm:cxn modelId="{75E83720-8D84-4A5F-A13C-E96FB5211B65}" type="presOf" srcId="{47A0AC15-37D8-4785-A4CA-8FE986E07DF5}" destId="{C4EB9213-E6A2-41F9-87CD-4457FCB631EB}" srcOrd="0" destOrd="0" presId="urn:microsoft.com/office/officeart/2005/8/layout/default"/>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ACD21D71-8F0B-46E8-BE69-1AFC7B3BA12D}" type="presOf" srcId="{9C841C92-9FDD-4D7B-BE17-E186D52FD11E}" destId="{A50CCB64-84C0-4900-8171-6F34BC47580C}" srcOrd="0" destOrd="0" presId="urn:microsoft.com/office/officeart/2005/8/layout/default"/>
    <dgm:cxn modelId="{2B176EEA-25DB-44CC-BB69-2BBFCBD03423}" type="presOf" srcId="{2341356E-6521-41BA-BEDC-D6D731F79333}" destId="{6556CA76-1E8D-441D-A72B-BAFEFD12105C}" srcOrd="0" destOrd="0" presId="urn:microsoft.com/office/officeart/2005/8/layout/default"/>
    <dgm:cxn modelId="{2E26EE79-9FBF-4023-B531-F7AB3AEBEA59}" srcId="{9C841C92-9FDD-4D7B-BE17-E186D52FD11E}" destId="{47A0AC15-37D8-4785-A4CA-8FE986E07DF5}" srcOrd="0" destOrd="0" parTransId="{58DCBF89-72C1-4198-B38E-7DC87AA0F232}" sibTransId="{47F6EC68-004B-48BF-A0AB-B1194E142C25}"/>
    <dgm:cxn modelId="{4C370FF6-C352-4489-AE57-4558F5BC5DFC}" type="presOf" srcId="{0D445C9B-C730-4E6F-ADFD-EDF0FCB75BFC}" destId="{1E924E85-CD70-40AC-B9CB-D9C87F19AEF9}" srcOrd="0" destOrd="0" presId="urn:microsoft.com/office/officeart/2005/8/layout/default"/>
    <dgm:cxn modelId="{5C0D567D-14FB-4DC3-9171-D34BB466F24F}" type="presParOf" srcId="{A50CCB64-84C0-4900-8171-6F34BC47580C}" destId="{C4EB9213-E6A2-41F9-87CD-4457FCB631EB}" srcOrd="0" destOrd="0" presId="urn:microsoft.com/office/officeart/2005/8/layout/default"/>
    <dgm:cxn modelId="{13FDB829-4F44-47EC-A540-3F2CDC96A99B}" type="presParOf" srcId="{A50CCB64-84C0-4900-8171-6F34BC47580C}" destId="{B958EDD8-3C81-4004-B201-91D7B6331AA1}" srcOrd="1" destOrd="0" presId="urn:microsoft.com/office/officeart/2005/8/layout/default"/>
    <dgm:cxn modelId="{52A45F61-6C9B-471A-9B37-B6D08B5CA161}" type="presParOf" srcId="{A50CCB64-84C0-4900-8171-6F34BC47580C}" destId="{1E924E85-CD70-40AC-B9CB-D9C87F19AEF9}" srcOrd="2" destOrd="0" presId="urn:microsoft.com/office/officeart/2005/8/layout/default"/>
    <dgm:cxn modelId="{876CA1AF-C119-468F-A500-38239EDB1625}" type="presParOf" srcId="{A50CCB64-84C0-4900-8171-6F34BC47580C}" destId="{DCA8E55A-0D23-4F31-A52A-79F49DB9B4AA}" srcOrd="3" destOrd="0" presId="urn:microsoft.com/office/officeart/2005/8/layout/default"/>
    <dgm:cxn modelId="{FF2681CC-BC2E-4CF6-9EAC-17D361C8ACF9}" type="presParOf" srcId="{A50CCB64-84C0-4900-8171-6F34BC47580C}" destId="{6556CA76-1E8D-441D-A72B-BAFEFD12105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841C92-9FDD-4D7B-BE17-E186D52FD11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dgm:spPr>
        <a:solidFill>
          <a:srgbClr val="92D050"/>
        </a:solidFill>
        <a:ln>
          <a:solidFill>
            <a:srgbClr val="92D050"/>
          </a:solidFill>
        </a:ln>
      </dgm:spPr>
      <dgm:t>
        <a:bodyPr/>
        <a:lstStyle/>
        <a:p>
          <a:pPr rtl="1"/>
          <a:r>
            <a:rPr lang="he-IL" dirty="0" smtClean="0"/>
            <a:t>שטוחות</a:t>
          </a:r>
          <a:endParaRPr lang="he-IL" dirty="0"/>
        </a:p>
      </dgm:t>
    </dgm:pt>
    <dgm:pt modelId="{58DCBF89-72C1-4198-B38E-7DC87AA0F232}" type="parTrans" cxnId="{2E26EE79-9FBF-4023-B531-F7AB3AEBEA59}">
      <dgm:prSet/>
      <dgm:spPr/>
      <dgm:t>
        <a:bodyPr/>
        <a:lstStyle/>
        <a:p>
          <a:pPr rtl="1"/>
          <a:endParaRPr lang="he-IL"/>
        </a:p>
      </dgm:t>
    </dgm:pt>
    <dgm:pt modelId="{47F6EC68-004B-48BF-A0AB-B1194E142C25}" type="sibTrans" cxnId="{2E26EE79-9FBF-4023-B531-F7AB3AEBEA59}">
      <dgm:prSet/>
      <dgm:spPr/>
      <dgm:t>
        <a:bodyPr/>
        <a:lstStyle/>
        <a:p>
          <a:pPr rtl="1"/>
          <a:endParaRPr lang="he-IL"/>
        </a:p>
      </dgm:t>
    </dgm:pt>
    <dgm:pt modelId="{0D445C9B-C730-4E6F-ADFD-EDF0FCB75BFC}">
      <dgm:prSet phldrT="[טקסט]"/>
      <dgm:spPr>
        <a:solidFill>
          <a:srgbClr val="92D050"/>
        </a:solidFill>
      </dgm:spPr>
      <dgm:t>
        <a:bodyPr/>
        <a:lstStyle/>
        <a:p>
          <a:pPr rtl="1"/>
          <a:r>
            <a:rPr lang="he-IL" dirty="0" smtClean="0"/>
            <a:t>קטנות</a:t>
          </a:r>
          <a:endParaRPr lang="he-IL" dirty="0"/>
        </a:p>
      </dgm:t>
    </dgm:pt>
    <dgm:pt modelId="{A59C9DC0-AC52-4A94-8CA0-6737AE21CDD7}" type="parTrans" cxnId="{16E303B1-9238-46BC-A22E-0EC17EF1FF0D}">
      <dgm:prSet/>
      <dgm:spPr/>
      <dgm:t>
        <a:bodyPr/>
        <a:lstStyle/>
        <a:p>
          <a:pPr rtl="1"/>
          <a:endParaRPr lang="he-IL"/>
        </a:p>
      </dgm:t>
    </dgm:pt>
    <dgm:pt modelId="{0B07CD35-0DF2-4CF2-A0A8-0E12327D6557}" type="sibTrans" cxnId="{16E303B1-9238-46BC-A22E-0EC17EF1FF0D}">
      <dgm:prSet/>
      <dgm:spPr/>
      <dgm:t>
        <a:bodyPr/>
        <a:lstStyle/>
        <a:p>
          <a:pPr rtl="1"/>
          <a:endParaRPr lang="he-IL"/>
        </a:p>
      </dgm:t>
    </dgm:pt>
    <dgm:pt modelId="{2341356E-6521-41BA-BEDC-D6D731F79333}">
      <dgm:prSet phldrT="[טקסט]"/>
      <dgm:spPr>
        <a:solidFill>
          <a:srgbClr val="92D050"/>
        </a:solidFill>
      </dgm:spPr>
      <dgm:t>
        <a:bodyPr/>
        <a:lstStyle/>
        <a:p>
          <a:pPr rtl="1"/>
          <a:r>
            <a:rPr lang="he-IL" dirty="0" smtClean="0"/>
            <a:t>ארוכות וגליליות</a:t>
          </a:r>
          <a:endParaRPr lang="he-IL" dirty="0"/>
        </a:p>
      </dgm:t>
    </dgm:pt>
    <dgm:pt modelId="{452F42EE-E39C-4987-9926-1C574E5C007C}" type="parTrans" cxnId="{0B27DCB2-0E81-40B3-B258-8C915783C447}">
      <dgm:prSet/>
      <dgm:spPr/>
      <dgm:t>
        <a:bodyPr/>
        <a:lstStyle/>
        <a:p>
          <a:pPr rtl="1"/>
          <a:endParaRPr lang="he-IL"/>
        </a:p>
      </dgm:t>
    </dgm:pt>
    <dgm:pt modelId="{579B6DB3-5D60-4367-A2C8-42F90886C94A}" type="sibTrans" cxnId="{0B27DCB2-0E81-40B3-B258-8C915783C447}">
      <dgm:prSet/>
      <dgm:spPr/>
      <dgm:t>
        <a:bodyPr/>
        <a:lstStyle/>
        <a:p>
          <a:pPr rtl="1"/>
          <a:endParaRPr lang="he-IL"/>
        </a:p>
      </dgm:t>
    </dgm:pt>
    <dgm:pt modelId="{A50CCB64-84C0-4900-8171-6F34BC47580C}" type="pres">
      <dgm:prSet presAssocID="{9C841C92-9FDD-4D7B-BE17-E186D52FD11E}" presName="diagram" presStyleCnt="0">
        <dgm:presLayoutVars>
          <dgm:dir/>
          <dgm:resizeHandles val="exact"/>
        </dgm:presLayoutVars>
      </dgm:prSet>
      <dgm:spPr/>
      <dgm:t>
        <a:bodyPr/>
        <a:lstStyle/>
        <a:p>
          <a:pPr rtl="1"/>
          <a:endParaRPr lang="he-IL"/>
        </a:p>
      </dgm:t>
    </dgm:pt>
    <dgm:pt modelId="{C4EB9213-E6A2-41F9-87CD-4457FCB631EB}" type="pres">
      <dgm:prSet presAssocID="{47A0AC15-37D8-4785-A4CA-8FE986E07DF5}" presName="node" presStyleLbl="node1" presStyleIdx="0" presStyleCnt="3" custLinFactNeighborY="883">
        <dgm:presLayoutVars>
          <dgm:bulletEnabled val="1"/>
        </dgm:presLayoutVars>
      </dgm:prSet>
      <dgm:spPr/>
      <dgm:t>
        <a:bodyPr/>
        <a:lstStyle/>
        <a:p>
          <a:pPr rtl="1"/>
          <a:endParaRPr lang="he-IL"/>
        </a:p>
      </dgm:t>
    </dgm:pt>
    <dgm:pt modelId="{B958EDD8-3C81-4004-B201-91D7B6331AA1}" type="pres">
      <dgm:prSet presAssocID="{47F6EC68-004B-48BF-A0AB-B1194E142C25}" presName="sibTrans" presStyleCnt="0"/>
      <dgm:spPr/>
    </dgm:pt>
    <dgm:pt modelId="{1E924E85-CD70-40AC-B9CB-D9C87F19AEF9}" type="pres">
      <dgm:prSet presAssocID="{0D445C9B-C730-4E6F-ADFD-EDF0FCB75BFC}" presName="node" presStyleLbl="node1" presStyleIdx="1" presStyleCnt="3">
        <dgm:presLayoutVars>
          <dgm:bulletEnabled val="1"/>
        </dgm:presLayoutVars>
      </dgm:prSet>
      <dgm:spPr/>
      <dgm:t>
        <a:bodyPr/>
        <a:lstStyle/>
        <a:p>
          <a:pPr rtl="1"/>
          <a:endParaRPr lang="he-IL"/>
        </a:p>
      </dgm:t>
    </dgm:pt>
    <dgm:pt modelId="{DCA8E55A-0D23-4F31-A52A-79F49DB9B4AA}" type="pres">
      <dgm:prSet presAssocID="{0B07CD35-0DF2-4CF2-A0A8-0E12327D6557}" presName="sibTrans" presStyleCnt="0"/>
      <dgm:spPr/>
    </dgm:pt>
    <dgm:pt modelId="{6556CA76-1E8D-441D-A72B-BAFEFD12105C}" type="pres">
      <dgm:prSet presAssocID="{2341356E-6521-41BA-BEDC-D6D731F79333}" presName="node" presStyleLbl="node1" presStyleIdx="2" presStyleCnt="3">
        <dgm:presLayoutVars>
          <dgm:bulletEnabled val="1"/>
        </dgm:presLayoutVars>
      </dgm:prSet>
      <dgm:spPr/>
      <dgm:t>
        <a:bodyPr/>
        <a:lstStyle/>
        <a:p>
          <a:pPr rtl="1"/>
          <a:endParaRPr lang="he-IL"/>
        </a:p>
      </dgm:t>
    </dgm:pt>
  </dgm:ptLst>
  <dgm:cxnLst>
    <dgm:cxn modelId="{3D1877A7-41ED-4B14-8368-A2BD2644D9E9}" type="presOf" srcId="{9C841C92-9FDD-4D7B-BE17-E186D52FD11E}" destId="{A50CCB64-84C0-4900-8171-6F34BC47580C}" srcOrd="0" destOrd="0" presId="urn:microsoft.com/office/officeart/2005/8/layout/default"/>
    <dgm:cxn modelId="{E3DC14F1-ACEB-4F38-8954-E90BF10429E8}" type="presOf" srcId="{0D445C9B-C730-4E6F-ADFD-EDF0FCB75BFC}" destId="{1E924E85-CD70-40AC-B9CB-D9C87F19AEF9}" srcOrd="0" destOrd="0" presId="urn:microsoft.com/office/officeart/2005/8/layout/default"/>
    <dgm:cxn modelId="{5CC73AB3-8BDD-4E8B-9ACF-78BAB654D3F6}" type="presOf" srcId="{2341356E-6521-41BA-BEDC-D6D731F79333}" destId="{6556CA76-1E8D-441D-A72B-BAFEFD12105C}" srcOrd="0" destOrd="0" presId="urn:microsoft.com/office/officeart/2005/8/layout/default"/>
    <dgm:cxn modelId="{674D6406-CFAD-471E-B3A4-9A580B66E78F}" type="presOf" srcId="{47A0AC15-37D8-4785-A4CA-8FE986E07DF5}" destId="{C4EB9213-E6A2-41F9-87CD-4457FCB631EB}" srcOrd="0" destOrd="0" presId="urn:microsoft.com/office/officeart/2005/8/layout/default"/>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2E26EE79-9FBF-4023-B531-F7AB3AEBEA59}" srcId="{9C841C92-9FDD-4D7B-BE17-E186D52FD11E}" destId="{47A0AC15-37D8-4785-A4CA-8FE986E07DF5}" srcOrd="0" destOrd="0" parTransId="{58DCBF89-72C1-4198-B38E-7DC87AA0F232}" sibTransId="{47F6EC68-004B-48BF-A0AB-B1194E142C25}"/>
    <dgm:cxn modelId="{9A2FA38E-AC1B-4E6F-BA93-CF16F6089F48}" type="presParOf" srcId="{A50CCB64-84C0-4900-8171-6F34BC47580C}" destId="{C4EB9213-E6A2-41F9-87CD-4457FCB631EB}" srcOrd="0" destOrd="0" presId="urn:microsoft.com/office/officeart/2005/8/layout/default"/>
    <dgm:cxn modelId="{DF8C1F0D-7E3A-411B-A40C-586249FCE99B}" type="presParOf" srcId="{A50CCB64-84C0-4900-8171-6F34BC47580C}" destId="{B958EDD8-3C81-4004-B201-91D7B6331AA1}" srcOrd="1" destOrd="0" presId="urn:microsoft.com/office/officeart/2005/8/layout/default"/>
    <dgm:cxn modelId="{FA960A7D-A8D2-4AD9-8E47-51BB78C849BB}" type="presParOf" srcId="{A50CCB64-84C0-4900-8171-6F34BC47580C}" destId="{1E924E85-CD70-40AC-B9CB-D9C87F19AEF9}" srcOrd="2" destOrd="0" presId="urn:microsoft.com/office/officeart/2005/8/layout/default"/>
    <dgm:cxn modelId="{FC01F3D1-F174-40E3-B3C8-AE07B15EE073}" type="presParOf" srcId="{A50CCB64-84C0-4900-8171-6F34BC47580C}" destId="{DCA8E55A-0D23-4F31-A52A-79F49DB9B4AA}" srcOrd="3" destOrd="0" presId="urn:microsoft.com/office/officeart/2005/8/layout/default"/>
    <dgm:cxn modelId="{BB597CD7-D49C-4965-98F1-8C9A014F2C5F}" type="presParOf" srcId="{A50CCB64-84C0-4900-8171-6F34BC47580C}" destId="{6556CA76-1E8D-441D-A72B-BAFEFD12105C}"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8B9CB9-7508-4861-AE28-C252329DED3C}" type="doc">
      <dgm:prSet loTypeId="urn:microsoft.com/office/officeart/2005/8/layout/arrow6" loCatId="relationship" qsTypeId="urn:microsoft.com/office/officeart/2005/8/quickstyle/simple2" qsCatId="simple" csTypeId="urn:microsoft.com/office/officeart/2005/8/colors/accent1_2" csCatId="accent1" phldr="1"/>
      <dgm:spPr/>
      <dgm:t>
        <a:bodyPr/>
        <a:lstStyle/>
        <a:p>
          <a:pPr rtl="1"/>
          <a:endParaRPr lang="he-IL"/>
        </a:p>
      </dgm:t>
    </dgm:pt>
    <dgm:pt modelId="{7CD5F3B3-C5F5-4194-9A38-29648FB2B41C}">
      <dgm:prSet phldrT="[טקסט]"/>
      <dgm:spPr/>
      <dgm:t>
        <a:bodyPr/>
        <a:lstStyle/>
        <a:p>
          <a:pPr rtl="1"/>
          <a:r>
            <a:rPr lang="he-IL" dirty="0"/>
            <a:t>  תפקוד עמוד השדרה:</a:t>
          </a:r>
        </a:p>
        <a:p>
          <a:pPr rtl="1"/>
          <a:r>
            <a:rPr lang="he-IL" dirty="0"/>
            <a:t>כיפוף לפנים ולאחור</a:t>
          </a:r>
        </a:p>
      </dgm:t>
    </dgm:pt>
    <dgm:pt modelId="{C7A3B2F1-7BF7-4B0C-9807-E15F0BEB38E2}" type="parTrans" cxnId="{3D614CDC-2F5B-4F9F-9103-207CF793FEE9}">
      <dgm:prSet/>
      <dgm:spPr/>
      <dgm:t>
        <a:bodyPr/>
        <a:lstStyle/>
        <a:p>
          <a:pPr rtl="1"/>
          <a:endParaRPr lang="he-IL"/>
        </a:p>
      </dgm:t>
    </dgm:pt>
    <dgm:pt modelId="{9BAEFBE2-7942-4011-8686-6ABF34A590A5}" type="sibTrans" cxnId="{3D614CDC-2F5B-4F9F-9103-207CF793FEE9}">
      <dgm:prSet/>
      <dgm:spPr/>
      <dgm:t>
        <a:bodyPr/>
        <a:lstStyle/>
        <a:p>
          <a:pPr rtl="1"/>
          <a:endParaRPr lang="he-IL"/>
        </a:p>
      </dgm:t>
    </dgm:pt>
    <dgm:pt modelId="{F8797FAB-E88C-44A0-AD7A-6A8E2664CE80}">
      <dgm:prSet phldrT="[טקסט]"/>
      <dgm:spPr/>
      <dgm:t>
        <a:bodyPr/>
        <a:lstStyle/>
        <a:p>
          <a:pPr rtl="1"/>
          <a:r>
            <a:rPr lang="he-IL" dirty="0"/>
            <a:t>מבנה עמוד השדרה:</a:t>
          </a:r>
        </a:p>
        <a:p>
          <a:pPr rtl="1"/>
          <a:r>
            <a:rPr lang="he-IL" dirty="0"/>
            <a:t>30 חוליות קטנות וביניהן סחוס </a:t>
          </a:r>
        </a:p>
      </dgm:t>
    </dgm:pt>
    <dgm:pt modelId="{65FE3193-AD3B-4266-9987-2D24D0191C1B}" type="parTrans" cxnId="{6B6CC81E-C7A6-48F0-B7C3-6FF9C892AE74}">
      <dgm:prSet/>
      <dgm:spPr/>
      <dgm:t>
        <a:bodyPr/>
        <a:lstStyle/>
        <a:p>
          <a:pPr rtl="1"/>
          <a:endParaRPr lang="he-IL"/>
        </a:p>
      </dgm:t>
    </dgm:pt>
    <dgm:pt modelId="{04491482-06E8-4B38-AF3A-65456CEDD047}" type="sibTrans" cxnId="{6B6CC81E-C7A6-48F0-B7C3-6FF9C892AE74}">
      <dgm:prSet/>
      <dgm:spPr/>
      <dgm:t>
        <a:bodyPr/>
        <a:lstStyle/>
        <a:p>
          <a:pPr rtl="1"/>
          <a:endParaRPr lang="he-IL"/>
        </a:p>
      </dgm:t>
    </dgm:pt>
    <dgm:pt modelId="{4A387840-E535-44E1-BFF2-86615FA61DBC}" type="pres">
      <dgm:prSet presAssocID="{B58B9CB9-7508-4861-AE28-C252329DED3C}" presName="compositeShape" presStyleCnt="0">
        <dgm:presLayoutVars>
          <dgm:chMax val="2"/>
          <dgm:dir/>
          <dgm:resizeHandles val="exact"/>
        </dgm:presLayoutVars>
      </dgm:prSet>
      <dgm:spPr/>
      <dgm:t>
        <a:bodyPr/>
        <a:lstStyle/>
        <a:p>
          <a:pPr rtl="1"/>
          <a:endParaRPr lang="he-IL"/>
        </a:p>
      </dgm:t>
    </dgm:pt>
    <dgm:pt modelId="{D839712C-6DDC-45C6-875D-40358CB99D9C}" type="pres">
      <dgm:prSet presAssocID="{B58B9CB9-7508-4861-AE28-C252329DED3C}" presName="ribbon" presStyleLbl="node1" presStyleIdx="0" presStyleCnt="1"/>
      <dgm:spPr/>
    </dgm:pt>
    <dgm:pt modelId="{ED6C725E-5430-4A38-B193-C37C48E214C7}" type="pres">
      <dgm:prSet presAssocID="{B58B9CB9-7508-4861-AE28-C252329DED3C}" presName="leftArrowText" presStyleLbl="node1" presStyleIdx="0" presStyleCnt="1" custScaleX="126276" custLinFactNeighborX="-2954">
        <dgm:presLayoutVars>
          <dgm:chMax val="0"/>
          <dgm:bulletEnabled val="1"/>
        </dgm:presLayoutVars>
      </dgm:prSet>
      <dgm:spPr/>
      <dgm:t>
        <a:bodyPr/>
        <a:lstStyle/>
        <a:p>
          <a:pPr rtl="1"/>
          <a:endParaRPr lang="he-IL"/>
        </a:p>
      </dgm:t>
    </dgm:pt>
    <dgm:pt modelId="{B3077B48-AAD3-44E8-A378-8AF8C2809A9E}" type="pres">
      <dgm:prSet presAssocID="{B58B9CB9-7508-4861-AE28-C252329DED3C}" presName="rightArrowText" presStyleLbl="node1" presStyleIdx="0" presStyleCnt="1">
        <dgm:presLayoutVars>
          <dgm:chMax val="0"/>
          <dgm:bulletEnabled val="1"/>
        </dgm:presLayoutVars>
      </dgm:prSet>
      <dgm:spPr/>
      <dgm:t>
        <a:bodyPr/>
        <a:lstStyle/>
        <a:p>
          <a:pPr rtl="1"/>
          <a:endParaRPr lang="he-IL"/>
        </a:p>
      </dgm:t>
    </dgm:pt>
  </dgm:ptLst>
  <dgm:cxnLst>
    <dgm:cxn modelId="{DB1AE661-9658-49F6-8359-48379AD29980}" type="presOf" srcId="{7CD5F3B3-C5F5-4194-9A38-29648FB2B41C}" destId="{ED6C725E-5430-4A38-B193-C37C48E214C7}" srcOrd="0" destOrd="0" presId="urn:microsoft.com/office/officeart/2005/8/layout/arrow6"/>
    <dgm:cxn modelId="{976FE5BD-EB25-484F-9CD8-32CA7B3BE018}" type="presOf" srcId="{F8797FAB-E88C-44A0-AD7A-6A8E2664CE80}" destId="{B3077B48-AAD3-44E8-A378-8AF8C2809A9E}" srcOrd="0" destOrd="0" presId="urn:microsoft.com/office/officeart/2005/8/layout/arrow6"/>
    <dgm:cxn modelId="{3D614CDC-2F5B-4F9F-9103-207CF793FEE9}" srcId="{B58B9CB9-7508-4861-AE28-C252329DED3C}" destId="{7CD5F3B3-C5F5-4194-9A38-29648FB2B41C}" srcOrd="0" destOrd="0" parTransId="{C7A3B2F1-7BF7-4B0C-9807-E15F0BEB38E2}" sibTransId="{9BAEFBE2-7942-4011-8686-6ABF34A590A5}"/>
    <dgm:cxn modelId="{E912BFED-E215-4565-B4C1-C560160F53F6}" type="presOf" srcId="{B58B9CB9-7508-4861-AE28-C252329DED3C}" destId="{4A387840-E535-44E1-BFF2-86615FA61DBC}" srcOrd="0" destOrd="0" presId="urn:microsoft.com/office/officeart/2005/8/layout/arrow6"/>
    <dgm:cxn modelId="{6B6CC81E-C7A6-48F0-B7C3-6FF9C892AE74}" srcId="{B58B9CB9-7508-4861-AE28-C252329DED3C}" destId="{F8797FAB-E88C-44A0-AD7A-6A8E2664CE80}" srcOrd="1" destOrd="0" parTransId="{65FE3193-AD3B-4266-9987-2D24D0191C1B}" sibTransId="{04491482-06E8-4B38-AF3A-65456CEDD047}"/>
    <dgm:cxn modelId="{4E5200B0-E08C-407C-8349-909AE6A899CC}" type="presParOf" srcId="{4A387840-E535-44E1-BFF2-86615FA61DBC}" destId="{D839712C-6DDC-45C6-875D-40358CB99D9C}" srcOrd="0" destOrd="0" presId="urn:microsoft.com/office/officeart/2005/8/layout/arrow6"/>
    <dgm:cxn modelId="{07658B6E-52F7-4027-A1FF-71F33437D92E}" type="presParOf" srcId="{4A387840-E535-44E1-BFF2-86615FA61DBC}" destId="{ED6C725E-5430-4A38-B193-C37C48E214C7}" srcOrd="1" destOrd="0" presId="urn:microsoft.com/office/officeart/2005/8/layout/arrow6"/>
    <dgm:cxn modelId="{C08EF829-1379-403A-9109-1A19CFFCCE90}" type="presParOf" srcId="{4A387840-E535-44E1-BFF2-86615FA61DBC}" destId="{B3077B48-AAD3-44E8-A378-8AF8C2809A9E}"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pPr rtl="1"/>
          <a:endParaRPr lang="he-IL"/>
        </a:p>
      </dgm:t>
    </dgm:pt>
    <dgm:pt modelId="{596FBAF4-6AF1-49BC-BC00-F11D9BEB2FA9}">
      <dgm:prSet phldrT="[טקסט]"/>
      <dgm:spPr/>
      <dgm:t>
        <a:bodyPr/>
        <a:lstStyle/>
        <a:p>
          <a:pPr rtl="1"/>
          <a:r>
            <a:rPr lang="he-IL" dirty="0"/>
            <a:t>נושאים את  הילקוט ביד אחת</a:t>
          </a:r>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dgm:spPr/>
      <dgm:t>
        <a:bodyPr/>
        <a:lstStyle/>
        <a:p>
          <a:pPr rtl="1"/>
          <a:r>
            <a:rPr lang="he-IL" dirty="0"/>
            <a:t>נושאים את הילקוט על כתף אחת</a:t>
          </a:r>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dgm:spPr/>
      <dgm:t>
        <a:bodyPr/>
        <a:lstStyle/>
        <a:p>
          <a:pPr rtl="1"/>
          <a:r>
            <a:rPr lang="he-IL" dirty="0"/>
            <a:t>נושאים את הילקוט על שתי הכתפיים</a:t>
          </a:r>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pPr rtl="1"/>
          <a:endParaRPr lang="he-IL"/>
        </a:p>
      </dgm:t>
    </dgm:pt>
    <dgm:pt modelId="{596FBAF4-6AF1-49BC-BC00-F11D9BEB2FA9}">
      <dgm:prSet phldrT="[טקסט]"/>
      <dgm:spPr/>
      <dgm:t>
        <a:bodyPr/>
        <a:lstStyle/>
        <a:p>
          <a:pPr rtl="1"/>
          <a:r>
            <a:rPr lang="he-IL" dirty="0"/>
            <a:t>נושאים את  הילקוט ביד אחת</a:t>
          </a:r>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dgm:spPr/>
      <dgm:t>
        <a:bodyPr/>
        <a:lstStyle/>
        <a:p>
          <a:pPr rtl="1"/>
          <a:r>
            <a:rPr lang="he-IL" dirty="0"/>
            <a:t>נושאים את הילקוט על כתף אחת</a:t>
          </a:r>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dgm:spPr/>
      <dgm:t>
        <a:bodyPr/>
        <a:lstStyle/>
        <a:p>
          <a:pPr rtl="1"/>
          <a:r>
            <a:rPr lang="he-IL" dirty="0"/>
            <a:t>נושאים את הילקוט על שתי הכתפיים</a:t>
          </a:r>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pPr rtl="1"/>
          <a:endParaRPr lang="he-IL"/>
        </a:p>
      </dgm:t>
    </dgm:pt>
    <dgm:pt modelId="{596FBAF4-6AF1-49BC-BC00-F11D9BEB2FA9}">
      <dgm:prSet phldrT="[טקסט]" custT="1"/>
      <dgm:spPr/>
      <dgm:t>
        <a:bodyPr/>
        <a:lstStyle/>
        <a:p>
          <a:pPr rtl="1"/>
          <a:r>
            <a:rPr lang="he-IL" sz="3200" dirty="0" smtClean="0"/>
            <a:t>כפופים</a:t>
          </a:r>
          <a:endParaRPr lang="he-IL" sz="3200" dirty="0"/>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custT="1"/>
      <dgm:spPr/>
      <dgm:t>
        <a:bodyPr/>
        <a:lstStyle/>
        <a:p>
          <a:pPr rtl="1"/>
          <a:r>
            <a:rPr lang="he-IL" sz="3200" dirty="0"/>
            <a:t>לעיתים מכופפים ולעיתים ישרים </a:t>
          </a:r>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custT="1"/>
      <dgm:spPr/>
      <dgm:t>
        <a:bodyPr/>
        <a:lstStyle/>
        <a:p>
          <a:pPr rtl="1"/>
          <a:r>
            <a:rPr lang="he-IL" sz="3200" b="0" i="0" dirty="0"/>
            <a:t>עמידה </a:t>
          </a:r>
          <a:r>
            <a:rPr lang="he-IL" sz="3200" b="0" i="0" dirty="0" smtClean="0"/>
            <a:t>זקופה, ישרה ונוחה</a:t>
          </a:r>
        </a:p>
        <a:p>
          <a:pPr rtl="1"/>
          <a:r>
            <a:rPr lang="he-IL" sz="3200" b="0" i="0" dirty="0" smtClean="0"/>
            <a:t> </a:t>
          </a:r>
          <a:r>
            <a:rPr lang="he-IL" sz="3200" b="0" i="0" dirty="0"/>
            <a:t>היא היציבה הנכונה.</a:t>
          </a:r>
          <a:endParaRPr lang="he-IL" sz="3200" dirty="0"/>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custScaleY="117239">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pPr rtl="1"/>
          <a:endParaRPr lang="he-IL"/>
        </a:p>
      </dgm:t>
    </dgm:pt>
    <dgm:pt modelId="{596FBAF4-6AF1-49BC-BC00-F11D9BEB2FA9}">
      <dgm:prSet phldrT="[טקסט]"/>
      <dgm:spPr/>
      <dgm:t>
        <a:bodyPr/>
        <a:lstStyle/>
        <a:p>
          <a:pPr rtl="1"/>
          <a:r>
            <a:rPr lang="he-IL" dirty="0" smtClean="0"/>
            <a:t>כפופים</a:t>
          </a:r>
          <a:endParaRPr lang="he-IL" dirty="0"/>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dgm:spPr/>
      <dgm:t>
        <a:bodyPr/>
        <a:lstStyle/>
        <a:p>
          <a:pPr rtl="1"/>
          <a:r>
            <a:rPr lang="he-IL" dirty="0"/>
            <a:t>לעיתים מכופפים ולעיתים ישרים </a:t>
          </a:r>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dgm:spPr/>
      <dgm:t>
        <a:bodyPr/>
        <a:lstStyle/>
        <a:p>
          <a:pPr rtl="1"/>
          <a:r>
            <a:rPr lang="he-IL" b="0" i="0" dirty="0"/>
            <a:t>עמידה זקופה, ישרה ונוחה היא היציבה הנכונה.</a:t>
          </a:r>
          <a:endParaRPr lang="he-IL" dirty="0"/>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859692-4D83-4735-B7D7-5035A776C30A}"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pPr rtl="1"/>
          <a:endParaRPr lang="he-IL"/>
        </a:p>
      </dgm:t>
    </dgm:pt>
    <dgm:pt modelId="{B1647126-0F08-421D-9BDA-397226FC09D8}">
      <dgm:prSet phldrT="[טקסט]"/>
      <dgm:spPr/>
      <dgm:t>
        <a:bodyPr/>
        <a:lstStyle/>
        <a:p>
          <a:pPr rtl="1"/>
          <a:r>
            <a:rPr lang="he-IL" dirty="0"/>
            <a:t>שוני</a:t>
          </a:r>
        </a:p>
      </dgm:t>
    </dgm:pt>
    <dgm:pt modelId="{90F067CF-80ED-47C4-87FF-0E368829C0D8}" type="parTrans" cxnId="{72479883-88AD-4D68-95E7-458F5C443FB1}">
      <dgm:prSet/>
      <dgm:spPr/>
      <dgm:t>
        <a:bodyPr/>
        <a:lstStyle/>
        <a:p>
          <a:pPr rtl="1"/>
          <a:endParaRPr lang="he-IL"/>
        </a:p>
      </dgm:t>
    </dgm:pt>
    <dgm:pt modelId="{05B5F8F5-10E4-4A87-8053-3FF9FC76BB30}" type="sibTrans" cxnId="{72479883-88AD-4D68-95E7-458F5C443FB1}">
      <dgm:prSet/>
      <dgm:spPr/>
      <dgm:t>
        <a:bodyPr/>
        <a:lstStyle/>
        <a:p>
          <a:pPr rtl="1"/>
          <a:endParaRPr lang="he-IL"/>
        </a:p>
      </dgm:t>
    </dgm:pt>
    <dgm:pt modelId="{9C7FE837-31C5-44E2-BDC3-47E4F3555772}">
      <dgm:prSet phldrT="[טקסט]"/>
      <dgm:spPr/>
      <dgm:t>
        <a:bodyPr/>
        <a:lstStyle/>
        <a:p>
          <a:pPr rtl="1"/>
          <a:endParaRPr lang="he-IL" dirty="0"/>
        </a:p>
      </dgm:t>
    </dgm:pt>
    <dgm:pt modelId="{5D80BFBF-1861-4677-9A86-7DACB7D617B1}" type="parTrans" cxnId="{C5A21BAE-E74C-408A-91EC-A45382C37183}">
      <dgm:prSet/>
      <dgm:spPr/>
      <dgm:t>
        <a:bodyPr/>
        <a:lstStyle/>
        <a:p>
          <a:pPr rtl="1"/>
          <a:endParaRPr lang="he-IL"/>
        </a:p>
      </dgm:t>
    </dgm:pt>
    <dgm:pt modelId="{2C45209A-A3DE-488F-A9A5-E1AE7CEBBCA6}" type="sibTrans" cxnId="{C5A21BAE-E74C-408A-91EC-A45382C37183}">
      <dgm:prSet/>
      <dgm:spPr/>
      <dgm:t>
        <a:bodyPr/>
        <a:lstStyle/>
        <a:p>
          <a:pPr rtl="1"/>
          <a:endParaRPr lang="he-IL"/>
        </a:p>
      </dgm:t>
    </dgm:pt>
    <dgm:pt modelId="{C8DA2D66-BA4E-4825-AAB8-E82FDC4D048D}">
      <dgm:prSet phldrT="[טקסט]"/>
      <dgm:spPr/>
      <dgm:t>
        <a:bodyPr/>
        <a:lstStyle/>
        <a:p>
          <a:pPr rtl="1"/>
          <a:r>
            <a:rPr lang="he-IL" dirty="0"/>
            <a:t>אחידות</a:t>
          </a:r>
        </a:p>
      </dgm:t>
    </dgm:pt>
    <dgm:pt modelId="{E8F41E7C-C22F-42C1-925F-E41DE37D2746}" type="parTrans" cxnId="{83FB0C44-CB22-4EFA-895A-5C711A812E72}">
      <dgm:prSet/>
      <dgm:spPr/>
      <dgm:t>
        <a:bodyPr/>
        <a:lstStyle/>
        <a:p>
          <a:pPr rtl="1"/>
          <a:endParaRPr lang="he-IL"/>
        </a:p>
      </dgm:t>
    </dgm:pt>
    <dgm:pt modelId="{0A4E584F-0449-43DF-B37B-91FF78B9D4F6}" type="sibTrans" cxnId="{83FB0C44-CB22-4EFA-895A-5C711A812E72}">
      <dgm:prSet/>
      <dgm:spPr/>
      <dgm:t>
        <a:bodyPr/>
        <a:lstStyle/>
        <a:p>
          <a:pPr rtl="1"/>
          <a:endParaRPr lang="he-IL"/>
        </a:p>
      </dgm:t>
    </dgm:pt>
    <dgm:pt modelId="{BD64460B-643F-4F17-B1C0-075E8903A314}">
      <dgm:prSet phldrT="[טקסט]"/>
      <dgm:spPr/>
      <dgm:t>
        <a:bodyPr/>
        <a:lstStyle/>
        <a:p>
          <a:pPr rtl="1"/>
          <a:endParaRPr lang="he-IL" dirty="0"/>
        </a:p>
      </dgm:t>
    </dgm:pt>
    <dgm:pt modelId="{51F481AB-F919-4BB0-A471-886985262795}" type="parTrans" cxnId="{C723B803-C780-4C7A-BA8C-FC7BD66B543C}">
      <dgm:prSet/>
      <dgm:spPr/>
    </dgm:pt>
    <dgm:pt modelId="{DA738117-B1CC-4822-BA08-095F7DF06D00}" type="sibTrans" cxnId="{C723B803-C780-4C7A-BA8C-FC7BD66B543C}">
      <dgm:prSet/>
      <dgm:spPr/>
    </dgm:pt>
    <dgm:pt modelId="{70A2075C-1511-4006-997E-6D90CB0C9344}">
      <dgm:prSet phldrT="[טקסט]"/>
      <dgm:spPr/>
      <dgm:t>
        <a:bodyPr/>
        <a:lstStyle/>
        <a:p>
          <a:pPr rtl="1"/>
          <a:endParaRPr lang="he-IL" dirty="0"/>
        </a:p>
      </dgm:t>
    </dgm:pt>
    <dgm:pt modelId="{A5F62CBD-F167-4554-8584-23404289079B}" type="parTrans" cxnId="{DC190BD8-AF56-45B5-A6F9-FAC3DC2AF482}">
      <dgm:prSet/>
      <dgm:spPr/>
    </dgm:pt>
    <dgm:pt modelId="{F739C7FC-CBA4-4503-9FFC-E1BD93E98E32}" type="sibTrans" cxnId="{DC190BD8-AF56-45B5-A6F9-FAC3DC2AF482}">
      <dgm:prSet/>
      <dgm:spPr/>
    </dgm:pt>
    <dgm:pt modelId="{5AF3EB0E-FBB1-42EC-9C5F-CA056FA970AA}" type="pres">
      <dgm:prSet presAssocID="{A2859692-4D83-4735-B7D7-5035A776C30A}" presName="diagram" presStyleCnt="0">
        <dgm:presLayoutVars>
          <dgm:chPref val="1"/>
          <dgm:dir/>
          <dgm:animOne val="branch"/>
          <dgm:animLvl val="lvl"/>
          <dgm:resizeHandles/>
        </dgm:presLayoutVars>
      </dgm:prSet>
      <dgm:spPr/>
      <dgm:t>
        <a:bodyPr/>
        <a:lstStyle/>
        <a:p>
          <a:pPr rtl="1"/>
          <a:endParaRPr lang="he-IL"/>
        </a:p>
      </dgm:t>
    </dgm:pt>
    <dgm:pt modelId="{E1712E1B-1AEE-45E5-B991-05BD756D3415}" type="pres">
      <dgm:prSet presAssocID="{B1647126-0F08-421D-9BDA-397226FC09D8}" presName="root" presStyleCnt="0"/>
      <dgm:spPr/>
    </dgm:pt>
    <dgm:pt modelId="{D0B51B64-D489-4461-B24A-8571EA20EFB3}" type="pres">
      <dgm:prSet presAssocID="{B1647126-0F08-421D-9BDA-397226FC09D8}" presName="rootComposite" presStyleCnt="0"/>
      <dgm:spPr/>
    </dgm:pt>
    <dgm:pt modelId="{E2406F94-159C-4D5C-A388-C59E0816E74A}" type="pres">
      <dgm:prSet presAssocID="{B1647126-0F08-421D-9BDA-397226FC09D8}" presName="rootText" presStyleLbl="node1" presStyleIdx="0" presStyleCnt="2"/>
      <dgm:spPr/>
      <dgm:t>
        <a:bodyPr/>
        <a:lstStyle/>
        <a:p>
          <a:pPr rtl="1"/>
          <a:endParaRPr lang="he-IL"/>
        </a:p>
      </dgm:t>
    </dgm:pt>
    <dgm:pt modelId="{58FAF14A-E9E0-4444-8A11-9B88281CA000}" type="pres">
      <dgm:prSet presAssocID="{B1647126-0F08-421D-9BDA-397226FC09D8}" presName="rootConnector" presStyleLbl="node1" presStyleIdx="0" presStyleCnt="2"/>
      <dgm:spPr/>
      <dgm:t>
        <a:bodyPr/>
        <a:lstStyle/>
        <a:p>
          <a:pPr rtl="1"/>
          <a:endParaRPr lang="he-IL"/>
        </a:p>
      </dgm:t>
    </dgm:pt>
    <dgm:pt modelId="{0229155D-1AFB-4510-A28A-793B4D5213A1}" type="pres">
      <dgm:prSet presAssocID="{B1647126-0F08-421D-9BDA-397226FC09D8}" presName="childShape" presStyleCnt="0"/>
      <dgm:spPr/>
    </dgm:pt>
    <dgm:pt modelId="{A4671855-0CD5-4D04-B5F7-B871F29F991C}" type="pres">
      <dgm:prSet presAssocID="{51F481AB-F919-4BB0-A471-886985262795}" presName="Name13" presStyleLbl="parChTrans1D2" presStyleIdx="0" presStyleCnt="3"/>
      <dgm:spPr/>
    </dgm:pt>
    <dgm:pt modelId="{230AF80E-F636-4174-923F-5A163903F497}" type="pres">
      <dgm:prSet presAssocID="{BD64460B-643F-4F17-B1C0-075E8903A314}" presName="childText" presStyleLbl="bgAcc1" presStyleIdx="0" presStyleCnt="3">
        <dgm:presLayoutVars>
          <dgm:bulletEnabled val="1"/>
        </dgm:presLayoutVars>
      </dgm:prSet>
      <dgm:spPr/>
      <dgm:t>
        <a:bodyPr/>
        <a:lstStyle/>
        <a:p>
          <a:pPr rtl="1"/>
          <a:endParaRPr lang="he-IL"/>
        </a:p>
      </dgm:t>
    </dgm:pt>
    <dgm:pt modelId="{06AD0E05-C821-427C-882C-DE8AE23C0FA9}" type="pres">
      <dgm:prSet presAssocID="{5D80BFBF-1861-4677-9A86-7DACB7D617B1}" presName="Name13" presStyleLbl="parChTrans1D2" presStyleIdx="1" presStyleCnt="3"/>
      <dgm:spPr/>
      <dgm:t>
        <a:bodyPr/>
        <a:lstStyle/>
        <a:p>
          <a:pPr rtl="1"/>
          <a:endParaRPr lang="he-IL"/>
        </a:p>
      </dgm:t>
    </dgm:pt>
    <dgm:pt modelId="{38AA2F98-D234-454A-9913-638D1AF1AB9F}" type="pres">
      <dgm:prSet presAssocID="{9C7FE837-31C5-44E2-BDC3-47E4F3555772}" presName="childText" presStyleLbl="bgAcc1" presStyleIdx="1" presStyleCnt="3">
        <dgm:presLayoutVars>
          <dgm:bulletEnabled val="1"/>
        </dgm:presLayoutVars>
      </dgm:prSet>
      <dgm:spPr/>
      <dgm:t>
        <a:bodyPr/>
        <a:lstStyle/>
        <a:p>
          <a:pPr rtl="1"/>
          <a:endParaRPr lang="he-IL"/>
        </a:p>
      </dgm:t>
    </dgm:pt>
    <dgm:pt modelId="{BDB9B5D2-BC67-4EBF-A25D-098980A10A7D}" type="pres">
      <dgm:prSet presAssocID="{C8DA2D66-BA4E-4825-AAB8-E82FDC4D048D}" presName="root" presStyleCnt="0"/>
      <dgm:spPr/>
    </dgm:pt>
    <dgm:pt modelId="{2D45A209-36DD-4FFC-B96C-EE4CBD130343}" type="pres">
      <dgm:prSet presAssocID="{C8DA2D66-BA4E-4825-AAB8-E82FDC4D048D}" presName="rootComposite" presStyleCnt="0"/>
      <dgm:spPr/>
    </dgm:pt>
    <dgm:pt modelId="{02BFE9E7-CBDA-4DDB-B99D-E22016E17318}" type="pres">
      <dgm:prSet presAssocID="{C8DA2D66-BA4E-4825-AAB8-E82FDC4D048D}" presName="rootText" presStyleLbl="node1" presStyleIdx="1" presStyleCnt="2"/>
      <dgm:spPr/>
      <dgm:t>
        <a:bodyPr/>
        <a:lstStyle/>
        <a:p>
          <a:pPr rtl="1"/>
          <a:endParaRPr lang="he-IL"/>
        </a:p>
      </dgm:t>
    </dgm:pt>
    <dgm:pt modelId="{F8FBD4B6-FED6-4B7E-918C-188EFA54D7AE}" type="pres">
      <dgm:prSet presAssocID="{C8DA2D66-BA4E-4825-AAB8-E82FDC4D048D}" presName="rootConnector" presStyleLbl="node1" presStyleIdx="1" presStyleCnt="2"/>
      <dgm:spPr/>
      <dgm:t>
        <a:bodyPr/>
        <a:lstStyle/>
        <a:p>
          <a:pPr rtl="1"/>
          <a:endParaRPr lang="he-IL"/>
        </a:p>
      </dgm:t>
    </dgm:pt>
    <dgm:pt modelId="{E35FFCD1-2F94-44B0-81C1-C252ABB040F2}" type="pres">
      <dgm:prSet presAssocID="{C8DA2D66-BA4E-4825-AAB8-E82FDC4D048D}" presName="childShape" presStyleCnt="0"/>
      <dgm:spPr/>
    </dgm:pt>
    <dgm:pt modelId="{14CF16F2-17BA-423B-BC18-9B3C164DA6CF}" type="pres">
      <dgm:prSet presAssocID="{A5F62CBD-F167-4554-8584-23404289079B}" presName="Name13" presStyleLbl="parChTrans1D2" presStyleIdx="2" presStyleCnt="3"/>
      <dgm:spPr/>
    </dgm:pt>
    <dgm:pt modelId="{6260C9E3-C1C6-4C62-A5EC-A23C2DF8B086}" type="pres">
      <dgm:prSet presAssocID="{70A2075C-1511-4006-997E-6D90CB0C9344}" presName="childText" presStyleLbl="bgAcc1" presStyleIdx="2" presStyleCnt="3">
        <dgm:presLayoutVars>
          <dgm:bulletEnabled val="1"/>
        </dgm:presLayoutVars>
      </dgm:prSet>
      <dgm:spPr/>
      <dgm:t>
        <a:bodyPr/>
        <a:lstStyle/>
        <a:p>
          <a:pPr rtl="1"/>
          <a:endParaRPr lang="he-IL"/>
        </a:p>
      </dgm:t>
    </dgm:pt>
  </dgm:ptLst>
  <dgm:cxnLst>
    <dgm:cxn modelId="{85BD6F64-7A32-4071-83EF-7C9CAB8FEC4F}" type="presOf" srcId="{70A2075C-1511-4006-997E-6D90CB0C9344}" destId="{6260C9E3-C1C6-4C62-A5EC-A23C2DF8B086}" srcOrd="0" destOrd="0" presId="urn:microsoft.com/office/officeart/2005/8/layout/hierarchy3"/>
    <dgm:cxn modelId="{83FB0C44-CB22-4EFA-895A-5C711A812E72}" srcId="{A2859692-4D83-4735-B7D7-5035A776C30A}" destId="{C8DA2D66-BA4E-4825-AAB8-E82FDC4D048D}" srcOrd="1" destOrd="0" parTransId="{E8F41E7C-C22F-42C1-925F-E41DE37D2746}" sibTransId="{0A4E584F-0449-43DF-B37B-91FF78B9D4F6}"/>
    <dgm:cxn modelId="{7E39CAC5-7854-473D-BDDC-F50A41F55C7E}" type="presOf" srcId="{5D80BFBF-1861-4677-9A86-7DACB7D617B1}" destId="{06AD0E05-C821-427C-882C-DE8AE23C0FA9}" srcOrd="0" destOrd="0" presId="urn:microsoft.com/office/officeart/2005/8/layout/hierarchy3"/>
    <dgm:cxn modelId="{30589AD9-652F-4B4E-A9E5-1EE4CEE92900}" type="presOf" srcId="{A2859692-4D83-4735-B7D7-5035A776C30A}" destId="{5AF3EB0E-FBB1-42EC-9C5F-CA056FA970AA}" srcOrd="0" destOrd="0" presId="urn:microsoft.com/office/officeart/2005/8/layout/hierarchy3"/>
    <dgm:cxn modelId="{C5A21BAE-E74C-408A-91EC-A45382C37183}" srcId="{B1647126-0F08-421D-9BDA-397226FC09D8}" destId="{9C7FE837-31C5-44E2-BDC3-47E4F3555772}" srcOrd="1" destOrd="0" parTransId="{5D80BFBF-1861-4677-9A86-7DACB7D617B1}" sibTransId="{2C45209A-A3DE-488F-A9A5-E1AE7CEBBCA6}"/>
    <dgm:cxn modelId="{6F2506CE-2EF8-4FE6-8D7F-6ED209BFDEC7}" type="presOf" srcId="{C8DA2D66-BA4E-4825-AAB8-E82FDC4D048D}" destId="{02BFE9E7-CBDA-4DDB-B99D-E22016E17318}" srcOrd="0" destOrd="0" presId="urn:microsoft.com/office/officeart/2005/8/layout/hierarchy3"/>
    <dgm:cxn modelId="{E68C4DC8-39B2-443C-8390-C9DC9739A8BF}" type="presOf" srcId="{51F481AB-F919-4BB0-A471-886985262795}" destId="{A4671855-0CD5-4D04-B5F7-B871F29F991C}" srcOrd="0" destOrd="0" presId="urn:microsoft.com/office/officeart/2005/8/layout/hierarchy3"/>
    <dgm:cxn modelId="{72479883-88AD-4D68-95E7-458F5C443FB1}" srcId="{A2859692-4D83-4735-B7D7-5035A776C30A}" destId="{B1647126-0F08-421D-9BDA-397226FC09D8}" srcOrd="0" destOrd="0" parTransId="{90F067CF-80ED-47C4-87FF-0E368829C0D8}" sibTransId="{05B5F8F5-10E4-4A87-8053-3FF9FC76BB30}"/>
    <dgm:cxn modelId="{F282813C-D5FB-4AED-A56E-1FE9FEC85A66}" type="presOf" srcId="{9C7FE837-31C5-44E2-BDC3-47E4F3555772}" destId="{38AA2F98-D234-454A-9913-638D1AF1AB9F}" srcOrd="0" destOrd="0" presId="urn:microsoft.com/office/officeart/2005/8/layout/hierarchy3"/>
    <dgm:cxn modelId="{88F44E7A-160D-40AE-B817-86CE1B96A4D3}" type="presOf" srcId="{B1647126-0F08-421D-9BDA-397226FC09D8}" destId="{E2406F94-159C-4D5C-A388-C59E0816E74A}" srcOrd="0" destOrd="0" presId="urn:microsoft.com/office/officeart/2005/8/layout/hierarchy3"/>
    <dgm:cxn modelId="{C723B803-C780-4C7A-BA8C-FC7BD66B543C}" srcId="{B1647126-0F08-421D-9BDA-397226FC09D8}" destId="{BD64460B-643F-4F17-B1C0-075E8903A314}" srcOrd="0" destOrd="0" parTransId="{51F481AB-F919-4BB0-A471-886985262795}" sibTransId="{DA738117-B1CC-4822-BA08-095F7DF06D00}"/>
    <dgm:cxn modelId="{9F0C3B55-4BDE-4B98-8446-1980DD3FAF64}" type="presOf" srcId="{C8DA2D66-BA4E-4825-AAB8-E82FDC4D048D}" destId="{F8FBD4B6-FED6-4B7E-918C-188EFA54D7AE}" srcOrd="1" destOrd="0" presId="urn:microsoft.com/office/officeart/2005/8/layout/hierarchy3"/>
    <dgm:cxn modelId="{3160C65E-F047-4D8E-8BE0-FC74956ACFDB}" type="presOf" srcId="{BD64460B-643F-4F17-B1C0-075E8903A314}" destId="{230AF80E-F636-4174-923F-5A163903F497}" srcOrd="0" destOrd="0" presId="urn:microsoft.com/office/officeart/2005/8/layout/hierarchy3"/>
    <dgm:cxn modelId="{AE0CA2F0-624E-497C-A874-1F07ACED970E}" type="presOf" srcId="{B1647126-0F08-421D-9BDA-397226FC09D8}" destId="{58FAF14A-E9E0-4444-8A11-9B88281CA000}" srcOrd="1" destOrd="0" presId="urn:microsoft.com/office/officeart/2005/8/layout/hierarchy3"/>
    <dgm:cxn modelId="{3D6BE24D-7918-484C-B44F-51B5B830BD10}" type="presOf" srcId="{A5F62CBD-F167-4554-8584-23404289079B}" destId="{14CF16F2-17BA-423B-BC18-9B3C164DA6CF}" srcOrd="0" destOrd="0" presId="urn:microsoft.com/office/officeart/2005/8/layout/hierarchy3"/>
    <dgm:cxn modelId="{DC190BD8-AF56-45B5-A6F9-FAC3DC2AF482}" srcId="{C8DA2D66-BA4E-4825-AAB8-E82FDC4D048D}" destId="{70A2075C-1511-4006-997E-6D90CB0C9344}" srcOrd="0" destOrd="0" parTransId="{A5F62CBD-F167-4554-8584-23404289079B}" sibTransId="{F739C7FC-CBA4-4503-9FFC-E1BD93E98E32}"/>
    <dgm:cxn modelId="{DB3AAA32-C733-48BB-81BD-799505CB17ED}" type="presParOf" srcId="{5AF3EB0E-FBB1-42EC-9C5F-CA056FA970AA}" destId="{E1712E1B-1AEE-45E5-B991-05BD756D3415}" srcOrd="0" destOrd="0" presId="urn:microsoft.com/office/officeart/2005/8/layout/hierarchy3"/>
    <dgm:cxn modelId="{7540FACE-EDDB-46A0-91D9-9EEAD0DD0426}" type="presParOf" srcId="{E1712E1B-1AEE-45E5-B991-05BD756D3415}" destId="{D0B51B64-D489-4461-B24A-8571EA20EFB3}" srcOrd="0" destOrd="0" presId="urn:microsoft.com/office/officeart/2005/8/layout/hierarchy3"/>
    <dgm:cxn modelId="{50F1CC1E-1DA7-4DCD-B86D-BA6CDFE13748}" type="presParOf" srcId="{D0B51B64-D489-4461-B24A-8571EA20EFB3}" destId="{E2406F94-159C-4D5C-A388-C59E0816E74A}" srcOrd="0" destOrd="0" presId="urn:microsoft.com/office/officeart/2005/8/layout/hierarchy3"/>
    <dgm:cxn modelId="{3CAC4859-5D2C-43AA-8CE2-16F8130B3B29}" type="presParOf" srcId="{D0B51B64-D489-4461-B24A-8571EA20EFB3}" destId="{58FAF14A-E9E0-4444-8A11-9B88281CA000}" srcOrd="1" destOrd="0" presId="urn:microsoft.com/office/officeart/2005/8/layout/hierarchy3"/>
    <dgm:cxn modelId="{6AF02FE2-8C10-4590-88BA-59DA2328B49D}" type="presParOf" srcId="{E1712E1B-1AEE-45E5-B991-05BD756D3415}" destId="{0229155D-1AFB-4510-A28A-793B4D5213A1}" srcOrd="1" destOrd="0" presId="urn:microsoft.com/office/officeart/2005/8/layout/hierarchy3"/>
    <dgm:cxn modelId="{77054153-620D-48B4-A768-BE672F5EB854}" type="presParOf" srcId="{0229155D-1AFB-4510-A28A-793B4D5213A1}" destId="{A4671855-0CD5-4D04-B5F7-B871F29F991C}" srcOrd="0" destOrd="0" presId="urn:microsoft.com/office/officeart/2005/8/layout/hierarchy3"/>
    <dgm:cxn modelId="{F5E5E664-8F69-4FDF-9FD9-8F5796398BA4}" type="presParOf" srcId="{0229155D-1AFB-4510-A28A-793B4D5213A1}" destId="{230AF80E-F636-4174-923F-5A163903F497}" srcOrd="1" destOrd="0" presId="urn:microsoft.com/office/officeart/2005/8/layout/hierarchy3"/>
    <dgm:cxn modelId="{7E76FEDE-6069-435C-849B-9FDB0FA794F8}" type="presParOf" srcId="{0229155D-1AFB-4510-A28A-793B4D5213A1}" destId="{06AD0E05-C821-427C-882C-DE8AE23C0FA9}" srcOrd="2" destOrd="0" presId="urn:microsoft.com/office/officeart/2005/8/layout/hierarchy3"/>
    <dgm:cxn modelId="{C3D02C44-11A5-40F6-927B-C7CA53EEEEC8}" type="presParOf" srcId="{0229155D-1AFB-4510-A28A-793B4D5213A1}" destId="{38AA2F98-D234-454A-9913-638D1AF1AB9F}" srcOrd="3" destOrd="0" presId="urn:microsoft.com/office/officeart/2005/8/layout/hierarchy3"/>
    <dgm:cxn modelId="{4734C05C-C917-4387-8B1C-B194438177D1}" type="presParOf" srcId="{5AF3EB0E-FBB1-42EC-9C5F-CA056FA970AA}" destId="{BDB9B5D2-BC67-4EBF-A25D-098980A10A7D}" srcOrd="1" destOrd="0" presId="urn:microsoft.com/office/officeart/2005/8/layout/hierarchy3"/>
    <dgm:cxn modelId="{4795B722-D03E-4C69-8017-7B9D103128CF}" type="presParOf" srcId="{BDB9B5D2-BC67-4EBF-A25D-098980A10A7D}" destId="{2D45A209-36DD-4FFC-B96C-EE4CBD130343}" srcOrd="0" destOrd="0" presId="urn:microsoft.com/office/officeart/2005/8/layout/hierarchy3"/>
    <dgm:cxn modelId="{BE9563B1-7138-428D-9C13-F9065A746145}" type="presParOf" srcId="{2D45A209-36DD-4FFC-B96C-EE4CBD130343}" destId="{02BFE9E7-CBDA-4DDB-B99D-E22016E17318}" srcOrd="0" destOrd="0" presId="urn:microsoft.com/office/officeart/2005/8/layout/hierarchy3"/>
    <dgm:cxn modelId="{3579224B-FC84-4243-8F2A-F5A74F773037}" type="presParOf" srcId="{2D45A209-36DD-4FFC-B96C-EE4CBD130343}" destId="{F8FBD4B6-FED6-4B7E-918C-188EFA54D7AE}" srcOrd="1" destOrd="0" presId="urn:microsoft.com/office/officeart/2005/8/layout/hierarchy3"/>
    <dgm:cxn modelId="{7521222C-D93C-47AE-A34E-4B84DA8FF9D9}" type="presParOf" srcId="{BDB9B5D2-BC67-4EBF-A25D-098980A10A7D}" destId="{E35FFCD1-2F94-44B0-81C1-C252ABB040F2}" srcOrd="1" destOrd="0" presId="urn:microsoft.com/office/officeart/2005/8/layout/hierarchy3"/>
    <dgm:cxn modelId="{8BD84166-8109-4551-AD97-C0F3F9225CC7}" type="presParOf" srcId="{E35FFCD1-2F94-44B0-81C1-C252ABB040F2}" destId="{14CF16F2-17BA-423B-BC18-9B3C164DA6CF}" srcOrd="0" destOrd="0" presId="urn:microsoft.com/office/officeart/2005/8/layout/hierarchy3"/>
    <dgm:cxn modelId="{297C271C-0051-42FC-871E-74BBDBF4B8D4}" type="presParOf" srcId="{E35FFCD1-2F94-44B0-81C1-C252ABB040F2}" destId="{6260C9E3-C1C6-4C62-A5EC-A23C2DF8B086}" srcOrd="1"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pPr rtl="1"/>
          <a:endParaRPr lang="he-IL"/>
        </a:p>
      </dgm:t>
    </dgm:pt>
    <dgm:pt modelId="{596FBAF4-6AF1-49BC-BC00-F11D9BEB2FA9}">
      <dgm:prSet phldrT="[טקסט]"/>
      <dgm:spPr/>
      <dgm:t>
        <a:bodyPr/>
        <a:lstStyle/>
        <a:p>
          <a:pPr rtl="1"/>
          <a:r>
            <a:rPr lang="he-IL" b="0" i="0" dirty="0"/>
            <a:t>ישיבה כפופה מעל </a:t>
          </a:r>
          <a:r>
            <a:rPr lang="he-IL" b="0" i="0" dirty="0" smtClean="0"/>
            <a:t>השולחן.</a:t>
          </a:r>
          <a:r>
            <a:rPr lang="he-IL" b="0" i="0" dirty="0"/>
            <a:t> </a:t>
          </a:r>
          <a:endParaRPr lang="he-IL" dirty="0"/>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dgm:spPr/>
      <dgm:t>
        <a:bodyPr/>
        <a:lstStyle/>
        <a:p>
          <a:pPr rtl="1"/>
          <a:r>
            <a:rPr lang="he-IL" b="0" i="0" dirty="0"/>
            <a:t>רגל אחת נשענת על רגל שנייה, </a:t>
          </a:r>
          <a:endParaRPr lang="he-IL" b="0" i="0" dirty="0" smtClean="0"/>
        </a:p>
        <a:p>
          <a:pPr rtl="1"/>
          <a:r>
            <a:rPr lang="he-IL" b="0" i="0" dirty="0" smtClean="0"/>
            <a:t>ואינה </a:t>
          </a:r>
          <a:r>
            <a:rPr lang="he-IL" b="0" i="0" dirty="0"/>
            <a:t>נוגעת ברצפה, הגב כפוף מעט.</a:t>
          </a:r>
          <a:endParaRPr lang="he-IL" dirty="0"/>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dgm:spPr/>
      <dgm:t>
        <a:bodyPr/>
        <a:lstStyle/>
        <a:p>
          <a:pPr rtl="1"/>
          <a:r>
            <a:rPr lang="he-IL" b="0" i="0" dirty="0"/>
            <a:t>כפות הרגליים ישרות על הרצפה, הברכיים כפופות בזווית ישרה.</a:t>
          </a:r>
          <a:endParaRPr lang="he-IL" dirty="0"/>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custLinFactNeighborX="340" custLinFactNeighborY="-10505">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pPr rtl="1"/>
          <a:endParaRPr lang="he-IL"/>
        </a:p>
      </dgm:t>
    </dgm:pt>
    <dgm:pt modelId="{596FBAF4-6AF1-49BC-BC00-F11D9BEB2FA9}">
      <dgm:prSet phldrT="[טקסט]"/>
      <dgm:spPr/>
      <dgm:t>
        <a:bodyPr/>
        <a:lstStyle/>
        <a:p>
          <a:pPr rtl="1"/>
          <a:r>
            <a:rPr lang="he-IL" b="0" i="0" dirty="0"/>
            <a:t>ישיבה כפופה מעל השולחן </a:t>
          </a:r>
          <a:endParaRPr lang="he-IL" dirty="0"/>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dgm:spPr/>
      <dgm:t>
        <a:bodyPr/>
        <a:lstStyle/>
        <a:p>
          <a:pPr rtl="1"/>
          <a:r>
            <a:rPr lang="he-IL" b="0" i="0" dirty="0"/>
            <a:t>רגל אחת נשענת על רגל שנייה, ואינה נוגעת ברצפה, הגב כפוף מעט.</a:t>
          </a:r>
          <a:endParaRPr lang="he-IL" dirty="0"/>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dgm:spPr/>
      <dgm:t>
        <a:bodyPr/>
        <a:lstStyle/>
        <a:p>
          <a:pPr rtl="1"/>
          <a:r>
            <a:rPr lang="he-IL" b="0" i="0" dirty="0"/>
            <a:t>כפות הרגליים ישרות על הרצפה, הברכיים כפופות בזווית ישרה.</a:t>
          </a:r>
          <a:endParaRPr lang="he-IL" dirty="0"/>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pPr rtl="1"/>
          <a:endParaRPr lang="he-IL"/>
        </a:p>
      </dgm:t>
    </dgm:pt>
    <dgm:pt modelId="{596FBAF4-6AF1-49BC-BC00-F11D9BEB2FA9}">
      <dgm:prSet phldrT="[טקסט]"/>
      <dgm:spPr/>
      <dgm:t>
        <a:bodyPr/>
        <a:lstStyle/>
        <a:p>
          <a:pPr rtl="1"/>
          <a:r>
            <a:rPr lang="he-IL" b="0" i="0" dirty="0"/>
            <a:t>מכופפים את הגב</a:t>
          </a:r>
          <a:endParaRPr lang="he-IL" dirty="0"/>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dgm:spPr/>
      <dgm:t>
        <a:bodyPr/>
        <a:lstStyle/>
        <a:p>
          <a:pPr rtl="1"/>
          <a:r>
            <a:rPr lang="he-IL" b="0" i="0" dirty="0"/>
            <a:t>מכופפים את הברכיים ואת הגב</a:t>
          </a:r>
          <a:endParaRPr lang="he-IL" dirty="0"/>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dgm:spPr/>
      <dgm:t>
        <a:bodyPr/>
        <a:lstStyle/>
        <a:p>
          <a:pPr rtl="1"/>
          <a:r>
            <a:rPr lang="he-IL" b="0" i="0" dirty="0"/>
            <a:t>מכופפים את </a:t>
          </a:r>
          <a:r>
            <a:rPr lang="he-IL" b="0" i="0" dirty="0" smtClean="0"/>
            <a:t>הברכיים ולא את הגב</a:t>
          </a:r>
          <a:endParaRPr lang="he-IL" dirty="0"/>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6E0FFC9-D703-476E-B497-097F917C7762}"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pPr rtl="1"/>
          <a:endParaRPr lang="he-IL"/>
        </a:p>
      </dgm:t>
    </dgm:pt>
    <dgm:pt modelId="{596FBAF4-6AF1-49BC-BC00-F11D9BEB2FA9}">
      <dgm:prSet phldrT="[טקסט]"/>
      <dgm:spPr/>
      <dgm:t>
        <a:bodyPr/>
        <a:lstStyle/>
        <a:p>
          <a:pPr rtl="1"/>
          <a:r>
            <a:rPr lang="he-IL" b="0" i="0" dirty="0"/>
            <a:t>מכופפים את הגב</a:t>
          </a:r>
          <a:endParaRPr lang="he-IL" dirty="0"/>
        </a:p>
      </dgm:t>
    </dgm:pt>
    <dgm:pt modelId="{62FE2C45-68E4-4132-ADC9-A469CFE82C35}" type="parTrans" cxnId="{44BFF9D5-23C1-441B-AB3C-2EAC80DAF9D0}">
      <dgm:prSet/>
      <dgm:spPr/>
      <dgm:t>
        <a:bodyPr/>
        <a:lstStyle/>
        <a:p>
          <a:pPr rtl="1"/>
          <a:endParaRPr lang="he-IL"/>
        </a:p>
      </dgm:t>
    </dgm:pt>
    <dgm:pt modelId="{146769B3-485C-47B4-A1D6-4918AE7AE9BF}" type="sibTrans" cxnId="{44BFF9D5-23C1-441B-AB3C-2EAC80DAF9D0}">
      <dgm:prSet/>
      <dgm:spPr/>
      <dgm:t>
        <a:bodyPr/>
        <a:lstStyle/>
        <a:p>
          <a:pPr rtl="1"/>
          <a:endParaRPr lang="he-IL"/>
        </a:p>
      </dgm:t>
    </dgm:pt>
    <dgm:pt modelId="{7F6ED0D6-39EA-4D0D-9478-6FB9C4AD2A7F}">
      <dgm:prSet phldrT="[טקסט]"/>
      <dgm:spPr/>
      <dgm:t>
        <a:bodyPr/>
        <a:lstStyle/>
        <a:p>
          <a:pPr rtl="1"/>
          <a:r>
            <a:rPr lang="he-IL" b="0" i="0" dirty="0"/>
            <a:t>מכופפים את הברכיים ואת הגב</a:t>
          </a:r>
          <a:endParaRPr lang="he-IL" dirty="0"/>
        </a:p>
      </dgm:t>
    </dgm:pt>
    <dgm:pt modelId="{197F94F9-BEF7-4D82-BB82-B386B114F37A}" type="parTrans" cxnId="{A24575B2-67B2-45DA-B939-4878FECB79AC}">
      <dgm:prSet/>
      <dgm:spPr/>
      <dgm:t>
        <a:bodyPr/>
        <a:lstStyle/>
        <a:p>
          <a:pPr rtl="1"/>
          <a:endParaRPr lang="he-IL"/>
        </a:p>
      </dgm:t>
    </dgm:pt>
    <dgm:pt modelId="{EC6CA9E3-81F3-4157-940F-CD5221B42ED6}" type="sibTrans" cxnId="{A24575B2-67B2-45DA-B939-4878FECB79AC}">
      <dgm:prSet/>
      <dgm:spPr/>
      <dgm:t>
        <a:bodyPr/>
        <a:lstStyle/>
        <a:p>
          <a:pPr rtl="1"/>
          <a:endParaRPr lang="he-IL"/>
        </a:p>
      </dgm:t>
    </dgm:pt>
    <dgm:pt modelId="{17DEDE09-468A-475A-AA15-4ABA4365B131}">
      <dgm:prSet phldrT="[טקסט]"/>
      <dgm:spPr/>
      <dgm:t>
        <a:bodyPr/>
        <a:lstStyle/>
        <a:p>
          <a:pPr rtl="1"/>
          <a:r>
            <a:rPr lang="he-IL" b="0" i="0" dirty="0"/>
            <a:t>מכופפים את </a:t>
          </a:r>
          <a:r>
            <a:rPr lang="he-IL" b="0" i="0" dirty="0" smtClean="0"/>
            <a:t>הברכיים ולא את הגב</a:t>
          </a:r>
          <a:endParaRPr lang="he-IL" dirty="0"/>
        </a:p>
      </dgm:t>
    </dgm:pt>
    <dgm:pt modelId="{79621D28-85FF-4A18-B486-172132605A50}" type="parTrans" cxnId="{2399B2B0-0F3A-4A81-81BB-1FA14778355F}">
      <dgm:prSet/>
      <dgm:spPr/>
      <dgm:t>
        <a:bodyPr/>
        <a:lstStyle/>
        <a:p>
          <a:pPr rtl="1"/>
          <a:endParaRPr lang="he-IL"/>
        </a:p>
      </dgm:t>
    </dgm:pt>
    <dgm:pt modelId="{F5023899-DA15-4FBF-90BD-4627D6EB7575}" type="sibTrans" cxnId="{2399B2B0-0F3A-4A81-81BB-1FA14778355F}">
      <dgm:prSet/>
      <dgm:spPr/>
      <dgm:t>
        <a:bodyPr/>
        <a:lstStyle/>
        <a:p>
          <a:pPr rtl="1"/>
          <a:endParaRPr lang="he-IL"/>
        </a:p>
      </dgm:t>
    </dgm:pt>
    <dgm:pt modelId="{EA061D7F-BBB4-458F-B501-769FD2ACC876}" type="pres">
      <dgm:prSet presAssocID="{D6E0FFC9-D703-476E-B497-097F917C7762}" presName="Name0" presStyleCnt="0">
        <dgm:presLayoutVars>
          <dgm:chMax val="7"/>
          <dgm:chPref val="7"/>
          <dgm:dir val="rev"/>
        </dgm:presLayoutVars>
      </dgm:prSet>
      <dgm:spPr/>
      <dgm:t>
        <a:bodyPr/>
        <a:lstStyle/>
        <a:p>
          <a:pPr rtl="1"/>
          <a:endParaRPr lang="he-IL"/>
        </a:p>
      </dgm:t>
    </dgm:pt>
    <dgm:pt modelId="{B96F143C-E989-412F-8C4B-4FB4520A1458}" type="pres">
      <dgm:prSet presAssocID="{D6E0FFC9-D703-476E-B497-097F917C7762}" presName="Name1" presStyleCnt="0"/>
      <dgm:spPr/>
    </dgm:pt>
    <dgm:pt modelId="{942E421C-FD12-4EEF-AB59-2F4689B68762}" type="pres">
      <dgm:prSet presAssocID="{D6E0FFC9-D703-476E-B497-097F917C7762}" presName="cycle" presStyleCnt="0"/>
      <dgm:spPr/>
    </dgm:pt>
    <dgm:pt modelId="{ECEB9515-673C-4846-B761-7BD4C3CA5960}" type="pres">
      <dgm:prSet presAssocID="{D6E0FFC9-D703-476E-B497-097F917C7762}" presName="srcNode" presStyleLbl="node1" presStyleIdx="0" presStyleCnt="3"/>
      <dgm:spPr/>
    </dgm:pt>
    <dgm:pt modelId="{DCDFE81A-4442-42A4-BE84-4C0B5E8D8917}" type="pres">
      <dgm:prSet presAssocID="{D6E0FFC9-D703-476E-B497-097F917C7762}" presName="conn" presStyleLbl="parChTrans1D2" presStyleIdx="0" presStyleCnt="1"/>
      <dgm:spPr/>
      <dgm:t>
        <a:bodyPr/>
        <a:lstStyle/>
        <a:p>
          <a:pPr rtl="1"/>
          <a:endParaRPr lang="he-IL"/>
        </a:p>
      </dgm:t>
    </dgm:pt>
    <dgm:pt modelId="{FBE47BBF-4234-4EE4-B53E-A5F1B1A5642C}" type="pres">
      <dgm:prSet presAssocID="{D6E0FFC9-D703-476E-B497-097F917C7762}" presName="extraNode" presStyleLbl="node1" presStyleIdx="0" presStyleCnt="3"/>
      <dgm:spPr/>
    </dgm:pt>
    <dgm:pt modelId="{33B5B460-FD08-43B8-A37A-CA1B9D43CB25}" type="pres">
      <dgm:prSet presAssocID="{D6E0FFC9-D703-476E-B497-097F917C7762}" presName="dstNode" presStyleLbl="node1" presStyleIdx="0" presStyleCnt="3"/>
      <dgm:spPr/>
    </dgm:pt>
    <dgm:pt modelId="{3108EBB5-FD46-4191-96CC-BDEF2E312A60}" type="pres">
      <dgm:prSet presAssocID="{596FBAF4-6AF1-49BC-BC00-F11D9BEB2FA9}" presName="text_1" presStyleLbl="node1" presStyleIdx="0" presStyleCnt="3">
        <dgm:presLayoutVars>
          <dgm:bulletEnabled val="1"/>
        </dgm:presLayoutVars>
      </dgm:prSet>
      <dgm:spPr/>
      <dgm:t>
        <a:bodyPr/>
        <a:lstStyle/>
        <a:p>
          <a:pPr rtl="1"/>
          <a:endParaRPr lang="he-IL"/>
        </a:p>
      </dgm:t>
    </dgm:pt>
    <dgm:pt modelId="{19E75AED-9FB8-45E6-8A60-CB0FF67C202C}" type="pres">
      <dgm:prSet presAssocID="{596FBAF4-6AF1-49BC-BC00-F11D9BEB2FA9}" presName="accent_1" presStyleCnt="0"/>
      <dgm:spPr/>
    </dgm:pt>
    <dgm:pt modelId="{7D912195-15DC-4611-A13A-775F2FA58261}" type="pres">
      <dgm:prSet presAssocID="{596FBAF4-6AF1-49BC-BC00-F11D9BEB2FA9}" presName="accentRepeatNode" presStyleLbl="solidFgAcc1" presStyleIdx="0" presStyleCnt="3"/>
      <dgm:spPr/>
    </dgm:pt>
    <dgm:pt modelId="{8F5EF88D-9735-4969-9910-821178D305FB}" type="pres">
      <dgm:prSet presAssocID="{7F6ED0D6-39EA-4D0D-9478-6FB9C4AD2A7F}" presName="text_2" presStyleLbl="node1" presStyleIdx="1" presStyleCnt="3">
        <dgm:presLayoutVars>
          <dgm:bulletEnabled val="1"/>
        </dgm:presLayoutVars>
      </dgm:prSet>
      <dgm:spPr/>
      <dgm:t>
        <a:bodyPr/>
        <a:lstStyle/>
        <a:p>
          <a:pPr rtl="1"/>
          <a:endParaRPr lang="he-IL"/>
        </a:p>
      </dgm:t>
    </dgm:pt>
    <dgm:pt modelId="{CD0A068B-6A91-42E6-A2D4-E5648A269A96}" type="pres">
      <dgm:prSet presAssocID="{7F6ED0D6-39EA-4D0D-9478-6FB9C4AD2A7F}" presName="accent_2" presStyleCnt="0"/>
      <dgm:spPr/>
    </dgm:pt>
    <dgm:pt modelId="{B32CAB45-8042-4C5C-B8B9-CD3D7CFC05A4}" type="pres">
      <dgm:prSet presAssocID="{7F6ED0D6-39EA-4D0D-9478-6FB9C4AD2A7F}" presName="accentRepeatNode" presStyleLbl="solidFgAcc1" presStyleIdx="1" presStyleCnt="3"/>
      <dgm:spPr/>
    </dgm:pt>
    <dgm:pt modelId="{76FEB878-553A-48AA-9BE0-732C8AB084D0}" type="pres">
      <dgm:prSet presAssocID="{17DEDE09-468A-475A-AA15-4ABA4365B131}" presName="text_3" presStyleLbl="node1" presStyleIdx="2" presStyleCnt="3">
        <dgm:presLayoutVars>
          <dgm:bulletEnabled val="1"/>
        </dgm:presLayoutVars>
      </dgm:prSet>
      <dgm:spPr/>
      <dgm:t>
        <a:bodyPr/>
        <a:lstStyle/>
        <a:p>
          <a:pPr rtl="1"/>
          <a:endParaRPr lang="he-IL"/>
        </a:p>
      </dgm:t>
    </dgm:pt>
    <dgm:pt modelId="{12EF68E4-ACDD-4F78-85A5-867EB2B8EF9E}" type="pres">
      <dgm:prSet presAssocID="{17DEDE09-468A-475A-AA15-4ABA4365B131}" presName="accent_3" presStyleCnt="0"/>
      <dgm:spPr/>
    </dgm:pt>
    <dgm:pt modelId="{BCAACDFC-DA30-4371-882B-C4A2A7775517}" type="pres">
      <dgm:prSet presAssocID="{17DEDE09-468A-475A-AA15-4ABA4365B131}" presName="accentRepeatNode" presStyleLbl="solidFgAcc1" presStyleIdx="2" presStyleCnt="3"/>
      <dgm:spPr/>
    </dgm:pt>
  </dgm:ptLst>
  <dgm:cxnLst>
    <dgm:cxn modelId="{CA6E1742-99A9-4F73-B7EC-37C3580BAF12}" type="presOf" srcId="{7F6ED0D6-39EA-4D0D-9478-6FB9C4AD2A7F}" destId="{8F5EF88D-9735-4969-9910-821178D305FB}" srcOrd="0" destOrd="0" presId="urn:microsoft.com/office/officeart/2008/layout/VerticalCurvedList"/>
    <dgm:cxn modelId="{EDDD86FD-A1E0-437D-9D6E-27396EFBD353}" type="presOf" srcId="{596FBAF4-6AF1-49BC-BC00-F11D9BEB2FA9}" destId="{3108EBB5-FD46-4191-96CC-BDEF2E312A60}" srcOrd="0" destOrd="0" presId="urn:microsoft.com/office/officeart/2008/layout/VerticalCurvedList"/>
    <dgm:cxn modelId="{9867B7BD-5CF9-4815-ABD9-CAC65228250F}" type="presOf" srcId="{146769B3-485C-47B4-A1D6-4918AE7AE9BF}" destId="{DCDFE81A-4442-42A4-BE84-4C0B5E8D8917}" srcOrd="0" destOrd="0" presId="urn:microsoft.com/office/officeart/2008/layout/VerticalCurvedList"/>
    <dgm:cxn modelId="{44BFF9D5-23C1-441B-AB3C-2EAC80DAF9D0}" srcId="{D6E0FFC9-D703-476E-B497-097F917C7762}" destId="{596FBAF4-6AF1-49BC-BC00-F11D9BEB2FA9}" srcOrd="0" destOrd="0" parTransId="{62FE2C45-68E4-4132-ADC9-A469CFE82C35}" sibTransId="{146769B3-485C-47B4-A1D6-4918AE7AE9BF}"/>
    <dgm:cxn modelId="{2399B2B0-0F3A-4A81-81BB-1FA14778355F}" srcId="{D6E0FFC9-D703-476E-B497-097F917C7762}" destId="{17DEDE09-468A-475A-AA15-4ABA4365B131}" srcOrd="2" destOrd="0" parTransId="{79621D28-85FF-4A18-B486-172132605A50}" sibTransId="{F5023899-DA15-4FBF-90BD-4627D6EB7575}"/>
    <dgm:cxn modelId="{1D962B58-42A6-4965-9293-C0479649FE38}" type="presOf" srcId="{D6E0FFC9-D703-476E-B497-097F917C7762}" destId="{EA061D7F-BBB4-458F-B501-769FD2ACC876}" srcOrd="0" destOrd="0" presId="urn:microsoft.com/office/officeart/2008/layout/VerticalCurvedList"/>
    <dgm:cxn modelId="{D1751C5E-8DAA-4310-9DD1-0940417DE6B3}" type="presOf" srcId="{17DEDE09-468A-475A-AA15-4ABA4365B131}" destId="{76FEB878-553A-48AA-9BE0-732C8AB084D0}" srcOrd="0" destOrd="0" presId="urn:microsoft.com/office/officeart/2008/layout/VerticalCurvedList"/>
    <dgm:cxn modelId="{A24575B2-67B2-45DA-B939-4878FECB79AC}" srcId="{D6E0FFC9-D703-476E-B497-097F917C7762}" destId="{7F6ED0D6-39EA-4D0D-9478-6FB9C4AD2A7F}" srcOrd="1" destOrd="0" parTransId="{197F94F9-BEF7-4D82-BB82-B386B114F37A}" sibTransId="{EC6CA9E3-81F3-4157-940F-CD5221B42ED6}"/>
    <dgm:cxn modelId="{C7EFE42D-D21B-4D04-A443-93C8FF58E945}" type="presParOf" srcId="{EA061D7F-BBB4-458F-B501-769FD2ACC876}" destId="{B96F143C-E989-412F-8C4B-4FB4520A1458}" srcOrd="0" destOrd="0" presId="urn:microsoft.com/office/officeart/2008/layout/VerticalCurvedList"/>
    <dgm:cxn modelId="{4D2F447D-F5A5-4AAB-B243-E932AC6BFB40}" type="presParOf" srcId="{B96F143C-E989-412F-8C4B-4FB4520A1458}" destId="{942E421C-FD12-4EEF-AB59-2F4689B68762}" srcOrd="0" destOrd="0" presId="urn:microsoft.com/office/officeart/2008/layout/VerticalCurvedList"/>
    <dgm:cxn modelId="{6AF9E049-3300-4942-BD34-53999B259CDF}" type="presParOf" srcId="{942E421C-FD12-4EEF-AB59-2F4689B68762}" destId="{ECEB9515-673C-4846-B761-7BD4C3CA5960}" srcOrd="0" destOrd="0" presId="urn:microsoft.com/office/officeart/2008/layout/VerticalCurvedList"/>
    <dgm:cxn modelId="{6FA32F82-1F90-4270-9A64-5A9AA0C7C36A}" type="presParOf" srcId="{942E421C-FD12-4EEF-AB59-2F4689B68762}" destId="{DCDFE81A-4442-42A4-BE84-4C0B5E8D8917}" srcOrd="1" destOrd="0" presId="urn:microsoft.com/office/officeart/2008/layout/VerticalCurvedList"/>
    <dgm:cxn modelId="{CE1E9ACB-2CF1-47C2-8FB9-402C3B91DDF4}" type="presParOf" srcId="{942E421C-FD12-4EEF-AB59-2F4689B68762}" destId="{FBE47BBF-4234-4EE4-B53E-A5F1B1A5642C}" srcOrd="2" destOrd="0" presId="urn:microsoft.com/office/officeart/2008/layout/VerticalCurvedList"/>
    <dgm:cxn modelId="{297DE2E3-4707-40D9-AF87-F8D0C26458AC}" type="presParOf" srcId="{942E421C-FD12-4EEF-AB59-2F4689B68762}" destId="{33B5B460-FD08-43B8-A37A-CA1B9D43CB25}" srcOrd="3" destOrd="0" presId="urn:microsoft.com/office/officeart/2008/layout/VerticalCurvedList"/>
    <dgm:cxn modelId="{77581516-8EA2-4BB5-A472-0554F3DB34B6}" type="presParOf" srcId="{B96F143C-E989-412F-8C4B-4FB4520A1458}" destId="{3108EBB5-FD46-4191-96CC-BDEF2E312A60}" srcOrd="1" destOrd="0" presId="urn:microsoft.com/office/officeart/2008/layout/VerticalCurvedList"/>
    <dgm:cxn modelId="{6317B247-E7FC-459D-94B4-75C67583895B}" type="presParOf" srcId="{B96F143C-E989-412F-8C4B-4FB4520A1458}" destId="{19E75AED-9FB8-45E6-8A60-CB0FF67C202C}" srcOrd="2" destOrd="0" presId="urn:microsoft.com/office/officeart/2008/layout/VerticalCurvedList"/>
    <dgm:cxn modelId="{ACA4E364-8089-49C6-9E52-5865C0A00FA4}" type="presParOf" srcId="{19E75AED-9FB8-45E6-8A60-CB0FF67C202C}" destId="{7D912195-15DC-4611-A13A-775F2FA58261}" srcOrd="0" destOrd="0" presId="urn:microsoft.com/office/officeart/2008/layout/VerticalCurvedList"/>
    <dgm:cxn modelId="{96490922-36AC-42AB-8E88-98657F323D91}" type="presParOf" srcId="{B96F143C-E989-412F-8C4B-4FB4520A1458}" destId="{8F5EF88D-9735-4969-9910-821178D305FB}" srcOrd="3" destOrd="0" presId="urn:microsoft.com/office/officeart/2008/layout/VerticalCurvedList"/>
    <dgm:cxn modelId="{F2427307-C8E5-44D4-92B9-62D25B143BF4}" type="presParOf" srcId="{B96F143C-E989-412F-8C4B-4FB4520A1458}" destId="{CD0A068B-6A91-42E6-A2D4-E5648A269A96}" srcOrd="4" destOrd="0" presId="urn:microsoft.com/office/officeart/2008/layout/VerticalCurvedList"/>
    <dgm:cxn modelId="{B8ABB242-F752-4D6E-8381-7EFA3B0CC1CE}" type="presParOf" srcId="{CD0A068B-6A91-42E6-A2D4-E5648A269A96}" destId="{B32CAB45-8042-4C5C-B8B9-CD3D7CFC05A4}" srcOrd="0" destOrd="0" presId="urn:microsoft.com/office/officeart/2008/layout/VerticalCurvedList"/>
    <dgm:cxn modelId="{29629F6C-C9AD-4208-AAA3-37BAEE470CCD}" type="presParOf" srcId="{B96F143C-E989-412F-8C4B-4FB4520A1458}" destId="{76FEB878-553A-48AA-9BE0-732C8AB084D0}" srcOrd="5" destOrd="0" presId="urn:microsoft.com/office/officeart/2008/layout/VerticalCurvedList"/>
    <dgm:cxn modelId="{398C0918-B769-4F28-9C57-D67A9AEE7608}" type="presParOf" srcId="{B96F143C-E989-412F-8C4B-4FB4520A1458}" destId="{12EF68E4-ACDD-4F78-85A5-867EB2B8EF9E}" srcOrd="6" destOrd="0" presId="urn:microsoft.com/office/officeart/2008/layout/VerticalCurvedList"/>
    <dgm:cxn modelId="{C56D1DE6-A805-4651-AE84-A92C776AF7CD}" type="presParOf" srcId="{12EF68E4-ACDD-4F78-85A5-867EB2B8EF9E}" destId="{BCAACDFC-DA30-4371-882B-C4A2A777551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C841C92-9FDD-4D7B-BE17-E186D52FD11E}" type="doc">
      <dgm:prSet loTypeId="urn:microsoft.com/office/officeart/2005/8/layout/vList2" loCatId="list" qsTypeId="urn:microsoft.com/office/officeart/2005/8/quickstyle/simple1" qsCatId="simple" csTypeId="urn:microsoft.com/office/officeart/2005/8/colors/colorful4" csCatId="colorful" phldr="1"/>
      <dgm:spPr/>
      <dgm:t>
        <a:bodyPr/>
        <a:lstStyle/>
        <a:p>
          <a:pPr rtl="1"/>
          <a:endParaRPr lang="he-IL"/>
        </a:p>
      </dgm:t>
    </dgm:pt>
    <dgm:pt modelId="{47A0AC15-37D8-4785-A4CA-8FE986E07DF5}">
      <dgm:prSet phldrT="[טקסט]" custT="1"/>
      <dgm:spPr/>
      <dgm:t>
        <a:bodyPr/>
        <a:lstStyle/>
        <a:p>
          <a:pPr algn="ctr" rtl="1"/>
          <a:r>
            <a:rPr lang="he-IL" sz="2800" dirty="0"/>
            <a:t>עצמות </a:t>
          </a:r>
          <a:r>
            <a:rPr lang="he-IL" sz="2800" dirty="0" smtClean="0"/>
            <a:t>שטוחות</a:t>
          </a:r>
          <a:endParaRPr lang="he-IL" sz="2800" dirty="0"/>
        </a:p>
      </dgm:t>
    </dgm:pt>
    <dgm:pt modelId="{58DCBF89-72C1-4198-B38E-7DC87AA0F232}" type="parTrans" cxnId="{2E26EE79-9FBF-4023-B531-F7AB3AEBEA59}">
      <dgm:prSet/>
      <dgm:spPr/>
      <dgm:t>
        <a:bodyPr/>
        <a:lstStyle/>
        <a:p>
          <a:pPr algn="ctr" rtl="1"/>
          <a:endParaRPr lang="he-IL" sz="2400"/>
        </a:p>
      </dgm:t>
    </dgm:pt>
    <dgm:pt modelId="{47F6EC68-004B-48BF-A0AB-B1194E142C25}" type="sibTrans" cxnId="{2E26EE79-9FBF-4023-B531-F7AB3AEBEA59}">
      <dgm:prSet/>
      <dgm:spPr/>
      <dgm:t>
        <a:bodyPr/>
        <a:lstStyle/>
        <a:p>
          <a:pPr algn="ctr" rtl="1"/>
          <a:endParaRPr lang="he-IL" sz="2400"/>
        </a:p>
      </dgm:t>
    </dgm:pt>
    <dgm:pt modelId="{0D445C9B-C730-4E6F-ADFD-EDF0FCB75BFC}">
      <dgm:prSet phldrT="[טקסט]" custT="1"/>
      <dgm:spPr/>
      <dgm:t>
        <a:bodyPr/>
        <a:lstStyle/>
        <a:p>
          <a:pPr algn="ctr" rtl="1"/>
          <a:r>
            <a:rPr lang="he-IL" sz="2800" dirty="0"/>
            <a:t>עצמות דקות וקטנות </a:t>
          </a:r>
        </a:p>
      </dgm:t>
    </dgm:pt>
    <dgm:pt modelId="{A59C9DC0-AC52-4A94-8CA0-6737AE21CDD7}" type="parTrans" cxnId="{16E303B1-9238-46BC-A22E-0EC17EF1FF0D}">
      <dgm:prSet/>
      <dgm:spPr/>
      <dgm:t>
        <a:bodyPr/>
        <a:lstStyle/>
        <a:p>
          <a:pPr algn="ctr" rtl="1"/>
          <a:endParaRPr lang="he-IL" sz="2400"/>
        </a:p>
      </dgm:t>
    </dgm:pt>
    <dgm:pt modelId="{0B07CD35-0DF2-4CF2-A0A8-0E12327D6557}" type="sibTrans" cxnId="{16E303B1-9238-46BC-A22E-0EC17EF1FF0D}">
      <dgm:prSet/>
      <dgm:spPr/>
      <dgm:t>
        <a:bodyPr/>
        <a:lstStyle/>
        <a:p>
          <a:pPr algn="ctr" rtl="1"/>
          <a:endParaRPr lang="he-IL" sz="2400"/>
        </a:p>
      </dgm:t>
    </dgm:pt>
    <dgm:pt modelId="{2341356E-6521-41BA-BEDC-D6D731F79333}">
      <dgm:prSet phldrT="[טקסט]" custT="1"/>
      <dgm:spPr/>
      <dgm:t>
        <a:bodyPr/>
        <a:lstStyle/>
        <a:p>
          <a:pPr algn="ctr" rtl="1"/>
          <a:r>
            <a:rPr lang="he-IL" sz="2800" dirty="0"/>
            <a:t>עצמות ארוכות </a:t>
          </a:r>
        </a:p>
      </dgm:t>
    </dgm:pt>
    <dgm:pt modelId="{452F42EE-E39C-4987-9926-1C574E5C007C}" type="parTrans" cxnId="{0B27DCB2-0E81-40B3-B258-8C915783C447}">
      <dgm:prSet/>
      <dgm:spPr/>
      <dgm:t>
        <a:bodyPr/>
        <a:lstStyle/>
        <a:p>
          <a:pPr algn="ctr" rtl="1"/>
          <a:endParaRPr lang="he-IL" sz="2400"/>
        </a:p>
      </dgm:t>
    </dgm:pt>
    <dgm:pt modelId="{579B6DB3-5D60-4367-A2C8-42F90886C94A}" type="sibTrans" cxnId="{0B27DCB2-0E81-40B3-B258-8C915783C447}">
      <dgm:prSet/>
      <dgm:spPr/>
      <dgm:t>
        <a:bodyPr/>
        <a:lstStyle/>
        <a:p>
          <a:pPr algn="ctr" rtl="1"/>
          <a:endParaRPr lang="he-IL" sz="2400"/>
        </a:p>
      </dgm:t>
    </dgm:pt>
    <dgm:pt modelId="{E42B9811-A6E3-4A4F-A177-C4E883C34BCB}" type="pres">
      <dgm:prSet presAssocID="{9C841C92-9FDD-4D7B-BE17-E186D52FD11E}" presName="linear" presStyleCnt="0">
        <dgm:presLayoutVars>
          <dgm:animLvl val="lvl"/>
          <dgm:resizeHandles val="exact"/>
        </dgm:presLayoutVars>
      </dgm:prSet>
      <dgm:spPr/>
      <dgm:t>
        <a:bodyPr/>
        <a:lstStyle/>
        <a:p>
          <a:pPr rtl="1"/>
          <a:endParaRPr lang="he-IL"/>
        </a:p>
      </dgm:t>
    </dgm:pt>
    <dgm:pt modelId="{1BDCC439-57EE-46F6-9BCD-A0816ED6D7CB}" type="pres">
      <dgm:prSet presAssocID="{47A0AC15-37D8-4785-A4CA-8FE986E07DF5}" presName="parentText" presStyleLbl="node1" presStyleIdx="0" presStyleCnt="3">
        <dgm:presLayoutVars>
          <dgm:chMax val="0"/>
          <dgm:bulletEnabled val="1"/>
        </dgm:presLayoutVars>
      </dgm:prSet>
      <dgm:spPr/>
      <dgm:t>
        <a:bodyPr/>
        <a:lstStyle/>
        <a:p>
          <a:pPr rtl="1"/>
          <a:endParaRPr lang="he-IL"/>
        </a:p>
      </dgm:t>
    </dgm:pt>
    <dgm:pt modelId="{EF0B1091-4984-4C07-B5B4-543571BB2F25}" type="pres">
      <dgm:prSet presAssocID="{47F6EC68-004B-48BF-A0AB-B1194E142C25}" presName="spacer" presStyleCnt="0"/>
      <dgm:spPr/>
    </dgm:pt>
    <dgm:pt modelId="{D0809369-8581-4B48-A746-17919D8EF421}" type="pres">
      <dgm:prSet presAssocID="{0D445C9B-C730-4E6F-ADFD-EDF0FCB75BFC}" presName="parentText" presStyleLbl="node1" presStyleIdx="1" presStyleCnt="3">
        <dgm:presLayoutVars>
          <dgm:chMax val="0"/>
          <dgm:bulletEnabled val="1"/>
        </dgm:presLayoutVars>
      </dgm:prSet>
      <dgm:spPr/>
      <dgm:t>
        <a:bodyPr/>
        <a:lstStyle/>
        <a:p>
          <a:pPr rtl="1"/>
          <a:endParaRPr lang="he-IL"/>
        </a:p>
      </dgm:t>
    </dgm:pt>
    <dgm:pt modelId="{3325A272-37DC-4CBA-A4A8-30DC1E3A4EAD}" type="pres">
      <dgm:prSet presAssocID="{0B07CD35-0DF2-4CF2-A0A8-0E12327D6557}" presName="spacer" presStyleCnt="0"/>
      <dgm:spPr/>
    </dgm:pt>
    <dgm:pt modelId="{F76A27EC-5F40-4CBC-85CB-F2306054B5AB}" type="pres">
      <dgm:prSet presAssocID="{2341356E-6521-41BA-BEDC-D6D731F79333}" presName="parentText" presStyleLbl="node1" presStyleIdx="2" presStyleCnt="3">
        <dgm:presLayoutVars>
          <dgm:chMax val="0"/>
          <dgm:bulletEnabled val="1"/>
        </dgm:presLayoutVars>
      </dgm:prSet>
      <dgm:spPr/>
      <dgm:t>
        <a:bodyPr/>
        <a:lstStyle/>
        <a:p>
          <a:pPr rtl="1"/>
          <a:endParaRPr lang="he-IL"/>
        </a:p>
      </dgm:t>
    </dgm:pt>
  </dgm:ptLst>
  <dgm:cxnLst>
    <dgm:cxn modelId="{D109C98E-6EDD-42DF-A36D-D713D1A2E5D9}" type="presOf" srcId="{9C841C92-9FDD-4D7B-BE17-E186D52FD11E}" destId="{E42B9811-A6E3-4A4F-A177-C4E883C34BCB}" srcOrd="0" destOrd="0" presId="urn:microsoft.com/office/officeart/2005/8/layout/vList2"/>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3ECAF79A-70EF-4BCD-88A8-22F007751C45}" type="presOf" srcId="{47A0AC15-37D8-4785-A4CA-8FE986E07DF5}" destId="{1BDCC439-57EE-46F6-9BCD-A0816ED6D7CB}" srcOrd="0" destOrd="0" presId="urn:microsoft.com/office/officeart/2005/8/layout/vList2"/>
    <dgm:cxn modelId="{2E26EE79-9FBF-4023-B531-F7AB3AEBEA59}" srcId="{9C841C92-9FDD-4D7B-BE17-E186D52FD11E}" destId="{47A0AC15-37D8-4785-A4CA-8FE986E07DF5}" srcOrd="0" destOrd="0" parTransId="{58DCBF89-72C1-4198-B38E-7DC87AA0F232}" sibTransId="{47F6EC68-004B-48BF-A0AB-B1194E142C25}"/>
    <dgm:cxn modelId="{FE7CFEA4-BCD7-40F5-861A-F3A2186A7FB1}" type="presOf" srcId="{2341356E-6521-41BA-BEDC-D6D731F79333}" destId="{F76A27EC-5F40-4CBC-85CB-F2306054B5AB}" srcOrd="0" destOrd="0" presId="urn:microsoft.com/office/officeart/2005/8/layout/vList2"/>
    <dgm:cxn modelId="{8FDA4EA9-8948-42EB-B91C-5D81C106B94B}" type="presOf" srcId="{0D445C9B-C730-4E6F-ADFD-EDF0FCB75BFC}" destId="{D0809369-8581-4B48-A746-17919D8EF421}" srcOrd="0" destOrd="0" presId="urn:microsoft.com/office/officeart/2005/8/layout/vList2"/>
    <dgm:cxn modelId="{DEB92F04-A8BF-4C15-95CC-15FCD7D890A7}" type="presParOf" srcId="{E42B9811-A6E3-4A4F-A177-C4E883C34BCB}" destId="{1BDCC439-57EE-46F6-9BCD-A0816ED6D7CB}" srcOrd="0" destOrd="0" presId="urn:microsoft.com/office/officeart/2005/8/layout/vList2"/>
    <dgm:cxn modelId="{6515DD51-5FD6-4A16-9671-A91D9DD6887F}" type="presParOf" srcId="{E42B9811-A6E3-4A4F-A177-C4E883C34BCB}" destId="{EF0B1091-4984-4C07-B5B4-543571BB2F25}" srcOrd="1" destOrd="0" presId="urn:microsoft.com/office/officeart/2005/8/layout/vList2"/>
    <dgm:cxn modelId="{B32F7D6B-23B5-48CC-BFEC-2B41D76E5815}" type="presParOf" srcId="{E42B9811-A6E3-4A4F-A177-C4E883C34BCB}" destId="{D0809369-8581-4B48-A746-17919D8EF421}" srcOrd="2" destOrd="0" presId="urn:microsoft.com/office/officeart/2005/8/layout/vList2"/>
    <dgm:cxn modelId="{B152B81B-714C-4D9A-957A-2E061A5C8C16}" type="presParOf" srcId="{E42B9811-A6E3-4A4F-A177-C4E883C34BCB}" destId="{3325A272-37DC-4CBA-A4A8-30DC1E3A4EAD}" srcOrd="3" destOrd="0" presId="urn:microsoft.com/office/officeart/2005/8/layout/vList2"/>
    <dgm:cxn modelId="{6343BCF7-2C98-4563-953B-92ECE644AA41}" type="presParOf" srcId="{E42B9811-A6E3-4A4F-A177-C4E883C34BCB}" destId="{F76A27EC-5F40-4CBC-85CB-F2306054B5AB}"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C841C92-9FDD-4D7B-BE17-E186D52FD11E}" type="doc">
      <dgm:prSet loTypeId="urn:microsoft.com/office/officeart/2005/8/layout/vList2" loCatId="list" qsTypeId="urn:microsoft.com/office/officeart/2005/8/quickstyle/simple1" qsCatId="simple" csTypeId="urn:microsoft.com/office/officeart/2005/8/colors/colorful4" csCatId="colorful" phldr="1"/>
      <dgm:spPr/>
      <dgm:t>
        <a:bodyPr/>
        <a:lstStyle/>
        <a:p>
          <a:pPr rtl="1"/>
          <a:endParaRPr lang="he-IL"/>
        </a:p>
      </dgm:t>
    </dgm:pt>
    <dgm:pt modelId="{47A0AC15-37D8-4785-A4CA-8FE986E07DF5}">
      <dgm:prSet phldrT="[טקסט]" custT="1"/>
      <dgm:spPr/>
      <dgm:t>
        <a:bodyPr/>
        <a:lstStyle/>
        <a:p>
          <a:pPr algn="ctr" rtl="1"/>
          <a:r>
            <a:rPr lang="he-IL" sz="2800" dirty="0"/>
            <a:t>עצמות </a:t>
          </a:r>
          <a:r>
            <a:rPr lang="he-IL" sz="2800" dirty="0" smtClean="0"/>
            <a:t>שטוחות</a:t>
          </a:r>
          <a:endParaRPr lang="he-IL" sz="2800" dirty="0"/>
        </a:p>
      </dgm:t>
    </dgm:pt>
    <dgm:pt modelId="{58DCBF89-72C1-4198-B38E-7DC87AA0F232}" type="parTrans" cxnId="{2E26EE79-9FBF-4023-B531-F7AB3AEBEA59}">
      <dgm:prSet/>
      <dgm:spPr/>
      <dgm:t>
        <a:bodyPr/>
        <a:lstStyle/>
        <a:p>
          <a:pPr algn="ctr" rtl="1"/>
          <a:endParaRPr lang="he-IL" sz="2400"/>
        </a:p>
      </dgm:t>
    </dgm:pt>
    <dgm:pt modelId="{47F6EC68-004B-48BF-A0AB-B1194E142C25}" type="sibTrans" cxnId="{2E26EE79-9FBF-4023-B531-F7AB3AEBEA59}">
      <dgm:prSet/>
      <dgm:spPr/>
      <dgm:t>
        <a:bodyPr/>
        <a:lstStyle/>
        <a:p>
          <a:pPr algn="ctr" rtl="1"/>
          <a:endParaRPr lang="he-IL" sz="2400"/>
        </a:p>
      </dgm:t>
    </dgm:pt>
    <dgm:pt modelId="{0D445C9B-C730-4E6F-ADFD-EDF0FCB75BFC}">
      <dgm:prSet phldrT="[טקסט]" custT="1"/>
      <dgm:spPr/>
      <dgm:t>
        <a:bodyPr/>
        <a:lstStyle/>
        <a:p>
          <a:pPr algn="ctr" rtl="1"/>
          <a:r>
            <a:rPr lang="he-IL" sz="2800" dirty="0"/>
            <a:t>עצמות דקות וקטנות </a:t>
          </a:r>
        </a:p>
      </dgm:t>
    </dgm:pt>
    <dgm:pt modelId="{A59C9DC0-AC52-4A94-8CA0-6737AE21CDD7}" type="parTrans" cxnId="{16E303B1-9238-46BC-A22E-0EC17EF1FF0D}">
      <dgm:prSet/>
      <dgm:spPr/>
      <dgm:t>
        <a:bodyPr/>
        <a:lstStyle/>
        <a:p>
          <a:pPr algn="ctr" rtl="1"/>
          <a:endParaRPr lang="he-IL" sz="2400"/>
        </a:p>
      </dgm:t>
    </dgm:pt>
    <dgm:pt modelId="{0B07CD35-0DF2-4CF2-A0A8-0E12327D6557}" type="sibTrans" cxnId="{16E303B1-9238-46BC-A22E-0EC17EF1FF0D}">
      <dgm:prSet/>
      <dgm:spPr/>
      <dgm:t>
        <a:bodyPr/>
        <a:lstStyle/>
        <a:p>
          <a:pPr algn="ctr" rtl="1"/>
          <a:endParaRPr lang="he-IL" sz="2400"/>
        </a:p>
      </dgm:t>
    </dgm:pt>
    <dgm:pt modelId="{2341356E-6521-41BA-BEDC-D6D731F79333}">
      <dgm:prSet phldrT="[טקסט]" custT="1"/>
      <dgm:spPr/>
      <dgm:t>
        <a:bodyPr/>
        <a:lstStyle/>
        <a:p>
          <a:pPr algn="ctr" rtl="1"/>
          <a:r>
            <a:rPr lang="he-IL" sz="2800" dirty="0"/>
            <a:t>עצמות ארוכות </a:t>
          </a:r>
        </a:p>
      </dgm:t>
    </dgm:pt>
    <dgm:pt modelId="{452F42EE-E39C-4987-9926-1C574E5C007C}" type="parTrans" cxnId="{0B27DCB2-0E81-40B3-B258-8C915783C447}">
      <dgm:prSet/>
      <dgm:spPr/>
      <dgm:t>
        <a:bodyPr/>
        <a:lstStyle/>
        <a:p>
          <a:pPr algn="ctr" rtl="1"/>
          <a:endParaRPr lang="he-IL" sz="2400"/>
        </a:p>
      </dgm:t>
    </dgm:pt>
    <dgm:pt modelId="{579B6DB3-5D60-4367-A2C8-42F90886C94A}" type="sibTrans" cxnId="{0B27DCB2-0E81-40B3-B258-8C915783C447}">
      <dgm:prSet/>
      <dgm:spPr/>
      <dgm:t>
        <a:bodyPr/>
        <a:lstStyle/>
        <a:p>
          <a:pPr algn="ctr" rtl="1"/>
          <a:endParaRPr lang="he-IL" sz="2400"/>
        </a:p>
      </dgm:t>
    </dgm:pt>
    <dgm:pt modelId="{E42B9811-A6E3-4A4F-A177-C4E883C34BCB}" type="pres">
      <dgm:prSet presAssocID="{9C841C92-9FDD-4D7B-BE17-E186D52FD11E}" presName="linear" presStyleCnt="0">
        <dgm:presLayoutVars>
          <dgm:animLvl val="lvl"/>
          <dgm:resizeHandles val="exact"/>
        </dgm:presLayoutVars>
      </dgm:prSet>
      <dgm:spPr/>
      <dgm:t>
        <a:bodyPr/>
        <a:lstStyle/>
        <a:p>
          <a:pPr rtl="1"/>
          <a:endParaRPr lang="he-IL"/>
        </a:p>
      </dgm:t>
    </dgm:pt>
    <dgm:pt modelId="{1BDCC439-57EE-46F6-9BCD-A0816ED6D7CB}" type="pres">
      <dgm:prSet presAssocID="{47A0AC15-37D8-4785-A4CA-8FE986E07DF5}" presName="parentText" presStyleLbl="node1" presStyleIdx="0" presStyleCnt="3">
        <dgm:presLayoutVars>
          <dgm:chMax val="0"/>
          <dgm:bulletEnabled val="1"/>
        </dgm:presLayoutVars>
      </dgm:prSet>
      <dgm:spPr/>
      <dgm:t>
        <a:bodyPr/>
        <a:lstStyle/>
        <a:p>
          <a:pPr rtl="1"/>
          <a:endParaRPr lang="he-IL"/>
        </a:p>
      </dgm:t>
    </dgm:pt>
    <dgm:pt modelId="{EF0B1091-4984-4C07-B5B4-543571BB2F25}" type="pres">
      <dgm:prSet presAssocID="{47F6EC68-004B-48BF-A0AB-B1194E142C25}" presName="spacer" presStyleCnt="0"/>
      <dgm:spPr/>
    </dgm:pt>
    <dgm:pt modelId="{D0809369-8581-4B48-A746-17919D8EF421}" type="pres">
      <dgm:prSet presAssocID="{0D445C9B-C730-4E6F-ADFD-EDF0FCB75BFC}" presName="parentText" presStyleLbl="node1" presStyleIdx="1" presStyleCnt="3">
        <dgm:presLayoutVars>
          <dgm:chMax val="0"/>
          <dgm:bulletEnabled val="1"/>
        </dgm:presLayoutVars>
      </dgm:prSet>
      <dgm:spPr/>
      <dgm:t>
        <a:bodyPr/>
        <a:lstStyle/>
        <a:p>
          <a:pPr rtl="1"/>
          <a:endParaRPr lang="he-IL"/>
        </a:p>
      </dgm:t>
    </dgm:pt>
    <dgm:pt modelId="{3325A272-37DC-4CBA-A4A8-30DC1E3A4EAD}" type="pres">
      <dgm:prSet presAssocID="{0B07CD35-0DF2-4CF2-A0A8-0E12327D6557}" presName="spacer" presStyleCnt="0"/>
      <dgm:spPr/>
    </dgm:pt>
    <dgm:pt modelId="{F76A27EC-5F40-4CBC-85CB-F2306054B5AB}" type="pres">
      <dgm:prSet presAssocID="{2341356E-6521-41BA-BEDC-D6D731F79333}" presName="parentText" presStyleLbl="node1" presStyleIdx="2" presStyleCnt="3">
        <dgm:presLayoutVars>
          <dgm:chMax val="0"/>
          <dgm:bulletEnabled val="1"/>
        </dgm:presLayoutVars>
      </dgm:prSet>
      <dgm:spPr/>
      <dgm:t>
        <a:bodyPr/>
        <a:lstStyle/>
        <a:p>
          <a:pPr rtl="1"/>
          <a:endParaRPr lang="he-IL"/>
        </a:p>
      </dgm:t>
    </dgm:pt>
  </dgm:ptLst>
  <dgm:cxnLst>
    <dgm:cxn modelId="{D109C98E-6EDD-42DF-A36D-D713D1A2E5D9}" type="presOf" srcId="{9C841C92-9FDD-4D7B-BE17-E186D52FD11E}" destId="{E42B9811-A6E3-4A4F-A177-C4E883C34BCB}" srcOrd="0" destOrd="0" presId="urn:microsoft.com/office/officeart/2005/8/layout/vList2"/>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3ECAF79A-70EF-4BCD-88A8-22F007751C45}" type="presOf" srcId="{47A0AC15-37D8-4785-A4CA-8FE986E07DF5}" destId="{1BDCC439-57EE-46F6-9BCD-A0816ED6D7CB}" srcOrd="0" destOrd="0" presId="urn:microsoft.com/office/officeart/2005/8/layout/vList2"/>
    <dgm:cxn modelId="{2E26EE79-9FBF-4023-B531-F7AB3AEBEA59}" srcId="{9C841C92-9FDD-4D7B-BE17-E186D52FD11E}" destId="{47A0AC15-37D8-4785-A4CA-8FE986E07DF5}" srcOrd="0" destOrd="0" parTransId="{58DCBF89-72C1-4198-B38E-7DC87AA0F232}" sibTransId="{47F6EC68-004B-48BF-A0AB-B1194E142C25}"/>
    <dgm:cxn modelId="{FE7CFEA4-BCD7-40F5-861A-F3A2186A7FB1}" type="presOf" srcId="{2341356E-6521-41BA-BEDC-D6D731F79333}" destId="{F76A27EC-5F40-4CBC-85CB-F2306054B5AB}" srcOrd="0" destOrd="0" presId="urn:microsoft.com/office/officeart/2005/8/layout/vList2"/>
    <dgm:cxn modelId="{8FDA4EA9-8948-42EB-B91C-5D81C106B94B}" type="presOf" srcId="{0D445C9B-C730-4E6F-ADFD-EDF0FCB75BFC}" destId="{D0809369-8581-4B48-A746-17919D8EF421}" srcOrd="0" destOrd="0" presId="urn:microsoft.com/office/officeart/2005/8/layout/vList2"/>
    <dgm:cxn modelId="{DEB92F04-A8BF-4C15-95CC-15FCD7D890A7}" type="presParOf" srcId="{E42B9811-A6E3-4A4F-A177-C4E883C34BCB}" destId="{1BDCC439-57EE-46F6-9BCD-A0816ED6D7CB}" srcOrd="0" destOrd="0" presId="urn:microsoft.com/office/officeart/2005/8/layout/vList2"/>
    <dgm:cxn modelId="{6515DD51-5FD6-4A16-9671-A91D9DD6887F}" type="presParOf" srcId="{E42B9811-A6E3-4A4F-A177-C4E883C34BCB}" destId="{EF0B1091-4984-4C07-B5B4-543571BB2F25}" srcOrd="1" destOrd="0" presId="urn:microsoft.com/office/officeart/2005/8/layout/vList2"/>
    <dgm:cxn modelId="{B32F7D6B-23B5-48CC-BFEC-2B41D76E5815}" type="presParOf" srcId="{E42B9811-A6E3-4A4F-A177-C4E883C34BCB}" destId="{D0809369-8581-4B48-A746-17919D8EF421}" srcOrd="2" destOrd="0" presId="urn:microsoft.com/office/officeart/2005/8/layout/vList2"/>
    <dgm:cxn modelId="{B152B81B-714C-4D9A-957A-2E061A5C8C16}" type="presParOf" srcId="{E42B9811-A6E3-4A4F-A177-C4E883C34BCB}" destId="{3325A272-37DC-4CBA-A4A8-30DC1E3A4EAD}" srcOrd="3" destOrd="0" presId="urn:microsoft.com/office/officeart/2005/8/layout/vList2"/>
    <dgm:cxn modelId="{6343BCF7-2C98-4563-953B-92ECE644AA41}" type="presParOf" srcId="{E42B9811-A6E3-4A4F-A177-C4E883C34BCB}" destId="{F76A27EC-5F40-4CBC-85CB-F2306054B5A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C841C92-9FDD-4D7B-BE17-E186D52FD11E}" type="doc">
      <dgm:prSet loTypeId="urn:microsoft.com/office/officeart/2005/8/layout/vList2"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custT="1"/>
      <dgm:spPr/>
      <dgm:t>
        <a:bodyPr/>
        <a:lstStyle/>
        <a:p>
          <a:pPr algn="ctr" rtl="1"/>
          <a:r>
            <a:rPr lang="he-IL" sz="2800" dirty="0" smtClean="0"/>
            <a:t>ביצוע תנועות </a:t>
          </a:r>
          <a:r>
            <a:rPr lang="he-IL" sz="2800" dirty="0"/>
            <a:t>גדולות מאוד</a:t>
          </a:r>
        </a:p>
      </dgm:t>
    </dgm:pt>
    <dgm:pt modelId="{58DCBF89-72C1-4198-B38E-7DC87AA0F232}" type="parTrans" cxnId="{2E26EE79-9FBF-4023-B531-F7AB3AEBEA59}">
      <dgm:prSet/>
      <dgm:spPr/>
      <dgm:t>
        <a:bodyPr/>
        <a:lstStyle/>
        <a:p>
          <a:pPr algn="ctr" rtl="1"/>
          <a:endParaRPr lang="he-IL" sz="2400"/>
        </a:p>
      </dgm:t>
    </dgm:pt>
    <dgm:pt modelId="{47F6EC68-004B-48BF-A0AB-B1194E142C25}" type="sibTrans" cxnId="{2E26EE79-9FBF-4023-B531-F7AB3AEBEA59}">
      <dgm:prSet/>
      <dgm:spPr/>
      <dgm:t>
        <a:bodyPr/>
        <a:lstStyle/>
        <a:p>
          <a:pPr algn="ctr" rtl="1"/>
          <a:endParaRPr lang="he-IL" sz="2400"/>
        </a:p>
      </dgm:t>
    </dgm:pt>
    <dgm:pt modelId="{0D445C9B-C730-4E6F-ADFD-EDF0FCB75BFC}">
      <dgm:prSet phldrT="[טקסט]" custT="1"/>
      <dgm:spPr/>
      <dgm:t>
        <a:bodyPr/>
        <a:lstStyle/>
        <a:p>
          <a:pPr algn="ctr" rtl="1"/>
          <a:r>
            <a:rPr lang="he-IL" sz="2800" dirty="0"/>
            <a:t>הגנה על חלקים פנימיים</a:t>
          </a:r>
        </a:p>
      </dgm:t>
    </dgm:pt>
    <dgm:pt modelId="{A59C9DC0-AC52-4A94-8CA0-6737AE21CDD7}" type="parTrans" cxnId="{16E303B1-9238-46BC-A22E-0EC17EF1FF0D}">
      <dgm:prSet/>
      <dgm:spPr/>
      <dgm:t>
        <a:bodyPr/>
        <a:lstStyle/>
        <a:p>
          <a:pPr algn="ctr" rtl="1"/>
          <a:endParaRPr lang="he-IL" sz="2400"/>
        </a:p>
      </dgm:t>
    </dgm:pt>
    <dgm:pt modelId="{0B07CD35-0DF2-4CF2-A0A8-0E12327D6557}" type="sibTrans" cxnId="{16E303B1-9238-46BC-A22E-0EC17EF1FF0D}">
      <dgm:prSet/>
      <dgm:spPr/>
      <dgm:t>
        <a:bodyPr/>
        <a:lstStyle/>
        <a:p>
          <a:pPr algn="ctr" rtl="1"/>
          <a:endParaRPr lang="he-IL" sz="2400"/>
        </a:p>
      </dgm:t>
    </dgm:pt>
    <dgm:pt modelId="{2341356E-6521-41BA-BEDC-D6D731F79333}">
      <dgm:prSet phldrT="[טקסט]" custT="1"/>
      <dgm:spPr/>
      <dgm:t>
        <a:bodyPr/>
        <a:lstStyle/>
        <a:p>
          <a:pPr algn="ctr" rtl="1"/>
          <a:r>
            <a:rPr lang="he-IL" sz="2800" dirty="0" smtClean="0"/>
            <a:t>ביצוע תנועות </a:t>
          </a:r>
          <a:r>
            <a:rPr lang="he-IL" sz="2800" dirty="0"/>
            <a:t>עדינות</a:t>
          </a:r>
        </a:p>
      </dgm:t>
    </dgm:pt>
    <dgm:pt modelId="{452F42EE-E39C-4987-9926-1C574E5C007C}" type="parTrans" cxnId="{0B27DCB2-0E81-40B3-B258-8C915783C447}">
      <dgm:prSet/>
      <dgm:spPr/>
      <dgm:t>
        <a:bodyPr/>
        <a:lstStyle/>
        <a:p>
          <a:pPr algn="ctr" rtl="1"/>
          <a:endParaRPr lang="he-IL" sz="2400"/>
        </a:p>
      </dgm:t>
    </dgm:pt>
    <dgm:pt modelId="{579B6DB3-5D60-4367-A2C8-42F90886C94A}" type="sibTrans" cxnId="{0B27DCB2-0E81-40B3-B258-8C915783C447}">
      <dgm:prSet/>
      <dgm:spPr/>
      <dgm:t>
        <a:bodyPr/>
        <a:lstStyle/>
        <a:p>
          <a:pPr algn="ctr" rtl="1"/>
          <a:endParaRPr lang="he-IL" sz="2400"/>
        </a:p>
      </dgm:t>
    </dgm:pt>
    <dgm:pt modelId="{E42B9811-A6E3-4A4F-A177-C4E883C34BCB}" type="pres">
      <dgm:prSet presAssocID="{9C841C92-9FDD-4D7B-BE17-E186D52FD11E}" presName="linear" presStyleCnt="0">
        <dgm:presLayoutVars>
          <dgm:animLvl val="lvl"/>
          <dgm:resizeHandles val="exact"/>
        </dgm:presLayoutVars>
      </dgm:prSet>
      <dgm:spPr/>
      <dgm:t>
        <a:bodyPr/>
        <a:lstStyle/>
        <a:p>
          <a:pPr rtl="1"/>
          <a:endParaRPr lang="he-IL"/>
        </a:p>
      </dgm:t>
    </dgm:pt>
    <dgm:pt modelId="{1BDCC439-57EE-46F6-9BCD-A0816ED6D7CB}" type="pres">
      <dgm:prSet presAssocID="{47A0AC15-37D8-4785-A4CA-8FE986E07DF5}" presName="parentText" presStyleLbl="node1" presStyleIdx="0" presStyleCnt="3">
        <dgm:presLayoutVars>
          <dgm:chMax val="0"/>
          <dgm:bulletEnabled val="1"/>
        </dgm:presLayoutVars>
      </dgm:prSet>
      <dgm:spPr/>
      <dgm:t>
        <a:bodyPr/>
        <a:lstStyle/>
        <a:p>
          <a:pPr rtl="1"/>
          <a:endParaRPr lang="he-IL"/>
        </a:p>
      </dgm:t>
    </dgm:pt>
    <dgm:pt modelId="{EF0B1091-4984-4C07-B5B4-543571BB2F25}" type="pres">
      <dgm:prSet presAssocID="{47F6EC68-004B-48BF-A0AB-B1194E142C25}" presName="spacer" presStyleCnt="0"/>
      <dgm:spPr/>
    </dgm:pt>
    <dgm:pt modelId="{D0809369-8581-4B48-A746-17919D8EF421}" type="pres">
      <dgm:prSet presAssocID="{0D445C9B-C730-4E6F-ADFD-EDF0FCB75BFC}" presName="parentText" presStyleLbl="node1" presStyleIdx="1" presStyleCnt="3">
        <dgm:presLayoutVars>
          <dgm:chMax val="0"/>
          <dgm:bulletEnabled val="1"/>
        </dgm:presLayoutVars>
      </dgm:prSet>
      <dgm:spPr/>
      <dgm:t>
        <a:bodyPr/>
        <a:lstStyle/>
        <a:p>
          <a:pPr rtl="1"/>
          <a:endParaRPr lang="he-IL"/>
        </a:p>
      </dgm:t>
    </dgm:pt>
    <dgm:pt modelId="{3325A272-37DC-4CBA-A4A8-30DC1E3A4EAD}" type="pres">
      <dgm:prSet presAssocID="{0B07CD35-0DF2-4CF2-A0A8-0E12327D6557}" presName="spacer" presStyleCnt="0"/>
      <dgm:spPr/>
    </dgm:pt>
    <dgm:pt modelId="{F76A27EC-5F40-4CBC-85CB-F2306054B5AB}" type="pres">
      <dgm:prSet presAssocID="{2341356E-6521-41BA-BEDC-D6D731F79333}" presName="parentText" presStyleLbl="node1" presStyleIdx="2" presStyleCnt="3">
        <dgm:presLayoutVars>
          <dgm:chMax val="0"/>
          <dgm:bulletEnabled val="1"/>
        </dgm:presLayoutVars>
      </dgm:prSet>
      <dgm:spPr/>
      <dgm:t>
        <a:bodyPr/>
        <a:lstStyle/>
        <a:p>
          <a:pPr rtl="1"/>
          <a:endParaRPr lang="he-IL"/>
        </a:p>
      </dgm:t>
    </dgm:pt>
  </dgm:ptLst>
  <dgm:cxnLst>
    <dgm:cxn modelId="{D109C98E-6EDD-42DF-A36D-D713D1A2E5D9}" type="presOf" srcId="{9C841C92-9FDD-4D7B-BE17-E186D52FD11E}" destId="{E42B9811-A6E3-4A4F-A177-C4E883C34BCB}" srcOrd="0" destOrd="0" presId="urn:microsoft.com/office/officeart/2005/8/layout/vList2"/>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3ECAF79A-70EF-4BCD-88A8-22F007751C45}" type="presOf" srcId="{47A0AC15-37D8-4785-A4CA-8FE986E07DF5}" destId="{1BDCC439-57EE-46F6-9BCD-A0816ED6D7CB}" srcOrd="0" destOrd="0" presId="urn:microsoft.com/office/officeart/2005/8/layout/vList2"/>
    <dgm:cxn modelId="{2E26EE79-9FBF-4023-B531-F7AB3AEBEA59}" srcId="{9C841C92-9FDD-4D7B-BE17-E186D52FD11E}" destId="{47A0AC15-37D8-4785-A4CA-8FE986E07DF5}" srcOrd="0" destOrd="0" parTransId="{58DCBF89-72C1-4198-B38E-7DC87AA0F232}" sibTransId="{47F6EC68-004B-48BF-A0AB-B1194E142C25}"/>
    <dgm:cxn modelId="{FE7CFEA4-BCD7-40F5-861A-F3A2186A7FB1}" type="presOf" srcId="{2341356E-6521-41BA-BEDC-D6D731F79333}" destId="{F76A27EC-5F40-4CBC-85CB-F2306054B5AB}" srcOrd="0" destOrd="0" presId="urn:microsoft.com/office/officeart/2005/8/layout/vList2"/>
    <dgm:cxn modelId="{8FDA4EA9-8948-42EB-B91C-5D81C106B94B}" type="presOf" srcId="{0D445C9B-C730-4E6F-ADFD-EDF0FCB75BFC}" destId="{D0809369-8581-4B48-A746-17919D8EF421}" srcOrd="0" destOrd="0" presId="urn:microsoft.com/office/officeart/2005/8/layout/vList2"/>
    <dgm:cxn modelId="{DEB92F04-A8BF-4C15-95CC-15FCD7D890A7}" type="presParOf" srcId="{E42B9811-A6E3-4A4F-A177-C4E883C34BCB}" destId="{1BDCC439-57EE-46F6-9BCD-A0816ED6D7CB}" srcOrd="0" destOrd="0" presId="urn:microsoft.com/office/officeart/2005/8/layout/vList2"/>
    <dgm:cxn modelId="{6515DD51-5FD6-4A16-9671-A91D9DD6887F}" type="presParOf" srcId="{E42B9811-A6E3-4A4F-A177-C4E883C34BCB}" destId="{EF0B1091-4984-4C07-B5B4-543571BB2F25}" srcOrd="1" destOrd="0" presId="urn:microsoft.com/office/officeart/2005/8/layout/vList2"/>
    <dgm:cxn modelId="{B32F7D6B-23B5-48CC-BFEC-2B41D76E5815}" type="presParOf" srcId="{E42B9811-A6E3-4A4F-A177-C4E883C34BCB}" destId="{D0809369-8581-4B48-A746-17919D8EF421}" srcOrd="2" destOrd="0" presId="urn:microsoft.com/office/officeart/2005/8/layout/vList2"/>
    <dgm:cxn modelId="{B152B81B-714C-4D9A-957A-2E061A5C8C16}" type="presParOf" srcId="{E42B9811-A6E3-4A4F-A177-C4E883C34BCB}" destId="{3325A272-37DC-4CBA-A4A8-30DC1E3A4EAD}" srcOrd="3" destOrd="0" presId="urn:microsoft.com/office/officeart/2005/8/layout/vList2"/>
    <dgm:cxn modelId="{6343BCF7-2C98-4563-953B-92ECE644AA41}" type="presParOf" srcId="{E42B9811-A6E3-4A4F-A177-C4E883C34BCB}" destId="{F76A27EC-5F40-4CBC-85CB-F2306054B5AB}"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41C92-9FDD-4D7B-BE17-E186D52FD11E}" type="doc">
      <dgm:prSet loTypeId="urn:microsoft.com/office/officeart/2005/8/layout/vList2"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custT="1"/>
      <dgm:spPr/>
      <dgm:t>
        <a:bodyPr/>
        <a:lstStyle/>
        <a:p>
          <a:pPr algn="ctr" rtl="1"/>
          <a:r>
            <a:rPr lang="he-IL" sz="2800" dirty="0" smtClean="0"/>
            <a:t>ביצוע תנועות </a:t>
          </a:r>
          <a:r>
            <a:rPr lang="he-IL" sz="2800" dirty="0"/>
            <a:t>גדולות מאוד</a:t>
          </a:r>
        </a:p>
      </dgm:t>
    </dgm:pt>
    <dgm:pt modelId="{58DCBF89-72C1-4198-B38E-7DC87AA0F232}" type="parTrans" cxnId="{2E26EE79-9FBF-4023-B531-F7AB3AEBEA59}">
      <dgm:prSet/>
      <dgm:spPr/>
      <dgm:t>
        <a:bodyPr/>
        <a:lstStyle/>
        <a:p>
          <a:pPr algn="ctr" rtl="1"/>
          <a:endParaRPr lang="he-IL" sz="2400"/>
        </a:p>
      </dgm:t>
    </dgm:pt>
    <dgm:pt modelId="{47F6EC68-004B-48BF-A0AB-B1194E142C25}" type="sibTrans" cxnId="{2E26EE79-9FBF-4023-B531-F7AB3AEBEA59}">
      <dgm:prSet/>
      <dgm:spPr/>
      <dgm:t>
        <a:bodyPr/>
        <a:lstStyle/>
        <a:p>
          <a:pPr algn="ctr" rtl="1"/>
          <a:endParaRPr lang="he-IL" sz="2400"/>
        </a:p>
      </dgm:t>
    </dgm:pt>
    <dgm:pt modelId="{0D445C9B-C730-4E6F-ADFD-EDF0FCB75BFC}">
      <dgm:prSet phldrT="[טקסט]" custT="1"/>
      <dgm:spPr/>
      <dgm:t>
        <a:bodyPr/>
        <a:lstStyle/>
        <a:p>
          <a:pPr algn="ctr" rtl="1"/>
          <a:r>
            <a:rPr lang="he-IL" sz="2800" dirty="0"/>
            <a:t>הגנה על חלקים פנימיים</a:t>
          </a:r>
        </a:p>
      </dgm:t>
    </dgm:pt>
    <dgm:pt modelId="{A59C9DC0-AC52-4A94-8CA0-6737AE21CDD7}" type="parTrans" cxnId="{16E303B1-9238-46BC-A22E-0EC17EF1FF0D}">
      <dgm:prSet/>
      <dgm:spPr/>
      <dgm:t>
        <a:bodyPr/>
        <a:lstStyle/>
        <a:p>
          <a:pPr algn="ctr" rtl="1"/>
          <a:endParaRPr lang="he-IL" sz="2400"/>
        </a:p>
      </dgm:t>
    </dgm:pt>
    <dgm:pt modelId="{0B07CD35-0DF2-4CF2-A0A8-0E12327D6557}" type="sibTrans" cxnId="{16E303B1-9238-46BC-A22E-0EC17EF1FF0D}">
      <dgm:prSet/>
      <dgm:spPr/>
      <dgm:t>
        <a:bodyPr/>
        <a:lstStyle/>
        <a:p>
          <a:pPr algn="ctr" rtl="1"/>
          <a:endParaRPr lang="he-IL" sz="2400"/>
        </a:p>
      </dgm:t>
    </dgm:pt>
    <dgm:pt modelId="{2341356E-6521-41BA-BEDC-D6D731F79333}">
      <dgm:prSet phldrT="[טקסט]" custT="1"/>
      <dgm:spPr/>
      <dgm:t>
        <a:bodyPr/>
        <a:lstStyle/>
        <a:p>
          <a:pPr algn="ctr" rtl="1"/>
          <a:r>
            <a:rPr lang="he-IL" sz="2800" dirty="0" smtClean="0"/>
            <a:t>ביצוע תנועות </a:t>
          </a:r>
          <a:r>
            <a:rPr lang="he-IL" sz="2800" dirty="0"/>
            <a:t>עדינות</a:t>
          </a:r>
        </a:p>
      </dgm:t>
    </dgm:pt>
    <dgm:pt modelId="{452F42EE-E39C-4987-9926-1C574E5C007C}" type="parTrans" cxnId="{0B27DCB2-0E81-40B3-B258-8C915783C447}">
      <dgm:prSet/>
      <dgm:spPr/>
      <dgm:t>
        <a:bodyPr/>
        <a:lstStyle/>
        <a:p>
          <a:pPr algn="ctr" rtl="1"/>
          <a:endParaRPr lang="he-IL" sz="2400"/>
        </a:p>
      </dgm:t>
    </dgm:pt>
    <dgm:pt modelId="{579B6DB3-5D60-4367-A2C8-42F90886C94A}" type="sibTrans" cxnId="{0B27DCB2-0E81-40B3-B258-8C915783C447}">
      <dgm:prSet/>
      <dgm:spPr/>
      <dgm:t>
        <a:bodyPr/>
        <a:lstStyle/>
        <a:p>
          <a:pPr algn="ctr" rtl="1"/>
          <a:endParaRPr lang="he-IL" sz="2400"/>
        </a:p>
      </dgm:t>
    </dgm:pt>
    <dgm:pt modelId="{E42B9811-A6E3-4A4F-A177-C4E883C34BCB}" type="pres">
      <dgm:prSet presAssocID="{9C841C92-9FDD-4D7B-BE17-E186D52FD11E}" presName="linear" presStyleCnt="0">
        <dgm:presLayoutVars>
          <dgm:animLvl val="lvl"/>
          <dgm:resizeHandles val="exact"/>
        </dgm:presLayoutVars>
      </dgm:prSet>
      <dgm:spPr/>
      <dgm:t>
        <a:bodyPr/>
        <a:lstStyle/>
        <a:p>
          <a:pPr rtl="1"/>
          <a:endParaRPr lang="he-IL"/>
        </a:p>
      </dgm:t>
    </dgm:pt>
    <dgm:pt modelId="{1BDCC439-57EE-46F6-9BCD-A0816ED6D7CB}" type="pres">
      <dgm:prSet presAssocID="{47A0AC15-37D8-4785-A4CA-8FE986E07DF5}" presName="parentText" presStyleLbl="node1" presStyleIdx="0" presStyleCnt="3">
        <dgm:presLayoutVars>
          <dgm:chMax val="0"/>
          <dgm:bulletEnabled val="1"/>
        </dgm:presLayoutVars>
      </dgm:prSet>
      <dgm:spPr/>
      <dgm:t>
        <a:bodyPr/>
        <a:lstStyle/>
        <a:p>
          <a:pPr rtl="1"/>
          <a:endParaRPr lang="he-IL"/>
        </a:p>
      </dgm:t>
    </dgm:pt>
    <dgm:pt modelId="{EF0B1091-4984-4C07-B5B4-543571BB2F25}" type="pres">
      <dgm:prSet presAssocID="{47F6EC68-004B-48BF-A0AB-B1194E142C25}" presName="spacer" presStyleCnt="0"/>
      <dgm:spPr/>
    </dgm:pt>
    <dgm:pt modelId="{D0809369-8581-4B48-A746-17919D8EF421}" type="pres">
      <dgm:prSet presAssocID="{0D445C9B-C730-4E6F-ADFD-EDF0FCB75BFC}" presName="parentText" presStyleLbl="node1" presStyleIdx="1" presStyleCnt="3">
        <dgm:presLayoutVars>
          <dgm:chMax val="0"/>
          <dgm:bulletEnabled val="1"/>
        </dgm:presLayoutVars>
      </dgm:prSet>
      <dgm:spPr/>
      <dgm:t>
        <a:bodyPr/>
        <a:lstStyle/>
        <a:p>
          <a:pPr rtl="1"/>
          <a:endParaRPr lang="he-IL"/>
        </a:p>
      </dgm:t>
    </dgm:pt>
    <dgm:pt modelId="{3325A272-37DC-4CBA-A4A8-30DC1E3A4EAD}" type="pres">
      <dgm:prSet presAssocID="{0B07CD35-0DF2-4CF2-A0A8-0E12327D6557}" presName="spacer" presStyleCnt="0"/>
      <dgm:spPr/>
    </dgm:pt>
    <dgm:pt modelId="{F76A27EC-5F40-4CBC-85CB-F2306054B5AB}" type="pres">
      <dgm:prSet presAssocID="{2341356E-6521-41BA-BEDC-D6D731F79333}" presName="parentText" presStyleLbl="node1" presStyleIdx="2" presStyleCnt="3">
        <dgm:presLayoutVars>
          <dgm:chMax val="0"/>
          <dgm:bulletEnabled val="1"/>
        </dgm:presLayoutVars>
      </dgm:prSet>
      <dgm:spPr/>
      <dgm:t>
        <a:bodyPr/>
        <a:lstStyle/>
        <a:p>
          <a:pPr rtl="1"/>
          <a:endParaRPr lang="he-IL"/>
        </a:p>
      </dgm:t>
    </dgm:pt>
  </dgm:ptLst>
  <dgm:cxnLst>
    <dgm:cxn modelId="{D109C98E-6EDD-42DF-A36D-D713D1A2E5D9}" type="presOf" srcId="{9C841C92-9FDD-4D7B-BE17-E186D52FD11E}" destId="{E42B9811-A6E3-4A4F-A177-C4E883C34BCB}" srcOrd="0" destOrd="0" presId="urn:microsoft.com/office/officeart/2005/8/layout/vList2"/>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3ECAF79A-70EF-4BCD-88A8-22F007751C45}" type="presOf" srcId="{47A0AC15-37D8-4785-A4CA-8FE986E07DF5}" destId="{1BDCC439-57EE-46F6-9BCD-A0816ED6D7CB}" srcOrd="0" destOrd="0" presId="urn:microsoft.com/office/officeart/2005/8/layout/vList2"/>
    <dgm:cxn modelId="{2E26EE79-9FBF-4023-B531-F7AB3AEBEA59}" srcId="{9C841C92-9FDD-4D7B-BE17-E186D52FD11E}" destId="{47A0AC15-37D8-4785-A4CA-8FE986E07DF5}" srcOrd="0" destOrd="0" parTransId="{58DCBF89-72C1-4198-B38E-7DC87AA0F232}" sibTransId="{47F6EC68-004B-48BF-A0AB-B1194E142C25}"/>
    <dgm:cxn modelId="{FE7CFEA4-BCD7-40F5-861A-F3A2186A7FB1}" type="presOf" srcId="{2341356E-6521-41BA-BEDC-D6D731F79333}" destId="{F76A27EC-5F40-4CBC-85CB-F2306054B5AB}" srcOrd="0" destOrd="0" presId="urn:microsoft.com/office/officeart/2005/8/layout/vList2"/>
    <dgm:cxn modelId="{8FDA4EA9-8948-42EB-B91C-5D81C106B94B}" type="presOf" srcId="{0D445C9B-C730-4E6F-ADFD-EDF0FCB75BFC}" destId="{D0809369-8581-4B48-A746-17919D8EF421}" srcOrd="0" destOrd="0" presId="urn:microsoft.com/office/officeart/2005/8/layout/vList2"/>
    <dgm:cxn modelId="{DEB92F04-A8BF-4C15-95CC-15FCD7D890A7}" type="presParOf" srcId="{E42B9811-A6E3-4A4F-A177-C4E883C34BCB}" destId="{1BDCC439-57EE-46F6-9BCD-A0816ED6D7CB}" srcOrd="0" destOrd="0" presId="urn:microsoft.com/office/officeart/2005/8/layout/vList2"/>
    <dgm:cxn modelId="{6515DD51-5FD6-4A16-9671-A91D9DD6887F}" type="presParOf" srcId="{E42B9811-A6E3-4A4F-A177-C4E883C34BCB}" destId="{EF0B1091-4984-4C07-B5B4-543571BB2F25}" srcOrd="1" destOrd="0" presId="urn:microsoft.com/office/officeart/2005/8/layout/vList2"/>
    <dgm:cxn modelId="{B32F7D6B-23B5-48CC-BFEC-2B41D76E5815}" type="presParOf" srcId="{E42B9811-A6E3-4A4F-A177-C4E883C34BCB}" destId="{D0809369-8581-4B48-A746-17919D8EF421}" srcOrd="2" destOrd="0" presId="urn:microsoft.com/office/officeart/2005/8/layout/vList2"/>
    <dgm:cxn modelId="{B152B81B-714C-4D9A-957A-2E061A5C8C16}" type="presParOf" srcId="{E42B9811-A6E3-4A4F-A177-C4E883C34BCB}" destId="{3325A272-37DC-4CBA-A4A8-30DC1E3A4EAD}" srcOrd="3" destOrd="0" presId="urn:microsoft.com/office/officeart/2005/8/layout/vList2"/>
    <dgm:cxn modelId="{6343BCF7-2C98-4563-953B-92ECE644AA41}" type="presParOf" srcId="{E42B9811-A6E3-4A4F-A177-C4E883C34BCB}" destId="{F76A27EC-5F40-4CBC-85CB-F2306054B5A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41C92-9FDD-4D7B-BE17-E186D52FD11E}" type="doc">
      <dgm:prSet loTypeId="urn:microsoft.com/office/officeart/2005/8/layout/vList2" loCatId="list" qsTypeId="urn:microsoft.com/office/officeart/2005/8/quickstyle/simple1" qsCatId="simple" csTypeId="urn:microsoft.com/office/officeart/2005/8/colors/colorful5" csCatId="colorful" phldr="1"/>
      <dgm:spPr/>
      <dgm:t>
        <a:bodyPr/>
        <a:lstStyle/>
        <a:p>
          <a:pPr rtl="1"/>
          <a:endParaRPr lang="he-IL"/>
        </a:p>
      </dgm:t>
    </dgm:pt>
    <dgm:pt modelId="{47A0AC15-37D8-4785-A4CA-8FE986E07DF5}">
      <dgm:prSet phldrT="[טקסט]" custT="1"/>
      <dgm:spPr/>
      <dgm:t>
        <a:bodyPr/>
        <a:lstStyle/>
        <a:p>
          <a:pPr algn="ctr" rtl="1"/>
          <a:r>
            <a:rPr lang="he-IL" sz="2800" dirty="0" smtClean="0"/>
            <a:t>חיבור עמוד </a:t>
          </a:r>
          <a:r>
            <a:rPr lang="he-IL" sz="2800" dirty="0"/>
            <a:t>השדרה לאגן </a:t>
          </a:r>
        </a:p>
      </dgm:t>
    </dgm:pt>
    <dgm:pt modelId="{58DCBF89-72C1-4198-B38E-7DC87AA0F232}" type="parTrans" cxnId="{2E26EE79-9FBF-4023-B531-F7AB3AEBEA59}">
      <dgm:prSet/>
      <dgm:spPr/>
      <dgm:t>
        <a:bodyPr/>
        <a:lstStyle/>
        <a:p>
          <a:pPr algn="ctr" rtl="1"/>
          <a:endParaRPr lang="he-IL" sz="2400"/>
        </a:p>
      </dgm:t>
    </dgm:pt>
    <dgm:pt modelId="{47F6EC68-004B-48BF-A0AB-B1194E142C25}" type="sibTrans" cxnId="{2E26EE79-9FBF-4023-B531-F7AB3AEBEA59}">
      <dgm:prSet/>
      <dgm:spPr/>
      <dgm:t>
        <a:bodyPr/>
        <a:lstStyle/>
        <a:p>
          <a:pPr algn="ctr" rtl="1"/>
          <a:endParaRPr lang="he-IL" sz="2400"/>
        </a:p>
      </dgm:t>
    </dgm:pt>
    <dgm:pt modelId="{2341356E-6521-41BA-BEDC-D6D731F79333}">
      <dgm:prSet phldrT="[טקסט]" custT="1"/>
      <dgm:spPr/>
      <dgm:t>
        <a:bodyPr/>
        <a:lstStyle/>
        <a:p>
          <a:pPr algn="ctr" rtl="1"/>
          <a:r>
            <a:rPr lang="he-IL" sz="2800" dirty="0" smtClean="0"/>
            <a:t>צורת </a:t>
          </a:r>
          <a:r>
            <a:rPr lang="he-IL" sz="2800" dirty="0"/>
            <a:t>ה-</a:t>
          </a:r>
          <a:r>
            <a:rPr lang="en-US" sz="2800" dirty="0"/>
            <a:t>S</a:t>
          </a:r>
          <a:r>
            <a:rPr lang="he-IL" sz="2800" dirty="0"/>
            <a:t> של עמוד השדרה</a:t>
          </a:r>
        </a:p>
      </dgm:t>
    </dgm:pt>
    <dgm:pt modelId="{452F42EE-E39C-4987-9926-1C574E5C007C}" type="parTrans" cxnId="{0B27DCB2-0E81-40B3-B258-8C915783C447}">
      <dgm:prSet/>
      <dgm:spPr/>
      <dgm:t>
        <a:bodyPr/>
        <a:lstStyle/>
        <a:p>
          <a:pPr algn="ctr" rtl="1"/>
          <a:endParaRPr lang="he-IL" sz="2400"/>
        </a:p>
      </dgm:t>
    </dgm:pt>
    <dgm:pt modelId="{579B6DB3-5D60-4367-A2C8-42F90886C94A}" type="sibTrans" cxnId="{0B27DCB2-0E81-40B3-B258-8C915783C447}">
      <dgm:prSet/>
      <dgm:spPr/>
      <dgm:t>
        <a:bodyPr/>
        <a:lstStyle/>
        <a:p>
          <a:pPr algn="ctr" rtl="1"/>
          <a:endParaRPr lang="he-IL" sz="2400"/>
        </a:p>
      </dgm:t>
    </dgm:pt>
    <dgm:pt modelId="{F8E6A6BB-90BB-4370-BD6C-D777BA51C451}">
      <dgm:prSet phldrT="[טקסט]" custT="1"/>
      <dgm:spPr/>
      <dgm:t>
        <a:bodyPr/>
        <a:lstStyle/>
        <a:p>
          <a:pPr algn="ctr" rtl="1"/>
          <a:r>
            <a:rPr lang="he-IL" sz="2800" dirty="0" smtClean="0"/>
            <a:t>חיבור עמוד </a:t>
          </a:r>
          <a:r>
            <a:rPr lang="he-IL" sz="2800" dirty="0"/>
            <a:t>השדרה לצלעות</a:t>
          </a:r>
        </a:p>
      </dgm:t>
    </dgm:pt>
    <dgm:pt modelId="{77A43308-CE64-40EE-A212-7A20C02A8BF1}" type="parTrans" cxnId="{68ADB0C2-949B-45FC-89E2-04FB1683704E}">
      <dgm:prSet/>
      <dgm:spPr/>
      <dgm:t>
        <a:bodyPr/>
        <a:lstStyle/>
        <a:p>
          <a:pPr rtl="1"/>
          <a:endParaRPr lang="he-IL"/>
        </a:p>
      </dgm:t>
    </dgm:pt>
    <dgm:pt modelId="{5D872581-0E0E-4BCB-8C1E-B9E8912ED03F}" type="sibTrans" cxnId="{68ADB0C2-949B-45FC-89E2-04FB1683704E}">
      <dgm:prSet/>
      <dgm:spPr/>
      <dgm:t>
        <a:bodyPr/>
        <a:lstStyle/>
        <a:p>
          <a:pPr rtl="1"/>
          <a:endParaRPr lang="he-IL"/>
        </a:p>
      </dgm:t>
    </dgm:pt>
    <dgm:pt modelId="{E42B9811-A6E3-4A4F-A177-C4E883C34BCB}" type="pres">
      <dgm:prSet presAssocID="{9C841C92-9FDD-4D7B-BE17-E186D52FD11E}" presName="linear" presStyleCnt="0">
        <dgm:presLayoutVars>
          <dgm:animLvl val="lvl"/>
          <dgm:resizeHandles val="exact"/>
        </dgm:presLayoutVars>
      </dgm:prSet>
      <dgm:spPr/>
      <dgm:t>
        <a:bodyPr/>
        <a:lstStyle/>
        <a:p>
          <a:pPr rtl="1"/>
          <a:endParaRPr lang="he-IL"/>
        </a:p>
      </dgm:t>
    </dgm:pt>
    <dgm:pt modelId="{1BDCC439-57EE-46F6-9BCD-A0816ED6D7CB}" type="pres">
      <dgm:prSet presAssocID="{47A0AC15-37D8-4785-A4CA-8FE986E07DF5}" presName="parentText" presStyleLbl="node1" presStyleIdx="0" presStyleCnt="3">
        <dgm:presLayoutVars>
          <dgm:chMax val="0"/>
          <dgm:bulletEnabled val="1"/>
        </dgm:presLayoutVars>
      </dgm:prSet>
      <dgm:spPr/>
      <dgm:t>
        <a:bodyPr/>
        <a:lstStyle/>
        <a:p>
          <a:pPr rtl="1"/>
          <a:endParaRPr lang="he-IL"/>
        </a:p>
      </dgm:t>
    </dgm:pt>
    <dgm:pt modelId="{EF0B1091-4984-4C07-B5B4-543571BB2F25}" type="pres">
      <dgm:prSet presAssocID="{47F6EC68-004B-48BF-A0AB-B1194E142C25}" presName="spacer" presStyleCnt="0"/>
      <dgm:spPr/>
    </dgm:pt>
    <dgm:pt modelId="{F76A27EC-5F40-4CBC-85CB-F2306054B5AB}" type="pres">
      <dgm:prSet presAssocID="{2341356E-6521-41BA-BEDC-D6D731F79333}" presName="parentText" presStyleLbl="node1" presStyleIdx="1" presStyleCnt="3">
        <dgm:presLayoutVars>
          <dgm:chMax val="0"/>
          <dgm:bulletEnabled val="1"/>
        </dgm:presLayoutVars>
      </dgm:prSet>
      <dgm:spPr/>
      <dgm:t>
        <a:bodyPr/>
        <a:lstStyle/>
        <a:p>
          <a:pPr rtl="1"/>
          <a:endParaRPr lang="he-IL"/>
        </a:p>
      </dgm:t>
    </dgm:pt>
    <dgm:pt modelId="{9ACE170E-4E15-434D-827E-DE54142CE7D4}" type="pres">
      <dgm:prSet presAssocID="{579B6DB3-5D60-4367-A2C8-42F90886C94A}" presName="spacer" presStyleCnt="0"/>
      <dgm:spPr/>
    </dgm:pt>
    <dgm:pt modelId="{15E69892-BA3B-42F5-B127-C5743F0AC038}" type="pres">
      <dgm:prSet presAssocID="{F8E6A6BB-90BB-4370-BD6C-D777BA51C451}" presName="parentText" presStyleLbl="node1" presStyleIdx="2" presStyleCnt="3">
        <dgm:presLayoutVars>
          <dgm:chMax val="0"/>
          <dgm:bulletEnabled val="1"/>
        </dgm:presLayoutVars>
      </dgm:prSet>
      <dgm:spPr/>
      <dgm:t>
        <a:bodyPr/>
        <a:lstStyle/>
        <a:p>
          <a:pPr rtl="1"/>
          <a:endParaRPr lang="he-IL"/>
        </a:p>
      </dgm:t>
    </dgm:pt>
  </dgm:ptLst>
  <dgm:cxnLst>
    <dgm:cxn modelId="{08A2C90F-C040-457E-AD8A-227CB6A2BBB7}" type="presOf" srcId="{F8E6A6BB-90BB-4370-BD6C-D777BA51C451}" destId="{15E69892-BA3B-42F5-B127-C5743F0AC038}" srcOrd="0" destOrd="0" presId="urn:microsoft.com/office/officeart/2005/8/layout/vList2"/>
    <dgm:cxn modelId="{D109C98E-6EDD-42DF-A36D-D713D1A2E5D9}" type="presOf" srcId="{9C841C92-9FDD-4D7B-BE17-E186D52FD11E}" destId="{E42B9811-A6E3-4A4F-A177-C4E883C34BCB}" srcOrd="0" destOrd="0" presId="urn:microsoft.com/office/officeart/2005/8/layout/vList2"/>
    <dgm:cxn modelId="{68ADB0C2-949B-45FC-89E2-04FB1683704E}" srcId="{9C841C92-9FDD-4D7B-BE17-E186D52FD11E}" destId="{F8E6A6BB-90BB-4370-BD6C-D777BA51C451}" srcOrd="2" destOrd="0" parTransId="{77A43308-CE64-40EE-A212-7A20C02A8BF1}" sibTransId="{5D872581-0E0E-4BCB-8C1E-B9E8912ED03F}"/>
    <dgm:cxn modelId="{0B27DCB2-0E81-40B3-B258-8C915783C447}" srcId="{9C841C92-9FDD-4D7B-BE17-E186D52FD11E}" destId="{2341356E-6521-41BA-BEDC-D6D731F79333}" srcOrd="1" destOrd="0" parTransId="{452F42EE-E39C-4987-9926-1C574E5C007C}" sibTransId="{579B6DB3-5D60-4367-A2C8-42F90886C94A}"/>
    <dgm:cxn modelId="{3ECAF79A-70EF-4BCD-88A8-22F007751C45}" type="presOf" srcId="{47A0AC15-37D8-4785-A4CA-8FE986E07DF5}" destId="{1BDCC439-57EE-46F6-9BCD-A0816ED6D7CB}" srcOrd="0" destOrd="0" presId="urn:microsoft.com/office/officeart/2005/8/layout/vList2"/>
    <dgm:cxn modelId="{2E26EE79-9FBF-4023-B531-F7AB3AEBEA59}" srcId="{9C841C92-9FDD-4D7B-BE17-E186D52FD11E}" destId="{47A0AC15-37D8-4785-A4CA-8FE986E07DF5}" srcOrd="0" destOrd="0" parTransId="{58DCBF89-72C1-4198-B38E-7DC87AA0F232}" sibTransId="{47F6EC68-004B-48BF-A0AB-B1194E142C25}"/>
    <dgm:cxn modelId="{FE7CFEA4-BCD7-40F5-861A-F3A2186A7FB1}" type="presOf" srcId="{2341356E-6521-41BA-BEDC-D6D731F79333}" destId="{F76A27EC-5F40-4CBC-85CB-F2306054B5AB}" srcOrd="0" destOrd="0" presId="urn:microsoft.com/office/officeart/2005/8/layout/vList2"/>
    <dgm:cxn modelId="{DEB92F04-A8BF-4C15-95CC-15FCD7D890A7}" type="presParOf" srcId="{E42B9811-A6E3-4A4F-A177-C4E883C34BCB}" destId="{1BDCC439-57EE-46F6-9BCD-A0816ED6D7CB}" srcOrd="0" destOrd="0" presId="urn:microsoft.com/office/officeart/2005/8/layout/vList2"/>
    <dgm:cxn modelId="{6515DD51-5FD6-4A16-9671-A91D9DD6887F}" type="presParOf" srcId="{E42B9811-A6E3-4A4F-A177-C4E883C34BCB}" destId="{EF0B1091-4984-4C07-B5B4-543571BB2F25}" srcOrd="1" destOrd="0" presId="urn:microsoft.com/office/officeart/2005/8/layout/vList2"/>
    <dgm:cxn modelId="{6343BCF7-2C98-4563-953B-92ECE644AA41}" type="presParOf" srcId="{E42B9811-A6E3-4A4F-A177-C4E883C34BCB}" destId="{F76A27EC-5F40-4CBC-85CB-F2306054B5AB}" srcOrd="2" destOrd="0" presId="urn:microsoft.com/office/officeart/2005/8/layout/vList2"/>
    <dgm:cxn modelId="{48568F45-53B1-42FE-821F-A5F1D0B4B3A7}" type="presParOf" srcId="{E42B9811-A6E3-4A4F-A177-C4E883C34BCB}" destId="{9ACE170E-4E15-434D-827E-DE54142CE7D4}" srcOrd="3" destOrd="0" presId="urn:microsoft.com/office/officeart/2005/8/layout/vList2"/>
    <dgm:cxn modelId="{FAE72632-5184-4D04-BF83-DEDB8BFCE472}" type="presParOf" srcId="{E42B9811-A6E3-4A4F-A177-C4E883C34BCB}" destId="{15E69892-BA3B-42F5-B127-C5743F0AC038}"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C841C92-9FDD-4D7B-BE17-E186D52FD11E}" type="doc">
      <dgm:prSet loTypeId="urn:microsoft.com/office/officeart/2005/8/layout/vList2" loCatId="list" qsTypeId="urn:microsoft.com/office/officeart/2005/8/quickstyle/simple1" qsCatId="simple" csTypeId="urn:microsoft.com/office/officeart/2005/8/colors/colorful5" csCatId="colorful" phldr="1"/>
      <dgm:spPr/>
      <dgm:t>
        <a:bodyPr/>
        <a:lstStyle/>
        <a:p>
          <a:pPr rtl="1"/>
          <a:endParaRPr lang="he-IL"/>
        </a:p>
      </dgm:t>
    </dgm:pt>
    <dgm:pt modelId="{47A0AC15-37D8-4785-A4CA-8FE986E07DF5}">
      <dgm:prSet phldrT="[טקסט]" custT="1"/>
      <dgm:spPr/>
      <dgm:t>
        <a:bodyPr/>
        <a:lstStyle/>
        <a:p>
          <a:pPr algn="ctr" rtl="1"/>
          <a:r>
            <a:rPr lang="he-IL" sz="2800" dirty="0" smtClean="0"/>
            <a:t>חיבור עמוד </a:t>
          </a:r>
          <a:r>
            <a:rPr lang="he-IL" sz="2800" dirty="0"/>
            <a:t>השדרה לאגן </a:t>
          </a:r>
        </a:p>
      </dgm:t>
    </dgm:pt>
    <dgm:pt modelId="{58DCBF89-72C1-4198-B38E-7DC87AA0F232}" type="parTrans" cxnId="{2E26EE79-9FBF-4023-B531-F7AB3AEBEA59}">
      <dgm:prSet/>
      <dgm:spPr/>
      <dgm:t>
        <a:bodyPr/>
        <a:lstStyle/>
        <a:p>
          <a:pPr algn="ctr" rtl="1"/>
          <a:endParaRPr lang="he-IL" sz="2400"/>
        </a:p>
      </dgm:t>
    </dgm:pt>
    <dgm:pt modelId="{47F6EC68-004B-48BF-A0AB-B1194E142C25}" type="sibTrans" cxnId="{2E26EE79-9FBF-4023-B531-F7AB3AEBEA59}">
      <dgm:prSet/>
      <dgm:spPr/>
      <dgm:t>
        <a:bodyPr/>
        <a:lstStyle/>
        <a:p>
          <a:pPr algn="ctr" rtl="1"/>
          <a:endParaRPr lang="he-IL" sz="2400"/>
        </a:p>
      </dgm:t>
    </dgm:pt>
    <dgm:pt modelId="{2341356E-6521-41BA-BEDC-D6D731F79333}">
      <dgm:prSet phldrT="[טקסט]" custT="1"/>
      <dgm:spPr/>
      <dgm:t>
        <a:bodyPr/>
        <a:lstStyle/>
        <a:p>
          <a:pPr algn="ctr" rtl="1"/>
          <a:r>
            <a:rPr lang="he-IL" sz="2800" dirty="0" smtClean="0"/>
            <a:t>צורת </a:t>
          </a:r>
          <a:r>
            <a:rPr lang="he-IL" sz="2800" dirty="0"/>
            <a:t>ה-</a:t>
          </a:r>
          <a:r>
            <a:rPr lang="en-US" sz="2800" dirty="0"/>
            <a:t>S</a:t>
          </a:r>
          <a:r>
            <a:rPr lang="he-IL" sz="2800" dirty="0"/>
            <a:t> של עמוד השדרה</a:t>
          </a:r>
        </a:p>
      </dgm:t>
    </dgm:pt>
    <dgm:pt modelId="{452F42EE-E39C-4987-9926-1C574E5C007C}" type="parTrans" cxnId="{0B27DCB2-0E81-40B3-B258-8C915783C447}">
      <dgm:prSet/>
      <dgm:spPr/>
      <dgm:t>
        <a:bodyPr/>
        <a:lstStyle/>
        <a:p>
          <a:pPr algn="ctr" rtl="1"/>
          <a:endParaRPr lang="he-IL" sz="2400"/>
        </a:p>
      </dgm:t>
    </dgm:pt>
    <dgm:pt modelId="{579B6DB3-5D60-4367-A2C8-42F90886C94A}" type="sibTrans" cxnId="{0B27DCB2-0E81-40B3-B258-8C915783C447}">
      <dgm:prSet/>
      <dgm:spPr/>
      <dgm:t>
        <a:bodyPr/>
        <a:lstStyle/>
        <a:p>
          <a:pPr algn="ctr" rtl="1"/>
          <a:endParaRPr lang="he-IL" sz="2400"/>
        </a:p>
      </dgm:t>
    </dgm:pt>
    <dgm:pt modelId="{F8E6A6BB-90BB-4370-BD6C-D777BA51C451}">
      <dgm:prSet phldrT="[טקסט]" custT="1"/>
      <dgm:spPr/>
      <dgm:t>
        <a:bodyPr/>
        <a:lstStyle/>
        <a:p>
          <a:pPr algn="ctr" rtl="1"/>
          <a:r>
            <a:rPr lang="he-IL" sz="2800" dirty="0" smtClean="0"/>
            <a:t>חיבור עמוד </a:t>
          </a:r>
          <a:r>
            <a:rPr lang="he-IL" sz="2800" dirty="0"/>
            <a:t>השדרה לצלעות</a:t>
          </a:r>
        </a:p>
      </dgm:t>
    </dgm:pt>
    <dgm:pt modelId="{77A43308-CE64-40EE-A212-7A20C02A8BF1}" type="parTrans" cxnId="{68ADB0C2-949B-45FC-89E2-04FB1683704E}">
      <dgm:prSet/>
      <dgm:spPr/>
      <dgm:t>
        <a:bodyPr/>
        <a:lstStyle/>
        <a:p>
          <a:pPr rtl="1"/>
          <a:endParaRPr lang="he-IL"/>
        </a:p>
      </dgm:t>
    </dgm:pt>
    <dgm:pt modelId="{5D872581-0E0E-4BCB-8C1E-B9E8912ED03F}" type="sibTrans" cxnId="{68ADB0C2-949B-45FC-89E2-04FB1683704E}">
      <dgm:prSet/>
      <dgm:spPr/>
      <dgm:t>
        <a:bodyPr/>
        <a:lstStyle/>
        <a:p>
          <a:pPr rtl="1"/>
          <a:endParaRPr lang="he-IL"/>
        </a:p>
      </dgm:t>
    </dgm:pt>
    <dgm:pt modelId="{E42B9811-A6E3-4A4F-A177-C4E883C34BCB}" type="pres">
      <dgm:prSet presAssocID="{9C841C92-9FDD-4D7B-BE17-E186D52FD11E}" presName="linear" presStyleCnt="0">
        <dgm:presLayoutVars>
          <dgm:animLvl val="lvl"/>
          <dgm:resizeHandles val="exact"/>
        </dgm:presLayoutVars>
      </dgm:prSet>
      <dgm:spPr/>
      <dgm:t>
        <a:bodyPr/>
        <a:lstStyle/>
        <a:p>
          <a:pPr rtl="1"/>
          <a:endParaRPr lang="he-IL"/>
        </a:p>
      </dgm:t>
    </dgm:pt>
    <dgm:pt modelId="{1BDCC439-57EE-46F6-9BCD-A0816ED6D7CB}" type="pres">
      <dgm:prSet presAssocID="{47A0AC15-37D8-4785-A4CA-8FE986E07DF5}" presName="parentText" presStyleLbl="node1" presStyleIdx="0" presStyleCnt="3">
        <dgm:presLayoutVars>
          <dgm:chMax val="0"/>
          <dgm:bulletEnabled val="1"/>
        </dgm:presLayoutVars>
      </dgm:prSet>
      <dgm:spPr/>
      <dgm:t>
        <a:bodyPr/>
        <a:lstStyle/>
        <a:p>
          <a:pPr rtl="1"/>
          <a:endParaRPr lang="he-IL"/>
        </a:p>
      </dgm:t>
    </dgm:pt>
    <dgm:pt modelId="{EF0B1091-4984-4C07-B5B4-543571BB2F25}" type="pres">
      <dgm:prSet presAssocID="{47F6EC68-004B-48BF-A0AB-B1194E142C25}" presName="spacer" presStyleCnt="0"/>
      <dgm:spPr/>
    </dgm:pt>
    <dgm:pt modelId="{F76A27EC-5F40-4CBC-85CB-F2306054B5AB}" type="pres">
      <dgm:prSet presAssocID="{2341356E-6521-41BA-BEDC-D6D731F79333}" presName="parentText" presStyleLbl="node1" presStyleIdx="1" presStyleCnt="3">
        <dgm:presLayoutVars>
          <dgm:chMax val="0"/>
          <dgm:bulletEnabled val="1"/>
        </dgm:presLayoutVars>
      </dgm:prSet>
      <dgm:spPr/>
      <dgm:t>
        <a:bodyPr/>
        <a:lstStyle/>
        <a:p>
          <a:pPr rtl="1"/>
          <a:endParaRPr lang="he-IL"/>
        </a:p>
      </dgm:t>
    </dgm:pt>
    <dgm:pt modelId="{9ACE170E-4E15-434D-827E-DE54142CE7D4}" type="pres">
      <dgm:prSet presAssocID="{579B6DB3-5D60-4367-A2C8-42F90886C94A}" presName="spacer" presStyleCnt="0"/>
      <dgm:spPr/>
    </dgm:pt>
    <dgm:pt modelId="{15E69892-BA3B-42F5-B127-C5743F0AC038}" type="pres">
      <dgm:prSet presAssocID="{F8E6A6BB-90BB-4370-BD6C-D777BA51C451}" presName="parentText" presStyleLbl="node1" presStyleIdx="2" presStyleCnt="3">
        <dgm:presLayoutVars>
          <dgm:chMax val="0"/>
          <dgm:bulletEnabled val="1"/>
        </dgm:presLayoutVars>
      </dgm:prSet>
      <dgm:spPr/>
      <dgm:t>
        <a:bodyPr/>
        <a:lstStyle/>
        <a:p>
          <a:pPr rtl="1"/>
          <a:endParaRPr lang="he-IL"/>
        </a:p>
      </dgm:t>
    </dgm:pt>
  </dgm:ptLst>
  <dgm:cxnLst>
    <dgm:cxn modelId="{5143B27A-762E-4701-91E5-9493F0F1D12E}" type="presOf" srcId="{47A0AC15-37D8-4785-A4CA-8FE986E07DF5}" destId="{1BDCC439-57EE-46F6-9BCD-A0816ED6D7CB}" srcOrd="0" destOrd="0" presId="urn:microsoft.com/office/officeart/2005/8/layout/vList2"/>
    <dgm:cxn modelId="{68ADB0C2-949B-45FC-89E2-04FB1683704E}" srcId="{9C841C92-9FDD-4D7B-BE17-E186D52FD11E}" destId="{F8E6A6BB-90BB-4370-BD6C-D777BA51C451}" srcOrd="2" destOrd="0" parTransId="{77A43308-CE64-40EE-A212-7A20C02A8BF1}" sibTransId="{5D872581-0E0E-4BCB-8C1E-B9E8912ED03F}"/>
    <dgm:cxn modelId="{FE448EAC-4985-4654-ADD0-0E8A5434F735}" type="presOf" srcId="{2341356E-6521-41BA-BEDC-D6D731F79333}" destId="{F76A27EC-5F40-4CBC-85CB-F2306054B5AB}" srcOrd="0" destOrd="0" presId="urn:microsoft.com/office/officeart/2005/8/layout/vList2"/>
    <dgm:cxn modelId="{0B27DCB2-0E81-40B3-B258-8C915783C447}" srcId="{9C841C92-9FDD-4D7B-BE17-E186D52FD11E}" destId="{2341356E-6521-41BA-BEDC-D6D731F79333}" srcOrd="1" destOrd="0" parTransId="{452F42EE-E39C-4987-9926-1C574E5C007C}" sibTransId="{579B6DB3-5D60-4367-A2C8-42F90886C94A}"/>
    <dgm:cxn modelId="{E7CD5180-4449-4EA5-9745-8B2FB2D56257}" type="presOf" srcId="{9C841C92-9FDD-4D7B-BE17-E186D52FD11E}" destId="{E42B9811-A6E3-4A4F-A177-C4E883C34BCB}" srcOrd="0" destOrd="0" presId="urn:microsoft.com/office/officeart/2005/8/layout/vList2"/>
    <dgm:cxn modelId="{2E26EE79-9FBF-4023-B531-F7AB3AEBEA59}" srcId="{9C841C92-9FDD-4D7B-BE17-E186D52FD11E}" destId="{47A0AC15-37D8-4785-A4CA-8FE986E07DF5}" srcOrd="0" destOrd="0" parTransId="{58DCBF89-72C1-4198-B38E-7DC87AA0F232}" sibTransId="{47F6EC68-004B-48BF-A0AB-B1194E142C25}"/>
    <dgm:cxn modelId="{96B52053-C6EA-4333-922A-1DD23FE1E1DB}" type="presOf" srcId="{F8E6A6BB-90BB-4370-BD6C-D777BA51C451}" destId="{15E69892-BA3B-42F5-B127-C5743F0AC038}" srcOrd="0" destOrd="0" presId="urn:microsoft.com/office/officeart/2005/8/layout/vList2"/>
    <dgm:cxn modelId="{AB179B8A-7EC8-4685-87D5-1C9C4C4C62CD}" type="presParOf" srcId="{E42B9811-A6E3-4A4F-A177-C4E883C34BCB}" destId="{1BDCC439-57EE-46F6-9BCD-A0816ED6D7CB}" srcOrd="0" destOrd="0" presId="urn:microsoft.com/office/officeart/2005/8/layout/vList2"/>
    <dgm:cxn modelId="{4B635287-D63A-4092-946A-BBD6DB51278A}" type="presParOf" srcId="{E42B9811-A6E3-4A4F-A177-C4E883C34BCB}" destId="{EF0B1091-4984-4C07-B5B4-543571BB2F25}" srcOrd="1" destOrd="0" presId="urn:microsoft.com/office/officeart/2005/8/layout/vList2"/>
    <dgm:cxn modelId="{F5444453-D98E-48C3-A452-D1B4D07DCBA7}" type="presParOf" srcId="{E42B9811-A6E3-4A4F-A177-C4E883C34BCB}" destId="{F76A27EC-5F40-4CBC-85CB-F2306054B5AB}" srcOrd="2" destOrd="0" presId="urn:microsoft.com/office/officeart/2005/8/layout/vList2"/>
    <dgm:cxn modelId="{08A3A5FB-9ED6-4FCE-BA60-59D1C4C225E2}" type="presParOf" srcId="{E42B9811-A6E3-4A4F-A177-C4E883C34BCB}" destId="{9ACE170E-4E15-434D-827E-DE54142CE7D4}" srcOrd="3" destOrd="0" presId="urn:microsoft.com/office/officeart/2005/8/layout/vList2"/>
    <dgm:cxn modelId="{C4D005F4-87ED-46FE-880F-78D47475DDD5}" type="presParOf" srcId="{E42B9811-A6E3-4A4F-A177-C4E883C34BCB}" destId="{15E69892-BA3B-42F5-B127-C5743F0AC038}" srcOrd="4"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859692-4D83-4735-B7D7-5035A776C30A}" type="doc">
      <dgm:prSet loTypeId="urn:microsoft.com/office/officeart/2005/8/layout/hierarchy3" loCatId="hierarchy" qsTypeId="urn:microsoft.com/office/officeart/2005/8/quickstyle/simple1" qsCatId="simple" csTypeId="urn:microsoft.com/office/officeart/2005/8/colors/colorful4" csCatId="colorful" phldr="1"/>
      <dgm:spPr/>
      <dgm:t>
        <a:bodyPr/>
        <a:lstStyle/>
        <a:p>
          <a:pPr rtl="1"/>
          <a:endParaRPr lang="he-IL"/>
        </a:p>
      </dgm:t>
    </dgm:pt>
    <dgm:pt modelId="{B1647126-0F08-421D-9BDA-397226FC09D8}">
      <dgm:prSet phldrT="[טקסט]"/>
      <dgm:spPr/>
      <dgm:t>
        <a:bodyPr/>
        <a:lstStyle/>
        <a:p>
          <a:pPr rtl="1"/>
          <a:r>
            <a:rPr lang="he-IL" dirty="0"/>
            <a:t>שוני</a:t>
          </a:r>
        </a:p>
      </dgm:t>
    </dgm:pt>
    <dgm:pt modelId="{90F067CF-80ED-47C4-87FF-0E368829C0D8}" type="parTrans" cxnId="{72479883-88AD-4D68-95E7-458F5C443FB1}">
      <dgm:prSet/>
      <dgm:spPr/>
      <dgm:t>
        <a:bodyPr/>
        <a:lstStyle/>
        <a:p>
          <a:pPr rtl="1"/>
          <a:endParaRPr lang="he-IL"/>
        </a:p>
      </dgm:t>
    </dgm:pt>
    <dgm:pt modelId="{05B5F8F5-10E4-4A87-8053-3FF9FC76BB30}" type="sibTrans" cxnId="{72479883-88AD-4D68-95E7-458F5C443FB1}">
      <dgm:prSet/>
      <dgm:spPr/>
      <dgm:t>
        <a:bodyPr/>
        <a:lstStyle/>
        <a:p>
          <a:pPr rtl="1"/>
          <a:endParaRPr lang="he-IL"/>
        </a:p>
      </dgm:t>
    </dgm:pt>
    <dgm:pt modelId="{C8DA2D66-BA4E-4825-AAB8-E82FDC4D048D}">
      <dgm:prSet phldrT="[טקסט]"/>
      <dgm:spPr/>
      <dgm:t>
        <a:bodyPr/>
        <a:lstStyle/>
        <a:p>
          <a:pPr rtl="1"/>
          <a:r>
            <a:rPr lang="he-IL" dirty="0"/>
            <a:t>אחידות</a:t>
          </a:r>
        </a:p>
      </dgm:t>
    </dgm:pt>
    <dgm:pt modelId="{E8F41E7C-C22F-42C1-925F-E41DE37D2746}" type="parTrans" cxnId="{83FB0C44-CB22-4EFA-895A-5C711A812E72}">
      <dgm:prSet/>
      <dgm:spPr/>
      <dgm:t>
        <a:bodyPr/>
        <a:lstStyle/>
        <a:p>
          <a:pPr rtl="1"/>
          <a:endParaRPr lang="he-IL"/>
        </a:p>
      </dgm:t>
    </dgm:pt>
    <dgm:pt modelId="{0A4E584F-0449-43DF-B37B-91FF78B9D4F6}" type="sibTrans" cxnId="{83FB0C44-CB22-4EFA-895A-5C711A812E72}">
      <dgm:prSet/>
      <dgm:spPr/>
      <dgm:t>
        <a:bodyPr/>
        <a:lstStyle/>
        <a:p>
          <a:pPr rtl="1"/>
          <a:endParaRPr lang="he-IL"/>
        </a:p>
      </dgm:t>
    </dgm:pt>
    <dgm:pt modelId="{13037961-01FB-46A4-B174-3EDED5B541F8}">
      <dgm:prSet phldrT="[טקסט]"/>
      <dgm:spPr/>
      <dgm:t>
        <a:bodyPr/>
        <a:lstStyle/>
        <a:p>
          <a:pPr rtl="1"/>
          <a:r>
            <a:rPr lang="he-IL" dirty="0"/>
            <a:t>הרכב </a:t>
          </a:r>
          <a:r>
            <a:rPr lang="he-IL" dirty="0" smtClean="0"/>
            <a:t>העצם </a:t>
          </a:r>
          <a:endParaRPr lang="he-IL" dirty="0"/>
        </a:p>
      </dgm:t>
    </dgm:pt>
    <dgm:pt modelId="{B7B68A17-6519-4231-A54C-9AC939069745}" type="parTrans" cxnId="{E358DB39-05FC-499F-8FD2-73B8319C2BDC}">
      <dgm:prSet/>
      <dgm:spPr/>
      <dgm:t>
        <a:bodyPr/>
        <a:lstStyle/>
        <a:p>
          <a:pPr rtl="1"/>
          <a:endParaRPr lang="he-IL"/>
        </a:p>
      </dgm:t>
    </dgm:pt>
    <dgm:pt modelId="{12340D50-82C2-448C-BAC9-D936B567DDAF}" type="sibTrans" cxnId="{E358DB39-05FC-499F-8FD2-73B8319C2BDC}">
      <dgm:prSet/>
      <dgm:spPr/>
      <dgm:t>
        <a:bodyPr/>
        <a:lstStyle/>
        <a:p>
          <a:pPr rtl="1"/>
          <a:endParaRPr lang="he-IL"/>
        </a:p>
      </dgm:t>
    </dgm:pt>
    <dgm:pt modelId="{4CE6677E-F9B1-4A1A-B984-AD9DC6D8FDBC}">
      <dgm:prSet phldrT="[טקסט]"/>
      <dgm:spPr/>
      <dgm:t>
        <a:bodyPr/>
        <a:lstStyle/>
        <a:p>
          <a:pPr rtl="1"/>
          <a:r>
            <a:rPr lang="he-IL" dirty="0"/>
            <a:t>מבנה העצמות: גודלן וצורתן</a:t>
          </a:r>
        </a:p>
      </dgm:t>
    </dgm:pt>
    <dgm:pt modelId="{1E5BA130-845E-41E4-8A38-9986D210F0D3}" type="parTrans" cxnId="{1D53401D-1EE6-423E-ACB3-BB7ADEFC0385}">
      <dgm:prSet/>
      <dgm:spPr/>
      <dgm:t>
        <a:bodyPr/>
        <a:lstStyle/>
        <a:p>
          <a:pPr rtl="1"/>
          <a:endParaRPr lang="he-IL"/>
        </a:p>
      </dgm:t>
    </dgm:pt>
    <dgm:pt modelId="{6DC3C610-32F5-41BE-9B3F-360567841651}" type="sibTrans" cxnId="{1D53401D-1EE6-423E-ACB3-BB7ADEFC0385}">
      <dgm:prSet/>
      <dgm:spPr/>
      <dgm:t>
        <a:bodyPr/>
        <a:lstStyle/>
        <a:p>
          <a:pPr rtl="1"/>
          <a:endParaRPr lang="he-IL"/>
        </a:p>
      </dgm:t>
    </dgm:pt>
    <dgm:pt modelId="{D47AC347-FA4F-4D47-B533-C197E9A3112B}">
      <dgm:prSet phldrT="[טקסט]"/>
      <dgm:spPr/>
      <dgm:t>
        <a:bodyPr/>
        <a:lstStyle/>
        <a:p>
          <a:pPr rtl="1"/>
          <a:r>
            <a:rPr lang="he-IL" dirty="0"/>
            <a:t>תפקוד העצמות</a:t>
          </a:r>
        </a:p>
      </dgm:t>
    </dgm:pt>
    <dgm:pt modelId="{4DECFAF5-B806-48CC-A594-EA74DF80231D}" type="parTrans" cxnId="{36C1EF43-92B0-4CAE-B8EF-A08BBC55EA30}">
      <dgm:prSet/>
      <dgm:spPr/>
      <dgm:t>
        <a:bodyPr/>
        <a:lstStyle/>
        <a:p>
          <a:pPr rtl="1"/>
          <a:endParaRPr lang="he-IL"/>
        </a:p>
      </dgm:t>
    </dgm:pt>
    <dgm:pt modelId="{770ACC2F-5097-4BAC-9407-A3AE8BA772E0}" type="sibTrans" cxnId="{36C1EF43-92B0-4CAE-B8EF-A08BBC55EA30}">
      <dgm:prSet/>
      <dgm:spPr/>
      <dgm:t>
        <a:bodyPr/>
        <a:lstStyle/>
        <a:p>
          <a:pPr rtl="1"/>
          <a:endParaRPr lang="he-IL"/>
        </a:p>
      </dgm:t>
    </dgm:pt>
    <dgm:pt modelId="{5AF3EB0E-FBB1-42EC-9C5F-CA056FA970AA}" type="pres">
      <dgm:prSet presAssocID="{A2859692-4D83-4735-B7D7-5035A776C30A}" presName="diagram" presStyleCnt="0">
        <dgm:presLayoutVars>
          <dgm:chPref val="1"/>
          <dgm:dir/>
          <dgm:animOne val="branch"/>
          <dgm:animLvl val="lvl"/>
          <dgm:resizeHandles/>
        </dgm:presLayoutVars>
      </dgm:prSet>
      <dgm:spPr/>
      <dgm:t>
        <a:bodyPr/>
        <a:lstStyle/>
        <a:p>
          <a:pPr rtl="1"/>
          <a:endParaRPr lang="he-IL"/>
        </a:p>
      </dgm:t>
    </dgm:pt>
    <dgm:pt modelId="{E1712E1B-1AEE-45E5-B991-05BD756D3415}" type="pres">
      <dgm:prSet presAssocID="{B1647126-0F08-421D-9BDA-397226FC09D8}" presName="root" presStyleCnt="0"/>
      <dgm:spPr/>
    </dgm:pt>
    <dgm:pt modelId="{D0B51B64-D489-4461-B24A-8571EA20EFB3}" type="pres">
      <dgm:prSet presAssocID="{B1647126-0F08-421D-9BDA-397226FC09D8}" presName="rootComposite" presStyleCnt="0"/>
      <dgm:spPr/>
    </dgm:pt>
    <dgm:pt modelId="{E2406F94-159C-4D5C-A388-C59E0816E74A}" type="pres">
      <dgm:prSet presAssocID="{B1647126-0F08-421D-9BDA-397226FC09D8}" presName="rootText" presStyleLbl="node1" presStyleIdx="0" presStyleCnt="2"/>
      <dgm:spPr/>
      <dgm:t>
        <a:bodyPr/>
        <a:lstStyle/>
        <a:p>
          <a:pPr rtl="1"/>
          <a:endParaRPr lang="he-IL"/>
        </a:p>
      </dgm:t>
    </dgm:pt>
    <dgm:pt modelId="{58FAF14A-E9E0-4444-8A11-9B88281CA000}" type="pres">
      <dgm:prSet presAssocID="{B1647126-0F08-421D-9BDA-397226FC09D8}" presName="rootConnector" presStyleLbl="node1" presStyleIdx="0" presStyleCnt="2"/>
      <dgm:spPr/>
      <dgm:t>
        <a:bodyPr/>
        <a:lstStyle/>
        <a:p>
          <a:pPr rtl="1"/>
          <a:endParaRPr lang="he-IL"/>
        </a:p>
      </dgm:t>
    </dgm:pt>
    <dgm:pt modelId="{0229155D-1AFB-4510-A28A-793B4D5213A1}" type="pres">
      <dgm:prSet presAssocID="{B1647126-0F08-421D-9BDA-397226FC09D8}" presName="childShape" presStyleCnt="0"/>
      <dgm:spPr/>
    </dgm:pt>
    <dgm:pt modelId="{5DDC6F36-E322-4114-9126-1EE0DCFEF92D}" type="pres">
      <dgm:prSet presAssocID="{1E5BA130-845E-41E4-8A38-9986D210F0D3}" presName="Name13" presStyleLbl="parChTrans1D2" presStyleIdx="0" presStyleCnt="3"/>
      <dgm:spPr/>
      <dgm:t>
        <a:bodyPr/>
        <a:lstStyle/>
        <a:p>
          <a:pPr rtl="1"/>
          <a:endParaRPr lang="he-IL"/>
        </a:p>
      </dgm:t>
    </dgm:pt>
    <dgm:pt modelId="{BE3D0DBE-2761-4F5B-A179-9C73343978CE}" type="pres">
      <dgm:prSet presAssocID="{4CE6677E-F9B1-4A1A-B984-AD9DC6D8FDBC}" presName="childText" presStyleLbl="bgAcc1" presStyleIdx="0" presStyleCnt="3">
        <dgm:presLayoutVars>
          <dgm:bulletEnabled val="1"/>
        </dgm:presLayoutVars>
      </dgm:prSet>
      <dgm:spPr/>
      <dgm:t>
        <a:bodyPr/>
        <a:lstStyle/>
        <a:p>
          <a:pPr rtl="1"/>
          <a:endParaRPr lang="he-IL"/>
        </a:p>
      </dgm:t>
    </dgm:pt>
    <dgm:pt modelId="{ED8D9262-8618-43D2-93B3-877014CC5CD5}" type="pres">
      <dgm:prSet presAssocID="{4DECFAF5-B806-48CC-A594-EA74DF80231D}" presName="Name13" presStyleLbl="parChTrans1D2" presStyleIdx="1" presStyleCnt="3"/>
      <dgm:spPr/>
      <dgm:t>
        <a:bodyPr/>
        <a:lstStyle/>
        <a:p>
          <a:pPr rtl="1"/>
          <a:endParaRPr lang="he-IL"/>
        </a:p>
      </dgm:t>
    </dgm:pt>
    <dgm:pt modelId="{6FAC825C-22A0-4341-887A-3136D37DCE92}" type="pres">
      <dgm:prSet presAssocID="{D47AC347-FA4F-4D47-B533-C197E9A3112B}" presName="childText" presStyleLbl="bgAcc1" presStyleIdx="1" presStyleCnt="3">
        <dgm:presLayoutVars>
          <dgm:bulletEnabled val="1"/>
        </dgm:presLayoutVars>
      </dgm:prSet>
      <dgm:spPr/>
      <dgm:t>
        <a:bodyPr/>
        <a:lstStyle/>
        <a:p>
          <a:pPr rtl="1"/>
          <a:endParaRPr lang="he-IL"/>
        </a:p>
      </dgm:t>
    </dgm:pt>
    <dgm:pt modelId="{BDB9B5D2-BC67-4EBF-A25D-098980A10A7D}" type="pres">
      <dgm:prSet presAssocID="{C8DA2D66-BA4E-4825-AAB8-E82FDC4D048D}" presName="root" presStyleCnt="0"/>
      <dgm:spPr/>
    </dgm:pt>
    <dgm:pt modelId="{2D45A209-36DD-4FFC-B96C-EE4CBD130343}" type="pres">
      <dgm:prSet presAssocID="{C8DA2D66-BA4E-4825-AAB8-E82FDC4D048D}" presName="rootComposite" presStyleCnt="0"/>
      <dgm:spPr/>
    </dgm:pt>
    <dgm:pt modelId="{02BFE9E7-CBDA-4DDB-B99D-E22016E17318}" type="pres">
      <dgm:prSet presAssocID="{C8DA2D66-BA4E-4825-AAB8-E82FDC4D048D}" presName="rootText" presStyleLbl="node1" presStyleIdx="1" presStyleCnt="2"/>
      <dgm:spPr/>
      <dgm:t>
        <a:bodyPr/>
        <a:lstStyle/>
        <a:p>
          <a:pPr rtl="1"/>
          <a:endParaRPr lang="he-IL"/>
        </a:p>
      </dgm:t>
    </dgm:pt>
    <dgm:pt modelId="{F8FBD4B6-FED6-4B7E-918C-188EFA54D7AE}" type="pres">
      <dgm:prSet presAssocID="{C8DA2D66-BA4E-4825-AAB8-E82FDC4D048D}" presName="rootConnector" presStyleLbl="node1" presStyleIdx="1" presStyleCnt="2"/>
      <dgm:spPr/>
      <dgm:t>
        <a:bodyPr/>
        <a:lstStyle/>
        <a:p>
          <a:pPr rtl="1"/>
          <a:endParaRPr lang="he-IL"/>
        </a:p>
      </dgm:t>
    </dgm:pt>
    <dgm:pt modelId="{E35FFCD1-2F94-44B0-81C1-C252ABB040F2}" type="pres">
      <dgm:prSet presAssocID="{C8DA2D66-BA4E-4825-AAB8-E82FDC4D048D}" presName="childShape" presStyleCnt="0"/>
      <dgm:spPr/>
    </dgm:pt>
    <dgm:pt modelId="{C026C6E3-C8B5-436D-8BF5-1B57493FF634}" type="pres">
      <dgm:prSet presAssocID="{B7B68A17-6519-4231-A54C-9AC939069745}" presName="Name13" presStyleLbl="parChTrans1D2" presStyleIdx="2" presStyleCnt="3"/>
      <dgm:spPr/>
      <dgm:t>
        <a:bodyPr/>
        <a:lstStyle/>
        <a:p>
          <a:pPr rtl="1"/>
          <a:endParaRPr lang="he-IL"/>
        </a:p>
      </dgm:t>
    </dgm:pt>
    <dgm:pt modelId="{6DDCE730-D934-4EB3-A870-7D8E9CCE2951}" type="pres">
      <dgm:prSet presAssocID="{13037961-01FB-46A4-B174-3EDED5B541F8}" presName="childText" presStyleLbl="bgAcc1" presStyleIdx="2" presStyleCnt="3">
        <dgm:presLayoutVars>
          <dgm:bulletEnabled val="1"/>
        </dgm:presLayoutVars>
      </dgm:prSet>
      <dgm:spPr/>
      <dgm:t>
        <a:bodyPr/>
        <a:lstStyle/>
        <a:p>
          <a:pPr rtl="1"/>
          <a:endParaRPr lang="he-IL"/>
        </a:p>
      </dgm:t>
    </dgm:pt>
  </dgm:ptLst>
  <dgm:cxnLst>
    <dgm:cxn modelId="{83FB0C44-CB22-4EFA-895A-5C711A812E72}" srcId="{A2859692-4D83-4735-B7D7-5035A776C30A}" destId="{C8DA2D66-BA4E-4825-AAB8-E82FDC4D048D}" srcOrd="1" destOrd="0" parTransId="{E8F41E7C-C22F-42C1-925F-E41DE37D2746}" sibTransId="{0A4E584F-0449-43DF-B37B-91FF78B9D4F6}"/>
    <dgm:cxn modelId="{1D53401D-1EE6-423E-ACB3-BB7ADEFC0385}" srcId="{B1647126-0F08-421D-9BDA-397226FC09D8}" destId="{4CE6677E-F9B1-4A1A-B984-AD9DC6D8FDBC}" srcOrd="0" destOrd="0" parTransId="{1E5BA130-845E-41E4-8A38-9986D210F0D3}" sibTransId="{6DC3C610-32F5-41BE-9B3F-360567841651}"/>
    <dgm:cxn modelId="{F33EE689-5777-4E96-B98F-AF37BED8B0AE}" type="presOf" srcId="{1E5BA130-845E-41E4-8A38-9986D210F0D3}" destId="{5DDC6F36-E322-4114-9126-1EE0DCFEF92D}" srcOrd="0" destOrd="0" presId="urn:microsoft.com/office/officeart/2005/8/layout/hierarchy3"/>
    <dgm:cxn modelId="{E358DB39-05FC-499F-8FD2-73B8319C2BDC}" srcId="{C8DA2D66-BA4E-4825-AAB8-E82FDC4D048D}" destId="{13037961-01FB-46A4-B174-3EDED5B541F8}" srcOrd="0" destOrd="0" parTransId="{B7B68A17-6519-4231-A54C-9AC939069745}" sibTransId="{12340D50-82C2-448C-BAC9-D936B567DDAF}"/>
    <dgm:cxn modelId="{30589AD9-652F-4B4E-A9E5-1EE4CEE92900}" type="presOf" srcId="{A2859692-4D83-4735-B7D7-5035A776C30A}" destId="{5AF3EB0E-FBB1-42EC-9C5F-CA056FA970AA}" srcOrd="0" destOrd="0" presId="urn:microsoft.com/office/officeart/2005/8/layout/hierarchy3"/>
    <dgm:cxn modelId="{FADE893D-947C-4782-BCBE-54B0B68DAC3A}" type="presOf" srcId="{D47AC347-FA4F-4D47-B533-C197E9A3112B}" destId="{6FAC825C-22A0-4341-887A-3136D37DCE92}" srcOrd="0" destOrd="0" presId="urn:microsoft.com/office/officeart/2005/8/layout/hierarchy3"/>
    <dgm:cxn modelId="{6F2506CE-2EF8-4FE6-8D7F-6ED209BFDEC7}" type="presOf" srcId="{C8DA2D66-BA4E-4825-AAB8-E82FDC4D048D}" destId="{02BFE9E7-CBDA-4DDB-B99D-E22016E17318}" srcOrd="0" destOrd="0" presId="urn:microsoft.com/office/officeart/2005/8/layout/hierarchy3"/>
    <dgm:cxn modelId="{36C1EF43-92B0-4CAE-B8EF-A08BBC55EA30}" srcId="{B1647126-0F08-421D-9BDA-397226FC09D8}" destId="{D47AC347-FA4F-4D47-B533-C197E9A3112B}" srcOrd="1" destOrd="0" parTransId="{4DECFAF5-B806-48CC-A594-EA74DF80231D}" sibTransId="{770ACC2F-5097-4BAC-9407-A3AE8BA772E0}"/>
    <dgm:cxn modelId="{72479883-88AD-4D68-95E7-458F5C443FB1}" srcId="{A2859692-4D83-4735-B7D7-5035A776C30A}" destId="{B1647126-0F08-421D-9BDA-397226FC09D8}" srcOrd="0" destOrd="0" parTransId="{90F067CF-80ED-47C4-87FF-0E368829C0D8}" sibTransId="{05B5F8F5-10E4-4A87-8053-3FF9FC76BB30}"/>
    <dgm:cxn modelId="{09FD2AC0-4F78-447B-94C3-F7E6969FE7B3}" type="presOf" srcId="{B7B68A17-6519-4231-A54C-9AC939069745}" destId="{C026C6E3-C8B5-436D-8BF5-1B57493FF634}" srcOrd="0" destOrd="0" presId="urn:microsoft.com/office/officeart/2005/8/layout/hierarchy3"/>
    <dgm:cxn modelId="{0D43F3D5-FFC3-4FC1-BAF0-D022ADAFF89E}" type="presOf" srcId="{4DECFAF5-B806-48CC-A594-EA74DF80231D}" destId="{ED8D9262-8618-43D2-93B3-877014CC5CD5}" srcOrd="0" destOrd="0" presId="urn:microsoft.com/office/officeart/2005/8/layout/hierarchy3"/>
    <dgm:cxn modelId="{88F44E7A-160D-40AE-B817-86CE1B96A4D3}" type="presOf" srcId="{B1647126-0F08-421D-9BDA-397226FC09D8}" destId="{E2406F94-159C-4D5C-A388-C59E0816E74A}" srcOrd="0" destOrd="0" presId="urn:microsoft.com/office/officeart/2005/8/layout/hierarchy3"/>
    <dgm:cxn modelId="{7002642C-05AD-4A3F-B6A5-E6DF699B4CFF}" type="presOf" srcId="{13037961-01FB-46A4-B174-3EDED5B541F8}" destId="{6DDCE730-D934-4EB3-A870-7D8E9CCE2951}" srcOrd="0" destOrd="0" presId="urn:microsoft.com/office/officeart/2005/8/layout/hierarchy3"/>
    <dgm:cxn modelId="{9F0C3B55-4BDE-4B98-8446-1980DD3FAF64}" type="presOf" srcId="{C8DA2D66-BA4E-4825-AAB8-E82FDC4D048D}" destId="{F8FBD4B6-FED6-4B7E-918C-188EFA54D7AE}" srcOrd="1" destOrd="0" presId="urn:microsoft.com/office/officeart/2005/8/layout/hierarchy3"/>
    <dgm:cxn modelId="{AE0CA2F0-624E-497C-A874-1F07ACED970E}" type="presOf" srcId="{B1647126-0F08-421D-9BDA-397226FC09D8}" destId="{58FAF14A-E9E0-4444-8A11-9B88281CA000}" srcOrd="1" destOrd="0" presId="urn:microsoft.com/office/officeart/2005/8/layout/hierarchy3"/>
    <dgm:cxn modelId="{58809284-3237-408B-B83A-30D62304F868}" type="presOf" srcId="{4CE6677E-F9B1-4A1A-B984-AD9DC6D8FDBC}" destId="{BE3D0DBE-2761-4F5B-A179-9C73343978CE}" srcOrd="0" destOrd="0" presId="urn:microsoft.com/office/officeart/2005/8/layout/hierarchy3"/>
    <dgm:cxn modelId="{DB3AAA32-C733-48BB-81BD-799505CB17ED}" type="presParOf" srcId="{5AF3EB0E-FBB1-42EC-9C5F-CA056FA970AA}" destId="{E1712E1B-1AEE-45E5-B991-05BD756D3415}" srcOrd="0" destOrd="0" presId="urn:microsoft.com/office/officeart/2005/8/layout/hierarchy3"/>
    <dgm:cxn modelId="{7540FACE-EDDB-46A0-91D9-9EEAD0DD0426}" type="presParOf" srcId="{E1712E1B-1AEE-45E5-B991-05BD756D3415}" destId="{D0B51B64-D489-4461-B24A-8571EA20EFB3}" srcOrd="0" destOrd="0" presId="urn:microsoft.com/office/officeart/2005/8/layout/hierarchy3"/>
    <dgm:cxn modelId="{50F1CC1E-1DA7-4DCD-B86D-BA6CDFE13748}" type="presParOf" srcId="{D0B51B64-D489-4461-B24A-8571EA20EFB3}" destId="{E2406F94-159C-4D5C-A388-C59E0816E74A}" srcOrd="0" destOrd="0" presId="urn:microsoft.com/office/officeart/2005/8/layout/hierarchy3"/>
    <dgm:cxn modelId="{3CAC4859-5D2C-43AA-8CE2-16F8130B3B29}" type="presParOf" srcId="{D0B51B64-D489-4461-B24A-8571EA20EFB3}" destId="{58FAF14A-E9E0-4444-8A11-9B88281CA000}" srcOrd="1" destOrd="0" presId="urn:microsoft.com/office/officeart/2005/8/layout/hierarchy3"/>
    <dgm:cxn modelId="{6AF02FE2-8C10-4590-88BA-59DA2328B49D}" type="presParOf" srcId="{E1712E1B-1AEE-45E5-B991-05BD756D3415}" destId="{0229155D-1AFB-4510-A28A-793B4D5213A1}" srcOrd="1" destOrd="0" presId="urn:microsoft.com/office/officeart/2005/8/layout/hierarchy3"/>
    <dgm:cxn modelId="{45671899-1FD4-4D64-82B4-486686D4EA5C}" type="presParOf" srcId="{0229155D-1AFB-4510-A28A-793B4D5213A1}" destId="{5DDC6F36-E322-4114-9126-1EE0DCFEF92D}" srcOrd="0" destOrd="0" presId="urn:microsoft.com/office/officeart/2005/8/layout/hierarchy3"/>
    <dgm:cxn modelId="{7D7C87B5-F56C-44B3-955F-8CD75E3F49A4}" type="presParOf" srcId="{0229155D-1AFB-4510-A28A-793B4D5213A1}" destId="{BE3D0DBE-2761-4F5B-A179-9C73343978CE}" srcOrd="1" destOrd="0" presId="urn:microsoft.com/office/officeart/2005/8/layout/hierarchy3"/>
    <dgm:cxn modelId="{4BEA1D31-FB15-41CB-AA35-D497BCFE40BE}" type="presParOf" srcId="{0229155D-1AFB-4510-A28A-793B4D5213A1}" destId="{ED8D9262-8618-43D2-93B3-877014CC5CD5}" srcOrd="2" destOrd="0" presId="urn:microsoft.com/office/officeart/2005/8/layout/hierarchy3"/>
    <dgm:cxn modelId="{8082DE15-FEA1-4A66-B5D7-E1444504619C}" type="presParOf" srcId="{0229155D-1AFB-4510-A28A-793B4D5213A1}" destId="{6FAC825C-22A0-4341-887A-3136D37DCE92}" srcOrd="3" destOrd="0" presId="urn:microsoft.com/office/officeart/2005/8/layout/hierarchy3"/>
    <dgm:cxn modelId="{4734C05C-C917-4387-8B1C-B194438177D1}" type="presParOf" srcId="{5AF3EB0E-FBB1-42EC-9C5F-CA056FA970AA}" destId="{BDB9B5D2-BC67-4EBF-A25D-098980A10A7D}" srcOrd="1" destOrd="0" presId="urn:microsoft.com/office/officeart/2005/8/layout/hierarchy3"/>
    <dgm:cxn modelId="{4795B722-D03E-4C69-8017-7B9D103128CF}" type="presParOf" srcId="{BDB9B5D2-BC67-4EBF-A25D-098980A10A7D}" destId="{2D45A209-36DD-4FFC-B96C-EE4CBD130343}" srcOrd="0" destOrd="0" presId="urn:microsoft.com/office/officeart/2005/8/layout/hierarchy3"/>
    <dgm:cxn modelId="{BE9563B1-7138-428D-9C13-F9065A746145}" type="presParOf" srcId="{2D45A209-36DD-4FFC-B96C-EE4CBD130343}" destId="{02BFE9E7-CBDA-4DDB-B99D-E22016E17318}" srcOrd="0" destOrd="0" presId="urn:microsoft.com/office/officeart/2005/8/layout/hierarchy3"/>
    <dgm:cxn modelId="{3579224B-FC84-4243-8F2A-F5A74F773037}" type="presParOf" srcId="{2D45A209-36DD-4FFC-B96C-EE4CBD130343}" destId="{F8FBD4B6-FED6-4B7E-918C-188EFA54D7AE}" srcOrd="1" destOrd="0" presId="urn:microsoft.com/office/officeart/2005/8/layout/hierarchy3"/>
    <dgm:cxn modelId="{7521222C-D93C-47AE-A34E-4B84DA8FF9D9}" type="presParOf" srcId="{BDB9B5D2-BC67-4EBF-A25D-098980A10A7D}" destId="{E35FFCD1-2F94-44B0-81C1-C252ABB040F2}" srcOrd="1" destOrd="0" presId="urn:microsoft.com/office/officeart/2005/8/layout/hierarchy3"/>
    <dgm:cxn modelId="{FF256025-1EBD-42FD-AFCA-5631D8436433}" type="presParOf" srcId="{E35FFCD1-2F94-44B0-81C1-C252ABB040F2}" destId="{C026C6E3-C8B5-436D-8BF5-1B57493FF634}" srcOrd="0" destOrd="0" presId="urn:microsoft.com/office/officeart/2005/8/layout/hierarchy3"/>
    <dgm:cxn modelId="{B6F31D7D-29A8-44DD-8878-D83584165273}" type="presParOf" srcId="{E35FFCD1-2F94-44B0-81C1-C252ABB040F2}" destId="{6DDCE730-D934-4EB3-A870-7D8E9CCE295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EF7FCC-CED5-41A0-A703-9176C1CE830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63DA8D13-1119-4278-B3E1-EECBF451B463}">
      <dgm:prSet phldrT="[טקסט]"/>
      <dgm:spPr/>
      <dgm:t>
        <a:bodyPr/>
        <a:lstStyle/>
        <a:p>
          <a:pPr rtl="1"/>
          <a:r>
            <a:rPr lang="he-IL" dirty="0"/>
            <a:t>עצמות ארוכות וגליליות</a:t>
          </a:r>
        </a:p>
      </dgm:t>
    </dgm:pt>
    <dgm:pt modelId="{CB754589-AE80-4BB7-86E6-98B850A086CD}" type="parTrans" cxnId="{EE94DC43-EC31-4827-8C73-56B154841917}">
      <dgm:prSet/>
      <dgm:spPr/>
      <dgm:t>
        <a:bodyPr/>
        <a:lstStyle/>
        <a:p>
          <a:pPr rtl="1"/>
          <a:endParaRPr lang="he-IL"/>
        </a:p>
      </dgm:t>
    </dgm:pt>
    <dgm:pt modelId="{CDED0B22-96D7-486C-BC0F-2676F9B8C83C}" type="sibTrans" cxnId="{EE94DC43-EC31-4827-8C73-56B154841917}">
      <dgm:prSet/>
      <dgm:spPr/>
      <dgm:t>
        <a:bodyPr/>
        <a:lstStyle/>
        <a:p>
          <a:pPr rtl="1"/>
          <a:endParaRPr lang="he-IL"/>
        </a:p>
      </dgm:t>
    </dgm:pt>
    <dgm:pt modelId="{8A0AFB68-D023-4EA4-8CD0-3CA1E6556C31}">
      <dgm:prSet phldrT="[טקסט]"/>
      <dgm:spPr>
        <a:solidFill>
          <a:srgbClr val="C00000"/>
        </a:solidFill>
      </dgm:spPr>
      <dgm:t>
        <a:bodyPr/>
        <a:lstStyle/>
        <a:p>
          <a:pPr rtl="1"/>
          <a:r>
            <a:rPr lang="he-IL" dirty="0"/>
            <a:t>עצמות  </a:t>
          </a:r>
          <a:r>
            <a:rPr lang="he-IL" dirty="0" smtClean="0"/>
            <a:t>שטוחות</a:t>
          </a:r>
          <a:endParaRPr lang="he-IL" dirty="0"/>
        </a:p>
      </dgm:t>
    </dgm:pt>
    <dgm:pt modelId="{AD9875E7-56B7-45FB-9AC7-977E3429FE8A}" type="parTrans" cxnId="{405E0967-5AA6-4D40-9123-661BF38B8DAA}">
      <dgm:prSet/>
      <dgm:spPr/>
      <dgm:t>
        <a:bodyPr/>
        <a:lstStyle/>
        <a:p>
          <a:pPr rtl="1"/>
          <a:endParaRPr lang="he-IL"/>
        </a:p>
      </dgm:t>
    </dgm:pt>
    <dgm:pt modelId="{AE354C8F-7EB0-4939-BE38-C25D91BBC936}" type="sibTrans" cxnId="{405E0967-5AA6-4D40-9123-661BF38B8DAA}">
      <dgm:prSet/>
      <dgm:spPr/>
      <dgm:t>
        <a:bodyPr/>
        <a:lstStyle/>
        <a:p>
          <a:pPr rtl="1"/>
          <a:endParaRPr lang="he-IL"/>
        </a:p>
      </dgm:t>
    </dgm:pt>
    <dgm:pt modelId="{1730CFB0-3CBA-4AF7-9993-C04289B2C857}">
      <dgm:prSet phldrT="[טקסט]"/>
      <dgm:spPr/>
      <dgm:t>
        <a:bodyPr/>
        <a:lstStyle/>
        <a:p>
          <a:pPr rtl="1"/>
          <a:r>
            <a:rPr lang="he-IL" dirty="0"/>
            <a:t>עצמות קטנות</a:t>
          </a:r>
        </a:p>
      </dgm:t>
    </dgm:pt>
    <dgm:pt modelId="{BA011A51-C0BD-428F-87F9-2B38BB40A579}" type="parTrans" cxnId="{B6DD90A3-23C0-4B3B-9021-AC22DC54B9DB}">
      <dgm:prSet/>
      <dgm:spPr/>
      <dgm:t>
        <a:bodyPr/>
        <a:lstStyle/>
        <a:p>
          <a:pPr rtl="1"/>
          <a:endParaRPr lang="he-IL"/>
        </a:p>
      </dgm:t>
    </dgm:pt>
    <dgm:pt modelId="{D133B97F-4F72-458C-925F-6DE1E04AECC6}" type="sibTrans" cxnId="{B6DD90A3-23C0-4B3B-9021-AC22DC54B9DB}">
      <dgm:prSet/>
      <dgm:spPr/>
      <dgm:t>
        <a:bodyPr/>
        <a:lstStyle/>
        <a:p>
          <a:pPr rtl="1"/>
          <a:endParaRPr lang="he-IL"/>
        </a:p>
      </dgm:t>
    </dgm:pt>
    <dgm:pt modelId="{17FCB089-8FBE-485F-8D83-A0D2819E8F06}" type="pres">
      <dgm:prSet presAssocID="{D7EF7FCC-CED5-41A0-A703-9176C1CE8308}" presName="diagram" presStyleCnt="0">
        <dgm:presLayoutVars>
          <dgm:dir/>
          <dgm:resizeHandles val="exact"/>
        </dgm:presLayoutVars>
      </dgm:prSet>
      <dgm:spPr/>
      <dgm:t>
        <a:bodyPr/>
        <a:lstStyle/>
        <a:p>
          <a:pPr rtl="1"/>
          <a:endParaRPr lang="he-IL"/>
        </a:p>
      </dgm:t>
    </dgm:pt>
    <dgm:pt modelId="{267C5DC6-6B9A-4F6D-9693-DABBCF047111}" type="pres">
      <dgm:prSet presAssocID="{63DA8D13-1119-4278-B3E1-EECBF451B463}" presName="node" presStyleLbl="node1" presStyleIdx="0" presStyleCnt="3">
        <dgm:presLayoutVars>
          <dgm:bulletEnabled val="1"/>
        </dgm:presLayoutVars>
      </dgm:prSet>
      <dgm:spPr/>
      <dgm:t>
        <a:bodyPr/>
        <a:lstStyle/>
        <a:p>
          <a:pPr rtl="1"/>
          <a:endParaRPr lang="he-IL"/>
        </a:p>
      </dgm:t>
    </dgm:pt>
    <dgm:pt modelId="{A9688F6C-E6C8-4701-9C83-F075F6892295}" type="pres">
      <dgm:prSet presAssocID="{CDED0B22-96D7-486C-BC0F-2676F9B8C83C}" presName="sibTrans" presStyleCnt="0"/>
      <dgm:spPr/>
    </dgm:pt>
    <dgm:pt modelId="{D6EBCCD6-69EE-49A5-AC6C-9A54C4F7A0B7}" type="pres">
      <dgm:prSet presAssocID="{8A0AFB68-D023-4EA4-8CD0-3CA1E6556C31}" presName="node" presStyleLbl="node1" presStyleIdx="1" presStyleCnt="3">
        <dgm:presLayoutVars>
          <dgm:bulletEnabled val="1"/>
        </dgm:presLayoutVars>
      </dgm:prSet>
      <dgm:spPr/>
      <dgm:t>
        <a:bodyPr/>
        <a:lstStyle/>
        <a:p>
          <a:pPr rtl="1"/>
          <a:endParaRPr lang="he-IL"/>
        </a:p>
      </dgm:t>
    </dgm:pt>
    <dgm:pt modelId="{D151E607-E0C5-49C2-BF6D-56A6494B7ADE}" type="pres">
      <dgm:prSet presAssocID="{AE354C8F-7EB0-4939-BE38-C25D91BBC936}" presName="sibTrans" presStyleCnt="0"/>
      <dgm:spPr/>
    </dgm:pt>
    <dgm:pt modelId="{A498EA75-1ABE-41B2-9196-609D747B8930}" type="pres">
      <dgm:prSet presAssocID="{1730CFB0-3CBA-4AF7-9993-C04289B2C857}" presName="node" presStyleLbl="node1" presStyleIdx="2" presStyleCnt="3">
        <dgm:presLayoutVars>
          <dgm:bulletEnabled val="1"/>
        </dgm:presLayoutVars>
      </dgm:prSet>
      <dgm:spPr/>
      <dgm:t>
        <a:bodyPr/>
        <a:lstStyle/>
        <a:p>
          <a:pPr rtl="1"/>
          <a:endParaRPr lang="he-IL"/>
        </a:p>
      </dgm:t>
    </dgm:pt>
  </dgm:ptLst>
  <dgm:cxnLst>
    <dgm:cxn modelId="{EE94DC43-EC31-4827-8C73-56B154841917}" srcId="{D7EF7FCC-CED5-41A0-A703-9176C1CE8308}" destId="{63DA8D13-1119-4278-B3E1-EECBF451B463}" srcOrd="0" destOrd="0" parTransId="{CB754589-AE80-4BB7-86E6-98B850A086CD}" sibTransId="{CDED0B22-96D7-486C-BC0F-2676F9B8C83C}"/>
    <dgm:cxn modelId="{405E0967-5AA6-4D40-9123-661BF38B8DAA}" srcId="{D7EF7FCC-CED5-41A0-A703-9176C1CE8308}" destId="{8A0AFB68-D023-4EA4-8CD0-3CA1E6556C31}" srcOrd="1" destOrd="0" parTransId="{AD9875E7-56B7-45FB-9AC7-977E3429FE8A}" sibTransId="{AE354C8F-7EB0-4939-BE38-C25D91BBC936}"/>
    <dgm:cxn modelId="{3ED33701-414A-409F-9244-45EFB25B9134}" type="presOf" srcId="{D7EF7FCC-CED5-41A0-A703-9176C1CE8308}" destId="{17FCB089-8FBE-485F-8D83-A0D2819E8F06}" srcOrd="0" destOrd="0" presId="urn:microsoft.com/office/officeart/2005/8/layout/default"/>
    <dgm:cxn modelId="{9F90F15C-5BC7-4A06-BCAB-6A09D6A4E802}" type="presOf" srcId="{1730CFB0-3CBA-4AF7-9993-C04289B2C857}" destId="{A498EA75-1ABE-41B2-9196-609D747B8930}" srcOrd="0" destOrd="0" presId="urn:microsoft.com/office/officeart/2005/8/layout/default"/>
    <dgm:cxn modelId="{18F2078C-070A-4346-9E12-480C6261F4A9}" type="presOf" srcId="{8A0AFB68-D023-4EA4-8CD0-3CA1E6556C31}" destId="{D6EBCCD6-69EE-49A5-AC6C-9A54C4F7A0B7}" srcOrd="0" destOrd="0" presId="urn:microsoft.com/office/officeart/2005/8/layout/default"/>
    <dgm:cxn modelId="{B6DD90A3-23C0-4B3B-9021-AC22DC54B9DB}" srcId="{D7EF7FCC-CED5-41A0-A703-9176C1CE8308}" destId="{1730CFB0-3CBA-4AF7-9993-C04289B2C857}" srcOrd="2" destOrd="0" parTransId="{BA011A51-C0BD-428F-87F9-2B38BB40A579}" sibTransId="{D133B97F-4F72-458C-925F-6DE1E04AECC6}"/>
    <dgm:cxn modelId="{F2109DF1-82D5-4CA7-BA51-76B6738B4515}" type="presOf" srcId="{63DA8D13-1119-4278-B3E1-EECBF451B463}" destId="{267C5DC6-6B9A-4F6D-9693-DABBCF047111}" srcOrd="0" destOrd="0" presId="urn:microsoft.com/office/officeart/2005/8/layout/default"/>
    <dgm:cxn modelId="{F93213A4-4C1E-44CD-8133-0A0BF2E46278}" type="presParOf" srcId="{17FCB089-8FBE-485F-8D83-A0D2819E8F06}" destId="{267C5DC6-6B9A-4F6D-9693-DABBCF047111}" srcOrd="0" destOrd="0" presId="urn:microsoft.com/office/officeart/2005/8/layout/default"/>
    <dgm:cxn modelId="{CF5927E4-2E19-4DC0-864E-7EFB40C84736}" type="presParOf" srcId="{17FCB089-8FBE-485F-8D83-A0D2819E8F06}" destId="{A9688F6C-E6C8-4701-9C83-F075F6892295}" srcOrd="1" destOrd="0" presId="urn:microsoft.com/office/officeart/2005/8/layout/default"/>
    <dgm:cxn modelId="{EF3C9A79-D97E-4BD3-9C04-A43B91228BFE}" type="presParOf" srcId="{17FCB089-8FBE-485F-8D83-A0D2819E8F06}" destId="{D6EBCCD6-69EE-49A5-AC6C-9A54C4F7A0B7}" srcOrd="2" destOrd="0" presId="urn:microsoft.com/office/officeart/2005/8/layout/default"/>
    <dgm:cxn modelId="{77DECCF3-3711-4473-84E1-B0BEFD09186D}" type="presParOf" srcId="{17FCB089-8FBE-485F-8D83-A0D2819E8F06}" destId="{D151E607-E0C5-49C2-BF6D-56A6494B7ADE}" srcOrd="3" destOrd="0" presId="urn:microsoft.com/office/officeart/2005/8/layout/default"/>
    <dgm:cxn modelId="{A85A1F76-2EF3-4604-85B5-F07AEBDF0B8F}" type="presParOf" srcId="{17FCB089-8FBE-485F-8D83-A0D2819E8F06}" destId="{A498EA75-1ABE-41B2-9196-609D747B8930}"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EF7FCC-CED5-41A0-A703-9176C1CE830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63DA8D13-1119-4278-B3E1-EECBF451B463}">
      <dgm:prSet phldrT="[טקסט]"/>
      <dgm:spPr/>
      <dgm:t>
        <a:bodyPr/>
        <a:lstStyle/>
        <a:p>
          <a:pPr rtl="1"/>
          <a:r>
            <a:rPr lang="he-IL" dirty="0"/>
            <a:t>עצמות ארוכות וגליליות</a:t>
          </a:r>
        </a:p>
      </dgm:t>
    </dgm:pt>
    <dgm:pt modelId="{CB754589-AE80-4BB7-86E6-98B850A086CD}" type="parTrans" cxnId="{EE94DC43-EC31-4827-8C73-56B154841917}">
      <dgm:prSet/>
      <dgm:spPr/>
      <dgm:t>
        <a:bodyPr/>
        <a:lstStyle/>
        <a:p>
          <a:pPr rtl="1"/>
          <a:endParaRPr lang="he-IL"/>
        </a:p>
      </dgm:t>
    </dgm:pt>
    <dgm:pt modelId="{CDED0B22-96D7-486C-BC0F-2676F9B8C83C}" type="sibTrans" cxnId="{EE94DC43-EC31-4827-8C73-56B154841917}">
      <dgm:prSet/>
      <dgm:spPr/>
      <dgm:t>
        <a:bodyPr/>
        <a:lstStyle/>
        <a:p>
          <a:pPr rtl="1"/>
          <a:endParaRPr lang="he-IL"/>
        </a:p>
      </dgm:t>
    </dgm:pt>
    <dgm:pt modelId="{17FCB089-8FBE-485F-8D83-A0D2819E8F06}" type="pres">
      <dgm:prSet presAssocID="{D7EF7FCC-CED5-41A0-A703-9176C1CE8308}" presName="diagram" presStyleCnt="0">
        <dgm:presLayoutVars>
          <dgm:dir/>
          <dgm:resizeHandles val="exact"/>
        </dgm:presLayoutVars>
      </dgm:prSet>
      <dgm:spPr/>
      <dgm:t>
        <a:bodyPr/>
        <a:lstStyle/>
        <a:p>
          <a:pPr rtl="1"/>
          <a:endParaRPr lang="he-IL"/>
        </a:p>
      </dgm:t>
    </dgm:pt>
    <dgm:pt modelId="{267C5DC6-6B9A-4F6D-9693-DABBCF047111}" type="pres">
      <dgm:prSet presAssocID="{63DA8D13-1119-4278-B3E1-EECBF451B463}" presName="node" presStyleLbl="node1" presStyleIdx="0" presStyleCnt="1">
        <dgm:presLayoutVars>
          <dgm:bulletEnabled val="1"/>
        </dgm:presLayoutVars>
      </dgm:prSet>
      <dgm:spPr/>
      <dgm:t>
        <a:bodyPr/>
        <a:lstStyle/>
        <a:p>
          <a:pPr rtl="1"/>
          <a:endParaRPr lang="he-IL"/>
        </a:p>
      </dgm:t>
    </dgm:pt>
  </dgm:ptLst>
  <dgm:cxnLst>
    <dgm:cxn modelId="{F2109DF1-82D5-4CA7-BA51-76B6738B4515}" type="presOf" srcId="{63DA8D13-1119-4278-B3E1-EECBF451B463}" destId="{267C5DC6-6B9A-4F6D-9693-DABBCF047111}" srcOrd="0" destOrd="0" presId="urn:microsoft.com/office/officeart/2005/8/layout/default"/>
    <dgm:cxn modelId="{EE94DC43-EC31-4827-8C73-56B154841917}" srcId="{D7EF7FCC-CED5-41A0-A703-9176C1CE8308}" destId="{63DA8D13-1119-4278-B3E1-EECBF451B463}" srcOrd="0" destOrd="0" parTransId="{CB754589-AE80-4BB7-86E6-98B850A086CD}" sibTransId="{CDED0B22-96D7-486C-BC0F-2676F9B8C83C}"/>
    <dgm:cxn modelId="{3ED33701-414A-409F-9244-45EFB25B9134}" type="presOf" srcId="{D7EF7FCC-CED5-41A0-A703-9176C1CE8308}" destId="{17FCB089-8FBE-485F-8D83-A0D2819E8F06}" srcOrd="0" destOrd="0" presId="urn:microsoft.com/office/officeart/2005/8/layout/default"/>
    <dgm:cxn modelId="{F93213A4-4C1E-44CD-8133-0A0BF2E46278}" type="presParOf" srcId="{17FCB089-8FBE-485F-8D83-A0D2819E8F06}" destId="{267C5DC6-6B9A-4F6D-9693-DABBCF047111}"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EF7FCC-CED5-41A0-A703-9176C1CE830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pPr rtl="1"/>
          <a:endParaRPr lang="he-IL"/>
        </a:p>
      </dgm:t>
    </dgm:pt>
    <dgm:pt modelId="{F3605C99-0A46-484F-8CDB-99B8B30E55C1}">
      <dgm:prSet phldrT="[טקסט]" custT="1"/>
      <dgm:spPr>
        <a:solidFill>
          <a:srgbClr val="C00000"/>
        </a:solidFill>
      </dgm:spPr>
      <dgm:t>
        <a:bodyPr/>
        <a:lstStyle/>
        <a:p>
          <a:pPr rtl="1"/>
          <a:r>
            <a:rPr lang="he-IL" sz="3200" b="1" dirty="0"/>
            <a:t>עצמות  </a:t>
          </a:r>
          <a:r>
            <a:rPr lang="he-IL" sz="3200" b="1" dirty="0" smtClean="0"/>
            <a:t>שטוחות</a:t>
          </a:r>
          <a:endParaRPr lang="he-IL" sz="3200" b="1" dirty="0"/>
        </a:p>
      </dgm:t>
    </dgm:pt>
    <dgm:pt modelId="{C16739AF-1D1C-49C3-8AAB-EEC755C3E216}" type="parTrans" cxnId="{0D05B57E-5FC7-4310-86DF-155EC6DB0CEB}">
      <dgm:prSet/>
      <dgm:spPr/>
      <dgm:t>
        <a:bodyPr/>
        <a:lstStyle/>
        <a:p>
          <a:pPr rtl="1"/>
          <a:endParaRPr lang="he-IL"/>
        </a:p>
      </dgm:t>
    </dgm:pt>
    <dgm:pt modelId="{B4242D52-3B86-4993-8AB3-B5033100B915}" type="sibTrans" cxnId="{0D05B57E-5FC7-4310-86DF-155EC6DB0CEB}">
      <dgm:prSet/>
      <dgm:spPr/>
      <dgm:t>
        <a:bodyPr/>
        <a:lstStyle/>
        <a:p>
          <a:pPr rtl="1"/>
          <a:endParaRPr lang="he-IL"/>
        </a:p>
      </dgm:t>
    </dgm:pt>
    <dgm:pt modelId="{17FCB089-8FBE-485F-8D83-A0D2819E8F06}" type="pres">
      <dgm:prSet presAssocID="{D7EF7FCC-CED5-41A0-A703-9176C1CE8308}" presName="diagram" presStyleCnt="0">
        <dgm:presLayoutVars>
          <dgm:dir/>
          <dgm:resizeHandles val="exact"/>
        </dgm:presLayoutVars>
      </dgm:prSet>
      <dgm:spPr/>
      <dgm:t>
        <a:bodyPr/>
        <a:lstStyle/>
        <a:p>
          <a:pPr rtl="1"/>
          <a:endParaRPr lang="he-IL"/>
        </a:p>
      </dgm:t>
    </dgm:pt>
    <dgm:pt modelId="{8C947AD1-34CC-484F-828E-F933D17EA32B}" type="pres">
      <dgm:prSet presAssocID="{F3605C99-0A46-484F-8CDB-99B8B30E55C1}" presName="node" presStyleLbl="node1" presStyleIdx="0" presStyleCnt="1" custLinFactNeighborY="2722">
        <dgm:presLayoutVars>
          <dgm:bulletEnabled val="1"/>
        </dgm:presLayoutVars>
      </dgm:prSet>
      <dgm:spPr/>
      <dgm:t>
        <a:bodyPr/>
        <a:lstStyle/>
        <a:p>
          <a:pPr rtl="1"/>
          <a:endParaRPr lang="he-IL"/>
        </a:p>
      </dgm:t>
    </dgm:pt>
  </dgm:ptLst>
  <dgm:cxnLst>
    <dgm:cxn modelId="{15E4065E-46A1-4C7D-B45A-99DDFDC1252D}" type="presOf" srcId="{F3605C99-0A46-484F-8CDB-99B8B30E55C1}" destId="{8C947AD1-34CC-484F-828E-F933D17EA32B}" srcOrd="0" destOrd="0" presId="urn:microsoft.com/office/officeart/2005/8/layout/default"/>
    <dgm:cxn modelId="{3ED33701-414A-409F-9244-45EFB25B9134}" type="presOf" srcId="{D7EF7FCC-CED5-41A0-A703-9176C1CE8308}" destId="{17FCB089-8FBE-485F-8D83-A0D2819E8F06}" srcOrd="0" destOrd="0" presId="urn:microsoft.com/office/officeart/2005/8/layout/default"/>
    <dgm:cxn modelId="{0D05B57E-5FC7-4310-86DF-155EC6DB0CEB}" srcId="{D7EF7FCC-CED5-41A0-A703-9176C1CE8308}" destId="{F3605C99-0A46-484F-8CDB-99B8B30E55C1}" srcOrd="0" destOrd="0" parTransId="{C16739AF-1D1C-49C3-8AAB-EEC755C3E216}" sibTransId="{B4242D52-3B86-4993-8AB3-B5033100B915}"/>
    <dgm:cxn modelId="{91B538A8-4EB6-4A19-BF2F-A734C63FE07E}" type="presParOf" srcId="{17FCB089-8FBE-485F-8D83-A0D2819E8F06}" destId="{8C947AD1-34CC-484F-828E-F933D17EA32B}"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EF7FCC-CED5-41A0-A703-9176C1CE8308}" type="doc">
      <dgm:prSet loTypeId="urn:microsoft.com/office/officeart/2005/8/layout/default" loCatId="list" qsTypeId="urn:microsoft.com/office/officeart/2005/8/quickstyle/simple1" qsCatId="simple" csTypeId="urn:microsoft.com/office/officeart/2005/8/colors/colorful3" csCatId="colorful" phldr="1"/>
      <dgm:spPr/>
      <dgm:t>
        <a:bodyPr/>
        <a:lstStyle/>
        <a:p>
          <a:pPr rtl="1"/>
          <a:endParaRPr lang="he-IL"/>
        </a:p>
      </dgm:t>
    </dgm:pt>
    <dgm:pt modelId="{8A0AFB68-D023-4EA4-8CD0-3CA1E6556C31}">
      <dgm:prSet phldrT="[טקסט]"/>
      <dgm:spPr/>
      <dgm:t>
        <a:bodyPr/>
        <a:lstStyle/>
        <a:p>
          <a:pPr rtl="1"/>
          <a:r>
            <a:rPr lang="he-IL" dirty="0"/>
            <a:t>עצמות קטנות</a:t>
          </a:r>
        </a:p>
      </dgm:t>
    </dgm:pt>
    <dgm:pt modelId="{AD9875E7-56B7-45FB-9AC7-977E3429FE8A}" type="parTrans" cxnId="{405E0967-5AA6-4D40-9123-661BF38B8DAA}">
      <dgm:prSet/>
      <dgm:spPr/>
      <dgm:t>
        <a:bodyPr/>
        <a:lstStyle/>
        <a:p>
          <a:pPr rtl="1"/>
          <a:endParaRPr lang="he-IL"/>
        </a:p>
      </dgm:t>
    </dgm:pt>
    <dgm:pt modelId="{AE354C8F-7EB0-4939-BE38-C25D91BBC936}" type="sibTrans" cxnId="{405E0967-5AA6-4D40-9123-661BF38B8DAA}">
      <dgm:prSet/>
      <dgm:spPr/>
      <dgm:t>
        <a:bodyPr/>
        <a:lstStyle/>
        <a:p>
          <a:pPr rtl="1"/>
          <a:endParaRPr lang="he-IL"/>
        </a:p>
      </dgm:t>
    </dgm:pt>
    <dgm:pt modelId="{17FCB089-8FBE-485F-8D83-A0D2819E8F06}" type="pres">
      <dgm:prSet presAssocID="{D7EF7FCC-CED5-41A0-A703-9176C1CE8308}" presName="diagram" presStyleCnt="0">
        <dgm:presLayoutVars>
          <dgm:dir/>
          <dgm:resizeHandles val="exact"/>
        </dgm:presLayoutVars>
      </dgm:prSet>
      <dgm:spPr/>
      <dgm:t>
        <a:bodyPr/>
        <a:lstStyle/>
        <a:p>
          <a:pPr rtl="1"/>
          <a:endParaRPr lang="he-IL"/>
        </a:p>
      </dgm:t>
    </dgm:pt>
    <dgm:pt modelId="{D6EBCCD6-69EE-49A5-AC6C-9A54C4F7A0B7}" type="pres">
      <dgm:prSet presAssocID="{8A0AFB68-D023-4EA4-8CD0-3CA1E6556C31}" presName="node" presStyleLbl="node1" presStyleIdx="0" presStyleCnt="1">
        <dgm:presLayoutVars>
          <dgm:bulletEnabled val="1"/>
        </dgm:presLayoutVars>
      </dgm:prSet>
      <dgm:spPr/>
      <dgm:t>
        <a:bodyPr/>
        <a:lstStyle/>
        <a:p>
          <a:pPr rtl="1"/>
          <a:endParaRPr lang="he-IL"/>
        </a:p>
      </dgm:t>
    </dgm:pt>
  </dgm:ptLst>
  <dgm:cxnLst>
    <dgm:cxn modelId="{18F2078C-070A-4346-9E12-480C6261F4A9}" type="presOf" srcId="{8A0AFB68-D023-4EA4-8CD0-3CA1E6556C31}" destId="{D6EBCCD6-69EE-49A5-AC6C-9A54C4F7A0B7}" srcOrd="0" destOrd="0" presId="urn:microsoft.com/office/officeart/2005/8/layout/default"/>
    <dgm:cxn modelId="{3ED33701-414A-409F-9244-45EFB25B9134}" type="presOf" srcId="{D7EF7FCC-CED5-41A0-A703-9176C1CE8308}" destId="{17FCB089-8FBE-485F-8D83-A0D2819E8F06}" srcOrd="0" destOrd="0" presId="urn:microsoft.com/office/officeart/2005/8/layout/default"/>
    <dgm:cxn modelId="{405E0967-5AA6-4D40-9123-661BF38B8DAA}" srcId="{D7EF7FCC-CED5-41A0-A703-9176C1CE8308}" destId="{8A0AFB68-D023-4EA4-8CD0-3CA1E6556C31}" srcOrd="0" destOrd="0" parTransId="{AD9875E7-56B7-45FB-9AC7-977E3429FE8A}" sibTransId="{AE354C8F-7EB0-4939-BE38-C25D91BBC936}"/>
    <dgm:cxn modelId="{EF3C9A79-D97E-4BD3-9C04-A43B91228BFE}" type="presParOf" srcId="{17FCB089-8FBE-485F-8D83-A0D2819E8F06}" destId="{D6EBCCD6-69EE-49A5-AC6C-9A54C4F7A0B7}"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3E130E-2CDC-4758-88DD-B88E29A0B06A}"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pPr rtl="1"/>
          <a:endParaRPr lang="he-IL"/>
        </a:p>
      </dgm:t>
    </dgm:pt>
    <dgm:pt modelId="{95C2A0DA-2265-46AF-875B-7DC051E75643}">
      <dgm:prSet phldrT="[טקסט]"/>
      <dgm:spPr/>
      <dgm:t>
        <a:bodyPr/>
        <a:lstStyle/>
        <a:p>
          <a:pPr rtl="1"/>
          <a:r>
            <a:rPr lang="he-IL" dirty="0"/>
            <a:t>תפקודי השלד</a:t>
          </a:r>
        </a:p>
      </dgm:t>
    </dgm:pt>
    <dgm:pt modelId="{37B23A94-E031-46BB-9E5F-83A2B179B0FB}" type="parTrans" cxnId="{C5E99627-7095-4CDF-8640-BFBBD8F88270}">
      <dgm:prSet/>
      <dgm:spPr/>
      <dgm:t>
        <a:bodyPr/>
        <a:lstStyle/>
        <a:p>
          <a:pPr rtl="1"/>
          <a:endParaRPr lang="he-IL"/>
        </a:p>
      </dgm:t>
    </dgm:pt>
    <dgm:pt modelId="{F93F205D-8A39-49AF-9ABF-B5FC621C2A90}" type="sibTrans" cxnId="{C5E99627-7095-4CDF-8640-BFBBD8F88270}">
      <dgm:prSet/>
      <dgm:spPr/>
      <dgm:t>
        <a:bodyPr/>
        <a:lstStyle/>
        <a:p>
          <a:pPr rtl="1"/>
          <a:endParaRPr lang="he-IL"/>
        </a:p>
      </dgm:t>
    </dgm:pt>
    <dgm:pt modelId="{7163581C-95B4-421C-9016-7A57F97DA377}">
      <dgm:prSet phldrT="[טקסט]"/>
      <dgm:spPr/>
      <dgm:t>
        <a:bodyPr/>
        <a:lstStyle/>
        <a:p>
          <a:pPr rtl="1"/>
          <a:r>
            <a:rPr lang="he-IL" dirty="0"/>
            <a:t>תנועה</a:t>
          </a:r>
        </a:p>
      </dgm:t>
    </dgm:pt>
    <dgm:pt modelId="{618E9881-5172-445D-BE28-85E48A7D02D5}" type="parTrans" cxnId="{64936BE5-B18E-4A32-AD46-F7A6E90CE017}">
      <dgm:prSet/>
      <dgm:spPr/>
      <dgm:t>
        <a:bodyPr/>
        <a:lstStyle/>
        <a:p>
          <a:pPr rtl="1"/>
          <a:endParaRPr lang="he-IL"/>
        </a:p>
      </dgm:t>
    </dgm:pt>
    <dgm:pt modelId="{B1531EA4-E5DD-4CBF-8C85-2EFD1DA7E36B}" type="sibTrans" cxnId="{64936BE5-B18E-4A32-AD46-F7A6E90CE017}">
      <dgm:prSet/>
      <dgm:spPr/>
      <dgm:t>
        <a:bodyPr/>
        <a:lstStyle/>
        <a:p>
          <a:pPr rtl="1"/>
          <a:endParaRPr lang="he-IL"/>
        </a:p>
      </dgm:t>
    </dgm:pt>
    <dgm:pt modelId="{AF323D37-A160-4D22-A25C-62B2D69816E1}">
      <dgm:prSet phldrT="[טקסט]"/>
      <dgm:spPr/>
      <dgm:t>
        <a:bodyPr/>
        <a:lstStyle/>
        <a:p>
          <a:pPr rtl="1"/>
          <a:r>
            <a:rPr lang="he-IL" dirty="0"/>
            <a:t>יציבות וצורה</a:t>
          </a:r>
        </a:p>
      </dgm:t>
    </dgm:pt>
    <dgm:pt modelId="{A2EB7884-6E13-4140-BCC5-BFC7A5F08169}" type="parTrans" cxnId="{4F0C0799-1C26-40AC-AD71-C80C65A8E279}">
      <dgm:prSet/>
      <dgm:spPr/>
      <dgm:t>
        <a:bodyPr/>
        <a:lstStyle/>
        <a:p>
          <a:pPr rtl="1"/>
          <a:endParaRPr lang="he-IL"/>
        </a:p>
      </dgm:t>
    </dgm:pt>
    <dgm:pt modelId="{399A7265-930B-4002-BA7C-06141576F0D1}" type="sibTrans" cxnId="{4F0C0799-1C26-40AC-AD71-C80C65A8E279}">
      <dgm:prSet/>
      <dgm:spPr/>
      <dgm:t>
        <a:bodyPr/>
        <a:lstStyle/>
        <a:p>
          <a:pPr rtl="1"/>
          <a:endParaRPr lang="he-IL"/>
        </a:p>
      </dgm:t>
    </dgm:pt>
    <dgm:pt modelId="{4FA7EDDE-F371-4AEF-8433-F5C21A9E2137}">
      <dgm:prSet phldrT="[טקסט]"/>
      <dgm:spPr/>
      <dgm:t>
        <a:bodyPr/>
        <a:lstStyle/>
        <a:p>
          <a:pPr rtl="1"/>
          <a:r>
            <a:rPr lang="he-IL" dirty="0"/>
            <a:t>הגנה על חלקים פנימיים</a:t>
          </a:r>
        </a:p>
      </dgm:t>
    </dgm:pt>
    <dgm:pt modelId="{459B437D-1FAF-491F-A23F-09353DDBFD11}" type="sibTrans" cxnId="{E272CB0F-B589-46C6-9DF2-2333AD439542}">
      <dgm:prSet/>
      <dgm:spPr/>
      <dgm:t>
        <a:bodyPr/>
        <a:lstStyle/>
        <a:p>
          <a:pPr rtl="1"/>
          <a:endParaRPr lang="he-IL"/>
        </a:p>
      </dgm:t>
    </dgm:pt>
    <dgm:pt modelId="{FE654B2A-CE41-45F6-9916-3C8203A0942D}" type="parTrans" cxnId="{E272CB0F-B589-46C6-9DF2-2333AD439542}">
      <dgm:prSet/>
      <dgm:spPr/>
      <dgm:t>
        <a:bodyPr/>
        <a:lstStyle/>
        <a:p>
          <a:pPr rtl="1"/>
          <a:endParaRPr lang="he-IL"/>
        </a:p>
      </dgm:t>
    </dgm:pt>
    <dgm:pt modelId="{24A81695-0587-41E0-A5C6-DE7ADDF42E61}" type="pres">
      <dgm:prSet presAssocID="{1E3E130E-2CDC-4758-88DD-B88E29A0B06A}" presName="hierChild1" presStyleCnt="0">
        <dgm:presLayoutVars>
          <dgm:orgChart val="1"/>
          <dgm:chPref val="1"/>
          <dgm:dir/>
          <dgm:animOne val="branch"/>
          <dgm:animLvl val="lvl"/>
          <dgm:resizeHandles/>
        </dgm:presLayoutVars>
      </dgm:prSet>
      <dgm:spPr/>
      <dgm:t>
        <a:bodyPr/>
        <a:lstStyle/>
        <a:p>
          <a:pPr rtl="1"/>
          <a:endParaRPr lang="he-IL"/>
        </a:p>
      </dgm:t>
    </dgm:pt>
    <dgm:pt modelId="{2854341B-0BAB-49EC-B65C-88590740593C}" type="pres">
      <dgm:prSet presAssocID="{95C2A0DA-2265-46AF-875B-7DC051E75643}" presName="hierRoot1" presStyleCnt="0">
        <dgm:presLayoutVars>
          <dgm:hierBranch val="init"/>
        </dgm:presLayoutVars>
      </dgm:prSet>
      <dgm:spPr/>
    </dgm:pt>
    <dgm:pt modelId="{14DCEF99-AB67-42D5-8008-1DA8D6C09B08}" type="pres">
      <dgm:prSet presAssocID="{95C2A0DA-2265-46AF-875B-7DC051E75643}" presName="rootComposite1" presStyleCnt="0"/>
      <dgm:spPr/>
    </dgm:pt>
    <dgm:pt modelId="{AF8DC628-F2C4-4A5A-B503-AD22F69390EA}" type="pres">
      <dgm:prSet presAssocID="{95C2A0DA-2265-46AF-875B-7DC051E75643}" presName="rootText1" presStyleLbl="node0" presStyleIdx="0" presStyleCnt="1">
        <dgm:presLayoutVars>
          <dgm:chPref val="3"/>
        </dgm:presLayoutVars>
      </dgm:prSet>
      <dgm:spPr/>
      <dgm:t>
        <a:bodyPr/>
        <a:lstStyle/>
        <a:p>
          <a:pPr rtl="1"/>
          <a:endParaRPr lang="he-IL"/>
        </a:p>
      </dgm:t>
    </dgm:pt>
    <dgm:pt modelId="{1CEC8B24-B588-40BE-94E7-EBA25CD6C2D9}" type="pres">
      <dgm:prSet presAssocID="{95C2A0DA-2265-46AF-875B-7DC051E75643}" presName="rootConnector1" presStyleLbl="node1" presStyleIdx="0" presStyleCnt="0"/>
      <dgm:spPr/>
      <dgm:t>
        <a:bodyPr/>
        <a:lstStyle/>
        <a:p>
          <a:pPr rtl="1"/>
          <a:endParaRPr lang="he-IL"/>
        </a:p>
      </dgm:t>
    </dgm:pt>
    <dgm:pt modelId="{61D79CCC-22A2-4B2B-8681-15B6616A5BE7}" type="pres">
      <dgm:prSet presAssocID="{95C2A0DA-2265-46AF-875B-7DC051E75643}" presName="hierChild2" presStyleCnt="0"/>
      <dgm:spPr/>
    </dgm:pt>
    <dgm:pt modelId="{D03B7DAC-2CC2-4777-8FA8-F177492FB6D7}" type="pres">
      <dgm:prSet presAssocID="{FE654B2A-CE41-45F6-9916-3C8203A0942D}" presName="Name37" presStyleLbl="parChTrans1D2" presStyleIdx="0" presStyleCnt="3"/>
      <dgm:spPr/>
      <dgm:t>
        <a:bodyPr/>
        <a:lstStyle/>
        <a:p>
          <a:pPr rtl="1"/>
          <a:endParaRPr lang="he-IL"/>
        </a:p>
      </dgm:t>
    </dgm:pt>
    <dgm:pt modelId="{49B0FCB4-9F0C-4002-B7AA-0F1F7A21ECF1}" type="pres">
      <dgm:prSet presAssocID="{4FA7EDDE-F371-4AEF-8433-F5C21A9E2137}" presName="hierRoot2" presStyleCnt="0">
        <dgm:presLayoutVars>
          <dgm:hierBranch val="init"/>
        </dgm:presLayoutVars>
      </dgm:prSet>
      <dgm:spPr/>
    </dgm:pt>
    <dgm:pt modelId="{8F4FD762-5DE5-4238-8EA7-089DC3778695}" type="pres">
      <dgm:prSet presAssocID="{4FA7EDDE-F371-4AEF-8433-F5C21A9E2137}" presName="rootComposite" presStyleCnt="0"/>
      <dgm:spPr/>
    </dgm:pt>
    <dgm:pt modelId="{F34CB356-53C5-4FD8-9FB5-F254A7F675FA}" type="pres">
      <dgm:prSet presAssocID="{4FA7EDDE-F371-4AEF-8433-F5C21A9E2137}" presName="rootText" presStyleLbl="node2" presStyleIdx="0" presStyleCnt="3">
        <dgm:presLayoutVars>
          <dgm:chPref val="3"/>
        </dgm:presLayoutVars>
      </dgm:prSet>
      <dgm:spPr/>
      <dgm:t>
        <a:bodyPr/>
        <a:lstStyle/>
        <a:p>
          <a:pPr rtl="1"/>
          <a:endParaRPr lang="he-IL"/>
        </a:p>
      </dgm:t>
    </dgm:pt>
    <dgm:pt modelId="{88F0887D-1416-4D07-A8DF-E6E352FF582A}" type="pres">
      <dgm:prSet presAssocID="{4FA7EDDE-F371-4AEF-8433-F5C21A9E2137}" presName="rootConnector" presStyleLbl="node2" presStyleIdx="0" presStyleCnt="3"/>
      <dgm:spPr/>
      <dgm:t>
        <a:bodyPr/>
        <a:lstStyle/>
        <a:p>
          <a:pPr rtl="1"/>
          <a:endParaRPr lang="he-IL"/>
        </a:p>
      </dgm:t>
    </dgm:pt>
    <dgm:pt modelId="{3567F13C-9C03-4357-AB1D-2292E6F93962}" type="pres">
      <dgm:prSet presAssocID="{4FA7EDDE-F371-4AEF-8433-F5C21A9E2137}" presName="hierChild4" presStyleCnt="0"/>
      <dgm:spPr/>
    </dgm:pt>
    <dgm:pt modelId="{7F9E1F80-53A5-4C1C-9C71-E8F8DD3247EC}" type="pres">
      <dgm:prSet presAssocID="{4FA7EDDE-F371-4AEF-8433-F5C21A9E2137}" presName="hierChild5" presStyleCnt="0"/>
      <dgm:spPr/>
    </dgm:pt>
    <dgm:pt modelId="{4D3FFDA9-9540-4FE8-9C7B-D7D385E35F16}" type="pres">
      <dgm:prSet presAssocID="{618E9881-5172-445D-BE28-85E48A7D02D5}" presName="Name37" presStyleLbl="parChTrans1D2" presStyleIdx="1" presStyleCnt="3"/>
      <dgm:spPr/>
      <dgm:t>
        <a:bodyPr/>
        <a:lstStyle/>
        <a:p>
          <a:pPr rtl="1"/>
          <a:endParaRPr lang="he-IL"/>
        </a:p>
      </dgm:t>
    </dgm:pt>
    <dgm:pt modelId="{D3B81DF3-EADD-4CFF-A2F4-52A518FFE51B}" type="pres">
      <dgm:prSet presAssocID="{7163581C-95B4-421C-9016-7A57F97DA377}" presName="hierRoot2" presStyleCnt="0">
        <dgm:presLayoutVars>
          <dgm:hierBranch val="init"/>
        </dgm:presLayoutVars>
      </dgm:prSet>
      <dgm:spPr/>
    </dgm:pt>
    <dgm:pt modelId="{4DC20661-FA23-4DE6-9249-4BD347B1393C}" type="pres">
      <dgm:prSet presAssocID="{7163581C-95B4-421C-9016-7A57F97DA377}" presName="rootComposite" presStyleCnt="0"/>
      <dgm:spPr/>
    </dgm:pt>
    <dgm:pt modelId="{7C94A2D4-3FEC-462D-B775-4334A1000354}" type="pres">
      <dgm:prSet presAssocID="{7163581C-95B4-421C-9016-7A57F97DA377}" presName="rootText" presStyleLbl="node2" presStyleIdx="1" presStyleCnt="3">
        <dgm:presLayoutVars>
          <dgm:chPref val="3"/>
        </dgm:presLayoutVars>
      </dgm:prSet>
      <dgm:spPr/>
      <dgm:t>
        <a:bodyPr/>
        <a:lstStyle/>
        <a:p>
          <a:pPr rtl="1"/>
          <a:endParaRPr lang="he-IL"/>
        </a:p>
      </dgm:t>
    </dgm:pt>
    <dgm:pt modelId="{860902D3-77E2-4714-B5CA-E3B9B276259F}" type="pres">
      <dgm:prSet presAssocID="{7163581C-95B4-421C-9016-7A57F97DA377}" presName="rootConnector" presStyleLbl="node2" presStyleIdx="1" presStyleCnt="3"/>
      <dgm:spPr/>
      <dgm:t>
        <a:bodyPr/>
        <a:lstStyle/>
        <a:p>
          <a:pPr rtl="1"/>
          <a:endParaRPr lang="he-IL"/>
        </a:p>
      </dgm:t>
    </dgm:pt>
    <dgm:pt modelId="{98F61875-1A2B-484C-8B03-DD145975CE47}" type="pres">
      <dgm:prSet presAssocID="{7163581C-95B4-421C-9016-7A57F97DA377}" presName="hierChild4" presStyleCnt="0"/>
      <dgm:spPr/>
    </dgm:pt>
    <dgm:pt modelId="{23900983-10D6-46E0-AF97-07ED1EAB66AF}" type="pres">
      <dgm:prSet presAssocID="{7163581C-95B4-421C-9016-7A57F97DA377}" presName="hierChild5" presStyleCnt="0"/>
      <dgm:spPr/>
    </dgm:pt>
    <dgm:pt modelId="{340507CA-B221-4F09-A9DF-9B112FDB1A65}" type="pres">
      <dgm:prSet presAssocID="{A2EB7884-6E13-4140-BCC5-BFC7A5F08169}" presName="Name37" presStyleLbl="parChTrans1D2" presStyleIdx="2" presStyleCnt="3"/>
      <dgm:spPr/>
      <dgm:t>
        <a:bodyPr/>
        <a:lstStyle/>
        <a:p>
          <a:pPr rtl="1"/>
          <a:endParaRPr lang="he-IL"/>
        </a:p>
      </dgm:t>
    </dgm:pt>
    <dgm:pt modelId="{0D0A893E-E6DB-40C4-9467-1D30D8307303}" type="pres">
      <dgm:prSet presAssocID="{AF323D37-A160-4D22-A25C-62B2D69816E1}" presName="hierRoot2" presStyleCnt="0">
        <dgm:presLayoutVars>
          <dgm:hierBranch val="init"/>
        </dgm:presLayoutVars>
      </dgm:prSet>
      <dgm:spPr/>
    </dgm:pt>
    <dgm:pt modelId="{6CE8F069-5E3F-4FA9-910B-DBBC1225822B}" type="pres">
      <dgm:prSet presAssocID="{AF323D37-A160-4D22-A25C-62B2D69816E1}" presName="rootComposite" presStyleCnt="0"/>
      <dgm:spPr/>
    </dgm:pt>
    <dgm:pt modelId="{D41DECAA-B90C-4EB7-9970-99DF88F6D0D3}" type="pres">
      <dgm:prSet presAssocID="{AF323D37-A160-4D22-A25C-62B2D69816E1}" presName="rootText" presStyleLbl="node2" presStyleIdx="2" presStyleCnt="3">
        <dgm:presLayoutVars>
          <dgm:chPref val="3"/>
        </dgm:presLayoutVars>
      </dgm:prSet>
      <dgm:spPr/>
      <dgm:t>
        <a:bodyPr/>
        <a:lstStyle/>
        <a:p>
          <a:pPr rtl="1"/>
          <a:endParaRPr lang="he-IL"/>
        </a:p>
      </dgm:t>
    </dgm:pt>
    <dgm:pt modelId="{2440F477-A912-43DD-9942-07A899D6E72A}" type="pres">
      <dgm:prSet presAssocID="{AF323D37-A160-4D22-A25C-62B2D69816E1}" presName="rootConnector" presStyleLbl="node2" presStyleIdx="2" presStyleCnt="3"/>
      <dgm:spPr/>
      <dgm:t>
        <a:bodyPr/>
        <a:lstStyle/>
        <a:p>
          <a:pPr rtl="1"/>
          <a:endParaRPr lang="he-IL"/>
        </a:p>
      </dgm:t>
    </dgm:pt>
    <dgm:pt modelId="{4DC32223-0B86-4504-9E0B-F8A3282CA6BB}" type="pres">
      <dgm:prSet presAssocID="{AF323D37-A160-4D22-A25C-62B2D69816E1}" presName="hierChild4" presStyleCnt="0"/>
      <dgm:spPr/>
    </dgm:pt>
    <dgm:pt modelId="{F538D78F-F799-4076-B260-AC7DE7C3E009}" type="pres">
      <dgm:prSet presAssocID="{AF323D37-A160-4D22-A25C-62B2D69816E1}" presName="hierChild5" presStyleCnt="0"/>
      <dgm:spPr/>
    </dgm:pt>
    <dgm:pt modelId="{275FEBD3-7DCF-4193-BDB4-31E0490AAF7B}" type="pres">
      <dgm:prSet presAssocID="{95C2A0DA-2265-46AF-875B-7DC051E75643}" presName="hierChild3" presStyleCnt="0"/>
      <dgm:spPr/>
    </dgm:pt>
  </dgm:ptLst>
  <dgm:cxnLst>
    <dgm:cxn modelId="{C5E99627-7095-4CDF-8640-BFBBD8F88270}" srcId="{1E3E130E-2CDC-4758-88DD-B88E29A0B06A}" destId="{95C2A0DA-2265-46AF-875B-7DC051E75643}" srcOrd="0" destOrd="0" parTransId="{37B23A94-E031-46BB-9E5F-83A2B179B0FB}" sibTransId="{F93F205D-8A39-49AF-9ABF-B5FC621C2A90}"/>
    <dgm:cxn modelId="{4EBD00B7-84C1-4274-B36B-D192484353ED}" type="presOf" srcId="{7163581C-95B4-421C-9016-7A57F97DA377}" destId="{7C94A2D4-3FEC-462D-B775-4334A1000354}" srcOrd="0" destOrd="0" presId="urn:microsoft.com/office/officeart/2005/8/layout/orgChart1"/>
    <dgm:cxn modelId="{5EF3B340-F9CB-49BC-9356-C4479C0FC8FF}" type="presOf" srcId="{7163581C-95B4-421C-9016-7A57F97DA377}" destId="{860902D3-77E2-4714-B5CA-E3B9B276259F}" srcOrd="1" destOrd="0" presId="urn:microsoft.com/office/officeart/2005/8/layout/orgChart1"/>
    <dgm:cxn modelId="{2DE44E7C-B91E-4EFA-B408-3F1F3025E39E}" type="presOf" srcId="{4FA7EDDE-F371-4AEF-8433-F5C21A9E2137}" destId="{F34CB356-53C5-4FD8-9FB5-F254A7F675FA}" srcOrd="0" destOrd="0" presId="urn:microsoft.com/office/officeart/2005/8/layout/orgChart1"/>
    <dgm:cxn modelId="{4F0C0799-1C26-40AC-AD71-C80C65A8E279}" srcId="{95C2A0DA-2265-46AF-875B-7DC051E75643}" destId="{AF323D37-A160-4D22-A25C-62B2D69816E1}" srcOrd="2" destOrd="0" parTransId="{A2EB7884-6E13-4140-BCC5-BFC7A5F08169}" sibTransId="{399A7265-930B-4002-BA7C-06141576F0D1}"/>
    <dgm:cxn modelId="{2C06751D-D9E6-4F8A-B69C-CFBA942A74BB}" type="presOf" srcId="{95C2A0DA-2265-46AF-875B-7DC051E75643}" destId="{1CEC8B24-B588-40BE-94E7-EBA25CD6C2D9}" srcOrd="1" destOrd="0" presId="urn:microsoft.com/office/officeart/2005/8/layout/orgChart1"/>
    <dgm:cxn modelId="{AB9FFEE9-30E6-4036-BA43-EED1560DDC2F}" type="presOf" srcId="{AF323D37-A160-4D22-A25C-62B2D69816E1}" destId="{2440F477-A912-43DD-9942-07A899D6E72A}" srcOrd="1" destOrd="0" presId="urn:microsoft.com/office/officeart/2005/8/layout/orgChart1"/>
    <dgm:cxn modelId="{E272CB0F-B589-46C6-9DF2-2333AD439542}" srcId="{95C2A0DA-2265-46AF-875B-7DC051E75643}" destId="{4FA7EDDE-F371-4AEF-8433-F5C21A9E2137}" srcOrd="0" destOrd="0" parTransId="{FE654B2A-CE41-45F6-9916-3C8203A0942D}" sibTransId="{459B437D-1FAF-491F-A23F-09353DDBFD11}"/>
    <dgm:cxn modelId="{03477488-E8DA-4DE2-8F7C-4CB32883F80F}" type="presOf" srcId="{AF323D37-A160-4D22-A25C-62B2D69816E1}" destId="{D41DECAA-B90C-4EB7-9970-99DF88F6D0D3}" srcOrd="0" destOrd="0" presId="urn:microsoft.com/office/officeart/2005/8/layout/orgChart1"/>
    <dgm:cxn modelId="{CECFBBAA-CEF1-4E89-89F0-43AEBC761FD0}" type="presOf" srcId="{A2EB7884-6E13-4140-BCC5-BFC7A5F08169}" destId="{340507CA-B221-4F09-A9DF-9B112FDB1A65}" srcOrd="0" destOrd="0" presId="urn:microsoft.com/office/officeart/2005/8/layout/orgChart1"/>
    <dgm:cxn modelId="{FFC81320-F6D3-45F5-A0C6-88CB68F7BB05}" type="presOf" srcId="{618E9881-5172-445D-BE28-85E48A7D02D5}" destId="{4D3FFDA9-9540-4FE8-9C7B-D7D385E35F16}" srcOrd="0" destOrd="0" presId="urn:microsoft.com/office/officeart/2005/8/layout/orgChart1"/>
    <dgm:cxn modelId="{A2B84422-40D7-4090-9A15-C7644B288318}" type="presOf" srcId="{FE654B2A-CE41-45F6-9916-3C8203A0942D}" destId="{D03B7DAC-2CC2-4777-8FA8-F177492FB6D7}" srcOrd="0" destOrd="0" presId="urn:microsoft.com/office/officeart/2005/8/layout/orgChart1"/>
    <dgm:cxn modelId="{EC7396ED-37F8-4680-87B6-8F1AD79F6A20}" type="presOf" srcId="{95C2A0DA-2265-46AF-875B-7DC051E75643}" destId="{AF8DC628-F2C4-4A5A-B503-AD22F69390EA}" srcOrd="0" destOrd="0" presId="urn:microsoft.com/office/officeart/2005/8/layout/orgChart1"/>
    <dgm:cxn modelId="{0DA6B836-33C0-48CA-AF24-0D9ABF33FB49}" type="presOf" srcId="{1E3E130E-2CDC-4758-88DD-B88E29A0B06A}" destId="{24A81695-0587-41E0-A5C6-DE7ADDF42E61}" srcOrd="0" destOrd="0" presId="urn:microsoft.com/office/officeart/2005/8/layout/orgChart1"/>
    <dgm:cxn modelId="{E0F8E4EC-8ED3-405F-8009-861ACF8B3381}" type="presOf" srcId="{4FA7EDDE-F371-4AEF-8433-F5C21A9E2137}" destId="{88F0887D-1416-4D07-A8DF-E6E352FF582A}" srcOrd="1" destOrd="0" presId="urn:microsoft.com/office/officeart/2005/8/layout/orgChart1"/>
    <dgm:cxn modelId="{64936BE5-B18E-4A32-AD46-F7A6E90CE017}" srcId="{95C2A0DA-2265-46AF-875B-7DC051E75643}" destId="{7163581C-95B4-421C-9016-7A57F97DA377}" srcOrd="1" destOrd="0" parTransId="{618E9881-5172-445D-BE28-85E48A7D02D5}" sibTransId="{B1531EA4-E5DD-4CBF-8C85-2EFD1DA7E36B}"/>
    <dgm:cxn modelId="{BA034B95-E629-426A-B164-AC19D9B8971C}" type="presParOf" srcId="{24A81695-0587-41E0-A5C6-DE7ADDF42E61}" destId="{2854341B-0BAB-49EC-B65C-88590740593C}" srcOrd="0" destOrd="0" presId="urn:microsoft.com/office/officeart/2005/8/layout/orgChart1"/>
    <dgm:cxn modelId="{2022C072-A138-418E-9C45-9875D7FD777C}" type="presParOf" srcId="{2854341B-0BAB-49EC-B65C-88590740593C}" destId="{14DCEF99-AB67-42D5-8008-1DA8D6C09B08}" srcOrd="0" destOrd="0" presId="urn:microsoft.com/office/officeart/2005/8/layout/orgChart1"/>
    <dgm:cxn modelId="{6C7DA5D6-7D69-4AFA-AE20-557FC2975962}" type="presParOf" srcId="{14DCEF99-AB67-42D5-8008-1DA8D6C09B08}" destId="{AF8DC628-F2C4-4A5A-B503-AD22F69390EA}" srcOrd="0" destOrd="0" presId="urn:microsoft.com/office/officeart/2005/8/layout/orgChart1"/>
    <dgm:cxn modelId="{6E21D248-CD2C-4F45-8A9C-80AF8811D36C}" type="presParOf" srcId="{14DCEF99-AB67-42D5-8008-1DA8D6C09B08}" destId="{1CEC8B24-B588-40BE-94E7-EBA25CD6C2D9}" srcOrd="1" destOrd="0" presId="urn:microsoft.com/office/officeart/2005/8/layout/orgChart1"/>
    <dgm:cxn modelId="{894722E7-C791-4A09-9A43-9FCCB8ADCDF3}" type="presParOf" srcId="{2854341B-0BAB-49EC-B65C-88590740593C}" destId="{61D79CCC-22A2-4B2B-8681-15B6616A5BE7}" srcOrd="1" destOrd="0" presId="urn:microsoft.com/office/officeart/2005/8/layout/orgChart1"/>
    <dgm:cxn modelId="{08FC39D9-DD65-4469-AAC2-C2CA5E5BE6C1}" type="presParOf" srcId="{61D79CCC-22A2-4B2B-8681-15B6616A5BE7}" destId="{D03B7DAC-2CC2-4777-8FA8-F177492FB6D7}" srcOrd="0" destOrd="0" presId="urn:microsoft.com/office/officeart/2005/8/layout/orgChart1"/>
    <dgm:cxn modelId="{FBBA86AB-1777-4A63-8C3F-3C081C130567}" type="presParOf" srcId="{61D79CCC-22A2-4B2B-8681-15B6616A5BE7}" destId="{49B0FCB4-9F0C-4002-B7AA-0F1F7A21ECF1}" srcOrd="1" destOrd="0" presId="urn:microsoft.com/office/officeart/2005/8/layout/orgChart1"/>
    <dgm:cxn modelId="{0EA88B4B-BADF-4F6E-A75D-1998BB38A4FC}" type="presParOf" srcId="{49B0FCB4-9F0C-4002-B7AA-0F1F7A21ECF1}" destId="{8F4FD762-5DE5-4238-8EA7-089DC3778695}" srcOrd="0" destOrd="0" presId="urn:microsoft.com/office/officeart/2005/8/layout/orgChart1"/>
    <dgm:cxn modelId="{3A7E8A02-2460-48F9-9CAA-879ACDD41B44}" type="presParOf" srcId="{8F4FD762-5DE5-4238-8EA7-089DC3778695}" destId="{F34CB356-53C5-4FD8-9FB5-F254A7F675FA}" srcOrd="0" destOrd="0" presId="urn:microsoft.com/office/officeart/2005/8/layout/orgChart1"/>
    <dgm:cxn modelId="{2E93CF05-BAE1-4B20-83AE-BC93230FC8DC}" type="presParOf" srcId="{8F4FD762-5DE5-4238-8EA7-089DC3778695}" destId="{88F0887D-1416-4D07-A8DF-E6E352FF582A}" srcOrd="1" destOrd="0" presId="urn:microsoft.com/office/officeart/2005/8/layout/orgChart1"/>
    <dgm:cxn modelId="{99FB8ED3-96A0-4ED1-9BD9-184EDF6298EC}" type="presParOf" srcId="{49B0FCB4-9F0C-4002-B7AA-0F1F7A21ECF1}" destId="{3567F13C-9C03-4357-AB1D-2292E6F93962}" srcOrd="1" destOrd="0" presId="urn:microsoft.com/office/officeart/2005/8/layout/orgChart1"/>
    <dgm:cxn modelId="{C495EDD8-0787-433E-B5D7-B1FE80D72707}" type="presParOf" srcId="{49B0FCB4-9F0C-4002-B7AA-0F1F7A21ECF1}" destId="{7F9E1F80-53A5-4C1C-9C71-E8F8DD3247EC}" srcOrd="2" destOrd="0" presId="urn:microsoft.com/office/officeart/2005/8/layout/orgChart1"/>
    <dgm:cxn modelId="{3643684B-1E4E-4CFB-8EB9-34A992C59BB1}" type="presParOf" srcId="{61D79CCC-22A2-4B2B-8681-15B6616A5BE7}" destId="{4D3FFDA9-9540-4FE8-9C7B-D7D385E35F16}" srcOrd="2" destOrd="0" presId="urn:microsoft.com/office/officeart/2005/8/layout/orgChart1"/>
    <dgm:cxn modelId="{4CA942EB-02AF-4F49-9661-F16C4F435433}" type="presParOf" srcId="{61D79CCC-22A2-4B2B-8681-15B6616A5BE7}" destId="{D3B81DF3-EADD-4CFF-A2F4-52A518FFE51B}" srcOrd="3" destOrd="0" presId="urn:microsoft.com/office/officeart/2005/8/layout/orgChart1"/>
    <dgm:cxn modelId="{2E1BCDAF-8A43-4F82-8F39-B2F870141F4C}" type="presParOf" srcId="{D3B81DF3-EADD-4CFF-A2F4-52A518FFE51B}" destId="{4DC20661-FA23-4DE6-9249-4BD347B1393C}" srcOrd="0" destOrd="0" presId="urn:microsoft.com/office/officeart/2005/8/layout/orgChart1"/>
    <dgm:cxn modelId="{BB1A3C2A-355D-4F8B-AE2F-D1108C6D4AB7}" type="presParOf" srcId="{4DC20661-FA23-4DE6-9249-4BD347B1393C}" destId="{7C94A2D4-3FEC-462D-B775-4334A1000354}" srcOrd="0" destOrd="0" presId="urn:microsoft.com/office/officeart/2005/8/layout/orgChart1"/>
    <dgm:cxn modelId="{B1C017FF-D517-4F45-9654-34433317135C}" type="presParOf" srcId="{4DC20661-FA23-4DE6-9249-4BD347B1393C}" destId="{860902D3-77E2-4714-B5CA-E3B9B276259F}" srcOrd="1" destOrd="0" presId="urn:microsoft.com/office/officeart/2005/8/layout/orgChart1"/>
    <dgm:cxn modelId="{E6F96EF0-4178-4BF0-8270-32C80E237E8F}" type="presParOf" srcId="{D3B81DF3-EADD-4CFF-A2F4-52A518FFE51B}" destId="{98F61875-1A2B-484C-8B03-DD145975CE47}" srcOrd="1" destOrd="0" presId="urn:microsoft.com/office/officeart/2005/8/layout/orgChart1"/>
    <dgm:cxn modelId="{9B13B9AA-8956-4122-AEA6-0F7B31DE961D}" type="presParOf" srcId="{D3B81DF3-EADD-4CFF-A2F4-52A518FFE51B}" destId="{23900983-10D6-46E0-AF97-07ED1EAB66AF}" srcOrd="2" destOrd="0" presId="urn:microsoft.com/office/officeart/2005/8/layout/orgChart1"/>
    <dgm:cxn modelId="{921E8B8C-1E5F-4A15-8C4B-8F90CFB29B43}" type="presParOf" srcId="{61D79CCC-22A2-4B2B-8681-15B6616A5BE7}" destId="{340507CA-B221-4F09-A9DF-9B112FDB1A65}" srcOrd="4" destOrd="0" presId="urn:microsoft.com/office/officeart/2005/8/layout/orgChart1"/>
    <dgm:cxn modelId="{D719FE13-D5B0-4FCB-B9A8-9B43B36045F6}" type="presParOf" srcId="{61D79CCC-22A2-4B2B-8681-15B6616A5BE7}" destId="{0D0A893E-E6DB-40C4-9467-1D30D8307303}" srcOrd="5" destOrd="0" presId="urn:microsoft.com/office/officeart/2005/8/layout/orgChart1"/>
    <dgm:cxn modelId="{7B4ECAB9-0BCD-4C3F-A29F-75C4957657EC}" type="presParOf" srcId="{0D0A893E-E6DB-40C4-9467-1D30D8307303}" destId="{6CE8F069-5E3F-4FA9-910B-DBBC1225822B}" srcOrd="0" destOrd="0" presId="urn:microsoft.com/office/officeart/2005/8/layout/orgChart1"/>
    <dgm:cxn modelId="{21E2CBDE-3FE0-4587-98EF-78F24CDCC16A}" type="presParOf" srcId="{6CE8F069-5E3F-4FA9-910B-DBBC1225822B}" destId="{D41DECAA-B90C-4EB7-9970-99DF88F6D0D3}" srcOrd="0" destOrd="0" presId="urn:microsoft.com/office/officeart/2005/8/layout/orgChart1"/>
    <dgm:cxn modelId="{3D60D202-0C3B-42BD-B7FA-1B26C053ECD7}" type="presParOf" srcId="{6CE8F069-5E3F-4FA9-910B-DBBC1225822B}" destId="{2440F477-A912-43DD-9942-07A899D6E72A}" srcOrd="1" destOrd="0" presId="urn:microsoft.com/office/officeart/2005/8/layout/orgChart1"/>
    <dgm:cxn modelId="{BCF56722-DB47-43AE-9CB4-1D77E6A07E14}" type="presParOf" srcId="{0D0A893E-E6DB-40C4-9467-1D30D8307303}" destId="{4DC32223-0B86-4504-9E0B-F8A3282CA6BB}" srcOrd="1" destOrd="0" presId="urn:microsoft.com/office/officeart/2005/8/layout/orgChart1"/>
    <dgm:cxn modelId="{BD5C12B8-E666-4C3B-8BFF-6D6474C079D0}" type="presParOf" srcId="{0D0A893E-E6DB-40C4-9467-1D30D8307303}" destId="{F538D78F-F799-4076-B260-AC7DE7C3E009}" srcOrd="2" destOrd="0" presId="urn:microsoft.com/office/officeart/2005/8/layout/orgChart1"/>
    <dgm:cxn modelId="{3DCDBAA6-2AAE-49C2-BA5C-B232FA00957E}" type="presParOf" srcId="{2854341B-0BAB-49EC-B65C-88590740593C}" destId="{275FEBD3-7DCF-4193-BDB4-31E0490AAF7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841C92-9FDD-4D7B-BE17-E186D52FD11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pPr rtl="1"/>
          <a:endParaRPr lang="he-IL"/>
        </a:p>
      </dgm:t>
    </dgm:pt>
    <dgm:pt modelId="{47A0AC15-37D8-4785-A4CA-8FE986E07DF5}">
      <dgm:prSet phldrT="[טקסט]"/>
      <dgm:spPr>
        <a:solidFill>
          <a:srgbClr val="92D050"/>
        </a:solidFill>
        <a:ln>
          <a:solidFill>
            <a:srgbClr val="92D050"/>
          </a:solidFill>
        </a:ln>
      </dgm:spPr>
      <dgm:t>
        <a:bodyPr/>
        <a:lstStyle/>
        <a:p>
          <a:pPr rtl="1"/>
          <a:r>
            <a:rPr lang="he-IL" dirty="0" smtClean="0"/>
            <a:t>שטוחות</a:t>
          </a:r>
          <a:endParaRPr lang="he-IL" dirty="0"/>
        </a:p>
      </dgm:t>
    </dgm:pt>
    <dgm:pt modelId="{58DCBF89-72C1-4198-B38E-7DC87AA0F232}" type="parTrans" cxnId="{2E26EE79-9FBF-4023-B531-F7AB3AEBEA59}">
      <dgm:prSet/>
      <dgm:spPr/>
      <dgm:t>
        <a:bodyPr/>
        <a:lstStyle/>
        <a:p>
          <a:pPr rtl="1"/>
          <a:endParaRPr lang="he-IL"/>
        </a:p>
      </dgm:t>
    </dgm:pt>
    <dgm:pt modelId="{47F6EC68-004B-48BF-A0AB-B1194E142C25}" type="sibTrans" cxnId="{2E26EE79-9FBF-4023-B531-F7AB3AEBEA59}">
      <dgm:prSet/>
      <dgm:spPr/>
      <dgm:t>
        <a:bodyPr/>
        <a:lstStyle/>
        <a:p>
          <a:pPr rtl="1"/>
          <a:endParaRPr lang="he-IL"/>
        </a:p>
      </dgm:t>
    </dgm:pt>
    <dgm:pt modelId="{0D445C9B-C730-4E6F-ADFD-EDF0FCB75BFC}">
      <dgm:prSet phldrT="[טקסט]"/>
      <dgm:spPr>
        <a:solidFill>
          <a:srgbClr val="92D050"/>
        </a:solidFill>
      </dgm:spPr>
      <dgm:t>
        <a:bodyPr/>
        <a:lstStyle/>
        <a:p>
          <a:pPr rtl="1"/>
          <a:r>
            <a:rPr lang="he-IL" dirty="0" smtClean="0"/>
            <a:t>קטנות</a:t>
          </a:r>
          <a:endParaRPr lang="he-IL" dirty="0"/>
        </a:p>
      </dgm:t>
    </dgm:pt>
    <dgm:pt modelId="{A59C9DC0-AC52-4A94-8CA0-6737AE21CDD7}" type="parTrans" cxnId="{16E303B1-9238-46BC-A22E-0EC17EF1FF0D}">
      <dgm:prSet/>
      <dgm:spPr/>
      <dgm:t>
        <a:bodyPr/>
        <a:lstStyle/>
        <a:p>
          <a:pPr rtl="1"/>
          <a:endParaRPr lang="he-IL"/>
        </a:p>
      </dgm:t>
    </dgm:pt>
    <dgm:pt modelId="{0B07CD35-0DF2-4CF2-A0A8-0E12327D6557}" type="sibTrans" cxnId="{16E303B1-9238-46BC-A22E-0EC17EF1FF0D}">
      <dgm:prSet/>
      <dgm:spPr/>
      <dgm:t>
        <a:bodyPr/>
        <a:lstStyle/>
        <a:p>
          <a:pPr rtl="1"/>
          <a:endParaRPr lang="he-IL"/>
        </a:p>
      </dgm:t>
    </dgm:pt>
    <dgm:pt modelId="{2341356E-6521-41BA-BEDC-D6D731F79333}">
      <dgm:prSet phldrT="[טקסט]"/>
      <dgm:spPr>
        <a:solidFill>
          <a:srgbClr val="92D050"/>
        </a:solidFill>
      </dgm:spPr>
      <dgm:t>
        <a:bodyPr/>
        <a:lstStyle/>
        <a:p>
          <a:pPr rtl="1"/>
          <a:r>
            <a:rPr lang="he-IL" dirty="0" smtClean="0"/>
            <a:t>ארוכות וגליליות</a:t>
          </a:r>
          <a:endParaRPr lang="he-IL" dirty="0"/>
        </a:p>
      </dgm:t>
    </dgm:pt>
    <dgm:pt modelId="{452F42EE-E39C-4987-9926-1C574E5C007C}" type="parTrans" cxnId="{0B27DCB2-0E81-40B3-B258-8C915783C447}">
      <dgm:prSet/>
      <dgm:spPr/>
      <dgm:t>
        <a:bodyPr/>
        <a:lstStyle/>
        <a:p>
          <a:pPr rtl="1"/>
          <a:endParaRPr lang="he-IL"/>
        </a:p>
      </dgm:t>
    </dgm:pt>
    <dgm:pt modelId="{579B6DB3-5D60-4367-A2C8-42F90886C94A}" type="sibTrans" cxnId="{0B27DCB2-0E81-40B3-B258-8C915783C447}">
      <dgm:prSet/>
      <dgm:spPr/>
      <dgm:t>
        <a:bodyPr/>
        <a:lstStyle/>
        <a:p>
          <a:pPr rtl="1"/>
          <a:endParaRPr lang="he-IL"/>
        </a:p>
      </dgm:t>
    </dgm:pt>
    <dgm:pt modelId="{A50CCB64-84C0-4900-8171-6F34BC47580C}" type="pres">
      <dgm:prSet presAssocID="{9C841C92-9FDD-4D7B-BE17-E186D52FD11E}" presName="diagram" presStyleCnt="0">
        <dgm:presLayoutVars>
          <dgm:dir/>
          <dgm:resizeHandles val="exact"/>
        </dgm:presLayoutVars>
      </dgm:prSet>
      <dgm:spPr/>
      <dgm:t>
        <a:bodyPr/>
        <a:lstStyle/>
        <a:p>
          <a:pPr rtl="1"/>
          <a:endParaRPr lang="he-IL"/>
        </a:p>
      </dgm:t>
    </dgm:pt>
    <dgm:pt modelId="{C4EB9213-E6A2-41F9-87CD-4457FCB631EB}" type="pres">
      <dgm:prSet presAssocID="{47A0AC15-37D8-4785-A4CA-8FE986E07DF5}" presName="node" presStyleLbl="node1" presStyleIdx="0" presStyleCnt="3" custLinFactNeighborY="883">
        <dgm:presLayoutVars>
          <dgm:bulletEnabled val="1"/>
        </dgm:presLayoutVars>
      </dgm:prSet>
      <dgm:spPr/>
      <dgm:t>
        <a:bodyPr/>
        <a:lstStyle/>
        <a:p>
          <a:pPr rtl="1"/>
          <a:endParaRPr lang="he-IL"/>
        </a:p>
      </dgm:t>
    </dgm:pt>
    <dgm:pt modelId="{B958EDD8-3C81-4004-B201-91D7B6331AA1}" type="pres">
      <dgm:prSet presAssocID="{47F6EC68-004B-48BF-A0AB-B1194E142C25}" presName="sibTrans" presStyleCnt="0"/>
      <dgm:spPr/>
    </dgm:pt>
    <dgm:pt modelId="{1E924E85-CD70-40AC-B9CB-D9C87F19AEF9}" type="pres">
      <dgm:prSet presAssocID="{0D445C9B-C730-4E6F-ADFD-EDF0FCB75BFC}" presName="node" presStyleLbl="node1" presStyleIdx="1" presStyleCnt="3">
        <dgm:presLayoutVars>
          <dgm:bulletEnabled val="1"/>
        </dgm:presLayoutVars>
      </dgm:prSet>
      <dgm:spPr/>
      <dgm:t>
        <a:bodyPr/>
        <a:lstStyle/>
        <a:p>
          <a:pPr rtl="1"/>
          <a:endParaRPr lang="he-IL"/>
        </a:p>
      </dgm:t>
    </dgm:pt>
    <dgm:pt modelId="{DCA8E55A-0D23-4F31-A52A-79F49DB9B4AA}" type="pres">
      <dgm:prSet presAssocID="{0B07CD35-0DF2-4CF2-A0A8-0E12327D6557}" presName="sibTrans" presStyleCnt="0"/>
      <dgm:spPr/>
    </dgm:pt>
    <dgm:pt modelId="{6556CA76-1E8D-441D-A72B-BAFEFD12105C}" type="pres">
      <dgm:prSet presAssocID="{2341356E-6521-41BA-BEDC-D6D731F79333}" presName="node" presStyleLbl="node1" presStyleIdx="2" presStyleCnt="3">
        <dgm:presLayoutVars>
          <dgm:bulletEnabled val="1"/>
        </dgm:presLayoutVars>
      </dgm:prSet>
      <dgm:spPr/>
      <dgm:t>
        <a:bodyPr/>
        <a:lstStyle/>
        <a:p>
          <a:pPr rtl="1"/>
          <a:endParaRPr lang="he-IL"/>
        </a:p>
      </dgm:t>
    </dgm:pt>
  </dgm:ptLst>
  <dgm:cxnLst>
    <dgm:cxn modelId="{5608C6AD-B3B4-44D8-B425-700D5D63B26F}" type="presOf" srcId="{47A0AC15-37D8-4785-A4CA-8FE986E07DF5}" destId="{C4EB9213-E6A2-41F9-87CD-4457FCB631EB}" srcOrd="0" destOrd="0" presId="urn:microsoft.com/office/officeart/2005/8/layout/default"/>
    <dgm:cxn modelId="{0B27DCB2-0E81-40B3-B258-8C915783C447}" srcId="{9C841C92-9FDD-4D7B-BE17-E186D52FD11E}" destId="{2341356E-6521-41BA-BEDC-D6D731F79333}" srcOrd="2" destOrd="0" parTransId="{452F42EE-E39C-4987-9926-1C574E5C007C}" sibTransId="{579B6DB3-5D60-4367-A2C8-42F90886C94A}"/>
    <dgm:cxn modelId="{16E303B1-9238-46BC-A22E-0EC17EF1FF0D}" srcId="{9C841C92-9FDD-4D7B-BE17-E186D52FD11E}" destId="{0D445C9B-C730-4E6F-ADFD-EDF0FCB75BFC}" srcOrd="1" destOrd="0" parTransId="{A59C9DC0-AC52-4A94-8CA0-6737AE21CDD7}" sibTransId="{0B07CD35-0DF2-4CF2-A0A8-0E12327D6557}"/>
    <dgm:cxn modelId="{275CB941-5C7F-41B6-9C22-17AE5396A3C2}" type="presOf" srcId="{0D445C9B-C730-4E6F-ADFD-EDF0FCB75BFC}" destId="{1E924E85-CD70-40AC-B9CB-D9C87F19AEF9}" srcOrd="0" destOrd="0" presId="urn:microsoft.com/office/officeart/2005/8/layout/default"/>
    <dgm:cxn modelId="{2E26EE79-9FBF-4023-B531-F7AB3AEBEA59}" srcId="{9C841C92-9FDD-4D7B-BE17-E186D52FD11E}" destId="{47A0AC15-37D8-4785-A4CA-8FE986E07DF5}" srcOrd="0" destOrd="0" parTransId="{58DCBF89-72C1-4198-B38E-7DC87AA0F232}" sibTransId="{47F6EC68-004B-48BF-A0AB-B1194E142C25}"/>
    <dgm:cxn modelId="{FDF509C3-DEB1-473C-ABEF-5253F41DDF45}" type="presOf" srcId="{2341356E-6521-41BA-BEDC-D6D731F79333}" destId="{6556CA76-1E8D-441D-A72B-BAFEFD12105C}" srcOrd="0" destOrd="0" presId="urn:microsoft.com/office/officeart/2005/8/layout/default"/>
    <dgm:cxn modelId="{75228809-39C8-4A61-90B3-CFF648B72BFA}" type="presOf" srcId="{9C841C92-9FDD-4D7B-BE17-E186D52FD11E}" destId="{A50CCB64-84C0-4900-8171-6F34BC47580C}" srcOrd="0" destOrd="0" presId="urn:microsoft.com/office/officeart/2005/8/layout/default"/>
    <dgm:cxn modelId="{A086E21F-B685-4A24-9504-BE515B7EF1B0}" type="presParOf" srcId="{A50CCB64-84C0-4900-8171-6F34BC47580C}" destId="{C4EB9213-E6A2-41F9-87CD-4457FCB631EB}" srcOrd="0" destOrd="0" presId="urn:microsoft.com/office/officeart/2005/8/layout/default"/>
    <dgm:cxn modelId="{3575F839-95F8-425D-95F5-51BA289C3138}" type="presParOf" srcId="{A50CCB64-84C0-4900-8171-6F34BC47580C}" destId="{B958EDD8-3C81-4004-B201-91D7B6331AA1}" srcOrd="1" destOrd="0" presId="urn:microsoft.com/office/officeart/2005/8/layout/default"/>
    <dgm:cxn modelId="{94B1674D-6786-4A96-8866-497EC3AA5EF0}" type="presParOf" srcId="{A50CCB64-84C0-4900-8171-6F34BC47580C}" destId="{1E924E85-CD70-40AC-B9CB-D9C87F19AEF9}" srcOrd="2" destOrd="0" presId="urn:microsoft.com/office/officeart/2005/8/layout/default"/>
    <dgm:cxn modelId="{77C539F5-8FF3-44D5-9B65-4592E8536903}" type="presParOf" srcId="{A50CCB64-84C0-4900-8171-6F34BC47580C}" destId="{DCA8E55A-0D23-4F31-A52A-79F49DB9B4AA}" srcOrd="3" destOrd="0" presId="urn:microsoft.com/office/officeart/2005/8/layout/default"/>
    <dgm:cxn modelId="{981B8234-ECC2-429D-830D-49648967BC03}" type="presParOf" srcId="{A50CCB64-84C0-4900-8171-6F34BC47580C}" destId="{6556CA76-1E8D-441D-A72B-BAFEFD12105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62058-F783-4899-9890-362BFD0F8337}">
      <dsp:nvSpPr>
        <dsp:cNvPr id="0" name=""/>
        <dsp:cNvSpPr/>
      </dsp:nvSpPr>
      <dsp:spPr>
        <a:xfrm>
          <a:off x="596256" y="525"/>
          <a:ext cx="1593416" cy="9560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עצם הירך</a:t>
          </a:r>
        </a:p>
      </dsp:txBody>
      <dsp:txXfrm>
        <a:off x="596256" y="525"/>
        <a:ext cx="1593416" cy="956050"/>
      </dsp:txXfrm>
    </dsp:sp>
    <dsp:sp modelId="{FD45B50E-6A30-4918-B7C8-C440D3E6D2B4}">
      <dsp:nvSpPr>
        <dsp:cNvPr id="0" name=""/>
        <dsp:cNvSpPr/>
      </dsp:nvSpPr>
      <dsp:spPr>
        <a:xfrm>
          <a:off x="2349015" y="525"/>
          <a:ext cx="1593416" cy="956050"/>
        </a:xfrm>
        <a:prstGeom prst="rect">
          <a:avLst/>
        </a:prstGeom>
        <a:solidFill>
          <a:schemeClr val="accent5">
            <a:hueOff val="-844818"/>
            <a:satOff val="-2177"/>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אגן</a:t>
          </a:r>
        </a:p>
      </dsp:txBody>
      <dsp:txXfrm>
        <a:off x="2349015" y="525"/>
        <a:ext cx="1593416" cy="956050"/>
      </dsp:txXfrm>
    </dsp:sp>
    <dsp:sp modelId="{34F94CBB-2E8F-489B-8374-CCEA9E745377}">
      <dsp:nvSpPr>
        <dsp:cNvPr id="0" name=""/>
        <dsp:cNvSpPr/>
      </dsp:nvSpPr>
      <dsp:spPr>
        <a:xfrm>
          <a:off x="596256" y="1115916"/>
          <a:ext cx="1593416" cy="956050"/>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גולגולת</a:t>
          </a:r>
        </a:p>
      </dsp:txBody>
      <dsp:txXfrm>
        <a:off x="596256" y="1115916"/>
        <a:ext cx="1593416" cy="956050"/>
      </dsp:txXfrm>
    </dsp:sp>
    <dsp:sp modelId="{7A3424DC-FE8C-4F59-800D-08A515F28436}">
      <dsp:nvSpPr>
        <dsp:cNvPr id="0" name=""/>
        <dsp:cNvSpPr/>
      </dsp:nvSpPr>
      <dsp:spPr>
        <a:xfrm>
          <a:off x="2349015" y="1115916"/>
          <a:ext cx="1593416" cy="956050"/>
        </a:xfrm>
        <a:prstGeom prst="rect">
          <a:avLst/>
        </a:prstGeom>
        <a:solidFill>
          <a:schemeClr val="accent5">
            <a:hueOff val="-2534453"/>
            <a:satOff val="-6532"/>
            <a:lumOff val="-4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זרוע</a:t>
          </a:r>
        </a:p>
      </dsp:txBody>
      <dsp:txXfrm>
        <a:off x="2349015" y="1115916"/>
        <a:ext cx="1593416" cy="956050"/>
      </dsp:txXfrm>
    </dsp:sp>
    <dsp:sp modelId="{18D51A2E-8955-4460-B762-3B69F19299AD}">
      <dsp:nvSpPr>
        <dsp:cNvPr id="0" name=""/>
        <dsp:cNvSpPr/>
      </dsp:nvSpPr>
      <dsp:spPr>
        <a:xfrm>
          <a:off x="596256" y="2231308"/>
          <a:ext cx="1593416" cy="956050"/>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השוק</a:t>
          </a:r>
        </a:p>
      </dsp:txBody>
      <dsp:txXfrm>
        <a:off x="596256" y="2231308"/>
        <a:ext cx="1593416" cy="956050"/>
      </dsp:txXfrm>
    </dsp:sp>
    <dsp:sp modelId="{33645DCF-7685-4A21-B725-DA7019A250DC}">
      <dsp:nvSpPr>
        <dsp:cNvPr id="0" name=""/>
        <dsp:cNvSpPr/>
      </dsp:nvSpPr>
      <dsp:spPr>
        <a:xfrm>
          <a:off x="2349015" y="2231308"/>
          <a:ext cx="1593416" cy="956050"/>
        </a:xfrm>
        <a:prstGeom prst="rect">
          <a:avLst/>
        </a:prstGeom>
        <a:solidFill>
          <a:schemeClr val="accent5">
            <a:hueOff val="-4224089"/>
            <a:satOff val="-10887"/>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האמה</a:t>
          </a:r>
        </a:p>
      </dsp:txBody>
      <dsp:txXfrm>
        <a:off x="2349015" y="2231308"/>
        <a:ext cx="1593416" cy="956050"/>
      </dsp:txXfrm>
    </dsp:sp>
    <dsp:sp modelId="{C7F5FE22-2487-4438-8ACA-A61BA8D1DA22}">
      <dsp:nvSpPr>
        <dsp:cNvPr id="0" name=""/>
        <dsp:cNvSpPr/>
      </dsp:nvSpPr>
      <dsp:spPr>
        <a:xfrm>
          <a:off x="596256" y="3346700"/>
          <a:ext cx="1593416" cy="956050"/>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כף הרגל</a:t>
          </a:r>
        </a:p>
      </dsp:txBody>
      <dsp:txXfrm>
        <a:off x="596256" y="3346700"/>
        <a:ext cx="1593416" cy="956050"/>
      </dsp:txXfrm>
    </dsp:sp>
    <dsp:sp modelId="{476A3B06-1836-44EC-A7A1-C2F710439960}">
      <dsp:nvSpPr>
        <dsp:cNvPr id="0" name=""/>
        <dsp:cNvSpPr/>
      </dsp:nvSpPr>
      <dsp:spPr>
        <a:xfrm>
          <a:off x="2349015" y="3346700"/>
          <a:ext cx="1593416" cy="956050"/>
        </a:xfrm>
        <a:prstGeom prst="rect">
          <a:avLst/>
        </a:prstGeom>
        <a:solidFill>
          <a:schemeClr val="accent5">
            <a:hueOff val="-5913725"/>
            <a:satOff val="-15242"/>
            <a:lumOff val="-10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צלעות</a:t>
          </a:r>
        </a:p>
      </dsp:txBody>
      <dsp:txXfrm>
        <a:off x="2349015" y="3346700"/>
        <a:ext cx="1593416" cy="956050"/>
      </dsp:txXfrm>
    </dsp:sp>
    <dsp:sp modelId="{90B9AF5D-3217-4873-B8FC-6E0E3C2570A1}">
      <dsp:nvSpPr>
        <dsp:cNvPr id="0" name=""/>
        <dsp:cNvSpPr/>
      </dsp:nvSpPr>
      <dsp:spPr>
        <a:xfrm>
          <a:off x="1472636" y="4462091"/>
          <a:ext cx="1593416" cy="95605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כף היד</a:t>
          </a:r>
        </a:p>
      </dsp:txBody>
      <dsp:txXfrm>
        <a:off x="1472636" y="4462091"/>
        <a:ext cx="1593416" cy="9560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B9213-E6A2-41F9-87CD-4457FCB631EB}">
      <dsp:nvSpPr>
        <dsp:cNvPr id="0" name=""/>
        <dsp:cNvSpPr/>
      </dsp:nvSpPr>
      <dsp:spPr>
        <a:xfrm>
          <a:off x="0" y="583873"/>
          <a:ext cx="2690916" cy="161455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שטוחות</a:t>
          </a:r>
          <a:endParaRPr lang="he-IL" sz="4700" kern="1200" dirty="0"/>
        </a:p>
      </dsp:txBody>
      <dsp:txXfrm>
        <a:off x="0" y="583873"/>
        <a:ext cx="2690916" cy="1614550"/>
      </dsp:txXfrm>
    </dsp:sp>
    <dsp:sp modelId="{1E924E85-CD70-40AC-B9CB-D9C87F19AEF9}">
      <dsp:nvSpPr>
        <dsp:cNvPr id="0" name=""/>
        <dsp:cNvSpPr/>
      </dsp:nvSpPr>
      <dsp:spPr>
        <a:xfrm>
          <a:off x="2960008"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קטנות</a:t>
          </a:r>
          <a:endParaRPr lang="he-IL" sz="4700" kern="1200" dirty="0"/>
        </a:p>
      </dsp:txBody>
      <dsp:txXfrm>
        <a:off x="2960008" y="569617"/>
        <a:ext cx="2690916" cy="1614550"/>
      </dsp:txXfrm>
    </dsp:sp>
    <dsp:sp modelId="{6556CA76-1E8D-441D-A72B-BAFEFD12105C}">
      <dsp:nvSpPr>
        <dsp:cNvPr id="0" name=""/>
        <dsp:cNvSpPr/>
      </dsp:nvSpPr>
      <dsp:spPr>
        <a:xfrm>
          <a:off x="5920017"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ארוכות וגליליות</a:t>
          </a:r>
          <a:endParaRPr lang="he-IL" sz="4700" kern="1200" dirty="0"/>
        </a:p>
      </dsp:txBody>
      <dsp:txXfrm>
        <a:off x="5920017" y="569617"/>
        <a:ext cx="2690916" cy="16145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B9213-E6A2-41F9-87CD-4457FCB631EB}">
      <dsp:nvSpPr>
        <dsp:cNvPr id="0" name=""/>
        <dsp:cNvSpPr/>
      </dsp:nvSpPr>
      <dsp:spPr>
        <a:xfrm>
          <a:off x="0" y="583873"/>
          <a:ext cx="2690916" cy="161455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שטוחות</a:t>
          </a:r>
          <a:endParaRPr lang="he-IL" sz="4700" kern="1200" dirty="0"/>
        </a:p>
      </dsp:txBody>
      <dsp:txXfrm>
        <a:off x="0" y="583873"/>
        <a:ext cx="2690916" cy="1614550"/>
      </dsp:txXfrm>
    </dsp:sp>
    <dsp:sp modelId="{1E924E85-CD70-40AC-B9CB-D9C87F19AEF9}">
      <dsp:nvSpPr>
        <dsp:cNvPr id="0" name=""/>
        <dsp:cNvSpPr/>
      </dsp:nvSpPr>
      <dsp:spPr>
        <a:xfrm>
          <a:off x="2960008"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קטנות</a:t>
          </a:r>
          <a:endParaRPr lang="he-IL" sz="4700" kern="1200" dirty="0"/>
        </a:p>
      </dsp:txBody>
      <dsp:txXfrm>
        <a:off x="2960008" y="569617"/>
        <a:ext cx="2690916" cy="1614550"/>
      </dsp:txXfrm>
    </dsp:sp>
    <dsp:sp modelId="{6556CA76-1E8D-441D-A72B-BAFEFD12105C}">
      <dsp:nvSpPr>
        <dsp:cNvPr id="0" name=""/>
        <dsp:cNvSpPr/>
      </dsp:nvSpPr>
      <dsp:spPr>
        <a:xfrm>
          <a:off x="5920017"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ארוכות וגליליות</a:t>
          </a:r>
          <a:endParaRPr lang="he-IL" sz="4700" kern="1200" dirty="0"/>
        </a:p>
      </dsp:txBody>
      <dsp:txXfrm>
        <a:off x="5920017" y="569617"/>
        <a:ext cx="2690916" cy="16145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B9213-E6A2-41F9-87CD-4457FCB631EB}">
      <dsp:nvSpPr>
        <dsp:cNvPr id="0" name=""/>
        <dsp:cNvSpPr/>
      </dsp:nvSpPr>
      <dsp:spPr>
        <a:xfrm>
          <a:off x="0" y="583873"/>
          <a:ext cx="2690916" cy="161455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שטוחות</a:t>
          </a:r>
          <a:endParaRPr lang="he-IL" sz="4700" kern="1200" dirty="0"/>
        </a:p>
      </dsp:txBody>
      <dsp:txXfrm>
        <a:off x="0" y="583873"/>
        <a:ext cx="2690916" cy="1614550"/>
      </dsp:txXfrm>
    </dsp:sp>
    <dsp:sp modelId="{1E924E85-CD70-40AC-B9CB-D9C87F19AEF9}">
      <dsp:nvSpPr>
        <dsp:cNvPr id="0" name=""/>
        <dsp:cNvSpPr/>
      </dsp:nvSpPr>
      <dsp:spPr>
        <a:xfrm>
          <a:off x="2960008"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קטנות</a:t>
          </a:r>
          <a:endParaRPr lang="he-IL" sz="4700" kern="1200" dirty="0"/>
        </a:p>
      </dsp:txBody>
      <dsp:txXfrm>
        <a:off x="2960008" y="569617"/>
        <a:ext cx="2690916" cy="1614550"/>
      </dsp:txXfrm>
    </dsp:sp>
    <dsp:sp modelId="{6556CA76-1E8D-441D-A72B-BAFEFD12105C}">
      <dsp:nvSpPr>
        <dsp:cNvPr id="0" name=""/>
        <dsp:cNvSpPr/>
      </dsp:nvSpPr>
      <dsp:spPr>
        <a:xfrm>
          <a:off x="5920017"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ארוכות וגליליות</a:t>
          </a:r>
          <a:endParaRPr lang="he-IL" sz="4700" kern="1200" dirty="0"/>
        </a:p>
      </dsp:txBody>
      <dsp:txXfrm>
        <a:off x="5920017" y="569617"/>
        <a:ext cx="2690916" cy="16145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B9213-E6A2-41F9-87CD-4457FCB631EB}">
      <dsp:nvSpPr>
        <dsp:cNvPr id="0" name=""/>
        <dsp:cNvSpPr/>
      </dsp:nvSpPr>
      <dsp:spPr>
        <a:xfrm>
          <a:off x="0" y="583873"/>
          <a:ext cx="2690916" cy="161455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שטוחות</a:t>
          </a:r>
          <a:endParaRPr lang="he-IL" sz="4700" kern="1200" dirty="0"/>
        </a:p>
      </dsp:txBody>
      <dsp:txXfrm>
        <a:off x="0" y="583873"/>
        <a:ext cx="2690916" cy="1614550"/>
      </dsp:txXfrm>
    </dsp:sp>
    <dsp:sp modelId="{1E924E85-CD70-40AC-B9CB-D9C87F19AEF9}">
      <dsp:nvSpPr>
        <dsp:cNvPr id="0" name=""/>
        <dsp:cNvSpPr/>
      </dsp:nvSpPr>
      <dsp:spPr>
        <a:xfrm>
          <a:off x="2960008"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קטנות</a:t>
          </a:r>
          <a:endParaRPr lang="he-IL" sz="4700" kern="1200" dirty="0"/>
        </a:p>
      </dsp:txBody>
      <dsp:txXfrm>
        <a:off x="2960008" y="569617"/>
        <a:ext cx="2690916" cy="1614550"/>
      </dsp:txXfrm>
    </dsp:sp>
    <dsp:sp modelId="{6556CA76-1E8D-441D-A72B-BAFEFD12105C}">
      <dsp:nvSpPr>
        <dsp:cNvPr id="0" name=""/>
        <dsp:cNvSpPr/>
      </dsp:nvSpPr>
      <dsp:spPr>
        <a:xfrm>
          <a:off x="5920017"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ארוכות וגליליות</a:t>
          </a:r>
          <a:endParaRPr lang="he-IL" sz="4700" kern="1200" dirty="0"/>
        </a:p>
      </dsp:txBody>
      <dsp:txXfrm>
        <a:off x="5920017" y="569617"/>
        <a:ext cx="2690916" cy="161455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B9213-E6A2-41F9-87CD-4457FCB631EB}">
      <dsp:nvSpPr>
        <dsp:cNvPr id="0" name=""/>
        <dsp:cNvSpPr/>
      </dsp:nvSpPr>
      <dsp:spPr>
        <a:xfrm>
          <a:off x="0" y="583873"/>
          <a:ext cx="2690916" cy="161455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שטוחות</a:t>
          </a:r>
          <a:endParaRPr lang="he-IL" sz="4700" kern="1200" dirty="0"/>
        </a:p>
      </dsp:txBody>
      <dsp:txXfrm>
        <a:off x="0" y="583873"/>
        <a:ext cx="2690916" cy="1614550"/>
      </dsp:txXfrm>
    </dsp:sp>
    <dsp:sp modelId="{1E924E85-CD70-40AC-B9CB-D9C87F19AEF9}">
      <dsp:nvSpPr>
        <dsp:cNvPr id="0" name=""/>
        <dsp:cNvSpPr/>
      </dsp:nvSpPr>
      <dsp:spPr>
        <a:xfrm>
          <a:off x="2960008"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קטנות</a:t>
          </a:r>
          <a:endParaRPr lang="he-IL" sz="4700" kern="1200" dirty="0"/>
        </a:p>
      </dsp:txBody>
      <dsp:txXfrm>
        <a:off x="2960008" y="569617"/>
        <a:ext cx="2690916" cy="1614550"/>
      </dsp:txXfrm>
    </dsp:sp>
    <dsp:sp modelId="{6556CA76-1E8D-441D-A72B-BAFEFD12105C}">
      <dsp:nvSpPr>
        <dsp:cNvPr id="0" name=""/>
        <dsp:cNvSpPr/>
      </dsp:nvSpPr>
      <dsp:spPr>
        <a:xfrm>
          <a:off x="5920017"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ארוכות וגליליות</a:t>
          </a:r>
          <a:endParaRPr lang="he-IL" sz="4700" kern="1200" dirty="0"/>
        </a:p>
      </dsp:txBody>
      <dsp:txXfrm>
        <a:off x="5920017" y="569617"/>
        <a:ext cx="2690916" cy="161455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9712C-6DDC-45C6-875D-40358CB99D9C}">
      <dsp:nvSpPr>
        <dsp:cNvPr id="0" name=""/>
        <dsp:cNvSpPr/>
      </dsp:nvSpPr>
      <dsp:spPr>
        <a:xfrm>
          <a:off x="0" y="159279"/>
          <a:ext cx="9807716" cy="3923086"/>
        </a:xfrm>
        <a:prstGeom prst="leftRightRibb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D6C725E-5430-4A38-B193-C37C48E214C7}">
      <dsp:nvSpPr>
        <dsp:cNvPr id="0" name=""/>
        <dsp:cNvSpPr/>
      </dsp:nvSpPr>
      <dsp:spPr>
        <a:xfrm>
          <a:off x="656100" y="845819"/>
          <a:ext cx="4086981" cy="1922312"/>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31572" rIns="0" bIns="140970" numCol="1" spcCol="1270" anchor="ctr" anchorCtr="0">
          <a:noAutofit/>
        </a:bodyPr>
        <a:lstStyle/>
        <a:p>
          <a:pPr lvl="0" algn="ctr" defTabSz="1644650" rtl="1">
            <a:lnSpc>
              <a:spcPct val="90000"/>
            </a:lnSpc>
            <a:spcBef>
              <a:spcPct val="0"/>
            </a:spcBef>
            <a:spcAft>
              <a:spcPct val="35000"/>
            </a:spcAft>
          </a:pPr>
          <a:r>
            <a:rPr lang="he-IL" sz="3700" kern="1200" dirty="0"/>
            <a:t>  תפקוד עמוד השדרה:</a:t>
          </a:r>
        </a:p>
        <a:p>
          <a:pPr lvl="0" algn="ctr" defTabSz="1644650" rtl="1">
            <a:lnSpc>
              <a:spcPct val="90000"/>
            </a:lnSpc>
            <a:spcBef>
              <a:spcPct val="0"/>
            </a:spcBef>
            <a:spcAft>
              <a:spcPct val="35000"/>
            </a:spcAft>
          </a:pPr>
          <a:r>
            <a:rPr lang="he-IL" sz="3700" kern="1200" dirty="0"/>
            <a:t>כיפוף לפנים ולאחור</a:t>
          </a:r>
        </a:p>
      </dsp:txBody>
      <dsp:txXfrm>
        <a:off x="656100" y="845819"/>
        <a:ext cx="4086981" cy="1922312"/>
      </dsp:txXfrm>
    </dsp:sp>
    <dsp:sp modelId="{B3077B48-AAD3-44E8-A378-8AF8C2809A9E}">
      <dsp:nvSpPr>
        <dsp:cNvPr id="0" name=""/>
        <dsp:cNvSpPr/>
      </dsp:nvSpPr>
      <dsp:spPr>
        <a:xfrm>
          <a:off x="4903858" y="1473513"/>
          <a:ext cx="3825009" cy="1922312"/>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31572" rIns="0" bIns="140970" numCol="1" spcCol="1270" anchor="ctr" anchorCtr="0">
          <a:noAutofit/>
        </a:bodyPr>
        <a:lstStyle/>
        <a:p>
          <a:pPr lvl="0" algn="ctr" defTabSz="1644650" rtl="1">
            <a:lnSpc>
              <a:spcPct val="90000"/>
            </a:lnSpc>
            <a:spcBef>
              <a:spcPct val="0"/>
            </a:spcBef>
            <a:spcAft>
              <a:spcPct val="35000"/>
            </a:spcAft>
          </a:pPr>
          <a:r>
            <a:rPr lang="he-IL" sz="3700" kern="1200" dirty="0"/>
            <a:t>מבנה עמוד השדרה:</a:t>
          </a:r>
        </a:p>
        <a:p>
          <a:pPr lvl="0" algn="ctr" defTabSz="1644650" rtl="1">
            <a:lnSpc>
              <a:spcPct val="90000"/>
            </a:lnSpc>
            <a:spcBef>
              <a:spcPct val="0"/>
            </a:spcBef>
            <a:spcAft>
              <a:spcPct val="35000"/>
            </a:spcAft>
          </a:pPr>
          <a:r>
            <a:rPr lang="he-IL" sz="3700" kern="1200" dirty="0"/>
            <a:t>30 חוליות קטנות וביניהן סחוס </a:t>
          </a:r>
        </a:p>
      </dsp:txBody>
      <dsp:txXfrm>
        <a:off x="4903858" y="1473513"/>
        <a:ext cx="3825009" cy="19223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74777" y="541866"/>
          <a:ext cx="7301111" cy="10837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60213" bIns="88900" numCol="1" spcCol="1270" anchor="ctr" anchorCtr="0">
          <a:noAutofit/>
        </a:bodyPr>
        <a:lstStyle/>
        <a:p>
          <a:pPr lvl="0" algn="r" defTabSz="1555750" rtl="1">
            <a:lnSpc>
              <a:spcPct val="90000"/>
            </a:lnSpc>
            <a:spcBef>
              <a:spcPct val="0"/>
            </a:spcBef>
            <a:spcAft>
              <a:spcPct val="35000"/>
            </a:spcAft>
          </a:pPr>
          <a:r>
            <a:rPr lang="he-IL" sz="3500" kern="1200" dirty="0"/>
            <a:t>נושאים את  הילקוט ביד אחת</a:t>
          </a:r>
        </a:p>
      </dsp:txBody>
      <dsp:txXfrm>
        <a:off x="74777" y="541866"/>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60213" bIns="88900" numCol="1" spcCol="1270" anchor="ctr" anchorCtr="0">
          <a:noAutofit/>
        </a:bodyPr>
        <a:lstStyle/>
        <a:p>
          <a:pPr lvl="0" algn="r" defTabSz="1555750" rtl="1">
            <a:lnSpc>
              <a:spcPct val="90000"/>
            </a:lnSpc>
            <a:spcBef>
              <a:spcPct val="0"/>
            </a:spcBef>
            <a:spcAft>
              <a:spcPct val="35000"/>
            </a:spcAft>
          </a:pPr>
          <a:r>
            <a:rPr lang="he-IL" sz="3500" kern="1200" dirty="0"/>
            <a:t>נושאים את הילקוט על כתף אחת</a:t>
          </a:r>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793066"/>
          <a:ext cx="7301111" cy="1083733"/>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60213" bIns="88900" numCol="1" spcCol="1270" anchor="ctr" anchorCtr="0">
          <a:noAutofit/>
        </a:bodyPr>
        <a:lstStyle/>
        <a:p>
          <a:pPr lvl="0" algn="r" defTabSz="1555750" rtl="1">
            <a:lnSpc>
              <a:spcPct val="90000"/>
            </a:lnSpc>
            <a:spcBef>
              <a:spcPct val="0"/>
            </a:spcBef>
            <a:spcAft>
              <a:spcPct val="35000"/>
            </a:spcAft>
          </a:pPr>
          <a:r>
            <a:rPr lang="he-IL" sz="3500" kern="1200" dirty="0"/>
            <a:t>נושאים את הילקוט על שתי הכתפיים</a:t>
          </a:r>
        </a:p>
      </dsp:txBody>
      <dsp:txXfrm>
        <a:off x="74777" y="3793066"/>
        <a:ext cx="7301111" cy="1083733"/>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74777" y="541866"/>
          <a:ext cx="7301111" cy="10837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60213" bIns="88900" numCol="1" spcCol="1270" anchor="ctr" anchorCtr="0">
          <a:noAutofit/>
        </a:bodyPr>
        <a:lstStyle/>
        <a:p>
          <a:pPr lvl="0" algn="r" defTabSz="1555750" rtl="1">
            <a:lnSpc>
              <a:spcPct val="90000"/>
            </a:lnSpc>
            <a:spcBef>
              <a:spcPct val="0"/>
            </a:spcBef>
            <a:spcAft>
              <a:spcPct val="35000"/>
            </a:spcAft>
          </a:pPr>
          <a:r>
            <a:rPr lang="he-IL" sz="3500" kern="1200" dirty="0"/>
            <a:t>נושאים את  הילקוט ביד אחת</a:t>
          </a:r>
        </a:p>
      </dsp:txBody>
      <dsp:txXfrm>
        <a:off x="74777" y="541866"/>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60213" bIns="88900" numCol="1" spcCol="1270" anchor="ctr" anchorCtr="0">
          <a:noAutofit/>
        </a:bodyPr>
        <a:lstStyle/>
        <a:p>
          <a:pPr lvl="0" algn="r" defTabSz="1555750" rtl="1">
            <a:lnSpc>
              <a:spcPct val="90000"/>
            </a:lnSpc>
            <a:spcBef>
              <a:spcPct val="0"/>
            </a:spcBef>
            <a:spcAft>
              <a:spcPct val="35000"/>
            </a:spcAft>
          </a:pPr>
          <a:r>
            <a:rPr lang="he-IL" sz="3500" kern="1200" dirty="0"/>
            <a:t>נושאים את הילקוט על כתף אחת</a:t>
          </a:r>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793066"/>
          <a:ext cx="7301111" cy="1083733"/>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60213" bIns="88900" numCol="1" spcCol="1270" anchor="ctr" anchorCtr="0">
          <a:noAutofit/>
        </a:bodyPr>
        <a:lstStyle/>
        <a:p>
          <a:pPr lvl="0" algn="r" defTabSz="1555750" rtl="1">
            <a:lnSpc>
              <a:spcPct val="90000"/>
            </a:lnSpc>
            <a:spcBef>
              <a:spcPct val="0"/>
            </a:spcBef>
            <a:spcAft>
              <a:spcPct val="35000"/>
            </a:spcAft>
          </a:pPr>
          <a:r>
            <a:rPr lang="he-IL" sz="3500" kern="1200" dirty="0"/>
            <a:t>נושאים את הילקוט על שתי הכתפיים</a:t>
          </a:r>
        </a:p>
      </dsp:txBody>
      <dsp:txXfrm>
        <a:off x="74777" y="3793066"/>
        <a:ext cx="7301111" cy="1083733"/>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74777" y="541866"/>
          <a:ext cx="7301111" cy="10837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60213" bIns="81280" numCol="1" spcCol="1270" anchor="ctr" anchorCtr="0">
          <a:noAutofit/>
        </a:bodyPr>
        <a:lstStyle/>
        <a:p>
          <a:pPr lvl="0" algn="r" defTabSz="1422400" rtl="1">
            <a:lnSpc>
              <a:spcPct val="90000"/>
            </a:lnSpc>
            <a:spcBef>
              <a:spcPct val="0"/>
            </a:spcBef>
            <a:spcAft>
              <a:spcPct val="35000"/>
            </a:spcAft>
          </a:pPr>
          <a:r>
            <a:rPr lang="he-IL" sz="3200" kern="1200" dirty="0" smtClean="0"/>
            <a:t>כפופים</a:t>
          </a:r>
          <a:endParaRPr lang="he-IL" sz="3200" kern="1200" dirty="0"/>
        </a:p>
      </dsp:txBody>
      <dsp:txXfrm>
        <a:off x="74777" y="541866"/>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60213" bIns="81280" numCol="1" spcCol="1270" anchor="ctr" anchorCtr="0">
          <a:noAutofit/>
        </a:bodyPr>
        <a:lstStyle/>
        <a:p>
          <a:pPr lvl="0" algn="r" defTabSz="1422400" rtl="1">
            <a:lnSpc>
              <a:spcPct val="90000"/>
            </a:lnSpc>
            <a:spcBef>
              <a:spcPct val="0"/>
            </a:spcBef>
            <a:spcAft>
              <a:spcPct val="35000"/>
            </a:spcAft>
          </a:pPr>
          <a:r>
            <a:rPr lang="he-IL" sz="3200" kern="1200" dirty="0"/>
            <a:t>לעיתים מכופפים ולעיתים ישרים </a:t>
          </a:r>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699654"/>
          <a:ext cx="7301111" cy="127055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60213" bIns="81280" numCol="1" spcCol="1270" anchor="ctr" anchorCtr="0">
          <a:noAutofit/>
        </a:bodyPr>
        <a:lstStyle/>
        <a:p>
          <a:pPr lvl="0" algn="r" defTabSz="1422400" rtl="1">
            <a:lnSpc>
              <a:spcPct val="90000"/>
            </a:lnSpc>
            <a:spcBef>
              <a:spcPct val="0"/>
            </a:spcBef>
            <a:spcAft>
              <a:spcPct val="35000"/>
            </a:spcAft>
          </a:pPr>
          <a:r>
            <a:rPr lang="he-IL" sz="3200" b="0" i="0" kern="1200" dirty="0"/>
            <a:t>עמידה </a:t>
          </a:r>
          <a:r>
            <a:rPr lang="he-IL" sz="3200" b="0" i="0" kern="1200" dirty="0" smtClean="0"/>
            <a:t>זקופה, ישרה ונוחה</a:t>
          </a:r>
        </a:p>
        <a:p>
          <a:pPr lvl="0" algn="r" defTabSz="1422400" rtl="1">
            <a:lnSpc>
              <a:spcPct val="90000"/>
            </a:lnSpc>
            <a:spcBef>
              <a:spcPct val="0"/>
            </a:spcBef>
            <a:spcAft>
              <a:spcPct val="35000"/>
            </a:spcAft>
          </a:pPr>
          <a:r>
            <a:rPr lang="he-IL" sz="3200" b="0" i="0" kern="1200" dirty="0" smtClean="0"/>
            <a:t> </a:t>
          </a:r>
          <a:r>
            <a:rPr lang="he-IL" sz="3200" b="0" i="0" kern="1200" dirty="0"/>
            <a:t>היא היציבה הנכונה.</a:t>
          </a:r>
          <a:endParaRPr lang="he-IL" sz="3200" kern="1200" dirty="0"/>
        </a:p>
      </dsp:txBody>
      <dsp:txXfrm>
        <a:off x="74777" y="3699654"/>
        <a:ext cx="7301111" cy="1270558"/>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74777" y="541866"/>
          <a:ext cx="7301111" cy="10837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0213" bIns="86360" numCol="1" spcCol="1270" anchor="ctr" anchorCtr="0">
          <a:noAutofit/>
        </a:bodyPr>
        <a:lstStyle/>
        <a:p>
          <a:pPr lvl="0" algn="r" defTabSz="1511300" rtl="1">
            <a:lnSpc>
              <a:spcPct val="90000"/>
            </a:lnSpc>
            <a:spcBef>
              <a:spcPct val="0"/>
            </a:spcBef>
            <a:spcAft>
              <a:spcPct val="35000"/>
            </a:spcAft>
          </a:pPr>
          <a:r>
            <a:rPr lang="he-IL" sz="3400" kern="1200" dirty="0" smtClean="0"/>
            <a:t>כפופים</a:t>
          </a:r>
          <a:endParaRPr lang="he-IL" sz="3400" kern="1200" dirty="0"/>
        </a:p>
      </dsp:txBody>
      <dsp:txXfrm>
        <a:off x="74777" y="541866"/>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0213" bIns="86360" numCol="1" spcCol="1270" anchor="ctr" anchorCtr="0">
          <a:noAutofit/>
        </a:bodyPr>
        <a:lstStyle/>
        <a:p>
          <a:pPr lvl="0" algn="r" defTabSz="1511300" rtl="1">
            <a:lnSpc>
              <a:spcPct val="90000"/>
            </a:lnSpc>
            <a:spcBef>
              <a:spcPct val="0"/>
            </a:spcBef>
            <a:spcAft>
              <a:spcPct val="35000"/>
            </a:spcAft>
          </a:pPr>
          <a:r>
            <a:rPr lang="he-IL" sz="3400" kern="1200" dirty="0"/>
            <a:t>לעיתים מכופפים ולעיתים ישרים </a:t>
          </a:r>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793066"/>
          <a:ext cx="7301111" cy="10837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0213" bIns="86360" numCol="1" spcCol="1270" anchor="ctr" anchorCtr="0">
          <a:noAutofit/>
        </a:bodyPr>
        <a:lstStyle/>
        <a:p>
          <a:pPr lvl="0" algn="r" defTabSz="1511300" rtl="1">
            <a:lnSpc>
              <a:spcPct val="90000"/>
            </a:lnSpc>
            <a:spcBef>
              <a:spcPct val="0"/>
            </a:spcBef>
            <a:spcAft>
              <a:spcPct val="35000"/>
            </a:spcAft>
          </a:pPr>
          <a:r>
            <a:rPr lang="he-IL" sz="3400" b="0" i="0" kern="1200" dirty="0"/>
            <a:t>עמידה זקופה, ישרה ונוחה היא היציבה הנכונה.</a:t>
          </a:r>
          <a:endParaRPr lang="he-IL" sz="3400" kern="1200" dirty="0"/>
        </a:p>
      </dsp:txBody>
      <dsp:txXfrm>
        <a:off x="74777" y="3793066"/>
        <a:ext cx="7301111" cy="1083733"/>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06F94-159C-4D5C-A388-C59E0816E74A}">
      <dsp:nvSpPr>
        <dsp:cNvPr id="0" name=""/>
        <dsp:cNvSpPr/>
      </dsp:nvSpPr>
      <dsp:spPr>
        <a:xfrm>
          <a:off x="615352" y="3089"/>
          <a:ext cx="2767267" cy="13836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שוני</a:t>
          </a:r>
        </a:p>
      </dsp:txBody>
      <dsp:txXfrm>
        <a:off x="655877" y="43614"/>
        <a:ext cx="2686217" cy="1302583"/>
      </dsp:txXfrm>
    </dsp:sp>
    <dsp:sp modelId="{A4671855-0CD5-4D04-B5F7-B871F29F991C}">
      <dsp:nvSpPr>
        <dsp:cNvPr id="0" name=""/>
        <dsp:cNvSpPr/>
      </dsp:nvSpPr>
      <dsp:spPr>
        <a:xfrm>
          <a:off x="892079" y="1386723"/>
          <a:ext cx="276726" cy="1037725"/>
        </a:xfrm>
        <a:custGeom>
          <a:avLst/>
          <a:gdLst/>
          <a:ahLst/>
          <a:cxnLst/>
          <a:rect l="0" t="0" r="0" b="0"/>
          <a:pathLst>
            <a:path>
              <a:moveTo>
                <a:pt x="0" y="0"/>
              </a:moveTo>
              <a:lnTo>
                <a:pt x="0" y="1037725"/>
              </a:lnTo>
              <a:lnTo>
                <a:pt x="276726" y="10377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0AF80E-F636-4174-923F-5A163903F497}">
      <dsp:nvSpPr>
        <dsp:cNvPr id="0" name=""/>
        <dsp:cNvSpPr/>
      </dsp:nvSpPr>
      <dsp:spPr>
        <a:xfrm>
          <a:off x="1168806" y="1732631"/>
          <a:ext cx="2213813" cy="138363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1209331" y="1773156"/>
        <a:ext cx="2132763" cy="1302583"/>
      </dsp:txXfrm>
    </dsp:sp>
    <dsp:sp modelId="{06AD0E05-C821-427C-882C-DE8AE23C0FA9}">
      <dsp:nvSpPr>
        <dsp:cNvPr id="0" name=""/>
        <dsp:cNvSpPr/>
      </dsp:nvSpPr>
      <dsp:spPr>
        <a:xfrm>
          <a:off x="892079" y="1386723"/>
          <a:ext cx="276726" cy="2767267"/>
        </a:xfrm>
        <a:custGeom>
          <a:avLst/>
          <a:gdLst/>
          <a:ahLst/>
          <a:cxnLst/>
          <a:rect l="0" t="0" r="0" b="0"/>
          <a:pathLst>
            <a:path>
              <a:moveTo>
                <a:pt x="0" y="0"/>
              </a:moveTo>
              <a:lnTo>
                <a:pt x="0" y="2767267"/>
              </a:lnTo>
              <a:lnTo>
                <a:pt x="276726" y="276726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AA2F98-D234-454A-9913-638D1AF1AB9F}">
      <dsp:nvSpPr>
        <dsp:cNvPr id="0" name=""/>
        <dsp:cNvSpPr/>
      </dsp:nvSpPr>
      <dsp:spPr>
        <a:xfrm>
          <a:off x="1168806" y="3462173"/>
          <a:ext cx="2213813" cy="138363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1209331" y="3502698"/>
        <a:ext cx="2132763" cy="1302583"/>
      </dsp:txXfrm>
    </dsp:sp>
    <dsp:sp modelId="{02BFE9E7-CBDA-4DDB-B99D-E22016E17318}">
      <dsp:nvSpPr>
        <dsp:cNvPr id="0" name=""/>
        <dsp:cNvSpPr/>
      </dsp:nvSpPr>
      <dsp:spPr>
        <a:xfrm>
          <a:off x="4074436" y="3089"/>
          <a:ext cx="2767267" cy="1383633"/>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אחידות</a:t>
          </a:r>
        </a:p>
      </dsp:txBody>
      <dsp:txXfrm>
        <a:off x="4114961" y="43614"/>
        <a:ext cx="2686217" cy="1302583"/>
      </dsp:txXfrm>
    </dsp:sp>
    <dsp:sp modelId="{14CF16F2-17BA-423B-BC18-9B3C164DA6CF}">
      <dsp:nvSpPr>
        <dsp:cNvPr id="0" name=""/>
        <dsp:cNvSpPr/>
      </dsp:nvSpPr>
      <dsp:spPr>
        <a:xfrm>
          <a:off x="4351163" y="1386723"/>
          <a:ext cx="276726" cy="1037725"/>
        </a:xfrm>
        <a:custGeom>
          <a:avLst/>
          <a:gdLst/>
          <a:ahLst/>
          <a:cxnLst/>
          <a:rect l="0" t="0" r="0" b="0"/>
          <a:pathLst>
            <a:path>
              <a:moveTo>
                <a:pt x="0" y="0"/>
              </a:moveTo>
              <a:lnTo>
                <a:pt x="0" y="1037725"/>
              </a:lnTo>
              <a:lnTo>
                <a:pt x="276726" y="103772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60C9E3-C1C6-4C62-A5EC-A23C2DF8B086}">
      <dsp:nvSpPr>
        <dsp:cNvPr id="0" name=""/>
        <dsp:cNvSpPr/>
      </dsp:nvSpPr>
      <dsp:spPr>
        <a:xfrm>
          <a:off x="4627890" y="1732631"/>
          <a:ext cx="2213813" cy="138363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endParaRPr lang="he-IL" sz="6500" kern="1200" dirty="0"/>
        </a:p>
      </dsp:txBody>
      <dsp:txXfrm>
        <a:off x="4668415" y="1773156"/>
        <a:ext cx="2132763" cy="130258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99601" y="428020"/>
          <a:ext cx="7301111" cy="1083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860213" bIns="73660" numCol="1" spcCol="1270" anchor="ctr" anchorCtr="0">
          <a:noAutofit/>
        </a:bodyPr>
        <a:lstStyle/>
        <a:p>
          <a:pPr lvl="0" algn="r" defTabSz="1289050" rtl="1">
            <a:lnSpc>
              <a:spcPct val="90000"/>
            </a:lnSpc>
            <a:spcBef>
              <a:spcPct val="0"/>
            </a:spcBef>
            <a:spcAft>
              <a:spcPct val="35000"/>
            </a:spcAft>
          </a:pPr>
          <a:r>
            <a:rPr lang="he-IL" sz="2900" b="0" i="0" kern="1200" dirty="0"/>
            <a:t>ישיבה כפופה מעל </a:t>
          </a:r>
          <a:r>
            <a:rPr lang="he-IL" sz="2900" b="0" i="0" kern="1200" dirty="0" smtClean="0"/>
            <a:t>השולחן.</a:t>
          </a:r>
          <a:r>
            <a:rPr lang="he-IL" sz="2900" b="0" i="0" kern="1200" dirty="0"/>
            <a:t> </a:t>
          </a:r>
          <a:endParaRPr lang="he-IL" sz="2900" kern="1200" dirty="0"/>
        </a:p>
      </dsp:txBody>
      <dsp:txXfrm>
        <a:off x="99601" y="428020"/>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860213" bIns="73660" numCol="1" spcCol="1270" anchor="ctr" anchorCtr="0">
          <a:noAutofit/>
        </a:bodyPr>
        <a:lstStyle/>
        <a:p>
          <a:pPr lvl="0" algn="r" defTabSz="1289050" rtl="1">
            <a:lnSpc>
              <a:spcPct val="90000"/>
            </a:lnSpc>
            <a:spcBef>
              <a:spcPct val="0"/>
            </a:spcBef>
            <a:spcAft>
              <a:spcPct val="35000"/>
            </a:spcAft>
          </a:pPr>
          <a:r>
            <a:rPr lang="he-IL" sz="2900" b="0" i="0" kern="1200" dirty="0"/>
            <a:t>רגל אחת נשענת על רגל שנייה, </a:t>
          </a:r>
          <a:endParaRPr lang="he-IL" sz="2900" b="0" i="0" kern="1200" dirty="0" smtClean="0"/>
        </a:p>
        <a:p>
          <a:pPr lvl="0" algn="r" defTabSz="1289050" rtl="1">
            <a:lnSpc>
              <a:spcPct val="90000"/>
            </a:lnSpc>
            <a:spcBef>
              <a:spcPct val="0"/>
            </a:spcBef>
            <a:spcAft>
              <a:spcPct val="35000"/>
            </a:spcAft>
          </a:pPr>
          <a:r>
            <a:rPr lang="he-IL" sz="2900" b="0" i="0" kern="1200" dirty="0" smtClean="0"/>
            <a:t>ואינה </a:t>
          </a:r>
          <a:r>
            <a:rPr lang="he-IL" sz="2900" b="0" i="0" kern="1200" dirty="0"/>
            <a:t>נוגעת ברצפה, הגב כפוף מעט.</a:t>
          </a:r>
          <a:endParaRPr lang="he-IL" sz="2900" kern="1200" dirty="0"/>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793066"/>
          <a:ext cx="7301111" cy="10837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860213" bIns="73660" numCol="1" spcCol="1270" anchor="ctr" anchorCtr="0">
          <a:noAutofit/>
        </a:bodyPr>
        <a:lstStyle/>
        <a:p>
          <a:pPr lvl="0" algn="r" defTabSz="1289050" rtl="1">
            <a:lnSpc>
              <a:spcPct val="90000"/>
            </a:lnSpc>
            <a:spcBef>
              <a:spcPct val="0"/>
            </a:spcBef>
            <a:spcAft>
              <a:spcPct val="35000"/>
            </a:spcAft>
          </a:pPr>
          <a:r>
            <a:rPr lang="he-IL" sz="2900" b="0" i="0" kern="1200" dirty="0"/>
            <a:t>כפות הרגליים ישרות על הרצפה, הברכיים כפופות בזווית ישרה.</a:t>
          </a:r>
          <a:endParaRPr lang="he-IL" sz="2900" kern="1200" dirty="0"/>
        </a:p>
      </dsp:txBody>
      <dsp:txXfrm>
        <a:off x="74777" y="3793066"/>
        <a:ext cx="7301111" cy="1083733"/>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74777" y="541866"/>
          <a:ext cx="7301111" cy="1083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60213" bIns="83820" numCol="1" spcCol="1270" anchor="ctr" anchorCtr="0">
          <a:noAutofit/>
        </a:bodyPr>
        <a:lstStyle/>
        <a:p>
          <a:pPr lvl="0" algn="r" defTabSz="1466850" rtl="1">
            <a:lnSpc>
              <a:spcPct val="90000"/>
            </a:lnSpc>
            <a:spcBef>
              <a:spcPct val="0"/>
            </a:spcBef>
            <a:spcAft>
              <a:spcPct val="35000"/>
            </a:spcAft>
          </a:pPr>
          <a:r>
            <a:rPr lang="he-IL" sz="3300" b="0" i="0" kern="1200" dirty="0"/>
            <a:t>ישיבה כפופה מעל השולחן </a:t>
          </a:r>
          <a:endParaRPr lang="he-IL" sz="3300" kern="1200" dirty="0"/>
        </a:p>
      </dsp:txBody>
      <dsp:txXfrm>
        <a:off x="74777" y="541866"/>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60213" bIns="83820" numCol="1" spcCol="1270" anchor="ctr" anchorCtr="0">
          <a:noAutofit/>
        </a:bodyPr>
        <a:lstStyle/>
        <a:p>
          <a:pPr lvl="0" algn="r" defTabSz="1466850" rtl="1">
            <a:lnSpc>
              <a:spcPct val="90000"/>
            </a:lnSpc>
            <a:spcBef>
              <a:spcPct val="0"/>
            </a:spcBef>
            <a:spcAft>
              <a:spcPct val="35000"/>
            </a:spcAft>
          </a:pPr>
          <a:r>
            <a:rPr lang="he-IL" sz="3300" b="0" i="0" kern="1200" dirty="0"/>
            <a:t>רגל אחת נשענת על רגל שנייה, ואינה נוגעת ברצפה, הגב כפוף מעט.</a:t>
          </a:r>
          <a:endParaRPr lang="he-IL" sz="3300" kern="1200" dirty="0"/>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793066"/>
          <a:ext cx="7301111" cy="10837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60213" bIns="83820" numCol="1" spcCol="1270" anchor="ctr" anchorCtr="0">
          <a:noAutofit/>
        </a:bodyPr>
        <a:lstStyle/>
        <a:p>
          <a:pPr lvl="0" algn="r" defTabSz="1466850" rtl="1">
            <a:lnSpc>
              <a:spcPct val="90000"/>
            </a:lnSpc>
            <a:spcBef>
              <a:spcPct val="0"/>
            </a:spcBef>
            <a:spcAft>
              <a:spcPct val="35000"/>
            </a:spcAft>
          </a:pPr>
          <a:r>
            <a:rPr lang="he-IL" sz="3300" b="0" i="0" kern="1200" dirty="0"/>
            <a:t>כפות הרגליים ישרות על הרצפה, הברכיים כפופות בזווית ישרה.</a:t>
          </a:r>
          <a:endParaRPr lang="he-IL" sz="3300" kern="1200" dirty="0"/>
        </a:p>
      </dsp:txBody>
      <dsp:txXfrm>
        <a:off x="74777" y="3793066"/>
        <a:ext cx="7301111" cy="1083733"/>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74777" y="541866"/>
          <a:ext cx="7301111"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860213" bIns="96520" numCol="1" spcCol="1270" anchor="ctr" anchorCtr="0">
          <a:noAutofit/>
        </a:bodyPr>
        <a:lstStyle/>
        <a:p>
          <a:pPr lvl="0" algn="r" defTabSz="1689100" rtl="1">
            <a:lnSpc>
              <a:spcPct val="90000"/>
            </a:lnSpc>
            <a:spcBef>
              <a:spcPct val="0"/>
            </a:spcBef>
            <a:spcAft>
              <a:spcPct val="35000"/>
            </a:spcAft>
          </a:pPr>
          <a:r>
            <a:rPr lang="he-IL" sz="3800" b="0" i="0" kern="1200" dirty="0"/>
            <a:t>מכופפים את הגב</a:t>
          </a:r>
          <a:endParaRPr lang="he-IL" sz="3800" kern="1200" dirty="0"/>
        </a:p>
      </dsp:txBody>
      <dsp:txXfrm>
        <a:off x="74777" y="541866"/>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860213" bIns="96520" numCol="1" spcCol="1270" anchor="ctr" anchorCtr="0">
          <a:noAutofit/>
        </a:bodyPr>
        <a:lstStyle/>
        <a:p>
          <a:pPr lvl="0" algn="r" defTabSz="1689100" rtl="1">
            <a:lnSpc>
              <a:spcPct val="90000"/>
            </a:lnSpc>
            <a:spcBef>
              <a:spcPct val="0"/>
            </a:spcBef>
            <a:spcAft>
              <a:spcPct val="35000"/>
            </a:spcAft>
          </a:pPr>
          <a:r>
            <a:rPr lang="he-IL" sz="3800" b="0" i="0" kern="1200" dirty="0"/>
            <a:t>מכופפים את הברכיים ואת הגב</a:t>
          </a:r>
          <a:endParaRPr lang="he-IL" sz="3800" kern="1200" dirty="0"/>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793066"/>
          <a:ext cx="7301111" cy="1083733"/>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860213" bIns="96520" numCol="1" spcCol="1270" anchor="ctr" anchorCtr="0">
          <a:noAutofit/>
        </a:bodyPr>
        <a:lstStyle/>
        <a:p>
          <a:pPr lvl="0" algn="r" defTabSz="1689100" rtl="1">
            <a:lnSpc>
              <a:spcPct val="90000"/>
            </a:lnSpc>
            <a:spcBef>
              <a:spcPct val="0"/>
            </a:spcBef>
            <a:spcAft>
              <a:spcPct val="35000"/>
            </a:spcAft>
          </a:pPr>
          <a:r>
            <a:rPr lang="he-IL" sz="3800" b="0" i="0" kern="1200" dirty="0"/>
            <a:t>מכופפים את </a:t>
          </a:r>
          <a:r>
            <a:rPr lang="he-IL" sz="3800" b="0" i="0" kern="1200" dirty="0" smtClean="0"/>
            <a:t>הברכיים ולא את הגב</a:t>
          </a:r>
          <a:endParaRPr lang="he-IL" sz="3800" kern="1200" dirty="0"/>
        </a:p>
      </dsp:txBody>
      <dsp:txXfrm>
        <a:off x="74777" y="3793066"/>
        <a:ext cx="7301111" cy="1083733"/>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FE81A-4442-42A4-BE84-4C0B5E8D8917}">
      <dsp:nvSpPr>
        <dsp:cNvPr id="0" name=""/>
        <dsp:cNvSpPr/>
      </dsp:nvSpPr>
      <dsp:spPr>
        <a:xfrm>
          <a:off x="6959688" y="-937410"/>
          <a:ext cx="7293488" cy="7293488"/>
        </a:xfrm>
        <a:prstGeom prst="blockArc">
          <a:avLst>
            <a:gd name="adj1" fmla="val 8100000"/>
            <a:gd name="adj2" fmla="val 13500000"/>
            <a:gd name="adj3" fmla="val 296"/>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08EBB5-FD46-4191-96CC-BDEF2E312A60}">
      <dsp:nvSpPr>
        <dsp:cNvPr id="0" name=""/>
        <dsp:cNvSpPr/>
      </dsp:nvSpPr>
      <dsp:spPr>
        <a:xfrm>
          <a:off x="74777" y="541866"/>
          <a:ext cx="7301111" cy="10837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860213" bIns="96520" numCol="1" spcCol="1270" anchor="ctr" anchorCtr="0">
          <a:noAutofit/>
        </a:bodyPr>
        <a:lstStyle/>
        <a:p>
          <a:pPr lvl="0" algn="r" defTabSz="1689100" rtl="1">
            <a:lnSpc>
              <a:spcPct val="90000"/>
            </a:lnSpc>
            <a:spcBef>
              <a:spcPct val="0"/>
            </a:spcBef>
            <a:spcAft>
              <a:spcPct val="35000"/>
            </a:spcAft>
          </a:pPr>
          <a:r>
            <a:rPr lang="he-IL" sz="3800" b="0" i="0" kern="1200" dirty="0"/>
            <a:t>מכופפים את הגב</a:t>
          </a:r>
          <a:endParaRPr lang="he-IL" sz="3800" kern="1200" dirty="0"/>
        </a:p>
      </dsp:txBody>
      <dsp:txXfrm>
        <a:off x="74777" y="541866"/>
        <a:ext cx="7301111" cy="1083733"/>
      </dsp:txXfrm>
    </dsp:sp>
    <dsp:sp modelId="{7D912195-15DC-4611-A13A-775F2FA58261}">
      <dsp:nvSpPr>
        <dsp:cNvPr id="0" name=""/>
        <dsp:cNvSpPr/>
      </dsp:nvSpPr>
      <dsp:spPr>
        <a:xfrm>
          <a:off x="6698555" y="406400"/>
          <a:ext cx="1354666" cy="135466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EF88D-9735-4969-9910-821178D305FB}">
      <dsp:nvSpPr>
        <dsp:cNvPr id="0" name=""/>
        <dsp:cNvSpPr/>
      </dsp:nvSpPr>
      <dsp:spPr>
        <a:xfrm>
          <a:off x="74777" y="2167466"/>
          <a:ext cx="6907174" cy="1083733"/>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860213" bIns="96520" numCol="1" spcCol="1270" anchor="ctr" anchorCtr="0">
          <a:noAutofit/>
        </a:bodyPr>
        <a:lstStyle/>
        <a:p>
          <a:pPr lvl="0" algn="r" defTabSz="1689100" rtl="1">
            <a:lnSpc>
              <a:spcPct val="90000"/>
            </a:lnSpc>
            <a:spcBef>
              <a:spcPct val="0"/>
            </a:spcBef>
            <a:spcAft>
              <a:spcPct val="35000"/>
            </a:spcAft>
          </a:pPr>
          <a:r>
            <a:rPr lang="he-IL" sz="3800" b="0" i="0" kern="1200" dirty="0"/>
            <a:t>מכופפים את הברכיים ואת הגב</a:t>
          </a:r>
          <a:endParaRPr lang="he-IL" sz="3800" kern="1200" dirty="0"/>
        </a:p>
      </dsp:txBody>
      <dsp:txXfrm>
        <a:off x="74777" y="2167466"/>
        <a:ext cx="6907174" cy="1083733"/>
      </dsp:txXfrm>
    </dsp:sp>
    <dsp:sp modelId="{B32CAB45-8042-4C5C-B8B9-CD3D7CFC05A4}">
      <dsp:nvSpPr>
        <dsp:cNvPr id="0" name=""/>
        <dsp:cNvSpPr/>
      </dsp:nvSpPr>
      <dsp:spPr>
        <a:xfrm>
          <a:off x="6304618" y="2032000"/>
          <a:ext cx="1354666" cy="1354666"/>
        </a:xfrm>
        <a:prstGeom prst="ellipse">
          <a:avLst/>
        </a:prstGeom>
        <a:solidFill>
          <a:schemeClr val="lt1">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EB878-553A-48AA-9BE0-732C8AB084D0}">
      <dsp:nvSpPr>
        <dsp:cNvPr id="0" name=""/>
        <dsp:cNvSpPr/>
      </dsp:nvSpPr>
      <dsp:spPr>
        <a:xfrm>
          <a:off x="74777" y="3793066"/>
          <a:ext cx="7301111" cy="1083733"/>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96520" rIns="860213" bIns="96520" numCol="1" spcCol="1270" anchor="ctr" anchorCtr="0">
          <a:noAutofit/>
        </a:bodyPr>
        <a:lstStyle/>
        <a:p>
          <a:pPr lvl="0" algn="r" defTabSz="1689100" rtl="1">
            <a:lnSpc>
              <a:spcPct val="90000"/>
            </a:lnSpc>
            <a:spcBef>
              <a:spcPct val="0"/>
            </a:spcBef>
            <a:spcAft>
              <a:spcPct val="35000"/>
            </a:spcAft>
          </a:pPr>
          <a:r>
            <a:rPr lang="he-IL" sz="3800" b="0" i="0" kern="1200" dirty="0"/>
            <a:t>מכופפים את </a:t>
          </a:r>
          <a:r>
            <a:rPr lang="he-IL" sz="3800" b="0" i="0" kern="1200" dirty="0" smtClean="0"/>
            <a:t>הברכיים ולא את הגב</a:t>
          </a:r>
          <a:endParaRPr lang="he-IL" sz="3800" kern="1200" dirty="0"/>
        </a:p>
      </dsp:txBody>
      <dsp:txXfrm>
        <a:off x="74777" y="3793066"/>
        <a:ext cx="7301111" cy="1083733"/>
      </dsp:txXfrm>
    </dsp:sp>
    <dsp:sp modelId="{BCAACDFC-DA30-4371-882B-C4A2A7775517}">
      <dsp:nvSpPr>
        <dsp:cNvPr id="0" name=""/>
        <dsp:cNvSpPr/>
      </dsp:nvSpPr>
      <dsp:spPr>
        <a:xfrm>
          <a:off x="6698555" y="3657600"/>
          <a:ext cx="1354666" cy="1354666"/>
        </a:xfrm>
        <a:prstGeom prst="ellipse">
          <a:avLst/>
        </a:prstGeom>
        <a:solidFill>
          <a:schemeClr val="lt1">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C439-57EE-46F6-9BCD-A0816ED6D7CB}">
      <dsp:nvSpPr>
        <dsp:cNvPr id="0" name=""/>
        <dsp:cNvSpPr/>
      </dsp:nvSpPr>
      <dsp:spPr>
        <a:xfrm>
          <a:off x="0" y="14652"/>
          <a:ext cx="4428678" cy="8236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a:t>
          </a:r>
          <a:r>
            <a:rPr lang="he-IL" sz="2800" kern="1200" dirty="0" smtClean="0"/>
            <a:t>שטוחות</a:t>
          </a:r>
          <a:endParaRPr lang="he-IL" sz="2800" kern="1200" dirty="0"/>
        </a:p>
      </dsp:txBody>
      <dsp:txXfrm>
        <a:off x="40209" y="54861"/>
        <a:ext cx="4348260" cy="743262"/>
      </dsp:txXfrm>
    </dsp:sp>
    <dsp:sp modelId="{D0809369-8581-4B48-A746-17919D8EF421}">
      <dsp:nvSpPr>
        <dsp:cNvPr id="0" name=""/>
        <dsp:cNvSpPr/>
      </dsp:nvSpPr>
      <dsp:spPr>
        <a:xfrm>
          <a:off x="0" y="965052"/>
          <a:ext cx="4428678" cy="823680"/>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דקות וקטנות </a:t>
          </a:r>
        </a:p>
      </dsp:txBody>
      <dsp:txXfrm>
        <a:off x="40209" y="1005261"/>
        <a:ext cx="4348260" cy="743262"/>
      </dsp:txXfrm>
    </dsp:sp>
    <dsp:sp modelId="{F76A27EC-5F40-4CBC-85CB-F2306054B5AB}">
      <dsp:nvSpPr>
        <dsp:cNvPr id="0" name=""/>
        <dsp:cNvSpPr/>
      </dsp:nvSpPr>
      <dsp:spPr>
        <a:xfrm>
          <a:off x="0" y="1915452"/>
          <a:ext cx="4428678" cy="82368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ארוכות </a:t>
          </a:r>
        </a:p>
      </dsp:txBody>
      <dsp:txXfrm>
        <a:off x="40209" y="1955661"/>
        <a:ext cx="4348260" cy="74326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C439-57EE-46F6-9BCD-A0816ED6D7CB}">
      <dsp:nvSpPr>
        <dsp:cNvPr id="0" name=""/>
        <dsp:cNvSpPr/>
      </dsp:nvSpPr>
      <dsp:spPr>
        <a:xfrm>
          <a:off x="0" y="14652"/>
          <a:ext cx="4428678" cy="8236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a:t>
          </a:r>
          <a:r>
            <a:rPr lang="he-IL" sz="2800" kern="1200" dirty="0" smtClean="0"/>
            <a:t>שטוחות</a:t>
          </a:r>
          <a:endParaRPr lang="he-IL" sz="2800" kern="1200" dirty="0"/>
        </a:p>
      </dsp:txBody>
      <dsp:txXfrm>
        <a:off x="40209" y="54861"/>
        <a:ext cx="4348260" cy="743262"/>
      </dsp:txXfrm>
    </dsp:sp>
    <dsp:sp modelId="{D0809369-8581-4B48-A746-17919D8EF421}">
      <dsp:nvSpPr>
        <dsp:cNvPr id="0" name=""/>
        <dsp:cNvSpPr/>
      </dsp:nvSpPr>
      <dsp:spPr>
        <a:xfrm>
          <a:off x="0" y="965052"/>
          <a:ext cx="4428678" cy="823680"/>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דקות וקטנות </a:t>
          </a:r>
        </a:p>
      </dsp:txBody>
      <dsp:txXfrm>
        <a:off x="40209" y="1005261"/>
        <a:ext cx="4348260" cy="743262"/>
      </dsp:txXfrm>
    </dsp:sp>
    <dsp:sp modelId="{F76A27EC-5F40-4CBC-85CB-F2306054B5AB}">
      <dsp:nvSpPr>
        <dsp:cNvPr id="0" name=""/>
        <dsp:cNvSpPr/>
      </dsp:nvSpPr>
      <dsp:spPr>
        <a:xfrm>
          <a:off x="0" y="1915452"/>
          <a:ext cx="4428678" cy="82368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עצמות ארוכות </a:t>
          </a:r>
        </a:p>
      </dsp:txBody>
      <dsp:txXfrm>
        <a:off x="40209" y="1955661"/>
        <a:ext cx="4348260" cy="74326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C439-57EE-46F6-9BCD-A0816ED6D7CB}">
      <dsp:nvSpPr>
        <dsp:cNvPr id="0" name=""/>
        <dsp:cNvSpPr/>
      </dsp:nvSpPr>
      <dsp:spPr>
        <a:xfrm>
          <a:off x="0" y="14652"/>
          <a:ext cx="4428678" cy="82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ביצוע תנועות </a:t>
          </a:r>
          <a:r>
            <a:rPr lang="he-IL" sz="2800" kern="1200" dirty="0"/>
            <a:t>גדולות מאוד</a:t>
          </a:r>
        </a:p>
      </dsp:txBody>
      <dsp:txXfrm>
        <a:off x="40209" y="54861"/>
        <a:ext cx="4348260" cy="743262"/>
      </dsp:txXfrm>
    </dsp:sp>
    <dsp:sp modelId="{D0809369-8581-4B48-A746-17919D8EF421}">
      <dsp:nvSpPr>
        <dsp:cNvPr id="0" name=""/>
        <dsp:cNvSpPr/>
      </dsp:nvSpPr>
      <dsp:spPr>
        <a:xfrm>
          <a:off x="0" y="965052"/>
          <a:ext cx="4428678" cy="8236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הגנה על חלקים פנימיים</a:t>
          </a:r>
        </a:p>
      </dsp:txBody>
      <dsp:txXfrm>
        <a:off x="40209" y="1005261"/>
        <a:ext cx="4348260" cy="743262"/>
      </dsp:txXfrm>
    </dsp:sp>
    <dsp:sp modelId="{F76A27EC-5F40-4CBC-85CB-F2306054B5AB}">
      <dsp:nvSpPr>
        <dsp:cNvPr id="0" name=""/>
        <dsp:cNvSpPr/>
      </dsp:nvSpPr>
      <dsp:spPr>
        <a:xfrm>
          <a:off x="0" y="1915452"/>
          <a:ext cx="4428678" cy="8236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ביצוע תנועות </a:t>
          </a:r>
          <a:r>
            <a:rPr lang="he-IL" sz="2800" kern="1200" dirty="0"/>
            <a:t>עדינות</a:t>
          </a:r>
        </a:p>
      </dsp:txBody>
      <dsp:txXfrm>
        <a:off x="40209" y="1955661"/>
        <a:ext cx="4348260" cy="74326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C439-57EE-46F6-9BCD-A0816ED6D7CB}">
      <dsp:nvSpPr>
        <dsp:cNvPr id="0" name=""/>
        <dsp:cNvSpPr/>
      </dsp:nvSpPr>
      <dsp:spPr>
        <a:xfrm>
          <a:off x="0" y="14652"/>
          <a:ext cx="4428678" cy="82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ביצוע תנועות </a:t>
          </a:r>
          <a:r>
            <a:rPr lang="he-IL" sz="2800" kern="1200" dirty="0"/>
            <a:t>גדולות מאוד</a:t>
          </a:r>
        </a:p>
      </dsp:txBody>
      <dsp:txXfrm>
        <a:off x="40209" y="54861"/>
        <a:ext cx="4348260" cy="743262"/>
      </dsp:txXfrm>
    </dsp:sp>
    <dsp:sp modelId="{D0809369-8581-4B48-A746-17919D8EF421}">
      <dsp:nvSpPr>
        <dsp:cNvPr id="0" name=""/>
        <dsp:cNvSpPr/>
      </dsp:nvSpPr>
      <dsp:spPr>
        <a:xfrm>
          <a:off x="0" y="965052"/>
          <a:ext cx="4428678" cy="8236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a:t>הגנה על חלקים פנימיים</a:t>
          </a:r>
        </a:p>
      </dsp:txBody>
      <dsp:txXfrm>
        <a:off x="40209" y="1005261"/>
        <a:ext cx="4348260" cy="743262"/>
      </dsp:txXfrm>
    </dsp:sp>
    <dsp:sp modelId="{F76A27EC-5F40-4CBC-85CB-F2306054B5AB}">
      <dsp:nvSpPr>
        <dsp:cNvPr id="0" name=""/>
        <dsp:cNvSpPr/>
      </dsp:nvSpPr>
      <dsp:spPr>
        <a:xfrm>
          <a:off x="0" y="1915452"/>
          <a:ext cx="4428678" cy="8236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ביצוע תנועות </a:t>
          </a:r>
          <a:r>
            <a:rPr lang="he-IL" sz="2800" kern="1200" dirty="0"/>
            <a:t>עדינות</a:t>
          </a:r>
        </a:p>
      </dsp:txBody>
      <dsp:txXfrm>
        <a:off x="40209" y="1955661"/>
        <a:ext cx="4348260" cy="74326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C439-57EE-46F6-9BCD-A0816ED6D7CB}">
      <dsp:nvSpPr>
        <dsp:cNvPr id="0" name=""/>
        <dsp:cNvSpPr/>
      </dsp:nvSpPr>
      <dsp:spPr>
        <a:xfrm>
          <a:off x="0" y="261568"/>
          <a:ext cx="5880359"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חיבור עמוד </a:t>
          </a:r>
          <a:r>
            <a:rPr lang="he-IL" sz="2800" kern="1200" dirty="0"/>
            <a:t>השדרה לאגן </a:t>
          </a:r>
        </a:p>
      </dsp:txBody>
      <dsp:txXfrm>
        <a:off x="59399" y="320967"/>
        <a:ext cx="5761561" cy="1098002"/>
      </dsp:txXfrm>
    </dsp:sp>
    <dsp:sp modelId="{F76A27EC-5F40-4CBC-85CB-F2306054B5AB}">
      <dsp:nvSpPr>
        <dsp:cNvPr id="0" name=""/>
        <dsp:cNvSpPr/>
      </dsp:nvSpPr>
      <dsp:spPr>
        <a:xfrm>
          <a:off x="0" y="1665568"/>
          <a:ext cx="5880359" cy="12168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צורת </a:t>
          </a:r>
          <a:r>
            <a:rPr lang="he-IL" sz="2800" kern="1200" dirty="0"/>
            <a:t>ה-</a:t>
          </a:r>
          <a:r>
            <a:rPr lang="en-US" sz="2800" kern="1200" dirty="0"/>
            <a:t>S</a:t>
          </a:r>
          <a:r>
            <a:rPr lang="he-IL" sz="2800" kern="1200" dirty="0"/>
            <a:t> של עמוד השדרה</a:t>
          </a:r>
        </a:p>
      </dsp:txBody>
      <dsp:txXfrm>
        <a:off x="59399" y="1724967"/>
        <a:ext cx="5761561" cy="1098002"/>
      </dsp:txXfrm>
    </dsp:sp>
    <dsp:sp modelId="{15E69892-BA3B-42F5-B127-C5743F0AC038}">
      <dsp:nvSpPr>
        <dsp:cNvPr id="0" name=""/>
        <dsp:cNvSpPr/>
      </dsp:nvSpPr>
      <dsp:spPr>
        <a:xfrm>
          <a:off x="0" y="3069568"/>
          <a:ext cx="5880359" cy="1216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חיבור עמוד </a:t>
          </a:r>
          <a:r>
            <a:rPr lang="he-IL" sz="2800" kern="1200" dirty="0"/>
            <a:t>השדרה לצלעות</a:t>
          </a:r>
        </a:p>
      </dsp:txBody>
      <dsp:txXfrm>
        <a:off x="59399" y="3128967"/>
        <a:ext cx="5761561" cy="109800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CC439-57EE-46F6-9BCD-A0816ED6D7CB}">
      <dsp:nvSpPr>
        <dsp:cNvPr id="0" name=""/>
        <dsp:cNvSpPr/>
      </dsp:nvSpPr>
      <dsp:spPr>
        <a:xfrm>
          <a:off x="0" y="261568"/>
          <a:ext cx="5880359" cy="1216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חיבור עמוד </a:t>
          </a:r>
          <a:r>
            <a:rPr lang="he-IL" sz="2800" kern="1200" dirty="0"/>
            <a:t>השדרה לאגן </a:t>
          </a:r>
        </a:p>
      </dsp:txBody>
      <dsp:txXfrm>
        <a:off x="59399" y="320967"/>
        <a:ext cx="5761561" cy="1098002"/>
      </dsp:txXfrm>
    </dsp:sp>
    <dsp:sp modelId="{F76A27EC-5F40-4CBC-85CB-F2306054B5AB}">
      <dsp:nvSpPr>
        <dsp:cNvPr id="0" name=""/>
        <dsp:cNvSpPr/>
      </dsp:nvSpPr>
      <dsp:spPr>
        <a:xfrm>
          <a:off x="0" y="1665568"/>
          <a:ext cx="5880359" cy="12168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צורת </a:t>
          </a:r>
          <a:r>
            <a:rPr lang="he-IL" sz="2800" kern="1200" dirty="0"/>
            <a:t>ה-</a:t>
          </a:r>
          <a:r>
            <a:rPr lang="en-US" sz="2800" kern="1200" dirty="0"/>
            <a:t>S</a:t>
          </a:r>
          <a:r>
            <a:rPr lang="he-IL" sz="2800" kern="1200" dirty="0"/>
            <a:t> של עמוד השדרה</a:t>
          </a:r>
        </a:p>
      </dsp:txBody>
      <dsp:txXfrm>
        <a:off x="59399" y="1724967"/>
        <a:ext cx="5761561" cy="1098002"/>
      </dsp:txXfrm>
    </dsp:sp>
    <dsp:sp modelId="{15E69892-BA3B-42F5-B127-C5743F0AC038}">
      <dsp:nvSpPr>
        <dsp:cNvPr id="0" name=""/>
        <dsp:cNvSpPr/>
      </dsp:nvSpPr>
      <dsp:spPr>
        <a:xfrm>
          <a:off x="0" y="3069568"/>
          <a:ext cx="5880359" cy="1216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he-IL" sz="2800" kern="1200" dirty="0" smtClean="0"/>
            <a:t>חיבור עמוד </a:t>
          </a:r>
          <a:r>
            <a:rPr lang="he-IL" sz="2800" kern="1200" dirty="0"/>
            <a:t>השדרה לצלעות</a:t>
          </a:r>
        </a:p>
      </dsp:txBody>
      <dsp:txXfrm>
        <a:off x="59399" y="3128967"/>
        <a:ext cx="5761561"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06F94-159C-4D5C-A388-C59E0816E74A}">
      <dsp:nvSpPr>
        <dsp:cNvPr id="0" name=""/>
        <dsp:cNvSpPr/>
      </dsp:nvSpPr>
      <dsp:spPr>
        <a:xfrm>
          <a:off x="876437" y="2937"/>
          <a:ext cx="3008494" cy="150424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שוני</a:t>
          </a:r>
        </a:p>
      </dsp:txBody>
      <dsp:txXfrm>
        <a:off x="920495" y="46995"/>
        <a:ext cx="2920378" cy="1416131"/>
      </dsp:txXfrm>
    </dsp:sp>
    <dsp:sp modelId="{5DDC6F36-E322-4114-9126-1EE0DCFEF92D}">
      <dsp:nvSpPr>
        <dsp:cNvPr id="0" name=""/>
        <dsp:cNvSpPr/>
      </dsp:nvSpPr>
      <dsp:spPr>
        <a:xfrm>
          <a:off x="1177286" y="1507184"/>
          <a:ext cx="300849" cy="1128185"/>
        </a:xfrm>
        <a:custGeom>
          <a:avLst/>
          <a:gdLst/>
          <a:ahLst/>
          <a:cxnLst/>
          <a:rect l="0" t="0" r="0" b="0"/>
          <a:pathLst>
            <a:path>
              <a:moveTo>
                <a:pt x="0" y="0"/>
              </a:moveTo>
              <a:lnTo>
                <a:pt x="0" y="1128185"/>
              </a:lnTo>
              <a:lnTo>
                <a:pt x="300849" y="1128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3D0DBE-2761-4F5B-A179-9C73343978CE}">
      <dsp:nvSpPr>
        <dsp:cNvPr id="0" name=""/>
        <dsp:cNvSpPr/>
      </dsp:nvSpPr>
      <dsp:spPr>
        <a:xfrm>
          <a:off x="1478136" y="1883246"/>
          <a:ext cx="2406795" cy="150424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ctr" defTabSz="1466850" rtl="1">
            <a:lnSpc>
              <a:spcPct val="90000"/>
            </a:lnSpc>
            <a:spcBef>
              <a:spcPct val="0"/>
            </a:spcBef>
            <a:spcAft>
              <a:spcPct val="35000"/>
            </a:spcAft>
          </a:pPr>
          <a:r>
            <a:rPr lang="he-IL" sz="3300" kern="1200" dirty="0"/>
            <a:t>מבנה העצמות: גודלן וצורתן</a:t>
          </a:r>
        </a:p>
      </dsp:txBody>
      <dsp:txXfrm>
        <a:off x="1522194" y="1927304"/>
        <a:ext cx="2318679" cy="1416131"/>
      </dsp:txXfrm>
    </dsp:sp>
    <dsp:sp modelId="{ED8D9262-8618-43D2-93B3-877014CC5CD5}">
      <dsp:nvSpPr>
        <dsp:cNvPr id="0" name=""/>
        <dsp:cNvSpPr/>
      </dsp:nvSpPr>
      <dsp:spPr>
        <a:xfrm>
          <a:off x="1177286" y="1507184"/>
          <a:ext cx="300849" cy="3008494"/>
        </a:xfrm>
        <a:custGeom>
          <a:avLst/>
          <a:gdLst/>
          <a:ahLst/>
          <a:cxnLst/>
          <a:rect l="0" t="0" r="0" b="0"/>
          <a:pathLst>
            <a:path>
              <a:moveTo>
                <a:pt x="0" y="0"/>
              </a:moveTo>
              <a:lnTo>
                <a:pt x="0" y="3008494"/>
              </a:lnTo>
              <a:lnTo>
                <a:pt x="300849" y="30084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C825C-22A0-4341-887A-3136D37DCE92}">
      <dsp:nvSpPr>
        <dsp:cNvPr id="0" name=""/>
        <dsp:cNvSpPr/>
      </dsp:nvSpPr>
      <dsp:spPr>
        <a:xfrm>
          <a:off x="1478136" y="3763555"/>
          <a:ext cx="2406795" cy="150424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ctr" defTabSz="1466850" rtl="1">
            <a:lnSpc>
              <a:spcPct val="90000"/>
            </a:lnSpc>
            <a:spcBef>
              <a:spcPct val="0"/>
            </a:spcBef>
            <a:spcAft>
              <a:spcPct val="35000"/>
            </a:spcAft>
          </a:pPr>
          <a:r>
            <a:rPr lang="he-IL" sz="3300" kern="1200" dirty="0"/>
            <a:t>תפקוד העצמות</a:t>
          </a:r>
        </a:p>
      </dsp:txBody>
      <dsp:txXfrm>
        <a:off x="1522194" y="3807613"/>
        <a:ext cx="2318679" cy="1416131"/>
      </dsp:txXfrm>
    </dsp:sp>
    <dsp:sp modelId="{02BFE9E7-CBDA-4DDB-B99D-E22016E17318}">
      <dsp:nvSpPr>
        <dsp:cNvPr id="0" name=""/>
        <dsp:cNvSpPr/>
      </dsp:nvSpPr>
      <dsp:spPr>
        <a:xfrm>
          <a:off x="4637055" y="2937"/>
          <a:ext cx="3008494" cy="150424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rtl="1">
            <a:lnSpc>
              <a:spcPct val="90000"/>
            </a:lnSpc>
            <a:spcBef>
              <a:spcPct val="0"/>
            </a:spcBef>
            <a:spcAft>
              <a:spcPct val="35000"/>
            </a:spcAft>
          </a:pPr>
          <a:r>
            <a:rPr lang="he-IL" sz="6500" kern="1200" dirty="0"/>
            <a:t>אחידות</a:t>
          </a:r>
        </a:p>
      </dsp:txBody>
      <dsp:txXfrm>
        <a:off x="4681113" y="46995"/>
        <a:ext cx="2920378" cy="1416131"/>
      </dsp:txXfrm>
    </dsp:sp>
    <dsp:sp modelId="{C026C6E3-C8B5-436D-8BF5-1B57493FF634}">
      <dsp:nvSpPr>
        <dsp:cNvPr id="0" name=""/>
        <dsp:cNvSpPr/>
      </dsp:nvSpPr>
      <dsp:spPr>
        <a:xfrm>
          <a:off x="4937905" y="1507184"/>
          <a:ext cx="300849" cy="1128185"/>
        </a:xfrm>
        <a:custGeom>
          <a:avLst/>
          <a:gdLst/>
          <a:ahLst/>
          <a:cxnLst/>
          <a:rect l="0" t="0" r="0" b="0"/>
          <a:pathLst>
            <a:path>
              <a:moveTo>
                <a:pt x="0" y="0"/>
              </a:moveTo>
              <a:lnTo>
                <a:pt x="0" y="1128185"/>
              </a:lnTo>
              <a:lnTo>
                <a:pt x="300849" y="112818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DCE730-D934-4EB3-A870-7D8E9CCE2951}">
      <dsp:nvSpPr>
        <dsp:cNvPr id="0" name=""/>
        <dsp:cNvSpPr/>
      </dsp:nvSpPr>
      <dsp:spPr>
        <a:xfrm>
          <a:off x="5238754" y="1883246"/>
          <a:ext cx="2406795" cy="150424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865" tIns="41910" rIns="62865" bIns="41910" numCol="1" spcCol="1270" anchor="ctr" anchorCtr="0">
          <a:noAutofit/>
        </a:bodyPr>
        <a:lstStyle/>
        <a:p>
          <a:pPr lvl="0" algn="ctr" defTabSz="1466850" rtl="1">
            <a:lnSpc>
              <a:spcPct val="90000"/>
            </a:lnSpc>
            <a:spcBef>
              <a:spcPct val="0"/>
            </a:spcBef>
            <a:spcAft>
              <a:spcPct val="35000"/>
            </a:spcAft>
          </a:pPr>
          <a:r>
            <a:rPr lang="he-IL" sz="3300" kern="1200" dirty="0"/>
            <a:t>הרכב </a:t>
          </a:r>
          <a:r>
            <a:rPr lang="he-IL" sz="3300" kern="1200" dirty="0" smtClean="0"/>
            <a:t>העצם </a:t>
          </a:r>
          <a:endParaRPr lang="he-IL" sz="3300" kern="1200" dirty="0"/>
        </a:p>
      </dsp:txBody>
      <dsp:txXfrm>
        <a:off x="5282812" y="1927304"/>
        <a:ext cx="2318679" cy="14161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C5DC6-6B9A-4F6D-9693-DABBCF047111}">
      <dsp:nvSpPr>
        <dsp:cNvPr id="0" name=""/>
        <dsp:cNvSpPr/>
      </dsp:nvSpPr>
      <dsp:spPr>
        <a:xfrm>
          <a:off x="161300" y="1255"/>
          <a:ext cx="2708078" cy="16248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1">
            <a:lnSpc>
              <a:spcPct val="90000"/>
            </a:lnSpc>
            <a:spcBef>
              <a:spcPct val="0"/>
            </a:spcBef>
            <a:spcAft>
              <a:spcPct val="35000"/>
            </a:spcAft>
          </a:pPr>
          <a:r>
            <a:rPr lang="he-IL" sz="3500" kern="1200" dirty="0"/>
            <a:t>עצמות ארוכות וגליליות</a:t>
          </a:r>
        </a:p>
      </dsp:txBody>
      <dsp:txXfrm>
        <a:off x="161300" y="1255"/>
        <a:ext cx="2708078" cy="1624846"/>
      </dsp:txXfrm>
    </dsp:sp>
    <dsp:sp modelId="{D6EBCCD6-69EE-49A5-AC6C-9A54C4F7A0B7}">
      <dsp:nvSpPr>
        <dsp:cNvPr id="0" name=""/>
        <dsp:cNvSpPr/>
      </dsp:nvSpPr>
      <dsp:spPr>
        <a:xfrm>
          <a:off x="161300" y="1896910"/>
          <a:ext cx="2708078" cy="1624846"/>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1">
            <a:lnSpc>
              <a:spcPct val="90000"/>
            </a:lnSpc>
            <a:spcBef>
              <a:spcPct val="0"/>
            </a:spcBef>
            <a:spcAft>
              <a:spcPct val="35000"/>
            </a:spcAft>
          </a:pPr>
          <a:r>
            <a:rPr lang="he-IL" sz="3500" kern="1200" dirty="0"/>
            <a:t>עצמות  </a:t>
          </a:r>
          <a:r>
            <a:rPr lang="he-IL" sz="3500" kern="1200" dirty="0" smtClean="0"/>
            <a:t>שטוחות</a:t>
          </a:r>
          <a:endParaRPr lang="he-IL" sz="3500" kern="1200" dirty="0"/>
        </a:p>
      </dsp:txBody>
      <dsp:txXfrm>
        <a:off x="161300" y="1896910"/>
        <a:ext cx="2708078" cy="1624846"/>
      </dsp:txXfrm>
    </dsp:sp>
    <dsp:sp modelId="{A498EA75-1ABE-41B2-9196-609D747B8930}">
      <dsp:nvSpPr>
        <dsp:cNvPr id="0" name=""/>
        <dsp:cNvSpPr/>
      </dsp:nvSpPr>
      <dsp:spPr>
        <a:xfrm>
          <a:off x="161300" y="3792564"/>
          <a:ext cx="2708078" cy="1624846"/>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rtl="1">
            <a:lnSpc>
              <a:spcPct val="90000"/>
            </a:lnSpc>
            <a:spcBef>
              <a:spcPct val="0"/>
            </a:spcBef>
            <a:spcAft>
              <a:spcPct val="35000"/>
            </a:spcAft>
          </a:pPr>
          <a:r>
            <a:rPr lang="he-IL" sz="3500" kern="1200" dirty="0"/>
            <a:t>עצמות קטנות</a:t>
          </a:r>
        </a:p>
      </dsp:txBody>
      <dsp:txXfrm>
        <a:off x="161300" y="3792564"/>
        <a:ext cx="2708078" cy="16248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C5DC6-6B9A-4F6D-9693-DABBCF047111}">
      <dsp:nvSpPr>
        <dsp:cNvPr id="0" name=""/>
        <dsp:cNvSpPr/>
      </dsp:nvSpPr>
      <dsp:spPr>
        <a:xfrm>
          <a:off x="0" y="120095"/>
          <a:ext cx="3030680" cy="18184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rtl="1">
            <a:lnSpc>
              <a:spcPct val="90000"/>
            </a:lnSpc>
            <a:spcBef>
              <a:spcPct val="0"/>
            </a:spcBef>
            <a:spcAft>
              <a:spcPct val="35000"/>
            </a:spcAft>
          </a:pPr>
          <a:r>
            <a:rPr lang="he-IL" sz="3900" kern="1200" dirty="0"/>
            <a:t>עצמות ארוכות וגליליות</a:t>
          </a:r>
        </a:p>
      </dsp:txBody>
      <dsp:txXfrm>
        <a:off x="0" y="120095"/>
        <a:ext cx="3030680" cy="18184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47AD1-34CC-484F-828E-F933D17EA32B}">
      <dsp:nvSpPr>
        <dsp:cNvPr id="0" name=""/>
        <dsp:cNvSpPr/>
      </dsp:nvSpPr>
      <dsp:spPr>
        <a:xfrm>
          <a:off x="0" y="423511"/>
          <a:ext cx="3030680" cy="1818408"/>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he-IL" sz="3200" b="1" kern="1200" dirty="0"/>
            <a:t>עצמות  </a:t>
          </a:r>
          <a:r>
            <a:rPr lang="he-IL" sz="3200" b="1" kern="1200" dirty="0" smtClean="0"/>
            <a:t>שטוחות</a:t>
          </a:r>
          <a:endParaRPr lang="he-IL" sz="3200" b="1" kern="1200" dirty="0"/>
        </a:p>
      </dsp:txBody>
      <dsp:txXfrm>
        <a:off x="0" y="423511"/>
        <a:ext cx="3030680" cy="18184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BCCD6-69EE-49A5-AC6C-9A54C4F7A0B7}">
      <dsp:nvSpPr>
        <dsp:cNvPr id="0" name=""/>
        <dsp:cNvSpPr/>
      </dsp:nvSpPr>
      <dsp:spPr>
        <a:xfrm>
          <a:off x="0" y="313628"/>
          <a:ext cx="3030680" cy="181840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he-IL" sz="5300" kern="1200" dirty="0"/>
            <a:t>עצמות קטנות</a:t>
          </a:r>
        </a:p>
      </dsp:txBody>
      <dsp:txXfrm>
        <a:off x="0" y="313628"/>
        <a:ext cx="3030680" cy="18184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507CA-B221-4F09-A9DF-9B112FDB1A65}">
      <dsp:nvSpPr>
        <dsp:cNvPr id="0" name=""/>
        <dsp:cNvSpPr/>
      </dsp:nvSpPr>
      <dsp:spPr>
        <a:xfrm>
          <a:off x="5928264" y="2929485"/>
          <a:ext cx="4194290" cy="727934"/>
        </a:xfrm>
        <a:custGeom>
          <a:avLst/>
          <a:gdLst/>
          <a:ahLst/>
          <a:cxnLst/>
          <a:rect l="0" t="0" r="0" b="0"/>
          <a:pathLst>
            <a:path>
              <a:moveTo>
                <a:pt x="0" y="0"/>
              </a:moveTo>
              <a:lnTo>
                <a:pt x="0" y="363967"/>
              </a:lnTo>
              <a:lnTo>
                <a:pt x="4194290" y="363967"/>
              </a:lnTo>
              <a:lnTo>
                <a:pt x="4194290" y="72793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FFDA9-9540-4FE8-9C7B-D7D385E35F16}">
      <dsp:nvSpPr>
        <dsp:cNvPr id="0" name=""/>
        <dsp:cNvSpPr/>
      </dsp:nvSpPr>
      <dsp:spPr>
        <a:xfrm>
          <a:off x="5882544" y="2929485"/>
          <a:ext cx="91440" cy="727934"/>
        </a:xfrm>
        <a:custGeom>
          <a:avLst/>
          <a:gdLst/>
          <a:ahLst/>
          <a:cxnLst/>
          <a:rect l="0" t="0" r="0" b="0"/>
          <a:pathLst>
            <a:path>
              <a:moveTo>
                <a:pt x="45720" y="0"/>
              </a:moveTo>
              <a:lnTo>
                <a:pt x="45720" y="72793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3B7DAC-2CC2-4777-8FA8-F177492FB6D7}">
      <dsp:nvSpPr>
        <dsp:cNvPr id="0" name=""/>
        <dsp:cNvSpPr/>
      </dsp:nvSpPr>
      <dsp:spPr>
        <a:xfrm>
          <a:off x="1733973" y="2929485"/>
          <a:ext cx="4194290" cy="727934"/>
        </a:xfrm>
        <a:custGeom>
          <a:avLst/>
          <a:gdLst/>
          <a:ahLst/>
          <a:cxnLst/>
          <a:rect l="0" t="0" r="0" b="0"/>
          <a:pathLst>
            <a:path>
              <a:moveTo>
                <a:pt x="4194290" y="0"/>
              </a:moveTo>
              <a:lnTo>
                <a:pt x="4194290" y="363967"/>
              </a:lnTo>
              <a:lnTo>
                <a:pt x="0" y="363967"/>
              </a:lnTo>
              <a:lnTo>
                <a:pt x="0" y="72793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8DC628-F2C4-4A5A-B503-AD22F69390EA}">
      <dsp:nvSpPr>
        <dsp:cNvPr id="0" name=""/>
        <dsp:cNvSpPr/>
      </dsp:nvSpPr>
      <dsp:spPr>
        <a:xfrm>
          <a:off x="4195086" y="1196307"/>
          <a:ext cx="3466355" cy="173317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rtl="1">
            <a:lnSpc>
              <a:spcPct val="90000"/>
            </a:lnSpc>
            <a:spcBef>
              <a:spcPct val="0"/>
            </a:spcBef>
            <a:spcAft>
              <a:spcPct val="35000"/>
            </a:spcAft>
          </a:pPr>
          <a:r>
            <a:rPr lang="he-IL" sz="4800" kern="1200" dirty="0"/>
            <a:t>תפקודי השלד</a:t>
          </a:r>
        </a:p>
      </dsp:txBody>
      <dsp:txXfrm>
        <a:off x="4195086" y="1196307"/>
        <a:ext cx="3466355" cy="1733177"/>
      </dsp:txXfrm>
    </dsp:sp>
    <dsp:sp modelId="{F34CB356-53C5-4FD8-9FB5-F254A7F675FA}">
      <dsp:nvSpPr>
        <dsp:cNvPr id="0" name=""/>
        <dsp:cNvSpPr/>
      </dsp:nvSpPr>
      <dsp:spPr>
        <a:xfrm>
          <a:off x="796" y="3657420"/>
          <a:ext cx="3466355" cy="173317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rtl="1">
            <a:lnSpc>
              <a:spcPct val="90000"/>
            </a:lnSpc>
            <a:spcBef>
              <a:spcPct val="0"/>
            </a:spcBef>
            <a:spcAft>
              <a:spcPct val="35000"/>
            </a:spcAft>
          </a:pPr>
          <a:r>
            <a:rPr lang="he-IL" sz="4800" kern="1200" dirty="0"/>
            <a:t>הגנה על חלקים פנימיים</a:t>
          </a:r>
        </a:p>
      </dsp:txBody>
      <dsp:txXfrm>
        <a:off x="796" y="3657420"/>
        <a:ext cx="3466355" cy="1733177"/>
      </dsp:txXfrm>
    </dsp:sp>
    <dsp:sp modelId="{7C94A2D4-3FEC-462D-B775-4334A1000354}">
      <dsp:nvSpPr>
        <dsp:cNvPr id="0" name=""/>
        <dsp:cNvSpPr/>
      </dsp:nvSpPr>
      <dsp:spPr>
        <a:xfrm>
          <a:off x="4195086" y="3657420"/>
          <a:ext cx="3466355" cy="173317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rtl="1">
            <a:lnSpc>
              <a:spcPct val="90000"/>
            </a:lnSpc>
            <a:spcBef>
              <a:spcPct val="0"/>
            </a:spcBef>
            <a:spcAft>
              <a:spcPct val="35000"/>
            </a:spcAft>
          </a:pPr>
          <a:r>
            <a:rPr lang="he-IL" sz="4800" kern="1200" dirty="0"/>
            <a:t>תנועה</a:t>
          </a:r>
        </a:p>
      </dsp:txBody>
      <dsp:txXfrm>
        <a:off x="4195086" y="3657420"/>
        <a:ext cx="3466355" cy="1733177"/>
      </dsp:txXfrm>
    </dsp:sp>
    <dsp:sp modelId="{D41DECAA-B90C-4EB7-9970-99DF88F6D0D3}">
      <dsp:nvSpPr>
        <dsp:cNvPr id="0" name=""/>
        <dsp:cNvSpPr/>
      </dsp:nvSpPr>
      <dsp:spPr>
        <a:xfrm>
          <a:off x="8389377" y="3657420"/>
          <a:ext cx="3466355" cy="173317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rtl="1">
            <a:lnSpc>
              <a:spcPct val="90000"/>
            </a:lnSpc>
            <a:spcBef>
              <a:spcPct val="0"/>
            </a:spcBef>
            <a:spcAft>
              <a:spcPct val="35000"/>
            </a:spcAft>
          </a:pPr>
          <a:r>
            <a:rPr lang="he-IL" sz="4800" kern="1200" dirty="0"/>
            <a:t>יציבות וצורה</a:t>
          </a:r>
        </a:p>
      </dsp:txBody>
      <dsp:txXfrm>
        <a:off x="8389377" y="3657420"/>
        <a:ext cx="3466355" cy="17331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B9213-E6A2-41F9-87CD-4457FCB631EB}">
      <dsp:nvSpPr>
        <dsp:cNvPr id="0" name=""/>
        <dsp:cNvSpPr/>
      </dsp:nvSpPr>
      <dsp:spPr>
        <a:xfrm>
          <a:off x="0" y="583873"/>
          <a:ext cx="2690916" cy="161455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שטוחות</a:t>
          </a:r>
          <a:endParaRPr lang="he-IL" sz="4700" kern="1200" dirty="0"/>
        </a:p>
      </dsp:txBody>
      <dsp:txXfrm>
        <a:off x="0" y="583873"/>
        <a:ext cx="2690916" cy="1614550"/>
      </dsp:txXfrm>
    </dsp:sp>
    <dsp:sp modelId="{1E924E85-CD70-40AC-B9CB-D9C87F19AEF9}">
      <dsp:nvSpPr>
        <dsp:cNvPr id="0" name=""/>
        <dsp:cNvSpPr/>
      </dsp:nvSpPr>
      <dsp:spPr>
        <a:xfrm>
          <a:off x="2960008"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קטנות</a:t>
          </a:r>
          <a:endParaRPr lang="he-IL" sz="4700" kern="1200" dirty="0"/>
        </a:p>
      </dsp:txBody>
      <dsp:txXfrm>
        <a:off x="2960008" y="569617"/>
        <a:ext cx="2690916" cy="1614550"/>
      </dsp:txXfrm>
    </dsp:sp>
    <dsp:sp modelId="{6556CA76-1E8D-441D-A72B-BAFEFD12105C}">
      <dsp:nvSpPr>
        <dsp:cNvPr id="0" name=""/>
        <dsp:cNvSpPr/>
      </dsp:nvSpPr>
      <dsp:spPr>
        <a:xfrm>
          <a:off x="5920017" y="569617"/>
          <a:ext cx="2690916" cy="1614550"/>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1">
            <a:lnSpc>
              <a:spcPct val="90000"/>
            </a:lnSpc>
            <a:spcBef>
              <a:spcPct val="0"/>
            </a:spcBef>
            <a:spcAft>
              <a:spcPct val="35000"/>
            </a:spcAft>
          </a:pPr>
          <a:r>
            <a:rPr lang="he-IL" sz="4700" kern="1200" dirty="0" smtClean="0"/>
            <a:t>ארוכות וגליליות</a:t>
          </a:r>
          <a:endParaRPr lang="he-IL" sz="4700" kern="1200" dirty="0"/>
        </a:p>
      </dsp:txBody>
      <dsp:txXfrm>
        <a:off x="5920017" y="569617"/>
        <a:ext cx="2690916" cy="16145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0DE4D85-0984-40DE-9F51-49A986D34E2C}" type="datetimeFigureOut">
              <a:rPr lang="he-IL" smtClean="0"/>
              <a:t>י'/תמוז/תש"פ</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1CA84A4-C605-48E2-970C-782C4140580F}" type="slidenum">
              <a:rPr lang="he-IL" smtClean="0"/>
              <a:t>‹#›</a:t>
            </a:fld>
            <a:endParaRPr lang="he-IL"/>
          </a:p>
        </p:txBody>
      </p:sp>
    </p:spTree>
    <p:extLst>
      <p:ext uri="{BB962C8B-B14F-4D97-AF65-F5344CB8AC3E}">
        <p14:creationId xmlns:p14="http://schemas.microsoft.com/office/powerpoint/2010/main" val="334107589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יש לנו ארבע עצמות שהן ארוכות וגליליות: להקריא,</a:t>
            </a:r>
          </a:p>
          <a:p>
            <a:r>
              <a:rPr lang="he-IL" dirty="0" smtClean="0"/>
              <a:t>כעת נסו לזהות את העצמות</a:t>
            </a:r>
            <a:r>
              <a:rPr lang="he-IL" baseline="0" dirty="0" smtClean="0"/>
              <a:t> השטוחות.</a:t>
            </a:r>
          </a:p>
          <a:p>
            <a:r>
              <a:rPr lang="he-IL" baseline="0" dirty="0" smtClean="0"/>
              <a:t>כתבו את שמותיהן במחברת </a:t>
            </a:r>
            <a:r>
              <a:rPr lang="he-IL" baseline="0" dirty="0" err="1" smtClean="0"/>
              <a:t>והויפו</a:t>
            </a:r>
            <a:r>
              <a:rPr lang="he-IL" baseline="0" dirty="0" smtClean="0"/>
              <a:t> להם כותרת מתאימה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208165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העצמות</a:t>
            </a:r>
            <a:r>
              <a:rPr lang="he-IL" baseline="0" dirty="0" smtClean="0"/>
              <a:t> השטוחות הן עצם האגן שהיא ממש שטוחה ורחבה, וכן עצמות הצלע והגולגולת</a:t>
            </a:r>
          </a:p>
          <a:p>
            <a:r>
              <a:rPr lang="he-IL" baseline="0" dirty="0" smtClean="0"/>
              <a:t>כעת נסו לזהות את העצמות הקטנות. </a:t>
            </a:r>
          </a:p>
          <a:p>
            <a:r>
              <a:rPr lang="he-IL" baseline="0" dirty="0" smtClean="0"/>
              <a:t>כתבו את שמותיהן במחברת, הוסיפו כותרת מתאימה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3278811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עצמות קטנות ניתן למצוא בכף הרגל ובכף היד. מששו</a:t>
            </a:r>
            <a:r>
              <a:rPr lang="he-IL" baseline="0" dirty="0" smtClean="0"/>
              <a:t> את כף היד והרגישו שהיא מורכבת מהרבה עצמות קטנות ולא עצם אחת גדולה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4120464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בשיעור הקודם הכרנו את שלושת תפקודי השלד.. </a:t>
            </a:r>
            <a:r>
              <a:rPr lang="he-IL" dirty="0" smtClean="0"/>
              <a:t>האם אתם חושבים שיש קשר בין מבנה העצמות ובין תפקודן?</a:t>
            </a:r>
            <a:r>
              <a:rPr lang="he-IL" baseline="0" dirty="0" smtClean="0"/>
              <a:t> </a:t>
            </a:r>
          </a:p>
          <a:p>
            <a:r>
              <a:rPr lang="he-IL" baseline="0" dirty="0" smtClean="0"/>
              <a:t>האם יש משמעות לזה שעצמות היד הן כל כך קטנות ביחס לעצמות הירך הגליליות?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4075557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האם יש קשר בין מבנה העצמות השונה לתפקוד שלהן? בכדי לענות על השאלה </a:t>
            </a:r>
          </a:p>
          <a:p>
            <a:r>
              <a:rPr lang="he-IL" dirty="0" smtClean="0"/>
              <a:t>נתנסה בפעילות, אך לפני כן נעתיק את הטבלה למחברת </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587235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באדום כתובים תפקודי העצמות. בירוק – מבנה העצמות</a:t>
            </a:r>
          </a:p>
          <a:p>
            <a:r>
              <a:rPr lang="he-IL" dirty="0" smtClean="0"/>
              <a:t>התבוננו בשתי העצמות באיורים: עצמות הגולגולת,</a:t>
            </a:r>
            <a:r>
              <a:rPr lang="he-IL" baseline="0" dirty="0" smtClean="0"/>
              <a:t> והצלעות. </a:t>
            </a:r>
          </a:p>
          <a:p>
            <a:r>
              <a:rPr lang="he-IL" baseline="0" dirty="0" smtClean="0"/>
              <a:t>מה המבנה של שלושתן? ומה תפקודן? </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2737381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אתם צודקים! שתיהן שטוחות. עצמות הגולגולת והצלעות</a:t>
            </a:r>
            <a:r>
              <a:rPr lang="he-IL" baseline="0" dirty="0" smtClean="0"/>
              <a:t> מגנות על איברים חשובים – המח ,הריאות והלב </a:t>
            </a:r>
          </a:p>
          <a:p>
            <a:r>
              <a:rPr lang="he-IL" baseline="0" dirty="0" smtClean="0"/>
              <a:t>ועצמות האגן מקנות לגוף יציבות</a:t>
            </a:r>
          </a:p>
          <a:p>
            <a:r>
              <a:rPr lang="he-IL" baseline="0" dirty="0" smtClean="0"/>
              <a:t>כתבו בטבלה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2737381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להקריא</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316627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אם כך, זו הדרך למלא את השורה הראשונה בטבלה</a:t>
            </a:r>
            <a:r>
              <a:rPr lang="he-IL" baseline="0" dirty="0" smtClean="0"/>
              <a:t> שמתייחסת לעצמות השטוחות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587235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בשתי העצמות באיורים: עצמות כף היד וכף הרגל</a:t>
            </a:r>
            <a:endParaRPr lang="he-IL" baseline="0" dirty="0" smtClean="0"/>
          </a:p>
          <a:p>
            <a:r>
              <a:rPr lang="he-IL" baseline="0" dirty="0" smtClean="0"/>
              <a:t>מה המבנה של שתיהן? ומה תפקודן? </a:t>
            </a:r>
            <a:endParaRPr lang="he-IL" dirty="0" smtClean="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001689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B1CA84A4-C605-48E2-970C-782C4140580F}" type="slidenum">
              <a:rPr lang="he-IL" smtClean="0"/>
              <a:t>3</a:t>
            </a:fld>
            <a:endParaRPr lang="he-IL"/>
          </a:p>
        </p:txBody>
      </p:sp>
    </p:spTree>
    <p:extLst>
      <p:ext uri="{BB962C8B-B14F-4D97-AF65-F5344CB8AC3E}">
        <p14:creationId xmlns:p14="http://schemas.microsoft.com/office/powerpoint/2010/main" val="2603663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אתם צודקים! הן קטנות. ומאפשרות תנועה עדינה</a:t>
            </a:r>
            <a:r>
              <a:rPr lang="he-IL" baseline="0" dirty="0" smtClean="0"/>
              <a:t> </a:t>
            </a:r>
            <a:r>
              <a:rPr lang="he-IL" baseline="0" dirty="0" err="1" smtClean="0"/>
              <a:t>ומדוייקת</a:t>
            </a:r>
            <a:r>
              <a:rPr lang="he-IL" baseline="0" dirty="0" smtClean="0"/>
              <a:t> כמו גזירה, כתיבה, דיוק בתנועה</a:t>
            </a:r>
          </a:p>
          <a:p>
            <a:r>
              <a:rPr lang="he-IL" baseline="0" dirty="0" smtClean="0"/>
              <a:t>כתבו בטבלה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2001689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אם כך, זו הדרך למלא את השורה </a:t>
            </a:r>
            <a:r>
              <a:rPr lang="he-IL" dirty="0" err="1" smtClean="0"/>
              <a:t>השניה</a:t>
            </a:r>
            <a:r>
              <a:rPr lang="he-IL" dirty="0" smtClean="0"/>
              <a:t> בטבלה -</a:t>
            </a:r>
            <a:r>
              <a:rPr lang="he-IL" baseline="0" dirty="0" smtClean="0"/>
              <a:t> שמתייחסת לעצמות הקטנות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587235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באיורים של עצמות הירך, הזרוע</a:t>
            </a:r>
            <a:endParaRPr lang="he-IL" baseline="0" dirty="0" smtClean="0"/>
          </a:p>
          <a:p>
            <a:r>
              <a:rPr lang="he-IL" baseline="0" dirty="0" smtClean="0"/>
              <a:t>מה המבנה שלהן? ומה תפקודן? </a:t>
            </a:r>
            <a:endParaRPr lang="he-IL" dirty="0" smtClean="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2001689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אתם צודקים! הן ארוכות</a:t>
            </a:r>
            <a:r>
              <a:rPr lang="he-IL" baseline="0" dirty="0" smtClean="0"/>
              <a:t> וגליליות ובעזרתן ניתן לבצע את התנועות הגדולות כמו הרמת ידיים ורגליים</a:t>
            </a:r>
            <a:endParaRPr lang="he-IL" dirty="0" smtClean="0"/>
          </a:p>
          <a:p>
            <a:r>
              <a:rPr lang="he-IL" baseline="0" dirty="0" smtClean="0"/>
              <a:t>כתבו בטבלה</a:t>
            </a:r>
            <a:endParaRPr lang="he-IL" dirty="0" smtClean="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2001689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smtClean="0"/>
              <a:t>אם כך, זו הדרך למלא את השורה האחרונה בטבלה </a:t>
            </a:r>
            <a:r>
              <a:rPr lang="he-IL" baseline="0" dirty="0" smtClean="0"/>
              <a:t> - שמתייחסת לעצמות הארוכות והגליליות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587235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נסו להתכופף קדימה ואחורה.</a:t>
            </a:r>
          </a:p>
          <a:p>
            <a:r>
              <a:rPr lang="he-IL" dirty="0" smtClean="0"/>
              <a:t>תוך כדי כיפוף הניחו יד במרכז הגב ומששו את עמוד השדרה.</a:t>
            </a:r>
          </a:p>
          <a:p>
            <a:r>
              <a:rPr lang="he-IL" dirty="0" smtClean="0"/>
              <a:t>נסו לזהות את החוליות המרכיבות את עמוד השדרה.</a:t>
            </a:r>
          </a:p>
          <a:p>
            <a:r>
              <a:rPr lang="he-IL" dirty="0" smtClean="0"/>
              <a:t>החוליות </a:t>
            </a:r>
            <a:r>
              <a:rPr lang="he-IL" dirty="0"/>
              <a:t>הן עצמות קטנות המרכיבות את עמוד </a:t>
            </a:r>
            <a:r>
              <a:rPr lang="he-IL" dirty="0" smtClean="0"/>
              <a:t>השדרה.</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28</a:t>
            </a:fld>
            <a:endParaRPr lang="he-IL"/>
          </a:p>
        </p:txBody>
      </p:sp>
    </p:spTree>
    <p:extLst>
      <p:ext uri="{BB962C8B-B14F-4D97-AF65-F5344CB8AC3E}">
        <p14:creationId xmlns:p14="http://schemas.microsoft.com/office/powerpoint/2010/main" val="2891773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יש 30 חוליות בעמוד השדרה.</a:t>
            </a:r>
            <a:r>
              <a:rPr lang="he-IL" baseline="0" dirty="0" smtClean="0"/>
              <a:t> </a:t>
            </a:r>
            <a:r>
              <a:rPr lang="he-IL" dirty="0" smtClean="0"/>
              <a:t>החוליות קשורות זו לזו.</a:t>
            </a:r>
            <a:r>
              <a:rPr lang="he-IL" baseline="0" dirty="0" smtClean="0"/>
              <a:t> </a:t>
            </a:r>
          </a:p>
          <a:p>
            <a:r>
              <a:rPr lang="he-IL" baseline="0" dirty="0" smtClean="0"/>
              <a:t>בין חוליה לחוליה ישנה </a:t>
            </a:r>
            <a:r>
              <a:rPr lang="he-IL" baseline="0" dirty="0" err="1" smtClean="0"/>
              <a:t>דיסקית</a:t>
            </a:r>
            <a:r>
              <a:rPr lang="he-IL" baseline="0" dirty="0" smtClean="0"/>
              <a:t> סחוס שמונעת את החיכוך בין החוליות ומעניקה גמישות לעמוד השדרה</a:t>
            </a:r>
          </a:p>
          <a:p>
            <a:r>
              <a:rPr lang="he-IL" sz="1200" b="0" i="0" kern="1200" dirty="0" smtClean="0">
                <a:solidFill>
                  <a:schemeClr val="tx1"/>
                </a:solidFill>
                <a:effectLst/>
                <a:latin typeface="+mn-lt"/>
                <a:ea typeface="+mn-ea"/>
                <a:cs typeface="+mn-cs"/>
              </a:rPr>
              <a:t>.</a:t>
            </a:r>
            <a:r>
              <a:rPr lang="he-IL" dirty="0" smtClean="0"/>
              <a:t> </a:t>
            </a:r>
          </a:p>
          <a:p>
            <a:endParaRPr lang="he-IL" dirty="0"/>
          </a:p>
        </p:txBody>
      </p:sp>
      <p:sp>
        <p:nvSpPr>
          <p:cNvPr id="4" name="מציין מיקום של מספר שקופית 3"/>
          <p:cNvSpPr>
            <a:spLocks noGrp="1"/>
          </p:cNvSpPr>
          <p:nvPr>
            <p:ph type="sldNum" sz="quarter" idx="10"/>
          </p:nvPr>
        </p:nvSpPr>
        <p:spPr/>
        <p:txBody>
          <a:bodyPr/>
          <a:lstStyle/>
          <a:p>
            <a:fld id="{B1CA84A4-C605-48E2-970C-782C4140580F}" type="slidenum">
              <a:rPr lang="he-IL" smtClean="0"/>
              <a:t>29</a:t>
            </a:fld>
            <a:endParaRPr lang="he-IL"/>
          </a:p>
        </p:txBody>
      </p:sp>
    </p:spTree>
    <p:extLst>
      <p:ext uri="{BB962C8B-B14F-4D97-AF65-F5344CB8AC3E}">
        <p14:creationId xmlns:p14="http://schemas.microsoft.com/office/powerpoint/2010/main" val="367523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ראינו כי החוליות הקטנות מאפשרות לנו להתכופף, דמיינו כי עמוד השדרה היה בנוי עצם אחת ארוכה האם היינו יכולים להתכופף? הסחוס שיש בין העצמות מקנה גמישות. הביטו וראו כי החוליות אינן בקו ישר אלא </a:t>
            </a:r>
            <a:r>
              <a:rPr lang="he-IL" dirty="0" smtClean="0"/>
              <a:t>זה מתעגל </a:t>
            </a:r>
            <a:r>
              <a:rPr lang="he-IL" dirty="0"/>
              <a:t>כמו </a:t>
            </a:r>
            <a:r>
              <a:rPr lang="en-US" dirty="0"/>
              <a:t>S</a:t>
            </a:r>
            <a:r>
              <a:rPr lang="he-IL" dirty="0"/>
              <a:t>, צורה זו מסייעת במקרה של תנועה חזקה ומשמשת כבולם </a:t>
            </a:r>
            <a:r>
              <a:rPr lang="he-IL" dirty="0" smtClean="0"/>
              <a:t>זעזועים. </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30</a:t>
            </a:fld>
            <a:endParaRPr lang="he-IL"/>
          </a:p>
        </p:txBody>
      </p:sp>
    </p:spTree>
    <p:extLst>
      <p:ext uri="{BB962C8B-B14F-4D97-AF65-F5344CB8AC3E}">
        <p14:creationId xmlns:p14="http://schemas.microsoft.com/office/powerpoint/2010/main" val="2262431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a:t>
            </a:r>
            <a:r>
              <a:rPr lang="he-IL" baseline="0" dirty="0" smtClean="0"/>
              <a:t> בקשית (להדגים). מה תפקיד האזור המחוספס? אלה למעשה סוג של חוליות שמאפשרות לנו לכופף את הקשית כשאנחנו שותים</a:t>
            </a:r>
          </a:p>
          <a:p>
            <a:r>
              <a:rPr lang="he-IL" baseline="0" dirty="0" smtClean="0"/>
              <a:t>יש קשיות שאין בהן חוליות ובאמת – לא ניתן לכופף אותן.</a:t>
            </a:r>
          </a:p>
          <a:p>
            <a:r>
              <a:rPr lang="he-IL" baseline="0" dirty="0" smtClean="0"/>
              <a:t>גם בגופנו - ללא חוליות בעמוד השדרה לא יכולנו להתכופף.</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31</a:t>
            </a:fld>
            <a:endParaRPr lang="he-IL"/>
          </a:p>
        </p:txBody>
      </p:sp>
    </p:spTree>
    <p:extLst>
      <p:ext uri="{BB962C8B-B14F-4D97-AF65-F5344CB8AC3E}">
        <p14:creationId xmlns:p14="http://schemas.microsoft.com/office/powerpoint/2010/main" val="3404304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עלינו</a:t>
            </a:r>
            <a:r>
              <a:rPr lang="he-IL" baseline="0" dirty="0" smtClean="0"/>
              <a:t> לשמור היטב על בריאות השלד והשרירים שלנו.</a:t>
            </a:r>
          </a:p>
          <a:p>
            <a:r>
              <a:rPr lang="he-IL" baseline="0" dirty="0" smtClean="0"/>
              <a:t>להקריא</a:t>
            </a:r>
          </a:p>
          <a:p>
            <a:r>
              <a:rPr lang="he-IL" baseline="0" dirty="0" smtClean="0"/>
              <a:t>בואו נערוך סקר אישי קצר </a:t>
            </a:r>
            <a:r>
              <a:rPr lang="he-IL" dirty="0" smtClean="0"/>
              <a:t> </a:t>
            </a:r>
            <a:r>
              <a:rPr lang="he-IL" dirty="0"/>
              <a:t>שיסייע לנו לזהות הרגלים אשר מסייעים או עלולים להזיק חלילה </a:t>
            </a:r>
            <a:r>
              <a:rPr lang="he-IL" dirty="0" smtClean="0"/>
              <a:t>לבריאותנו.</a:t>
            </a:r>
            <a:r>
              <a:rPr lang="he-IL" baseline="0" dirty="0" smtClean="0"/>
              <a:t> </a:t>
            </a:r>
          </a:p>
          <a:p>
            <a:r>
              <a:rPr lang="he-IL" baseline="0" dirty="0" smtClean="0"/>
              <a:t>אשאל אתכם שאלות, כתבו לכם במחברת את התשו</a:t>
            </a:r>
            <a:r>
              <a:rPr lang="he-IL" dirty="0" smtClean="0"/>
              <a:t>בה </a:t>
            </a:r>
            <a:r>
              <a:rPr lang="he-IL" dirty="0"/>
              <a:t>שמאפיינת אתכם בכל שאלה</a:t>
            </a:r>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32</a:t>
            </a:fld>
            <a:endParaRPr lang="he-IL"/>
          </a:p>
        </p:txBody>
      </p:sp>
    </p:spTree>
    <p:extLst>
      <p:ext uri="{BB962C8B-B14F-4D97-AF65-F5344CB8AC3E}">
        <p14:creationId xmlns:p14="http://schemas.microsoft.com/office/powerpoint/2010/main" val="340430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האם </a:t>
            </a:r>
            <a:r>
              <a:rPr lang="he-IL" dirty="0" smtClean="0"/>
              <a:t>אתם </a:t>
            </a:r>
            <a:r>
              <a:rPr lang="he-IL" dirty="0"/>
              <a:t>יודעים מה הקשר בין המספר 206 לנושא שנלמד עליו היום?  </a:t>
            </a:r>
          </a:p>
          <a:p>
            <a:r>
              <a:rPr lang="he-IL" dirty="0"/>
              <a:t>אני מניחה כי רובכם משערים כי זהו מספר העצמות בגופנו. ואכן אתם צודקים! בגוף האדם הבוגר 206 עצמות.  אך האם אנו מכירים את </a:t>
            </a:r>
            <a:r>
              <a:rPr lang="he-IL" dirty="0" smtClean="0"/>
              <a:t>שמותיהן? </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a:t>
            </a:fld>
            <a:endParaRPr lang="he-IL"/>
          </a:p>
        </p:txBody>
      </p:sp>
    </p:spTree>
    <p:extLst>
      <p:ext uri="{BB962C8B-B14F-4D97-AF65-F5344CB8AC3E}">
        <p14:creationId xmlns:p14="http://schemas.microsoft.com/office/powerpoint/2010/main" val="1166685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חשוב לשאת את</a:t>
            </a:r>
            <a:r>
              <a:rPr lang="he-IL" baseline="0" dirty="0" smtClean="0"/>
              <a:t> הילקוט על שתי הכתפיים כדי לא להכביד על צד אחד של הגוף ולהוציא ותו מאיזון</a:t>
            </a:r>
            <a:endParaRPr lang="he-IL" dirty="0"/>
          </a:p>
        </p:txBody>
      </p:sp>
      <p:sp>
        <p:nvSpPr>
          <p:cNvPr id="4" name="מציין מיקום של מספר שקופית 3"/>
          <p:cNvSpPr>
            <a:spLocks noGrp="1"/>
          </p:cNvSpPr>
          <p:nvPr>
            <p:ph type="sldNum" sz="quarter" idx="10"/>
          </p:nvPr>
        </p:nvSpPr>
        <p:spPr/>
        <p:txBody>
          <a:bodyPr/>
          <a:lstStyle/>
          <a:p>
            <a:fld id="{B1CA84A4-C605-48E2-970C-782C4140580F}" type="slidenum">
              <a:rPr lang="he-IL" smtClean="0"/>
              <a:t>34</a:t>
            </a:fld>
            <a:endParaRPr lang="he-IL"/>
          </a:p>
        </p:txBody>
      </p:sp>
    </p:spTree>
    <p:extLst>
      <p:ext uri="{BB962C8B-B14F-4D97-AF65-F5344CB8AC3E}">
        <p14:creationId xmlns:p14="http://schemas.microsoft.com/office/powerpoint/2010/main" val="3977686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גוף זקוף וישר פירושו</a:t>
            </a:r>
            <a:r>
              <a:rPr lang="he-IL" baseline="0" dirty="0" smtClean="0"/>
              <a:t> יציבה נכונה</a:t>
            </a:r>
            <a:endParaRPr lang="he-IL" dirty="0"/>
          </a:p>
        </p:txBody>
      </p:sp>
      <p:sp>
        <p:nvSpPr>
          <p:cNvPr id="4" name="מציין מיקום של מספר שקופית 3"/>
          <p:cNvSpPr>
            <a:spLocks noGrp="1"/>
          </p:cNvSpPr>
          <p:nvPr>
            <p:ph type="sldNum" sz="quarter" idx="10"/>
          </p:nvPr>
        </p:nvSpPr>
        <p:spPr/>
        <p:txBody>
          <a:bodyPr/>
          <a:lstStyle/>
          <a:p>
            <a:fld id="{B1CA84A4-C605-48E2-970C-782C4140580F}" type="slidenum">
              <a:rPr lang="he-IL" smtClean="0"/>
              <a:t>36</a:t>
            </a:fld>
            <a:endParaRPr lang="he-IL"/>
          </a:p>
        </p:txBody>
      </p:sp>
    </p:spTree>
    <p:extLst>
      <p:ext uri="{BB962C8B-B14F-4D97-AF65-F5344CB8AC3E}">
        <p14:creationId xmlns:p14="http://schemas.microsoft.com/office/powerpoint/2010/main" val="2870462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חשוב מאוד שלא</a:t>
            </a:r>
            <a:r>
              <a:rPr lang="he-IL" baseline="0" dirty="0" smtClean="0"/>
              <a:t> רק העמידה תהיה זקופה אלא גם הישיבה. צורת ישיבה אחרת איננה מאוזנת</a:t>
            </a:r>
            <a:endParaRPr lang="he-IL" dirty="0"/>
          </a:p>
        </p:txBody>
      </p:sp>
      <p:sp>
        <p:nvSpPr>
          <p:cNvPr id="4" name="מציין מיקום של מספר שקופית 3"/>
          <p:cNvSpPr>
            <a:spLocks noGrp="1"/>
          </p:cNvSpPr>
          <p:nvPr>
            <p:ph type="sldNum" sz="quarter" idx="10"/>
          </p:nvPr>
        </p:nvSpPr>
        <p:spPr/>
        <p:txBody>
          <a:bodyPr/>
          <a:lstStyle/>
          <a:p>
            <a:fld id="{B1CA84A4-C605-48E2-970C-782C4140580F}" type="slidenum">
              <a:rPr lang="he-IL" smtClean="0"/>
              <a:t>38</a:t>
            </a:fld>
            <a:endParaRPr lang="he-IL"/>
          </a:p>
        </p:txBody>
      </p:sp>
    </p:spTree>
    <p:extLst>
      <p:ext uri="{BB962C8B-B14F-4D97-AF65-F5344CB8AC3E}">
        <p14:creationId xmlns:p14="http://schemas.microsoft.com/office/powerpoint/2010/main" val="4101797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כאשר מרימים חפץ מהרצפה חשוב להתכופף דרך הברכיים בלי לכופף את הגב, </a:t>
            </a:r>
          </a:p>
          <a:p>
            <a:r>
              <a:rPr lang="he-IL" dirty="0" smtClean="0"/>
              <a:t>כך משקל החפץ</a:t>
            </a:r>
            <a:r>
              <a:rPr lang="he-IL" baseline="0" dirty="0" smtClean="0"/>
              <a:t> שאנחנו מרימים לא מכביד על החוליות. </a:t>
            </a:r>
            <a:r>
              <a:rPr lang="he-IL" b="1" baseline="0" dirty="0" smtClean="0"/>
              <a:t>להדגים</a:t>
            </a:r>
            <a:endParaRPr lang="he-IL" b="1" dirty="0"/>
          </a:p>
        </p:txBody>
      </p:sp>
      <p:sp>
        <p:nvSpPr>
          <p:cNvPr id="4" name="מציין מיקום של מספר שקופית 3"/>
          <p:cNvSpPr>
            <a:spLocks noGrp="1"/>
          </p:cNvSpPr>
          <p:nvPr>
            <p:ph type="sldNum" sz="quarter" idx="10"/>
          </p:nvPr>
        </p:nvSpPr>
        <p:spPr/>
        <p:txBody>
          <a:bodyPr/>
          <a:lstStyle/>
          <a:p>
            <a:fld id="{B1CA84A4-C605-48E2-970C-782C4140580F}" type="slidenum">
              <a:rPr lang="he-IL" smtClean="0"/>
              <a:t>40</a:t>
            </a:fld>
            <a:endParaRPr lang="he-IL"/>
          </a:p>
        </p:txBody>
      </p:sp>
    </p:spTree>
    <p:extLst>
      <p:ext uri="{BB962C8B-B14F-4D97-AF65-F5344CB8AC3E}">
        <p14:creationId xmlns:p14="http://schemas.microsoft.com/office/powerpoint/2010/main" val="2886138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לסיום, נענה על החידות הבאות</a:t>
            </a:r>
            <a:r>
              <a:rPr lang="he-IL" dirty="0" smtClean="0"/>
              <a:t>: להקריא</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42</a:t>
            </a:fld>
            <a:endParaRPr lang="he-IL"/>
          </a:p>
        </p:txBody>
      </p:sp>
    </p:spTree>
    <p:extLst>
      <p:ext uri="{BB962C8B-B14F-4D97-AF65-F5344CB8AC3E}">
        <p14:creationId xmlns:p14="http://schemas.microsoft.com/office/powerpoint/2010/main" val="1697419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ידעתם יפה! אכן זו עצם הירך. זוכרים שזו העצם הגדולה ביותר בגוף?</a:t>
            </a:r>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43</a:t>
            </a:fld>
            <a:endParaRPr lang="he-IL"/>
          </a:p>
        </p:txBody>
      </p:sp>
    </p:spTree>
    <p:extLst>
      <p:ext uri="{BB962C8B-B14F-4D97-AF65-F5344CB8AC3E}">
        <p14:creationId xmlns:p14="http://schemas.microsoft.com/office/powerpoint/2010/main" val="246362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בחרו את התשובה הנכונה</a:t>
            </a:r>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44</a:t>
            </a:fld>
            <a:endParaRPr lang="he-IL"/>
          </a:p>
        </p:txBody>
      </p:sp>
    </p:spTree>
    <p:extLst>
      <p:ext uri="{BB962C8B-B14F-4D97-AF65-F5344CB8AC3E}">
        <p14:creationId xmlns:p14="http://schemas.microsoft.com/office/powerpoint/2010/main" val="2852190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נכון מאוד, הצלעות בנויות</a:t>
            </a:r>
            <a:r>
              <a:rPr lang="he-IL" baseline="0" dirty="0" smtClean="0"/>
              <a:t> מעצמות שטוחות שמגנות על הלב והריאות</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45</a:t>
            </a:fld>
            <a:endParaRPr lang="he-IL"/>
          </a:p>
        </p:txBody>
      </p:sp>
    </p:spTree>
    <p:extLst>
      <p:ext uri="{BB962C8B-B14F-4D97-AF65-F5344CB8AC3E}">
        <p14:creationId xmlns:p14="http://schemas.microsoft.com/office/powerpoint/2010/main" val="185261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בחרו את התשובה הנכונה</a:t>
            </a:r>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46</a:t>
            </a:fld>
            <a:endParaRPr lang="he-IL"/>
          </a:p>
        </p:txBody>
      </p:sp>
    </p:spTree>
    <p:extLst>
      <p:ext uri="{BB962C8B-B14F-4D97-AF65-F5344CB8AC3E}">
        <p14:creationId xmlns:p14="http://schemas.microsoft.com/office/powerpoint/2010/main" val="1342492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נכון</a:t>
            </a:r>
            <a:r>
              <a:rPr lang="he-IL" baseline="0" dirty="0" smtClean="0"/>
              <a:t> מאוד, כף היד בנויה מעצמות קטנות שמתאימות לביצוע תנועות עדינות</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47</a:t>
            </a:fld>
            <a:endParaRPr lang="he-IL"/>
          </a:p>
        </p:txBody>
      </p:sp>
    </p:spTree>
    <p:extLst>
      <p:ext uri="{BB962C8B-B14F-4D97-AF65-F5344CB8AC3E}">
        <p14:creationId xmlns:p14="http://schemas.microsoft.com/office/powerpoint/2010/main" val="382409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כמה עצמות אתם כבר מכירים? אני בטוחה כי בסוף השיעור תכירו היטב שמות של מרבית העצמות בגופנו.</a:t>
            </a:r>
          </a:p>
          <a:p>
            <a:r>
              <a:rPr lang="he-IL" dirty="0" smtClean="0"/>
              <a:t>אתם יודעים היכן ממוקמת העצם הקטנה ביותר בגופנו? ומה שמה? העצם הקטנה ביותר גודלה  כ- 3 מ"מ בלבד, נמצאת באוזן התיכונה, בחלק הפנימי של האוזן ונקראת ארכובה. עצם הירך היא העצם הגדולה והחזקה ביותר בגופנו. </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5</a:t>
            </a:fld>
            <a:endParaRPr lang="he-IL"/>
          </a:p>
        </p:txBody>
      </p:sp>
    </p:spTree>
    <p:extLst>
      <p:ext uri="{BB962C8B-B14F-4D97-AF65-F5344CB8AC3E}">
        <p14:creationId xmlns:p14="http://schemas.microsoft.com/office/powerpoint/2010/main" val="1166685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בחרו את התשובה הנכונה</a:t>
            </a:r>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48</a:t>
            </a:fld>
            <a:endParaRPr lang="he-IL"/>
          </a:p>
        </p:txBody>
      </p:sp>
    </p:spTree>
    <p:extLst>
      <p:ext uri="{BB962C8B-B14F-4D97-AF65-F5344CB8AC3E}">
        <p14:creationId xmlns:p14="http://schemas.microsoft.com/office/powerpoint/2010/main" val="2926319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err="1" smtClean="0"/>
              <a:t>מצויין</a:t>
            </a:r>
            <a:r>
              <a:rPr lang="he-IL" dirty="0" smtClean="0"/>
              <a:t>! עמוד השדרה לא לגמרי ישר, אלא יש לו צורת </a:t>
            </a:r>
            <a:r>
              <a:rPr lang="en-US" dirty="0" smtClean="0"/>
              <a:t>S</a:t>
            </a:r>
            <a:r>
              <a:rPr lang="he-IL" dirty="0" smtClean="0"/>
              <a:t> כפופה שמסייעת בבלימת זעזועים</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49</a:t>
            </a:fld>
            <a:endParaRPr lang="he-IL"/>
          </a:p>
        </p:txBody>
      </p:sp>
    </p:spTree>
    <p:extLst>
      <p:ext uri="{BB962C8B-B14F-4D97-AF65-F5344CB8AC3E}">
        <p14:creationId xmlns:p14="http://schemas.microsoft.com/office/powerpoint/2010/main" val="596608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dirty="0" smtClean="0"/>
              <a:t>נכון, התמונה הראשונה. חשוב להקפיד להתכופף עם הברכיים ולא עם הגב.</a:t>
            </a:r>
          </a:p>
          <a:p>
            <a:endParaRPr lang="he-IL" dirty="0"/>
          </a:p>
        </p:txBody>
      </p:sp>
      <p:sp>
        <p:nvSpPr>
          <p:cNvPr id="4" name="מציין מיקום של מספר שקופית 3"/>
          <p:cNvSpPr>
            <a:spLocks noGrp="1"/>
          </p:cNvSpPr>
          <p:nvPr>
            <p:ph type="sldNum" sz="quarter" idx="10"/>
          </p:nvPr>
        </p:nvSpPr>
        <p:spPr/>
        <p:txBody>
          <a:bodyPr/>
          <a:lstStyle/>
          <a:p>
            <a:fld id="{B1CA84A4-C605-48E2-970C-782C4140580F}" type="slidenum">
              <a:rPr lang="he-IL" smtClean="0"/>
              <a:t>51</a:t>
            </a:fld>
            <a:endParaRPr lang="he-IL"/>
          </a:p>
        </p:txBody>
      </p:sp>
    </p:spTree>
    <p:extLst>
      <p:ext uri="{BB962C8B-B14F-4D97-AF65-F5344CB8AC3E}">
        <p14:creationId xmlns:p14="http://schemas.microsoft.com/office/powerpoint/2010/main" val="661927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52</a:t>
            </a:fld>
            <a:endParaRPr lang="he-IL"/>
          </a:p>
        </p:txBody>
      </p:sp>
    </p:spTree>
    <p:extLst>
      <p:ext uri="{BB962C8B-B14F-4D97-AF65-F5344CB8AC3E}">
        <p14:creationId xmlns:p14="http://schemas.microsoft.com/office/powerpoint/2010/main" val="340430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היעזרו </a:t>
            </a:r>
            <a:r>
              <a:rPr lang="he-IL" dirty="0" err="1"/>
              <a:t>בתרמילון</a:t>
            </a:r>
            <a:r>
              <a:rPr lang="he-IL" dirty="0"/>
              <a:t> שמות העצמות המופיע משמאל והתאימו בין שם העצם למקום המתאים בתמונה. קחו לכם </a:t>
            </a:r>
            <a:r>
              <a:rPr lang="he-IL" dirty="0" smtClean="0"/>
              <a:t>דקה לזיהוי</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6</a:t>
            </a:fld>
            <a:endParaRPr lang="he-IL"/>
          </a:p>
        </p:txBody>
      </p:sp>
    </p:spTree>
    <p:extLst>
      <p:ext uri="{BB962C8B-B14F-4D97-AF65-F5344CB8AC3E}">
        <p14:creationId xmlns:p14="http://schemas.microsoft.com/office/powerpoint/2010/main" val="102108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a:t>
            </a:r>
            <a:r>
              <a:rPr lang="he-IL" baseline="0" dirty="0" smtClean="0"/>
              <a:t> באיור. האם הצלחתם לזהות את כל העצמות? </a:t>
            </a:r>
            <a:r>
              <a:rPr lang="en-US" baseline="0" dirty="0" smtClean="0"/>
              <a:t/>
            </a:r>
            <a:br>
              <a:rPr lang="en-US" baseline="0" dirty="0" smtClean="0"/>
            </a:br>
            <a:r>
              <a:rPr lang="he-IL" baseline="0" dirty="0" smtClean="0"/>
              <a:t>יש עצמות שאני מניח שכולכם מכירים. כמו למשל: הצלעות, עצמות כף היד וכף הרגל. </a:t>
            </a:r>
            <a:r>
              <a:rPr lang="en-US" baseline="0" dirty="0" smtClean="0"/>
              <a:t/>
            </a:r>
            <a:br>
              <a:rPr lang="en-US" baseline="0" dirty="0" smtClean="0"/>
            </a:br>
            <a:r>
              <a:rPr lang="he-IL" baseline="0" dirty="0" smtClean="0"/>
              <a:t>ומה לגבי עצמות השוק והירך? הכרתם אותם?</a:t>
            </a:r>
            <a:endParaRPr lang="he-IL" dirty="0"/>
          </a:p>
        </p:txBody>
      </p:sp>
      <p:sp>
        <p:nvSpPr>
          <p:cNvPr id="4" name="מציין מיקום של מספר שקופית 3"/>
          <p:cNvSpPr>
            <a:spLocks noGrp="1"/>
          </p:cNvSpPr>
          <p:nvPr>
            <p:ph type="sldNum" sz="quarter" idx="5"/>
          </p:nvPr>
        </p:nvSpPr>
        <p:spPr/>
        <p:txBody>
          <a:bodyPr/>
          <a:lstStyle/>
          <a:p>
            <a:fld id="{B1CA84A4-C605-48E2-970C-782C4140580F}" type="slidenum">
              <a:rPr lang="he-IL" smtClean="0"/>
              <a:t>7</a:t>
            </a:fld>
            <a:endParaRPr lang="he-IL"/>
          </a:p>
        </p:txBody>
      </p:sp>
    </p:spTree>
    <p:extLst>
      <p:ext uri="{BB962C8B-B14F-4D97-AF65-F5344CB8AC3E}">
        <p14:creationId xmlns:p14="http://schemas.microsoft.com/office/powerpoint/2010/main" val="308372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נתבונן שוב במבנה השלד, האם העצמות כולן דומות? או שונות זו מזו? במה מתבטא הדמיון והשוני ביניהן. ניקח חצי דקה לחשיבה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54527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האם יש קשר בין מבנה העצמות השונה לתפקוד שלהן?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266388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השלד שלנו בנוי מעצמות רבות, השונות זו מזו בצורה, בגודל ובמבנה.</a:t>
            </a:r>
          </a:p>
          <a:p>
            <a:r>
              <a:rPr lang="he-IL" dirty="0"/>
              <a:t>יש עצמות </a:t>
            </a:r>
            <a:r>
              <a:rPr lang="he-IL" dirty="0" smtClean="0"/>
              <a:t>ארוכות </a:t>
            </a:r>
            <a:r>
              <a:rPr lang="he-IL" dirty="0"/>
              <a:t>וגליליות, יש עצמות קטנות ויש עצמות </a:t>
            </a:r>
            <a:r>
              <a:rPr lang="he-IL" dirty="0" smtClean="0"/>
              <a:t>שטוחות.</a:t>
            </a:r>
          </a:p>
          <a:p>
            <a:r>
              <a:rPr lang="he-IL" dirty="0" smtClean="0"/>
              <a:t>התבוננו </a:t>
            </a:r>
            <a:r>
              <a:rPr lang="he-IL" dirty="0"/>
              <a:t>בדגם וזהו </a:t>
            </a:r>
            <a:r>
              <a:rPr lang="he-IL" dirty="0" smtClean="0"/>
              <a:t>את העצמות הארוכות והגליליות. כתבו את שמותיהן</a:t>
            </a:r>
            <a:r>
              <a:rPr lang="he-IL" baseline="0" dirty="0" smtClean="0"/>
              <a:t> במחברת והוסיפו להן כותרת מתאימה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76650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708543C8-2BD2-4F22-BAF2-8AA37F3CB29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xmlns="" id="{85BFE4C1-EC1A-4F52-8FBD-25DBD61BA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xmlns="" id="{FA3CDC3B-0F35-49B0-A165-E9E7C2E60EA6}"/>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5" name="מציין מיקום של כותרת תחתונה 4">
            <a:extLst>
              <a:ext uri="{FF2B5EF4-FFF2-40B4-BE49-F238E27FC236}">
                <a16:creationId xmlns:a16="http://schemas.microsoft.com/office/drawing/2014/main" xmlns="" id="{F831F502-BBD9-48C5-BC60-935F773D3D4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A609837C-08CB-4EDE-A7C6-20BE022AFB28}"/>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335593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5132A0F-C2B2-40FB-A08E-3B291810F22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8015285B-F0B2-4DBE-8678-8212320012B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9FF75B47-2B61-4F19-B322-D8B2AF566234}"/>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5" name="מציין מיקום של כותרת תחתונה 4">
            <a:extLst>
              <a:ext uri="{FF2B5EF4-FFF2-40B4-BE49-F238E27FC236}">
                <a16:creationId xmlns:a16="http://schemas.microsoft.com/office/drawing/2014/main" xmlns="" id="{60EE1F33-FA91-499A-BB86-851EA6CAC30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F28140D9-6748-4BE1-BE1B-9081C995D407}"/>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37570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xmlns="" id="{77B5BD90-28C8-4A07-952B-62B28FF6833E}"/>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1FA25F9B-77FE-4198-A47A-FC3BBF5D403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322C9AEB-92C2-4380-A8DA-5C678A39B495}"/>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5" name="מציין מיקום של כותרת תחתונה 4">
            <a:extLst>
              <a:ext uri="{FF2B5EF4-FFF2-40B4-BE49-F238E27FC236}">
                <a16:creationId xmlns:a16="http://schemas.microsoft.com/office/drawing/2014/main" xmlns="" id="{308D3DD8-0A69-4A03-999C-C6A47AEEA07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93383A63-196B-4E5D-B32A-06BE883A30CF}"/>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1042342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A4A61861-88B3-7A42-91ED-7A4ACD98603B}"/>
              </a:ext>
            </a:extLst>
          </p:cNvPr>
          <p:cNvGrpSpPr/>
          <p:nvPr userDrawn="1"/>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xmlns=""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xmlns=""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0" name="Rectangle 19">
              <a:extLst>
                <a:ext uri="{FF2B5EF4-FFF2-40B4-BE49-F238E27FC236}">
                  <a16:creationId xmlns:a16="http://schemas.microsoft.com/office/drawing/2014/main" xmlns=""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x-none" dirty="0"/>
            </a:p>
          </p:txBody>
        </p:sp>
      </p:grpSp>
      <p:sp>
        <p:nvSpPr>
          <p:cNvPr id="4" name="Text Placeholder 3">
            <a:extLst>
              <a:ext uri="{FF2B5EF4-FFF2-40B4-BE49-F238E27FC236}">
                <a16:creationId xmlns:a16="http://schemas.microsoft.com/office/drawing/2014/main" xmlns=""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xmlns=""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235226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xmlns=""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xmlns=""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xmlns=""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xmlns=""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xmlns=""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xmlns=""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xmlns=""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xmlns=""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xmlns=""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2388987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A389076-8650-492A-8496-F9AD3049438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0D68ECE8-1D97-40AE-8357-569E0200865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58D6D358-8873-41D1-A7D6-599D6DF4A6E6}"/>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5" name="מציין מיקום של כותרת תחתונה 4">
            <a:extLst>
              <a:ext uri="{FF2B5EF4-FFF2-40B4-BE49-F238E27FC236}">
                <a16:creationId xmlns:a16="http://schemas.microsoft.com/office/drawing/2014/main" xmlns="" id="{F98A7325-1507-4988-89E9-0A8EB45BD46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CBC2101F-8867-4CF2-8874-1DC0A787B0AC}"/>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307628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396B83CB-085B-4ED8-8137-C66D98C79C1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23DCA2DD-D1A6-4040-951F-1FEEE4145C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xmlns="" id="{56CD4EE0-CCF0-42B0-9013-31206C08D3C1}"/>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5" name="מציין מיקום של כותרת תחתונה 4">
            <a:extLst>
              <a:ext uri="{FF2B5EF4-FFF2-40B4-BE49-F238E27FC236}">
                <a16:creationId xmlns:a16="http://schemas.microsoft.com/office/drawing/2014/main" xmlns="" id="{D10F7D7D-9740-4985-B173-80842567FFE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38F395F7-8142-49C1-B4AC-52F15F67A663}"/>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263817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C923CFDA-1410-4B40-8BF9-D9C6B446A3F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6F4E8AF5-EE0E-4453-9527-96C515823AD2}"/>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xmlns="" id="{1240C66A-7FD1-433B-ACD3-06B5134C8FF0}"/>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xmlns="" id="{B5787779-A60D-4AAE-9F97-3CBB96A1D1D4}"/>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6" name="מציין מיקום של כותרת תחתונה 5">
            <a:extLst>
              <a:ext uri="{FF2B5EF4-FFF2-40B4-BE49-F238E27FC236}">
                <a16:creationId xmlns:a16="http://schemas.microsoft.com/office/drawing/2014/main" xmlns="" id="{921CE53C-D1A5-4F72-A4B7-597C60684AF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E54FED32-C0D6-45CF-943C-269E7FFF4B9C}"/>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339512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51F26847-FAD0-4D1A-BA72-A885DD2AB900}"/>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8820AA17-98C4-4981-9716-EA2CD24E9C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xmlns="" id="{91204E3B-9477-40E1-A61A-65971B48633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xmlns="" id="{AD34BE5C-994B-41C1-AC06-814F00105E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xmlns="" id="{C021DAEA-BECB-433D-933F-7720324D75C8}"/>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xmlns="" id="{190F229D-8D20-4E26-9E1F-FAABFCC58E3A}"/>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8" name="מציין מיקום של כותרת תחתונה 7">
            <a:extLst>
              <a:ext uri="{FF2B5EF4-FFF2-40B4-BE49-F238E27FC236}">
                <a16:creationId xmlns:a16="http://schemas.microsoft.com/office/drawing/2014/main" xmlns="" id="{ECE5D873-09D3-41C9-A0CD-CB2C76AA08D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xmlns="" id="{6DCEE570-2916-4632-A94C-AEFDFA7F30E6}"/>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392820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6A736FB7-C722-4372-A30E-FB991E0938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xmlns="" id="{D61A4146-BC32-4F8D-A544-6746B4188BA6}"/>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4" name="מציין מיקום של כותרת תחתונה 3">
            <a:extLst>
              <a:ext uri="{FF2B5EF4-FFF2-40B4-BE49-F238E27FC236}">
                <a16:creationId xmlns:a16="http://schemas.microsoft.com/office/drawing/2014/main" xmlns="" id="{DF435BFD-242E-4387-A4E9-BBB75092930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xmlns="" id="{ED5FEF61-B134-4D8F-AD05-BE97B634A5C3}"/>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56121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xmlns="" id="{4068D932-BFD0-462D-87EE-6BF5D20928CE}"/>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3" name="מציין מיקום של כותרת תחתונה 2">
            <a:extLst>
              <a:ext uri="{FF2B5EF4-FFF2-40B4-BE49-F238E27FC236}">
                <a16:creationId xmlns:a16="http://schemas.microsoft.com/office/drawing/2014/main" xmlns="" id="{06E34D78-CCAF-4860-A544-EE033F878BAC}"/>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xmlns="" id="{0B16B495-AEDC-4532-B0B5-105FBD1CC022}"/>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672759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FD967773-CDF4-48CD-A18C-797ECE4DB0C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60D06A9A-6E11-434D-B128-BDE4ED13CE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xmlns="" id="{28369CCD-7393-430A-BF66-4DF144DE6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134DC4E5-67BA-4967-BE8A-A75991CEC034}"/>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6" name="מציין מיקום של כותרת תחתונה 5">
            <a:extLst>
              <a:ext uri="{FF2B5EF4-FFF2-40B4-BE49-F238E27FC236}">
                <a16:creationId xmlns:a16="http://schemas.microsoft.com/office/drawing/2014/main" xmlns="" id="{7172BB6A-F1D0-4636-9311-EB0F18DDFD5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F25269A5-B5FA-406D-A5DF-07C354022747}"/>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233163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F7A7AFD-0D84-4364-A9EA-5776ABB1C5D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xmlns="" id="{AFAD9413-6CEE-4FC8-8F08-A52735FB24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xmlns="" id="{A1C1B5F3-FE56-44AA-9937-D4A30C9C3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E94F897E-8350-4D6B-961A-8EC19B6A4D8C}"/>
              </a:ext>
            </a:extLst>
          </p:cNvPr>
          <p:cNvSpPr>
            <a:spLocks noGrp="1"/>
          </p:cNvSpPr>
          <p:nvPr>
            <p:ph type="dt" sz="half" idx="10"/>
          </p:nvPr>
        </p:nvSpPr>
        <p:spPr/>
        <p:txBody>
          <a:bodyPr/>
          <a:lstStyle/>
          <a:p>
            <a:fld id="{D4CCFF0C-CA96-40BD-B923-0969BECC0C18}" type="datetimeFigureOut">
              <a:rPr lang="he-IL" smtClean="0"/>
              <a:t>י'/תמוז/תש"פ</a:t>
            </a:fld>
            <a:endParaRPr lang="he-IL"/>
          </a:p>
        </p:txBody>
      </p:sp>
      <p:sp>
        <p:nvSpPr>
          <p:cNvPr id="6" name="מציין מיקום של כותרת תחתונה 5">
            <a:extLst>
              <a:ext uri="{FF2B5EF4-FFF2-40B4-BE49-F238E27FC236}">
                <a16:creationId xmlns:a16="http://schemas.microsoft.com/office/drawing/2014/main" xmlns="" id="{7B2B24FF-A0C8-4969-9AD1-3C9F132F776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7DA64D2D-5AA2-41DE-B6A2-0824774228BC}"/>
              </a:ext>
            </a:extLst>
          </p:cNvPr>
          <p:cNvSpPr>
            <a:spLocks noGrp="1"/>
          </p:cNvSpPr>
          <p:nvPr>
            <p:ph type="sldNum" sz="quarter" idx="12"/>
          </p:nvPr>
        </p:nvSpPr>
        <p:spPr/>
        <p:txBody>
          <a:bodyPr/>
          <a:lstStyle/>
          <a:p>
            <a:fld id="{317F9D9E-E731-4A0D-92E6-BB326771D859}" type="slidenum">
              <a:rPr lang="he-IL" smtClean="0"/>
              <a:t>‹#›</a:t>
            </a:fld>
            <a:endParaRPr lang="he-IL"/>
          </a:p>
        </p:txBody>
      </p:sp>
    </p:spTree>
    <p:extLst>
      <p:ext uri="{BB962C8B-B14F-4D97-AF65-F5344CB8AC3E}">
        <p14:creationId xmlns:p14="http://schemas.microsoft.com/office/powerpoint/2010/main" val="242739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xmlns="" id="{5C0AD86F-41F7-4E29-8285-22B74036061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41393B15-14D6-4EA4-BECB-B2FB9EE1C93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1373DEA1-70A4-488F-A57B-6A382484AD9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4CCFF0C-CA96-40BD-B923-0969BECC0C18}" type="datetimeFigureOut">
              <a:rPr lang="he-IL" smtClean="0"/>
              <a:t>י'/תמוז/תש"פ</a:t>
            </a:fld>
            <a:endParaRPr lang="he-IL"/>
          </a:p>
        </p:txBody>
      </p:sp>
      <p:sp>
        <p:nvSpPr>
          <p:cNvPr id="5" name="מציין מיקום של כותרת תחתונה 4">
            <a:extLst>
              <a:ext uri="{FF2B5EF4-FFF2-40B4-BE49-F238E27FC236}">
                <a16:creationId xmlns:a16="http://schemas.microsoft.com/office/drawing/2014/main" xmlns="" id="{8C1AED32-2053-4B66-8FF5-9ACACE2EE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xmlns="" id="{5A86969F-43CA-477D-90CD-FC61BDEF68F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17F9D9E-E731-4A0D-92E6-BB326771D859}" type="slidenum">
              <a:rPr lang="he-IL" smtClean="0"/>
              <a:t>‹#›</a:t>
            </a:fld>
            <a:endParaRPr lang="he-IL"/>
          </a:p>
        </p:txBody>
      </p:sp>
    </p:spTree>
    <p:extLst>
      <p:ext uri="{BB962C8B-B14F-4D97-AF65-F5344CB8AC3E}">
        <p14:creationId xmlns:p14="http://schemas.microsoft.com/office/powerpoint/2010/main" val="1397660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12.xml"/><Relationship Id="rId7" Type="http://schemas.openxmlformats.org/officeDocument/2006/relationships/diagramLayout" Target="../diagrams/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4.xml"/><Relationship Id="rId11" Type="http://schemas.openxmlformats.org/officeDocument/2006/relationships/image" Target="../media/image10.png"/><Relationship Id="rId5" Type="http://schemas.openxmlformats.org/officeDocument/2006/relationships/image" Target="../media/image14.png"/><Relationship Id="rId10" Type="http://schemas.microsoft.com/office/2007/relationships/diagramDrawing" Target="../diagrams/drawing4.xml"/><Relationship Id="rId4" Type="http://schemas.openxmlformats.org/officeDocument/2006/relationships/notesSlide" Target="../notesSlides/notesSlide9.xml"/><Relationship Id="rId9" Type="http://schemas.openxmlformats.org/officeDocument/2006/relationships/diagramColors" Target="../diagrams/colors4.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12.xml"/><Relationship Id="rId7" Type="http://schemas.openxmlformats.org/officeDocument/2006/relationships/diagramLayout" Target="../diagrams/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5.xml"/><Relationship Id="rId11" Type="http://schemas.openxmlformats.org/officeDocument/2006/relationships/image" Target="../media/image10.png"/><Relationship Id="rId5" Type="http://schemas.openxmlformats.org/officeDocument/2006/relationships/image" Target="../media/image14.png"/><Relationship Id="rId10" Type="http://schemas.microsoft.com/office/2007/relationships/diagramDrawing" Target="../diagrams/drawing5.xml"/><Relationship Id="rId4" Type="http://schemas.openxmlformats.org/officeDocument/2006/relationships/notesSlide" Target="../notesSlides/notesSlide10.xml"/><Relationship Id="rId9" Type="http://schemas.openxmlformats.org/officeDocument/2006/relationships/diagramColors" Target="../diagrams/colors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4.pn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4.png"/><Relationship Id="rId7" Type="http://schemas.openxmlformats.org/officeDocument/2006/relationships/diagramColors" Target="../diagrams/colors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12.xml"/><Relationship Id="rId7" Type="http://schemas.openxmlformats.org/officeDocument/2006/relationships/diagramQuickStyle" Target="../diagrams/quickStyle10.xml"/><Relationship Id="rId12"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0.xml"/><Relationship Id="rId11" Type="http://schemas.openxmlformats.org/officeDocument/2006/relationships/image" Target="../media/image13.png"/><Relationship Id="rId5" Type="http://schemas.openxmlformats.org/officeDocument/2006/relationships/diagramData" Target="../diagrams/data10.xml"/><Relationship Id="rId10" Type="http://schemas.openxmlformats.org/officeDocument/2006/relationships/image" Target="../media/image16.png"/><Relationship Id="rId4" Type="http://schemas.openxmlformats.org/officeDocument/2006/relationships/notesSlide" Target="../notesSlides/notesSlide16.xml"/><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8.png"/><Relationship Id="rId7" Type="http://schemas.openxmlformats.org/officeDocument/2006/relationships/diagramColors" Target="../diagrams/colors11.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slideLayout" Target="../slideLayouts/slideLayout12.xml"/><Relationship Id="rId7" Type="http://schemas.openxmlformats.org/officeDocument/2006/relationships/diagramLayout" Target="../diagrams/layout12.xml"/><Relationship Id="rId12"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2.xml"/><Relationship Id="rId11" Type="http://schemas.openxmlformats.org/officeDocument/2006/relationships/image" Target="../media/image13.png"/><Relationship Id="rId5" Type="http://schemas.openxmlformats.org/officeDocument/2006/relationships/image" Target="../media/image18.png"/><Relationship Id="rId10" Type="http://schemas.microsoft.com/office/2007/relationships/diagramDrawing" Target="../diagrams/drawing12.xml"/><Relationship Id="rId4" Type="http://schemas.openxmlformats.org/officeDocument/2006/relationships/notesSlide" Target="../notesSlides/notesSlide20.xml"/><Relationship Id="rId9" Type="http://schemas.openxmlformats.org/officeDocument/2006/relationships/diagramColors" Target="../diagrams/colors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12.xml"/><Relationship Id="rId7" Type="http://schemas.openxmlformats.org/officeDocument/2006/relationships/diagramQuickStyle" Target="../diagrams/quickStyle14.xml"/><Relationship Id="rId12"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4.xml"/><Relationship Id="rId11" Type="http://schemas.openxmlformats.org/officeDocument/2006/relationships/image" Target="../media/image20.png"/><Relationship Id="rId5" Type="http://schemas.openxmlformats.org/officeDocument/2006/relationships/diagramData" Target="../diagrams/data14.xml"/><Relationship Id="rId10" Type="http://schemas.openxmlformats.org/officeDocument/2006/relationships/image" Target="../media/image13.png"/><Relationship Id="rId4" Type="http://schemas.openxmlformats.org/officeDocument/2006/relationships/notesSlide" Target="../notesSlides/notesSlide23.xml"/><Relationship Id="rId9" Type="http://schemas.microsoft.com/office/2007/relationships/diagramDrawing" Target="../diagrams/drawing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29.png"/><Relationship Id="rId4" Type="http://schemas.openxmlformats.org/officeDocument/2006/relationships/diagramLayout" Target="../diagrams/layout17.xml"/><Relationship Id="rId9"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image" Target="../media/image30.png"/><Relationship Id="rId4" Type="http://schemas.openxmlformats.org/officeDocument/2006/relationships/diagramLayout" Target="../diagrams/layout19.xml"/><Relationship Id="rId9" Type="http://schemas.openxmlformats.org/officeDocument/2006/relationships/image" Target="../media/image22.sv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1.xml"/><Relationship Id="rId5" Type="http://schemas.openxmlformats.org/officeDocument/2006/relationships/diagramQuickStyle" Target="../diagrams/quickStyle21.xml"/><Relationship Id="rId10" Type="http://schemas.openxmlformats.org/officeDocument/2006/relationships/image" Target="../media/image31.png"/><Relationship Id="rId4" Type="http://schemas.openxmlformats.org/officeDocument/2006/relationships/diagramLayout" Target="../diagrams/layout21.xml"/><Relationship Id="rId9" Type="http://schemas.openxmlformats.org/officeDocument/2006/relationships/image" Target="../media/image22.sv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23.xml"/><Relationship Id="rId5" Type="http://schemas.openxmlformats.org/officeDocument/2006/relationships/diagramQuickStyle" Target="../diagrams/quickStyle23.xml"/><Relationship Id="rId10" Type="http://schemas.openxmlformats.org/officeDocument/2006/relationships/image" Target="../media/image32.png"/><Relationship Id="rId4" Type="http://schemas.openxmlformats.org/officeDocument/2006/relationships/diagramLayout" Target="../diagrams/layout23.xml"/><Relationship Id="rId9" Type="http://schemas.openxmlformats.org/officeDocument/2006/relationships/image" Target="../media/image22.sv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slideLayout" Target="../slideLayouts/slideLayout12.xml"/><Relationship Id="rId7" Type="http://schemas.openxmlformats.org/officeDocument/2006/relationships/diagramQuickStyle" Target="../diagrams/quickStyle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4.xml"/><Relationship Id="rId11" Type="http://schemas.openxmlformats.org/officeDocument/2006/relationships/image" Target="../media/image13.png"/><Relationship Id="rId5" Type="http://schemas.openxmlformats.org/officeDocument/2006/relationships/diagramData" Target="../diagrams/data24.xml"/><Relationship Id="rId10" Type="http://schemas.openxmlformats.org/officeDocument/2006/relationships/image" Target="../media/image16.png"/><Relationship Id="rId4" Type="http://schemas.openxmlformats.org/officeDocument/2006/relationships/notesSlide" Target="../notesSlides/notesSlide36.xml"/><Relationship Id="rId9" Type="http://schemas.microsoft.com/office/2007/relationships/diagramDrawing" Target="../diagrams/drawing24.xml"/></Relationships>
</file>

<file path=ppt/slides/_rels/slide4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image" Target="../media/image24.sv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diagramColors" Target="../diagrams/colors25.xml"/><Relationship Id="rId11" Type="http://schemas.openxmlformats.org/officeDocument/2006/relationships/image" Target="../media/image33.png"/><Relationship Id="rId5" Type="http://schemas.openxmlformats.org/officeDocument/2006/relationships/diagramQuickStyle" Target="../diagrams/quickStyle25.xml"/><Relationship Id="rId10" Type="http://schemas.openxmlformats.org/officeDocument/2006/relationships/image" Target="../media/image22.svg"/><Relationship Id="rId4" Type="http://schemas.openxmlformats.org/officeDocument/2006/relationships/diagramLayout" Target="../diagrams/layout25.xml"/><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slideLayout" Target="../slideLayouts/slideLayout12.xml"/><Relationship Id="rId7" Type="http://schemas.openxmlformats.org/officeDocument/2006/relationships/diagramQuickStyle" Target="../diagrams/quickStyle2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6.xml"/><Relationship Id="rId11" Type="http://schemas.openxmlformats.org/officeDocument/2006/relationships/image" Target="../media/image18.png"/><Relationship Id="rId5" Type="http://schemas.openxmlformats.org/officeDocument/2006/relationships/diagramData" Target="../diagrams/data26.xml"/><Relationship Id="rId10" Type="http://schemas.openxmlformats.org/officeDocument/2006/relationships/image" Target="../media/image13.png"/><Relationship Id="rId4" Type="http://schemas.openxmlformats.org/officeDocument/2006/relationships/notesSlide" Target="../notesSlides/notesSlide38.xml"/><Relationship Id="rId9" Type="http://schemas.microsoft.com/office/2007/relationships/diagramDrawing" Target="../diagrams/drawing26.xml"/></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7.xml"/><Relationship Id="rId7" Type="http://schemas.microsoft.com/office/2007/relationships/diagramDrawing" Target="../diagrams/drawing27.xml"/><Relationship Id="rId12" Type="http://schemas.openxmlformats.org/officeDocument/2006/relationships/image" Target="../media/image24.sv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diagramColors" Target="../diagrams/colors27.xml"/><Relationship Id="rId11" Type="http://schemas.openxmlformats.org/officeDocument/2006/relationships/image" Target="../media/image33.png"/><Relationship Id="rId5" Type="http://schemas.openxmlformats.org/officeDocument/2006/relationships/diagramQuickStyle" Target="../diagrams/quickStyle27.xml"/><Relationship Id="rId10" Type="http://schemas.openxmlformats.org/officeDocument/2006/relationships/image" Target="../media/image22.svg"/><Relationship Id="rId4" Type="http://schemas.openxmlformats.org/officeDocument/2006/relationships/diagramLayout" Target="../diagrams/layout27.xml"/><Relationship Id="rId9" Type="http://schemas.openxmlformats.org/officeDocument/2006/relationships/image" Target="../media/image28.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slideLayout" Target="../slideLayouts/slideLayout12.xml"/><Relationship Id="rId7" Type="http://schemas.openxmlformats.org/officeDocument/2006/relationships/diagramQuickStyle" Target="../diagrams/quickStyle2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28.xml"/><Relationship Id="rId5" Type="http://schemas.openxmlformats.org/officeDocument/2006/relationships/diagramData" Target="../diagrams/data28.xml"/><Relationship Id="rId10" Type="http://schemas.openxmlformats.org/officeDocument/2006/relationships/image" Target="../media/image13.png"/><Relationship Id="rId4" Type="http://schemas.openxmlformats.org/officeDocument/2006/relationships/notesSlide" Target="../notesSlides/notesSlide40.xml"/><Relationship Id="rId9" Type="http://schemas.microsoft.com/office/2007/relationships/diagramDrawing" Target="../diagrams/drawing28.xml"/></Relationships>
</file>

<file path=ppt/slides/_rels/slide49.xml.rels><?xml version="1.0" encoding="UTF-8" standalone="yes"?>
<Relationships xmlns="http://schemas.openxmlformats.org/package/2006/relationships"><Relationship Id="rId13" Type="http://schemas.openxmlformats.org/officeDocument/2006/relationships/diagramLayout" Target="../diagrams/layout29.xml"/><Relationship Id="rId3" Type="http://schemas.openxmlformats.org/officeDocument/2006/relationships/image" Target="../media/image28.png"/><Relationship Id="rId12" Type="http://schemas.openxmlformats.org/officeDocument/2006/relationships/diagramData" Target="../diagrams/data29.xml"/><Relationship Id="rId2" Type="http://schemas.openxmlformats.org/officeDocument/2006/relationships/notesSlide" Target="../notesSlides/notesSlide41.xml"/><Relationship Id="rId16" Type="http://schemas.microsoft.com/office/2007/relationships/diagramDrawing" Target="../diagrams/drawing29.xml"/><Relationship Id="rId1" Type="http://schemas.openxmlformats.org/officeDocument/2006/relationships/slideLayout" Target="../slideLayouts/slideLayout12.xml"/><Relationship Id="rId11" Type="http://schemas.openxmlformats.org/officeDocument/2006/relationships/image" Target="../media/image24.svg"/><Relationship Id="rId15" Type="http://schemas.openxmlformats.org/officeDocument/2006/relationships/diagramColors" Target="../diagrams/colors29.xml"/><Relationship Id="rId10" Type="http://schemas.openxmlformats.org/officeDocument/2006/relationships/image" Target="../media/image33.png"/><Relationship Id="rId9" Type="http://schemas.openxmlformats.org/officeDocument/2006/relationships/image" Target="../media/image22.svg"/><Relationship Id="rId14" Type="http://schemas.openxmlformats.org/officeDocument/2006/relationships/diagramQuickStyle" Target="../diagrams/quickStyle2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12.xml"/><Relationship Id="rId11" Type="http://schemas.openxmlformats.org/officeDocument/2006/relationships/image" Target="../media/image24.sv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22.sv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2.xml"/><Relationship Id="rId7" Type="http://schemas.openxmlformats.org/officeDocument/2006/relationships/diagramLayout" Target="../diagrams/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Data" Target="../diagrams/data1.xml"/><Relationship Id="rId11" Type="http://schemas.openxmlformats.org/officeDocument/2006/relationships/image" Target="../media/image10.png"/><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2.xml"/><Relationship Id="rId7" Type="http://schemas.openxmlformats.org/officeDocument/2006/relationships/diagramLayout" Target="../diagrams/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2.xml"/><Relationship Id="rId11" Type="http://schemas.openxmlformats.org/officeDocument/2006/relationships/image" Target="../media/image13.png"/><Relationship Id="rId5" Type="http://schemas.openxmlformats.org/officeDocument/2006/relationships/image" Target="../media/image12.png"/><Relationship Id="rId10" Type="http://schemas.microsoft.com/office/2007/relationships/diagramDrawing" Target="../diagrams/drawing2.xml"/><Relationship Id="rId4" Type="http://schemas.openxmlformats.org/officeDocument/2006/relationships/notesSlide" Target="../notesSlides/notesSlide7.xml"/><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a:t>
            </a:r>
            <a:r>
              <a:rPr lang="he-IL" sz="3200" b="1" dirty="0" smtClean="0"/>
              <a:t>מבנה השלד ובריאותו</a:t>
            </a:r>
            <a:endParaRPr lang="he-IL" sz="4000" b="1"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rPr>
              <a:t>שיעור </a:t>
            </a:r>
            <a:r>
              <a:rPr lang="he-IL" sz="6000" dirty="0" smtClean="0">
                <a:solidFill>
                  <a:schemeClr val="bg1"/>
                </a:solidFill>
              </a:rPr>
              <a:t>מדעים לכיתה ד'</a:t>
            </a:r>
            <a:endParaRPr lang="he-IL" sz="6000" dirty="0">
              <a:solidFill>
                <a:schemeClr val="bg1"/>
              </a:solidFill>
            </a:endParaRPr>
          </a:p>
        </p:txBody>
      </p:sp>
      <p:sp>
        <p:nvSpPr>
          <p:cNvPr id="3" name="תיבת טקסט 2">
            <a:extLst>
              <a:ext uri="{FF2B5EF4-FFF2-40B4-BE49-F238E27FC236}">
                <a16:creationId xmlns:a16="http://schemas.microsoft.com/office/drawing/2014/main" xmlns=""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
        <p:nvSpPr>
          <p:cNvPr id="9" name="Text Placeholder 1">
            <a:extLst>
              <a:ext uri="{FF2B5EF4-FFF2-40B4-BE49-F238E27FC236}">
                <a16:creationId xmlns:lc="http://schemas.openxmlformats.org/drawingml/2006/lockedCanvas" xmlns="" xmlns:a16="http://schemas.microsoft.com/office/drawing/2014/main" id="{12874761-6EDB-5D40-A79B-9C82F478C33E}"/>
              </a:ext>
            </a:extLst>
          </p:cNvPr>
          <p:cNvSpPr>
            <a:spLocks noGrp="1"/>
          </p:cNvSpPr>
          <p:nvPr/>
        </p:nvSpPr>
        <p:spPr>
          <a:xfrm>
            <a:off x="2742291" y="5157537"/>
            <a:ext cx="6704013" cy="385860"/>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Clr>
                <a:schemeClr val="accent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3200" b="1" dirty="0">
                <a:sym typeface="Calibri"/>
              </a:rPr>
              <a:t>עם </a:t>
            </a:r>
            <a:r>
              <a:rPr lang="he-IL" sz="3200" b="1" dirty="0" smtClean="0">
                <a:sym typeface="Calibri"/>
              </a:rPr>
              <a:t>המורה: חיים רוזנבלום</a:t>
            </a:r>
            <a:endParaRPr lang="he-IL" sz="3200" b="1" dirty="0">
              <a:sym typeface="Calibri"/>
            </a:endParaRPr>
          </a:p>
          <a:p>
            <a:r>
              <a:rPr lang="he-IL" sz="1800" b="1" dirty="0"/>
              <a:t>                                                 </a:t>
            </a:r>
            <a:r>
              <a:rPr lang="he-IL" sz="2400" b="1" dirty="0"/>
              <a:t>בשיתוף צוות ההדרכה</a:t>
            </a:r>
            <a:endParaRPr lang="he-IL" sz="2400" b="1" dirty="0">
              <a:sym typeface="Calibri"/>
            </a:endParaRPr>
          </a:p>
          <a:p>
            <a:endParaRPr lang="he-IL" sz="2400" b="1" dirty="0">
              <a:sym typeface="Calibri"/>
            </a:endParaRPr>
          </a:p>
        </p:txBody>
      </p:sp>
    </p:spTree>
    <p:extLst>
      <p:ext uri="{BB962C8B-B14F-4D97-AF65-F5344CB8AC3E}">
        <p14:creationId xmlns:p14="http://schemas.microsoft.com/office/powerpoint/2010/main" val="196103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DBC146C-5A1E-408A-A2EA-D91CDA0E296C}"/>
              </a:ext>
            </a:extLst>
          </p:cNvPr>
          <p:cNvSpPr>
            <a:spLocks noGrp="1"/>
          </p:cNvSpPr>
          <p:nvPr>
            <p:ph type="body" sz="quarter" idx="11"/>
          </p:nvPr>
        </p:nvSpPr>
        <p:spPr/>
        <p:txBody>
          <a:bodyPr>
            <a:normAutofit lnSpcReduction="10000"/>
          </a:bodyPr>
          <a:lstStyle/>
          <a:p>
            <a:r>
              <a:rPr lang="he-IL" dirty="0"/>
              <a:t>מבנה השלד</a:t>
            </a:r>
          </a:p>
        </p:txBody>
      </p:sp>
      <p:sp>
        <p:nvSpPr>
          <p:cNvPr id="3" name="מציין מיקום טקסט 2">
            <a:extLst>
              <a:ext uri="{FF2B5EF4-FFF2-40B4-BE49-F238E27FC236}">
                <a16:creationId xmlns:a16="http://schemas.microsoft.com/office/drawing/2014/main" xmlns="" id="{0A926C05-0FB3-4C63-8F31-DB1019353AE4}"/>
              </a:ext>
            </a:extLst>
          </p:cNvPr>
          <p:cNvSpPr>
            <a:spLocks noGrp="1"/>
          </p:cNvSpPr>
          <p:nvPr>
            <p:ph type="body" sz="quarter" idx="12"/>
          </p:nvPr>
        </p:nvSpPr>
        <p:spPr/>
        <p:txBody>
          <a:bodyPr/>
          <a:lstStyle/>
          <a:p>
            <a:endParaRPr lang="he-IL" dirty="0"/>
          </a:p>
        </p:txBody>
      </p:sp>
      <p:pic>
        <p:nvPicPr>
          <p:cNvPr id="4" name="תמונה 3">
            <a:extLst>
              <a:ext uri="{FF2B5EF4-FFF2-40B4-BE49-F238E27FC236}">
                <a16:creationId xmlns:a16="http://schemas.microsoft.com/office/drawing/2014/main" xmlns="" id="{66F415D1-5DDA-4896-98E2-F5B57E8C4CE5}"/>
              </a:ext>
            </a:extLst>
          </p:cNvPr>
          <p:cNvPicPr>
            <a:picLocks noChangeAspect="1"/>
          </p:cNvPicPr>
          <p:nvPr/>
        </p:nvPicPr>
        <p:blipFill rotWithShape="1">
          <a:blip r:embed="rId5"/>
          <a:srcRect l="13577" r="15481"/>
          <a:stretch/>
        </p:blipFill>
        <p:spPr>
          <a:xfrm>
            <a:off x="0" y="0"/>
            <a:ext cx="7418717" cy="6858000"/>
          </a:xfrm>
          <a:prstGeom prst="rect">
            <a:avLst/>
          </a:prstGeom>
        </p:spPr>
      </p:pic>
      <p:graphicFrame>
        <p:nvGraphicFramePr>
          <p:cNvPr id="5" name="דיאגרמה 4">
            <a:extLst>
              <a:ext uri="{FF2B5EF4-FFF2-40B4-BE49-F238E27FC236}">
                <a16:creationId xmlns:a16="http://schemas.microsoft.com/office/drawing/2014/main" xmlns="" id="{8CF5FDC6-E7E0-4C3B-BCFF-E2146C423F2A}"/>
              </a:ext>
            </a:extLst>
          </p:cNvPr>
          <p:cNvGraphicFramePr/>
          <p:nvPr>
            <p:extLst>
              <p:ext uri="{D42A27DB-BD31-4B8C-83A1-F6EECF244321}">
                <p14:modId xmlns:p14="http://schemas.microsoft.com/office/powerpoint/2010/main" val="2475412231"/>
              </p:ext>
            </p:extLst>
          </p:nvPr>
        </p:nvGraphicFramePr>
        <p:xfrm>
          <a:off x="8158739" y="1184931"/>
          <a:ext cx="303068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6177466"/>
            <a:ext cx="1540938" cy="549601"/>
          </a:xfrm>
          <a:prstGeom prst="rect">
            <a:avLst/>
          </a:prstGeom>
        </p:spPr>
      </p:pic>
    </p:spTree>
    <p:extLst>
      <p:ext uri="{BB962C8B-B14F-4D97-AF65-F5344CB8AC3E}">
        <p14:creationId xmlns:p14="http://schemas.microsoft.com/office/powerpoint/2010/main" val="86843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DBC146C-5A1E-408A-A2EA-D91CDA0E296C}"/>
              </a:ext>
            </a:extLst>
          </p:cNvPr>
          <p:cNvSpPr>
            <a:spLocks noGrp="1"/>
          </p:cNvSpPr>
          <p:nvPr>
            <p:ph type="body" sz="quarter" idx="11"/>
          </p:nvPr>
        </p:nvSpPr>
        <p:spPr/>
        <p:txBody>
          <a:bodyPr>
            <a:normAutofit lnSpcReduction="10000"/>
          </a:bodyPr>
          <a:lstStyle/>
          <a:p>
            <a:r>
              <a:rPr lang="he-IL" dirty="0"/>
              <a:t>מבנה השלד</a:t>
            </a:r>
          </a:p>
        </p:txBody>
      </p:sp>
      <p:pic>
        <p:nvPicPr>
          <p:cNvPr id="4" name="תמונה 3">
            <a:extLst>
              <a:ext uri="{FF2B5EF4-FFF2-40B4-BE49-F238E27FC236}">
                <a16:creationId xmlns:a16="http://schemas.microsoft.com/office/drawing/2014/main" xmlns="" id="{66F415D1-5DDA-4896-98E2-F5B57E8C4CE5}"/>
              </a:ext>
            </a:extLst>
          </p:cNvPr>
          <p:cNvPicPr>
            <a:picLocks noChangeAspect="1"/>
          </p:cNvPicPr>
          <p:nvPr/>
        </p:nvPicPr>
        <p:blipFill rotWithShape="1">
          <a:blip r:embed="rId5"/>
          <a:srcRect l="13577" r="15481"/>
          <a:stretch/>
        </p:blipFill>
        <p:spPr>
          <a:xfrm>
            <a:off x="0" y="0"/>
            <a:ext cx="7418717" cy="6858000"/>
          </a:xfrm>
          <a:prstGeom prst="rect">
            <a:avLst/>
          </a:prstGeom>
        </p:spPr>
      </p:pic>
      <p:graphicFrame>
        <p:nvGraphicFramePr>
          <p:cNvPr id="5" name="דיאגרמה 4">
            <a:extLst>
              <a:ext uri="{FF2B5EF4-FFF2-40B4-BE49-F238E27FC236}">
                <a16:creationId xmlns:a16="http://schemas.microsoft.com/office/drawing/2014/main" xmlns="" id="{8CF5FDC6-E7E0-4C3B-BCFF-E2146C423F2A}"/>
              </a:ext>
            </a:extLst>
          </p:cNvPr>
          <p:cNvGraphicFramePr/>
          <p:nvPr/>
        </p:nvGraphicFramePr>
        <p:xfrm>
          <a:off x="8473058" y="1202187"/>
          <a:ext cx="3030680" cy="2058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אליפסה 5">
            <a:extLst>
              <a:ext uri="{FF2B5EF4-FFF2-40B4-BE49-F238E27FC236}">
                <a16:creationId xmlns:a16="http://schemas.microsoft.com/office/drawing/2014/main" xmlns="" id="{BCF200FA-9EE1-4D36-BCAD-B706EF209CF2}"/>
              </a:ext>
            </a:extLst>
          </p:cNvPr>
          <p:cNvSpPr/>
          <p:nvPr/>
        </p:nvSpPr>
        <p:spPr>
          <a:xfrm>
            <a:off x="276045" y="1136999"/>
            <a:ext cx="2329131" cy="925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6">
            <a:extLst>
              <a:ext uri="{FF2B5EF4-FFF2-40B4-BE49-F238E27FC236}">
                <a16:creationId xmlns:a16="http://schemas.microsoft.com/office/drawing/2014/main" xmlns="" id="{1B55C90B-97C2-4DC5-90FE-F7BAA5CC8FFD}"/>
              </a:ext>
            </a:extLst>
          </p:cNvPr>
          <p:cNvSpPr/>
          <p:nvPr/>
        </p:nvSpPr>
        <p:spPr>
          <a:xfrm>
            <a:off x="5138468" y="4722712"/>
            <a:ext cx="2329131" cy="925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xmlns="" id="{F175C2BB-9136-43AA-8E6F-993AB6C72D14}"/>
              </a:ext>
            </a:extLst>
          </p:cNvPr>
          <p:cNvSpPr/>
          <p:nvPr/>
        </p:nvSpPr>
        <p:spPr>
          <a:xfrm>
            <a:off x="-336432" y="2277910"/>
            <a:ext cx="2329131" cy="925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xmlns="" id="{96756AB8-D666-48BD-BCB7-454715081EAE}"/>
              </a:ext>
            </a:extLst>
          </p:cNvPr>
          <p:cNvSpPr/>
          <p:nvPr/>
        </p:nvSpPr>
        <p:spPr>
          <a:xfrm>
            <a:off x="5426018" y="3391065"/>
            <a:ext cx="2329131" cy="925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6308399"/>
            <a:ext cx="1540938" cy="549601"/>
          </a:xfrm>
          <a:prstGeom prst="rect">
            <a:avLst/>
          </a:prstGeom>
        </p:spPr>
      </p:pic>
    </p:spTree>
    <p:extLst>
      <p:ext uri="{BB962C8B-B14F-4D97-AF65-F5344CB8AC3E}">
        <p14:creationId xmlns:p14="http://schemas.microsoft.com/office/powerpoint/2010/main" val="40340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DBC146C-5A1E-408A-A2EA-D91CDA0E296C}"/>
              </a:ext>
            </a:extLst>
          </p:cNvPr>
          <p:cNvSpPr>
            <a:spLocks noGrp="1"/>
          </p:cNvSpPr>
          <p:nvPr>
            <p:ph type="body" sz="quarter" idx="11"/>
          </p:nvPr>
        </p:nvSpPr>
        <p:spPr/>
        <p:txBody>
          <a:bodyPr>
            <a:normAutofit lnSpcReduction="10000"/>
          </a:bodyPr>
          <a:lstStyle/>
          <a:p>
            <a:r>
              <a:rPr lang="he-IL" dirty="0"/>
              <a:t>מבנה השלד</a:t>
            </a:r>
          </a:p>
        </p:txBody>
      </p:sp>
      <p:pic>
        <p:nvPicPr>
          <p:cNvPr id="4" name="תמונה 3">
            <a:extLst>
              <a:ext uri="{FF2B5EF4-FFF2-40B4-BE49-F238E27FC236}">
                <a16:creationId xmlns:a16="http://schemas.microsoft.com/office/drawing/2014/main" xmlns="" id="{66F415D1-5DDA-4896-98E2-F5B57E8C4CE5}"/>
              </a:ext>
            </a:extLst>
          </p:cNvPr>
          <p:cNvPicPr>
            <a:picLocks noChangeAspect="1"/>
          </p:cNvPicPr>
          <p:nvPr/>
        </p:nvPicPr>
        <p:blipFill rotWithShape="1">
          <a:blip r:embed="rId3"/>
          <a:srcRect l="13577" r="15481"/>
          <a:stretch/>
        </p:blipFill>
        <p:spPr>
          <a:xfrm>
            <a:off x="0" y="0"/>
            <a:ext cx="7418717" cy="6858000"/>
          </a:xfrm>
          <a:prstGeom prst="rect">
            <a:avLst/>
          </a:prstGeom>
        </p:spPr>
      </p:pic>
      <p:graphicFrame>
        <p:nvGraphicFramePr>
          <p:cNvPr id="5" name="דיאגרמה 4">
            <a:extLst>
              <a:ext uri="{FF2B5EF4-FFF2-40B4-BE49-F238E27FC236}">
                <a16:creationId xmlns:a16="http://schemas.microsoft.com/office/drawing/2014/main" xmlns="" id="{8CF5FDC6-E7E0-4C3B-BCFF-E2146C423F2A}"/>
              </a:ext>
            </a:extLst>
          </p:cNvPr>
          <p:cNvGraphicFramePr/>
          <p:nvPr>
            <p:extLst>
              <p:ext uri="{D42A27DB-BD31-4B8C-83A1-F6EECF244321}">
                <p14:modId xmlns:p14="http://schemas.microsoft.com/office/powerpoint/2010/main" val="2348084363"/>
              </p:ext>
            </p:extLst>
          </p:nvPr>
        </p:nvGraphicFramePr>
        <p:xfrm>
          <a:off x="8473058" y="917102"/>
          <a:ext cx="3030680" cy="25664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אליפסה 6">
            <a:extLst>
              <a:ext uri="{FF2B5EF4-FFF2-40B4-BE49-F238E27FC236}">
                <a16:creationId xmlns:a16="http://schemas.microsoft.com/office/drawing/2014/main" xmlns="" id="{19CF5CD6-59CE-4D5F-A6D3-4ABBF057ECB2}"/>
              </a:ext>
            </a:extLst>
          </p:cNvPr>
          <p:cNvSpPr/>
          <p:nvPr/>
        </p:nvSpPr>
        <p:spPr>
          <a:xfrm>
            <a:off x="1172288" y="12127"/>
            <a:ext cx="2329131" cy="92599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xmlns="" id="{0E20CF10-E43B-45DE-A407-0718FF9C0223}"/>
              </a:ext>
            </a:extLst>
          </p:cNvPr>
          <p:cNvSpPr/>
          <p:nvPr/>
        </p:nvSpPr>
        <p:spPr>
          <a:xfrm>
            <a:off x="4555760" y="419601"/>
            <a:ext cx="2329131" cy="92599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xmlns="" id="{4561ACD1-63AC-4B74-96F3-2BF1D38676CC}"/>
              </a:ext>
            </a:extLst>
          </p:cNvPr>
          <p:cNvSpPr/>
          <p:nvPr/>
        </p:nvSpPr>
        <p:spPr>
          <a:xfrm>
            <a:off x="5260251" y="2249814"/>
            <a:ext cx="2329131" cy="92599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4669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DBC146C-5A1E-408A-A2EA-D91CDA0E296C}"/>
              </a:ext>
            </a:extLst>
          </p:cNvPr>
          <p:cNvSpPr>
            <a:spLocks noGrp="1"/>
          </p:cNvSpPr>
          <p:nvPr>
            <p:ph type="body" sz="quarter" idx="11"/>
          </p:nvPr>
        </p:nvSpPr>
        <p:spPr/>
        <p:txBody>
          <a:bodyPr>
            <a:normAutofit lnSpcReduction="10000"/>
          </a:bodyPr>
          <a:lstStyle/>
          <a:p>
            <a:r>
              <a:rPr lang="he-IL" dirty="0"/>
              <a:t>מבנה השלד</a:t>
            </a:r>
          </a:p>
        </p:txBody>
      </p:sp>
      <p:pic>
        <p:nvPicPr>
          <p:cNvPr id="4" name="תמונה 3">
            <a:extLst>
              <a:ext uri="{FF2B5EF4-FFF2-40B4-BE49-F238E27FC236}">
                <a16:creationId xmlns:a16="http://schemas.microsoft.com/office/drawing/2014/main" xmlns="" id="{66F415D1-5DDA-4896-98E2-F5B57E8C4CE5}"/>
              </a:ext>
            </a:extLst>
          </p:cNvPr>
          <p:cNvPicPr>
            <a:picLocks noChangeAspect="1"/>
          </p:cNvPicPr>
          <p:nvPr/>
        </p:nvPicPr>
        <p:blipFill rotWithShape="1">
          <a:blip r:embed="rId3"/>
          <a:srcRect l="13577" r="15481"/>
          <a:stretch/>
        </p:blipFill>
        <p:spPr>
          <a:xfrm>
            <a:off x="0" y="0"/>
            <a:ext cx="7418717" cy="6858000"/>
          </a:xfrm>
          <a:prstGeom prst="rect">
            <a:avLst/>
          </a:prstGeom>
        </p:spPr>
      </p:pic>
      <p:graphicFrame>
        <p:nvGraphicFramePr>
          <p:cNvPr id="5" name="דיאגרמה 4">
            <a:extLst>
              <a:ext uri="{FF2B5EF4-FFF2-40B4-BE49-F238E27FC236}">
                <a16:creationId xmlns:a16="http://schemas.microsoft.com/office/drawing/2014/main" xmlns="" id="{8CF5FDC6-E7E0-4C3B-BCFF-E2146C423F2A}"/>
              </a:ext>
            </a:extLst>
          </p:cNvPr>
          <p:cNvGraphicFramePr/>
          <p:nvPr/>
        </p:nvGraphicFramePr>
        <p:xfrm>
          <a:off x="8473058" y="1017840"/>
          <a:ext cx="3030680" cy="2445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אליפסה 7">
            <a:extLst>
              <a:ext uri="{FF2B5EF4-FFF2-40B4-BE49-F238E27FC236}">
                <a16:creationId xmlns:a16="http://schemas.microsoft.com/office/drawing/2014/main" xmlns="" id="{E7464DF2-C9CA-4AB0-8D25-ABFAB7F4411A}"/>
              </a:ext>
            </a:extLst>
          </p:cNvPr>
          <p:cNvSpPr/>
          <p:nvPr/>
        </p:nvSpPr>
        <p:spPr>
          <a:xfrm>
            <a:off x="-138023" y="3795617"/>
            <a:ext cx="2156604" cy="81797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אליפסה 8">
            <a:extLst>
              <a:ext uri="{FF2B5EF4-FFF2-40B4-BE49-F238E27FC236}">
                <a16:creationId xmlns:a16="http://schemas.microsoft.com/office/drawing/2014/main" xmlns="" id="{C0F3D2C8-0D75-4C5F-8F3A-F723AB02DD3D}"/>
              </a:ext>
            </a:extLst>
          </p:cNvPr>
          <p:cNvSpPr/>
          <p:nvPr/>
        </p:nvSpPr>
        <p:spPr>
          <a:xfrm>
            <a:off x="4482860" y="5785625"/>
            <a:ext cx="2156604" cy="81797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0129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F5E529DD-752A-489F-A7DD-1D61E32565A4}"/>
              </a:ext>
            </a:extLst>
          </p:cNvPr>
          <p:cNvSpPr>
            <a:spLocks noGrp="1"/>
          </p:cNvSpPr>
          <p:nvPr>
            <p:ph type="body" sz="quarter" idx="11"/>
          </p:nvPr>
        </p:nvSpPr>
        <p:spPr/>
        <p:txBody>
          <a:bodyPr>
            <a:normAutofit lnSpcReduction="10000"/>
          </a:bodyPr>
          <a:lstStyle/>
          <a:p>
            <a:r>
              <a:rPr lang="he-IL" dirty="0"/>
              <a:t>תפקודי השלד</a:t>
            </a:r>
          </a:p>
        </p:txBody>
      </p:sp>
      <p:graphicFrame>
        <p:nvGraphicFramePr>
          <p:cNvPr id="5" name="דיאגרמה 4">
            <a:extLst>
              <a:ext uri="{FF2B5EF4-FFF2-40B4-BE49-F238E27FC236}">
                <a16:creationId xmlns:a16="http://schemas.microsoft.com/office/drawing/2014/main" xmlns="" id="{956F0CEB-1034-4BC1-BB0A-EC314003ACD7}"/>
              </a:ext>
            </a:extLst>
          </p:cNvPr>
          <p:cNvGraphicFramePr/>
          <p:nvPr/>
        </p:nvGraphicFramePr>
        <p:xfrm>
          <a:off x="167735" y="305601"/>
          <a:ext cx="11856529" cy="6586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6905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C206D83-3295-44CF-89AD-733DC6B01104}"/>
              </a:ext>
            </a:extLst>
          </p:cNvPr>
          <p:cNvSpPr>
            <a:spLocks noGrp="1"/>
          </p:cNvSpPr>
          <p:nvPr>
            <p:ph type="body" sz="quarter" idx="11"/>
          </p:nvPr>
        </p:nvSpPr>
        <p:spPr/>
        <p:txBody>
          <a:bodyPr>
            <a:normAutofit lnSpcReduction="10000"/>
          </a:bodyPr>
          <a:lstStyle/>
          <a:p>
            <a:r>
              <a:rPr lang="he-IL" dirty="0"/>
              <a:t>הקשר בין מבנה העצמות לתפקוד השלד</a:t>
            </a:r>
          </a:p>
        </p:txBody>
      </p:sp>
      <p:graphicFrame>
        <p:nvGraphicFramePr>
          <p:cNvPr id="4" name="טבלה 4">
            <a:extLst>
              <a:ext uri="{FF2B5EF4-FFF2-40B4-BE49-F238E27FC236}">
                <a16:creationId xmlns:a16="http://schemas.microsoft.com/office/drawing/2014/main" xmlns="" id="{C5165F7A-9523-4441-A41E-D8578D44BFE9}"/>
              </a:ext>
            </a:extLst>
          </p:cNvPr>
          <p:cNvGraphicFramePr>
            <a:graphicFrameLocks noGrp="1"/>
          </p:cNvGraphicFramePr>
          <p:nvPr>
            <p:extLst>
              <p:ext uri="{D42A27DB-BD31-4B8C-83A1-F6EECF244321}">
                <p14:modId xmlns:p14="http://schemas.microsoft.com/office/powerpoint/2010/main" val="897576400"/>
              </p:ext>
            </p:extLst>
          </p:nvPr>
        </p:nvGraphicFramePr>
        <p:xfrm>
          <a:off x="1172288" y="1943103"/>
          <a:ext cx="9853081" cy="4061828"/>
        </p:xfrm>
        <a:graphic>
          <a:graphicData uri="http://schemas.openxmlformats.org/drawingml/2006/table">
            <a:tbl>
              <a:tblPr rtl="1" firstRow="1" bandRow="1">
                <a:tableStyleId>{BC89EF96-8CEA-46FF-86C4-4CE0E7609802}</a:tableStyleId>
              </a:tblPr>
              <a:tblGrid>
                <a:gridCol w="3264618">
                  <a:extLst>
                    <a:ext uri="{9D8B030D-6E8A-4147-A177-3AD203B41FA5}">
                      <a16:colId xmlns:a16="http://schemas.microsoft.com/office/drawing/2014/main" xmlns="" val="3514460878"/>
                    </a:ext>
                  </a:extLst>
                </a:gridCol>
                <a:gridCol w="3024156">
                  <a:extLst>
                    <a:ext uri="{9D8B030D-6E8A-4147-A177-3AD203B41FA5}">
                      <a16:colId xmlns:a16="http://schemas.microsoft.com/office/drawing/2014/main" xmlns="" val="3251797762"/>
                    </a:ext>
                  </a:extLst>
                </a:gridCol>
                <a:gridCol w="3564307">
                  <a:extLst>
                    <a:ext uri="{9D8B030D-6E8A-4147-A177-3AD203B41FA5}">
                      <a16:colId xmlns:a16="http://schemas.microsoft.com/office/drawing/2014/main" xmlns="" val="1550316507"/>
                    </a:ext>
                  </a:extLst>
                </a:gridCol>
              </a:tblGrid>
              <a:tr h="1015457">
                <a:tc>
                  <a:txBody>
                    <a:bodyPr/>
                    <a:lstStyle/>
                    <a:p>
                      <a:pPr algn="ctr" rtl="1"/>
                      <a:r>
                        <a:rPr lang="he-IL" sz="4000" dirty="0" smtClean="0">
                          <a:solidFill>
                            <a:schemeClr val="accent1">
                              <a:lumMod val="75000"/>
                            </a:schemeClr>
                          </a:solidFill>
                        </a:rPr>
                        <a:t>מבנה העצם</a:t>
                      </a:r>
                      <a:endParaRPr lang="he-IL" sz="4000" dirty="0">
                        <a:solidFill>
                          <a:schemeClr val="accent1">
                            <a:lumMod val="75000"/>
                          </a:schemeClr>
                        </a:solidFill>
                      </a:endParaRPr>
                    </a:p>
                  </a:txBody>
                  <a:tcPr anchor="ctr"/>
                </a:tc>
                <a:tc>
                  <a:txBody>
                    <a:bodyPr/>
                    <a:lstStyle/>
                    <a:p>
                      <a:pPr algn="ctr" rtl="1"/>
                      <a:r>
                        <a:rPr lang="he-IL" sz="4000" dirty="0" smtClean="0">
                          <a:solidFill>
                            <a:schemeClr val="accent1">
                              <a:lumMod val="75000"/>
                            </a:schemeClr>
                          </a:solidFill>
                        </a:rPr>
                        <a:t>תפקוד העצם</a:t>
                      </a:r>
                      <a:endParaRPr lang="he-IL" sz="4000" dirty="0">
                        <a:solidFill>
                          <a:schemeClr val="accent1">
                            <a:lumMod val="75000"/>
                          </a:schemeClr>
                        </a:solidFill>
                      </a:endParaRPr>
                    </a:p>
                  </a:txBody>
                  <a:tcPr anchor="ctr"/>
                </a:tc>
                <a:tc>
                  <a:txBody>
                    <a:bodyPr/>
                    <a:lstStyle/>
                    <a:p>
                      <a:pPr algn="ctr" rtl="1"/>
                      <a:r>
                        <a:rPr lang="he-IL" sz="4000" dirty="0" smtClean="0">
                          <a:solidFill>
                            <a:schemeClr val="accent1">
                              <a:lumMod val="75000"/>
                            </a:schemeClr>
                          </a:solidFill>
                        </a:rPr>
                        <a:t>דוגמאות</a:t>
                      </a:r>
                      <a:endParaRPr lang="he-IL" sz="4000" dirty="0">
                        <a:solidFill>
                          <a:schemeClr val="accent1">
                            <a:lumMod val="75000"/>
                          </a:schemeClr>
                        </a:solidFill>
                      </a:endParaRPr>
                    </a:p>
                  </a:txBody>
                  <a:tcPr anchor="ctr"/>
                </a:tc>
                <a:extLst>
                  <a:ext uri="{0D108BD9-81ED-4DB2-BD59-A6C34878D82A}">
                    <a16:rowId xmlns:a16="http://schemas.microsoft.com/office/drawing/2014/main" xmlns="" val="2067324979"/>
                  </a:ext>
                </a:extLst>
              </a:tr>
              <a:tr h="1015457">
                <a:tc>
                  <a:txBody>
                    <a:bodyPr/>
                    <a:lstStyle/>
                    <a:p>
                      <a:pPr algn="ctr" rtl="1"/>
                      <a:endParaRPr lang="he-IL" sz="3200" b="0" dirty="0">
                        <a:solidFill>
                          <a:srgbClr val="002060"/>
                        </a:solidFill>
                      </a:endParaRPr>
                    </a:p>
                  </a:txBody>
                  <a:tcPr/>
                </a:tc>
                <a:tc>
                  <a:txBody>
                    <a:bodyPr/>
                    <a:lstStyle/>
                    <a:p>
                      <a:pPr algn="r" rtl="1"/>
                      <a:endParaRPr lang="he-IL"/>
                    </a:p>
                  </a:txBody>
                  <a:tcPr/>
                </a:tc>
                <a:tc>
                  <a:txBody>
                    <a:bodyPr/>
                    <a:lstStyle/>
                    <a:p>
                      <a:pPr algn="r" rtl="1"/>
                      <a:endParaRPr lang="he-IL"/>
                    </a:p>
                  </a:txBody>
                  <a:tcPr/>
                </a:tc>
                <a:extLst>
                  <a:ext uri="{0D108BD9-81ED-4DB2-BD59-A6C34878D82A}">
                    <a16:rowId xmlns:a16="http://schemas.microsoft.com/office/drawing/2014/main" xmlns="" val="1821472985"/>
                  </a:ext>
                </a:extLst>
              </a:tr>
              <a:tr h="1015457">
                <a:tc>
                  <a:txBody>
                    <a:bodyPr/>
                    <a:lstStyle/>
                    <a:p>
                      <a:pPr algn="ctr" rtl="1"/>
                      <a:endParaRPr lang="he-IL" sz="3200" b="0" dirty="0">
                        <a:solidFill>
                          <a:srgbClr val="002060"/>
                        </a:solidFill>
                      </a:endParaRPr>
                    </a:p>
                  </a:txBody>
                  <a:tcPr/>
                </a:tc>
                <a:tc>
                  <a:txBody>
                    <a:bodyPr/>
                    <a:lstStyle/>
                    <a:p>
                      <a:pPr algn="r" rtl="1"/>
                      <a:endParaRPr lang="he-IL"/>
                    </a:p>
                  </a:txBody>
                  <a:tcPr/>
                </a:tc>
                <a:tc>
                  <a:txBody>
                    <a:bodyPr/>
                    <a:lstStyle/>
                    <a:p>
                      <a:pPr algn="r" rtl="1"/>
                      <a:endParaRPr lang="he-IL" dirty="0"/>
                    </a:p>
                  </a:txBody>
                  <a:tcPr/>
                </a:tc>
                <a:extLst>
                  <a:ext uri="{0D108BD9-81ED-4DB2-BD59-A6C34878D82A}">
                    <a16:rowId xmlns:a16="http://schemas.microsoft.com/office/drawing/2014/main" xmlns="" val="1381357761"/>
                  </a:ext>
                </a:extLst>
              </a:tr>
              <a:tr h="1015457">
                <a:tc>
                  <a:txBody>
                    <a:bodyPr/>
                    <a:lstStyle/>
                    <a:p>
                      <a:pPr algn="ctr" rtl="1"/>
                      <a:endParaRPr lang="he-IL" sz="3200" b="0" dirty="0">
                        <a:solidFill>
                          <a:srgbClr val="002060"/>
                        </a:solidFill>
                      </a:endParaRPr>
                    </a:p>
                  </a:txBody>
                  <a:tcPr/>
                </a:tc>
                <a:tc>
                  <a:txBody>
                    <a:bodyPr/>
                    <a:lstStyle/>
                    <a:p>
                      <a:pPr algn="r" rtl="1"/>
                      <a:endParaRPr lang="he-IL"/>
                    </a:p>
                  </a:txBody>
                  <a:tcPr/>
                </a:tc>
                <a:tc>
                  <a:txBody>
                    <a:bodyPr/>
                    <a:lstStyle/>
                    <a:p>
                      <a:pPr algn="r" rtl="1"/>
                      <a:endParaRPr lang="he-IL" dirty="0"/>
                    </a:p>
                  </a:txBody>
                  <a:tcPr/>
                </a:tc>
                <a:extLst>
                  <a:ext uri="{0D108BD9-81ED-4DB2-BD59-A6C34878D82A}">
                    <a16:rowId xmlns:a16="http://schemas.microsoft.com/office/drawing/2014/main" xmlns="" val="10003"/>
                  </a:ext>
                </a:extLst>
              </a:tr>
            </a:tbl>
          </a:graphicData>
        </a:graphic>
      </p:graphicFrame>
      <p:pic>
        <p:nvPicPr>
          <p:cNvPr id="6" name="2min_final" descr="2min_final">
            <a:hlinkClick r:id="" action="ppaction://media"/>
            <a:extLst>
              <a:ext uri="{FF2B5EF4-FFF2-40B4-BE49-F238E27FC236}">
                <a16:creationId xmlns:a16="http://schemas.microsoft.com/office/drawing/2014/main" xmlns="" id="{6BF36EEF-8A30-4EA3-8D94-115D041EE3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2288" y="210890"/>
            <a:ext cx="1540938" cy="549601"/>
          </a:xfrm>
          <a:prstGeom prst="rect">
            <a:avLst/>
          </a:prstGeom>
        </p:spPr>
      </p:pic>
    </p:spTree>
    <p:extLst>
      <p:ext uri="{BB962C8B-B14F-4D97-AF65-F5344CB8AC3E}">
        <p14:creationId xmlns:p14="http://schemas.microsoft.com/office/powerpoint/2010/main" val="2752129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F7959F-F1AE-497E-882D-1FB035CD15DA}"/>
              </a:ext>
            </a:extLst>
          </p:cNvPr>
          <p:cNvSpPr>
            <a:spLocks noGrp="1"/>
          </p:cNvSpPr>
          <p:nvPr>
            <p:ph type="body" sz="quarter" idx="11"/>
          </p:nvPr>
        </p:nvSpPr>
        <p:spPr>
          <a:xfrm>
            <a:off x="655155" y="254402"/>
            <a:ext cx="10881689" cy="628195"/>
          </a:xfrm>
        </p:spPr>
        <p:txBody>
          <a:bodyPr>
            <a:normAutofit lnSpcReduction="10000"/>
          </a:bodyPr>
          <a:lstStyle/>
          <a:p>
            <a:pPr algn="ctr"/>
            <a:r>
              <a:rPr lang="he-IL" dirty="0"/>
              <a:t>הקשר בין מבנה העצם לתפקוד</a:t>
            </a:r>
          </a:p>
        </p:txBody>
      </p:sp>
      <p:graphicFrame>
        <p:nvGraphicFramePr>
          <p:cNvPr id="5" name="דיאגרמה 4">
            <a:extLst>
              <a:ext uri="{FF2B5EF4-FFF2-40B4-BE49-F238E27FC236}">
                <a16:creationId xmlns:a16="http://schemas.microsoft.com/office/drawing/2014/main" xmlns="" id="{47AEEF9C-AF22-4DB0-BC7D-2225515FD7A1}"/>
              </a:ext>
            </a:extLst>
          </p:cNvPr>
          <p:cNvGraphicFramePr/>
          <p:nvPr>
            <p:extLst>
              <p:ext uri="{D42A27DB-BD31-4B8C-83A1-F6EECF244321}">
                <p14:modId xmlns:p14="http://schemas.microsoft.com/office/powerpoint/2010/main" val="2945046123"/>
              </p:ext>
            </p:extLst>
          </p:nvPr>
        </p:nvGraphicFramePr>
        <p:xfrm>
          <a:off x="0" y="4318872"/>
          <a:ext cx="8610934" cy="275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קבוצה 6">
            <a:extLst>
              <a:ext uri="{FF2B5EF4-FFF2-40B4-BE49-F238E27FC236}">
                <a16:creationId xmlns:a16="http://schemas.microsoft.com/office/drawing/2014/main" xmlns="" id="{E8D1BE4A-0CA6-4C35-BC47-E20F1C02B226}"/>
              </a:ext>
            </a:extLst>
          </p:cNvPr>
          <p:cNvGrpSpPr/>
          <p:nvPr/>
        </p:nvGrpSpPr>
        <p:grpSpPr>
          <a:xfrm>
            <a:off x="9055664" y="1929158"/>
            <a:ext cx="2649161" cy="2699154"/>
            <a:chOff x="264440" y="1723178"/>
            <a:chExt cx="2649161" cy="2699154"/>
          </a:xfrm>
          <a:solidFill>
            <a:srgbClr val="FF0000"/>
          </a:solidFill>
        </p:grpSpPr>
        <p:sp>
          <p:nvSpPr>
            <p:cNvPr id="8" name="צורה חופשית: צורה 7">
              <a:extLst>
                <a:ext uri="{FF2B5EF4-FFF2-40B4-BE49-F238E27FC236}">
                  <a16:creationId xmlns:a16="http://schemas.microsoft.com/office/drawing/2014/main" xmlns="" id="{27867F4C-A0E3-41C2-976B-9CEAF98CC7BA}"/>
                </a:ext>
              </a:extLst>
            </p:cNvPr>
            <p:cNvSpPr/>
            <p:nvPr/>
          </p:nvSpPr>
          <p:spPr>
            <a:xfrm>
              <a:off x="276046" y="1723178"/>
              <a:ext cx="2637555" cy="1220544"/>
            </a:xfrm>
            <a:custGeom>
              <a:avLst/>
              <a:gdLst>
                <a:gd name="connsiteX0" fmla="*/ 0 w 2637555"/>
                <a:gd name="connsiteY0" fmla="*/ 0 h 1220544"/>
                <a:gd name="connsiteX1" fmla="*/ 2637555 w 2637555"/>
                <a:gd name="connsiteY1" fmla="*/ 0 h 1220544"/>
                <a:gd name="connsiteX2" fmla="*/ 2637555 w 2637555"/>
                <a:gd name="connsiteY2" fmla="*/ 1220544 h 1220544"/>
                <a:gd name="connsiteX3" fmla="*/ 0 w 2637555"/>
                <a:gd name="connsiteY3" fmla="*/ 1220544 h 1220544"/>
                <a:gd name="connsiteX4" fmla="*/ 0 w 2637555"/>
                <a:gd name="connsiteY4" fmla="*/ 0 h 122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20544">
                  <a:moveTo>
                    <a:pt x="0" y="0"/>
                  </a:moveTo>
                  <a:lnTo>
                    <a:pt x="2637555" y="0"/>
                  </a:lnTo>
                  <a:lnTo>
                    <a:pt x="2637555" y="1220544"/>
                  </a:lnTo>
                  <a:lnTo>
                    <a:pt x="0" y="1220544"/>
                  </a:lnTo>
                  <a:lnTo>
                    <a:pt x="0" y="0"/>
                  </a:lnTo>
                  <a:close/>
                </a:path>
              </a:pathLst>
            </a:cu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4400" kern="1200" dirty="0"/>
                <a:t>הגנה ויציבות</a:t>
              </a:r>
            </a:p>
          </p:txBody>
        </p:sp>
        <p:sp>
          <p:nvSpPr>
            <p:cNvPr id="10" name="צורה חופשית: צורה 9">
              <a:extLst>
                <a:ext uri="{FF2B5EF4-FFF2-40B4-BE49-F238E27FC236}">
                  <a16:creationId xmlns:a16="http://schemas.microsoft.com/office/drawing/2014/main" xmlns="" id="{C3EB473F-A1A2-4449-8DD6-94C698F16CCA}"/>
                </a:ext>
              </a:extLst>
            </p:cNvPr>
            <p:cNvSpPr/>
            <p:nvPr/>
          </p:nvSpPr>
          <p:spPr>
            <a:xfrm>
              <a:off x="264440" y="3146273"/>
              <a:ext cx="2637555" cy="1276059"/>
            </a:xfrm>
            <a:custGeom>
              <a:avLst/>
              <a:gdLst>
                <a:gd name="connsiteX0" fmla="*/ 0 w 2637555"/>
                <a:gd name="connsiteY0" fmla="*/ 0 h 1276059"/>
                <a:gd name="connsiteX1" fmla="*/ 2637555 w 2637555"/>
                <a:gd name="connsiteY1" fmla="*/ 0 h 1276059"/>
                <a:gd name="connsiteX2" fmla="*/ 2637555 w 2637555"/>
                <a:gd name="connsiteY2" fmla="*/ 1276059 h 1276059"/>
                <a:gd name="connsiteX3" fmla="*/ 0 w 2637555"/>
                <a:gd name="connsiteY3" fmla="*/ 1276059 h 1276059"/>
                <a:gd name="connsiteX4" fmla="*/ 0 w 2637555"/>
                <a:gd name="connsiteY4" fmla="*/ 0 h 127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76059">
                  <a:moveTo>
                    <a:pt x="0" y="0"/>
                  </a:moveTo>
                  <a:lnTo>
                    <a:pt x="2637555" y="0"/>
                  </a:lnTo>
                  <a:lnTo>
                    <a:pt x="2637555" y="1276059"/>
                  </a:lnTo>
                  <a:lnTo>
                    <a:pt x="0" y="1276059"/>
                  </a:lnTo>
                  <a:lnTo>
                    <a:pt x="0" y="0"/>
                  </a:lnTo>
                  <a:close/>
                </a:path>
              </a:pathLst>
            </a:custGeom>
            <a:grpFill/>
          </p:spPr>
          <p:style>
            <a:lnRef idx="2">
              <a:schemeClr val="lt1">
                <a:hueOff val="0"/>
                <a:satOff val="0"/>
                <a:lumOff val="0"/>
                <a:alphaOff val="0"/>
              </a:schemeClr>
            </a:lnRef>
            <a:fillRef idx="1">
              <a:schemeClr val="accent5">
                <a:hueOff val="7968348"/>
                <a:satOff val="0"/>
                <a:lumOff val="5294"/>
                <a:alphaOff val="0"/>
              </a:schemeClr>
            </a:fillRef>
            <a:effectRef idx="0">
              <a:schemeClr val="accent5">
                <a:hueOff val="7968348"/>
                <a:satOff val="0"/>
                <a:lumOff val="5294"/>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תנועה</a:t>
              </a:r>
            </a:p>
          </p:txBody>
        </p:sp>
      </p:grpSp>
      <p:pic>
        <p:nvPicPr>
          <p:cNvPr id="12" name="תמונה 11">
            <a:extLst>
              <a:ext uri="{FF2B5EF4-FFF2-40B4-BE49-F238E27FC236}">
                <a16:creationId xmlns:a16="http://schemas.microsoft.com/office/drawing/2014/main" xmlns="" id="{7099548A-A1EF-437D-A778-CDF305B2110B}"/>
              </a:ext>
            </a:extLst>
          </p:cNvPr>
          <p:cNvPicPr>
            <a:picLocks noChangeAspect="1"/>
          </p:cNvPicPr>
          <p:nvPr/>
        </p:nvPicPr>
        <p:blipFill>
          <a:blip r:embed="rId8"/>
          <a:stretch>
            <a:fillRect/>
          </a:stretch>
        </p:blipFill>
        <p:spPr>
          <a:xfrm>
            <a:off x="851708" y="1419005"/>
            <a:ext cx="2637555" cy="2531791"/>
          </a:xfrm>
          <a:prstGeom prst="rect">
            <a:avLst/>
          </a:prstGeom>
        </p:spPr>
      </p:pic>
      <p:sp>
        <p:nvSpPr>
          <p:cNvPr id="13" name="מלבן 12">
            <a:extLst>
              <a:ext uri="{FF2B5EF4-FFF2-40B4-BE49-F238E27FC236}">
                <a16:creationId xmlns:a16="http://schemas.microsoft.com/office/drawing/2014/main" xmlns="" id="{67699283-C978-46A7-92F3-FB1F5E391E97}"/>
              </a:ext>
            </a:extLst>
          </p:cNvPr>
          <p:cNvSpPr/>
          <p:nvPr/>
        </p:nvSpPr>
        <p:spPr>
          <a:xfrm>
            <a:off x="9055665" y="1257216"/>
            <a:ext cx="2591443" cy="5560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תפקוד העצם</a:t>
            </a:r>
          </a:p>
        </p:txBody>
      </p:sp>
      <p:sp>
        <p:nvSpPr>
          <p:cNvPr id="14" name="מלבן 13">
            <a:extLst>
              <a:ext uri="{FF2B5EF4-FFF2-40B4-BE49-F238E27FC236}">
                <a16:creationId xmlns:a16="http://schemas.microsoft.com/office/drawing/2014/main" xmlns="" id="{9ED60F80-D0DE-4591-A202-AD48B83C41BB}"/>
              </a:ext>
            </a:extLst>
          </p:cNvPr>
          <p:cNvSpPr/>
          <p:nvPr/>
        </p:nvSpPr>
        <p:spPr>
          <a:xfrm>
            <a:off x="3009745" y="4209166"/>
            <a:ext cx="2591443" cy="5560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מבנה העצם</a:t>
            </a:r>
          </a:p>
        </p:txBody>
      </p:sp>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5466" y="1368832"/>
            <a:ext cx="2539706" cy="253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3007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F7959F-F1AE-497E-882D-1FB035CD15DA}"/>
              </a:ext>
            </a:extLst>
          </p:cNvPr>
          <p:cNvSpPr>
            <a:spLocks noGrp="1"/>
          </p:cNvSpPr>
          <p:nvPr>
            <p:ph type="body" sz="quarter" idx="11"/>
          </p:nvPr>
        </p:nvSpPr>
        <p:spPr>
          <a:xfrm>
            <a:off x="655155" y="254402"/>
            <a:ext cx="10881689" cy="628195"/>
          </a:xfrm>
        </p:spPr>
        <p:txBody>
          <a:bodyPr>
            <a:normAutofit lnSpcReduction="10000"/>
          </a:bodyPr>
          <a:lstStyle/>
          <a:p>
            <a:pPr algn="ctr"/>
            <a:r>
              <a:rPr lang="he-IL" dirty="0"/>
              <a:t>הקשר בין מבנה העצם לתפקוד</a:t>
            </a:r>
          </a:p>
        </p:txBody>
      </p:sp>
      <p:graphicFrame>
        <p:nvGraphicFramePr>
          <p:cNvPr id="5" name="דיאגרמה 4">
            <a:extLst>
              <a:ext uri="{FF2B5EF4-FFF2-40B4-BE49-F238E27FC236}">
                <a16:creationId xmlns:a16="http://schemas.microsoft.com/office/drawing/2014/main" xmlns="" id="{47AEEF9C-AF22-4DB0-BC7D-2225515FD7A1}"/>
              </a:ext>
            </a:extLst>
          </p:cNvPr>
          <p:cNvGraphicFramePr/>
          <p:nvPr>
            <p:extLst>
              <p:ext uri="{D42A27DB-BD31-4B8C-83A1-F6EECF244321}">
                <p14:modId xmlns:p14="http://schemas.microsoft.com/office/powerpoint/2010/main" val="2601015637"/>
              </p:ext>
            </p:extLst>
          </p:nvPr>
        </p:nvGraphicFramePr>
        <p:xfrm>
          <a:off x="0" y="4318872"/>
          <a:ext cx="8610934" cy="2753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7" name="קבוצה 6">
            <a:extLst>
              <a:ext uri="{FF2B5EF4-FFF2-40B4-BE49-F238E27FC236}">
                <a16:creationId xmlns:a16="http://schemas.microsoft.com/office/drawing/2014/main" xmlns="" id="{E8D1BE4A-0CA6-4C35-BC47-E20F1C02B226}"/>
              </a:ext>
            </a:extLst>
          </p:cNvPr>
          <p:cNvGrpSpPr/>
          <p:nvPr/>
        </p:nvGrpSpPr>
        <p:grpSpPr>
          <a:xfrm>
            <a:off x="9055664" y="1929158"/>
            <a:ext cx="2649161" cy="2699154"/>
            <a:chOff x="264440" y="1723178"/>
            <a:chExt cx="2649161" cy="2699154"/>
          </a:xfrm>
          <a:solidFill>
            <a:srgbClr val="FF0000"/>
          </a:solidFill>
        </p:grpSpPr>
        <p:sp>
          <p:nvSpPr>
            <p:cNvPr id="8" name="צורה חופשית: צורה 7">
              <a:extLst>
                <a:ext uri="{FF2B5EF4-FFF2-40B4-BE49-F238E27FC236}">
                  <a16:creationId xmlns:a16="http://schemas.microsoft.com/office/drawing/2014/main" xmlns="" id="{27867F4C-A0E3-41C2-976B-9CEAF98CC7BA}"/>
                </a:ext>
              </a:extLst>
            </p:cNvPr>
            <p:cNvSpPr/>
            <p:nvPr/>
          </p:nvSpPr>
          <p:spPr>
            <a:xfrm>
              <a:off x="276046" y="1723178"/>
              <a:ext cx="2637555" cy="1220544"/>
            </a:xfrm>
            <a:custGeom>
              <a:avLst/>
              <a:gdLst>
                <a:gd name="connsiteX0" fmla="*/ 0 w 2637555"/>
                <a:gd name="connsiteY0" fmla="*/ 0 h 1220544"/>
                <a:gd name="connsiteX1" fmla="*/ 2637555 w 2637555"/>
                <a:gd name="connsiteY1" fmla="*/ 0 h 1220544"/>
                <a:gd name="connsiteX2" fmla="*/ 2637555 w 2637555"/>
                <a:gd name="connsiteY2" fmla="*/ 1220544 h 1220544"/>
                <a:gd name="connsiteX3" fmla="*/ 0 w 2637555"/>
                <a:gd name="connsiteY3" fmla="*/ 1220544 h 1220544"/>
                <a:gd name="connsiteX4" fmla="*/ 0 w 2637555"/>
                <a:gd name="connsiteY4" fmla="*/ 0 h 122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20544">
                  <a:moveTo>
                    <a:pt x="0" y="0"/>
                  </a:moveTo>
                  <a:lnTo>
                    <a:pt x="2637555" y="0"/>
                  </a:lnTo>
                  <a:lnTo>
                    <a:pt x="2637555" y="1220544"/>
                  </a:lnTo>
                  <a:lnTo>
                    <a:pt x="0" y="1220544"/>
                  </a:lnTo>
                  <a:lnTo>
                    <a:pt x="0" y="0"/>
                  </a:lnTo>
                  <a:close/>
                </a:path>
              </a:pathLst>
            </a:cu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4400" kern="1200" dirty="0"/>
                <a:t>הגנה ויציבות</a:t>
              </a:r>
            </a:p>
          </p:txBody>
        </p:sp>
        <p:sp>
          <p:nvSpPr>
            <p:cNvPr id="10" name="צורה חופשית: צורה 9">
              <a:extLst>
                <a:ext uri="{FF2B5EF4-FFF2-40B4-BE49-F238E27FC236}">
                  <a16:creationId xmlns:a16="http://schemas.microsoft.com/office/drawing/2014/main" xmlns="" id="{C3EB473F-A1A2-4449-8DD6-94C698F16CCA}"/>
                </a:ext>
              </a:extLst>
            </p:cNvPr>
            <p:cNvSpPr/>
            <p:nvPr/>
          </p:nvSpPr>
          <p:spPr>
            <a:xfrm>
              <a:off x="264440" y="3146273"/>
              <a:ext cx="2637555" cy="1276059"/>
            </a:xfrm>
            <a:custGeom>
              <a:avLst/>
              <a:gdLst>
                <a:gd name="connsiteX0" fmla="*/ 0 w 2637555"/>
                <a:gd name="connsiteY0" fmla="*/ 0 h 1276059"/>
                <a:gd name="connsiteX1" fmla="*/ 2637555 w 2637555"/>
                <a:gd name="connsiteY1" fmla="*/ 0 h 1276059"/>
                <a:gd name="connsiteX2" fmla="*/ 2637555 w 2637555"/>
                <a:gd name="connsiteY2" fmla="*/ 1276059 h 1276059"/>
                <a:gd name="connsiteX3" fmla="*/ 0 w 2637555"/>
                <a:gd name="connsiteY3" fmla="*/ 1276059 h 1276059"/>
                <a:gd name="connsiteX4" fmla="*/ 0 w 2637555"/>
                <a:gd name="connsiteY4" fmla="*/ 0 h 127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76059">
                  <a:moveTo>
                    <a:pt x="0" y="0"/>
                  </a:moveTo>
                  <a:lnTo>
                    <a:pt x="2637555" y="0"/>
                  </a:lnTo>
                  <a:lnTo>
                    <a:pt x="2637555" y="1276059"/>
                  </a:lnTo>
                  <a:lnTo>
                    <a:pt x="0" y="1276059"/>
                  </a:lnTo>
                  <a:lnTo>
                    <a:pt x="0" y="0"/>
                  </a:lnTo>
                  <a:close/>
                </a:path>
              </a:pathLst>
            </a:custGeom>
            <a:grpFill/>
          </p:spPr>
          <p:style>
            <a:lnRef idx="2">
              <a:schemeClr val="lt1">
                <a:hueOff val="0"/>
                <a:satOff val="0"/>
                <a:lumOff val="0"/>
                <a:alphaOff val="0"/>
              </a:schemeClr>
            </a:lnRef>
            <a:fillRef idx="1">
              <a:schemeClr val="accent5">
                <a:hueOff val="7968348"/>
                <a:satOff val="0"/>
                <a:lumOff val="5294"/>
                <a:alphaOff val="0"/>
              </a:schemeClr>
            </a:fillRef>
            <a:effectRef idx="0">
              <a:schemeClr val="accent5">
                <a:hueOff val="7968348"/>
                <a:satOff val="0"/>
                <a:lumOff val="5294"/>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תנועה</a:t>
              </a:r>
            </a:p>
          </p:txBody>
        </p:sp>
      </p:grpSp>
      <p:pic>
        <p:nvPicPr>
          <p:cNvPr id="12" name="תמונה 11">
            <a:extLst>
              <a:ext uri="{FF2B5EF4-FFF2-40B4-BE49-F238E27FC236}">
                <a16:creationId xmlns:a16="http://schemas.microsoft.com/office/drawing/2014/main" xmlns="" id="{7099548A-A1EF-437D-A778-CDF305B2110B}"/>
              </a:ext>
            </a:extLst>
          </p:cNvPr>
          <p:cNvPicPr>
            <a:picLocks noChangeAspect="1"/>
          </p:cNvPicPr>
          <p:nvPr/>
        </p:nvPicPr>
        <p:blipFill>
          <a:blip r:embed="rId10"/>
          <a:stretch>
            <a:fillRect/>
          </a:stretch>
        </p:blipFill>
        <p:spPr>
          <a:xfrm>
            <a:off x="1690967" y="1279127"/>
            <a:ext cx="2637555" cy="2531791"/>
          </a:xfrm>
          <a:prstGeom prst="rect">
            <a:avLst/>
          </a:prstGeom>
        </p:spPr>
      </p:pic>
      <p:sp>
        <p:nvSpPr>
          <p:cNvPr id="13" name="מלבן 12">
            <a:extLst>
              <a:ext uri="{FF2B5EF4-FFF2-40B4-BE49-F238E27FC236}">
                <a16:creationId xmlns:a16="http://schemas.microsoft.com/office/drawing/2014/main" xmlns="" id="{67699283-C978-46A7-92F3-FB1F5E391E97}"/>
              </a:ext>
            </a:extLst>
          </p:cNvPr>
          <p:cNvSpPr/>
          <p:nvPr/>
        </p:nvSpPr>
        <p:spPr>
          <a:xfrm>
            <a:off x="9055665" y="1257216"/>
            <a:ext cx="2591443" cy="5560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תפקוד העצם</a:t>
            </a:r>
          </a:p>
        </p:txBody>
      </p:sp>
      <p:sp>
        <p:nvSpPr>
          <p:cNvPr id="14" name="מלבן 13">
            <a:extLst>
              <a:ext uri="{FF2B5EF4-FFF2-40B4-BE49-F238E27FC236}">
                <a16:creationId xmlns:a16="http://schemas.microsoft.com/office/drawing/2014/main" xmlns="" id="{9ED60F80-D0DE-4591-A202-AD48B83C41BB}"/>
              </a:ext>
            </a:extLst>
          </p:cNvPr>
          <p:cNvSpPr/>
          <p:nvPr/>
        </p:nvSpPr>
        <p:spPr>
          <a:xfrm>
            <a:off x="3009745" y="4209166"/>
            <a:ext cx="2591443" cy="5560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מבנה העצם</a:t>
            </a:r>
          </a:p>
        </p:txBody>
      </p:sp>
      <p:sp>
        <p:nvSpPr>
          <p:cNvPr id="16" name="אליפסה 15">
            <a:extLst>
              <a:ext uri="{FF2B5EF4-FFF2-40B4-BE49-F238E27FC236}">
                <a16:creationId xmlns:a16="http://schemas.microsoft.com/office/drawing/2014/main" xmlns="" id="{A383E4BC-A9D2-42D2-BB38-B27561DBC5E4}"/>
              </a:ext>
            </a:extLst>
          </p:cNvPr>
          <p:cNvSpPr/>
          <p:nvPr/>
        </p:nvSpPr>
        <p:spPr>
          <a:xfrm>
            <a:off x="9016208" y="1907671"/>
            <a:ext cx="2670355" cy="138022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אליפסה 16">
            <a:extLst>
              <a:ext uri="{FF2B5EF4-FFF2-40B4-BE49-F238E27FC236}">
                <a16:creationId xmlns:a16="http://schemas.microsoft.com/office/drawing/2014/main" xmlns="" id="{F10B4DBD-9ABF-4816-83F0-0109DA86F1EE}"/>
              </a:ext>
            </a:extLst>
          </p:cNvPr>
          <p:cNvSpPr/>
          <p:nvPr/>
        </p:nvSpPr>
        <p:spPr>
          <a:xfrm>
            <a:off x="0" y="5022903"/>
            <a:ext cx="2670355" cy="138022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30sec_final" descr="30sec_final">
            <a:hlinkClick r:id="" action="ppaction://media"/>
            <a:extLst>
              <a:ext uri="{FF2B5EF4-FFF2-40B4-BE49-F238E27FC236}">
                <a16:creationId xmlns:a16="http://schemas.microsoft.com/office/drawing/2014/main" xmlns=""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47089" y="333555"/>
            <a:ext cx="1540938" cy="549601"/>
          </a:xfrm>
          <a:prstGeom prst="rect">
            <a:avLst/>
          </a:prstGeom>
        </p:spPr>
      </p:pic>
      <p:pic>
        <p:nvPicPr>
          <p:cNvPr id="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0845" y="1327931"/>
            <a:ext cx="2539706" cy="2539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7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C206D83-3295-44CF-89AD-733DC6B01104}"/>
              </a:ext>
            </a:extLst>
          </p:cNvPr>
          <p:cNvSpPr>
            <a:spLocks noGrp="1"/>
          </p:cNvSpPr>
          <p:nvPr>
            <p:ph type="body" sz="quarter" idx="11"/>
          </p:nvPr>
        </p:nvSpPr>
        <p:spPr/>
        <p:txBody>
          <a:bodyPr>
            <a:normAutofit lnSpcReduction="10000"/>
          </a:bodyPr>
          <a:lstStyle/>
          <a:p>
            <a:r>
              <a:rPr lang="he-IL" dirty="0"/>
              <a:t>מבנה העצמות והקשר לתפקוד</a:t>
            </a:r>
          </a:p>
        </p:txBody>
      </p:sp>
      <p:sp>
        <p:nvSpPr>
          <p:cNvPr id="3" name="מציין מיקום טקסט 2">
            <a:extLst>
              <a:ext uri="{FF2B5EF4-FFF2-40B4-BE49-F238E27FC236}">
                <a16:creationId xmlns:a16="http://schemas.microsoft.com/office/drawing/2014/main" xmlns="" id="{08C40C4D-A1EA-4251-8A69-4BE141458401}"/>
              </a:ext>
            </a:extLst>
          </p:cNvPr>
          <p:cNvSpPr>
            <a:spLocks noGrp="1"/>
          </p:cNvSpPr>
          <p:nvPr>
            <p:ph type="body" sz="quarter" idx="12"/>
          </p:nvPr>
        </p:nvSpPr>
        <p:spPr>
          <a:xfrm>
            <a:off x="688262" y="1691658"/>
            <a:ext cx="10331450" cy="4618236"/>
          </a:xfrm>
        </p:spPr>
        <p:txBody>
          <a:bodyPr/>
          <a:lstStyle/>
          <a:p>
            <a:pPr marL="0" indent="0">
              <a:buNone/>
            </a:pPr>
            <a:r>
              <a:rPr lang="he-IL" b="1" dirty="0">
                <a:solidFill>
                  <a:srgbClr val="FF0000"/>
                </a:solidFill>
              </a:rPr>
              <a:t>מסקנה:</a:t>
            </a:r>
          </a:p>
          <a:p>
            <a:pPr marL="0" indent="0">
              <a:buNone/>
            </a:pPr>
            <a:r>
              <a:rPr lang="he-IL" dirty="0"/>
              <a:t>עצמות מגנות הן רחבות ושטוחות יותר מעצמות המשמשות לתנועה. </a:t>
            </a:r>
          </a:p>
          <a:p>
            <a:pPr marL="0" indent="0">
              <a:buNone/>
            </a:pPr>
            <a:r>
              <a:rPr lang="he-IL" dirty="0"/>
              <a:t>עצמות אלו חזקות </a:t>
            </a:r>
            <a:r>
              <a:rPr lang="he-IL" dirty="0" smtClean="0"/>
              <a:t>יחסית.</a:t>
            </a:r>
            <a:endParaRPr lang="he-IL" dirty="0"/>
          </a:p>
          <a:p>
            <a:pPr marL="0" indent="0">
              <a:buNone/>
            </a:pPr>
            <a:r>
              <a:rPr lang="he-IL" dirty="0"/>
              <a:t>מבנה עצמות אלו מאפשר הגנה על חלקים פנימיים בגופנו.</a:t>
            </a:r>
          </a:p>
        </p:txBody>
      </p:sp>
    </p:spTree>
    <p:extLst>
      <p:ext uri="{BB962C8B-B14F-4D97-AF65-F5344CB8AC3E}">
        <p14:creationId xmlns:p14="http://schemas.microsoft.com/office/powerpoint/2010/main" val="3106859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C206D83-3295-44CF-89AD-733DC6B01104}"/>
              </a:ext>
            </a:extLst>
          </p:cNvPr>
          <p:cNvSpPr>
            <a:spLocks noGrp="1"/>
          </p:cNvSpPr>
          <p:nvPr>
            <p:ph type="body" sz="quarter" idx="11"/>
          </p:nvPr>
        </p:nvSpPr>
        <p:spPr/>
        <p:txBody>
          <a:bodyPr>
            <a:normAutofit lnSpcReduction="10000"/>
          </a:bodyPr>
          <a:lstStyle/>
          <a:p>
            <a:r>
              <a:rPr lang="he-IL" dirty="0"/>
              <a:t>הקשר בין מבנה העצמות לתפקוד השלד</a:t>
            </a:r>
          </a:p>
        </p:txBody>
      </p:sp>
      <p:graphicFrame>
        <p:nvGraphicFramePr>
          <p:cNvPr id="4" name="טבלה 4">
            <a:extLst>
              <a:ext uri="{FF2B5EF4-FFF2-40B4-BE49-F238E27FC236}">
                <a16:creationId xmlns:a16="http://schemas.microsoft.com/office/drawing/2014/main" xmlns="" id="{C5165F7A-9523-4441-A41E-D8578D44BFE9}"/>
              </a:ext>
            </a:extLst>
          </p:cNvPr>
          <p:cNvGraphicFramePr>
            <a:graphicFrameLocks noGrp="1"/>
          </p:cNvGraphicFramePr>
          <p:nvPr>
            <p:extLst>
              <p:ext uri="{D42A27DB-BD31-4B8C-83A1-F6EECF244321}">
                <p14:modId xmlns:p14="http://schemas.microsoft.com/office/powerpoint/2010/main" val="3468009651"/>
              </p:ext>
            </p:extLst>
          </p:nvPr>
        </p:nvGraphicFramePr>
        <p:xfrm>
          <a:off x="1166631" y="1683796"/>
          <a:ext cx="9853081" cy="4509411"/>
        </p:xfrm>
        <a:graphic>
          <a:graphicData uri="http://schemas.openxmlformats.org/drawingml/2006/table">
            <a:tbl>
              <a:tblPr rtl="1" firstRow="1" bandRow="1">
                <a:tableStyleId>{BC89EF96-8CEA-46FF-86C4-4CE0E7609802}</a:tableStyleId>
              </a:tblPr>
              <a:tblGrid>
                <a:gridCol w="2904951">
                  <a:extLst>
                    <a:ext uri="{9D8B030D-6E8A-4147-A177-3AD203B41FA5}">
                      <a16:colId xmlns:a16="http://schemas.microsoft.com/office/drawing/2014/main" xmlns="" val="3514460878"/>
                    </a:ext>
                  </a:extLst>
                </a:gridCol>
                <a:gridCol w="3330054">
                  <a:extLst>
                    <a:ext uri="{9D8B030D-6E8A-4147-A177-3AD203B41FA5}">
                      <a16:colId xmlns:a16="http://schemas.microsoft.com/office/drawing/2014/main" xmlns="" val="3251797762"/>
                    </a:ext>
                  </a:extLst>
                </a:gridCol>
                <a:gridCol w="3618076">
                  <a:extLst>
                    <a:ext uri="{9D8B030D-6E8A-4147-A177-3AD203B41FA5}">
                      <a16:colId xmlns:a16="http://schemas.microsoft.com/office/drawing/2014/main" xmlns="" val="1550316507"/>
                    </a:ext>
                  </a:extLst>
                </a:gridCol>
              </a:tblGrid>
              <a:tr h="1015457">
                <a:tc>
                  <a:txBody>
                    <a:bodyPr/>
                    <a:lstStyle/>
                    <a:p>
                      <a:pPr algn="ctr" rtl="1"/>
                      <a:r>
                        <a:rPr lang="he-IL" sz="4000" dirty="0" smtClean="0">
                          <a:solidFill>
                            <a:schemeClr val="accent1">
                              <a:lumMod val="75000"/>
                            </a:schemeClr>
                          </a:solidFill>
                        </a:rPr>
                        <a:t>מבנה העצם</a:t>
                      </a:r>
                      <a:endParaRPr lang="he-IL" sz="4000" dirty="0">
                        <a:solidFill>
                          <a:schemeClr val="accent1">
                            <a:lumMod val="75000"/>
                          </a:schemeClr>
                        </a:solidFill>
                      </a:endParaRPr>
                    </a:p>
                  </a:txBody>
                  <a:tcPr anchor="ctr"/>
                </a:tc>
                <a:tc>
                  <a:txBody>
                    <a:bodyPr/>
                    <a:lstStyle/>
                    <a:p>
                      <a:pPr algn="ctr" rtl="1"/>
                      <a:r>
                        <a:rPr lang="he-IL" sz="4000" dirty="0" smtClean="0">
                          <a:solidFill>
                            <a:schemeClr val="accent1">
                              <a:lumMod val="75000"/>
                            </a:schemeClr>
                          </a:solidFill>
                        </a:rPr>
                        <a:t>תפקוד העצם</a:t>
                      </a:r>
                      <a:endParaRPr lang="he-IL" sz="4000" dirty="0">
                        <a:solidFill>
                          <a:schemeClr val="accent1">
                            <a:lumMod val="75000"/>
                          </a:schemeClr>
                        </a:solidFill>
                      </a:endParaRPr>
                    </a:p>
                  </a:txBody>
                  <a:tcPr anchor="ctr"/>
                </a:tc>
                <a:tc>
                  <a:txBody>
                    <a:bodyPr/>
                    <a:lstStyle/>
                    <a:p>
                      <a:pPr algn="ctr" rtl="1"/>
                      <a:r>
                        <a:rPr lang="he-IL" sz="4000" dirty="0" smtClean="0">
                          <a:solidFill>
                            <a:schemeClr val="accent1">
                              <a:lumMod val="75000"/>
                            </a:schemeClr>
                          </a:solidFill>
                        </a:rPr>
                        <a:t>דוגמאות</a:t>
                      </a:r>
                      <a:endParaRPr lang="he-IL" sz="4000" dirty="0">
                        <a:solidFill>
                          <a:schemeClr val="accent1">
                            <a:lumMod val="75000"/>
                          </a:schemeClr>
                        </a:solidFill>
                      </a:endParaRPr>
                    </a:p>
                  </a:txBody>
                  <a:tcPr anchor="ctr"/>
                </a:tc>
                <a:extLst>
                  <a:ext uri="{0D108BD9-81ED-4DB2-BD59-A6C34878D82A}">
                    <a16:rowId xmlns:a16="http://schemas.microsoft.com/office/drawing/2014/main" xmlns="" val="2067324979"/>
                  </a:ext>
                </a:extLst>
              </a:tr>
              <a:tr h="1272246">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600" dirty="0" smtClean="0">
                          <a:solidFill>
                            <a:srgbClr val="FF0000"/>
                          </a:solidFill>
                        </a:rPr>
                        <a:t>שטוחה ורחבה</a:t>
                      </a:r>
                    </a:p>
                    <a:p>
                      <a:pPr algn="ctr" rtl="1"/>
                      <a:endParaRPr lang="he-IL" sz="3200" b="0" dirty="0">
                        <a:solidFill>
                          <a:srgbClr val="002060"/>
                        </a:solidFill>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smtClean="0">
                          <a:ln>
                            <a:noFill/>
                          </a:ln>
                          <a:solidFill>
                            <a:srgbClr val="FF0000"/>
                          </a:solidFill>
                          <a:effectLst/>
                          <a:uLnTx/>
                          <a:uFillTx/>
                          <a:latin typeface="+mn-lt"/>
                          <a:ea typeface="+mn-ea"/>
                          <a:cs typeface="+mn-cs"/>
                        </a:rPr>
                        <a:t>הגנה ויציבות</a:t>
                      </a:r>
                    </a:p>
                    <a:p>
                      <a:pPr algn="ctr" rtl="1"/>
                      <a:endParaRPr lang="he-IL"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smtClean="0">
                          <a:ln>
                            <a:noFill/>
                          </a:ln>
                          <a:solidFill>
                            <a:srgbClr val="FF0000"/>
                          </a:solidFill>
                          <a:effectLst/>
                          <a:uLnTx/>
                          <a:uFillTx/>
                          <a:latin typeface="+mn-lt"/>
                          <a:ea typeface="+mn-ea"/>
                          <a:cs typeface="+mn-cs"/>
                        </a:rPr>
                        <a:t>עצם הגולגולת, האגן, הצלעות</a:t>
                      </a:r>
                    </a:p>
                    <a:p>
                      <a:pPr algn="ctr" rtl="1"/>
                      <a:endParaRPr lang="he-IL" dirty="0"/>
                    </a:p>
                  </a:txBody>
                  <a:tcPr/>
                </a:tc>
                <a:extLst>
                  <a:ext uri="{0D108BD9-81ED-4DB2-BD59-A6C34878D82A}">
                    <a16:rowId xmlns:a16="http://schemas.microsoft.com/office/drawing/2014/main" xmlns="" val="1821472985"/>
                  </a:ext>
                </a:extLst>
              </a:tr>
              <a:tr h="1015457">
                <a:tc>
                  <a:txBody>
                    <a:bodyPr/>
                    <a:lstStyle/>
                    <a:p>
                      <a:pPr algn="ctr" rtl="1"/>
                      <a:endParaRPr lang="he-IL" sz="3200" b="0" dirty="0">
                        <a:solidFill>
                          <a:srgbClr val="002060"/>
                        </a:solidFill>
                      </a:endParaRPr>
                    </a:p>
                  </a:txBody>
                  <a:tcPr/>
                </a:tc>
                <a:tc>
                  <a:txBody>
                    <a:bodyPr/>
                    <a:lstStyle/>
                    <a:p>
                      <a:pPr algn="ctr" rtl="1"/>
                      <a:endParaRPr lang="he-IL" dirty="0"/>
                    </a:p>
                  </a:txBody>
                  <a:tcPr/>
                </a:tc>
                <a:tc>
                  <a:txBody>
                    <a:bodyPr/>
                    <a:lstStyle/>
                    <a:p>
                      <a:pPr algn="ctr" rtl="1"/>
                      <a:endParaRPr lang="he-IL" dirty="0"/>
                    </a:p>
                  </a:txBody>
                  <a:tcPr/>
                </a:tc>
                <a:extLst>
                  <a:ext uri="{0D108BD9-81ED-4DB2-BD59-A6C34878D82A}">
                    <a16:rowId xmlns:a16="http://schemas.microsoft.com/office/drawing/2014/main" xmlns="" val="1381357761"/>
                  </a:ext>
                </a:extLst>
              </a:tr>
              <a:tr h="1015457">
                <a:tc>
                  <a:txBody>
                    <a:bodyPr/>
                    <a:lstStyle/>
                    <a:p>
                      <a:pPr algn="ctr" rtl="1"/>
                      <a:endParaRPr lang="he-IL" sz="3200" b="0" dirty="0">
                        <a:solidFill>
                          <a:srgbClr val="002060"/>
                        </a:solidFill>
                      </a:endParaRPr>
                    </a:p>
                  </a:txBody>
                  <a:tcPr/>
                </a:tc>
                <a:tc>
                  <a:txBody>
                    <a:bodyPr/>
                    <a:lstStyle/>
                    <a:p>
                      <a:pPr algn="ctr" rtl="1"/>
                      <a:endParaRPr lang="he-IL" dirty="0"/>
                    </a:p>
                  </a:txBody>
                  <a:tcPr/>
                </a:tc>
                <a:tc>
                  <a:txBody>
                    <a:bodyPr/>
                    <a:lstStyle/>
                    <a:p>
                      <a:pPr algn="ctr" rtl="1"/>
                      <a:endParaRPr lang="he-IL"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58411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a:extLst>
              <a:ext uri="{FF2B5EF4-FFF2-40B4-BE49-F238E27FC236}">
                <a16:creationId xmlns:a16="http://schemas.microsoft.com/office/drawing/2014/main" xmlns="" id="{D38CF5F5-081F-4D77-A9F6-00534A469AE8}"/>
              </a:ext>
            </a:extLst>
          </p:cNvPr>
          <p:cNvSpPr>
            <a:spLocks noGrp="1"/>
          </p:cNvSpPr>
          <p:nvPr>
            <p:ph type="body" sz="quarter" idx="11"/>
          </p:nvPr>
        </p:nvSpPr>
        <p:spPr/>
        <p:txBody>
          <a:bodyPr>
            <a:normAutofit lnSpcReduction="10000"/>
          </a:bodyPr>
          <a:lstStyle/>
          <a:p>
            <a:r>
              <a:rPr lang="he-IL" dirty="0"/>
              <a:t>מה להביא לשיעור?</a:t>
            </a:r>
          </a:p>
        </p:txBody>
      </p:sp>
      <p:pic>
        <p:nvPicPr>
          <p:cNvPr id="8"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xmlns="" id="{B416C844-D347-433B-A942-B6A776CA9F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7481061" y="3330772"/>
            <a:ext cx="1430324" cy="598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xmlns="" id="{5F1890C6-A507-4F97-B98E-1DAC9F4764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71704" y="2837621"/>
            <a:ext cx="937882" cy="14542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xmlns="" id="{E34CB9EE-1568-B241-9EF8-284BECC5395D}"/>
              </a:ext>
            </a:extLst>
          </p:cNvPr>
          <p:cNvSpPr>
            <a:spLocks noGrp="1"/>
          </p:cNvSpPr>
          <p:nvPr>
            <p:ph type="body" sz="quarter" idx="12"/>
          </p:nvPr>
        </p:nvSpPr>
        <p:spPr>
          <a:xfrm>
            <a:off x="-2323522" y="1674164"/>
            <a:ext cx="10331450" cy="4618236"/>
          </a:xfrm>
        </p:spPr>
        <p:txBody>
          <a:bodyPr/>
          <a:lstStyle/>
          <a:p>
            <a:pPr lvl="0"/>
            <a:r>
              <a:rPr lang="he-IL" dirty="0" smtClean="0"/>
              <a:t>מחברת</a:t>
            </a:r>
            <a:endParaRPr lang="he-IL" dirty="0"/>
          </a:p>
          <a:p>
            <a:pPr lvl="0"/>
            <a:r>
              <a:rPr lang="he-IL" dirty="0" smtClean="0"/>
              <a:t>כלי כתיבה</a:t>
            </a:r>
            <a:endParaRPr lang="he-IL" dirty="0"/>
          </a:p>
          <a:p>
            <a:pPr lvl="0"/>
            <a:endParaRPr lang="he-IL" dirty="0"/>
          </a:p>
          <a:p>
            <a:endParaRPr lang="x-none" dirty="0"/>
          </a:p>
        </p:txBody>
      </p:sp>
    </p:spTree>
    <p:extLst>
      <p:ext uri="{BB962C8B-B14F-4D97-AF65-F5344CB8AC3E}">
        <p14:creationId xmlns:p14="http://schemas.microsoft.com/office/powerpoint/2010/main" val="1565307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F7959F-F1AE-497E-882D-1FB035CD15DA}"/>
              </a:ext>
            </a:extLst>
          </p:cNvPr>
          <p:cNvSpPr>
            <a:spLocks noGrp="1"/>
          </p:cNvSpPr>
          <p:nvPr>
            <p:ph type="body" sz="quarter" idx="11"/>
          </p:nvPr>
        </p:nvSpPr>
        <p:spPr>
          <a:xfrm>
            <a:off x="655155" y="254402"/>
            <a:ext cx="10881689" cy="628195"/>
          </a:xfrm>
        </p:spPr>
        <p:txBody>
          <a:bodyPr>
            <a:normAutofit lnSpcReduction="10000"/>
          </a:bodyPr>
          <a:lstStyle/>
          <a:p>
            <a:r>
              <a:rPr lang="he-IL" dirty="0"/>
              <a:t>הקשר בין מבנה העצמות לתפקוד השלד</a:t>
            </a:r>
          </a:p>
        </p:txBody>
      </p:sp>
      <p:pic>
        <p:nvPicPr>
          <p:cNvPr id="15" name="תמונה 14">
            <a:extLst>
              <a:ext uri="{FF2B5EF4-FFF2-40B4-BE49-F238E27FC236}">
                <a16:creationId xmlns:a16="http://schemas.microsoft.com/office/drawing/2014/main" xmlns="" id="{D9FEF2EA-1E41-4A6E-BF9A-82D570F78EE9}"/>
              </a:ext>
            </a:extLst>
          </p:cNvPr>
          <p:cNvPicPr>
            <a:picLocks noChangeAspect="1"/>
          </p:cNvPicPr>
          <p:nvPr/>
        </p:nvPicPr>
        <p:blipFill rotWithShape="1">
          <a:blip r:embed="rId3"/>
          <a:srcRect l="13451" t="34764" r="40937" b="32064"/>
          <a:stretch/>
        </p:blipFill>
        <p:spPr>
          <a:xfrm>
            <a:off x="4777221" y="1671126"/>
            <a:ext cx="2800350" cy="2046410"/>
          </a:xfrm>
          <a:prstGeom prst="rect">
            <a:avLst/>
          </a:prstGeom>
        </p:spPr>
      </p:pic>
      <p:graphicFrame>
        <p:nvGraphicFramePr>
          <p:cNvPr id="12" name="דיאגרמה 11">
            <a:extLst>
              <a:ext uri="{FF2B5EF4-FFF2-40B4-BE49-F238E27FC236}">
                <a16:creationId xmlns:a16="http://schemas.microsoft.com/office/drawing/2014/main" xmlns="" id="{47AEEF9C-AF22-4DB0-BC7D-2225515FD7A1}"/>
              </a:ext>
            </a:extLst>
          </p:cNvPr>
          <p:cNvGraphicFramePr/>
          <p:nvPr>
            <p:extLst>
              <p:ext uri="{D42A27DB-BD31-4B8C-83A1-F6EECF244321}">
                <p14:modId xmlns:p14="http://schemas.microsoft.com/office/powerpoint/2010/main" val="3258768438"/>
              </p:ext>
            </p:extLst>
          </p:nvPr>
        </p:nvGraphicFramePr>
        <p:xfrm>
          <a:off x="152399" y="4425734"/>
          <a:ext cx="8610934" cy="27537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קבוצה 15">
            <a:extLst>
              <a:ext uri="{FF2B5EF4-FFF2-40B4-BE49-F238E27FC236}">
                <a16:creationId xmlns:a16="http://schemas.microsoft.com/office/drawing/2014/main" xmlns="" id="{E8D1BE4A-0CA6-4C35-BC47-E20F1C02B226}"/>
              </a:ext>
            </a:extLst>
          </p:cNvPr>
          <p:cNvGrpSpPr/>
          <p:nvPr/>
        </p:nvGrpSpPr>
        <p:grpSpPr>
          <a:xfrm>
            <a:off x="9208064" y="2081558"/>
            <a:ext cx="2649161" cy="2699154"/>
            <a:chOff x="264440" y="1723178"/>
            <a:chExt cx="2649161" cy="2699154"/>
          </a:xfrm>
          <a:solidFill>
            <a:srgbClr val="FF0000"/>
          </a:solidFill>
        </p:grpSpPr>
        <p:sp>
          <p:nvSpPr>
            <p:cNvPr id="17" name="צורה חופשית: צורה 7">
              <a:extLst>
                <a:ext uri="{FF2B5EF4-FFF2-40B4-BE49-F238E27FC236}">
                  <a16:creationId xmlns:a16="http://schemas.microsoft.com/office/drawing/2014/main" xmlns="" id="{27867F4C-A0E3-41C2-976B-9CEAF98CC7BA}"/>
                </a:ext>
              </a:extLst>
            </p:cNvPr>
            <p:cNvSpPr/>
            <p:nvPr/>
          </p:nvSpPr>
          <p:spPr>
            <a:xfrm>
              <a:off x="276046" y="1723178"/>
              <a:ext cx="2637555" cy="1220544"/>
            </a:xfrm>
            <a:custGeom>
              <a:avLst/>
              <a:gdLst>
                <a:gd name="connsiteX0" fmla="*/ 0 w 2637555"/>
                <a:gd name="connsiteY0" fmla="*/ 0 h 1220544"/>
                <a:gd name="connsiteX1" fmla="*/ 2637555 w 2637555"/>
                <a:gd name="connsiteY1" fmla="*/ 0 h 1220544"/>
                <a:gd name="connsiteX2" fmla="*/ 2637555 w 2637555"/>
                <a:gd name="connsiteY2" fmla="*/ 1220544 h 1220544"/>
                <a:gd name="connsiteX3" fmla="*/ 0 w 2637555"/>
                <a:gd name="connsiteY3" fmla="*/ 1220544 h 1220544"/>
                <a:gd name="connsiteX4" fmla="*/ 0 w 2637555"/>
                <a:gd name="connsiteY4" fmla="*/ 0 h 122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20544">
                  <a:moveTo>
                    <a:pt x="0" y="0"/>
                  </a:moveTo>
                  <a:lnTo>
                    <a:pt x="2637555" y="0"/>
                  </a:lnTo>
                  <a:lnTo>
                    <a:pt x="2637555" y="1220544"/>
                  </a:lnTo>
                  <a:lnTo>
                    <a:pt x="0" y="1220544"/>
                  </a:lnTo>
                  <a:lnTo>
                    <a:pt x="0" y="0"/>
                  </a:lnTo>
                  <a:close/>
                </a:path>
              </a:pathLst>
            </a:cu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4400" kern="1200" dirty="0"/>
                <a:t>הגנה ויציבות</a:t>
              </a:r>
            </a:p>
          </p:txBody>
        </p:sp>
        <p:sp>
          <p:nvSpPr>
            <p:cNvPr id="18" name="צורה חופשית: צורה 9">
              <a:extLst>
                <a:ext uri="{FF2B5EF4-FFF2-40B4-BE49-F238E27FC236}">
                  <a16:creationId xmlns:a16="http://schemas.microsoft.com/office/drawing/2014/main" xmlns="" id="{C3EB473F-A1A2-4449-8DD6-94C698F16CCA}"/>
                </a:ext>
              </a:extLst>
            </p:cNvPr>
            <p:cNvSpPr/>
            <p:nvPr/>
          </p:nvSpPr>
          <p:spPr>
            <a:xfrm>
              <a:off x="264440" y="3146273"/>
              <a:ext cx="2637555" cy="1276059"/>
            </a:xfrm>
            <a:custGeom>
              <a:avLst/>
              <a:gdLst>
                <a:gd name="connsiteX0" fmla="*/ 0 w 2637555"/>
                <a:gd name="connsiteY0" fmla="*/ 0 h 1276059"/>
                <a:gd name="connsiteX1" fmla="*/ 2637555 w 2637555"/>
                <a:gd name="connsiteY1" fmla="*/ 0 h 1276059"/>
                <a:gd name="connsiteX2" fmla="*/ 2637555 w 2637555"/>
                <a:gd name="connsiteY2" fmla="*/ 1276059 h 1276059"/>
                <a:gd name="connsiteX3" fmla="*/ 0 w 2637555"/>
                <a:gd name="connsiteY3" fmla="*/ 1276059 h 1276059"/>
                <a:gd name="connsiteX4" fmla="*/ 0 w 2637555"/>
                <a:gd name="connsiteY4" fmla="*/ 0 h 127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76059">
                  <a:moveTo>
                    <a:pt x="0" y="0"/>
                  </a:moveTo>
                  <a:lnTo>
                    <a:pt x="2637555" y="0"/>
                  </a:lnTo>
                  <a:lnTo>
                    <a:pt x="2637555" y="1276059"/>
                  </a:lnTo>
                  <a:lnTo>
                    <a:pt x="0" y="1276059"/>
                  </a:lnTo>
                  <a:lnTo>
                    <a:pt x="0" y="0"/>
                  </a:lnTo>
                  <a:close/>
                </a:path>
              </a:pathLst>
            </a:custGeom>
            <a:grpFill/>
          </p:spPr>
          <p:style>
            <a:lnRef idx="2">
              <a:schemeClr val="lt1">
                <a:hueOff val="0"/>
                <a:satOff val="0"/>
                <a:lumOff val="0"/>
                <a:alphaOff val="0"/>
              </a:schemeClr>
            </a:lnRef>
            <a:fillRef idx="1">
              <a:schemeClr val="accent5">
                <a:hueOff val="7968348"/>
                <a:satOff val="0"/>
                <a:lumOff val="5294"/>
                <a:alphaOff val="0"/>
              </a:schemeClr>
            </a:fillRef>
            <a:effectRef idx="0">
              <a:schemeClr val="accent5">
                <a:hueOff val="7968348"/>
                <a:satOff val="0"/>
                <a:lumOff val="5294"/>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תנועה</a:t>
              </a:r>
            </a:p>
          </p:txBody>
        </p:sp>
      </p:grpSp>
      <p:sp>
        <p:nvSpPr>
          <p:cNvPr id="19" name="מלבן 18">
            <a:extLst>
              <a:ext uri="{FF2B5EF4-FFF2-40B4-BE49-F238E27FC236}">
                <a16:creationId xmlns:a16="http://schemas.microsoft.com/office/drawing/2014/main" xmlns="" id="{67699283-C978-46A7-92F3-FB1F5E391E97}"/>
              </a:ext>
            </a:extLst>
          </p:cNvPr>
          <p:cNvSpPr/>
          <p:nvPr/>
        </p:nvSpPr>
        <p:spPr>
          <a:xfrm>
            <a:off x="9208065" y="1409616"/>
            <a:ext cx="2591443" cy="5560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תפקוד העצם</a:t>
            </a:r>
          </a:p>
        </p:txBody>
      </p:sp>
      <p:sp>
        <p:nvSpPr>
          <p:cNvPr id="20" name="מלבן 19">
            <a:extLst>
              <a:ext uri="{FF2B5EF4-FFF2-40B4-BE49-F238E27FC236}">
                <a16:creationId xmlns:a16="http://schemas.microsoft.com/office/drawing/2014/main" xmlns="" id="{9ED60F80-D0DE-4591-A202-AD48B83C41BB}"/>
              </a:ext>
            </a:extLst>
          </p:cNvPr>
          <p:cNvSpPr/>
          <p:nvPr/>
        </p:nvSpPr>
        <p:spPr>
          <a:xfrm>
            <a:off x="3162145" y="4361566"/>
            <a:ext cx="2591443" cy="5560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מבנה העצם</a:t>
            </a:r>
          </a:p>
        </p:txBody>
      </p:sp>
      <p:pic>
        <p:nvPicPr>
          <p:cNvPr id="21"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40441" t="33553" r="49695" b="45452"/>
          <a:stretch/>
        </p:blipFill>
        <p:spPr bwMode="auto">
          <a:xfrm rot="5400000">
            <a:off x="1899645" y="1351173"/>
            <a:ext cx="2154447" cy="257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837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F7959F-F1AE-497E-882D-1FB035CD15DA}"/>
              </a:ext>
            </a:extLst>
          </p:cNvPr>
          <p:cNvSpPr>
            <a:spLocks noGrp="1"/>
          </p:cNvSpPr>
          <p:nvPr>
            <p:ph type="body" sz="quarter" idx="11"/>
          </p:nvPr>
        </p:nvSpPr>
        <p:spPr>
          <a:xfrm>
            <a:off x="655155" y="254402"/>
            <a:ext cx="10881689" cy="628195"/>
          </a:xfrm>
        </p:spPr>
        <p:txBody>
          <a:bodyPr>
            <a:normAutofit lnSpcReduction="10000"/>
          </a:bodyPr>
          <a:lstStyle/>
          <a:p>
            <a:r>
              <a:rPr lang="he-IL" dirty="0"/>
              <a:t>הקשר בין מבנה העצמות לתפקוד השלד</a:t>
            </a:r>
          </a:p>
        </p:txBody>
      </p:sp>
      <p:pic>
        <p:nvPicPr>
          <p:cNvPr id="15" name="תמונה 14">
            <a:extLst>
              <a:ext uri="{FF2B5EF4-FFF2-40B4-BE49-F238E27FC236}">
                <a16:creationId xmlns:a16="http://schemas.microsoft.com/office/drawing/2014/main" xmlns="" id="{D9FEF2EA-1E41-4A6E-BF9A-82D570F78EE9}"/>
              </a:ext>
            </a:extLst>
          </p:cNvPr>
          <p:cNvPicPr>
            <a:picLocks noChangeAspect="1"/>
          </p:cNvPicPr>
          <p:nvPr/>
        </p:nvPicPr>
        <p:blipFill rotWithShape="1">
          <a:blip r:embed="rId5"/>
          <a:srcRect l="13451" t="34764" r="40937" b="32064"/>
          <a:stretch/>
        </p:blipFill>
        <p:spPr>
          <a:xfrm>
            <a:off x="4777221" y="1671126"/>
            <a:ext cx="2800350" cy="2046410"/>
          </a:xfrm>
          <a:prstGeom prst="rect">
            <a:avLst/>
          </a:prstGeom>
        </p:spPr>
      </p:pic>
      <p:graphicFrame>
        <p:nvGraphicFramePr>
          <p:cNvPr id="12" name="דיאגרמה 11">
            <a:extLst>
              <a:ext uri="{FF2B5EF4-FFF2-40B4-BE49-F238E27FC236}">
                <a16:creationId xmlns:a16="http://schemas.microsoft.com/office/drawing/2014/main" xmlns="" id="{47AEEF9C-AF22-4DB0-BC7D-2225515FD7A1}"/>
              </a:ext>
            </a:extLst>
          </p:cNvPr>
          <p:cNvGraphicFramePr/>
          <p:nvPr>
            <p:extLst>
              <p:ext uri="{D42A27DB-BD31-4B8C-83A1-F6EECF244321}">
                <p14:modId xmlns:p14="http://schemas.microsoft.com/office/powerpoint/2010/main" val="2934387328"/>
              </p:ext>
            </p:extLst>
          </p:nvPr>
        </p:nvGraphicFramePr>
        <p:xfrm>
          <a:off x="0" y="4385629"/>
          <a:ext cx="8610934" cy="27537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16" name="קבוצה 15">
            <a:extLst>
              <a:ext uri="{FF2B5EF4-FFF2-40B4-BE49-F238E27FC236}">
                <a16:creationId xmlns:a16="http://schemas.microsoft.com/office/drawing/2014/main" xmlns="" id="{E8D1BE4A-0CA6-4C35-BC47-E20F1C02B226}"/>
              </a:ext>
            </a:extLst>
          </p:cNvPr>
          <p:cNvGrpSpPr/>
          <p:nvPr/>
        </p:nvGrpSpPr>
        <p:grpSpPr>
          <a:xfrm>
            <a:off x="9208064" y="2081558"/>
            <a:ext cx="2649161" cy="2699154"/>
            <a:chOff x="264440" y="1723178"/>
            <a:chExt cx="2649161" cy="2699154"/>
          </a:xfrm>
          <a:solidFill>
            <a:srgbClr val="FF0000"/>
          </a:solidFill>
        </p:grpSpPr>
        <p:sp>
          <p:nvSpPr>
            <p:cNvPr id="17" name="צורה חופשית: צורה 7">
              <a:extLst>
                <a:ext uri="{FF2B5EF4-FFF2-40B4-BE49-F238E27FC236}">
                  <a16:creationId xmlns:a16="http://schemas.microsoft.com/office/drawing/2014/main" xmlns="" id="{27867F4C-A0E3-41C2-976B-9CEAF98CC7BA}"/>
                </a:ext>
              </a:extLst>
            </p:cNvPr>
            <p:cNvSpPr/>
            <p:nvPr/>
          </p:nvSpPr>
          <p:spPr>
            <a:xfrm>
              <a:off x="276046" y="1723178"/>
              <a:ext cx="2637555" cy="1220544"/>
            </a:xfrm>
            <a:custGeom>
              <a:avLst/>
              <a:gdLst>
                <a:gd name="connsiteX0" fmla="*/ 0 w 2637555"/>
                <a:gd name="connsiteY0" fmla="*/ 0 h 1220544"/>
                <a:gd name="connsiteX1" fmla="*/ 2637555 w 2637555"/>
                <a:gd name="connsiteY1" fmla="*/ 0 h 1220544"/>
                <a:gd name="connsiteX2" fmla="*/ 2637555 w 2637555"/>
                <a:gd name="connsiteY2" fmla="*/ 1220544 h 1220544"/>
                <a:gd name="connsiteX3" fmla="*/ 0 w 2637555"/>
                <a:gd name="connsiteY3" fmla="*/ 1220544 h 1220544"/>
                <a:gd name="connsiteX4" fmla="*/ 0 w 2637555"/>
                <a:gd name="connsiteY4" fmla="*/ 0 h 122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20544">
                  <a:moveTo>
                    <a:pt x="0" y="0"/>
                  </a:moveTo>
                  <a:lnTo>
                    <a:pt x="2637555" y="0"/>
                  </a:lnTo>
                  <a:lnTo>
                    <a:pt x="2637555" y="1220544"/>
                  </a:lnTo>
                  <a:lnTo>
                    <a:pt x="0" y="1220544"/>
                  </a:lnTo>
                  <a:lnTo>
                    <a:pt x="0" y="0"/>
                  </a:lnTo>
                  <a:close/>
                </a:path>
              </a:pathLst>
            </a:cu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4400" kern="1200" dirty="0"/>
                <a:t>הגנה ויציבות</a:t>
              </a:r>
            </a:p>
          </p:txBody>
        </p:sp>
        <p:sp>
          <p:nvSpPr>
            <p:cNvPr id="18" name="צורה חופשית: צורה 9">
              <a:extLst>
                <a:ext uri="{FF2B5EF4-FFF2-40B4-BE49-F238E27FC236}">
                  <a16:creationId xmlns:a16="http://schemas.microsoft.com/office/drawing/2014/main" xmlns="" id="{C3EB473F-A1A2-4449-8DD6-94C698F16CCA}"/>
                </a:ext>
              </a:extLst>
            </p:cNvPr>
            <p:cNvSpPr/>
            <p:nvPr/>
          </p:nvSpPr>
          <p:spPr>
            <a:xfrm>
              <a:off x="264440" y="3146273"/>
              <a:ext cx="2637555" cy="1276059"/>
            </a:xfrm>
            <a:custGeom>
              <a:avLst/>
              <a:gdLst>
                <a:gd name="connsiteX0" fmla="*/ 0 w 2637555"/>
                <a:gd name="connsiteY0" fmla="*/ 0 h 1276059"/>
                <a:gd name="connsiteX1" fmla="*/ 2637555 w 2637555"/>
                <a:gd name="connsiteY1" fmla="*/ 0 h 1276059"/>
                <a:gd name="connsiteX2" fmla="*/ 2637555 w 2637555"/>
                <a:gd name="connsiteY2" fmla="*/ 1276059 h 1276059"/>
                <a:gd name="connsiteX3" fmla="*/ 0 w 2637555"/>
                <a:gd name="connsiteY3" fmla="*/ 1276059 h 1276059"/>
                <a:gd name="connsiteX4" fmla="*/ 0 w 2637555"/>
                <a:gd name="connsiteY4" fmla="*/ 0 h 127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76059">
                  <a:moveTo>
                    <a:pt x="0" y="0"/>
                  </a:moveTo>
                  <a:lnTo>
                    <a:pt x="2637555" y="0"/>
                  </a:lnTo>
                  <a:lnTo>
                    <a:pt x="2637555" y="1276059"/>
                  </a:lnTo>
                  <a:lnTo>
                    <a:pt x="0" y="1276059"/>
                  </a:lnTo>
                  <a:lnTo>
                    <a:pt x="0" y="0"/>
                  </a:lnTo>
                  <a:close/>
                </a:path>
              </a:pathLst>
            </a:custGeom>
            <a:grpFill/>
          </p:spPr>
          <p:style>
            <a:lnRef idx="2">
              <a:schemeClr val="lt1">
                <a:hueOff val="0"/>
                <a:satOff val="0"/>
                <a:lumOff val="0"/>
                <a:alphaOff val="0"/>
              </a:schemeClr>
            </a:lnRef>
            <a:fillRef idx="1">
              <a:schemeClr val="accent5">
                <a:hueOff val="7968348"/>
                <a:satOff val="0"/>
                <a:lumOff val="5294"/>
                <a:alphaOff val="0"/>
              </a:schemeClr>
            </a:fillRef>
            <a:effectRef idx="0">
              <a:schemeClr val="accent5">
                <a:hueOff val="7968348"/>
                <a:satOff val="0"/>
                <a:lumOff val="5294"/>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תנועה</a:t>
              </a:r>
            </a:p>
          </p:txBody>
        </p:sp>
      </p:grpSp>
      <p:sp>
        <p:nvSpPr>
          <p:cNvPr id="19" name="מלבן 18">
            <a:extLst>
              <a:ext uri="{FF2B5EF4-FFF2-40B4-BE49-F238E27FC236}">
                <a16:creationId xmlns:a16="http://schemas.microsoft.com/office/drawing/2014/main" xmlns="" id="{67699283-C978-46A7-92F3-FB1F5E391E97}"/>
              </a:ext>
            </a:extLst>
          </p:cNvPr>
          <p:cNvSpPr/>
          <p:nvPr/>
        </p:nvSpPr>
        <p:spPr>
          <a:xfrm>
            <a:off x="9208065" y="1409616"/>
            <a:ext cx="2591443" cy="5560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תפקוד העצם</a:t>
            </a:r>
          </a:p>
        </p:txBody>
      </p:sp>
      <p:sp>
        <p:nvSpPr>
          <p:cNvPr id="20" name="מלבן 19">
            <a:extLst>
              <a:ext uri="{FF2B5EF4-FFF2-40B4-BE49-F238E27FC236}">
                <a16:creationId xmlns:a16="http://schemas.microsoft.com/office/drawing/2014/main" xmlns="" id="{9ED60F80-D0DE-4591-A202-AD48B83C41BB}"/>
              </a:ext>
            </a:extLst>
          </p:cNvPr>
          <p:cNvSpPr/>
          <p:nvPr/>
        </p:nvSpPr>
        <p:spPr>
          <a:xfrm>
            <a:off x="3162145" y="4361566"/>
            <a:ext cx="2591443" cy="5560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מבנה העצם</a:t>
            </a:r>
          </a:p>
        </p:txBody>
      </p:sp>
      <p:sp>
        <p:nvSpPr>
          <p:cNvPr id="13" name="אליפסה 12">
            <a:extLst>
              <a:ext uri="{FF2B5EF4-FFF2-40B4-BE49-F238E27FC236}">
                <a16:creationId xmlns:a16="http://schemas.microsoft.com/office/drawing/2014/main" xmlns="" id="{1B12D9AB-405E-4198-9188-7F713C37E7DA}"/>
              </a:ext>
            </a:extLst>
          </p:cNvPr>
          <p:cNvSpPr/>
          <p:nvPr/>
        </p:nvSpPr>
        <p:spPr>
          <a:xfrm>
            <a:off x="2930833" y="5005650"/>
            <a:ext cx="2670355" cy="138022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אליפסה 13">
            <a:extLst>
              <a:ext uri="{FF2B5EF4-FFF2-40B4-BE49-F238E27FC236}">
                <a16:creationId xmlns:a16="http://schemas.microsoft.com/office/drawing/2014/main" xmlns="" id="{20FE6A40-1260-497F-961D-8E9271BE38D9}"/>
              </a:ext>
            </a:extLst>
          </p:cNvPr>
          <p:cNvSpPr/>
          <p:nvPr/>
        </p:nvSpPr>
        <p:spPr>
          <a:xfrm>
            <a:off x="9016208" y="3300168"/>
            <a:ext cx="2670355" cy="138022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1" name="30sec_final" descr="30sec_final">
            <a:hlinkClick r:id="" action="ppaction://media"/>
            <a:extLst>
              <a:ext uri="{FF2B5EF4-FFF2-40B4-BE49-F238E27FC236}">
                <a16:creationId xmlns:a16="http://schemas.microsoft.com/office/drawing/2014/main" xmlns=""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85175" y="269387"/>
            <a:ext cx="1540938" cy="549601"/>
          </a:xfrm>
          <a:prstGeom prst="rect">
            <a:avLst/>
          </a:prstGeom>
        </p:spPr>
      </p:pic>
      <p:pic>
        <p:nvPicPr>
          <p:cNvPr id="6146"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40441" t="33553" r="49695" b="45452"/>
          <a:stretch/>
        </p:blipFill>
        <p:spPr bwMode="auto">
          <a:xfrm rot="5400000">
            <a:off x="1899645" y="1351173"/>
            <a:ext cx="2154447" cy="2578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6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3ACAA41E-15AD-4396-A464-879566D884FC}"/>
              </a:ext>
            </a:extLst>
          </p:cNvPr>
          <p:cNvSpPr>
            <a:spLocks noGrp="1"/>
          </p:cNvSpPr>
          <p:nvPr>
            <p:ph type="body" sz="quarter" idx="11"/>
          </p:nvPr>
        </p:nvSpPr>
        <p:spPr/>
        <p:txBody>
          <a:bodyPr>
            <a:normAutofit lnSpcReduction="10000"/>
          </a:bodyPr>
          <a:lstStyle/>
          <a:p>
            <a:r>
              <a:rPr lang="he-IL" dirty="0"/>
              <a:t>הקשר בין מבנה העצמות לתפקוד השלד</a:t>
            </a:r>
          </a:p>
        </p:txBody>
      </p:sp>
      <p:sp>
        <p:nvSpPr>
          <p:cNvPr id="5" name="מלבן 4">
            <a:extLst>
              <a:ext uri="{FF2B5EF4-FFF2-40B4-BE49-F238E27FC236}">
                <a16:creationId xmlns:a16="http://schemas.microsoft.com/office/drawing/2014/main" xmlns="" id="{C15B8BE7-3C60-407B-9352-39F67F190089}"/>
              </a:ext>
            </a:extLst>
          </p:cNvPr>
          <p:cNvSpPr/>
          <p:nvPr/>
        </p:nvSpPr>
        <p:spPr>
          <a:xfrm>
            <a:off x="577138" y="1431834"/>
            <a:ext cx="10873896" cy="3416320"/>
          </a:xfrm>
          <a:prstGeom prst="rect">
            <a:avLst/>
          </a:prstGeom>
        </p:spPr>
        <p:txBody>
          <a:bodyPr wrap="square">
            <a:spAutoFit/>
          </a:bodyPr>
          <a:lstStyle/>
          <a:p>
            <a:pPr algn="r"/>
            <a:r>
              <a:rPr lang="he-IL" sz="3600" b="1" dirty="0">
                <a:solidFill>
                  <a:srgbClr val="FF0000"/>
                </a:solidFill>
              </a:rPr>
              <a:t>מסקנה: </a:t>
            </a:r>
          </a:p>
          <a:p>
            <a:pPr algn="r"/>
            <a:endParaRPr lang="he-IL" sz="3600" dirty="0"/>
          </a:p>
          <a:p>
            <a:pPr marL="571500" indent="-571500" algn="r" rtl="1">
              <a:buFont typeface="Wingdings" panose="05000000000000000000" pitchFamily="2" charset="2"/>
              <a:buChar char="Ø"/>
            </a:pPr>
            <a:r>
              <a:rPr lang="he-IL" sz="3600" dirty="0"/>
              <a:t>מבנה העצמות מותאם לתפקודו של השלד, תנועה לגוף.</a:t>
            </a:r>
          </a:p>
          <a:p>
            <a:pPr marL="571500" indent="-571500" algn="r" rtl="1">
              <a:buFont typeface="Wingdings" panose="05000000000000000000" pitchFamily="2" charset="2"/>
              <a:buChar char="Ø"/>
            </a:pPr>
            <a:r>
              <a:rPr lang="he-IL" sz="3600" dirty="0"/>
              <a:t>העצמות הקטנות מאפשרות </a:t>
            </a:r>
            <a:r>
              <a:rPr lang="he-IL" sz="3600" dirty="0" smtClean="0"/>
              <a:t>לבצע </a:t>
            </a:r>
            <a:r>
              <a:rPr lang="he-IL" sz="3600" dirty="0"/>
              <a:t>פעולות עדינות, כמו: כתיבה, גזירה.</a:t>
            </a:r>
          </a:p>
          <a:p>
            <a:pPr marL="571500" indent="-571500" algn="r" rtl="1">
              <a:buFont typeface="Wingdings" panose="05000000000000000000" pitchFamily="2" charset="2"/>
              <a:buChar char="Ø"/>
            </a:pPr>
            <a:endParaRPr lang="en-US" sz="3600" dirty="0"/>
          </a:p>
        </p:txBody>
      </p:sp>
    </p:spTree>
    <p:extLst>
      <p:ext uri="{BB962C8B-B14F-4D97-AF65-F5344CB8AC3E}">
        <p14:creationId xmlns:p14="http://schemas.microsoft.com/office/powerpoint/2010/main" val="214618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C206D83-3295-44CF-89AD-733DC6B01104}"/>
              </a:ext>
            </a:extLst>
          </p:cNvPr>
          <p:cNvSpPr>
            <a:spLocks noGrp="1"/>
          </p:cNvSpPr>
          <p:nvPr>
            <p:ph type="body" sz="quarter" idx="11"/>
          </p:nvPr>
        </p:nvSpPr>
        <p:spPr/>
        <p:txBody>
          <a:bodyPr>
            <a:normAutofit lnSpcReduction="10000"/>
          </a:bodyPr>
          <a:lstStyle/>
          <a:p>
            <a:r>
              <a:rPr lang="he-IL" dirty="0"/>
              <a:t>הקשר בין מבנה העצמות לתפקוד השלד</a:t>
            </a:r>
          </a:p>
        </p:txBody>
      </p:sp>
      <p:graphicFrame>
        <p:nvGraphicFramePr>
          <p:cNvPr id="4" name="טבלה 4">
            <a:extLst>
              <a:ext uri="{FF2B5EF4-FFF2-40B4-BE49-F238E27FC236}">
                <a16:creationId xmlns:a16="http://schemas.microsoft.com/office/drawing/2014/main" xmlns="" id="{C5165F7A-9523-4441-A41E-D8578D44BFE9}"/>
              </a:ext>
            </a:extLst>
          </p:cNvPr>
          <p:cNvGraphicFramePr>
            <a:graphicFrameLocks noGrp="1"/>
          </p:cNvGraphicFramePr>
          <p:nvPr>
            <p:extLst>
              <p:ext uri="{D42A27DB-BD31-4B8C-83A1-F6EECF244321}">
                <p14:modId xmlns:p14="http://schemas.microsoft.com/office/powerpoint/2010/main" val="2414885952"/>
              </p:ext>
            </p:extLst>
          </p:nvPr>
        </p:nvGraphicFramePr>
        <p:xfrm>
          <a:off x="1166631" y="1574614"/>
          <a:ext cx="9853081" cy="4682674"/>
        </p:xfrm>
        <a:graphic>
          <a:graphicData uri="http://schemas.openxmlformats.org/drawingml/2006/table">
            <a:tbl>
              <a:tblPr rtl="1" firstRow="1" bandRow="1">
                <a:tableStyleId>{BC89EF96-8CEA-46FF-86C4-4CE0E7609802}</a:tableStyleId>
              </a:tblPr>
              <a:tblGrid>
                <a:gridCol w="3264618">
                  <a:extLst>
                    <a:ext uri="{9D8B030D-6E8A-4147-A177-3AD203B41FA5}">
                      <a16:colId xmlns:a16="http://schemas.microsoft.com/office/drawing/2014/main" xmlns="" val="3514460878"/>
                    </a:ext>
                  </a:extLst>
                </a:gridCol>
                <a:gridCol w="3024156">
                  <a:extLst>
                    <a:ext uri="{9D8B030D-6E8A-4147-A177-3AD203B41FA5}">
                      <a16:colId xmlns:a16="http://schemas.microsoft.com/office/drawing/2014/main" xmlns="" val="3251797762"/>
                    </a:ext>
                  </a:extLst>
                </a:gridCol>
                <a:gridCol w="3564307">
                  <a:extLst>
                    <a:ext uri="{9D8B030D-6E8A-4147-A177-3AD203B41FA5}">
                      <a16:colId xmlns:a16="http://schemas.microsoft.com/office/drawing/2014/main" xmlns="" val="1550316507"/>
                    </a:ext>
                  </a:extLst>
                </a:gridCol>
              </a:tblGrid>
              <a:tr h="1015457">
                <a:tc>
                  <a:txBody>
                    <a:bodyPr/>
                    <a:lstStyle/>
                    <a:p>
                      <a:pPr algn="ctr" rtl="1"/>
                      <a:r>
                        <a:rPr lang="he-IL" sz="4000" dirty="0" smtClean="0">
                          <a:solidFill>
                            <a:schemeClr val="accent1">
                              <a:lumMod val="75000"/>
                            </a:schemeClr>
                          </a:solidFill>
                        </a:rPr>
                        <a:t>מבנה העצם</a:t>
                      </a:r>
                      <a:endParaRPr lang="he-IL" sz="4000" dirty="0">
                        <a:solidFill>
                          <a:schemeClr val="accent1">
                            <a:lumMod val="75000"/>
                          </a:schemeClr>
                        </a:solidFill>
                      </a:endParaRPr>
                    </a:p>
                  </a:txBody>
                  <a:tcPr anchor="ctr"/>
                </a:tc>
                <a:tc>
                  <a:txBody>
                    <a:bodyPr/>
                    <a:lstStyle/>
                    <a:p>
                      <a:pPr algn="ctr" rtl="1"/>
                      <a:r>
                        <a:rPr lang="he-IL" sz="4000" dirty="0" smtClean="0">
                          <a:solidFill>
                            <a:schemeClr val="accent1">
                              <a:lumMod val="75000"/>
                            </a:schemeClr>
                          </a:solidFill>
                        </a:rPr>
                        <a:t>תפקוד העצם</a:t>
                      </a:r>
                      <a:endParaRPr lang="he-IL" sz="4000" dirty="0">
                        <a:solidFill>
                          <a:schemeClr val="accent1">
                            <a:lumMod val="75000"/>
                          </a:schemeClr>
                        </a:solidFill>
                      </a:endParaRPr>
                    </a:p>
                  </a:txBody>
                  <a:tcPr anchor="ctr"/>
                </a:tc>
                <a:tc>
                  <a:txBody>
                    <a:bodyPr/>
                    <a:lstStyle/>
                    <a:p>
                      <a:pPr algn="ctr" rtl="1"/>
                      <a:r>
                        <a:rPr lang="he-IL" sz="4000" dirty="0" smtClean="0">
                          <a:solidFill>
                            <a:schemeClr val="accent1">
                              <a:lumMod val="75000"/>
                            </a:schemeClr>
                          </a:solidFill>
                        </a:rPr>
                        <a:t>דוגמאות</a:t>
                      </a:r>
                      <a:endParaRPr lang="he-IL" sz="4000" dirty="0">
                        <a:solidFill>
                          <a:schemeClr val="accent1">
                            <a:lumMod val="75000"/>
                          </a:schemeClr>
                        </a:solidFill>
                      </a:endParaRPr>
                    </a:p>
                  </a:txBody>
                  <a:tcPr anchor="ctr"/>
                </a:tc>
                <a:extLst>
                  <a:ext uri="{0D108BD9-81ED-4DB2-BD59-A6C34878D82A}">
                    <a16:rowId xmlns:a16="http://schemas.microsoft.com/office/drawing/2014/main" xmlns="" val="2067324979"/>
                  </a:ext>
                </a:extLst>
              </a:tr>
              <a:tr h="1015457">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600" dirty="0" smtClean="0">
                          <a:solidFill>
                            <a:srgbClr val="FF0000"/>
                          </a:solidFill>
                        </a:rPr>
                        <a:t>שטוחה ורחבה</a:t>
                      </a:r>
                    </a:p>
                    <a:p>
                      <a:pPr algn="ctr" rtl="1"/>
                      <a:endParaRPr lang="he-IL" sz="3200" b="0" dirty="0">
                        <a:solidFill>
                          <a:srgbClr val="002060"/>
                        </a:solidFill>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smtClean="0">
                          <a:ln>
                            <a:noFill/>
                          </a:ln>
                          <a:solidFill>
                            <a:srgbClr val="FF0000"/>
                          </a:solidFill>
                          <a:effectLst/>
                          <a:uLnTx/>
                          <a:uFillTx/>
                          <a:latin typeface="+mn-lt"/>
                          <a:ea typeface="+mn-ea"/>
                          <a:cs typeface="+mn-cs"/>
                        </a:rPr>
                        <a:t>הגנה ויציבות</a:t>
                      </a:r>
                    </a:p>
                    <a:p>
                      <a:pPr algn="r" rtl="1"/>
                      <a:endParaRPr lang="he-IL" dirty="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smtClean="0">
                          <a:ln>
                            <a:noFill/>
                          </a:ln>
                          <a:solidFill>
                            <a:srgbClr val="FF0000"/>
                          </a:solidFill>
                          <a:effectLst/>
                          <a:uLnTx/>
                          <a:uFillTx/>
                          <a:latin typeface="+mn-lt"/>
                          <a:ea typeface="+mn-ea"/>
                          <a:cs typeface="+mn-cs"/>
                        </a:rPr>
                        <a:t>עצם הגולגולת, האגן, הצלעות</a:t>
                      </a:r>
                    </a:p>
                    <a:p>
                      <a:pPr algn="r" rtl="1"/>
                      <a:endParaRPr lang="he-IL" dirty="0"/>
                    </a:p>
                  </a:txBody>
                  <a:tcPr/>
                </a:tc>
                <a:extLst>
                  <a:ext uri="{0D108BD9-81ED-4DB2-BD59-A6C34878D82A}">
                    <a16:rowId xmlns:a16="http://schemas.microsoft.com/office/drawing/2014/main" xmlns="" val="1821472985"/>
                  </a:ext>
                </a:extLst>
              </a:tr>
              <a:tr h="1015457">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דקה וקטנה</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תנועות עדינות</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עצמות כפות הידיים והרגליים</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extLst>
                  <a:ext uri="{0D108BD9-81ED-4DB2-BD59-A6C34878D82A}">
                    <a16:rowId xmlns:a16="http://schemas.microsoft.com/office/drawing/2014/main" xmlns="" val="1381357761"/>
                  </a:ext>
                </a:extLst>
              </a:tr>
              <a:tr h="1015457">
                <a:tc>
                  <a:txBody>
                    <a:bodyPr/>
                    <a:lstStyle/>
                    <a:p>
                      <a:pPr marL="0" algn="r" defTabSz="914400" rtl="1" eaLnBrk="1" latinLnBrk="0" hangingPunct="1"/>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r" defTabSz="914400" rtl="1" eaLnBrk="1" latinLnBrk="0" hangingPunct="1"/>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r" defTabSz="914400" rtl="1" eaLnBrk="1" latinLnBrk="0" hangingPunct="1"/>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088250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F7959F-F1AE-497E-882D-1FB035CD15DA}"/>
              </a:ext>
            </a:extLst>
          </p:cNvPr>
          <p:cNvSpPr>
            <a:spLocks noGrp="1"/>
          </p:cNvSpPr>
          <p:nvPr>
            <p:ph type="body" sz="quarter" idx="11"/>
          </p:nvPr>
        </p:nvSpPr>
        <p:spPr>
          <a:xfrm>
            <a:off x="655155" y="254402"/>
            <a:ext cx="10881689" cy="628195"/>
          </a:xfrm>
        </p:spPr>
        <p:txBody>
          <a:bodyPr>
            <a:normAutofit lnSpcReduction="10000"/>
          </a:bodyPr>
          <a:lstStyle/>
          <a:p>
            <a:r>
              <a:rPr lang="he-IL" dirty="0"/>
              <a:t>הקשר בין מבנה העצמות לתפקוד השלד</a:t>
            </a:r>
          </a:p>
        </p:txBody>
      </p:sp>
      <p:graphicFrame>
        <p:nvGraphicFramePr>
          <p:cNvPr id="12" name="דיאגרמה 11">
            <a:extLst>
              <a:ext uri="{FF2B5EF4-FFF2-40B4-BE49-F238E27FC236}">
                <a16:creationId xmlns:a16="http://schemas.microsoft.com/office/drawing/2014/main" xmlns="" id="{47AEEF9C-AF22-4DB0-BC7D-2225515FD7A1}"/>
              </a:ext>
            </a:extLst>
          </p:cNvPr>
          <p:cNvGraphicFramePr/>
          <p:nvPr>
            <p:extLst>
              <p:ext uri="{D42A27DB-BD31-4B8C-83A1-F6EECF244321}">
                <p14:modId xmlns:p14="http://schemas.microsoft.com/office/powerpoint/2010/main" val="1765682204"/>
              </p:ext>
            </p:extLst>
          </p:nvPr>
        </p:nvGraphicFramePr>
        <p:xfrm>
          <a:off x="152399" y="4425734"/>
          <a:ext cx="8610934" cy="275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קבוצה 15">
            <a:extLst>
              <a:ext uri="{FF2B5EF4-FFF2-40B4-BE49-F238E27FC236}">
                <a16:creationId xmlns:a16="http://schemas.microsoft.com/office/drawing/2014/main" xmlns="" id="{E8D1BE4A-0CA6-4C35-BC47-E20F1C02B226}"/>
              </a:ext>
            </a:extLst>
          </p:cNvPr>
          <p:cNvGrpSpPr/>
          <p:nvPr/>
        </p:nvGrpSpPr>
        <p:grpSpPr>
          <a:xfrm>
            <a:off x="9208064" y="2081558"/>
            <a:ext cx="2649161" cy="2699154"/>
            <a:chOff x="264440" y="1723178"/>
            <a:chExt cx="2649161" cy="2699154"/>
          </a:xfrm>
          <a:solidFill>
            <a:srgbClr val="FF0000"/>
          </a:solidFill>
        </p:grpSpPr>
        <p:sp>
          <p:nvSpPr>
            <p:cNvPr id="17" name="צורה חופשית: צורה 7">
              <a:extLst>
                <a:ext uri="{FF2B5EF4-FFF2-40B4-BE49-F238E27FC236}">
                  <a16:creationId xmlns:a16="http://schemas.microsoft.com/office/drawing/2014/main" xmlns="" id="{27867F4C-A0E3-41C2-976B-9CEAF98CC7BA}"/>
                </a:ext>
              </a:extLst>
            </p:cNvPr>
            <p:cNvSpPr/>
            <p:nvPr/>
          </p:nvSpPr>
          <p:spPr>
            <a:xfrm>
              <a:off x="276046" y="1723178"/>
              <a:ext cx="2637555" cy="1220544"/>
            </a:xfrm>
            <a:custGeom>
              <a:avLst/>
              <a:gdLst>
                <a:gd name="connsiteX0" fmla="*/ 0 w 2637555"/>
                <a:gd name="connsiteY0" fmla="*/ 0 h 1220544"/>
                <a:gd name="connsiteX1" fmla="*/ 2637555 w 2637555"/>
                <a:gd name="connsiteY1" fmla="*/ 0 h 1220544"/>
                <a:gd name="connsiteX2" fmla="*/ 2637555 w 2637555"/>
                <a:gd name="connsiteY2" fmla="*/ 1220544 h 1220544"/>
                <a:gd name="connsiteX3" fmla="*/ 0 w 2637555"/>
                <a:gd name="connsiteY3" fmla="*/ 1220544 h 1220544"/>
                <a:gd name="connsiteX4" fmla="*/ 0 w 2637555"/>
                <a:gd name="connsiteY4" fmla="*/ 0 h 122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20544">
                  <a:moveTo>
                    <a:pt x="0" y="0"/>
                  </a:moveTo>
                  <a:lnTo>
                    <a:pt x="2637555" y="0"/>
                  </a:lnTo>
                  <a:lnTo>
                    <a:pt x="2637555" y="1220544"/>
                  </a:lnTo>
                  <a:lnTo>
                    <a:pt x="0" y="1220544"/>
                  </a:lnTo>
                  <a:lnTo>
                    <a:pt x="0" y="0"/>
                  </a:lnTo>
                  <a:close/>
                </a:path>
              </a:pathLst>
            </a:cu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4400" kern="1200" dirty="0"/>
                <a:t>הגנה ויציבות</a:t>
              </a:r>
            </a:p>
          </p:txBody>
        </p:sp>
        <p:sp>
          <p:nvSpPr>
            <p:cNvPr id="18" name="צורה חופשית: צורה 9">
              <a:extLst>
                <a:ext uri="{FF2B5EF4-FFF2-40B4-BE49-F238E27FC236}">
                  <a16:creationId xmlns:a16="http://schemas.microsoft.com/office/drawing/2014/main" xmlns="" id="{C3EB473F-A1A2-4449-8DD6-94C698F16CCA}"/>
                </a:ext>
              </a:extLst>
            </p:cNvPr>
            <p:cNvSpPr/>
            <p:nvPr/>
          </p:nvSpPr>
          <p:spPr>
            <a:xfrm>
              <a:off x="264440" y="3146273"/>
              <a:ext cx="2637555" cy="1276059"/>
            </a:xfrm>
            <a:custGeom>
              <a:avLst/>
              <a:gdLst>
                <a:gd name="connsiteX0" fmla="*/ 0 w 2637555"/>
                <a:gd name="connsiteY0" fmla="*/ 0 h 1276059"/>
                <a:gd name="connsiteX1" fmla="*/ 2637555 w 2637555"/>
                <a:gd name="connsiteY1" fmla="*/ 0 h 1276059"/>
                <a:gd name="connsiteX2" fmla="*/ 2637555 w 2637555"/>
                <a:gd name="connsiteY2" fmla="*/ 1276059 h 1276059"/>
                <a:gd name="connsiteX3" fmla="*/ 0 w 2637555"/>
                <a:gd name="connsiteY3" fmla="*/ 1276059 h 1276059"/>
                <a:gd name="connsiteX4" fmla="*/ 0 w 2637555"/>
                <a:gd name="connsiteY4" fmla="*/ 0 h 127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76059">
                  <a:moveTo>
                    <a:pt x="0" y="0"/>
                  </a:moveTo>
                  <a:lnTo>
                    <a:pt x="2637555" y="0"/>
                  </a:lnTo>
                  <a:lnTo>
                    <a:pt x="2637555" y="1276059"/>
                  </a:lnTo>
                  <a:lnTo>
                    <a:pt x="0" y="1276059"/>
                  </a:lnTo>
                  <a:lnTo>
                    <a:pt x="0" y="0"/>
                  </a:lnTo>
                  <a:close/>
                </a:path>
              </a:pathLst>
            </a:custGeom>
            <a:grpFill/>
          </p:spPr>
          <p:style>
            <a:lnRef idx="2">
              <a:schemeClr val="lt1">
                <a:hueOff val="0"/>
                <a:satOff val="0"/>
                <a:lumOff val="0"/>
                <a:alphaOff val="0"/>
              </a:schemeClr>
            </a:lnRef>
            <a:fillRef idx="1">
              <a:schemeClr val="accent5">
                <a:hueOff val="7968348"/>
                <a:satOff val="0"/>
                <a:lumOff val="5294"/>
                <a:alphaOff val="0"/>
              </a:schemeClr>
            </a:fillRef>
            <a:effectRef idx="0">
              <a:schemeClr val="accent5">
                <a:hueOff val="7968348"/>
                <a:satOff val="0"/>
                <a:lumOff val="5294"/>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תנועה</a:t>
              </a:r>
            </a:p>
          </p:txBody>
        </p:sp>
      </p:grpSp>
      <p:sp>
        <p:nvSpPr>
          <p:cNvPr id="19" name="מלבן 18">
            <a:extLst>
              <a:ext uri="{FF2B5EF4-FFF2-40B4-BE49-F238E27FC236}">
                <a16:creationId xmlns:a16="http://schemas.microsoft.com/office/drawing/2014/main" xmlns="" id="{67699283-C978-46A7-92F3-FB1F5E391E97}"/>
              </a:ext>
            </a:extLst>
          </p:cNvPr>
          <p:cNvSpPr/>
          <p:nvPr/>
        </p:nvSpPr>
        <p:spPr>
          <a:xfrm>
            <a:off x="9208065" y="1409616"/>
            <a:ext cx="2591443" cy="5560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תפקוד העצם</a:t>
            </a:r>
          </a:p>
        </p:txBody>
      </p:sp>
      <p:sp>
        <p:nvSpPr>
          <p:cNvPr id="20" name="מלבן 19">
            <a:extLst>
              <a:ext uri="{FF2B5EF4-FFF2-40B4-BE49-F238E27FC236}">
                <a16:creationId xmlns:a16="http://schemas.microsoft.com/office/drawing/2014/main" xmlns="" id="{9ED60F80-D0DE-4591-A202-AD48B83C41BB}"/>
              </a:ext>
            </a:extLst>
          </p:cNvPr>
          <p:cNvSpPr/>
          <p:nvPr/>
        </p:nvSpPr>
        <p:spPr>
          <a:xfrm>
            <a:off x="3162145" y="4361566"/>
            <a:ext cx="2591443" cy="5560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מבנה העצם</a:t>
            </a:r>
          </a:p>
        </p:txBody>
      </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3478" y="1464819"/>
            <a:ext cx="2317082" cy="231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70547" t="38295" b="19404"/>
          <a:stretch/>
        </p:blipFill>
        <p:spPr bwMode="auto">
          <a:xfrm>
            <a:off x="4457866" y="1550146"/>
            <a:ext cx="1782513" cy="225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483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F7959F-F1AE-497E-882D-1FB035CD15DA}"/>
              </a:ext>
            </a:extLst>
          </p:cNvPr>
          <p:cNvSpPr>
            <a:spLocks noGrp="1"/>
          </p:cNvSpPr>
          <p:nvPr>
            <p:ph type="body" sz="quarter" idx="11"/>
          </p:nvPr>
        </p:nvSpPr>
        <p:spPr>
          <a:xfrm>
            <a:off x="655155" y="254402"/>
            <a:ext cx="10881689" cy="628195"/>
          </a:xfrm>
        </p:spPr>
        <p:txBody>
          <a:bodyPr>
            <a:normAutofit lnSpcReduction="10000"/>
          </a:bodyPr>
          <a:lstStyle/>
          <a:p>
            <a:r>
              <a:rPr lang="he-IL" dirty="0"/>
              <a:t>הקשר בין מבנה העצמות לתפקוד השלד</a:t>
            </a:r>
          </a:p>
        </p:txBody>
      </p:sp>
      <p:graphicFrame>
        <p:nvGraphicFramePr>
          <p:cNvPr id="12" name="דיאגרמה 11">
            <a:extLst>
              <a:ext uri="{FF2B5EF4-FFF2-40B4-BE49-F238E27FC236}">
                <a16:creationId xmlns:a16="http://schemas.microsoft.com/office/drawing/2014/main" xmlns="" id="{47AEEF9C-AF22-4DB0-BC7D-2225515FD7A1}"/>
              </a:ext>
            </a:extLst>
          </p:cNvPr>
          <p:cNvGraphicFramePr/>
          <p:nvPr>
            <p:extLst>
              <p:ext uri="{D42A27DB-BD31-4B8C-83A1-F6EECF244321}">
                <p14:modId xmlns:p14="http://schemas.microsoft.com/office/powerpoint/2010/main" val="2116674902"/>
              </p:ext>
            </p:extLst>
          </p:nvPr>
        </p:nvGraphicFramePr>
        <p:xfrm>
          <a:off x="152399" y="4425734"/>
          <a:ext cx="8610934" cy="2753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6" name="קבוצה 15">
            <a:extLst>
              <a:ext uri="{FF2B5EF4-FFF2-40B4-BE49-F238E27FC236}">
                <a16:creationId xmlns:a16="http://schemas.microsoft.com/office/drawing/2014/main" xmlns="" id="{E8D1BE4A-0CA6-4C35-BC47-E20F1C02B226}"/>
              </a:ext>
            </a:extLst>
          </p:cNvPr>
          <p:cNvGrpSpPr/>
          <p:nvPr/>
        </p:nvGrpSpPr>
        <p:grpSpPr>
          <a:xfrm>
            <a:off x="9208064" y="2081558"/>
            <a:ext cx="2649161" cy="2699154"/>
            <a:chOff x="264440" y="1723178"/>
            <a:chExt cx="2649161" cy="2699154"/>
          </a:xfrm>
          <a:solidFill>
            <a:srgbClr val="FF0000"/>
          </a:solidFill>
        </p:grpSpPr>
        <p:sp>
          <p:nvSpPr>
            <p:cNvPr id="17" name="צורה חופשית: צורה 7">
              <a:extLst>
                <a:ext uri="{FF2B5EF4-FFF2-40B4-BE49-F238E27FC236}">
                  <a16:creationId xmlns:a16="http://schemas.microsoft.com/office/drawing/2014/main" xmlns="" id="{27867F4C-A0E3-41C2-976B-9CEAF98CC7BA}"/>
                </a:ext>
              </a:extLst>
            </p:cNvPr>
            <p:cNvSpPr/>
            <p:nvPr/>
          </p:nvSpPr>
          <p:spPr>
            <a:xfrm>
              <a:off x="276046" y="1723178"/>
              <a:ext cx="2637555" cy="1220544"/>
            </a:xfrm>
            <a:custGeom>
              <a:avLst/>
              <a:gdLst>
                <a:gd name="connsiteX0" fmla="*/ 0 w 2637555"/>
                <a:gd name="connsiteY0" fmla="*/ 0 h 1220544"/>
                <a:gd name="connsiteX1" fmla="*/ 2637555 w 2637555"/>
                <a:gd name="connsiteY1" fmla="*/ 0 h 1220544"/>
                <a:gd name="connsiteX2" fmla="*/ 2637555 w 2637555"/>
                <a:gd name="connsiteY2" fmla="*/ 1220544 h 1220544"/>
                <a:gd name="connsiteX3" fmla="*/ 0 w 2637555"/>
                <a:gd name="connsiteY3" fmla="*/ 1220544 h 1220544"/>
                <a:gd name="connsiteX4" fmla="*/ 0 w 2637555"/>
                <a:gd name="connsiteY4" fmla="*/ 0 h 122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20544">
                  <a:moveTo>
                    <a:pt x="0" y="0"/>
                  </a:moveTo>
                  <a:lnTo>
                    <a:pt x="2637555" y="0"/>
                  </a:lnTo>
                  <a:lnTo>
                    <a:pt x="2637555" y="1220544"/>
                  </a:lnTo>
                  <a:lnTo>
                    <a:pt x="0" y="1220544"/>
                  </a:lnTo>
                  <a:lnTo>
                    <a:pt x="0" y="0"/>
                  </a:lnTo>
                  <a:close/>
                </a:path>
              </a:pathLst>
            </a:cu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4400" kern="1200" dirty="0"/>
                <a:t>הגנה ויציבות</a:t>
              </a:r>
            </a:p>
          </p:txBody>
        </p:sp>
        <p:sp>
          <p:nvSpPr>
            <p:cNvPr id="18" name="צורה חופשית: צורה 9">
              <a:extLst>
                <a:ext uri="{FF2B5EF4-FFF2-40B4-BE49-F238E27FC236}">
                  <a16:creationId xmlns:a16="http://schemas.microsoft.com/office/drawing/2014/main" xmlns="" id="{C3EB473F-A1A2-4449-8DD6-94C698F16CCA}"/>
                </a:ext>
              </a:extLst>
            </p:cNvPr>
            <p:cNvSpPr/>
            <p:nvPr/>
          </p:nvSpPr>
          <p:spPr>
            <a:xfrm>
              <a:off x="264440" y="3146273"/>
              <a:ext cx="2637555" cy="1276059"/>
            </a:xfrm>
            <a:custGeom>
              <a:avLst/>
              <a:gdLst>
                <a:gd name="connsiteX0" fmla="*/ 0 w 2637555"/>
                <a:gd name="connsiteY0" fmla="*/ 0 h 1276059"/>
                <a:gd name="connsiteX1" fmla="*/ 2637555 w 2637555"/>
                <a:gd name="connsiteY1" fmla="*/ 0 h 1276059"/>
                <a:gd name="connsiteX2" fmla="*/ 2637555 w 2637555"/>
                <a:gd name="connsiteY2" fmla="*/ 1276059 h 1276059"/>
                <a:gd name="connsiteX3" fmla="*/ 0 w 2637555"/>
                <a:gd name="connsiteY3" fmla="*/ 1276059 h 1276059"/>
                <a:gd name="connsiteX4" fmla="*/ 0 w 2637555"/>
                <a:gd name="connsiteY4" fmla="*/ 0 h 1276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55" h="1276059">
                  <a:moveTo>
                    <a:pt x="0" y="0"/>
                  </a:moveTo>
                  <a:lnTo>
                    <a:pt x="2637555" y="0"/>
                  </a:lnTo>
                  <a:lnTo>
                    <a:pt x="2637555" y="1276059"/>
                  </a:lnTo>
                  <a:lnTo>
                    <a:pt x="0" y="1276059"/>
                  </a:lnTo>
                  <a:lnTo>
                    <a:pt x="0" y="0"/>
                  </a:lnTo>
                  <a:close/>
                </a:path>
              </a:pathLst>
            </a:custGeom>
            <a:grpFill/>
          </p:spPr>
          <p:style>
            <a:lnRef idx="2">
              <a:schemeClr val="lt1">
                <a:hueOff val="0"/>
                <a:satOff val="0"/>
                <a:lumOff val="0"/>
                <a:alphaOff val="0"/>
              </a:schemeClr>
            </a:lnRef>
            <a:fillRef idx="1">
              <a:schemeClr val="accent5">
                <a:hueOff val="7968348"/>
                <a:satOff val="0"/>
                <a:lumOff val="5294"/>
                <a:alphaOff val="0"/>
              </a:schemeClr>
            </a:fillRef>
            <a:effectRef idx="0">
              <a:schemeClr val="accent5">
                <a:hueOff val="7968348"/>
                <a:satOff val="0"/>
                <a:lumOff val="5294"/>
                <a:alphaOff val="0"/>
              </a:schemeClr>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rtl="1">
                <a:lnSpc>
                  <a:spcPct val="90000"/>
                </a:lnSpc>
                <a:spcBef>
                  <a:spcPct val="0"/>
                </a:spcBef>
                <a:spcAft>
                  <a:spcPct val="35000"/>
                </a:spcAft>
                <a:buNone/>
              </a:pPr>
              <a:r>
                <a:rPr lang="he-IL" sz="5800" kern="1200" dirty="0"/>
                <a:t>תנועה</a:t>
              </a:r>
            </a:p>
          </p:txBody>
        </p:sp>
      </p:grpSp>
      <p:sp>
        <p:nvSpPr>
          <p:cNvPr id="19" name="מלבן 18">
            <a:extLst>
              <a:ext uri="{FF2B5EF4-FFF2-40B4-BE49-F238E27FC236}">
                <a16:creationId xmlns:a16="http://schemas.microsoft.com/office/drawing/2014/main" xmlns="" id="{67699283-C978-46A7-92F3-FB1F5E391E97}"/>
              </a:ext>
            </a:extLst>
          </p:cNvPr>
          <p:cNvSpPr/>
          <p:nvPr/>
        </p:nvSpPr>
        <p:spPr>
          <a:xfrm>
            <a:off x="9208065" y="1409616"/>
            <a:ext cx="2591443" cy="55607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תפקוד העצם</a:t>
            </a:r>
          </a:p>
        </p:txBody>
      </p:sp>
      <p:sp>
        <p:nvSpPr>
          <p:cNvPr id="20" name="מלבן 19">
            <a:extLst>
              <a:ext uri="{FF2B5EF4-FFF2-40B4-BE49-F238E27FC236}">
                <a16:creationId xmlns:a16="http://schemas.microsoft.com/office/drawing/2014/main" xmlns="" id="{9ED60F80-D0DE-4591-A202-AD48B83C41BB}"/>
              </a:ext>
            </a:extLst>
          </p:cNvPr>
          <p:cNvSpPr/>
          <p:nvPr/>
        </p:nvSpPr>
        <p:spPr>
          <a:xfrm>
            <a:off x="3162145" y="4361566"/>
            <a:ext cx="2591443" cy="55607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t>מבנה העצם</a:t>
            </a:r>
          </a:p>
        </p:txBody>
      </p:sp>
      <p:sp>
        <p:nvSpPr>
          <p:cNvPr id="9" name="אליפסה 8">
            <a:extLst>
              <a:ext uri="{FF2B5EF4-FFF2-40B4-BE49-F238E27FC236}">
                <a16:creationId xmlns:a16="http://schemas.microsoft.com/office/drawing/2014/main" xmlns="" id="{1B12D9AB-405E-4198-9188-7F713C37E7DA}"/>
              </a:ext>
            </a:extLst>
          </p:cNvPr>
          <p:cNvSpPr/>
          <p:nvPr/>
        </p:nvSpPr>
        <p:spPr>
          <a:xfrm>
            <a:off x="5866539" y="5117945"/>
            <a:ext cx="2670355" cy="138022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אליפסה 9">
            <a:extLst>
              <a:ext uri="{FF2B5EF4-FFF2-40B4-BE49-F238E27FC236}">
                <a16:creationId xmlns:a16="http://schemas.microsoft.com/office/drawing/2014/main" xmlns="" id="{20FE6A40-1260-497F-961D-8E9271BE38D9}"/>
              </a:ext>
            </a:extLst>
          </p:cNvPr>
          <p:cNvSpPr/>
          <p:nvPr/>
        </p:nvSpPr>
        <p:spPr>
          <a:xfrm>
            <a:off x="9016208" y="3300168"/>
            <a:ext cx="2670355" cy="138022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30sec_final" descr="30sec_final">
            <a:hlinkClick r:id="" action="ppaction://media"/>
            <a:extLst>
              <a:ext uri="{FF2B5EF4-FFF2-40B4-BE49-F238E27FC236}">
                <a16:creationId xmlns:a16="http://schemas.microsoft.com/office/drawing/2014/main" xmlns=""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77680" y="301471"/>
            <a:ext cx="1540938" cy="549601"/>
          </a:xfrm>
          <a:prstGeom prst="rect">
            <a:avLst/>
          </a:prstGeom>
        </p:spPr>
      </p:pic>
      <p:pic>
        <p:nvPicPr>
          <p:cNvPr id="1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3478" y="1464819"/>
            <a:ext cx="2317082" cy="231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70547" t="38295" b="19404"/>
          <a:stretch/>
        </p:blipFill>
        <p:spPr bwMode="auto">
          <a:xfrm>
            <a:off x="4457866" y="1550146"/>
            <a:ext cx="1782513" cy="225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90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3ACAA41E-15AD-4396-A464-879566D884FC}"/>
              </a:ext>
            </a:extLst>
          </p:cNvPr>
          <p:cNvSpPr>
            <a:spLocks noGrp="1"/>
          </p:cNvSpPr>
          <p:nvPr>
            <p:ph type="body" sz="quarter" idx="11"/>
          </p:nvPr>
        </p:nvSpPr>
        <p:spPr/>
        <p:txBody>
          <a:bodyPr>
            <a:normAutofit lnSpcReduction="10000"/>
          </a:bodyPr>
          <a:lstStyle/>
          <a:p>
            <a:r>
              <a:rPr lang="he-IL" dirty="0"/>
              <a:t>הקשר בין מבנה העצמות לתפקוד השלד</a:t>
            </a:r>
          </a:p>
        </p:txBody>
      </p:sp>
      <p:sp>
        <p:nvSpPr>
          <p:cNvPr id="5" name="מלבן 4">
            <a:extLst>
              <a:ext uri="{FF2B5EF4-FFF2-40B4-BE49-F238E27FC236}">
                <a16:creationId xmlns:a16="http://schemas.microsoft.com/office/drawing/2014/main" xmlns="" id="{C15B8BE7-3C60-407B-9352-39F67F190089}"/>
              </a:ext>
            </a:extLst>
          </p:cNvPr>
          <p:cNvSpPr/>
          <p:nvPr/>
        </p:nvSpPr>
        <p:spPr>
          <a:xfrm>
            <a:off x="577137" y="1650198"/>
            <a:ext cx="10873896" cy="2862322"/>
          </a:xfrm>
          <a:prstGeom prst="rect">
            <a:avLst/>
          </a:prstGeom>
        </p:spPr>
        <p:txBody>
          <a:bodyPr wrap="square">
            <a:spAutoFit/>
          </a:bodyPr>
          <a:lstStyle/>
          <a:p>
            <a:pPr algn="r"/>
            <a:r>
              <a:rPr lang="he-IL" sz="3600" b="1" dirty="0">
                <a:solidFill>
                  <a:srgbClr val="FF0000"/>
                </a:solidFill>
              </a:rPr>
              <a:t>מסקנה: </a:t>
            </a:r>
          </a:p>
          <a:p>
            <a:pPr algn="r"/>
            <a:endParaRPr lang="he-IL" sz="3600" dirty="0"/>
          </a:p>
          <a:p>
            <a:pPr marL="571500" indent="-571500" algn="r" rtl="1">
              <a:lnSpc>
                <a:spcPct val="150000"/>
              </a:lnSpc>
              <a:buFont typeface="Wingdings" panose="05000000000000000000" pitchFamily="2" charset="2"/>
              <a:buChar char="Ø"/>
            </a:pPr>
            <a:r>
              <a:rPr lang="he-IL" sz="3600" dirty="0" smtClean="0"/>
              <a:t>העצמות </a:t>
            </a:r>
            <a:r>
              <a:rPr lang="he-IL" sz="3600" dirty="0"/>
              <a:t>הארוכות מאפשרות </a:t>
            </a:r>
            <a:r>
              <a:rPr lang="he-IL" sz="3600" dirty="0" smtClean="0"/>
              <a:t>לבצע </a:t>
            </a:r>
            <a:r>
              <a:rPr lang="he-IL" sz="3600" dirty="0"/>
              <a:t>תנועות גדולות</a:t>
            </a:r>
            <a:r>
              <a:rPr lang="he-IL" sz="3600" dirty="0" smtClean="0"/>
              <a:t>. </a:t>
            </a:r>
            <a:r>
              <a:rPr lang="en-US" sz="3600" dirty="0" smtClean="0"/>
              <a:t/>
            </a:r>
            <a:br>
              <a:rPr lang="en-US" sz="3600" dirty="0" smtClean="0"/>
            </a:br>
            <a:r>
              <a:rPr lang="he-IL" sz="3600" dirty="0" smtClean="0"/>
              <a:t>כמו: הליכה, שחיה.</a:t>
            </a:r>
            <a:endParaRPr lang="en-US" sz="3600" dirty="0"/>
          </a:p>
        </p:txBody>
      </p:sp>
    </p:spTree>
    <p:extLst>
      <p:ext uri="{BB962C8B-B14F-4D97-AF65-F5344CB8AC3E}">
        <p14:creationId xmlns:p14="http://schemas.microsoft.com/office/powerpoint/2010/main" val="3159453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C206D83-3295-44CF-89AD-733DC6B01104}"/>
              </a:ext>
            </a:extLst>
          </p:cNvPr>
          <p:cNvSpPr>
            <a:spLocks noGrp="1"/>
          </p:cNvSpPr>
          <p:nvPr>
            <p:ph type="body" sz="quarter" idx="11"/>
          </p:nvPr>
        </p:nvSpPr>
        <p:spPr/>
        <p:txBody>
          <a:bodyPr>
            <a:normAutofit lnSpcReduction="10000"/>
          </a:bodyPr>
          <a:lstStyle/>
          <a:p>
            <a:r>
              <a:rPr lang="he-IL" dirty="0"/>
              <a:t>הקשר בין מבנה העצמות לתפקוד השלד</a:t>
            </a:r>
          </a:p>
        </p:txBody>
      </p:sp>
      <p:graphicFrame>
        <p:nvGraphicFramePr>
          <p:cNvPr id="4" name="טבלה 4">
            <a:extLst>
              <a:ext uri="{FF2B5EF4-FFF2-40B4-BE49-F238E27FC236}">
                <a16:creationId xmlns:a16="http://schemas.microsoft.com/office/drawing/2014/main" xmlns="" id="{C5165F7A-9523-4441-A41E-D8578D44BFE9}"/>
              </a:ext>
            </a:extLst>
          </p:cNvPr>
          <p:cNvGraphicFramePr>
            <a:graphicFrameLocks noGrp="1"/>
          </p:cNvGraphicFramePr>
          <p:nvPr>
            <p:extLst>
              <p:ext uri="{D42A27DB-BD31-4B8C-83A1-F6EECF244321}">
                <p14:modId xmlns:p14="http://schemas.microsoft.com/office/powerpoint/2010/main" val="4182423690"/>
              </p:ext>
            </p:extLst>
          </p:nvPr>
        </p:nvGraphicFramePr>
        <p:xfrm>
          <a:off x="1297513" y="1376602"/>
          <a:ext cx="9853081" cy="4855937"/>
        </p:xfrm>
        <a:graphic>
          <a:graphicData uri="http://schemas.openxmlformats.org/drawingml/2006/table">
            <a:tbl>
              <a:tblPr rtl="1" firstRow="1" bandRow="1">
                <a:tableStyleId>{BC89EF96-8CEA-46FF-86C4-4CE0E7609802}</a:tableStyleId>
              </a:tblPr>
              <a:tblGrid>
                <a:gridCol w="3264618">
                  <a:extLst>
                    <a:ext uri="{9D8B030D-6E8A-4147-A177-3AD203B41FA5}">
                      <a16:colId xmlns:a16="http://schemas.microsoft.com/office/drawing/2014/main" xmlns="" val="3514460878"/>
                    </a:ext>
                  </a:extLst>
                </a:gridCol>
                <a:gridCol w="3024156">
                  <a:extLst>
                    <a:ext uri="{9D8B030D-6E8A-4147-A177-3AD203B41FA5}">
                      <a16:colId xmlns:a16="http://schemas.microsoft.com/office/drawing/2014/main" xmlns="" val="3251797762"/>
                    </a:ext>
                  </a:extLst>
                </a:gridCol>
                <a:gridCol w="3564307">
                  <a:extLst>
                    <a:ext uri="{9D8B030D-6E8A-4147-A177-3AD203B41FA5}">
                      <a16:colId xmlns:a16="http://schemas.microsoft.com/office/drawing/2014/main" xmlns="" val="1550316507"/>
                    </a:ext>
                  </a:extLst>
                </a:gridCol>
              </a:tblGrid>
              <a:tr h="1015457">
                <a:tc>
                  <a:txBody>
                    <a:bodyPr/>
                    <a:lstStyle/>
                    <a:p>
                      <a:pPr algn="ctr" rtl="1"/>
                      <a:r>
                        <a:rPr lang="he-IL" sz="4000" dirty="0" smtClean="0">
                          <a:solidFill>
                            <a:schemeClr val="accent1">
                              <a:lumMod val="75000"/>
                            </a:schemeClr>
                          </a:solidFill>
                        </a:rPr>
                        <a:t>מבנה העצם</a:t>
                      </a:r>
                      <a:endParaRPr lang="he-IL" sz="4000" dirty="0">
                        <a:solidFill>
                          <a:schemeClr val="accent1">
                            <a:lumMod val="75000"/>
                          </a:schemeClr>
                        </a:solidFill>
                      </a:endParaRPr>
                    </a:p>
                  </a:txBody>
                  <a:tcPr/>
                </a:tc>
                <a:tc>
                  <a:txBody>
                    <a:bodyPr/>
                    <a:lstStyle/>
                    <a:p>
                      <a:pPr algn="ctr" rtl="1"/>
                      <a:r>
                        <a:rPr lang="he-IL" sz="4000" dirty="0" smtClean="0">
                          <a:solidFill>
                            <a:schemeClr val="accent1">
                              <a:lumMod val="75000"/>
                            </a:schemeClr>
                          </a:solidFill>
                        </a:rPr>
                        <a:t>תפקוד העצם</a:t>
                      </a:r>
                      <a:endParaRPr lang="he-IL" sz="4000" dirty="0">
                        <a:solidFill>
                          <a:schemeClr val="accent1">
                            <a:lumMod val="75000"/>
                          </a:schemeClr>
                        </a:solidFill>
                      </a:endParaRPr>
                    </a:p>
                  </a:txBody>
                  <a:tcPr/>
                </a:tc>
                <a:tc>
                  <a:txBody>
                    <a:bodyPr/>
                    <a:lstStyle/>
                    <a:p>
                      <a:pPr algn="ctr" rtl="1"/>
                      <a:r>
                        <a:rPr lang="he-IL" sz="4000" dirty="0" smtClean="0">
                          <a:solidFill>
                            <a:schemeClr val="accent1">
                              <a:lumMod val="75000"/>
                            </a:schemeClr>
                          </a:solidFill>
                        </a:rPr>
                        <a:t>דוגמאות</a:t>
                      </a:r>
                      <a:endParaRPr lang="he-IL" sz="4000" dirty="0">
                        <a:solidFill>
                          <a:schemeClr val="accent1">
                            <a:lumMod val="75000"/>
                          </a:schemeClr>
                        </a:solidFill>
                      </a:endParaRPr>
                    </a:p>
                  </a:txBody>
                  <a:tcPr/>
                </a:tc>
                <a:extLst>
                  <a:ext uri="{0D108BD9-81ED-4DB2-BD59-A6C34878D82A}">
                    <a16:rowId xmlns:a16="http://schemas.microsoft.com/office/drawing/2014/main" xmlns="" val="2067324979"/>
                  </a:ext>
                </a:extLst>
              </a:tr>
              <a:tr h="1015457">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600" dirty="0" smtClean="0">
                          <a:solidFill>
                            <a:srgbClr val="FF0000"/>
                          </a:solidFill>
                        </a:rPr>
                        <a:t>שטוחה ורחבה</a:t>
                      </a:r>
                    </a:p>
                    <a:p>
                      <a:pPr algn="ctr" rtl="1"/>
                      <a:endParaRPr lang="he-IL" sz="3200" b="0" dirty="0">
                        <a:solidFill>
                          <a:srgbClr val="002060"/>
                        </a:solidFill>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smtClean="0">
                          <a:ln>
                            <a:noFill/>
                          </a:ln>
                          <a:solidFill>
                            <a:srgbClr val="FF0000"/>
                          </a:solidFill>
                          <a:effectLst/>
                          <a:uLnTx/>
                          <a:uFillTx/>
                          <a:latin typeface="+mn-lt"/>
                          <a:ea typeface="+mn-ea"/>
                          <a:cs typeface="+mn-cs"/>
                        </a:rPr>
                        <a:t>הגנה ויציבות</a:t>
                      </a:r>
                    </a:p>
                    <a:p>
                      <a:pPr algn="ctr" rtl="1"/>
                      <a:endParaRPr lang="he-IL"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smtClean="0">
                          <a:ln>
                            <a:noFill/>
                          </a:ln>
                          <a:solidFill>
                            <a:srgbClr val="FF0000"/>
                          </a:solidFill>
                          <a:effectLst/>
                          <a:uLnTx/>
                          <a:uFillTx/>
                          <a:latin typeface="+mn-lt"/>
                          <a:ea typeface="+mn-ea"/>
                          <a:cs typeface="+mn-cs"/>
                        </a:rPr>
                        <a:t>עצם הגולגולת, האגן, הצלעות</a:t>
                      </a:r>
                    </a:p>
                    <a:p>
                      <a:pPr algn="ctr" rtl="1"/>
                      <a:endParaRPr lang="he-IL" dirty="0"/>
                    </a:p>
                  </a:txBody>
                  <a:tcPr/>
                </a:tc>
                <a:extLst>
                  <a:ext uri="{0D108BD9-81ED-4DB2-BD59-A6C34878D82A}">
                    <a16:rowId xmlns:a16="http://schemas.microsoft.com/office/drawing/2014/main" xmlns="" val="1821472985"/>
                  </a:ext>
                </a:extLst>
              </a:tr>
              <a:tr h="1015457">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דקה וקטנה</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תנועות עדינות</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עצמות כפות הידיים והרגליים</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extLst>
                  <a:ext uri="{0D108BD9-81ED-4DB2-BD59-A6C34878D82A}">
                    <a16:rowId xmlns:a16="http://schemas.microsoft.com/office/drawing/2014/main" xmlns="" val="1381357761"/>
                  </a:ext>
                </a:extLst>
              </a:tr>
              <a:tr h="1015457">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ארוכה וגלילית</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תנועות גדולות</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tc>
                  <a:txBody>
                    <a:bodyPr/>
                    <a:lstStyle/>
                    <a:p>
                      <a:pPr marL="0" algn="ctr" defTabSz="914400" rtl="1" eaLnBrk="1" latinLnBrk="0" hangingPunct="1"/>
                      <a:r>
                        <a:rPr kumimoji="0" lang="he-IL" sz="3600" b="0" i="0" u="none" strike="noStrike" kern="1200" cap="none" spc="0" normalizeH="0" baseline="0" dirty="0" smtClean="0">
                          <a:ln>
                            <a:noFill/>
                          </a:ln>
                          <a:solidFill>
                            <a:srgbClr val="FF0000"/>
                          </a:solidFill>
                          <a:effectLst/>
                          <a:uLnTx/>
                          <a:uFillTx/>
                          <a:latin typeface="+mn-lt"/>
                          <a:ea typeface="+mn-ea"/>
                          <a:cs typeface="+mn-cs"/>
                        </a:rPr>
                        <a:t>עצמות הירך, האמה, הזרוע</a:t>
                      </a:r>
                      <a:endParaRPr kumimoji="0" lang="he-IL" sz="3600" b="0" i="0" u="none" strike="noStrike" kern="1200" cap="none" spc="0" normalizeH="0" baseline="0" dirty="0">
                        <a:ln>
                          <a:noFill/>
                        </a:ln>
                        <a:solidFill>
                          <a:srgbClr val="FF0000"/>
                        </a:solidFill>
                        <a:effectLst/>
                        <a:uLnTx/>
                        <a:uFillTx/>
                        <a:latin typeface="+mn-lt"/>
                        <a:ea typeface="+mn-ea"/>
                        <a:cs typeface="+mn-cs"/>
                      </a:endParaRPr>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13777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2E44ED03-B9BF-4110-BCA6-D8AD96FD70E1}"/>
              </a:ext>
            </a:extLst>
          </p:cNvPr>
          <p:cNvSpPr>
            <a:spLocks noGrp="1"/>
          </p:cNvSpPr>
          <p:nvPr>
            <p:ph type="body" sz="quarter" idx="11"/>
          </p:nvPr>
        </p:nvSpPr>
        <p:spPr/>
        <p:txBody>
          <a:bodyPr>
            <a:normAutofit lnSpcReduction="10000"/>
          </a:bodyPr>
          <a:lstStyle/>
          <a:p>
            <a:r>
              <a:rPr lang="he-IL" dirty="0" smtClean="0"/>
              <a:t>חוליות </a:t>
            </a:r>
            <a:r>
              <a:rPr lang="he-IL" dirty="0"/>
              <a:t>עמוד </a:t>
            </a:r>
            <a:r>
              <a:rPr lang="he-IL" dirty="0" smtClean="0"/>
              <a:t>השדרה</a:t>
            </a:r>
            <a:endParaRPr lang="he-IL" dirty="0"/>
          </a:p>
        </p:txBody>
      </p:sp>
      <p:sp>
        <p:nvSpPr>
          <p:cNvPr id="5" name="מלבן 4"/>
          <p:cNvSpPr/>
          <p:nvPr/>
        </p:nvSpPr>
        <p:spPr>
          <a:xfrm>
            <a:off x="5229725" y="2175930"/>
            <a:ext cx="6816681" cy="3046988"/>
          </a:xfrm>
          <a:prstGeom prst="rect">
            <a:avLst/>
          </a:prstGeom>
        </p:spPr>
        <p:txBody>
          <a:bodyPr wrap="square">
            <a:spAutoFit/>
          </a:bodyPr>
          <a:lstStyle/>
          <a:p>
            <a:pPr marL="457200" indent="-457200" algn="r" rtl="1">
              <a:buFont typeface="Wingdings" panose="05000000000000000000" pitchFamily="2" charset="2"/>
              <a:buChar char="Ø"/>
            </a:pPr>
            <a:r>
              <a:rPr lang="he-IL" sz="3200" dirty="0" smtClean="0"/>
              <a:t>כופפו את גופכם לפנים ולאחור,</a:t>
            </a:r>
          </a:p>
          <a:p>
            <a:pPr marL="457200" indent="-457200" algn="r" rtl="1">
              <a:buFont typeface="Wingdings" panose="05000000000000000000" pitchFamily="2" charset="2"/>
              <a:buChar char="Ø"/>
            </a:pPr>
            <a:r>
              <a:rPr lang="he-IL" sz="3200" dirty="0" smtClean="0"/>
              <a:t>הניחו יד במרכז הגב והרגישו את עמוד השדרה,</a:t>
            </a:r>
          </a:p>
          <a:p>
            <a:pPr marL="457200" indent="-457200" algn="r" rtl="1">
              <a:buFont typeface="Wingdings" panose="05000000000000000000" pitchFamily="2" charset="2"/>
              <a:buChar char="Ø"/>
            </a:pPr>
            <a:r>
              <a:rPr lang="he-IL" sz="3200" dirty="0" smtClean="0"/>
              <a:t>האם אתם מזהים את חוליות עמוד השדרה?</a:t>
            </a:r>
          </a:p>
          <a:p>
            <a:pPr algn="r" rtl="1"/>
            <a:endParaRPr lang="he-IL" sz="3200"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694" t="33223" r="56415" b="33553"/>
          <a:stretch/>
        </p:blipFill>
        <p:spPr bwMode="auto">
          <a:xfrm>
            <a:off x="196576" y="1440842"/>
            <a:ext cx="2213811" cy="524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314" t="29002" r="53329" b="32620"/>
          <a:stretch/>
        </p:blipFill>
        <p:spPr bwMode="auto">
          <a:xfrm>
            <a:off x="2606964" y="1440842"/>
            <a:ext cx="2454443" cy="524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360" t="36403" r="22324" b="40790"/>
          <a:stretch/>
        </p:blipFill>
        <p:spPr bwMode="auto">
          <a:xfrm>
            <a:off x="5983706" y="4796589"/>
            <a:ext cx="1732548" cy="166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333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sz="quarter" idx="11"/>
          </p:nvPr>
        </p:nvSpPr>
        <p:spPr/>
        <p:txBody>
          <a:bodyPr>
            <a:normAutofit lnSpcReduction="10000"/>
          </a:bodyPr>
          <a:lstStyle/>
          <a:p>
            <a:r>
              <a:rPr lang="he-IL" dirty="0" smtClean="0"/>
              <a:t>חוליות עמוד השדרה</a:t>
            </a:r>
            <a:endParaRPr lang="he-IL" dirty="0"/>
          </a:p>
        </p:txBody>
      </p:sp>
      <p:sp>
        <p:nvSpPr>
          <p:cNvPr id="3" name="מציין מיקום טקסט 2"/>
          <p:cNvSpPr>
            <a:spLocks noGrp="1"/>
          </p:cNvSpPr>
          <p:nvPr>
            <p:ph type="body" sz="quarter" idx="12"/>
          </p:nvPr>
        </p:nvSpPr>
        <p:spPr/>
        <p:txBody>
          <a:bodyPr/>
          <a:lstStyle/>
          <a:p>
            <a:endParaRPr lang="he-IL"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360" t="36403" r="22324" b="40790"/>
          <a:stretch/>
        </p:blipFill>
        <p:spPr bwMode="auto">
          <a:xfrm>
            <a:off x="8945944" y="1491915"/>
            <a:ext cx="2748753" cy="2646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79" y="1149104"/>
            <a:ext cx="5269233" cy="526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22533" y="1714620"/>
            <a:ext cx="251861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smtClean="0"/>
              <a:t>חוליה</a:t>
            </a:r>
            <a:endParaRPr lang="he-IL" sz="3200" dirty="0"/>
          </a:p>
        </p:txBody>
      </p:sp>
      <p:sp>
        <p:nvSpPr>
          <p:cNvPr id="9" name="TextBox 8"/>
          <p:cNvSpPr txBox="1"/>
          <p:nvPr/>
        </p:nvSpPr>
        <p:spPr>
          <a:xfrm>
            <a:off x="6122532" y="3292652"/>
            <a:ext cx="251861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smtClean="0"/>
              <a:t>חוליה</a:t>
            </a:r>
            <a:endParaRPr lang="he-IL" sz="3200" dirty="0"/>
          </a:p>
        </p:txBody>
      </p:sp>
      <p:sp>
        <p:nvSpPr>
          <p:cNvPr id="10" name="TextBox 9"/>
          <p:cNvSpPr txBox="1"/>
          <p:nvPr/>
        </p:nvSpPr>
        <p:spPr>
          <a:xfrm>
            <a:off x="6122531" y="2523001"/>
            <a:ext cx="2518611" cy="584775"/>
          </a:xfrm>
          <a:prstGeom prst="rect">
            <a:avLst/>
          </a:prstGeom>
          <a:noFill/>
          <a:ln>
            <a:solidFill>
              <a:srgbClr val="FF0000"/>
            </a:solidFill>
          </a:ln>
        </p:spPr>
        <p:txBody>
          <a:bodyPr wrap="square" rtlCol="1">
            <a:spAutoFit/>
          </a:bodyPr>
          <a:lstStyle/>
          <a:p>
            <a:pPr algn="ctr"/>
            <a:r>
              <a:rPr lang="he-IL" sz="3200" dirty="0" err="1" smtClean="0">
                <a:solidFill>
                  <a:schemeClr val="accent2"/>
                </a:solidFill>
              </a:rPr>
              <a:t>דיסקית</a:t>
            </a:r>
            <a:r>
              <a:rPr lang="he-IL" sz="3200" dirty="0" smtClean="0">
                <a:solidFill>
                  <a:schemeClr val="accent2"/>
                </a:solidFill>
              </a:rPr>
              <a:t> סחוס</a:t>
            </a:r>
            <a:endParaRPr lang="he-IL" sz="3200" dirty="0">
              <a:solidFill>
                <a:schemeClr val="accent2"/>
              </a:solidFill>
            </a:endParaRPr>
          </a:p>
        </p:txBody>
      </p:sp>
      <p:cxnSp>
        <p:nvCxnSpPr>
          <p:cNvPr id="6" name="מחבר חץ ישר 5"/>
          <p:cNvCxnSpPr>
            <a:stCxn id="8" idx="3"/>
          </p:cNvCxnSpPr>
          <p:nvPr/>
        </p:nvCxnSpPr>
        <p:spPr>
          <a:xfrm flipV="1">
            <a:off x="8641144" y="2007007"/>
            <a:ext cx="1208709"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מחבר חץ ישר 12"/>
          <p:cNvCxnSpPr/>
          <p:nvPr/>
        </p:nvCxnSpPr>
        <p:spPr>
          <a:xfrm flipV="1">
            <a:off x="8641142" y="3585038"/>
            <a:ext cx="1208709"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מחבר חץ ישר 13"/>
          <p:cNvCxnSpPr/>
          <p:nvPr/>
        </p:nvCxnSpPr>
        <p:spPr>
          <a:xfrm flipV="1">
            <a:off x="8641144" y="2793069"/>
            <a:ext cx="1208709" cy="1"/>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303372"/>
            <a:ext cx="5307469"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algn="ctr"/>
            <a:r>
              <a:rPr lang="he-IL" sz="3200" dirty="0" smtClean="0"/>
              <a:t>עמוד השדרה בנוי מ-30 חוליות</a:t>
            </a:r>
            <a:endParaRPr lang="he-IL" sz="3200" dirty="0"/>
          </a:p>
        </p:txBody>
      </p:sp>
    </p:spTree>
    <p:extLst>
      <p:ext uri="{BB962C8B-B14F-4D97-AF65-F5344CB8AC3E}">
        <p14:creationId xmlns:p14="http://schemas.microsoft.com/office/powerpoint/2010/main" val="137757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21F95543-A073-4F2A-AA63-895A860DA4F1}"/>
              </a:ext>
            </a:extLst>
          </p:cNvPr>
          <p:cNvSpPr>
            <a:spLocks noGrp="1"/>
          </p:cNvSpPr>
          <p:nvPr>
            <p:ph type="body" sz="quarter" idx="11"/>
          </p:nvPr>
        </p:nvSpPr>
        <p:spPr/>
        <p:txBody>
          <a:bodyPr>
            <a:normAutofit lnSpcReduction="10000"/>
          </a:bodyPr>
          <a:lstStyle/>
          <a:p>
            <a:r>
              <a:rPr lang="he-IL" dirty="0"/>
              <a:t>מה נלמד היום?</a:t>
            </a:r>
          </a:p>
        </p:txBody>
      </p:sp>
      <p:sp>
        <p:nvSpPr>
          <p:cNvPr id="3" name="מציין מיקום טקסט 2">
            <a:extLst>
              <a:ext uri="{FF2B5EF4-FFF2-40B4-BE49-F238E27FC236}">
                <a16:creationId xmlns:a16="http://schemas.microsoft.com/office/drawing/2014/main" xmlns="" id="{A0B9CD96-90E8-43BE-BA06-353750698DAC}"/>
              </a:ext>
            </a:extLst>
          </p:cNvPr>
          <p:cNvSpPr>
            <a:spLocks noGrp="1"/>
          </p:cNvSpPr>
          <p:nvPr>
            <p:ph type="body" sz="quarter" idx="12"/>
          </p:nvPr>
        </p:nvSpPr>
        <p:spPr/>
        <p:txBody>
          <a:bodyPr/>
          <a:lstStyle/>
          <a:p>
            <a:endParaRPr lang="he-IL" dirty="0" smtClean="0"/>
          </a:p>
          <a:p>
            <a:r>
              <a:rPr lang="he-IL" dirty="0" smtClean="0"/>
              <a:t>נכיר </a:t>
            </a:r>
            <a:r>
              <a:rPr lang="he-IL" dirty="0"/>
              <a:t>את </a:t>
            </a:r>
            <a:r>
              <a:rPr lang="he-IL" dirty="0" smtClean="0"/>
              <a:t>סוגי </a:t>
            </a:r>
            <a:r>
              <a:rPr lang="he-IL" dirty="0"/>
              <a:t>העצמות המרכיבות את </a:t>
            </a:r>
            <a:r>
              <a:rPr lang="he-IL" dirty="0" smtClean="0"/>
              <a:t>השלד.</a:t>
            </a:r>
            <a:endParaRPr lang="he-IL" dirty="0"/>
          </a:p>
          <a:p>
            <a:r>
              <a:rPr lang="he-IL" dirty="0"/>
              <a:t>נזהה דמיון ושוני בין </a:t>
            </a:r>
            <a:r>
              <a:rPr lang="he-IL" dirty="0" smtClean="0"/>
              <a:t>העצמות.</a:t>
            </a:r>
            <a:endParaRPr lang="he-IL" dirty="0"/>
          </a:p>
          <a:p>
            <a:r>
              <a:rPr lang="he-IL" dirty="0"/>
              <a:t>נמיין את העצמות לפי המבנה שלהן ולפי תפקודן.</a:t>
            </a:r>
          </a:p>
          <a:p>
            <a:r>
              <a:rPr lang="he-IL" dirty="0" smtClean="0"/>
              <a:t>נלמד על הקשר בין מבנה העצמות לתפקודן.  </a:t>
            </a:r>
            <a:endParaRPr lang="he-IL" dirty="0"/>
          </a:p>
          <a:p>
            <a:r>
              <a:rPr lang="he-IL" dirty="0"/>
              <a:t>ננסח כללים לשמירה על בריאות השלד. </a:t>
            </a:r>
          </a:p>
        </p:txBody>
      </p:sp>
    </p:spTree>
    <p:extLst>
      <p:ext uri="{BB962C8B-B14F-4D97-AF65-F5344CB8AC3E}">
        <p14:creationId xmlns:p14="http://schemas.microsoft.com/office/powerpoint/2010/main" val="811011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4A3F0D49-0969-4BB4-A440-A232DD5B4875}"/>
              </a:ext>
            </a:extLst>
          </p:cNvPr>
          <p:cNvSpPr>
            <a:spLocks noGrp="1"/>
          </p:cNvSpPr>
          <p:nvPr>
            <p:ph type="body" sz="quarter" idx="11"/>
          </p:nvPr>
        </p:nvSpPr>
        <p:spPr/>
        <p:txBody>
          <a:bodyPr>
            <a:normAutofit lnSpcReduction="10000"/>
          </a:bodyPr>
          <a:lstStyle/>
          <a:p>
            <a:r>
              <a:rPr lang="he-IL" dirty="0"/>
              <a:t>הקשר בין מבנה עמוד השדרה לתפקודו</a:t>
            </a:r>
          </a:p>
        </p:txBody>
      </p:sp>
      <p:graphicFrame>
        <p:nvGraphicFramePr>
          <p:cNvPr id="4" name="דיאגרמה 3">
            <a:extLst>
              <a:ext uri="{FF2B5EF4-FFF2-40B4-BE49-F238E27FC236}">
                <a16:creationId xmlns:a16="http://schemas.microsoft.com/office/drawing/2014/main" xmlns="" id="{5121F531-28B8-429D-8352-A38B5C75F77C}"/>
              </a:ext>
            </a:extLst>
          </p:cNvPr>
          <p:cNvGraphicFramePr/>
          <p:nvPr>
            <p:extLst>
              <p:ext uri="{D42A27DB-BD31-4B8C-83A1-F6EECF244321}">
                <p14:modId xmlns:p14="http://schemas.microsoft.com/office/powerpoint/2010/main" val="251697010"/>
              </p:ext>
            </p:extLst>
          </p:nvPr>
        </p:nvGraphicFramePr>
        <p:xfrm>
          <a:off x="2094312" y="1244209"/>
          <a:ext cx="9807716" cy="4241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מלבן 2"/>
          <p:cNvSpPr/>
          <p:nvPr/>
        </p:nvSpPr>
        <p:spPr>
          <a:xfrm>
            <a:off x="2244554" y="5485310"/>
            <a:ext cx="8775158" cy="1077218"/>
          </a:xfrm>
          <a:prstGeom prst="rect">
            <a:avLst/>
          </a:prstGeom>
        </p:spPr>
        <p:txBody>
          <a:bodyPr wrap="none">
            <a:spAutoFit/>
          </a:bodyPr>
          <a:lstStyle/>
          <a:p>
            <a:r>
              <a:rPr lang="he-IL" sz="3200" b="1" dirty="0" smtClean="0">
                <a:solidFill>
                  <a:srgbClr val="FF0000"/>
                </a:solidFill>
              </a:rPr>
              <a:t>אם עמוד השדרה שלנו היה מורכב מעצם אחת ארוכה</a:t>
            </a:r>
          </a:p>
          <a:p>
            <a:r>
              <a:rPr lang="he-IL" sz="3200" b="1" dirty="0" smtClean="0">
                <a:solidFill>
                  <a:srgbClr val="FF0000"/>
                </a:solidFill>
              </a:rPr>
              <a:t> ולא 30 </a:t>
            </a:r>
            <a:r>
              <a:rPr lang="he-IL" sz="3200" b="1" dirty="0">
                <a:solidFill>
                  <a:srgbClr val="FF0000"/>
                </a:solidFill>
              </a:rPr>
              <a:t>חוליות, האם ניתן היה להתכופף ?</a:t>
            </a:r>
          </a:p>
        </p:txBody>
      </p:sp>
      <p:pic>
        <p:nvPicPr>
          <p:cNvPr id="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60751" r="6789"/>
          <a:stretch/>
        </p:blipFill>
        <p:spPr bwMode="auto">
          <a:xfrm>
            <a:off x="81888" y="1176184"/>
            <a:ext cx="1748590" cy="538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498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A983B3E-4ECD-44E9-AAF8-BDC56FD898D7}"/>
              </a:ext>
            </a:extLst>
          </p:cNvPr>
          <p:cNvSpPr>
            <a:spLocks noGrp="1"/>
          </p:cNvSpPr>
          <p:nvPr>
            <p:ph type="body" sz="quarter" idx="11"/>
          </p:nvPr>
        </p:nvSpPr>
        <p:spPr/>
        <p:txBody>
          <a:bodyPr>
            <a:normAutofit lnSpcReduction="10000"/>
          </a:bodyPr>
          <a:lstStyle/>
          <a:p>
            <a:r>
              <a:rPr lang="he-IL" dirty="0" smtClean="0"/>
              <a:t>חשיבות החוליות</a:t>
            </a:r>
            <a:endParaRPr lang="he-IL" dirty="0"/>
          </a:p>
        </p:txBody>
      </p:sp>
      <p:sp>
        <p:nvSpPr>
          <p:cNvPr id="3" name="מציין מיקום טקסט 2">
            <a:extLst>
              <a:ext uri="{FF2B5EF4-FFF2-40B4-BE49-F238E27FC236}">
                <a16:creationId xmlns:a16="http://schemas.microsoft.com/office/drawing/2014/main" xmlns="" id="{B3612FE9-00B6-4814-A664-C310A2359C4D}"/>
              </a:ext>
            </a:extLst>
          </p:cNvPr>
          <p:cNvSpPr>
            <a:spLocks noGrp="1"/>
          </p:cNvSpPr>
          <p:nvPr>
            <p:ph type="body" sz="quarter" idx="12"/>
          </p:nvPr>
        </p:nvSpPr>
        <p:spPr>
          <a:xfrm>
            <a:off x="899410" y="1364111"/>
            <a:ext cx="10659948" cy="4618236"/>
          </a:xfrm>
        </p:spPr>
        <p:txBody>
          <a:bodyPr>
            <a:normAutofit/>
          </a:bodyPr>
          <a:lstStyle/>
          <a:p>
            <a:r>
              <a:rPr lang="he-IL" dirty="0"/>
              <a:t/>
            </a:r>
            <a:br>
              <a:rPr lang="he-IL" dirty="0"/>
            </a:br>
            <a:endParaRPr lang="he-IL"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891"/>
          <a:stretch/>
        </p:blipFill>
        <p:spPr bwMode="auto">
          <a:xfrm>
            <a:off x="6315326" y="1347537"/>
            <a:ext cx="4096000" cy="5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82" y="2012752"/>
            <a:ext cx="5965444" cy="3969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מחבר חץ ישר 5"/>
          <p:cNvCxnSpPr/>
          <p:nvPr/>
        </p:nvCxnSpPr>
        <p:spPr>
          <a:xfrm flipV="1">
            <a:off x="5881902" y="4846459"/>
            <a:ext cx="1208709"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מחבר חץ ישר 6"/>
          <p:cNvCxnSpPr/>
          <p:nvPr/>
        </p:nvCxnSpPr>
        <p:spPr>
          <a:xfrm flipV="1">
            <a:off x="596028" y="4604084"/>
            <a:ext cx="1361109" cy="40454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28" y="1225717"/>
            <a:ext cx="2286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412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A983B3E-4ECD-44E9-AAF8-BDC56FD898D7}"/>
              </a:ext>
            </a:extLst>
          </p:cNvPr>
          <p:cNvSpPr>
            <a:spLocks noGrp="1"/>
          </p:cNvSpPr>
          <p:nvPr>
            <p:ph type="body" sz="quarter" idx="11"/>
          </p:nvPr>
        </p:nvSpPr>
        <p:spPr/>
        <p:txBody>
          <a:bodyPr>
            <a:normAutofit lnSpcReduction="10000"/>
          </a:bodyPr>
          <a:lstStyle/>
          <a:p>
            <a:r>
              <a:rPr lang="he-IL" dirty="0" smtClean="0"/>
              <a:t>שומרים על בריאות </a:t>
            </a:r>
            <a:r>
              <a:rPr lang="he-IL" dirty="0"/>
              <a:t>השלד</a:t>
            </a:r>
          </a:p>
        </p:txBody>
      </p:sp>
      <p:sp>
        <p:nvSpPr>
          <p:cNvPr id="3" name="מציין מיקום טקסט 2">
            <a:extLst>
              <a:ext uri="{FF2B5EF4-FFF2-40B4-BE49-F238E27FC236}">
                <a16:creationId xmlns:a16="http://schemas.microsoft.com/office/drawing/2014/main" xmlns="" id="{B3612FE9-00B6-4814-A664-C310A2359C4D}"/>
              </a:ext>
            </a:extLst>
          </p:cNvPr>
          <p:cNvSpPr>
            <a:spLocks noGrp="1"/>
          </p:cNvSpPr>
          <p:nvPr>
            <p:ph type="body" sz="quarter" idx="12"/>
          </p:nvPr>
        </p:nvSpPr>
        <p:spPr>
          <a:xfrm>
            <a:off x="844819" y="1568827"/>
            <a:ext cx="10659948" cy="4286063"/>
          </a:xfrm>
        </p:spPr>
        <p:txBody>
          <a:bodyPr>
            <a:normAutofit/>
          </a:bodyPr>
          <a:lstStyle/>
          <a:p>
            <a:r>
              <a:rPr lang="he-IL" sz="3200" dirty="0" smtClean="0"/>
              <a:t>חשוב לשמור על </a:t>
            </a:r>
            <a:r>
              <a:rPr lang="he-IL" sz="3200" dirty="0" smtClean="0">
                <a:solidFill>
                  <a:schemeClr val="accent2"/>
                </a:solidFill>
              </a:rPr>
              <a:t>יציבה נכונה </a:t>
            </a:r>
            <a:r>
              <a:rPr lang="he-IL" sz="3200" dirty="0" smtClean="0"/>
              <a:t>של הגוף</a:t>
            </a:r>
          </a:p>
          <a:p>
            <a:r>
              <a:rPr lang="he-IL" sz="3200" dirty="0"/>
              <a:t>יציבה נכונה היא מצב שבו משקל הגוף </a:t>
            </a:r>
            <a:r>
              <a:rPr lang="he-IL" sz="3200" dirty="0">
                <a:solidFill>
                  <a:schemeClr val="accent2"/>
                </a:solidFill>
              </a:rPr>
              <a:t>מאוזן</a:t>
            </a:r>
            <a:r>
              <a:rPr lang="he-IL" sz="3200" dirty="0"/>
              <a:t> היטב, הגב והראש זקופים, וההרגשה נוחה.</a:t>
            </a:r>
            <a:endParaRPr lang="he-IL" sz="3200" dirty="0" smtClean="0"/>
          </a:p>
          <a:p>
            <a:r>
              <a:rPr lang="he-IL" sz="3200" dirty="0" smtClean="0"/>
              <a:t>חשוב להפעיל נכון את שרירי הגוף.</a:t>
            </a:r>
          </a:p>
          <a:p>
            <a:r>
              <a:rPr lang="he-IL" sz="3200" dirty="0" smtClean="0"/>
              <a:t>הפעלה </a:t>
            </a:r>
            <a:r>
              <a:rPr lang="he-IL" sz="3200" dirty="0"/>
              <a:t>לא נכונה של חלקי הגוף השונים, עלולה להוביל לנזקים בריאותיים מצטברים.</a:t>
            </a:r>
            <a:br>
              <a:rPr lang="he-IL" sz="3200" dirty="0"/>
            </a:br>
            <a:endParaRPr lang="he-IL" sz="3200" dirty="0"/>
          </a:p>
        </p:txBody>
      </p:sp>
    </p:spTree>
    <p:extLst>
      <p:ext uri="{BB962C8B-B14F-4D97-AF65-F5344CB8AC3E}">
        <p14:creationId xmlns:p14="http://schemas.microsoft.com/office/powerpoint/2010/main" val="1312605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אתם נושאים את הילקוט לבית הספר?</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extLst>
              <p:ext uri="{D42A27DB-BD31-4B8C-83A1-F6EECF244321}">
                <p14:modId xmlns:p14="http://schemas.microsoft.com/office/powerpoint/2010/main" val="4015554258"/>
              </p:ext>
            </p:extLst>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spTree>
    <p:extLst>
      <p:ext uri="{BB962C8B-B14F-4D97-AF65-F5344CB8AC3E}">
        <p14:creationId xmlns:p14="http://schemas.microsoft.com/office/powerpoint/2010/main" val="3449989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אתם נושאים את הילקוט לבית הספר?</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pic>
        <p:nvPicPr>
          <p:cNvPr id="8" name="גרפיקה 7" descr="סימן ביקורת">
            <a:extLst>
              <a:ext uri="{FF2B5EF4-FFF2-40B4-BE49-F238E27FC236}">
                <a16:creationId xmlns:a16="http://schemas.microsoft.com/office/drawing/2014/main" xmlns="" id="{D0F7399B-63F7-4F91-BE92-CC5DDE175D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0000376" y="5151993"/>
            <a:ext cx="914400" cy="914400"/>
          </a:xfrm>
          <a:prstGeom prst="rect">
            <a:avLst/>
          </a:prstGeom>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7029" y="2229788"/>
            <a:ext cx="2243405" cy="2692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641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אתם עומדים?</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extLst>
              <p:ext uri="{D42A27DB-BD31-4B8C-83A1-F6EECF244321}">
                <p14:modId xmlns:p14="http://schemas.microsoft.com/office/powerpoint/2010/main" val="1495838947"/>
              </p:ext>
            </p:extLst>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spTree>
    <p:extLst>
      <p:ext uri="{BB962C8B-B14F-4D97-AF65-F5344CB8AC3E}">
        <p14:creationId xmlns:p14="http://schemas.microsoft.com/office/powerpoint/2010/main" val="1071782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אתם עומדים?</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extLst>
              <p:ext uri="{D42A27DB-BD31-4B8C-83A1-F6EECF244321}">
                <p14:modId xmlns:p14="http://schemas.microsoft.com/office/powerpoint/2010/main" val="4279862724"/>
              </p:ext>
            </p:extLst>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pic>
        <p:nvPicPr>
          <p:cNvPr id="8" name="גרפיקה 7" descr="סימן ביקורת">
            <a:extLst>
              <a:ext uri="{FF2B5EF4-FFF2-40B4-BE49-F238E27FC236}">
                <a16:creationId xmlns:a16="http://schemas.microsoft.com/office/drawing/2014/main" xmlns="" id="{B79923DD-CDBF-44F6-8187-EAB2B8933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345453" y="4957115"/>
            <a:ext cx="914400" cy="914400"/>
          </a:xfrm>
          <a:prstGeom prst="rect">
            <a:avLst/>
          </a:prstGeom>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2653" y="2638539"/>
            <a:ext cx="1932147" cy="231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897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a:t>
            </a:r>
            <a:r>
              <a:rPr lang="he-IL" dirty="0" smtClean="0"/>
              <a:t>אתם </a:t>
            </a:r>
            <a:r>
              <a:rPr lang="he-IL" dirty="0"/>
              <a:t>יושבים כשאתם כותבים במחברת?</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extLst>
              <p:ext uri="{D42A27DB-BD31-4B8C-83A1-F6EECF244321}">
                <p14:modId xmlns:p14="http://schemas.microsoft.com/office/powerpoint/2010/main" val="1742942898"/>
              </p:ext>
            </p:extLst>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spTree>
    <p:extLst>
      <p:ext uri="{BB962C8B-B14F-4D97-AF65-F5344CB8AC3E}">
        <p14:creationId xmlns:p14="http://schemas.microsoft.com/office/powerpoint/2010/main" val="343262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a:t>
            </a:r>
            <a:r>
              <a:rPr lang="he-IL" dirty="0" smtClean="0"/>
              <a:t>אתם </a:t>
            </a:r>
            <a:r>
              <a:rPr lang="he-IL" dirty="0"/>
              <a:t>יושבים כשאתם כותבים במחברת?</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pic>
        <p:nvPicPr>
          <p:cNvPr id="8" name="גרפיקה 7" descr="סימן ביקורת">
            <a:extLst>
              <a:ext uri="{FF2B5EF4-FFF2-40B4-BE49-F238E27FC236}">
                <a16:creationId xmlns:a16="http://schemas.microsoft.com/office/drawing/2014/main" xmlns="" id="{69E0B227-0806-4804-9E3A-ECED80C516B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405224" y="5024250"/>
            <a:ext cx="914400" cy="914400"/>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2424" y="2364756"/>
            <a:ext cx="2184535" cy="262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290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a:t>
            </a:r>
            <a:r>
              <a:rPr lang="he-IL" dirty="0" smtClean="0"/>
              <a:t>אתם </a:t>
            </a:r>
            <a:r>
              <a:rPr lang="he-IL" dirty="0"/>
              <a:t>מרימים חפץ מהרצפה?</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extLst>
              <p:ext uri="{D42A27DB-BD31-4B8C-83A1-F6EECF244321}">
                <p14:modId xmlns:p14="http://schemas.microsoft.com/office/powerpoint/2010/main" val="2040825034"/>
              </p:ext>
            </p:extLst>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spTree>
    <p:extLst>
      <p:ext uri="{BB962C8B-B14F-4D97-AF65-F5344CB8AC3E}">
        <p14:creationId xmlns:p14="http://schemas.microsoft.com/office/powerpoint/2010/main" val="99745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6D435500-7C7E-4035-9F45-9480F0AB9430}"/>
              </a:ext>
            </a:extLst>
          </p:cNvPr>
          <p:cNvSpPr>
            <a:spLocks noGrp="1"/>
          </p:cNvSpPr>
          <p:nvPr>
            <p:ph type="body" sz="quarter" idx="11"/>
          </p:nvPr>
        </p:nvSpPr>
        <p:spPr/>
        <p:txBody>
          <a:bodyPr>
            <a:normAutofit lnSpcReduction="10000"/>
          </a:bodyPr>
          <a:lstStyle/>
          <a:p>
            <a:r>
              <a:rPr lang="he-IL" dirty="0" smtClean="0"/>
              <a:t>מה אומר לכם המספר?</a:t>
            </a:r>
            <a:endParaRPr lang="he-IL" dirty="0"/>
          </a:p>
        </p:txBody>
      </p:sp>
      <p:sp>
        <p:nvSpPr>
          <p:cNvPr id="4" name="מלבן 3">
            <a:extLst>
              <a:ext uri="{FF2B5EF4-FFF2-40B4-BE49-F238E27FC236}">
                <a16:creationId xmlns:a16="http://schemas.microsoft.com/office/drawing/2014/main" xmlns="" id="{5017E759-58F3-45F0-813C-6B25C616C599}"/>
              </a:ext>
            </a:extLst>
          </p:cNvPr>
          <p:cNvSpPr/>
          <p:nvPr/>
        </p:nvSpPr>
        <p:spPr>
          <a:xfrm>
            <a:off x="3852412" y="1543868"/>
            <a:ext cx="5296643" cy="3770263"/>
          </a:xfrm>
          <a:prstGeom prst="rect">
            <a:avLst/>
          </a:prstGeom>
          <a:noFill/>
        </p:spPr>
        <p:txBody>
          <a:bodyPr wrap="none" lIns="91440" tIns="45720" rIns="91440" bIns="45720">
            <a:spAutoFit/>
          </a:bodyPr>
          <a:lstStyle/>
          <a:p>
            <a:pPr algn="ctr"/>
            <a:r>
              <a:rPr lang="he-IL" sz="239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206</a:t>
            </a:r>
          </a:p>
        </p:txBody>
      </p:sp>
    </p:spTree>
    <p:extLst>
      <p:ext uri="{BB962C8B-B14F-4D97-AF65-F5344CB8AC3E}">
        <p14:creationId xmlns:p14="http://schemas.microsoft.com/office/powerpoint/2010/main" val="4278008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010AB351-8A30-418E-AC01-C0FB03CE65E5}"/>
              </a:ext>
            </a:extLst>
          </p:cNvPr>
          <p:cNvSpPr>
            <a:spLocks noGrp="1"/>
          </p:cNvSpPr>
          <p:nvPr>
            <p:ph type="body" sz="quarter" idx="11"/>
          </p:nvPr>
        </p:nvSpPr>
        <p:spPr/>
        <p:txBody>
          <a:bodyPr>
            <a:normAutofit lnSpcReduction="10000"/>
          </a:bodyPr>
          <a:lstStyle/>
          <a:p>
            <a:r>
              <a:rPr lang="he-IL" dirty="0"/>
              <a:t>כיצד </a:t>
            </a:r>
            <a:r>
              <a:rPr lang="he-IL" dirty="0" smtClean="0"/>
              <a:t>אתם </a:t>
            </a:r>
            <a:r>
              <a:rPr lang="he-IL" dirty="0"/>
              <a:t>מרימים חפץ מהרצפה?</a:t>
            </a:r>
          </a:p>
        </p:txBody>
      </p:sp>
      <p:graphicFrame>
        <p:nvGraphicFramePr>
          <p:cNvPr id="4" name="דיאגרמה 3">
            <a:extLst>
              <a:ext uri="{FF2B5EF4-FFF2-40B4-BE49-F238E27FC236}">
                <a16:creationId xmlns:a16="http://schemas.microsoft.com/office/drawing/2014/main" xmlns="" id="{4C6A0933-C088-46D5-BF8C-1BE1C43C7255}"/>
              </a:ext>
            </a:extLst>
          </p:cNvPr>
          <p:cNvGraphicFramePr/>
          <p:nvPr>
            <p:extLst>
              <p:ext uri="{D42A27DB-BD31-4B8C-83A1-F6EECF244321}">
                <p14:modId xmlns:p14="http://schemas.microsoft.com/office/powerpoint/2010/main" val="2588995706"/>
              </p:ext>
            </p:extLst>
          </p:nvPr>
        </p:nvGraphicFramePr>
        <p:xfrm>
          <a:off x="1734424" y="118493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מלבן 4">
            <a:extLst>
              <a:ext uri="{FF2B5EF4-FFF2-40B4-BE49-F238E27FC236}">
                <a16:creationId xmlns:a16="http://schemas.microsoft.com/office/drawing/2014/main" xmlns="" id="{5767B62F-AB9B-4C3C-9DC6-1F4901CD6C02}"/>
              </a:ext>
            </a:extLst>
          </p:cNvPr>
          <p:cNvSpPr/>
          <p:nvPr/>
        </p:nvSpPr>
        <p:spPr>
          <a:xfrm>
            <a:off x="8734388" y="1768122"/>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1</a:t>
            </a:r>
          </a:p>
        </p:txBody>
      </p:sp>
      <p:sp>
        <p:nvSpPr>
          <p:cNvPr id="6" name="מלבן 5">
            <a:extLst>
              <a:ext uri="{FF2B5EF4-FFF2-40B4-BE49-F238E27FC236}">
                <a16:creationId xmlns:a16="http://schemas.microsoft.com/office/drawing/2014/main" xmlns="" id="{8C3F82A5-955D-4CEB-A802-97AA97C2E0A2}"/>
              </a:ext>
            </a:extLst>
          </p:cNvPr>
          <p:cNvSpPr/>
          <p:nvPr/>
        </p:nvSpPr>
        <p:spPr>
          <a:xfrm>
            <a:off x="8734387" y="5015320"/>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3</a:t>
            </a:r>
          </a:p>
        </p:txBody>
      </p:sp>
      <p:sp>
        <p:nvSpPr>
          <p:cNvPr id="7" name="מלבן 6">
            <a:extLst>
              <a:ext uri="{FF2B5EF4-FFF2-40B4-BE49-F238E27FC236}">
                <a16:creationId xmlns:a16="http://schemas.microsoft.com/office/drawing/2014/main" xmlns="" id="{DFD22174-A5B7-4E09-BC13-EE8F2F38AB77}"/>
              </a:ext>
            </a:extLst>
          </p:cNvPr>
          <p:cNvSpPr/>
          <p:nvPr/>
        </p:nvSpPr>
        <p:spPr>
          <a:xfrm>
            <a:off x="8449694" y="3427043"/>
            <a:ext cx="569387" cy="923330"/>
          </a:xfrm>
          <a:prstGeom prst="rect">
            <a:avLst/>
          </a:prstGeom>
          <a:noFill/>
        </p:spPr>
        <p:txBody>
          <a:bodyPr wrap="none" lIns="91440" tIns="45720" rIns="91440" bIns="45720">
            <a:spAutoFit/>
          </a:bodyPr>
          <a:lstStyle/>
          <a:p>
            <a:pPr algn="ctr"/>
            <a:r>
              <a:rPr lang="he-IL" sz="5400" b="0" cap="none" spc="0" dirty="0">
                <a:ln w="0"/>
                <a:solidFill>
                  <a:schemeClr val="accent1"/>
                </a:solidFill>
                <a:effectLst>
                  <a:outerShdw blurRad="38100" dist="25400" dir="5400000" algn="ctr" rotWithShape="0">
                    <a:srgbClr val="6E747A">
                      <a:alpha val="43000"/>
                    </a:srgbClr>
                  </a:outerShdw>
                </a:effectLst>
              </a:rPr>
              <a:t>2</a:t>
            </a:r>
          </a:p>
        </p:txBody>
      </p:sp>
      <p:pic>
        <p:nvPicPr>
          <p:cNvPr id="8" name="גרפיקה 7" descr="סימן ביקורת">
            <a:extLst>
              <a:ext uri="{FF2B5EF4-FFF2-40B4-BE49-F238E27FC236}">
                <a16:creationId xmlns:a16="http://schemas.microsoft.com/office/drawing/2014/main" xmlns="" id="{0B2DB4D1-33D4-45C7-AC36-3CE49D36D8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405224" y="5015320"/>
            <a:ext cx="914400" cy="914400"/>
          </a:xfrm>
          <a:prstGeom prst="rect">
            <a:avLst/>
          </a:prstGeom>
        </p:spPr>
      </p:pic>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2424" y="2332558"/>
            <a:ext cx="2058737" cy="247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908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1CE31F56-D0B6-484B-8255-2238DF5948FD}"/>
              </a:ext>
            </a:extLst>
          </p:cNvPr>
          <p:cNvSpPr>
            <a:spLocks noGrp="1"/>
          </p:cNvSpPr>
          <p:nvPr>
            <p:ph type="body" sz="quarter" idx="11"/>
          </p:nvPr>
        </p:nvSpPr>
        <p:spPr/>
        <p:txBody>
          <a:bodyPr>
            <a:normAutofit lnSpcReduction="10000"/>
          </a:bodyPr>
          <a:lstStyle/>
          <a:p>
            <a:r>
              <a:rPr lang="he-IL" dirty="0"/>
              <a:t>כללים לשמירה על בריאות השלד – יציבה נכונה</a:t>
            </a:r>
          </a:p>
        </p:txBody>
      </p:sp>
      <p:sp>
        <p:nvSpPr>
          <p:cNvPr id="3" name="מציין מיקום טקסט 2">
            <a:extLst>
              <a:ext uri="{FF2B5EF4-FFF2-40B4-BE49-F238E27FC236}">
                <a16:creationId xmlns:a16="http://schemas.microsoft.com/office/drawing/2014/main" xmlns="" id="{7B0C80D3-51D4-432B-855F-D10D2B562BC3}"/>
              </a:ext>
            </a:extLst>
          </p:cNvPr>
          <p:cNvSpPr>
            <a:spLocks noGrp="1"/>
          </p:cNvSpPr>
          <p:nvPr>
            <p:ph type="body" sz="quarter" idx="12"/>
          </p:nvPr>
        </p:nvSpPr>
        <p:spPr/>
        <p:txBody>
          <a:bodyPr/>
          <a:lstStyle/>
          <a:p>
            <a:pPr marL="0" indent="0">
              <a:buNone/>
            </a:pPr>
            <a:r>
              <a:rPr lang="he-IL" dirty="0"/>
              <a:t>כתבו במחברת </a:t>
            </a:r>
            <a:r>
              <a:rPr lang="he-IL" dirty="0" smtClean="0"/>
              <a:t>את ארבעת הכללים </a:t>
            </a:r>
            <a:r>
              <a:rPr lang="he-IL" dirty="0"/>
              <a:t>לשמירה על יציבה </a:t>
            </a:r>
            <a:r>
              <a:rPr lang="he-IL" dirty="0" smtClean="0"/>
              <a:t>נכונה</a:t>
            </a:r>
            <a:endParaRPr lang="he-IL" dirty="0"/>
          </a:p>
          <a:p>
            <a:pPr marL="0" indent="0">
              <a:buNone/>
            </a:pPr>
            <a:endParaRPr lang="he-IL" sz="1200" dirty="0"/>
          </a:p>
          <a:p>
            <a:pPr marL="0" indent="0">
              <a:buNone/>
            </a:pPr>
            <a:r>
              <a:rPr lang="he-IL" dirty="0"/>
              <a:t>כיצד נקפיד על עמידה נכונה?</a:t>
            </a:r>
          </a:p>
          <a:p>
            <a:pPr marL="0" indent="0">
              <a:buNone/>
            </a:pPr>
            <a:r>
              <a:rPr lang="he-IL" dirty="0"/>
              <a:t>כיצד נקפיד ישיבה נכונה?</a:t>
            </a:r>
          </a:p>
          <a:p>
            <a:pPr marL="0" indent="0">
              <a:buNone/>
            </a:pPr>
            <a:r>
              <a:rPr lang="he-IL" dirty="0"/>
              <a:t>כיצד נישא את ילקוט?</a:t>
            </a:r>
          </a:p>
          <a:p>
            <a:pPr marL="0" indent="0">
              <a:buNone/>
            </a:pPr>
            <a:r>
              <a:rPr lang="he-IL" dirty="0"/>
              <a:t>כיצד נרים חפצים שונים? </a:t>
            </a:r>
          </a:p>
        </p:txBody>
      </p:sp>
      <p:pic>
        <p:nvPicPr>
          <p:cNvPr id="4" name="2min_final" descr="2min_final">
            <a:hlinkClick r:id="" action="ppaction://media"/>
            <a:extLst>
              <a:ext uri="{FF2B5EF4-FFF2-40B4-BE49-F238E27FC236}">
                <a16:creationId xmlns:a16="http://schemas.microsoft.com/office/drawing/2014/main" xmlns="" id="{83A9EEA3-5BFC-40B3-AA3C-83AB7A8BE1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2288" y="5707547"/>
            <a:ext cx="1540938" cy="549601"/>
          </a:xfrm>
          <a:prstGeom prst="rect">
            <a:avLst/>
          </a:prstGeom>
        </p:spPr>
      </p:pic>
    </p:spTree>
    <p:extLst>
      <p:ext uri="{BB962C8B-B14F-4D97-AF65-F5344CB8AC3E}">
        <p14:creationId xmlns:p14="http://schemas.microsoft.com/office/powerpoint/2010/main" val="302292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610726B1-0330-49B7-9084-DD928DF809AE}"/>
              </a:ext>
            </a:extLst>
          </p:cNvPr>
          <p:cNvSpPr>
            <a:spLocks noGrp="1"/>
          </p:cNvSpPr>
          <p:nvPr>
            <p:ph type="body" sz="quarter" idx="11"/>
          </p:nvPr>
        </p:nvSpPr>
        <p:spPr/>
        <p:txBody>
          <a:bodyPr>
            <a:normAutofit lnSpcReduction="10000"/>
          </a:bodyPr>
          <a:lstStyle/>
          <a:p>
            <a:r>
              <a:rPr lang="he-IL" dirty="0"/>
              <a:t>חידה </a:t>
            </a:r>
            <a:r>
              <a:rPr lang="he-IL" dirty="0" smtClean="0"/>
              <a:t>– </a:t>
            </a:r>
            <a:r>
              <a:rPr lang="he-IL" dirty="0"/>
              <a:t>כיצד נקראת העצם </a:t>
            </a:r>
          </a:p>
        </p:txBody>
      </p:sp>
      <p:pic>
        <p:nvPicPr>
          <p:cNvPr id="4" name="תמונה 3">
            <a:extLst>
              <a:ext uri="{FF2B5EF4-FFF2-40B4-BE49-F238E27FC236}">
                <a16:creationId xmlns:a16="http://schemas.microsoft.com/office/drawing/2014/main" xmlns="" id="{53D63F38-327B-49E2-97B6-58631B86E6CB}"/>
              </a:ext>
            </a:extLst>
          </p:cNvPr>
          <p:cNvPicPr>
            <a:picLocks noChangeAspect="1"/>
          </p:cNvPicPr>
          <p:nvPr/>
        </p:nvPicPr>
        <p:blipFill rotWithShape="1">
          <a:blip r:embed="rId5"/>
          <a:srcRect l="13577" r="15481"/>
          <a:stretch/>
        </p:blipFill>
        <p:spPr>
          <a:xfrm>
            <a:off x="3312826" y="885552"/>
            <a:ext cx="6460761" cy="5972448"/>
          </a:xfrm>
          <a:prstGeom prst="rect">
            <a:avLst/>
          </a:prstGeom>
        </p:spPr>
      </p:pic>
      <p:sp>
        <p:nvSpPr>
          <p:cNvPr id="5" name="תיבת טקסט 4">
            <a:extLst>
              <a:ext uri="{FF2B5EF4-FFF2-40B4-BE49-F238E27FC236}">
                <a16:creationId xmlns:a16="http://schemas.microsoft.com/office/drawing/2014/main" xmlns="" id="{09E9243B-42DA-42DF-811E-E012A9865B7C}"/>
              </a:ext>
            </a:extLst>
          </p:cNvPr>
          <p:cNvSpPr txBox="1"/>
          <p:nvPr/>
        </p:nvSpPr>
        <p:spPr>
          <a:xfrm>
            <a:off x="8439463" y="4092315"/>
            <a:ext cx="1229194" cy="523220"/>
          </a:xfrm>
          <a:prstGeom prst="rect">
            <a:avLst/>
          </a:prstGeom>
          <a:solidFill>
            <a:schemeClr val="bg1"/>
          </a:solidFill>
        </p:spPr>
        <p:txBody>
          <a:bodyPr wrap="square" rtlCol="1">
            <a:spAutoFit/>
          </a:bodyPr>
          <a:lstStyle/>
          <a:p>
            <a:pPr algn="ctr"/>
            <a:r>
              <a:rPr lang="he-IL" sz="2800" b="1" dirty="0">
                <a:solidFill>
                  <a:srgbClr val="FF0000"/>
                </a:solidFill>
              </a:rPr>
              <a:t>?</a:t>
            </a:r>
          </a:p>
        </p:txBody>
      </p:sp>
      <p:pic>
        <p:nvPicPr>
          <p:cNvPr id="6" name="30sec_final" descr="30sec_final">
            <a:hlinkClick r:id="" action="ppaction://media"/>
            <a:extLst>
              <a:ext uri="{FF2B5EF4-FFF2-40B4-BE49-F238E27FC236}">
                <a16:creationId xmlns:a16="http://schemas.microsoft.com/office/drawing/2014/main" xmlns="" id="{A9EB5B50-64B3-4C8F-8F21-19C8A727B08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55244" y="239199"/>
            <a:ext cx="1540938" cy="549601"/>
          </a:xfrm>
          <a:prstGeom prst="rect">
            <a:avLst/>
          </a:prstGeom>
        </p:spPr>
      </p:pic>
    </p:spTree>
    <p:extLst>
      <p:ext uri="{BB962C8B-B14F-4D97-AF65-F5344CB8AC3E}">
        <p14:creationId xmlns:p14="http://schemas.microsoft.com/office/powerpoint/2010/main" val="96262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610726B1-0330-49B7-9084-DD928DF809AE}"/>
              </a:ext>
            </a:extLst>
          </p:cNvPr>
          <p:cNvSpPr>
            <a:spLocks noGrp="1"/>
          </p:cNvSpPr>
          <p:nvPr>
            <p:ph type="body" sz="quarter" idx="11"/>
          </p:nvPr>
        </p:nvSpPr>
        <p:spPr/>
        <p:txBody>
          <a:bodyPr>
            <a:normAutofit lnSpcReduction="10000"/>
          </a:bodyPr>
          <a:lstStyle/>
          <a:p>
            <a:r>
              <a:rPr lang="he-IL" dirty="0"/>
              <a:t>חידה 1 – כיצד נקראת העצם? </a:t>
            </a:r>
          </a:p>
        </p:txBody>
      </p:sp>
      <p:pic>
        <p:nvPicPr>
          <p:cNvPr id="4" name="תמונה 3">
            <a:extLst>
              <a:ext uri="{FF2B5EF4-FFF2-40B4-BE49-F238E27FC236}">
                <a16:creationId xmlns:a16="http://schemas.microsoft.com/office/drawing/2014/main" xmlns="" id="{53D63F38-327B-49E2-97B6-58631B86E6CB}"/>
              </a:ext>
            </a:extLst>
          </p:cNvPr>
          <p:cNvPicPr>
            <a:picLocks noChangeAspect="1"/>
          </p:cNvPicPr>
          <p:nvPr/>
        </p:nvPicPr>
        <p:blipFill rotWithShape="1">
          <a:blip r:embed="rId3"/>
          <a:srcRect l="13577" r="15481"/>
          <a:stretch/>
        </p:blipFill>
        <p:spPr>
          <a:xfrm>
            <a:off x="3312826" y="885552"/>
            <a:ext cx="6460761" cy="5972448"/>
          </a:xfrm>
          <a:prstGeom prst="rect">
            <a:avLst/>
          </a:prstGeom>
        </p:spPr>
      </p:pic>
      <p:sp>
        <p:nvSpPr>
          <p:cNvPr id="3" name="אליפסה 2">
            <a:extLst>
              <a:ext uri="{FF2B5EF4-FFF2-40B4-BE49-F238E27FC236}">
                <a16:creationId xmlns:a16="http://schemas.microsoft.com/office/drawing/2014/main" xmlns="" id="{D0A3122F-BD3C-467A-80CF-24D67E7CA3E2}"/>
              </a:ext>
            </a:extLst>
          </p:cNvPr>
          <p:cNvSpPr/>
          <p:nvPr/>
        </p:nvSpPr>
        <p:spPr>
          <a:xfrm>
            <a:off x="8139659" y="3897443"/>
            <a:ext cx="1678898" cy="8394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31225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43F02B9D-7E0F-4D47-BC26-B3ACABF717D4}"/>
              </a:ext>
            </a:extLst>
          </p:cNvPr>
          <p:cNvSpPr>
            <a:spLocks noGrp="1"/>
          </p:cNvSpPr>
          <p:nvPr>
            <p:ph type="body" sz="quarter" idx="11"/>
          </p:nvPr>
        </p:nvSpPr>
        <p:spPr/>
        <p:txBody>
          <a:bodyPr>
            <a:normAutofit lnSpcReduction="10000"/>
          </a:bodyPr>
          <a:lstStyle/>
          <a:p>
            <a:r>
              <a:rPr lang="he-IL" dirty="0" smtClean="0"/>
              <a:t>חידה - מהו מבנה הצלעות?</a:t>
            </a:r>
            <a:endParaRPr lang="he-IL" dirty="0"/>
          </a:p>
        </p:txBody>
      </p:sp>
      <p:sp>
        <p:nvSpPr>
          <p:cNvPr id="3" name="מציין מיקום טקסט 2">
            <a:extLst>
              <a:ext uri="{FF2B5EF4-FFF2-40B4-BE49-F238E27FC236}">
                <a16:creationId xmlns:a16="http://schemas.microsoft.com/office/drawing/2014/main" xmlns="" id="{11CBBAF3-6584-4C3D-810B-26AA32614E9B}"/>
              </a:ext>
            </a:extLst>
          </p:cNvPr>
          <p:cNvSpPr>
            <a:spLocks noGrp="1"/>
          </p:cNvSpPr>
          <p:nvPr>
            <p:ph type="body" sz="quarter" idx="12"/>
          </p:nvPr>
        </p:nvSpPr>
        <p:spPr/>
        <p:txBody>
          <a:bodyPr/>
          <a:lstStyle/>
          <a:p>
            <a:endParaRPr lang="he-IL" dirty="0"/>
          </a:p>
        </p:txBody>
      </p:sp>
      <p:graphicFrame>
        <p:nvGraphicFramePr>
          <p:cNvPr id="4" name="דיאגרמה 3">
            <a:extLst>
              <a:ext uri="{FF2B5EF4-FFF2-40B4-BE49-F238E27FC236}">
                <a16:creationId xmlns:a16="http://schemas.microsoft.com/office/drawing/2014/main" xmlns="" id="{FEFA368A-0629-4175-BE9B-D6DF0C68F926}"/>
              </a:ext>
            </a:extLst>
          </p:cNvPr>
          <p:cNvGraphicFramePr/>
          <p:nvPr>
            <p:extLst>
              <p:ext uri="{D42A27DB-BD31-4B8C-83A1-F6EECF244321}">
                <p14:modId xmlns:p14="http://schemas.microsoft.com/office/powerpoint/2010/main" val="1464932698"/>
              </p:ext>
            </p:extLst>
          </p:nvPr>
        </p:nvGraphicFramePr>
        <p:xfrm>
          <a:off x="6265889" y="2190517"/>
          <a:ext cx="4428678" cy="2753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תמונה 4">
            <a:extLst>
              <a:ext uri="{FF2B5EF4-FFF2-40B4-BE49-F238E27FC236}">
                <a16:creationId xmlns:a16="http://schemas.microsoft.com/office/drawing/2014/main" xmlns="" id="{5F8E8F5B-E0DD-48F7-B5E0-E6291186D633}"/>
              </a:ext>
            </a:extLst>
          </p:cNvPr>
          <p:cNvPicPr>
            <a:picLocks noChangeAspect="1"/>
          </p:cNvPicPr>
          <p:nvPr/>
        </p:nvPicPr>
        <p:blipFill>
          <a:blip r:embed="rId10"/>
          <a:stretch>
            <a:fillRect/>
          </a:stretch>
        </p:blipFill>
        <p:spPr>
          <a:xfrm>
            <a:off x="1923156" y="1862026"/>
            <a:ext cx="3553252" cy="3410769"/>
          </a:xfrm>
          <a:prstGeom prst="rect">
            <a:avLst/>
          </a:prstGeom>
        </p:spPr>
      </p:pic>
      <p:pic>
        <p:nvPicPr>
          <p:cNvPr id="6" name="30sec_final" descr="30sec_final">
            <a:hlinkClick r:id="" action="ppaction://media"/>
            <a:extLst>
              <a:ext uri="{FF2B5EF4-FFF2-40B4-BE49-F238E27FC236}">
                <a16:creationId xmlns:a16="http://schemas.microsoft.com/office/drawing/2014/main" xmlns="" id="{C35B3DA5-72D7-404B-9FD1-368A9A21C73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355244" y="239199"/>
            <a:ext cx="1540938" cy="549601"/>
          </a:xfrm>
          <a:prstGeom prst="rect">
            <a:avLst/>
          </a:prstGeom>
        </p:spPr>
      </p:pic>
    </p:spTree>
    <p:extLst>
      <p:ext uri="{BB962C8B-B14F-4D97-AF65-F5344CB8AC3E}">
        <p14:creationId xmlns:p14="http://schemas.microsoft.com/office/powerpoint/2010/main" val="16226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43F02B9D-7E0F-4D47-BC26-B3ACABF717D4}"/>
              </a:ext>
            </a:extLst>
          </p:cNvPr>
          <p:cNvSpPr>
            <a:spLocks noGrp="1"/>
          </p:cNvSpPr>
          <p:nvPr>
            <p:ph type="body" sz="quarter" idx="11"/>
          </p:nvPr>
        </p:nvSpPr>
        <p:spPr/>
        <p:txBody>
          <a:bodyPr>
            <a:normAutofit lnSpcReduction="10000"/>
          </a:bodyPr>
          <a:lstStyle/>
          <a:p>
            <a:r>
              <a:rPr lang="he-IL" dirty="0"/>
              <a:t>חידה - מהו מבנה הצלעות?</a:t>
            </a:r>
          </a:p>
        </p:txBody>
      </p:sp>
      <p:graphicFrame>
        <p:nvGraphicFramePr>
          <p:cNvPr id="4" name="דיאגרמה 3">
            <a:extLst>
              <a:ext uri="{FF2B5EF4-FFF2-40B4-BE49-F238E27FC236}">
                <a16:creationId xmlns:a16="http://schemas.microsoft.com/office/drawing/2014/main" xmlns="" id="{FEFA368A-0629-4175-BE9B-D6DF0C68F926}"/>
              </a:ext>
            </a:extLst>
          </p:cNvPr>
          <p:cNvGraphicFramePr/>
          <p:nvPr>
            <p:extLst>
              <p:ext uri="{D42A27DB-BD31-4B8C-83A1-F6EECF244321}">
                <p14:modId xmlns:p14="http://schemas.microsoft.com/office/powerpoint/2010/main" val="3915918897"/>
              </p:ext>
            </p:extLst>
          </p:nvPr>
        </p:nvGraphicFramePr>
        <p:xfrm>
          <a:off x="6265889" y="2190517"/>
          <a:ext cx="4428678" cy="275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תמונה 4">
            <a:extLst>
              <a:ext uri="{FF2B5EF4-FFF2-40B4-BE49-F238E27FC236}">
                <a16:creationId xmlns:a16="http://schemas.microsoft.com/office/drawing/2014/main" xmlns="" id="{5F8E8F5B-E0DD-48F7-B5E0-E6291186D633}"/>
              </a:ext>
            </a:extLst>
          </p:cNvPr>
          <p:cNvPicPr>
            <a:picLocks noChangeAspect="1"/>
          </p:cNvPicPr>
          <p:nvPr/>
        </p:nvPicPr>
        <p:blipFill>
          <a:blip r:embed="rId8"/>
          <a:stretch>
            <a:fillRect/>
          </a:stretch>
        </p:blipFill>
        <p:spPr>
          <a:xfrm>
            <a:off x="1923156" y="1862026"/>
            <a:ext cx="3553252" cy="3410769"/>
          </a:xfrm>
          <a:prstGeom prst="rect">
            <a:avLst/>
          </a:prstGeom>
        </p:spPr>
      </p:pic>
      <p:pic>
        <p:nvPicPr>
          <p:cNvPr id="7" name="גרפיקה 6" descr="סימן ביקורת">
            <a:extLst>
              <a:ext uri="{FF2B5EF4-FFF2-40B4-BE49-F238E27FC236}">
                <a16:creationId xmlns:a16="http://schemas.microsoft.com/office/drawing/2014/main" xmlns="" id="{01B4B20E-27D9-4A30-A42B-D8DFB4421AC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268844" y="2081838"/>
            <a:ext cx="914400" cy="914400"/>
          </a:xfrm>
          <a:prstGeom prst="rect">
            <a:avLst/>
          </a:prstGeom>
        </p:spPr>
      </p:pic>
      <p:pic>
        <p:nvPicPr>
          <p:cNvPr id="9" name="גרפיקה 8" descr="סגור">
            <a:extLst>
              <a:ext uri="{FF2B5EF4-FFF2-40B4-BE49-F238E27FC236}">
                <a16:creationId xmlns:a16="http://schemas.microsoft.com/office/drawing/2014/main" xmlns="" id="{13E8B759-AE86-47AA-8170-37EE3D60BB4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268844" y="3267856"/>
            <a:ext cx="792684" cy="792684"/>
          </a:xfrm>
          <a:prstGeom prst="rect">
            <a:avLst/>
          </a:prstGeom>
        </p:spPr>
      </p:pic>
      <p:pic>
        <p:nvPicPr>
          <p:cNvPr id="10" name="גרפיקה 9" descr="סגור">
            <a:extLst>
              <a:ext uri="{FF2B5EF4-FFF2-40B4-BE49-F238E27FC236}">
                <a16:creationId xmlns:a16="http://schemas.microsoft.com/office/drawing/2014/main" xmlns="" id="{65AC279B-CBB9-4ACF-922E-5BE77ECB256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268844" y="4151618"/>
            <a:ext cx="792684" cy="792684"/>
          </a:xfrm>
          <a:prstGeom prst="rect">
            <a:avLst/>
          </a:prstGeom>
        </p:spPr>
      </p:pic>
    </p:spTree>
    <p:extLst>
      <p:ext uri="{BB962C8B-B14F-4D97-AF65-F5344CB8AC3E}">
        <p14:creationId xmlns:p14="http://schemas.microsoft.com/office/powerpoint/2010/main" val="2842940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43F02B9D-7E0F-4D47-BC26-B3ACABF717D4}"/>
              </a:ext>
            </a:extLst>
          </p:cNvPr>
          <p:cNvSpPr>
            <a:spLocks noGrp="1"/>
          </p:cNvSpPr>
          <p:nvPr>
            <p:ph type="body" sz="quarter" idx="11"/>
          </p:nvPr>
        </p:nvSpPr>
        <p:spPr/>
        <p:txBody>
          <a:bodyPr>
            <a:normAutofit lnSpcReduction="10000"/>
          </a:bodyPr>
          <a:lstStyle/>
          <a:p>
            <a:r>
              <a:rPr lang="he-IL" dirty="0"/>
              <a:t>חידה - מהו </a:t>
            </a:r>
            <a:r>
              <a:rPr lang="he-IL" dirty="0" smtClean="0"/>
              <a:t>תפקודן של עצמות כף היד?</a:t>
            </a:r>
            <a:endParaRPr lang="he-IL" dirty="0"/>
          </a:p>
        </p:txBody>
      </p:sp>
      <p:graphicFrame>
        <p:nvGraphicFramePr>
          <p:cNvPr id="4" name="דיאגרמה 3">
            <a:extLst>
              <a:ext uri="{FF2B5EF4-FFF2-40B4-BE49-F238E27FC236}">
                <a16:creationId xmlns:a16="http://schemas.microsoft.com/office/drawing/2014/main" xmlns="" id="{FEFA368A-0629-4175-BE9B-D6DF0C68F926}"/>
              </a:ext>
            </a:extLst>
          </p:cNvPr>
          <p:cNvGraphicFramePr/>
          <p:nvPr>
            <p:extLst>
              <p:ext uri="{D42A27DB-BD31-4B8C-83A1-F6EECF244321}">
                <p14:modId xmlns:p14="http://schemas.microsoft.com/office/powerpoint/2010/main" val="1993177398"/>
              </p:ext>
            </p:extLst>
          </p:nvPr>
        </p:nvGraphicFramePr>
        <p:xfrm>
          <a:off x="6265889" y="2190517"/>
          <a:ext cx="4428678" cy="2753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30sec_final" descr="30sec_final">
            <a:hlinkClick r:id="" action="ppaction://media"/>
            <a:extLst>
              <a:ext uri="{FF2B5EF4-FFF2-40B4-BE49-F238E27FC236}">
                <a16:creationId xmlns:a16="http://schemas.microsoft.com/office/drawing/2014/main" xmlns="" id="{C35B3DA5-72D7-404B-9FD1-368A9A21C73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72288" y="254402"/>
            <a:ext cx="1540938" cy="549601"/>
          </a:xfrm>
          <a:prstGeom prst="rect">
            <a:avLst/>
          </a:prstGeom>
        </p:spPr>
      </p:pic>
      <p:pic>
        <p:nvPicPr>
          <p:cNvPr id="7" name="תמונה 6">
            <a:extLst>
              <a:ext uri="{FF2B5EF4-FFF2-40B4-BE49-F238E27FC236}">
                <a16:creationId xmlns:a16="http://schemas.microsoft.com/office/drawing/2014/main" xmlns="" id="{2187C173-628B-46A2-B7A7-08323EB4B3EE}"/>
              </a:ext>
            </a:extLst>
          </p:cNvPr>
          <p:cNvPicPr>
            <a:picLocks noChangeAspect="1"/>
          </p:cNvPicPr>
          <p:nvPr/>
        </p:nvPicPr>
        <p:blipFill rotWithShape="1">
          <a:blip r:embed="rId11"/>
          <a:srcRect l="13451" t="34764" r="40937" b="32064"/>
          <a:stretch/>
        </p:blipFill>
        <p:spPr>
          <a:xfrm>
            <a:off x="2363804" y="2405795"/>
            <a:ext cx="2800350" cy="2046410"/>
          </a:xfrm>
          <a:prstGeom prst="rect">
            <a:avLst/>
          </a:prstGeom>
        </p:spPr>
      </p:pic>
    </p:spTree>
    <p:extLst>
      <p:ext uri="{BB962C8B-B14F-4D97-AF65-F5344CB8AC3E}">
        <p14:creationId xmlns:p14="http://schemas.microsoft.com/office/powerpoint/2010/main" val="60189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43F02B9D-7E0F-4D47-BC26-B3ACABF717D4}"/>
              </a:ext>
            </a:extLst>
          </p:cNvPr>
          <p:cNvSpPr>
            <a:spLocks noGrp="1"/>
          </p:cNvSpPr>
          <p:nvPr>
            <p:ph type="body" sz="quarter" idx="11"/>
          </p:nvPr>
        </p:nvSpPr>
        <p:spPr/>
        <p:txBody>
          <a:bodyPr>
            <a:normAutofit lnSpcReduction="10000"/>
          </a:bodyPr>
          <a:lstStyle/>
          <a:p>
            <a:r>
              <a:rPr lang="he-IL" dirty="0"/>
              <a:t>חידה - מהו תפקודן של עצמות כף היד?</a:t>
            </a:r>
          </a:p>
        </p:txBody>
      </p:sp>
      <p:graphicFrame>
        <p:nvGraphicFramePr>
          <p:cNvPr id="4" name="דיאגרמה 3">
            <a:extLst>
              <a:ext uri="{FF2B5EF4-FFF2-40B4-BE49-F238E27FC236}">
                <a16:creationId xmlns:a16="http://schemas.microsoft.com/office/drawing/2014/main" xmlns="" id="{FEFA368A-0629-4175-BE9B-D6DF0C68F926}"/>
              </a:ext>
            </a:extLst>
          </p:cNvPr>
          <p:cNvGraphicFramePr/>
          <p:nvPr>
            <p:extLst>
              <p:ext uri="{D42A27DB-BD31-4B8C-83A1-F6EECF244321}">
                <p14:modId xmlns:p14="http://schemas.microsoft.com/office/powerpoint/2010/main" val="2356618548"/>
              </p:ext>
            </p:extLst>
          </p:nvPr>
        </p:nvGraphicFramePr>
        <p:xfrm>
          <a:off x="6265889" y="2190517"/>
          <a:ext cx="4428678" cy="275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תמונה 6">
            <a:extLst>
              <a:ext uri="{FF2B5EF4-FFF2-40B4-BE49-F238E27FC236}">
                <a16:creationId xmlns:a16="http://schemas.microsoft.com/office/drawing/2014/main" xmlns="" id="{2187C173-628B-46A2-B7A7-08323EB4B3EE}"/>
              </a:ext>
            </a:extLst>
          </p:cNvPr>
          <p:cNvPicPr>
            <a:picLocks noChangeAspect="1"/>
          </p:cNvPicPr>
          <p:nvPr/>
        </p:nvPicPr>
        <p:blipFill rotWithShape="1">
          <a:blip r:embed="rId8"/>
          <a:srcRect l="13451" t="34764" r="40937" b="32064"/>
          <a:stretch/>
        </p:blipFill>
        <p:spPr>
          <a:xfrm>
            <a:off x="2363804" y="2405795"/>
            <a:ext cx="2800350" cy="2046410"/>
          </a:xfrm>
          <a:prstGeom prst="rect">
            <a:avLst/>
          </a:prstGeom>
        </p:spPr>
      </p:pic>
      <p:pic>
        <p:nvPicPr>
          <p:cNvPr id="8" name="גרפיקה 7" descr="סימן ביקורת">
            <a:extLst>
              <a:ext uri="{FF2B5EF4-FFF2-40B4-BE49-F238E27FC236}">
                <a16:creationId xmlns:a16="http://schemas.microsoft.com/office/drawing/2014/main" xmlns="" id="{4C9AE6E0-5375-4120-B803-43604BA1F2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0237367" y="4097686"/>
            <a:ext cx="914400" cy="914400"/>
          </a:xfrm>
          <a:prstGeom prst="rect">
            <a:avLst/>
          </a:prstGeom>
        </p:spPr>
      </p:pic>
      <p:pic>
        <p:nvPicPr>
          <p:cNvPr id="9" name="גרפיקה 8" descr="סגור">
            <a:extLst>
              <a:ext uri="{FF2B5EF4-FFF2-40B4-BE49-F238E27FC236}">
                <a16:creationId xmlns:a16="http://schemas.microsoft.com/office/drawing/2014/main" xmlns="" id="{8D0B4F56-E663-41E7-8716-71CB804F111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268844" y="3267856"/>
            <a:ext cx="792684" cy="792684"/>
          </a:xfrm>
          <a:prstGeom prst="rect">
            <a:avLst/>
          </a:prstGeom>
        </p:spPr>
      </p:pic>
      <p:pic>
        <p:nvPicPr>
          <p:cNvPr id="10" name="גרפיקה 9" descr="סגור">
            <a:extLst>
              <a:ext uri="{FF2B5EF4-FFF2-40B4-BE49-F238E27FC236}">
                <a16:creationId xmlns:a16="http://schemas.microsoft.com/office/drawing/2014/main" xmlns="" id="{6E74D214-E152-44B1-997B-9FA000F23E0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0298225" y="2190517"/>
            <a:ext cx="792684" cy="792684"/>
          </a:xfrm>
          <a:prstGeom prst="rect">
            <a:avLst/>
          </a:prstGeom>
        </p:spPr>
      </p:pic>
    </p:spTree>
    <p:extLst>
      <p:ext uri="{BB962C8B-B14F-4D97-AF65-F5344CB8AC3E}">
        <p14:creationId xmlns:p14="http://schemas.microsoft.com/office/powerpoint/2010/main" val="868518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43F02B9D-7E0F-4D47-BC26-B3ACABF717D4}"/>
              </a:ext>
            </a:extLst>
          </p:cNvPr>
          <p:cNvSpPr>
            <a:spLocks noGrp="1"/>
          </p:cNvSpPr>
          <p:nvPr>
            <p:ph type="body" sz="quarter" idx="11"/>
          </p:nvPr>
        </p:nvSpPr>
        <p:spPr/>
        <p:txBody>
          <a:bodyPr>
            <a:normAutofit lnSpcReduction="10000"/>
          </a:bodyPr>
          <a:lstStyle/>
          <a:p>
            <a:pPr lvl="0"/>
            <a:r>
              <a:rPr lang="he-IL" dirty="0"/>
              <a:t>חידה </a:t>
            </a:r>
            <a:r>
              <a:rPr lang="he-IL" dirty="0" smtClean="0"/>
              <a:t>  </a:t>
            </a:r>
            <a:endParaRPr lang="en-US" dirty="0"/>
          </a:p>
        </p:txBody>
      </p:sp>
      <p:graphicFrame>
        <p:nvGraphicFramePr>
          <p:cNvPr id="4" name="דיאגרמה 3">
            <a:extLst>
              <a:ext uri="{FF2B5EF4-FFF2-40B4-BE49-F238E27FC236}">
                <a16:creationId xmlns:a16="http://schemas.microsoft.com/office/drawing/2014/main" xmlns="" id="{FEFA368A-0629-4175-BE9B-D6DF0C68F926}"/>
              </a:ext>
            </a:extLst>
          </p:cNvPr>
          <p:cNvGraphicFramePr/>
          <p:nvPr>
            <p:extLst>
              <p:ext uri="{D42A27DB-BD31-4B8C-83A1-F6EECF244321}">
                <p14:modId xmlns:p14="http://schemas.microsoft.com/office/powerpoint/2010/main" val="1557703668"/>
              </p:ext>
            </p:extLst>
          </p:nvPr>
        </p:nvGraphicFramePr>
        <p:xfrm>
          <a:off x="3465095" y="2310063"/>
          <a:ext cx="5880359" cy="45479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30sec_final" descr="30sec_final">
            <a:hlinkClick r:id="" action="ppaction://media"/>
            <a:extLst>
              <a:ext uri="{FF2B5EF4-FFF2-40B4-BE49-F238E27FC236}">
                <a16:creationId xmlns:a16="http://schemas.microsoft.com/office/drawing/2014/main" xmlns="" id="{C35B3DA5-72D7-404B-9FD1-368A9A21C73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172288" y="254402"/>
            <a:ext cx="1540938" cy="549601"/>
          </a:xfrm>
          <a:prstGeom prst="rect">
            <a:avLst/>
          </a:prstGeom>
        </p:spPr>
      </p:pic>
      <p:sp>
        <p:nvSpPr>
          <p:cNvPr id="3" name="מלבן 2">
            <a:extLst>
              <a:ext uri="{FF2B5EF4-FFF2-40B4-BE49-F238E27FC236}">
                <a16:creationId xmlns:a16="http://schemas.microsoft.com/office/drawing/2014/main" xmlns="" id="{7F1681A9-AAF8-44E6-8424-8356AA578A8C}"/>
              </a:ext>
            </a:extLst>
          </p:cNvPr>
          <p:cNvSpPr/>
          <p:nvPr/>
        </p:nvSpPr>
        <p:spPr>
          <a:xfrm>
            <a:off x="1918741" y="1213391"/>
            <a:ext cx="9428813" cy="954107"/>
          </a:xfrm>
          <a:prstGeom prst="rect">
            <a:avLst/>
          </a:prstGeom>
        </p:spPr>
        <p:txBody>
          <a:bodyPr wrap="square">
            <a:spAutoFit/>
          </a:bodyPr>
          <a:lstStyle/>
          <a:p>
            <a:pPr lvl="0" algn="ctr"/>
            <a:r>
              <a:rPr lang="he-IL" sz="2800" b="1" dirty="0"/>
              <a:t>תנועות כגון הליכה, ריצה וקפיצה עלולות לגרום זעזועים למוח.</a:t>
            </a:r>
            <a:endParaRPr lang="en-US" sz="2800" dirty="0"/>
          </a:p>
          <a:p>
            <a:pPr algn="ctr"/>
            <a:r>
              <a:rPr lang="he-IL" sz="2800" b="1" dirty="0"/>
              <a:t>מה במבנה עמוד השדרה עוזר לבלום את </a:t>
            </a:r>
            <a:r>
              <a:rPr lang="he-IL" sz="2800" b="1" dirty="0" smtClean="0"/>
              <a:t>הזעזועים?</a:t>
            </a:r>
            <a:endParaRPr lang="en-US" sz="2800" dirty="0"/>
          </a:p>
        </p:txBody>
      </p:sp>
    </p:spTree>
    <p:extLst>
      <p:ext uri="{BB962C8B-B14F-4D97-AF65-F5344CB8AC3E}">
        <p14:creationId xmlns:p14="http://schemas.microsoft.com/office/powerpoint/2010/main" val="41780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43F02B9D-7E0F-4D47-BC26-B3ACABF717D4}"/>
              </a:ext>
            </a:extLst>
          </p:cNvPr>
          <p:cNvSpPr>
            <a:spLocks noGrp="1"/>
          </p:cNvSpPr>
          <p:nvPr>
            <p:ph type="body" sz="quarter" idx="11"/>
          </p:nvPr>
        </p:nvSpPr>
        <p:spPr/>
        <p:txBody>
          <a:bodyPr>
            <a:normAutofit lnSpcReduction="10000"/>
          </a:bodyPr>
          <a:lstStyle/>
          <a:p>
            <a:pPr lvl="0"/>
            <a:r>
              <a:rPr lang="he-IL" dirty="0" smtClean="0"/>
              <a:t>חידה</a:t>
            </a:r>
            <a:endParaRPr lang="en-US" dirty="0"/>
          </a:p>
        </p:txBody>
      </p:sp>
      <p:sp>
        <p:nvSpPr>
          <p:cNvPr id="3" name="מלבן 2">
            <a:extLst>
              <a:ext uri="{FF2B5EF4-FFF2-40B4-BE49-F238E27FC236}">
                <a16:creationId xmlns:a16="http://schemas.microsoft.com/office/drawing/2014/main" xmlns="" id="{7F1681A9-AAF8-44E6-8424-8356AA578A8C}"/>
              </a:ext>
            </a:extLst>
          </p:cNvPr>
          <p:cNvSpPr/>
          <p:nvPr/>
        </p:nvSpPr>
        <p:spPr>
          <a:xfrm>
            <a:off x="1918741" y="1213391"/>
            <a:ext cx="9428813" cy="954107"/>
          </a:xfrm>
          <a:prstGeom prst="rect">
            <a:avLst/>
          </a:prstGeom>
        </p:spPr>
        <p:txBody>
          <a:bodyPr wrap="square">
            <a:spAutoFit/>
          </a:bodyPr>
          <a:lstStyle/>
          <a:p>
            <a:pPr lvl="0" algn="ctr"/>
            <a:r>
              <a:rPr lang="he-IL" sz="2800" b="1" dirty="0"/>
              <a:t>תנועות כגון הליכה, ריצה וקפיצה עלולות לגרום זעזועים למוח.</a:t>
            </a:r>
            <a:endParaRPr lang="en-US" sz="2800" dirty="0"/>
          </a:p>
          <a:p>
            <a:pPr algn="ctr"/>
            <a:r>
              <a:rPr lang="he-IL" sz="2800" b="1" dirty="0"/>
              <a:t>מה במבנה עמוד השדרה עוזר לבלום את הזעזועים</a:t>
            </a:r>
            <a:r>
              <a:rPr lang="he-IL" sz="2800" b="1" dirty="0" smtClean="0"/>
              <a:t>?</a:t>
            </a:r>
            <a:endParaRPr lang="en-US" sz="2800" dirty="0"/>
          </a:p>
        </p:txBody>
      </p:sp>
      <p:pic>
        <p:nvPicPr>
          <p:cNvPr id="7" name="גרפיקה 6" descr="סימן ביקורת">
            <a:extLst>
              <a:ext uri="{FF2B5EF4-FFF2-40B4-BE49-F238E27FC236}">
                <a16:creationId xmlns:a16="http://schemas.microsoft.com/office/drawing/2014/main" xmlns="" id="{8F6DCB59-1620-407E-A6BD-53ED933FCF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480827" y="4084779"/>
            <a:ext cx="914400" cy="914400"/>
          </a:xfrm>
          <a:prstGeom prst="rect">
            <a:avLst/>
          </a:prstGeom>
        </p:spPr>
      </p:pic>
      <p:pic>
        <p:nvPicPr>
          <p:cNvPr id="8" name="גרפיקה 7" descr="סגור">
            <a:extLst>
              <a:ext uri="{FF2B5EF4-FFF2-40B4-BE49-F238E27FC236}">
                <a16:creationId xmlns:a16="http://schemas.microsoft.com/office/drawing/2014/main" xmlns="" id="{CCF3BCC9-5666-400F-B87E-EB62FCE71E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467169" y="2549713"/>
            <a:ext cx="792684" cy="792684"/>
          </a:xfrm>
          <a:prstGeom prst="rect">
            <a:avLst/>
          </a:prstGeom>
        </p:spPr>
      </p:pic>
      <p:pic>
        <p:nvPicPr>
          <p:cNvPr id="9" name="גרפיקה 8" descr="סגור">
            <a:extLst>
              <a:ext uri="{FF2B5EF4-FFF2-40B4-BE49-F238E27FC236}">
                <a16:creationId xmlns:a16="http://schemas.microsoft.com/office/drawing/2014/main" xmlns="" id="{FCBD9BB1-BAE0-49C0-B31B-9C43DBFFFFC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602543" y="5713790"/>
            <a:ext cx="792684" cy="792684"/>
          </a:xfrm>
          <a:prstGeom prst="rect">
            <a:avLst/>
          </a:prstGeom>
        </p:spPr>
      </p:pic>
      <p:graphicFrame>
        <p:nvGraphicFramePr>
          <p:cNvPr id="11" name="דיאגרמה 10">
            <a:extLst>
              <a:ext uri="{FF2B5EF4-FFF2-40B4-BE49-F238E27FC236}">
                <a16:creationId xmlns:a16="http://schemas.microsoft.com/office/drawing/2014/main" xmlns="" id="{FEFA368A-0629-4175-BE9B-D6DF0C68F926}"/>
              </a:ext>
            </a:extLst>
          </p:cNvPr>
          <p:cNvGraphicFramePr/>
          <p:nvPr>
            <p:extLst>
              <p:ext uri="{D42A27DB-BD31-4B8C-83A1-F6EECF244321}">
                <p14:modId xmlns:p14="http://schemas.microsoft.com/office/powerpoint/2010/main" val="2255183527"/>
              </p:ext>
            </p:extLst>
          </p:nvPr>
        </p:nvGraphicFramePr>
        <p:xfrm>
          <a:off x="3465095" y="2310063"/>
          <a:ext cx="5880359" cy="454793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37106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6D435500-7C7E-4035-9F45-9480F0AB9430}"/>
              </a:ext>
            </a:extLst>
          </p:cNvPr>
          <p:cNvSpPr>
            <a:spLocks noGrp="1"/>
          </p:cNvSpPr>
          <p:nvPr>
            <p:ph type="body" sz="quarter" idx="11"/>
          </p:nvPr>
        </p:nvSpPr>
        <p:spPr/>
        <p:txBody>
          <a:bodyPr>
            <a:normAutofit lnSpcReduction="10000"/>
          </a:bodyPr>
          <a:lstStyle/>
          <a:p>
            <a:r>
              <a:rPr lang="he-IL" dirty="0" smtClean="0"/>
              <a:t>אילו עצמות אתם כבר מכירים?</a:t>
            </a:r>
            <a:endParaRPr lang="he-IL"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21" t="21519" r="15216" b="13135"/>
          <a:stretch/>
        </p:blipFill>
        <p:spPr bwMode="auto">
          <a:xfrm>
            <a:off x="8141365" y="4015205"/>
            <a:ext cx="3384886" cy="226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585157" y="1540042"/>
            <a:ext cx="2518611" cy="2062103"/>
          </a:xfrm>
          <a:prstGeom prst="rect">
            <a:avLst/>
          </a:prstGeom>
          <a:noFill/>
        </p:spPr>
        <p:txBody>
          <a:bodyPr wrap="square" rtlCol="1">
            <a:spAutoFit/>
          </a:bodyPr>
          <a:lstStyle/>
          <a:p>
            <a:pPr algn="ctr"/>
            <a:r>
              <a:rPr lang="he-IL" sz="3200" dirty="0" smtClean="0">
                <a:solidFill>
                  <a:schemeClr val="accent2"/>
                </a:solidFill>
              </a:rPr>
              <a:t>העצם הקטנה ביותר בגוף:</a:t>
            </a:r>
          </a:p>
          <a:p>
            <a:pPr algn="ctr"/>
            <a:r>
              <a:rPr lang="he-IL" sz="3200" dirty="0" smtClean="0"/>
              <a:t>עצם </a:t>
            </a:r>
            <a:r>
              <a:rPr lang="he-IL" sz="3200" dirty="0" err="1" smtClean="0"/>
              <a:t>האַרְכֻּבָּה</a:t>
            </a:r>
            <a:r>
              <a:rPr lang="he-IL" sz="3200" dirty="0" smtClean="0"/>
              <a:t> באוזן</a:t>
            </a:r>
            <a:endParaRPr lang="he-IL" sz="3200" dirty="0"/>
          </a:p>
        </p:txBody>
      </p:sp>
      <p:sp>
        <p:nvSpPr>
          <p:cNvPr id="5" name="TextBox 4"/>
          <p:cNvSpPr txBox="1"/>
          <p:nvPr/>
        </p:nvSpPr>
        <p:spPr>
          <a:xfrm>
            <a:off x="7940842" y="2887578"/>
            <a:ext cx="1620253" cy="369332"/>
          </a:xfrm>
          <a:prstGeom prst="rect">
            <a:avLst/>
          </a:prstGeom>
          <a:solidFill>
            <a:schemeClr val="bg1"/>
          </a:solidFill>
        </p:spPr>
        <p:txBody>
          <a:bodyPr wrap="square" rtlCol="1">
            <a:spAutoFit/>
          </a:bodyPr>
          <a:lstStyle/>
          <a:p>
            <a:endParaRPr lang="he-IL" dirty="0"/>
          </a:p>
        </p:txBody>
      </p:sp>
      <p:cxnSp>
        <p:nvCxnSpPr>
          <p:cNvPr id="7" name="מחבר חץ ישר 6"/>
          <p:cNvCxnSpPr/>
          <p:nvPr/>
        </p:nvCxnSpPr>
        <p:spPr>
          <a:xfrm flipH="1">
            <a:off x="11117179" y="3602145"/>
            <a:ext cx="128337" cy="10179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076" y="1035911"/>
            <a:ext cx="4039761" cy="568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580016" y="1260500"/>
            <a:ext cx="2518611" cy="1569660"/>
          </a:xfrm>
          <a:prstGeom prst="rect">
            <a:avLst/>
          </a:prstGeom>
          <a:noFill/>
        </p:spPr>
        <p:txBody>
          <a:bodyPr wrap="square" rtlCol="1">
            <a:spAutoFit/>
          </a:bodyPr>
          <a:lstStyle/>
          <a:p>
            <a:pPr algn="ctr"/>
            <a:r>
              <a:rPr lang="he-IL" sz="3200" dirty="0" smtClean="0">
                <a:solidFill>
                  <a:schemeClr val="accent2"/>
                </a:solidFill>
              </a:rPr>
              <a:t>העצם הגדולה ביותר בגוף:</a:t>
            </a:r>
          </a:p>
          <a:p>
            <a:pPr algn="ctr"/>
            <a:r>
              <a:rPr lang="he-IL" sz="3200" dirty="0" smtClean="0"/>
              <a:t>עצם הירך</a:t>
            </a:r>
            <a:endParaRPr lang="he-IL" sz="3200" dirty="0"/>
          </a:p>
        </p:txBody>
      </p:sp>
    </p:spTree>
    <p:extLst>
      <p:ext uri="{BB962C8B-B14F-4D97-AF65-F5344CB8AC3E}">
        <p14:creationId xmlns:p14="http://schemas.microsoft.com/office/powerpoint/2010/main" val="1846444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1D97BD92-49B9-4071-8D87-D8805A7AA493}"/>
              </a:ext>
            </a:extLst>
          </p:cNvPr>
          <p:cNvSpPr>
            <a:spLocks noGrp="1"/>
          </p:cNvSpPr>
          <p:nvPr>
            <p:ph type="body" sz="quarter" idx="11"/>
          </p:nvPr>
        </p:nvSpPr>
        <p:spPr/>
        <p:txBody>
          <a:bodyPr>
            <a:normAutofit lnSpcReduction="10000"/>
          </a:bodyPr>
          <a:lstStyle/>
          <a:p>
            <a:r>
              <a:rPr lang="he-IL" dirty="0" smtClean="0"/>
              <a:t>כיצד נכון להרים את האבן?</a:t>
            </a:r>
            <a:endParaRPr lang="he-IL" dirty="0"/>
          </a:p>
        </p:txBody>
      </p:sp>
      <p:pic>
        <p:nvPicPr>
          <p:cNvPr id="4" name="תמונה 3">
            <a:extLst>
              <a:ext uri="{FF2B5EF4-FFF2-40B4-BE49-F238E27FC236}">
                <a16:creationId xmlns:a16="http://schemas.microsoft.com/office/drawing/2014/main" xmlns="" id="{833F423C-F71B-4F43-83F0-4DCA68D7D526}"/>
              </a:ext>
            </a:extLst>
          </p:cNvPr>
          <p:cNvPicPr>
            <a:picLocks noChangeAspect="1"/>
          </p:cNvPicPr>
          <p:nvPr/>
        </p:nvPicPr>
        <p:blipFill>
          <a:blip r:embed="rId2"/>
          <a:stretch>
            <a:fillRect/>
          </a:stretch>
        </p:blipFill>
        <p:spPr>
          <a:xfrm>
            <a:off x="2003178" y="1691275"/>
            <a:ext cx="8889411" cy="4072838"/>
          </a:xfrm>
          <a:prstGeom prst="rect">
            <a:avLst/>
          </a:prstGeom>
        </p:spPr>
      </p:pic>
      <p:sp>
        <p:nvSpPr>
          <p:cNvPr id="3" name="TextBox 2"/>
          <p:cNvSpPr txBox="1"/>
          <p:nvPr/>
        </p:nvSpPr>
        <p:spPr>
          <a:xfrm>
            <a:off x="9970169" y="1853045"/>
            <a:ext cx="68981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1" anchor="ctr">
            <a:spAutoFit/>
          </a:bodyPr>
          <a:lstStyle/>
          <a:p>
            <a:r>
              <a:rPr lang="he-IL" sz="4000" dirty="0" smtClean="0"/>
              <a:t>א</a:t>
            </a:r>
          </a:p>
        </p:txBody>
      </p:sp>
      <p:sp>
        <p:nvSpPr>
          <p:cNvPr id="5" name="TextBox 4"/>
          <p:cNvSpPr txBox="1"/>
          <p:nvPr/>
        </p:nvSpPr>
        <p:spPr>
          <a:xfrm>
            <a:off x="5614738" y="1871302"/>
            <a:ext cx="68981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1" anchor="ctr">
            <a:spAutoFit/>
          </a:bodyPr>
          <a:lstStyle/>
          <a:p>
            <a:r>
              <a:rPr lang="he-IL" sz="4000" dirty="0" smtClean="0"/>
              <a:t>ב</a:t>
            </a:r>
          </a:p>
        </p:txBody>
      </p:sp>
    </p:spTree>
    <p:extLst>
      <p:ext uri="{BB962C8B-B14F-4D97-AF65-F5344CB8AC3E}">
        <p14:creationId xmlns:p14="http://schemas.microsoft.com/office/powerpoint/2010/main" val="3947088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1D97BD92-49B9-4071-8D87-D8805A7AA493}"/>
              </a:ext>
            </a:extLst>
          </p:cNvPr>
          <p:cNvSpPr>
            <a:spLocks noGrp="1"/>
          </p:cNvSpPr>
          <p:nvPr>
            <p:ph type="body" sz="quarter" idx="11"/>
          </p:nvPr>
        </p:nvSpPr>
        <p:spPr/>
        <p:txBody>
          <a:bodyPr>
            <a:normAutofit lnSpcReduction="10000"/>
          </a:bodyPr>
          <a:lstStyle/>
          <a:p>
            <a:r>
              <a:rPr lang="he-IL" dirty="0" smtClean="0"/>
              <a:t>כיצד נכון להרים את האבן?</a:t>
            </a:r>
            <a:endParaRPr lang="he-IL" dirty="0"/>
          </a:p>
        </p:txBody>
      </p:sp>
      <p:pic>
        <p:nvPicPr>
          <p:cNvPr id="4" name="תמונה 3">
            <a:extLst>
              <a:ext uri="{FF2B5EF4-FFF2-40B4-BE49-F238E27FC236}">
                <a16:creationId xmlns:a16="http://schemas.microsoft.com/office/drawing/2014/main" xmlns="" id="{833F423C-F71B-4F43-83F0-4DCA68D7D526}"/>
              </a:ext>
            </a:extLst>
          </p:cNvPr>
          <p:cNvPicPr>
            <a:picLocks noChangeAspect="1"/>
          </p:cNvPicPr>
          <p:nvPr/>
        </p:nvPicPr>
        <p:blipFill>
          <a:blip r:embed="rId3"/>
          <a:stretch>
            <a:fillRect/>
          </a:stretch>
        </p:blipFill>
        <p:spPr>
          <a:xfrm>
            <a:off x="2003178" y="1691275"/>
            <a:ext cx="8889411" cy="4072838"/>
          </a:xfrm>
          <a:prstGeom prst="rect">
            <a:avLst/>
          </a:prstGeom>
        </p:spPr>
      </p:pic>
      <p:sp>
        <p:nvSpPr>
          <p:cNvPr id="3" name="TextBox 2"/>
          <p:cNvSpPr txBox="1"/>
          <p:nvPr/>
        </p:nvSpPr>
        <p:spPr>
          <a:xfrm>
            <a:off x="9970169" y="1853045"/>
            <a:ext cx="68981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1" anchor="ctr">
            <a:spAutoFit/>
          </a:bodyPr>
          <a:lstStyle/>
          <a:p>
            <a:r>
              <a:rPr lang="he-IL" sz="4000" dirty="0" smtClean="0"/>
              <a:t>א</a:t>
            </a:r>
          </a:p>
        </p:txBody>
      </p:sp>
      <p:sp>
        <p:nvSpPr>
          <p:cNvPr id="5" name="TextBox 4"/>
          <p:cNvSpPr txBox="1"/>
          <p:nvPr/>
        </p:nvSpPr>
        <p:spPr>
          <a:xfrm>
            <a:off x="5614738" y="1871302"/>
            <a:ext cx="68981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1" anchor="ctr">
            <a:spAutoFit/>
          </a:bodyPr>
          <a:lstStyle/>
          <a:p>
            <a:r>
              <a:rPr lang="he-IL" sz="4000" dirty="0" smtClean="0"/>
              <a:t>ב</a:t>
            </a:r>
          </a:p>
        </p:txBody>
      </p:sp>
      <p:pic>
        <p:nvPicPr>
          <p:cNvPr id="6" name="גרפיקה 6" descr="סימן ביקורת">
            <a:extLst>
              <a:ext uri="{FF2B5EF4-FFF2-40B4-BE49-F238E27FC236}">
                <a16:creationId xmlns:a16="http://schemas.microsoft.com/office/drawing/2014/main" xmlns="" id="{8F6DCB59-1620-407E-A6BD-53ED933FCF0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869580" y="1292588"/>
            <a:ext cx="914400" cy="914400"/>
          </a:xfrm>
          <a:prstGeom prst="rect">
            <a:avLst/>
          </a:prstGeom>
        </p:spPr>
      </p:pic>
      <p:pic>
        <p:nvPicPr>
          <p:cNvPr id="7" name="גרפיקה 7" descr="סגור">
            <a:extLst>
              <a:ext uri="{FF2B5EF4-FFF2-40B4-BE49-F238E27FC236}">
                <a16:creationId xmlns:a16="http://schemas.microsoft.com/office/drawing/2014/main" xmlns="" id="{CCF3BCC9-5666-400F-B87E-EB62FCE71E9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467421" y="1294933"/>
            <a:ext cx="792684" cy="792684"/>
          </a:xfrm>
          <a:prstGeom prst="rect">
            <a:avLst/>
          </a:prstGeom>
        </p:spPr>
      </p:pic>
    </p:spTree>
    <p:extLst>
      <p:ext uri="{BB962C8B-B14F-4D97-AF65-F5344CB8AC3E}">
        <p14:creationId xmlns:p14="http://schemas.microsoft.com/office/powerpoint/2010/main" val="280114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A983B3E-4ECD-44E9-AAF8-BDC56FD898D7}"/>
              </a:ext>
            </a:extLst>
          </p:cNvPr>
          <p:cNvSpPr>
            <a:spLocks noGrp="1"/>
          </p:cNvSpPr>
          <p:nvPr>
            <p:ph type="body" sz="quarter" idx="11"/>
          </p:nvPr>
        </p:nvSpPr>
        <p:spPr/>
        <p:txBody>
          <a:bodyPr>
            <a:normAutofit lnSpcReduction="10000"/>
          </a:bodyPr>
          <a:lstStyle/>
          <a:p>
            <a:r>
              <a:rPr lang="he-IL" dirty="0" smtClean="0"/>
              <a:t>בונים דגם של עמוד השדרה</a:t>
            </a:r>
            <a:endParaRPr lang="he-IL" dirty="0"/>
          </a:p>
        </p:txBody>
      </p:sp>
      <p:sp>
        <p:nvSpPr>
          <p:cNvPr id="3" name="מציין מיקום טקסט 2">
            <a:extLst>
              <a:ext uri="{FF2B5EF4-FFF2-40B4-BE49-F238E27FC236}">
                <a16:creationId xmlns:a16="http://schemas.microsoft.com/office/drawing/2014/main" xmlns="" id="{B3612FE9-00B6-4814-A664-C310A2359C4D}"/>
              </a:ext>
            </a:extLst>
          </p:cNvPr>
          <p:cNvSpPr>
            <a:spLocks noGrp="1"/>
          </p:cNvSpPr>
          <p:nvPr>
            <p:ph type="body" sz="quarter" idx="12"/>
          </p:nvPr>
        </p:nvSpPr>
        <p:spPr>
          <a:xfrm>
            <a:off x="1199661" y="1323168"/>
            <a:ext cx="10659948" cy="4618236"/>
          </a:xfrm>
        </p:spPr>
        <p:txBody>
          <a:bodyPr>
            <a:noAutofit/>
          </a:bodyPr>
          <a:lstStyle/>
          <a:p>
            <a:r>
              <a:rPr lang="he-IL" sz="3200" dirty="0" smtClean="0"/>
              <a:t>תכננו דגם שייצג את מבנה עמוד השדרה.</a:t>
            </a:r>
          </a:p>
          <a:p>
            <a:r>
              <a:rPr lang="he-IL" sz="3200" dirty="0" smtClean="0"/>
              <a:t>תוכלו להשתמש במגוון חומרים כמו: חרוזים בגדלים שונים, ספוג, קלקר, חוטים, פלסטלינה, מנקה מקטרות וכד'.</a:t>
            </a:r>
          </a:p>
          <a:p>
            <a:r>
              <a:rPr lang="he-IL" sz="3200" dirty="0" smtClean="0"/>
              <a:t>הקפידו לייצג בדגם את מספר החוליות הנכון, את הסחוס ואת הכיפוף.</a:t>
            </a:r>
          </a:p>
          <a:p>
            <a:r>
              <a:rPr lang="he-IL" sz="3200" dirty="0" smtClean="0"/>
              <a:t>כתבו במחברת מה ההבדל בין הדגם </a:t>
            </a:r>
            <a:r>
              <a:rPr lang="he-IL" sz="3200" smtClean="0"/>
              <a:t>שבניתם למציאות</a:t>
            </a:r>
            <a:endParaRPr lang="he-IL" sz="3200" dirty="0" smtClean="0"/>
          </a:p>
          <a:p>
            <a:endParaRPr lang="he-IL" sz="3200" dirty="0"/>
          </a:p>
          <a:p>
            <a:pPr marL="0" indent="0">
              <a:buNone/>
            </a:pPr>
            <a:r>
              <a:rPr lang="he-IL" sz="3200" dirty="0" smtClean="0"/>
              <a:t>                             בהצלחה!</a:t>
            </a:r>
            <a:endParaRPr lang="he-IL" sz="3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18844"/>
            <a:ext cx="2019550" cy="151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40975"/>
          <a:stretch/>
        </p:blipFill>
        <p:spPr bwMode="auto">
          <a:xfrm>
            <a:off x="0" y="3295033"/>
            <a:ext cx="1371600" cy="183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2805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21F95543-A073-4F2A-AA63-895A860DA4F1}"/>
              </a:ext>
            </a:extLst>
          </p:cNvPr>
          <p:cNvSpPr>
            <a:spLocks noGrp="1"/>
          </p:cNvSpPr>
          <p:nvPr>
            <p:ph type="body" sz="quarter" idx="11"/>
          </p:nvPr>
        </p:nvSpPr>
        <p:spPr/>
        <p:txBody>
          <a:bodyPr>
            <a:normAutofit lnSpcReduction="10000"/>
          </a:bodyPr>
          <a:lstStyle/>
          <a:p>
            <a:r>
              <a:rPr lang="he-IL" dirty="0"/>
              <a:t>מה למדנו היום</a:t>
            </a:r>
          </a:p>
        </p:txBody>
      </p:sp>
      <p:sp>
        <p:nvSpPr>
          <p:cNvPr id="3" name="מציין מיקום טקסט 2">
            <a:extLst>
              <a:ext uri="{FF2B5EF4-FFF2-40B4-BE49-F238E27FC236}">
                <a16:creationId xmlns:a16="http://schemas.microsoft.com/office/drawing/2014/main" xmlns="" id="{A0B9CD96-90E8-43BE-BA06-353750698DAC}"/>
              </a:ext>
            </a:extLst>
          </p:cNvPr>
          <p:cNvSpPr>
            <a:spLocks noGrp="1"/>
          </p:cNvSpPr>
          <p:nvPr>
            <p:ph type="body" sz="quarter" idx="12"/>
          </p:nvPr>
        </p:nvSpPr>
        <p:spPr>
          <a:xfrm>
            <a:off x="632699" y="1678010"/>
            <a:ext cx="10331450" cy="4618236"/>
          </a:xfrm>
        </p:spPr>
        <p:txBody>
          <a:bodyPr/>
          <a:lstStyle/>
          <a:p>
            <a:r>
              <a:rPr lang="he-IL" dirty="0"/>
              <a:t>הכרנו את שמות העצמות המרכיבות את </a:t>
            </a:r>
            <a:r>
              <a:rPr lang="he-IL" dirty="0" smtClean="0"/>
              <a:t>השלד.</a:t>
            </a:r>
            <a:endParaRPr lang="he-IL" dirty="0"/>
          </a:p>
          <a:p>
            <a:r>
              <a:rPr lang="he-IL" dirty="0" smtClean="0"/>
              <a:t>למדנו על סוגי עצמות: גליליות וארוכות, שטוחות וקטנות.</a:t>
            </a:r>
            <a:endParaRPr lang="he-IL" dirty="0"/>
          </a:p>
          <a:p>
            <a:r>
              <a:rPr lang="he-IL" dirty="0"/>
              <a:t>מיינו את העצמות לפי המבנה שלהן ולפי תפקודן.</a:t>
            </a:r>
          </a:p>
          <a:p>
            <a:r>
              <a:rPr lang="he-IL" dirty="0"/>
              <a:t>זיהינו  כי מבנה העצמות מותאם לתפקודן.   </a:t>
            </a:r>
          </a:p>
          <a:p>
            <a:r>
              <a:rPr lang="he-IL" dirty="0"/>
              <a:t>ניסחנו כללים לשמירה על </a:t>
            </a:r>
            <a:r>
              <a:rPr lang="he-IL" dirty="0" smtClean="0"/>
              <a:t>יציבות הגוף.</a:t>
            </a:r>
          </a:p>
          <a:p>
            <a:r>
              <a:rPr lang="he-IL" dirty="0" smtClean="0"/>
              <a:t>נבנה דגם של עמוד השדרה.</a:t>
            </a:r>
            <a:endParaRPr lang="he-IL" dirty="0"/>
          </a:p>
        </p:txBody>
      </p:sp>
    </p:spTree>
    <p:extLst>
      <p:ext uri="{BB962C8B-B14F-4D97-AF65-F5344CB8AC3E}">
        <p14:creationId xmlns:p14="http://schemas.microsoft.com/office/powerpoint/2010/main" val="2236606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D30FBCCD-51EF-41FA-B132-CD22FECB7433}"/>
              </a:ext>
            </a:extLst>
          </p:cNvPr>
          <p:cNvSpPr>
            <a:spLocks noGrp="1"/>
          </p:cNvSpPr>
          <p:nvPr>
            <p:ph type="body" sz="quarter" idx="11"/>
          </p:nvPr>
        </p:nvSpPr>
        <p:spPr/>
        <p:txBody>
          <a:bodyPr>
            <a:normAutofit lnSpcReduction="10000"/>
          </a:bodyPr>
          <a:lstStyle/>
          <a:p>
            <a:r>
              <a:rPr lang="he-IL" dirty="0" smtClean="0"/>
              <a:t>מזהים את שמות העצמות</a:t>
            </a:r>
            <a:endParaRPr lang="he-IL" dirty="0"/>
          </a:p>
        </p:txBody>
      </p:sp>
      <p:pic>
        <p:nvPicPr>
          <p:cNvPr id="4" name="תמונה 3">
            <a:extLst>
              <a:ext uri="{FF2B5EF4-FFF2-40B4-BE49-F238E27FC236}">
                <a16:creationId xmlns:a16="http://schemas.microsoft.com/office/drawing/2014/main" xmlns="" id="{F1D04835-2210-4E2F-A88A-44B6C20F2E41}"/>
              </a:ext>
            </a:extLst>
          </p:cNvPr>
          <p:cNvPicPr>
            <a:picLocks noChangeAspect="1"/>
          </p:cNvPicPr>
          <p:nvPr/>
        </p:nvPicPr>
        <p:blipFill rotWithShape="1">
          <a:blip r:embed="rId5"/>
          <a:srcRect l="7186" r="7067"/>
          <a:stretch/>
        </p:blipFill>
        <p:spPr>
          <a:xfrm>
            <a:off x="3874576" y="1176372"/>
            <a:ext cx="8043620" cy="5225717"/>
          </a:xfrm>
          <a:prstGeom prst="rect">
            <a:avLst/>
          </a:prstGeom>
        </p:spPr>
      </p:pic>
      <p:graphicFrame>
        <p:nvGraphicFramePr>
          <p:cNvPr id="3" name="דיאגרמה 2">
            <a:extLst>
              <a:ext uri="{FF2B5EF4-FFF2-40B4-BE49-F238E27FC236}">
                <a16:creationId xmlns:a16="http://schemas.microsoft.com/office/drawing/2014/main" xmlns="" id="{B69A0085-C73F-4BAF-B2A4-677CF4039B9F}"/>
              </a:ext>
            </a:extLst>
          </p:cNvPr>
          <p:cNvGraphicFramePr/>
          <p:nvPr>
            <p:extLst>
              <p:ext uri="{D42A27DB-BD31-4B8C-83A1-F6EECF244321}">
                <p14:modId xmlns:p14="http://schemas.microsoft.com/office/powerpoint/2010/main" val="3935817175"/>
              </p:ext>
            </p:extLst>
          </p:nvPr>
        </p:nvGraphicFramePr>
        <p:xfrm>
          <a:off x="-230189" y="1176372"/>
          <a:ext cx="4538689"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80142" y="145635"/>
            <a:ext cx="1540938" cy="549601"/>
          </a:xfrm>
          <a:prstGeom prst="rect">
            <a:avLst/>
          </a:prstGeom>
        </p:spPr>
      </p:pic>
    </p:spTree>
    <p:extLst>
      <p:ext uri="{BB962C8B-B14F-4D97-AF65-F5344CB8AC3E}">
        <p14:creationId xmlns:p14="http://schemas.microsoft.com/office/powerpoint/2010/main" val="41410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BDBC146C-5A1E-408A-A2EA-D91CDA0E296C}"/>
              </a:ext>
            </a:extLst>
          </p:cNvPr>
          <p:cNvSpPr>
            <a:spLocks noGrp="1"/>
          </p:cNvSpPr>
          <p:nvPr>
            <p:ph type="body" sz="quarter" idx="11"/>
          </p:nvPr>
        </p:nvSpPr>
        <p:spPr/>
        <p:txBody>
          <a:bodyPr>
            <a:normAutofit lnSpcReduction="10000"/>
          </a:bodyPr>
          <a:lstStyle/>
          <a:p>
            <a:r>
              <a:rPr lang="he-IL" dirty="0" smtClean="0"/>
              <a:t>מבנה השלד</a:t>
            </a:r>
            <a:endParaRPr lang="he-IL" dirty="0"/>
          </a:p>
        </p:txBody>
      </p:sp>
      <p:sp>
        <p:nvSpPr>
          <p:cNvPr id="3" name="מציין מיקום טקסט 2">
            <a:extLst>
              <a:ext uri="{FF2B5EF4-FFF2-40B4-BE49-F238E27FC236}">
                <a16:creationId xmlns:a16="http://schemas.microsoft.com/office/drawing/2014/main" xmlns="" id="{0A926C05-0FB3-4C63-8F31-DB1019353AE4}"/>
              </a:ext>
            </a:extLst>
          </p:cNvPr>
          <p:cNvSpPr>
            <a:spLocks noGrp="1"/>
          </p:cNvSpPr>
          <p:nvPr>
            <p:ph type="body" sz="quarter" idx="12"/>
          </p:nvPr>
        </p:nvSpPr>
        <p:spPr/>
        <p:txBody>
          <a:bodyPr/>
          <a:lstStyle/>
          <a:p>
            <a:endParaRPr lang="he-IL"/>
          </a:p>
        </p:txBody>
      </p:sp>
      <p:pic>
        <p:nvPicPr>
          <p:cNvPr id="4" name="תמונה 3">
            <a:extLst>
              <a:ext uri="{FF2B5EF4-FFF2-40B4-BE49-F238E27FC236}">
                <a16:creationId xmlns:a16="http://schemas.microsoft.com/office/drawing/2014/main" xmlns="" id="{66F415D1-5DDA-4896-98E2-F5B57E8C4CE5}"/>
              </a:ext>
            </a:extLst>
          </p:cNvPr>
          <p:cNvPicPr>
            <a:picLocks noChangeAspect="1"/>
          </p:cNvPicPr>
          <p:nvPr/>
        </p:nvPicPr>
        <p:blipFill>
          <a:blip r:embed="rId3"/>
          <a:stretch>
            <a:fillRect/>
          </a:stretch>
        </p:blipFill>
        <p:spPr>
          <a:xfrm>
            <a:off x="356623" y="1136999"/>
            <a:ext cx="11478754" cy="5721001"/>
          </a:xfrm>
          <a:prstGeom prst="rect">
            <a:avLst/>
          </a:prstGeom>
        </p:spPr>
      </p:pic>
    </p:spTree>
    <p:extLst>
      <p:ext uri="{BB962C8B-B14F-4D97-AF65-F5344CB8AC3E}">
        <p14:creationId xmlns:p14="http://schemas.microsoft.com/office/powerpoint/2010/main" val="2396943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DC871627-A53F-420D-B852-648941E270E1}"/>
              </a:ext>
            </a:extLst>
          </p:cNvPr>
          <p:cNvSpPr>
            <a:spLocks noGrp="1"/>
          </p:cNvSpPr>
          <p:nvPr>
            <p:ph type="body" sz="quarter" idx="11"/>
          </p:nvPr>
        </p:nvSpPr>
        <p:spPr>
          <a:xfrm>
            <a:off x="874712" y="254402"/>
            <a:ext cx="10442575" cy="628195"/>
          </a:xfrm>
        </p:spPr>
        <p:txBody>
          <a:bodyPr>
            <a:normAutofit lnSpcReduction="10000"/>
          </a:bodyPr>
          <a:lstStyle/>
          <a:p>
            <a:pPr algn="ctr"/>
            <a:r>
              <a:rPr lang="he-IL" dirty="0"/>
              <a:t>נשווה בין עצמות השלד</a:t>
            </a:r>
          </a:p>
        </p:txBody>
      </p:sp>
      <p:pic>
        <p:nvPicPr>
          <p:cNvPr id="5" name="תמונה 4">
            <a:extLst>
              <a:ext uri="{FF2B5EF4-FFF2-40B4-BE49-F238E27FC236}">
                <a16:creationId xmlns:a16="http://schemas.microsoft.com/office/drawing/2014/main" xmlns="" id="{050C3C1E-143E-41DE-9DDA-FDBA9C963999}"/>
              </a:ext>
            </a:extLst>
          </p:cNvPr>
          <p:cNvPicPr>
            <a:picLocks noChangeAspect="1"/>
          </p:cNvPicPr>
          <p:nvPr/>
        </p:nvPicPr>
        <p:blipFill rotWithShape="1">
          <a:blip r:embed="rId5"/>
          <a:srcRect r="8338" b="4574"/>
          <a:stretch/>
        </p:blipFill>
        <p:spPr>
          <a:xfrm>
            <a:off x="1206224" y="1319415"/>
            <a:ext cx="1838978" cy="5498020"/>
          </a:xfrm>
          <a:prstGeom prst="rect">
            <a:avLst/>
          </a:prstGeom>
        </p:spPr>
      </p:pic>
      <p:graphicFrame>
        <p:nvGraphicFramePr>
          <p:cNvPr id="6" name="דיאגרמה 5">
            <a:extLst>
              <a:ext uri="{FF2B5EF4-FFF2-40B4-BE49-F238E27FC236}">
                <a16:creationId xmlns:a16="http://schemas.microsoft.com/office/drawing/2014/main" xmlns="" id="{08E2C35E-9153-4499-9EA0-8AE2F79C4E4B}"/>
              </a:ext>
            </a:extLst>
          </p:cNvPr>
          <p:cNvGraphicFramePr/>
          <p:nvPr>
            <p:extLst>
              <p:ext uri="{D42A27DB-BD31-4B8C-83A1-F6EECF244321}">
                <p14:modId xmlns:p14="http://schemas.microsoft.com/office/powerpoint/2010/main" val="1386776652"/>
              </p:ext>
            </p:extLst>
          </p:nvPr>
        </p:nvGraphicFramePr>
        <p:xfrm>
          <a:off x="3528719" y="1319415"/>
          <a:ext cx="7457057" cy="48488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30sec_final" descr="30sec_final">
            <a:hlinkClick r:id="" action="ppaction://media"/>
            <a:extLst>
              <a:ext uri="{FF2B5EF4-FFF2-40B4-BE49-F238E27FC236}">
                <a16:creationId xmlns:a16="http://schemas.microsoft.com/office/drawing/2014/main" xmlns="" id="{09449F57-6055-4073-9C4C-42AE8399038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355244" y="239199"/>
            <a:ext cx="1540938" cy="549601"/>
          </a:xfrm>
          <a:prstGeom prst="rect">
            <a:avLst/>
          </a:prstGeom>
        </p:spPr>
      </p:pic>
    </p:spTree>
    <p:extLst>
      <p:ext uri="{BB962C8B-B14F-4D97-AF65-F5344CB8AC3E}">
        <p14:creationId xmlns:p14="http://schemas.microsoft.com/office/powerpoint/2010/main" val="78435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xmlns="" id="{DC871627-A53F-420D-B852-648941E270E1}"/>
              </a:ext>
            </a:extLst>
          </p:cNvPr>
          <p:cNvSpPr>
            <a:spLocks noGrp="1"/>
          </p:cNvSpPr>
          <p:nvPr>
            <p:ph type="body" sz="quarter" idx="11"/>
          </p:nvPr>
        </p:nvSpPr>
        <p:spPr>
          <a:xfrm>
            <a:off x="874712" y="254402"/>
            <a:ext cx="10442575" cy="628195"/>
          </a:xfrm>
        </p:spPr>
        <p:txBody>
          <a:bodyPr>
            <a:normAutofit lnSpcReduction="10000"/>
          </a:bodyPr>
          <a:lstStyle/>
          <a:p>
            <a:pPr algn="ctr"/>
            <a:r>
              <a:rPr lang="he-IL" dirty="0"/>
              <a:t>נשווה בין עצמות השלד</a:t>
            </a:r>
          </a:p>
        </p:txBody>
      </p:sp>
      <p:pic>
        <p:nvPicPr>
          <p:cNvPr id="5" name="תמונה 4">
            <a:extLst>
              <a:ext uri="{FF2B5EF4-FFF2-40B4-BE49-F238E27FC236}">
                <a16:creationId xmlns:a16="http://schemas.microsoft.com/office/drawing/2014/main" xmlns="" id="{050C3C1E-143E-41DE-9DDA-FDBA9C963999}"/>
              </a:ext>
            </a:extLst>
          </p:cNvPr>
          <p:cNvPicPr>
            <a:picLocks noChangeAspect="1"/>
          </p:cNvPicPr>
          <p:nvPr/>
        </p:nvPicPr>
        <p:blipFill rotWithShape="1">
          <a:blip r:embed="rId3"/>
          <a:srcRect r="8338" b="4574"/>
          <a:stretch/>
        </p:blipFill>
        <p:spPr>
          <a:xfrm>
            <a:off x="190122" y="1161253"/>
            <a:ext cx="1838978" cy="5498020"/>
          </a:xfrm>
          <a:prstGeom prst="rect">
            <a:avLst/>
          </a:prstGeom>
        </p:spPr>
      </p:pic>
      <p:graphicFrame>
        <p:nvGraphicFramePr>
          <p:cNvPr id="6" name="דיאגרמה 5">
            <a:extLst>
              <a:ext uri="{FF2B5EF4-FFF2-40B4-BE49-F238E27FC236}">
                <a16:creationId xmlns:a16="http://schemas.microsoft.com/office/drawing/2014/main" xmlns="" id="{08E2C35E-9153-4499-9EA0-8AE2F79C4E4B}"/>
              </a:ext>
            </a:extLst>
          </p:cNvPr>
          <p:cNvGraphicFramePr/>
          <p:nvPr>
            <p:extLst>
              <p:ext uri="{D42A27DB-BD31-4B8C-83A1-F6EECF244321}">
                <p14:modId xmlns:p14="http://schemas.microsoft.com/office/powerpoint/2010/main" val="891822011"/>
              </p:ext>
            </p:extLst>
          </p:nvPr>
        </p:nvGraphicFramePr>
        <p:xfrm>
          <a:off x="2510364" y="1587260"/>
          <a:ext cx="8521988" cy="52707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50405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3698</TotalTime>
  <Words>2017</Words>
  <Application>Microsoft Office PowerPoint</Application>
  <PresentationFormat>מותאם אישית</PresentationFormat>
  <Paragraphs>406</Paragraphs>
  <Slides>53</Slides>
  <Notes>43</Notes>
  <HiddenSlides>0</HiddenSlides>
  <MMClips>13</MMClips>
  <ScaleCrop>false</ScaleCrop>
  <HeadingPairs>
    <vt:vector size="4" baseType="variant">
      <vt:variant>
        <vt:lpstr>ערכת נושא</vt:lpstr>
      </vt:variant>
      <vt:variant>
        <vt:i4>1</vt:i4>
      </vt:variant>
      <vt:variant>
        <vt:lpstr>כותרות שקופיות</vt:lpstr>
      </vt:variant>
      <vt:variant>
        <vt:i4>53</vt:i4>
      </vt:variant>
    </vt:vector>
  </HeadingPairs>
  <TitlesOfParts>
    <vt:vector size="54" baseType="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נחמה דינה בראמי</dc:creator>
  <cp:lastModifiedBy>אפרת</cp:lastModifiedBy>
  <cp:revision>49</cp:revision>
  <dcterms:created xsi:type="dcterms:W3CDTF">2020-05-26T19:13:26Z</dcterms:created>
  <dcterms:modified xsi:type="dcterms:W3CDTF">2020-07-02T02:35:04Z</dcterms:modified>
</cp:coreProperties>
</file>