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70"/>
  </p:notesMasterIdLst>
  <p:handoutMasterIdLst>
    <p:handoutMasterId r:id="rId71"/>
  </p:handoutMasterIdLst>
  <p:sldIdLst>
    <p:sldId id="306" r:id="rId2"/>
    <p:sldId id="268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2" r:id="rId17"/>
    <p:sldId id="321" r:id="rId18"/>
    <p:sldId id="323" r:id="rId19"/>
    <p:sldId id="325" r:id="rId20"/>
    <p:sldId id="324" r:id="rId21"/>
    <p:sldId id="326" r:id="rId22"/>
    <p:sldId id="328" r:id="rId23"/>
    <p:sldId id="327" r:id="rId24"/>
    <p:sldId id="329" r:id="rId25"/>
    <p:sldId id="330" r:id="rId26"/>
    <p:sldId id="332" r:id="rId27"/>
    <p:sldId id="331" r:id="rId28"/>
    <p:sldId id="333" r:id="rId29"/>
    <p:sldId id="334" r:id="rId30"/>
    <p:sldId id="335" r:id="rId31"/>
    <p:sldId id="269" r:id="rId32"/>
    <p:sldId id="336" r:id="rId33"/>
    <p:sldId id="337" r:id="rId34"/>
    <p:sldId id="338" r:id="rId35"/>
    <p:sldId id="339" r:id="rId36"/>
    <p:sldId id="340" r:id="rId37"/>
    <p:sldId id="341" r:id="rId38"/>
    <p:sldId id="342" r:id="rId39"/>
    <p:sldId id="343" r:id="rId40"/>
    <p:sldId id="344" r:id="rId41"/>
    <p:sldId id="345" r:id="rId42"/>
    <p:sldId id="346" r:id="rId43"/>
    <p:sldId id="347" r:id="rId44"/>
    <p:sldId id="348" r:id="rId45"/>
    <p:sldId id="349" r:id="rId46"/>
    <p:sldId id="350" r:id="rId47"/>
    <p:sldId id="351" r:id="rId48"/>
    <p:sldId id="352" r:id="rId49"/>
    <p:sldId id="353" r:id="rId50"/>
    <p:sldId id="355" r:id="rId51"/>
    <p:sldId id="354" r:id="rId52"/>
    <p:sldId id="356" r:id="rId53"/>
    <p:sldId id="357" r:id="rId54"/>
    <p:sldId id="359" r:id="rId55"/>
    <p:sldId id="364" r:id="rId56"/>
    <p:sldId id="363" r:id="rId57"/>
    <p:sldId id="362" r:id="rId58"/>
    <p:sldId id="361" r:id="rId59"/>
    <p:sldId id="360" r:id="rId60"/>
    <p:sldId id="365" r:id="rId61"/>
    <p:sldId id="366" r:id="rId62"/>
    <p:sldId id="367" r:id="rId63"/>
    <p:sldId id="368" r:id="rId64"/>
    <p:sldId id="369" r:id="rId65"/>
    <p:sldId id="370" r:id="rId66"/>
    <p:sldId id="371" r:id="rId67"/>
    <p:sldId id="372" r:id="rId68"/>
    <p:sldId id="358" r:id="rId69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6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52C9"/>
    <a:srgbClr val="4285E3"/>
    <a:srgbClr val="EBEBEB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957" autoAdjust="0"/>
  </p:normalViewPr>
  <p:slideViewPr>
    <p:cSldViewPr snapToGrid="0" snapToObjects="1" showGuides="1">
      <p:cViewPr varScale="1">
        <p:scale>
          <a:sx n="80" d="100"/>
          <a:sy n="80" d="100"/>
        </p:scale>
        <p:origin x="120" y="708"/>
      </p:cViewPr>
      <p:guideLst>
        <p:guide orient="horz" pos="2016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9" d="100"/>
          <a:sy n="89" d="100"/>
        </p:scale>
        <p:origin x="3798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45B48B4-AFD3-4863-AC66-FFF22FC8A94F}" type="datetimeFigureOut">
              <a:rPr lang="he-IL" smtClean="0"/>
              <a:t>כ"ו/אייר/תש"פ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FB0839D-E747-411D-B3A8-2FA196B5B9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6094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7T07:44:46.77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10 4736,'1'0'179,"-1"-1"-1,1 0 1,0 0 0,0 0 0,0 1-1,-1-1 1,1 1 0,0-1 0,0 0 0,0 1-1,0-1 1,0 1 0,0 0 0,0-1-1,0 1 1,0 0 0,0 0 0,0-1 0,0 1-1,0 0 1,0 0 0,0 0 0,0 0-1,0 0 1,0 1 0,0-1 0,0 0 0,0 0-1,1 1-178,4 1-47,0 0 0,0 1 0,0 0 0,4 2 47,2 2 348,2 1-227,1 1 1,-2 0 0,1 1-1,-1 0 1,-1 1 0,4 4-122,-1 0 102,54 58 431,22 8 608,0 9-1141,-43-43 235,-17-16 26,23 28-261,-33-35 99,2-2 0,0 0-1,16 11-98,0 0 126,-20-18 28,1 0 0,2-1-154,-7-4 52,0 1 0,0 0 1,-1 1-1,9 10-52,29 29 251,-42-40-127,0 0 0,10 6-124,-5-3 104,5 2 128,0 0 1,19 10-233,15 11 15,-17-10 36,-20-16 19,-1 1 1,5 5-71,33 22 325,-4-6-363,-34-24 10,0 1-1,-1 1 1,1 2 28,38 28 80,-31-24-48,12 11-32,28 24 67,-33-28 101,21 21-168,65 67 167,29 30-206,-114-110 82,2 2 111,19 15-154,31 24-33,83 68 317,-124-111-244,0-2 0,3-2 0,0-1 0,22 6-40,11 6 138,-1 3 1,-3 4 0,20 17-139,-56-32-20,-1 2 0,24 26 20,-7-7-46,-16-14 130,-1 1 0,-2 2-1,5 10-83,80 97 453,-108-132-392,0-1 0,1-1 0,4 3-61,19 19 95,21 24-146,3-3 0,65 47 51,-94-82 0,0-1 0,24 10 0,-44-24 0,56 27 17,59 17-17,-63-26 21,0 3 0,17 13-21,-36-14 71,-2 2-1,-1 1 0,-1 3 1,-2 1-1,28 31-70,27 41-139,-12-13 326,11 11-174,-37-38-90,10 3 77,-45-47 31,2-2-1,-1 0 1,2-2 0,13 8-31,58 31-45,157 85-129,13-1 398,-166-76-235,-52-35-122,-1 2 0,9 10 133,112 82 260,-55-42-424,-2-9-285,-66-44-1913,-42-26 2280,-1-1 0,1 0 0,-1 1 0,0-1 0,1 0 0,-1 1 0,1-1 0,-1 0 0,0 0 0,1 0 0,-1 0 0,1 1 0,-1-1 0,1 0-1,-1 0 1,1 0 0,-1 0 0,1 0 0,-1 0 0,1 0 0,-1 0 0,1 0 0,-1 0 0,0 0 0,1-1 0,0 1 82,-1-1-318,0 0 0,1 0 1,-1 0-1,0 0 0,1 0 0,-1-1 1,0 1-1,0 0 0,0 0 0,0 0 0,0-1 1,0 1 317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7T07:44:46.78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6585 360 2432,'0'-4'175,"0"0"1,1 1-1,-1-1 0,1 1 1,0-1-1,0 1 0,0 0 1,1-1-176,-1 0 25,0 0 0,-1 1 1,1-1-1,-1 1 0,1-1 1,-1 0-1,0 1 0,-1-1 1,1 1-1,-1-2-25,0-10-3,3-68 265,5-13-262,-3 56 2095,-3-7-2095,-1 46 19,0 1-1,0 0 0,0 0 1,0 0-1,0-1 0,0 1 0,0 0 1,0 0-1,0 0 0,0-1 0,0 1 1,0 0-1,0 0 0,-1 0 0,1-1 1,0 1-1,0 0 0,0 0 0,0 0 1,0 0-1,0-1 0,-1 1 1,1 0-1,0 0 0,0 0 0,0 0 1,-1 0-1,1 0 0,0-1 0,0 1 1,0 0-1,-1 0 0,1 0 0,0 0 1,0 0-1,0 0-18,-11 2 500,-11 9 22,-10 12 140,21-13-462,-2-2 0,-5 5-200,4-5 98,1 1 0,-6 5-98,-11 8 193,-2 1 429,-17 17-622,28-22 173,-1 0 1,0-2 0,-2 0 0,-12 5-174,-55 20 925,-82 24-925,2-2 793,88-30-432,-129 55 302,207-85-654,-91 45 265,78-38-195,0 2-1,1 0 0,0 1 1,-1 2-79,-58 56 400,-6 14-400,-32 42 203,80-91-87,-1-2 0,-2-1 0,-13 8-116,-123 82 276,125-93-207,-1-1 0,-35 13-69,16-7 301,-28 21-301,37-21 297,-59 26-297,-100 39 442,153-73-437,-14 1-5,43-16 9,-34 10 41,-10-2 145,1 3-1,-24 13-194,42-13 143,-11 5 123,-7 7-266,56-24 51,1 1-1,1 1 1,0 1-1,1 1 1,-9 9-51,-17 17 25,-9 8 168,-17 23-193,-13 19 523,66-71-449,-14 17 92,-13 18 93,9-12-161,17-20-110,-1-1-1,-1-1 0,-16 12 13,19-17 54,-13 9-28,0-2 0,-2-2 0,0-1 0,-14 5-26,-12 7 72,3-3 265,-27 8-337,-40 19 223,55-19-132,-35 27-91,83-50 10,6-5 51,1 0-1,0 2 1,-5 5-61,-3 3 95,-20 13-95,18-15 113,-16 17-113,-13 13 405,-37 26-405,71-58 47,0 1-1,0 2-46,-5 5 62,-61 59 45,54-54-75,1 1 0,-15 21-32,19-22 82,0-1-1,-5 0-81,-29 30 93,35-33-48,-2-1 1,-1-1-1,-1-2 1,-2 0-46,-13 10 159,-5 6-159,21-18 63,23-15-56,0-1 0,0 1 1,0 0-1,1 1 0,0-1 1,-1 2-8,1-2 13,0 0 1,0 0-1,0 0 0,0-1 1,-1 1-1,-1 0-13,-16 9 16,-25 16 92,3-1-152,-10 12 39,19-13 335,-32 18-330,20-14 93,35-22-65,0 1 0,-1-2 1,0 0-1,-1 0 1,-13 4-29,-1-2 36,0 2 0,1 0 0,0 2 0,1 1-36,-16 10 16,17-12-52,1 2 0,1 1 0,0 1 0,-13 13 36,-2 1-351,-6 7-1576,43-36 1739,0 0-1,0 1 0,0-1 1,0 1-1,0-1 1,0 1-1,0-1 0,1 1 1,-1 0-1,1-1 0,-1 1 1,1 0-1,0-1 0,-1 1 1,1 0-1,0 0 0,0-1 1,0 1-1,0 0 1,1 0-1,-1-1 0,0 1 1,1 0-1,-1 0 0,1-1 1,0 1-1,-1-1 0,1 1 1,0-1-1,0 1 0,0-1 1,0 1-1,0-1 1,0 0-1,1 1 189,2 2-661,-1-1-1,1 0 1,0-1 0,0 1-1,0-1 1,0 1 0,4 0 661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aa-ET" smtClean="0"/>
              <a:t>05/20/2020</a:t>
            </a:fld>
            <a:endParaRPr lang="aa-E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a-E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dirty="0"/>
              <a:t>כתבו את המלל בהתאם ואת הציוד הדרוש.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969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r>
              <a:rPr lang="he-IL" sz="1200" dirty="0"/>
              <a:t/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נתחיל ב…. 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נמשיך בלגלות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נתנסה ב… (שלב התרגול / התנסות)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נסכם  (שלב סיכום השיעור)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10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572891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25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504367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31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293002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32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352847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33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305969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34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90200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35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30214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36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55577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37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695059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38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210688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r>
              <a:rPr lang="he-IL" sz="1200" dirty="0"/>
              <a:t/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נתחיל ב…. 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נמשיך בלגלות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נתנסה ב… (שלב התרגול / התנסות)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נסכם  (שלב סיכום השיעור)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2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814334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39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1413166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40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0320395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41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432519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42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4644700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43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6127538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44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3940371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45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9227841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46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9462658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47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0747967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48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019501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r>
              <a:rPr lang="he-IL" sz="1200" dirty="0"/>
              <a:t/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נתחיל ב…. 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נמשיך בלגלות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נתנסה ב… (שלב התרגול / התנסות)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נסכם  (שלב סיכום השיעור)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3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2127296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Lie down is the example.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angry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a rooster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a village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fall sleep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a field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a lantern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upset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a donkey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endParaRPr lang="en-US" b="1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endParaRPr lang="en-US" b="1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49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623785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Lie down is the example.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angry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a rooster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a village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fall sleep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a field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a lantern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upset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a donkey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endParaRPr lang="en-US" b="1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endParaRPr lang="en-US" b="1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50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560847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Lie down is the example.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angry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a rooster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a village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fall sleep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a field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a lantern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upset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a donkey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endParaRPr lang="en-US" b="1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endParaRPr lang="en-US" b="1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51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5891967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Lie down is the example.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angry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a rooster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a village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fall sleep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a field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a lantern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upset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1" dirty="0"/>
              <a:t>a donkey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endParaRPr lang="en-US" b="1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endParaRPr lang="en-US" b="1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52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592109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“Now we are going to read this story I just told you. The name of the story is, “The Good in Everything.” Good is </a:t>
            </a:r>
            <a:r>
              <a:rPr lang="he-IL" b="1" dirty="0"/>
              <a:t>טוב</a:t>
            </a:r>
            <a:r>
              <a:rPr lang="en-US" b="1" dirty="0"/>
              <a:t> and in everything is </a:t>
            </a:r>
            <a:r>
              <a:rPr lang="he-IL" b="1" dirty="0"/>
              <a:t>בהכל</a:t>
            </a:r>
            <a:r>
              <a:rPr lang="en-US" b="1" dirty="0"/>
              <a:t>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53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0444643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“Now we are going to read this story I just told you. The name of the story is, “The Good in Everything.” Good is </a:t>
            </a:r>
            <a:r>
              <a:rPr lang="he-IL" b="1" dirty="0"/>
              <a:t>טוב</a:t>
            </a:r>
            <a:r>
              <a:rPr lang="en-US" b="1" dirty="0"/>
              <a:t> and in everything is </a:t>
            </a:r>
            <a:r>
              <a:rPr lang="he-IL" b="1" dirty="0"/>
              <a:t>בהכל</a:t>
            </a:r>
            <a:r>
              <a:rPr lang="en-US" b="1" dirty="0"/>
              <a:t>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54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623127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“Now we are going to read this story I just told you. The name of the story is, “The Good in Everything.” Good is </a:t>
            </a:r>
            <a:r>
              <a:rPr lang="he-IL" b="1" dirty="0"/>
              <a:t>טוב</a:t>
            </a:r>
            <a:r>
              <a:rPr lang="en-US" b="1" dirty="0"/>
              <a:t> and in everything is </a:t>
            </a:r>
            <a:r>
              <a:rPr lang="he-IL" b="1" dirty="0"/>
              <a:t>בהכל</a:t>
            </a:r>
            <a:r>
              <a:rPr lang="en-US" b="1" dirty="0"/>
              <a:t>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55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663051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“Now we are going to read this story I just told you. The name of the story is, “The Good in Everything.” Good is </a:t>
            </a:r>
            <a:r>
              <a:rPr lang="he-IL" b="1" dirty="0"/>
              <a:t>טוב</a:t>
            </a:r>
            <a:r>
              <a:rPr lang="en-US" b="1" dirty="0"/>
              <a:t> and in everything is </a:t>
            </a:r>
            <a:r>
              <a:rPr lang="he-IL" b="1" dirty="0"/>
              <a:t>בהכל</a:t>
            </a:r>
            <a:r>
              <a:rPr lang="en-US" b="1" dirty="0"/>
              <a:t>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56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2495569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“Now we are going to read this story I just told you. The name of the story is, “The Good in Everything.” Good is </a:t>
            </a:r>
            <a:r>
              <a:rPr lang="he-IL" b="1" dirty="0"/>
              <a:t>טוב</a:t>
            </a:r>
            <a:r>
              <a:rPr lang="en-US" b="1" dirty="0"/>
              <a:t> and in everything is </a:t>
            </a:r>
            <a:r>
              <a:rPr lang="he-IL" b="1" dirty="0"/>
              <a:t>בהכל</a:t>
            </a:r>
            <a:r>
              <a:rPr lang="en-US" b="1" dirty="0"/>
              <a:t>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57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2318255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“Now we are going to read this story I just told you. The name of the story is, “The Good in Everything.” Good is </a:t>
            </a:r>
            <a:r>
              <a:rPr lang="he-IL" b="1" dirty="0"/>
              <a:t>טוב</a:t>
            </a:r>
            <a:r>
              <a:rPr lang="en-US" b="1" dirty="0"/>
              <a:t> and in everything is </a:t>
            </a:r>
            <a:r>
              <a:rPr lang="he-IL" b="1" dirty="0"/>
              <a:t>בהכל</a:t>
            </a:r>
            <a:r>
              <a:rPr lang="en-US" b="1" dirty="0"/>
              <a:t>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58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16629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r>
              <a:rPr lang="he-IL" sz="1200" dirty="0"/>
              <a:t/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נתחיל ב…. 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נמשיך בלגלות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נתנסה ב… (שלב התרגול / התנסות)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נסכם  (שלב סיכום השיעור)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4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284435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“Now we are going to read this story I just told you. The name of the story is, “The Good in Everything.” Good is </a:t>
            </a:r>
            <a:r>
              <a:rPr lang="he-IL" b="1" dirty="0"/>
              <a:t>טוב</a:t>
            </a:r>
            <a:r>
              <a:rPr lang="en-US" b="1" dirty="0"/>
              <a:t> and in everything is </a:t>
            </a:r>
            <a:r>
              <a:rPr lang="he-IL" b="1" dirty="0"/>
              <a:t>בהכל</a:t>
            </a:r>
            <a:r>
              <a:rPr lang="en-US" b="1" dirty="0"/>
              <a:t>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59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9049561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b="1" dirty="0"/>
              <a:t>משך השקף: עד 5 דקות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 reads the story and asks students to read along with him.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 asks the what do you think questions.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65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373740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r>
              <a:rPr lang="he-IL" sz="1200" dirty="0"/>
              <a:t/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נתחיל ב…. 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נמשיך בלגלות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נתנסה ב… (שלב התרגול / התנסות)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נסכם  (שלב סיכום השיעור)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68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318709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r>
              <a:rPr lang="he-IL" sz="1200" dirty="0"/>
              <a:t/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נתחיל ב…. 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נמשיך בלגלות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נתנסה ב… (שלב התרגול / התנסות)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נסכם  (שלב סיכום השיעור)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5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465878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r>
              <a:rPr lang="he-IL" sz="1200" dirty="0"/>
              <a:t/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נתחיל ב…. 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נמשיך בלגלות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נתנסה ב… (שלב התרגול / התנסות)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נסכם  (שלב סיכום השיעור)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6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971870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r>
              <a:rPr lang="he-IL" sz="1200" dirty="0"/>
              <a:t/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נתחיל ב…. 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נמשיך בלגלות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נתנסה ב… (שלב התרגול / התנסות)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נסכם  (שלב סיכום השיעור)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7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380330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r>
              <a:rPr lang="he-IL" sz="1200" dirty="0"/>
              <a:t/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נתחיל ב…. 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נמשיך בלגלות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נתנסה ב… (שלב התרגול / התנסות)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נסכם  (שלב סיכום השיעור)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8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147744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r>
              <a:rPr lang="he-IL" sz="1200" dirty="0"/>
              <a:t/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נתחיל ב…. 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נמשיך בלגלות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נתנסה ב… (שלב התרגול / התנסות)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נסכם  (שלב סיכום השיעור)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9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339144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gl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4A61861-88B3-7A42-91ED-7A4ACD98603B}"/>
              </a:ext>
            </a:extLst>
          </p:cNvPr>
          <p:cNvGrpSpPr/>
          <p:nvPr userDrawn="1"/>
        </p:nvGrpSpPr>
        <p:grpSpPr>
          <a:xfrm rot="10800000">
            <a:off x="0" y="-21949"/>
            <a:ext cx="12192000" cy="1109708"/>
            <a:chOff x="0" y="16151"/>
            <a:chExt cx="12192000" cy="11097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8B53341-2271-A64F-B5F6-D2D9707A5E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2244" b="63870"/>
            <a:stretch/>
          </p:blipFill>
          <p:spPr>
            <a:xfrm flipH="1">
              <a:off x="0" y="16151"/>
              <a:ext cx="12192000" cy="110970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D0FF9E-81FB-D549-B1C6-3DD6EF56E419}"/>
                </a:ext>
              </a:extLst>
            </p:cNvPr>
            <p:cNvSpPr/>
            <p:nvPr userDrawn="1"/>
          </p:nvSpPr>
          <p:spPr>
            <a:xfrm>
              <a:off x="874713" y="192427"/>
              <a:ext cx="10442575" cy="7571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CDB07C-DB3C-3A48-A856-641B20536B1E}"/>
                </a:ext>
              </a:extLst>
            </p:cNvPr>
            <p:cNvSpPr/>
            <p:nvPr userDrawn="1"/>
          </p:nvSpPr>
          <p:spPr>
            <a:xfrm rot="5400000" flipH="1">
              <a:off x="11205600" y="482715"/>
              <a:ext cx="176581" cy="1765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aa-ET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57EFB-292E-5C46-A02C-404E104D53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803" y="254402"/>
            <a:ext cx="10442575" cy="628195"/>
          </a:xfr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lang="en-US" sz="4000" b="0" i="0" kern="1200" dirty="0" smtClean="0">
                <a:solidFill>
                  <a:schemeClr val="bg1"/>
                </a:solidFill>
                <a:latin typeface="Comic Sans MS" panose="030F0902030302020204" pitchFamily="66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DCA20A-69A0-644F-8E66-4FEC416B05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3" y="1364112"/>
            <a:ext cx="10331450" cy="4618236"/>
          </a:xfrm>
        </p:spPr>
        <p:txBody>
          <a:bodyPr anchor="t">
            <a:normAutofit/>
          </a:bodyPr>
          <a:lstStyle>
            <a:lvl1pPr marL="4572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9144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marL="13716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marL="18288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90761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8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17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E53D3-15BD-4465-A52A-4DF687FA6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C8CA06-987D-440A-BD49-F6A6C8B8A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4A029-890D-449B-BCD8-5DD58D0B6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080552-DFB8-4B20-BEFC-06326B5D73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33B297-DD90-41CB-8742-AA3B67B2B2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A9524B-B4B0-41F7-B829-55526CFE8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22534-A364-47B6-ACA4-D078D7C76AA1}" type="datetimeFigureOut">
              <a:rPr lang="he-IL" smtClean="0"/>
              <a:t>כ"ו/אייר/תש"פ</a:t>
            </a:fld>
            <a:endParaRPr lang="he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639332-ECD5-4983-AA76-79BD45A90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789B2C-1281-4594-B04F-360AE4498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A6D8-94C8-4B10-9C73-0FBC167B208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52532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97F2A-B565-43EE-862D-7583FB861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D07F6-B398-4AED-B2A1-BC0C8411B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F84DB-88C3-4E91-964E-A9C4F0F54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0C320-6A9F-4A71-AD9D-594A27363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22534-A364-47B6-ACA4-D078D7C76AA1}" type="datetimeFigureOut">
              <a:rPr lang="he-IL" smtClean="0"/>
              <a:t>כ"ו/אייר/תש"פ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6487D-5E1B-4AB2-9859-5DF129AA4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E8712-9E1B-48DF-AFF6-13045F2DA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A6D8-94C8-4B10-9C73-0FBC167B208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31244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0E7BD-F82F-44E5-9ACF-469897D8D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FAFBAC-98D7-425E-AF92-6460857A13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CC862-47F1-4B45-9443-749B4FCEF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B2D499-DF71-4972-AAB2-11052CEF1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22534-A364-47B6-ACA4-D078D7C76AA1}" type="datetimeFigureOut">
              <a:rPr lang="he-IL" smtClean="0"/>
              <a:t>כ"ו/אייר/תש"פ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04E56-4D47-46EC-839E-608D85E6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4ABF0C-CE96-411B-B23D-04C69F614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A6D8-94C8-4B10-9C73-0FBC167B208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03287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804153-D318-46BA-AC17-B99089DDF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22534-A364-47B6-ACA4-D078D7C76AA1}" type="datetimeFigureOut">
              <a:rPr lang="he-IL" smtClean="0"/>
              <a:t>כ"ו/אייר/תש"פ</a:t>
            </a:fld>
            <a:endParaRPr lang="he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F2A0F6-FF58-4E2D-8F25-B20408A1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5590A-A4B7-4EAC-9A48-9430600FD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A6D8-94C8-4B10-9C73-0FBC167B208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69842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en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en-I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976629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E1D1AC-3BD1-F940-BDD1-726E936E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9C1DE-15DE-4E43-92D6-C72565293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CC1BC2F-4906-EB49-B9E1-1D196CB5A638}"/>
              </a:ext>
            </a:extLst>
          </p:cNvPr>
          <p:cNvSpPr txBox="1">
            <a:spLocks/>
          </p:cNvSpPr>
          <p:nvPr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80F2E83-5CE4-C040-BA7A-F42BB8B634FA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35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microsoft.com/office/2007/relationships/media" Target="../media/media2.wav"/><Relationship Id="rId7" Type="http://schemas.openxmlformats.org/officeDocument/2006/relationships/image" Target="../media/image12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1.jpg"/><Relationship Id="rId7" Type="http://schemas.openxmlformats.org/officeDocument/2006/relationships/customXml" Target="../ink/ink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80.png"/><Relationship Id="rId4" Type="http://schemas.openxmlformats.org/officeDocument/2006/relationships/image" Target="../media/image15.jpg"/><Relationship Id="rId9" Type="http://schemas.openxmlformats.org/officeDocument/2006/relationships/customXml" Target="../ink/ink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13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wav"/><Relationship Id="rId7" Type="http://schemas.openxmlformats.org/officeDocument/2006/relationships/image" Target="../media/image21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4.xml"/><Relationship Id="rId5" Type="http://schemas.microsoft.com/office/2007/relationships/media" Target="../media/media5.mp4"/><Relationship Id="rId4" Type="http://schemas.openxmlformats.org/officeDocument/2006/relationships/audio" Target="../media/media3.wav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1.jp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1.jp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12" Type="http://schemas.openxmlformats.org/officeDocument/2006/relationships/image" Target="../media/image1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11.jp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4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5473926" y="2136532"/>
            <a:ext cx="5114516" cy="521893"/>
          </a:xfrm>
          <a:solidFill>
            <a:srgbClr val="1152C9"/>
          </a:solidFill>
        </p:spPr>
        <p:txBody>
          <a:bodyPr/>
          <a:lstStyle/>
          <a:p>
            <a:pPr lvl="0" algn="ctr"/>
            <a:r>
              <a:rPr lang="he-IL" sz="3200" b="1" dirty="0"/>
              <a:t>מערכת שיעורים למגזר </a:t>
            </a:r>
            <a:r>
              <a:rPr lang="he-IL" sz="3200" b="1" dirty="0" smtClean="0"/>
              <a:t>החרדי  </a:t>
            </a:r>
            <a:endParaRPr lang="he-IL" sz="3200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874761-6EDB-5D40-A79B-9C82F478C3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009553" y="5115055"/>
            <a:ext cx="6917099" cy="385860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n-US" dirty="0"/>
              <a:t>With:</a:t>
            </a:r>
            <a:r>
              <a:rPr lang="en-US" dirty="0" smtClean="0">
                <a:sym typeface="Calibri"/>
              </a:rPr>
              <a:t> </a:t>
            </a:r>
            <a:r>
              <a:rPr lang="en-US" dirty="0">
                <a:sym typeface="Calibri"/>
              </a:rPr>
              <a:t>Aron Cohen </a:t>
            </a:r>
            <a:endParaRPr lang="he-IL" dirty="0">
              <a:sym typeface="Calibri"/>
            </a:endParaRP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8;p5"/>
          <p:cNvSpPr txBox="1">
            <a:spLocks/>
          </p:cNvSpPr>
          <p:nvPr/>
        </p:nvSpPr>
        <p:spPr>
          <a:xfrm>
            <a:off x="2362547" y="3155160"/>
            <a:ext cx="8382413" cy="82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5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/>
              <a:t>An English Lesson- Grade 6</a:t>
            </a:r>
            <a:endParaRPr lang="he-IL" dirty="0"/>
          </a:p>
        </p:txBody>
      </p:sp>
      <p:sp>
        <p:nvSpPr>
          <p:cNvPr id="5" name="מלבן 4"/>
          <p:cNvSpPr/>
          <p:nvPr/>
        </p:nvSpPr>
        <p:spPr>
          <a:xfrm>
            <a:off x="89038" y="0"/>
            <a:ext cx="1114922" cy="1738469"/>
          </a:xfrm>
          <a:prstGeom prst="rect">
            <a:avLst/>
          </a:prstGeom>
          <a:solidFill>
            <a:srgbClr val="156D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09553" y="4469272"/>
            <a:ext cx="6917631" cy="411774"/>
          </a:xfrm>
        </p:spPr>
        <p:txBody>
          <a:bodyPr/>
          <a:lstStyle/>
          <a:p>
            <a:pPr lvl="0" algn="l" rtl="0"/>
            <a:r>
              <a:rPr lang="en-US" dirty="0"/>
              <a:t>The topic of the lesson: Reading a Story</a:t>
            </a:r>
            <a:endParaRPr lang="he-IL" dirty="0"/>
          </a:p>
        </p:txBody>
      </p:sp>
      <p:sp>
        <p:nvSpPr>
          <p:cNvPr id="8" name="TextBox 7"/>
          <p:cNvSpPr txBox="1"/>
          <p:nvPr/>
        </p:nvSpPr>
        <p:spPr>
          <a:xfrm>
            <a:off x="8658595" y="6540338"/>
            <a:ext cx="3463068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chinuch.org </a:t>
            </a:r>
            <a:r>
              <a:rPr lang="he-IL" sz="1100" dirty="0" smtClean="0">
                <a:solidFill>
                  <a:schemeClr val="bg1"/>
                </a:solidFill>
              </a:rPr>
              <a:t>;</a:t>
            </a:r>
            <a:r>
              <a:rPr lang="en-US" sz="1100" dirty="0" smtClean="0">
                <a:solidFill>
                  <a:schemeClr val="bg1"/>
                </a:solidFill>
              </a:rPr>
              <a:t> artgrid.io </a:t>
            </a:r>
            <a:r>
              <a:rPr lang="he-IL" sz="1100" dirty="0" smtClean="0">
                <a:solidFill>
                  <a:schemeClr val="bg1"/>
                </a:solidFill>
              </a:rPr>
              <a:t>;</a:t>
            </a:r>
            <a:r>
              <a:rPr lang="en-US" sz="1100" dirty="0" smtClean="0">
                <a:solidFill>
                  <a:schemeClr val="bg1"/>
                </a:solidFill>
              </a:rPr>
              <a:t> pixabay.com </a:t>
            </a:r>
            <a:r>
              <a:rPr lang="he-IL" sz="1100" dirty="0" smtClean="0">
                <a:solidFill>
                  <a:schemeClr val="bg1"/>
                </a:solidFill>
              </a:rPr>
              <a:t>תמונות ואיורים:</a:t>
            </a:r>
            <a:endParaRPr lang="he-IL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0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9432" y="2681055"/>
            <a:ext cx="11105965" cy="180216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6000" dirty="0">
                <a:solidFill>
                  <a:schemeClr val="accent1"/>
                </a:solidFill>
              </a:rPr>
              <a:t>Are you ready? Let’s start!</a:t>
            </a:r>
            <a:endParaRPr lang="en-US" sz="5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5427" y="5821619"/>
            <a:ext cx="1466030" cy="147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8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ציין מיקום טקסט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Rabbi </a:t>
            </a:r>
            <a:r>
              <a:rPr lang="en-US" dirty="0" err="1">
                <a:latin typeface="Comic Sans MS" panose="030F0702030302020204" pitchFamily="66" charset="0"/>
              </a:rPr>
              <a:t>Akiva</a:t>
            </a:r>
            <a:r>
              <a:rPr lang="en-US" dirty="0">
                <a:latin typeface="Comic Sans MS" panose="030F0702030302020204" pitchFamily="66" charset="0"/>
              </a:rPr>
              <a:t> is on his way.</a:t>
            </a:r>
            <a:endParaRPr lang="he-IL" dirty="0"/>
          </a:p>
        </p:txBody>
      </p:sp>
      <p:pic>
        <p:nvPicPr>
          <p:cNvPr id="19" name="stone_ruins_of_village_on_mountain_aerial_by_Chris_Giatrakos_Artgrid">
            <a:hlinkClick r:id="" action="ppaction://media"/>
            <a:extLst>
              <a:ext uri="{FF2B5EF4-FFF2-40B4-BE49-F238E27FC236}">
                <a16:creationId xmlns:a16="http://schemas.microsoft.com/office/drawing/2014/main" id="{79C6950C-14C5-420A-972A-004AA1BB1BD8}"/>
              </a:ext>
            </a:extLst>
          </p:cNvPr>
          <p:cNvPicPr>
            <a:picLocks noGrp="1" noChangeAspect="1"/>
          </p:cNvPicPr>
          <p:nvPr>
            <p:ph sz="half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580" y="3230855"/>
            <a:ext cx="4573208" cy="257304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55204-CA45-4DD6-9C76-D21567F0D11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79224" y="1847742"/>
            <a:ext cx="5157788" cy="823912"/>
          </a:xfrm>
        </p:spPr>
        <p:txBody>
          <a:bodyPr>
            <a:normAutofit lnSpcReduction="10000"/>
          </a:bodyPr>
          <a:lstStyle/>
          <a:p>
            <a:pPr marL="0" indent="0" algn="l" rtl="0">
              <a:buNone/>
            </a:pPr>
            <a:r>
              <a:rPr lang="en-US" dirty="0">
                <a:latin typeface="Comic Sans MS" panose="030F0702030302020204" pitchFamily="66" charset="0"/>
              </a:rPr>
              <a:t>He is walking to a faraway place. </a:t>
            </a:r>
          </a:p>
        </p:txBody>
      </p:sp>
      <p:pic>
        <p:nvPicPr>
          <p:cNvPr id="10" name="Content Placeholder 16" descr="A picture containing rug&#10;&#10;Description automatically generated">
            <a:extLst>
              <a:ext uri="{FF2B5EF4-FFF2-40B4-BE49-F238E27FC236}">
                <a16:creationId xmlns:a16="http://schemas.microsoft.com/office/drawing/2014/main" id="{4F6F55D4-3FA6-410B-B7A6-3011E7C5A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817" y="2877503"/>
            <a:ext cx="824775" cy="554899"/>
          </a:xfrm>
          <a:prstGeom prst="rect">
            <a:avLst/>
          </a:prstGeom>
        </p:spPr>
      </p:pic>
      <p:sp>
        <p:nvSpPr>
          <p:cNvPr id="4" name="Arrow: Circular 3">
            <a:extLst>
              <a:ext uri="{FF2B5EF4-FFF2-40B4-BE49-F238E27FC236}">
                <a16:creationId xmlns:a16="http://schemas.microsoft.com/office/drawing/2014/main" id="{8B25B545-3ED9-419A-9BD8-FEEE7603E309}"/>
              </a:ext>
            </a:extLst>
          </p:cNvPr>
          <p:cNvSpPr/>
          <p:nvPr/>
        </p:nvSpPr>
        <p:spPr>
          <a:xfrm rot="5400000">
            <a:off x="4519419" y="1446645"/>
            <a:ext cx="1030539" cy="2201224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689715"/>
              <a:gd name="adj5" fmla="val 1250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393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ציין מיקום טקסט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Rabbi </a:t>
            </a:r>
            <a:r>
              <a:rPr lang="en-US" dirty="0" err="1">
                <a:latin typeface="Comic Sans MS" panose="030F0702030302020204" pitchFamily="66" charset="0"/>
              </a:rPr>
              <a:t>Akiva</a:t>
            </a:r>
            <a:r>
              <a:rPr lang="en-US" dirty="0">
                <a:latin typeface="Comic Sans MS" panose="030F0702030302020204" pitchFamily="66" charset="0"/>
              </a:rPr>
              <a:t> is on his way.</a:t>
            </a:r>
            <a:endParaRPr lang="he-IL" dirty="0"/>
          </a:p>
        </p:txBody>
      </p:sp>
      <p:pic>
        <p:nvPicPr>
          <p:cNvPr id="19" name="stone_ruins_of_village_on_mountain_aerial_by_Chris_Giatrakos_Artgrid">
            <a:hlinkClick r:id="" action="ppaction://media"/>
            <a:extLst>
              <a:ext uri="{FF2B5EF4-FFF2-40B4-BE49-F238E27FC236}">
                <a16:creationId xmlns:a16="http://schemas.microsoft.com/office/drawing/2014/main" id="{79C6950C-14C5-420A-972A-004AA1BB1BD8}"/>
              </a:ext>
            </a:extLst>
          </p:cNvPr>
          <p:cNvPicPr>
            <a:picLocks noGrp="1" noChangeAspect="1"/>
          </p:cNvPicPr>
          <p:nvPr>
            <p:ph sz="half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580" y="3230855"/>
            <a:ext cx="4573208" cy="257304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55204-CA45-4DD6-9C76-D21567F0D11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79224" y="1847742"/>
            <a:ext cx="5157788" cy="823912"/>
          </a:xfrm>
        </p:spPr>
        <p:txBody>
          <a:bodyPr>
            <a:normAutofit lnSpcReduction="10000"/>
          </a:bodyPr>
          <a:lstStyle/>
          <a:p>
            <a:pPr marL="0" indent="0" algn="l" rtl="0">
              <a:buNone/>
            </a:pPr>
            <a:r>
              <a:rPr lang="en-US" dirty="0">
                <a:latin typeface="Comic Sans MS" panose="030F0702030302020204" pitchFamily="66" charset="0"/>
              </a:rPr>
              <a:t>He is walking to a faraway place.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D4AA8-54BA-45A1-A632-B7768B97E4F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87935" y="1234556"/>
            <a:ext cx="5098742" cy="1870075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dirty="0">
                <a:latin typeface="Comic Sans MS" panose="030F0702030302020204" pitchFamily="66" charset="0"/>
              </a:rPr>
              <a:t>He has a donkey,</a:t>
            </a:r>
          </a:p>
          <a:p>
            <a:pPr marL="0" indent="0" algn="l" rtl="0">
              <a:buNone/>
            </a:pPr>
            <a:r>
              <a:rPr lang="en-US" dirty="0">
                <a:latin typeface="Comic Sans MS" panose="030F0702030302020204" pitchFamily="66" charset="0"/>
              </a:rPr>
              <a:t>a rooster</a:t>
            </a:r>
          </a:p>
          <a:p>
            <a:pPr marL="0" indent="0" algn="l" rtl="0">
              <a:buNone/>
            </a:pPr>
            <a:r>
              <a:rPr lang="en-US" dirty="0">
                <a:latin typeface="Comic Sans MS" panose="030F0702030302020204" pitchFamily="66" charset="0"/>
              </a:rPr>
              <a:t>and a lantern (his light)               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9" name="Content Placeholder 8" descr="A picture containing fabric&#10;&#10;Description automatically generated">
            <a:extLst>
              <a:ext uri="{FF2B5EF4-FFF2-40B4-BE49-F238E27FC236}">
                <a16:creationId xmlns:a16="http://schemas.microsoft.com/office/drawing/2014/main" id="{D1DC8AD1-721E-422F-B258-5C1AB9EA3C33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935" y="3218970"/>
            <a:ext cx="4920847" cy="2584930"/>
          </a:xfrm>
        </p:spPr>
      </p:pic>
      <p:pic>
        <p:nvPicPr>
          <p:cNvPr id="10" name="Content Placeholder 16" descr="A picture containing rug&#10;&#10;Description automatically generated">
            <a:extLst>
              <a:ext uri="{FF2B5EF4-FFF2-40B4-BE49-F238E27FC236}">
                <a16:creationId xmlns:a16="http://schemas.microsoft.com/office/drawing/2014/main" id="{4F6F55D4-3FA6-410B-B7A6-3011E7C5A5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817" y="2877503"/>
            <a:ext cx="824775" cy="55489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848608-4234-474D-B26B-8F92E8456159}"/>
              </a:ext>
            </a:extLst>
          </p:cNvPr>
          <p:cNvCxnSpPr/>
          <p:nvPr/>
        </p:nvCxnSpPr>
        <p:spPr>
          <a:xfrm>
            <a:off x="10735925" y="2169593"/>
            <a:ext cx="0" cy="16370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B5872E-0F58-4B9A-92B9-D4EB914DA456}"/>
              </a:ext>
            </a:extLst>
          </p:cNvPr>
          <p:cNvCxnSpPr/>
          <p:nvPr/>
        </p:nvCxnSpPr>
        <p:spPr>
          <a:xfrm>
            <a:off x="6403159" y="2272275"/>
            <a:ext cx="2084943" cy="24709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4365EA6-4DF9-4811-A839-66579103107D}"/>
              </a:ext>
            </a:extLst>
          </p:cNvPr>
          <p:cNvCxnSpPr/>
          <p:nvPr/>
        </p:nvCxnSpPr>
        <p:spPr>
          <a:xfrm>
            <a:off x="8358586" y="2671654"/>
            <a:ext cx="485357" cy="13238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Rooster Crow-SoundBible.com-1802551702">
            <a:hlinkClick r:id="" action="ppaction://media"/>
            <a:extLst>
              <a:ext uri="{FF2B5EF4-FFF2-40B4-BE49-F238E27FC236}">
                <a16:creationId xmlns:a16="http://schemas.microsoft.com/office/drawing/2014/main" id="{1751A24D-E466-448E-9CE0-5CB09CE135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3324" y="1841237"/>
            <a:ext cx="304800" cy="304800"/>
          </a:xfrm>
          <a:prstGeom prst="rect">
            <a:avLst/>
          </a:prstGeom>
        </p:spPr>
      </p:pic>
      <p:sp>
        <p:nvSpPr>
          <p:cNvPr id="4" name="Arrow: Circular 3">
            <a:extLst>
              <a:ext uri="{FF2B5EF4-FFF2-40B4-BE49-F238E27FC236}">
                <a16:creationId xmlns:a16="http://schemas.microsoft.com/office/drawing/2014/main" id="{8B25B545-3ED9-419A-9BD8-FEEE7603E309}"/>
              </a:ext>
            </a:extLst>
          </p:cNvPr>
          <p:cNvSpPr/>
          <p:nvPr/>
        </p:nvSpPr>
        <p:spPr>
          <a:xfrm rot="5400000">
            <a:off x="4519419" y="1446645"/>
            <a:ext cx="1030539" cy="2201224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689715"/>
              <a:gd name="adj5" fmla="val 1250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cxnSp>
        <p:nvCxnSpPr>
          <p:cNvPr id="18" name="מחבר ישר 17"/>
          <p:cNvCxnSpPr/>
          <p:nvPr/>
        </p:nvCxnSpPr>
        <p:spPr>
          <a:xfrm>
            <a:off x="9148358" y="1691779"/>
            <a:ext cx="1587567" cy="47781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ישר 20"/>
          <p:cNvCxnSpPr/>
          <p:nvPr/>
        </p:nvCxnSpPr>
        <p:spPr>
          <a:xfrm flipH="1">
            <a:off x="6395539" y="2149002"/>
            <a:ext cx="1195735" cy="110696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670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1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5D9DBEC-B9C6-4519-A98C-5C4FE2DAC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5102187"/>
          </a:xfrm>
        </p:spPr>
        <p:txBody>
          <a:bodyPr>
            <a:normAutofit/>
          </a:bodyPr>
          <a:lstStyle/>
          <a:p>
            <a:pPr algn="l" rtl="0"/>
            <a:r>
              <a:rPr lang="en-US" sz="4000" dirty="0">
                <a:latin typeface="Comic Sans MS" panose="030F0702030302020204" pitchFamily="66" charset="0"/>
              </a:rPr>
              <a:t>In the evening, </a:t>
            </a:r>
            <a:br>
              <a:rPr lang="en-US" sz="4000" dirty="0">
                <a:latin typeface="Comic Sans MS" panose="030F0702030302020204" pitchFamily="66" charset="0"/>
              </a:rPr>
            </a:br>
            <a:r>
              <a:rPr lang="en-US" sz="4000" dirty="0">
                <a:latin typeface="Comic Sans MS" panose="030F0702030302020204" pitchFamily="66" charset="0"/>
              </a:rPr>
              <a:t/>
            </a:r>
            <a:br>
              <a:rPr lang="en-US" sz="4000" dirty="0">
                <a:latin typeface="Comic Sans MS" panose="030F0702030302020204" pitchFamily="66" charset="0"/>
              </a:rPr>
            </a:br>
            <a:r>
              <a:rPr lang="en-US" sz="4000" dirty="0">
                <a:latin typeface="Comic Sans MS" panose="030F0702030302020204" pitchFamily="66" charset="0"/>
              </a:rPr>
              <a:t>Rabbi </a:t>
            </a:r>
            <a:r>
              <a:rPr lang="en-US" sz="4000" dirty="0" err="1">
                <a:latin typeface="Comic Sans MS" panose="030F0702030302020204" pitchFamily="66" charset="0"/>
              </a:rPr>
              <a:t>Akiva</a:t>
            </a:r>
            <a:r>
              <a:rPr lang="en-US" sz="4000" dirty="0">
                <a:latin typeface="Comic Sans MS" panose="030F0702030302020204" pitchFamily="66" charset="0"/>
              </a:rPr>
              <a:t> stops at a village.</a:t>
            </a:r>
            <a:br>
              <a:rPr lang="en-US" sz="4000" dirty="0">
                <a:latin typeface="Comic Sans MS" panose="030F0702030302020204" pitchFamily="66" charset="0"/>
              </a:rPr>
            </a:br>
            <a:r>
              <a:rPr lang="en-US" sz="4000" dirty="0">
                <a:latin typeface="Comic Sans MS" panose="030F0702030302020204" pitchFamily="66" charset="0"/>
              </a:rPr>
              <a:t/>
            </a:r>
            <a:br>
              <a:rPr lang="en-US" sz="4000" dirty="0">
                <a:latin typeface="Comic Sans MS" panose="030F0702030302020204" pitchFamily="66" charset="0"/>
              </a:rPr>
            </a:br>
            <a:r>
              <a:rPr lang="en-US" sz="4000" dirty="0">
                <a:latin typeface="Comic Sans MS" panose="030F0702030302020204" pitchFamily="66" charset="0"/>
              </a:rPr>
              <a:t>He tries to find a place to sleep.</a:t>
            </a:r>
            <a:r>
              <a:rPr lang="he-IL" sz="4000" dirty="0">
                <a:latin typeface="Comic Sans MS" panose="030F0702030302020204" pitchFamily="66" charset="0"/>
              </a:rPr>
              <a:t/>
            </a:r>
            <a:br>
              <a:rPr lang="he-IL" sz="4000" dirty="0">
                <a:latin typeface="Comic Sans MS" panose="030F0702030302020204" pitchFamily="66" charset="0"/>
              </a:rPr>
            </a:br>
            <a:r>
              <a:rPr lang="en-US" sz="4000" dirty="0">
                <a:latin typeface="Comic Sans MS" panose="030F0702030302020204" pitchFamily="66" charset="0"/>
              </a:rPr>
              <a:t/>
            </a:r>
            <a:br>
              <a:rPr lang="en-US" sz="4000" dirty="0">
                <a:latin typeface="Comic Sans MS" panose="030F0702030302020204" pitchFamily="66" charset="0"/>
              </a:rPr>
            </a:br>
            <a:r>
              <a:rPr lang="en-US" sz="4000" dirty="0">
                <a:latin typeface="Comic Sans MS" panose="030F0702030302020204" pitchFamily="66" charset="0"/>
              </a:rPr>
              <a:t>But no one takes Rabbi </a:t>
            </a:r>
            <a:r>
              <a:rPr lang="en-US" sz="4000" dirty="0" err="1">
                <a:latin typeface="Comic Sans MS" panose="030F0702030302020204" pitchFamily="66" charset="0"/>
              </a:rPr>
              <a:t>Akiva</a:t>
            </a:r>
            <a:r>
              <a:rPr lang="en-US" sz="4000" dirty="0">
                <a:latin typeface="Comic Sans MS" panose="030F0702030302020204" pitchFamily="66" charset="0"/>
              </a:rPr>
              <a:t> in.</a:t>
            </a:r>
            <a:r>
              <a:rPr lang="he-IL" sz="4000" dirty="0">
                <a:latin typeface="Comic Sans MS" panose="030F0702030302020204" pitchFamily="66" charset="0"/>
              </a:rPr>
              <a:t/>
            </a:r>
            <a:br>
              <a:rPr lang="he-IL" sz="4000" dirty="0">
                <a:latin typeface="Comic Sans MS" panose="030F0702030302020204" pitchFamily="66" charset="0"/>
              </a:rPr>
            </a:br>
            <a:endParaRPr lang="he-IL" sz="4000" dirty="0">
              <a:latin typeface="Comic Sans MS" panose="030F0702030302020204" pitchFamily="66" charset="0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71459EC3-BD95-4518-80A7-8D2B0E8C677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7"/>
          <a:stretch/>
        </p:blipFill>
        <p:spPr bwMode="auto">
          <a:xfrm>
            <a:off x="9270624" y="3807138"/>
            <a:ext cx="2097487" cy="136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ontent Placeholder 16" descr="A picture containing rug&#10;&#10;Description automatically generated">
            <a:extLst>
              <a:ext uri="{FF2B5EF4-FFF2-40B4-BE49-F238E27FC236}">
                <a16:creationId xmlns:a16="http://schemas.microsoft.com/office/drawing/2014/main" id="{BAEC3822-F256-49CA-B214-570023D5B6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143" y="1219362"/>
            <a:ext cx="2732774" cy="1366387"/>
          </a:xfr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86715BA-95E7-4F0E-9590-DC55FFBE2A00}"/>
              </a:ext>
            </a:extLst>
          </p:cNvPr>
          <p:cNvCxnSpPr>
            <a:cxnSpLocks/>
          </p:cNvCxnSpPr>
          <p:nvPr/>
        </p:nvCxnSpPr>
        <p:spPr>
          <a:xfrm>
            <a:off x="8058150" y="2119763"/>
            <a:ext cx="102465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87AC0D0-1320-4294-9918-82A94EFF28A4}"/>
              </a:ext>
            </a:extLst>
          </p:cNvPr>
          <p:cNvCxnSpPr>
            <a:cxnSpLocks/>
          </p:cNvCxnSpPr>
          <p:nvPr/>
        </p:nvCxnSpPr>
        <p:spPr>
          <a:xfrm>
            <a:off x="4696221" y="1014451"/>
            <a:ext cx="183316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Content Placeholder 5" descr="A close up of a hillside&#10;&#10;Description automatically generated">
            <a:extLst>
              <a:ext uri="{FF2B5EF4-FFF2-40B4-BE49-F238E27FC236}">
                <a16:creationId xmlns:a16="http://schemas.microsoft.com/office/drawing/2014/main" id="{00037992-D21F-4427-9462-384B930E5E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85" r="7785"/>
          <a:stretch>
            <a:fillRect/>
          </a:stretch>
        </p:blipFill>
        <p:spPr>
          <a:xfrm>
            <a:off x="6850843" y="365124"/>
            <a:ext cx="1540682" cy="1216537"/>
          </a:xfrm>
          <a:prstGeom prst="rect">
            <a:avLst/>
          </a:prstGeom>
        </p:spPr>
      </p:pic>
      <p:pic>
        <p:nvPicPr>
          <p:cNvPr id="33" name="Picture 2" descr="Sleep, Sleeping, Emoticons, Face, Z'S">
            <a:extLst>
              <a:ext uri="{FF2B5EF4-FFF2-40B4-BE49-F238E27FC236}">
                <a16:creationId xmlns:a16="http://schemas.microsoft.com/office/drawing/2014/main" id="{F8CDEF9C-A214-4AF4-9B10-824C770DB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705" y="2683053"/>
            <a:ext cx="963727" cy="107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4F41493-9E4E-470F-B3AB-959A79CF3B78}"/>
              </a:ext>
            </a:extLst>
          </p:cNvPr>
          <p:cNvCxnSpPr>
            <a:cxnSpLocks/>
          </p:cNvCxnSpPr>
          <p:nvPr/>
        </p:nvCxnSpPr>
        <p:spPr>
          <a:xfrm>
            <a:off x="8697667" y="3228975"/>
            <a:ext cx="209368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089D457-8B6C-4688-ABE4-A6987E9319F8}"/>
              </a:ext>
            </a:extLst>
          </p:cNvPr>
          <p:cNvCxnSpPr>
            <a:cxnSpLocks/>
          </p:cNvCxnSpPr>
          <p:nvPr/>
        </p:nvCxnSpPr>
        <p:spPr>
          <a:xfrm>
            <a:off x="8416679" y="4339088"/>
            <a:ext cx="71861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5" name="Content Placeholder 4" descr="A picture containing building, wooden, sitting, table&#10;&#10;Description automatically generated">
            <a:extLst>
              <a:ext uri="{FF2B5EF4-FFF2-40B4-BE49-F238E27FC236}">
                <a16:creationId xmlns:a16="http://schemas.microsoft.com/office/drawing/2014/main" id="{8D43DFD4-FEF4-40B1-A037-B0F79FAC3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015" y="4876324"/>
            <a:ext cx="1829970" cy="1720076"/>
          </a:xfrm>
          <a:prstGeom prst="rect">
            <a:avLst/>
          </a:prstGeom>
        </p:spPr>
      </p:pic>
      <p:grpSp>
        <p:nvGrpSpPr>
          <p:cNvPr id="15" name="Group 42">
            <a:extLst>
              <a:ext uri="{FF2B5EF4-FFF2-40B4-BE49-F238E27FC236}">
                <a16:creationId xmlns:a16="http://schemas.microsoft.com/office/drawing/2014/main" id="{988904CE-9534-474E-8432-2DBBD9468112}"/>
              </a:ext>
            </a:extLst>
          </p:cNvPr>
          <p:cNvGrpSpPr/>
          <p:nvPr/>
        </p:nvGrpSpPr>
        <p:grpSpPr>
          <a:xfrm>
            <a:off x="9082800" y="3701378"/>
            <a:ext cx="2455200" cy="1720080"/>
            <a:chOff x="8858880" y="3644280"/>
            <a:chExt cx="2455200" cy="172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6" name="Ink 40">
                  <a:extLst>
                    <a:ext uri="{FF2B5EF4-FFF2-40B4-BE49-F238E27FC236}">
                      <a16:creationId xmlns:a16="http://schemas.microsoft.com/office/drawing/2014/main" id="{6E5EEE6D-2F72-4D04-A380-0EDB6532C1A6}"/>
                    </a:ext>
                  </a:extLst>
                </p14:cNvPr>
                <p14:cNvContentPartPr/>
                <p14:nvPr/>
              </p14:nvContentPartPr>
              <p14:xfrm>
                <a:off x="9082800" y="3644280"/>
                <a:ext cx="2231280" cy="17200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E5EEE6D-2F72-4D04-A380-0EDB6532C1A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19800" y="3581280"/>
                  <a:ext cx="2356920" cy="18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8" name="Ink 41">
                  <a:extLst>
                    <a:ext uri="{FF2B5EF4-FFF2-40B4-BE49-F238E27FC236}">
                      <a16:creationId xmlns:a16="http://schemas.microsoft.com/office/drawing/2014/main" id="{97F50386-ADDC-4815-8F09-14E748E19BE2}"/>
                    </a:ext>
                  </a:extLst>
                </p14:cNvPr>
                <p14:cNvContentPartPr/>
                <p14:nvPr/>
              </p14:nvContentPartPr>
              <p14:xfrm>
                <a:off x="8858880" y="3771360"/>
                <a:ext cx="2378880" cy="15609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7F50386-ADDC-4815-8F09-14E748E19BE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795880" y="3708360"/>
                  <a:ext cx="2504520" cy="1686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3116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/>
          <p:nvPr/>
        </p:nvSpPr>
        <p:spPr>
          <a:xfrm>
            <a:off x="928265" y="1999655"/>
            <a:ext cx="104791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Comic Sans MS" panose="030F0902030302020204" pitchFamily="66" charset="0"/>
                <a:cs typeface="Arial" panose="020B0604020202020204" pitchFamily="34" charset="0"/>
              </a:rPr>
              <a:t>But Rabbi </a:t>
            </a:r>
            <a:r>
              <a:rPr lang="en-US" sz="6000" dirty="0" err="1">
                <a:latin typeface="Comic Sans MS" panose="030F0902030302020204" pitchFamily="66" charset="0"/>
                <a:cs typeface="Arial" panose="020B0604020202020204" pitchFamily="34" charset="0"/>
              </a:rPr>
              <a:t>Akiva</a:t>
            </a:r>
            <a:r>
              <a:rPr lang="en-US" sz="6000" dirty="0">
                <a:latin typeface="Comic Sans MS" panose="030F0902030302020204" pitchFamily="66" charset="0"/>
                <a:cs typeface="Arial" panose="020B0604020202020204" pitchFamily="34" charset="0"/>
              </a:rPr>
              <a:t> is </a:t>
            </a:r>
            <a:r>
              <a:rPr lang="en-US" sz="6000" dirty="0">
                <a:solidFill>
                  <a:schemeClr val="accent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not angry</a:t>
            </a:r>
            <a:r>
              <a:rPr lang="en-US" sz="6000" dirty="0">
                <a:latin typeface="Comic Sans MS" panose="030F0902030302020204" pitchFamily="66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9" name="Picture 1">
            <a:extLst>
              <a:ext uri="{FF2B5EF4-FFF2-40B4-BE49-F238E27FC236}">
                <a16:creationId xmlns:a16="http://schemas.microsoft.com/office/drawing/2014/main" id="{867589FD-45EC-4E30-9F92-57FCB1930F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0000" l="0" r="26551">
                        <a14:foregroundMark x1="8437" y1="10588" x2="8437" y2="10588"/>
                        <a14:foregroundMark x1="16377" y1="9412" x2="16377" y2="9412"/>
                        <a14:foregroundMark x1="12903" y1="24118" x2="12903" y2="24118"/>
                      </a14:backgroundRemoval>
                    </a14:imgEffect>
                  </a14:imgLayer>
                </a14:imgProps>
              </a:ext>
            </a:extLst>
          </a:blip>
          <a:srcRect l="-36" t="-1268" r="73237" b="67404"/>
          <a:stretch/>
        </p:blipFill>
        <p:spPr>
          <a:xfrm>
            <a:off x="8083164" y="3521703"/>
            <a:ext cx="2250951" cy="239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5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C58049-1A10-4110-B5B0-0F72F854A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27820"/>
            <a:ext cx="10515600" cy="1325563"/>
          </a:xfrm>
        </p:spPr>
        <p:txBody>
          <a:bodyPr>
            <a:normAutofit/>
          </a:bodyPr>
          <a:lstStyle/>
          <a:p>
            <a:pPr algn="l" rtl="0"/>
            <a:r>
              <a:rPr lang="en-US" sz="3600" dirty="0">
                <a:latin typeface="Comic Sans MS" panose="030F0702030302020204" pitchFamily="66" charset="0"/>
              </a:rPr>
              <a:t>Rabbi </a:t>
            </a:r>
            <a:r>
              <a:rPr lang="en-US" sz="3600" dirty="0" err="1">
                <a:latin typeface="Comic Sans MS" panose="030F0702030302020204" pitchFamily="66" charset="0"/>
              </a:rPr>
              <a:t>Akiva</a:t>
            </a:r>
            <a:r>
              <a:rPr lang="en-US" sz="3600" dirty="0">
                <a:latin typeface="Comic Sans MS" panose="030F0702030302020204" pitchFamily="66" charset="0"/>
              </a:rPr>
              <a:t> says, “Whatever Hashem does is for the good.”</a:t>
            </a:r>
            <a:endParaRPr lang="he-IL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87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C58049-1A10-4110-B5B0-0F72F854A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27820"/>
            <a:ext cx="10515600" cy="1325563"/>
          </a:xfrm>
        </p:spPr>
        <p:txBody>
          <a:bodyPr>
            <a:normAutofit/>
          </a:bodyPr>
          <a:lstStyle/>
          <a:p>
            <a:pPr algn="l" rtl="0"/>
            <a:r>
              <a:rPr lang="en-US" sz="3600" dirty="0">
                <a:latin typeface="Comic Sans MS" panose="030F0702030302020204" pitchFamily="66" charset="0"/>
              </a:rPr>
              <a:t>Rabbi </a:t>
            </a:r>
            <a:r>
              <a:rPr lang="en-US" sz="3600" dirty="0" err="1">
                <a:latin typeface="Comic Sans MS" panose="030F0702030302020204" pitchFamily="66" charset="0"/>
              </a:rPr>
              <a:t>Akiva</a:t>
            </a:r>
            <a:r>
              <a:rPr lang="en-US" sz="3600" dirty="0">
                <a:latin typeface="Comic Sans MS" panose="030F0702030302020204" pitchFamily="66" charset="0"/>
              </a:rPr>
              <a:t> says, “Whatever Hashem does is for the good.”</a:t>
            </a:r>
            <a:endParaRPr lang="he-IL" sz="3600" dirty="0">
              <a:latin typeface="Comic Sans MS" panose="030F0702030302020204" pitchFamily="66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DF0C883-031B-47E0-B74B-FC0E45733A34}"/>
              </a:ext>
            </a:extLst>
          </p:cNvPr>
          <p:cNvSpPr txBox="1">
            <a:spLocks/>
          </p:cNvSpPr>
          <p:nvPr/>
        </p:nvSpPr>
        <p:spPr>
          <a:xfrm>
            <a:off x="839788" y="1904208"/>
            <a:ext cx="4101396" cy="8239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dirty="0" smtClean="0">
                <a:latin typeface="Comic Sans MS" panose="030F0702030302020204" pitchFamily="66" charset="0"/>
              </a:rPr>
              <a:t>So Rabbi </a:t>
            </a:r>
            <a:r>
              <a:rPr lang="en-US" dirty="0" err="1" smtClean="0">
                <a:latin typeface="Comic Sans MS" panose="030F0702030302020204" pitchFamily="66" charset="0"/>
              </a:rPr>
              <a:t>Akiva</a:t>
            </a:r>
            <a:r>
              <a:rPr lang="en-US" dirty="0" smtClean="0">
                <a:latin typeface="Comic Sans MS" panose="030F0702030302020204" pitchFamily="66" charset="0"/>
              </a:rPr>
              <a:t> goes to a field </a:t>
            </a:r>
            <a:endParaRPr lang="he-IL" dirty="0">
              <a:latin typeface="Comic Sans MS" panose="030F0702030302020204" pitchFamily="66" charset="0"/>
            </a:endParaRPr>
          </a:p>
        </p:txBody>
      </p:sp>
      <p:pic>
        <p:nvPicPr>
          <p:cNvPr id="9" name="Picture Placeholder 5" descr="A picture containing large, table, bunch, display&#10;&#10;Description automatically generated">
            <a:extLst>
              <a:ext uri="{FF2B5EF4-FFF2-40B4-BE49-F238E27FC236}">
                <a16:creationId xmlns:a16="http://schemas.microsoft.com/office/drawing/2014/main" id="{435CFE6A-736C-421E-8480-D8EE7DD831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3260" r="13260"/>
          <a:stretch>
            <a:fillRect/>
          </a:stretch>
        </p:blipFill>
        <p:spPr>
          <a:xfrm>
            <a:off x="839788" y="2728120"/>
            <a:ext cx="4101396" cy="3238500"/>
          </a:xfr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75305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C58049-1A10-4110-B5B0-0F72F854A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27820"/>
            <a:ext cx="10515600" cy="1325563"/>
          </a:xfrm>
        </p:spPr>
        <p:txBody>
          <a:bodyPr>
            <a:normAutofit/>
          </a:bodyPr>
          <a:lstStyle/>
          <a:p>
            <a:pPr algn="l" rtl="0"/>
            <a:r>
              <a:rPr lang="en-US" sz="3600" dirty="0">
                <a:latin typeface="Comic Sans MS" panose="030F0702030302020204" pitchFamily="66" charset="0"/>
              </a:rPr>
              <a:t>Rabbi </a:t>
            </a:r>
            <a:r>
              <a:rPr lang="en-US" sz="3600" dirty="0" err="1">
                <a:latin typeface="Comic Sans MS" panose="030F0702030302020204" pitchFamily="66" charset="0"/>
              </a:rPr>
              <a:t>Akiva</a:t>
            </a:r>
            <a:r>
              <a:rPr lang="en-US" sz="3600" dirty="0">
                <a:latin typeface="Comic Sans MS" panose="030F0702030302020204" pitchFamily="66" charset="0"/>
              </a:rPr>
              <a:t> says, “Whatever Hashem does is for the good.”</a:t>
            </a:r>
            <a:endParaRPr lang="he-IL" sz="3600" dirty="0">
              <a:latin typeface="Comic Sans MS" panose="030F0702030302020204" pitchFamily="66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DF0C883-031B-47E0-B74B-FC0E45733A34}"/>
              </a:ext>
            </a:extLst>
          </p:cNvPr>
          <p:cNvSpPr txBox="1">
            <a:spLocks/>
          </p:cNvSpPr>
          <p:nvPr/>
        </p:nvSpPr>
        <p:spPr>
          <a:xfrm>
            <a:off x="839788" y="1904208"/>
            <a:ext cx="4101396" cy="8239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dirty="0" smtClean="0">
                <a:latin typeface="Comic Sans MS" panose="030F0702030302020204" pitchFamily="66" charset="0"/>
              </a:rPr>
              <a:t>So Rabbi </a:t>
            </a:r>
            <a:r>
              <a:rPr lang="en-US" dirty="0" err="1" smtClean="0">
                <a:latin typeface="Comic Sans MS" panose="030F0702030302020204" pitchFamily="66" charset="0"/>
              </a:rPr>
              <a:t>Akiva</a:t>
            </a:r>
            <a:r>
              <a:rPr lang="en-US" dirty="0" smtClean="0">
                <a:latin typeface="Comic Sans MS" panose="030F0702030302020204" pitchFamily="66" charset="0"/>
              </a:rPr>
              <a:t> goes to a field </a:t>
            </a:r>
            <a:endParaRPr lang="he-IL" dirty="0">
              <a:latin typeface="Comic Sans MS" panose="030F0702030302020204" pitchFamily="66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A4E22C6-CE6E-4900-8B83-592F21E921AC}"/>
              </a:ext>
            </a:extLst>
          </p:cNvPr>
          <p:cNvSpPr txBox="1">
            <a:spLocks/>
          </p:cNvSpPr>
          <p:nvPr/>
        </p:nvSpPr>
        <p:spPr>
          <a:xfrm>
            <a:off x="6265446" y="1904208"/>
            <a:ext cx="5700713" cy="82391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dirty="0" smtClean="0">
                <a:latin typeface="Comic Sans MS" panose="030F0702030302020204" pitchFamily="66" charset="0"/>
              </a:rPr>
              <a:t>Rabbi </a:t>
            </a:r>
            <a:r>
              <a:rPr lang="en-US" dirty="0" err="1" smtClean="0">
                <a:latin typeface="Comic Sans MS" panose="030F0702030302020204" pitchFamily="66" charset="0"/>
              </a:rPr>
              <a:t>Akiva</a:t>
            </a:r>
            <a:r>
              <a:rPr lang="en-US" dirty="0" smtClean="0">
                <a:latin typeface="Comic Sans MS" panose="030F0702030302020204" pitchFamily="66" charset="0"/>
              </a:rPr>
              <a:t> falls asleep in the field.</a:t>
            </a:r>
            <a:endParaRPr lang="he-IL" dirty="0">
              <a:latin typeface="Comic Sans MS" panose="030F0702030302020204" pitchFamily="66" charset="0"/>
            </a:endParaRPr>
          </a:p>
        </p:txBody>
      </p:sp>
      <p:pic>
        <p:nvPicPr>
          <p:cNvPr id="8" name="Content Placeholder 8" descr="A picture containing room&#10;&#10;Description automatically generated">
            <a:extLst>
              <a:ext uri="{FF2B5EF4-FFF2-40B4-BE49-F238E27FC236}">
                <a16:creationId xmlns:a16="http://schemas.microsoft.com/office/drawing/2014/main" id="{92CEC2FB-2D83-4423-8591-D6A09C46BF3B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446" y="2728120"/>
            <a:ext cx="5312575" cy="3238500"/>
          </a:xfrm>
          <a:prstGeom prst="rect">
            <a:avLst/>
          </a:prstGeom>
        </p:spPr>
      </p:pic>
      <p:pic>
        <p:nvPicPr>
          <p:cNvPr id="9" name="Picture Placeholder 5" descr="A picture containing large, table, bunch, display&#10;&#10;Description automatically generated">
            <a:extLst>
              <a:ext uri="{FF2B5EF4-FFF2-40B4-BE49-F238E27FC236}">
                <a16:creationId xmlns:a16="http://schemas.microsoft.com/office/drawing/2014/main" id="{435CFE6A-736C-421E-8480-D8EE7DD831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3260" r="13260"/>
          <a:stretch>
            <a:fillRect/>
          </a:stretch>
        </p:blipFill>
        <p:spPr>
          <a:xfrm>
            <a:off x="839788" y="2728120"/>
            <a:ext cx="4101396" cy="3238500"/>
          </a:xfr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65493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C58049-1A10-4110-B5B0-0F72F854A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27820"/>
            <a:ext cx="10515600" cy="1325563"/>
          </a:xfrm>
        </p:spPr>
        <p:txBody>
          <a:bodyPr>
            <a:normAutofit/>
          </a:bodyPr>
          <a:lstStyle/>
          <a:p>
            <a:pPr algn="l" rtl="0"/>
            <a:r>
              <a:rPr lang="en-US" sz="3600" dirty="0">
                <a:latin typeface="Comic Sans MS" panose="030F0702030302020204" pitchFamily="66" charset="0"/>
              </a:rPr>
              <a:t>Then… during the night…</a:t>
            </a:r>
            <a:endParaRPr lang="he-IL" sz="3600" dirty="0">
              <a:latin typeface="Comic Sans MS" panose="030F0702030302020204" pitchFamily="66" charset="0"/>
            </a:endParaRPr>
          </a:p>
        </p:txBody>
      </p:sp>
      <p:pic>
        <p:nvPicPr>
          <p:cNvPr id="11" name="wind01">
            <a:hlinkClick r:id="" action="ppaction://media"/>
            <a:extLst>
              <a:ext uri="{FF2B5EF4-FFF2-40B4-BE49-F238E27FC236}">
                <a16:creationId xmlns:a16="http://schemas.microsoft.com/office/drawing/2014/main" id="{5D9F8AC4-6471-4483-8765-4802D6214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1481" y="578774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087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C58049-1A10-4110-B5B0-0F72F854A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27820"/>
            <a:ext cx="10515600" cy="1325563"/>
          </a:xfrm>
        </p:spPr>
        <p:txBody>
          <a:bodyPr>
            <a:normAutofit/>
          </a:bodyPr>
          <a:lstStyle/>
          <a:p>
            <a:pPr algn="l" rtl="0"/>
            <a:r>
              <a:rPr lang="en-US" sz="3600" dirty="0">
                <a:latin typeface="Comic Sans MS" panose="030F0702030302020204" pitchFamily="66" charset="0"/>
              </a:rPr>
              <a:t>Then… during the night…</a:t>
            </a:r>
            <a:endParaRPr lang="he-IL" sz="3600" dirty="0">
              <a:latin typeface="Comic Sans MS" panose="030F0702030302020204" pitchFamily="66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DF0C883-031B-47E0-B74B-FC0E45733A34}"/>
              </a:ext>
            </a:extLst>
          </p:cNvPr>
          <p:cNvSpPr txBox="1">
            <a:spLocks/>
          </p:cNvSpPr>
          <p:nvPr/>
        </p:nvSpPr>
        <p:spPr>
          <a:xfrm>
            <a:off x="839788" y="2190751"/>
            <a:ext cx="4101396" cy="508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dirty="0">
                <a:latin typeface="Comic Sans MS" panose="030F0702030302020204" pitchFamily="66" charset="0"/>
              </a:rPr>
              <a:t>It becomes very windy.</a:t>
            </a:r>
          </a:p>
        </p:txBody>
      </p:sp>
      <p:pic>
        <p:nvPicPr>
          <p:cNvPr id="10" name="large_trees_swaying_in_wind_at_sunset_by_Teemu_Saarinen_Artgrid">
            <a:hlinkClick r:id="" action="ppaction://media"/>
            <a:extLst>
              <a:ext uri="{FF2B5EF4-FFF2-40B4-BE49-F238E27FC236}">
                <a16:creationId xmlns:a16="http://schemas.microsoft.com/office/drawing/2014/main" id="{18041A8F-3FAF-4904-8EF0-08BBBC7BECF4}"/>
              </a:ext>
            </a:extLst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342" end="89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789" y="3009530"/>
            <a:ext cx="4657622" cy="2620540"/>
          </a:xfrm>
        </p:spPr>
      </p:pic>
      <p:pic>
        <p:nvPicPr>
          <p:cNvPr id="11" name="wind01">
            <a:hlinkClick r:id="" action="ppaction://media"/>
            <a:extLst>
              <a:ext uri="{FF2B5EF4-FFF2-40B4-BE49-F238E27FC236}">
                <a16:creationId xmlns:a16="http://schemas.microsoft.com/office/drawing/2014/main" id="{5D9F8AC4-6471-4483-8765-4802D62142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1481" y="578774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6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6B734B-E233-1446-B952-D4371B0ED7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ym typeface="Alef"/>
              </a:rPr>
              <a:t>Can you…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Comic Sans MS" panose="030F0702030302020204" pitchFamily="66" charset="0"/>
              </a:rPr>
              <a:t>understand </a:t>
            </a:r>
            <a:r>
              <a:rPr lang="en-US" dirty="0">
                <a:latin typeface="Comic Sans MS" panose="030F0702030302020204" pitchFamily="66" charset="0"/>
              </a:rPr>
              <a:t>a story </a:t>
            </a:r>
            <a:r>
              <a:rPr lang="en-US" b="1" dirty="0">
                <a:latin typeface="Comic Sans MS" panose="030F0702030302020204" pitchFamily="66" charset="0"/>
              </a:rPr>
              <a:t>in English </a:t>
            </a:r>
            <a:r>
              <a:rPr lang="en-US" dirty="0">
                <a:latin typeface="Comic Sans MS" panose="030F0702030302020204" pitchFamily="66" charset="0"/>
              </a:rPr>
              <a:t>from the </a:t>
            </a:r>
            <a:r>
              <a:rPr lang="en-US" dirty="0" err="1" smtClean="0">
                <a:latin typeface="Comic Sans MS" panose="030F0702030302020204" pitchFamily="66" charset="0"/>
              </a:rPr>
              <a:t>Gemara</a:t>
            </a:r>
            <a:r>
              <a:rPr lang="en-US" dirty="0">
                <a:latin typeface="Comic Sans MS" panose="030F0702030302020204" pitchFamily="66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400" dirty="0">
                <a:latin typeface="Comic Sans MS" panose="030F0702030302020204" pitchFamily="66" charset="0"/>
              </a:rPr>
              <a:t>tell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b="1" dirty="0">
                <a:latin typeface="Comic Sans MS" panose="030F0702030302020204" pitchFamily="66" charset="0"/>
              </a:rPr>
              <a:t>who</a:t>
            </a:r>
            <a:r>
              <a:rPr lang="en-US" dirty="0">
                <a:latin typeface="Comic Sans MS" panose="030F0702030302020204" pitchFamily="66" charset="0"/>
              </a:rPr>
              <a:t> the story is about?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Comic Sans MS" panose="030F0702030302020204" pitchFamily="66" charset="0"/>
              </a:rPr>
              <a:t>understand </a:t>
            </a:r>
            <a:r>
              <a:rPr lang="en-US" b="1" dirty="0">
                <a:latin typeface="Comic Sans MS" panose="030F0702030302020204" pitchFamily="66" charset="0"/>
              </a:rPr>
              <a:t>when</a:t>
            </a:r>
            <a:r>
              <a:rPr lang="en-US" dirty="0">
                <a:latin typeface="Comic Sans MS" panose="030F0702030302020204" pitchFamily="66" charset="0"/>
              </a:rPr>
              <a:t> and </a:t>
            </a:r>
            <a:r>
              <a:rPr lang="en-US" b="1" dirty="0" smtClean="0">
                <a:latin typeface="Comic Sans MS" panose="030F0702030302020204" pitchFamily="66" charset="0"/>
              </a:rPr>
              <a:t>where </a:t>
            </a:r>
            <a:r>
              <a:rPr lang="en-US" dirty="0" smtClean="0">
                <a:latin typeface="Comic Sans MS" panose="030F0702030302020204" pitchFamily="66" charset="0"/>
              </a:rPr>
              <a:t>the </a:t>
            </a:r>
            <a:r>
              <a:rPr lang="en-US" dirty="0">
                <a:latin typeface="Comic Sans MS" panose="030F0702030302020204" pitchFamily="66" charset="0"/>
              </a:rPr>
              <a:t>story takes place?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omic Sans MS" panose="030F0702030302020204" pitchFamily="66" charset="0"/>
              </a:rPr>
              <a:t>tell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b="1" dirty="0">
                <a:latin typeface="Comic Sans MS" panose="030F0702030302020204" pitchFamily="66" charset="0"/>
              </a:rPr>
              <a:t>what happens </a:t>
            </a:r>
            <a:r>
              <a:rPr lang="en-US" dirty="0">
                <a:latin typeface="Comic Sans MS" panose="030F0702030302020204" pitchFamily="66" charset="0"/>
              </a:rPr>
              <a:t>in the story?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omic Sans MS" panose="030F0702030302020204" pitchFamily="66" charset="0"/>
              </a:rPr>
              <a:t>tell </a:t>
            </a:r>
            <a:r>
              <a:rPr lang="en-US" dirty="0" smtClean="0">
                <a:latin typeface="Comic Sans MS" panose="030F0702030302020204" pitchFamily="66" charset="0"/>
              </a:rPr>
              <a:t>how </a:t>
            </a:r>
            <a:r>
              <a:rPr lang="en-US" dirty="0">
                <a:latin typeface="Comic Sans MS" panose="030F0702030302020204" pitchFamily="66" charset="0"/>
              </a:rPr>
              <a:t>someone </a:t>
            </a:r>
            <a:r>
              <a:rPr lang="en-US" b="1" dirty="0">
                <a:latin typeface="Comic Sans MS" panose="030F0702030302020204" pitchFamily="66" charset="0"/>
              </a:rPr>
              <a:t>feels</a:t>
            </a:r>
            <a:r>
              <a:rPr lang="en-US" dirty="0">
                <a:latin typeface="Comic Sans MS" panose="030F0702030302020204" pitchFamily="66" charset="0"/>
              </a:rPr>
              <a:t> in the story and why?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03" y="5956559"/>
            <a:ext cx="1466030" cy="14749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C58049-1A10-4110-B5B0-0F72F854A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27820"/>
            <a:ext cx="10515600" cy="1325563"/>
          </a:xfrm>
        </p:spPr>
        <p:txBody>
          <a:bodyPr>
            <a:normAutofit/>
          </a:bodyPr>
          <a:lstStyle/>
          <a:p>
            <a:pPr algn="l" rtl="0"/>
            <a:r>
              <a:rPr lang="en-US" sz="3600" dirty="0">
                <a:latin typeface="Comic Sans MS" panose="030F0702030302020204" pitchFamily="66" charset="0"/>
              </a:rPr>
              <a:t>Then… during the night…</a:t>
            </a:r>
            <a:endParaRPr lang="he-IL" sz="3600" dirty="0">
              <a:latin typeface="Comic Sans MS" panose="030F0702030302020204" pitchFamily="66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DF0C883-031B-47E0-B74B-FC0E45733A34}"/>
              </a:ext>
            </a:extLst>
          </p:cNvPr>
          <p:cNvSpPr txBox="1">
            <a:spLocks/>
          </p:cNvSpPr>
          <p:nvPr/>
        </p:nvSpPr>
        <p:spPr>
          <a:xfrm>
            <a:off x="839788" y="2190751"/>
            <a:ext cx="4101396" cy="508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dirty="0">
                <a:latin typeface="Comic Sans MS" panose="030F0702030302020204" pitchFamily="66" charset="0"/>
              </a:rPr>
              <a:t>It becomes very windy.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A4E22C6-CE6E-4900-8B83-592F21E921AC}"/>
              </a:ext>
            </a:extLst>
          </p:cNvPr>
          <p:cNvSpPr txBox="1">
            <a:spLocks/>
          </p:cNvSpPr>
          <p:nvPr/>
        </p:nvSpPr>
        <p:spPr>
          <a:xfrm>
            <a:off x="6265446" y="1653383"/>
            <a:ext cx="5700713" cy="10747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dirty="0">
                <a:latin typeface="Comic Sans MS" panose="030F0702030302020204" pitchFamily="66" charset="0"/>
              </a:rPr>
              <a:t>The wind blows out the candle </a:t>
            </a:r>
            <a:endParaRPr lang="en-US" dirty="0" smtClean="0">
              <a:latin typeface="Comic Sans MS" panose="030F0702030302020204" pitchFamily="66" charset="0"/>
            </a:endParaRPr>
          </a:p>
          <a:p>
            <a:pPr marL="0" indent="0" algn="l" rtl="0">
              <a:buNone/>
            </a:pPr>
            <a:r>
              <a:rPr lang="en-US" dirty="0" smtClean="0">
                <a:latin typeface="Comic Sans MS" panose="030F0702030302020204" pitchFamily="66" charset="0"/>
              </a:rPr>
              <a:t>(</a:t>
            </a:r>
            <a:r>
              <a:rPr lang="en-US" dirty="0">
                <a:latin typeface="Comic Sans MS" panose="030F0702030302020204" pitchFamily="66" charset="0"/>
              </a:rPr>
              <a:t>in the lantern).</a:t>
            </a:r>
          </a:p>
        </p:txBody>
      </p:sp>
      <p:pic>
        <p:nvPicPr>
          <p:cNvPr id="10" name="large_trees_swaying_in_wind_at_sunset_by_Teemu_Saarinen_Artgrid">
            <a:hlinkClick r:id="" action="ppaction://media"/>
            <a:extLst>
              <a:ext uri="{FF2B5EF4-FFF2-40B4-BE49-F238E27FC236}">
                <a16:creationId xmlns:a16="http://schemas.microsoft.com/office/drawing/2014/main" id="{18041A8F-3FAF-4904-8EF0-08BBBC7BECF4}"/>
              </a:ext>
            </a:extLst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342" end="89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789" y="3009530"/>
            <a:ext cx="4657622" cy="2620540"/>
          </a:xfrm>
        </p:spPr>
      </p:pic>
      <p:pic>
        <p:nvPicPr>
          <p:cNvPr id="11" name="wind01">
            <a:hlinkClick r:id="" action="ppaction://media"/>
            <a:extLst>
              <a:ext uri="{FF2B5EF4-FFF2-40B4-BE49-F238E27FC236}">
                <a16:creationId xmlns:a16="http://schemas.microsoft.com/office/drawing/2014/main" id="{5D9F8AC4-6471-4483-8765-4802D62142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61481" y="5787746"/>
            <a:ext cx="304800" cy="304800"/>
          </a:xfrm>
          <a:prstGeom prst="rect">
            <a:avLst/>
          </a:prstGeom>
        </p:spPr>
      </p:pic>
      <p:pic>
        <p:nvPicPr>
          <p:cNvPr id="12" name="Wax - 8427">
            <a:hlinkClick r:id="" action="ppaction://media"/>
            <a:extLst>
              <a:ext uri="{FF2B5EF4-FFF2-40B4-BE49-F238E27FC236}">
                <a16:creationId xmlns:a16="http://schemas.microsoft.com/office/drawing/2014/main" id="{F8F4F2CD-0C1C-48D6-9830-767B09504563}"/>
              </a:ext>
            </a:extLst>
          </p:cNvPr>
          <p:cNvPicPr>
            <a:picLocks noGrp="1" noChangeAspect="1"/>
          </p:cNvPicPr>
          <p:nvPr>
            <p:ph sz="quarter" idx="4294967295"/>
            <a:videoFile r:link="rId1"/>
            <p:extLst>
              <p:ext uri="{DAA4B4D4-6D71-4841-9C94-3DE7FCFB9230}">
                <p14:media xmlns:p14="http://schemas.microsoft.com/office/powerpoint/2010/main" r:embed="rId5">
                  <p14:trim st="4582" end="173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65289" y="3009604"/>
            <a:ext cx="4660778" cy="26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8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8000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C58049-1A10-4110-B5B0-0F72F854A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27820"/>
            <a:ext cx="10515600" cy="1325563"/>
          </a:xfrm>
        </p:spPr>
        <p:txBody>
          <a:bodyPr>
            <a:normAutofit/>
          </a:bodyPr>
          <a:lstStyle/>
          <a:p>
            <a:pPr algn="l" rtl="0"/>
            <a:r>
              <a:rPr lang="en-US" sz="3600" dirty="0">
                <a:latin typeface="Comic Sans MS" panose="030F0702030302020204" pitchFamily="66" charset="0"/>
              </a:rPr>
              <a:t>Also, during the night…</a:t>
            </a:r>
            <a:endParaRPr lang="he-IL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34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C58049-1A10-4110-B5B0-0F72F854A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27820"/>
            <a:ext cx="10515600" cy="1325563"/>
          </a:xfrm>
        </p:spPr>
        <p:txBody>
          <a:bodyPr>
            <a:normAutofit/>
          </a:bodyPr>
          <a:lstStyle/>
          <a:p>
            <a:pPr algn="l" rtl="0"/>
            <a:r>
              <a:rPr lang="en-US" sz="3600" dirty="0">
                <a:latin typeface="Comic Sans MS" panose="030F0702030302020204" pitchFamily="66" charset="0"/>
              </a:rPr>
              <a:t>Also, during the night…</a:t>
            </a:r>
            <a:endParaRPr lang="he-IL" sz="3600" dirty="0">
              <a:latin typeface="Comic Sans MS" panose="030F0702030302020204" pitchFamily="66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DF0C883-031B-47E0-B74B-FC0E45733A34}"/>
              </a:ext>
            </a:extLst>
          </p:cNvPr>
          <p:cNvSpPr txBox="1">
            <a:spLocks/>
          </p:cNvSpPr>
          <p:nvPr/>
        </p:nvSpPr>
        <p:spPr>
          <a:xfrm>
            <a:off x="839788" y="2190751"/>
            <a:ext cx="4101396" cy="508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dirty="0">
                <a:latin typeface="Comic Sans MS" panose="030F0702030302020204" pitchFamily="66" charset="0"/>
              </a:rPr>
              <a:t>A fox eats the rooster.</a:t>
            </a:r>
          </a:p>
        </p:txBody>
      </p:sp>
      <p:pic>
        <p:nvPicPr>
          <p:cNvPr id="9" name="Picture 2" descr="Alphabet Word Images, Cartoon, Dog, Fox">
            <a:extLst>
              <a:ext uri="{FF2B5EF4-FFF2-40B4-BE49-F238E27FC236}">
                <a16:creationId xmlns:a16="http://schemas.microsoft.com/office/drawing/2014/main" id="{BE78076A-B55C-4F8F-95A6-546324CFA46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21" y="3159571"/>
            <a:ext cx="4166955" cy="272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2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C58049-1A10-4110-B5B0-0F72F854A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27820"/>
            <a:ext cx="10515600" cy="1325563"/>
          </a:xfrm>
        </p:spPr>
        <p:txBody>
          <a:bodyPr>
            <a:normAutofit/>
          </a:bodyPr>
          <a:lstStyle/>
          <a:p>
            <a:pPr algn="l" rtl="0"/>
            <a:r>
              <a:rPr lang="en-US" sz="3600" dirty="0">
                <a:latin typeface="Comic Sans MS" panose="030F0702030302020204" pitchFamily="66" charset="0"/>
              </a:rPr>
              <a:t>Also, during the night…</a:t>
            </a:r>
            <a:endParaRPr lang="he-IL" sz="3600" dirty="0">
              <a:latin typeface="Comic Sans MS" panose="030F0702030302020204" pitchFamily="66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DF0C883-031B-47E0-B74B-FC0E45733A34}"/>
              </a:ext>
            </a:extLst>
          </p:cNvPr>
          <p:cNvSpPr txBox="1">
            <a:spLocks/>
          </p:cNvSpPr>
          <p:nvPr/>
        </p:nvSpPr>
        <p:spPr>
          <a:xfrm>
            <a:off x="839788" y="2190751"/>
            <a:ext cx="4101396" cy="508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dirty="0">
                <a:latin typeface="Comic Sans MS" panose="030F0702030302020204" pitchFamily="66" charset="0"/>
              </a:rPr>
              <a:t>A fox eats the rooster.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A4E22C6-CE6E-4900-8B83-592F21E921AC}"/>
              </a:ext>
            </a:extLst>
          </p:cNvPr>
          <p:cNvSpPr txBox="1">
            <a:spLocks/>
          </p:cNvSpPr>
          <p:nvPr/>
        </p:nvSpPr>
        <p:spPr>
          <a:xfrm>
            <a:off x="6800295" y="2192887"/>
            <a:ext cx="5165864" cy="5065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dirty="0">
                <a:latin typeface="Comic Sans MS" panose="030F0702030302020204" pitchFamily="66" charset="0"/>
              </a:rPr>
              <a:t>And a lion eats the donkey.</a:t>
            </a:r>
          </a:p>
        </p:txBody>
      </p:sp>
      <p:pic>
        <p:nvPicPr>
          <p:cNvPr id="9" name="Picture 2" descr="Alphabet Word Images, Cartoon, Dog, Fox">
            <a:extLst>
              <a:ext uri="{FF2B5EF4-FFF2-40B4-BE49-F238E27FC236}">
                <a16:creationId xmlns:a16="http://schemas.microsoft.com/office/drawing/2014/main" id="{BE78076A-B55C-4F8F-95A6-546324CFA46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21" y="3159571"/>
            <a:ext cx="4166955" cy="272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Lion, Males, 3D, Model, Figure">
            <a:extLst>
              <a:ext uri="{FF2B5EF4-FFF2-40B4-BE49-F238E27FC236}">
                <a16:creationId xmlns:a16="http://schemas.microsoft.com/office/drawing/2014/main" id="{C09505AD-E565-4F9C-960D-F8D5A3819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882" y="2902119"/>
            <a:ext cx="7027506" cy="395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lion">
            <a:hlinkClick r:id="" action="ppaction://media"/>
            <a:extLst>
              <a:ext uri="{FF2B5EF4-FFF2-40B4-BE49-F238E27FC236}">
                <a16:creationId xmlns:a16="http://schemas.microsoft.com/office/drawing/2014/main" id="{255DFA92-084D-4CE9-AB16-6DAD04275CCB}"/>
              </a:ext>
            </a:extLst>
          </p:cNvPr>
          <p:cNvPicPr>
            <a:picLocks noGrp="1" noChangeAspect="1"/>
          </p:cNvPicPr>
          <p:nvPr>
            <p:ph sz="quarter"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15563" y="229270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2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/>
          <p:nvPr/>
        </p:nvSpPr>
        <p:spPr>
          <a:xfrm>
            <a:off x="928265" y="1999655"/>
            <a:ext cx="104791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Comic Sans MS" panose="030F0902030302020204" pitchFamily="66" charset="0"/>
                <a:cs typeface="Arial" panose="020B0604020202020204" pitchFamily="34" charset="0"/>
              </a:rPr>
              <a:t>But Rabbi </a:t>
            </a:r>
            <a:r>
              <a:rPr lang="en-US" sz="6000" dirty="0" err="1">
                <a:latin typeface="Comic Sans MS" panose="030F0902030302020204" pitchFamily="66" charset="0"/>
                <a:cs typeface="Arial" panose="020B0604020202020204" pitchFamily="34" charset="0"/>
              </a:rPr>
              <a:t>Akiva</a:t>
            </a:r>
            <a:r>
              <a:rPr lang="en-US" sz="6000" dirty="0">
                <a:latin typeface="Comic Sans MS" panose="030F0902030302020204" pitchFamily="66" charset="0"/>
                <a:cs typeface="Arial" panose="020B0604020202020204" pitchFamily="34" charset="0"/>
              </a:rPr>
              <a:t> is </a:t>
            </a:r>
            <a:r>
              <a:rPr lang="en-US" sz="6000" dirty="0">
                <a:solidFill>
                  <a:schemeClr val="accent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not angry</a:t>
            </a:r>
            <a:r>
              <a:rPr lang="en-US" sz="6000" dirty="0">
                <a:latin typeface="Comic Sans MS" panose="030F0902030302020204" pitchFamily="66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9" name="Picture 1">
            <a:extLst>
              <a:ext uri="{FF2B5EF4-FFF2-40B4-BE49-F238E27FC236}">
                <a16:creationId xmlns:a16="http://schemas.microsoft.com/office/drawing/2014/main" id="{867589FD-45EC-4E30-9F92-57FCB1930F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0000" l="0" r="26551">
                        <a14:foregroundMark x1="8437" y1="10588" x2="8437" y2="10588"/>
                        <a14:foregroundMark x1="16377" y1="9412" x2="16377" y2="9412"/>
                        <a14:foregroundMark x1="12903" y1="24118" x2="12903" y2="24118"/>
                      </a14:backgroundRemoval>
                    </a14:imgEffect>
                  </a14:imgLayer>
                </a14:imgProps>
              </a:ext>
            </a:extLst>
          </a:blip>
          <a:srcRect l="-36" t="-1268" r="73237" b="67404"/>
          <a:stretch/>
        </p:blipFill>
        <p:spPr>
          <a:xfrm>
            <a:off x="8083164" y="3521703"/>
            <a:ext cx="2250951" cy="239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9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>
                <a:latin typeface="Comic Sans MS" panose="030F0702030302020204" pitchFamily="66" charset="0"/>
              </a:rPr>
              <a:t>Then…</a:t>
            </a:r>
            <a:endParaRPr lang="en-IL" dirty="0">
              <a:latin typeface="Comic Sans MS" panose="030F0702030302020204" pitchFamily="66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5630" y="1676133"/>
            <a:ext cx="3001415" cy="1103913"/>
          </a:xfrm>
        </p:spPr>
        <p:txBody>
          <a:bodyPr>
            <a:normAutofit fontScale="25000" lnSpcReduction="20000"/>
          </a:bodyPr>
          <a:lstStyle/>
          <a:p>
            <a:pPr algn="l" rtl="0"/>
            <a:endParaRPr lang="en-US" sz="3200" dirty="0">
              <a:latin typeface="Comic Sans MS" panose="030F0702030302020204" pitchFamily="66" charset="0"/>
            </a:endParaRPr>
          </a:p>
          <a:p>
            <a:pPr algn="l" rtl="0"/>
            <a:endParaRPr lang="en-US" sz="2000" dirty="0">
              <a:latin typeface="Comic Sans MS" panose="030F0702030302020204" pitchFamily="66" charset="0"/>
            </a:endParaRPr>
          </a:p>
          <a:p>
            <a:pPr algn="l" rtl="0"/>
            <a:endParaRPr lang="en-US" sz="2000" dirty="0">
              <a:latin typeface="Comic Sans MS" panose="030F0702030302020204" pitchFamily="66" charset="0"/>
            </a:endParaRPr>
          </a:p>
          <a:p>
            <a:pPr algn="l" rtl="0"/>
            <a:endParaRPr lang="en-US" dirty="0"/>
          </a:p>
          <a:p>
            <a:pPr algn="l" rtl="0"/>
            <a:r>
              <a:rPr lang="en-US" sz="2400" dirty="0">
                <a:latin typeface="Comic Sans MS" panose="030F0702030302020204" pitchFamily="66" charset="0"/>
              </a:rPr>
              <a:t>			</a:t>
            </a:r>
          </a:p>
          <a:p>
            <a:pPr algn="l" rtl="0">
              <a:lnSpc>
                <a:spcPct val="110000"/>
              </a:lnSpc>
              <a:spcBef>
                <a:spcPct val="0"/>
              </a:spcBef>
            </a:pPr>
            <a:endParaRPr lang="en-US" sz="14400" dirty="0">
              <a:latin typeface="Comic Sans MS" panose="030F0702030302020204" pitchFamily="66" charset="0"/>
              <a:ea typeface="+mj-ea"/>
            </a:endParaRPr>
          </a:p>
          <a:p>
            <a:pPr algn="l" rtl="0"/>
            <a:endParaRPr lang="en-US" sz="2400" dirty="0">
              <a:latin typeface="Comic Sans MS" panose="030F0702030302020204" pitchFamily="66" charset="0"/>
            </a:endParaRPr>
          </a:p>
          <a:p>
            <a:pPr algn="l" rtl="0"/>
            <a:endParaRPr lang="en-US" dirty="0"/>
          </a:p>
          <a:p>
            <a:pPr algn="l" rtl="0"/>
            <a:endParaRPr lang="en-US" dirty="0"/>
          </a:p>
          <a:p>
            <a:r>
              <a:rPr lang="en-US" sz="14400" b="0" dirty="0">
                <a:latin typeface="Comic Sans MS" panose="030F0702030302020204" pitchFamily="66" charset="0"/>
              </a:rPr>
              <a:t>a bad thing</a:t>
            </a:r>
            <a:endParaRPr lang="he-IL" sz="14400" b="0" dirty="0">
              <a:latin typeface="Comic Sans MS" panose="030F0702030302020204" pitchFamily="66" charset="0"/>
            </a:endParaRPr>
          </a:p>
          <a:p>
            <a:pPr algn="l" rtl="0"/>
            <a:endParaRPr lang="en-US" dirty="0"/>
          </a:p>
          <a:p>
            <a:pPr algn="l" rtl="0"/>
            <a:endParaRPr lang="en-US" sz="18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011B9A1-046D-40CE-9508-F64390A2E9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2162" y="1809144"/>
            <a:ext cx="4752570" cy="823912"/>
          </a:xfrm>
        </p:spPr>
        <p:txBody>
          <a:bodyPr>
            <a:normAutofit fontScale="25000" lnSpcReduction="20000"/>
          </a:bodyPr>
          <a:lstStyle/>
          <a:p>
            <a:r>
              <a:rPr lang="en-US" sz="14400" b="0" dirty="0">
                <a:latin typeface="Comic Sans MS" panose="030F0702030302020204" pitchFamily="66" charset="0"/>
              </a:rPr>
              <a:t>happens in the village</a:t>
            </a:r>
            <a:endParaRPr lang="he-IL" sz="14400" b="0" dirty="0">
              <a:latin typeface="Comic Sans MS" panose="030F0702030302020204" pitchFamily="66" charset="0"/>
            </a:endParaRPr>
          </a:p>
          <a:p>
            <a:endParaRPr lang="he-IL" sz="3600" dirty="0"/>
          </a:p>
        </p:txBody>
      </p:sp>
      <p:pic>
        <p:nvPicPr>
          <p:cNvPr id="1026" name="Picture 2" descr="Samuel, Smiley, Smiliy, Thumbs Down">
            <a:extLst>
              <a:ext uri="{FF2B5EF4-FFF2-40B4-BE49-F238E27FC236}">
                <a16:creationId xmlns:a16="http://schemas.microsoft.com/office/drawing/2014/main" id="{C68AB14D-BC7C-4268-87E3-1D09C3CE3F7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51" y="2634073"/>
            <a:ext cx="406717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Content Placeholder 16" descr="A picture containing rug&#10;&#10;Description automatically generated">
            <a:extLst>
              <a:ext uri="{FF2B5EF4-FFF2-40B4-BE49-F238E27FC236}">
                <a16:creationId xmlns:a16="http://schemas.microsoft.com/office/drawing/2014/main" id="{89281B62-9A4A-437C-8B5E-253DC2C53D8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506" y="2780046"/>
            <a:ext cx="5553882" cy="277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87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93CCF-14A3-43F5-A911-57807645C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778" y="2370127"/>
            <a:ext cx="2069615" cy="1213370"/>
          </a:xfrm>
        </p:spPr>
        <p:txBody>
          <a:bodyPr>
            <a:norm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/>
            </a:r>
            <a:br>
              <a:rPr lang="en-US" dirty="0">
                <a:latin typeface="Comic Sans MS" panose="030F0702030302020204" pitchFamily="66" charset="0"/>
              </a:rPr>
            </a:br>
            <a:endParaRPr lang="he-IL" dirty="0"/>
          </a:p>
        </p:txBody>
      </p:sp>
      <p:pic>
        <p:nvPicPr>
          <p:cNvPr id="6" name="Picture Placeholder 5" descr="A picture containing photo, group, wooden, old&#10;&#10;Description automatically generated">
            <a:extLst>
              <a:ext uri="{FF2B5EF4-FFF2-40B4-BE49-F238E27FC236}">
                <a16:creationId xmlns:a16="http://schemas.microsoft.com/office/drawing/2014/main" id="{7BB8130D-A6E8-4BF0-AEFD-E2F13E3F1F2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208" b="2208"/>
          <a:stretch>
            <a:fillRect/>
          </a:stretch>
        </p:blipFill>
        <p:spPr>
          <a:xfrm>
            <a:off x="2082140" y="1856865"/>
            <a:ext cx="5059620" cy="3995122"/>
          </a:xfrm>
          <a:prstGeom prst="rect">
            <a:avLst/>
          </a:prstGeom>
        </p:spPr>
      </p:pic>
      <p:pic>
        <p:nvPicPr>
          <p:cNvPr id="2050" name="Picture 2" descr="Jail, Jail Bar, Prison, Jail, Jail, Jail">
            <a:extLst>
              <a:ext uri="{FF2B5EF4-FFF2-40B4-BE49-F238E27FC236}">
                <a16:creationId xmlns:a16="http://schemas.microsoft.com/office/drawing/2014/main" id="{92AE7C0D-C5D9-45EB-8927-D16A344DE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348" y="2202370"/>
            <a:ext cx="3422095" cy="211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334ACB23-53B6-4CAB-950E-B0929AE314BE}"/>
              </a:ext>
            </a:extLst>
          </p:cNvPr>
          <p:cNvSpPr/>
          <p:nvPr/>
        </p:nvSpPr>
        <p:spPr>
          <a:xfrm rot="6920316">
            <a:off x="3573678" y="2763402"/>
            <a:ext cx="4079948" cy="1743556"/>
          </a:xfrm>
          <a:prstGeom prst="curvedDownArrow">
            <a:avLst>
              <a:gd name="adj1" fmla="val 11215"/>
              <a:gd name="adj2" fmla="val 26293"/>
              <a:gd name="adj3" fmla="val 19739"/>
            </a:avLst>
          </a:prstGeom>
          <a:solidFill>
            <a:schemeClr val="bg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>
              <a:solidFill>
                <a:schemeClr val="l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693D4F-15B6-4911-8B38-8E25A784F82C}"/>
              </a:ext>
            </a:extLst>
          </p:cNvPr>
          <p:cNvSpPr txBox="1"/>
          <p:nvPr/>
        </p:nvSpPr>
        <p:spPr>
          <a:xfrm>
            <a:off x="1100831" y="837242"/>
            <a:ext cx="10138299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 smtClean="0">
                <a:latin typeface="Comic Sans MS" panose="030F0702030302020204" pitchFamily="66" charset="0"/>
              </a:rPr>
              <a:t>Soldiers take </a:t>
            </a:r>
            <a:r>
              <a:rPr lang="en-US" sz="3600" dirty="0">
                <a:latin typeface="Comic Sans MS" panose="030F0702030302020204" pitchFamily="66" charset="0"/>
              </a:rPr>
              <a:t>the men in the </a:t>
            </a:r>
            <a:r>
              <a:rPr lang="en-US" sz="3600" dirty="0" smtClean="0">
                <a:latin typeface="Comic Sans MS" panose="030F0702030302020204" pitchFamily="66" charset="0"/>
              </a:rPr>
              <a:t>village to </a:t>
            </a:r>
            <a:r>
              <a:rPr lang="en-US" sz="3600" dirty="0">
                <a:latin typeface="Comic Sans MS" panose="030F0702030302020204" pitchFamily="66" charset="0"/>
              </a:rPr>
              <a:t>prison.</a:t>
            </a:r>
          </a:p>
          <a:p>
            <a:endParaRPr lang="he-IL" sz="2800" dirty="0"/>
          </a:p>
        </p:txBody>
      </p:sp>
      <p:sp>
        <p:nvSpPr>
          <p:cNvPr id="13" name="חץ למטה 12"/>
          <p:cNvSpPr/>
          <p:nvPr/>
        </p:nvSpPr>
        <p:spPr>
          <a:xfrm>
            <a:off x="9761382" y="1491639"/>
            <a:ext cx="506028" cy="545785"/>
          </a:xfrm>
          <a:prstGeom prst="downArrow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חץ למטה 13"/>
          <p:cNvSpPr/>
          <p:nvPr/>
        </p:nvSpPr>
        <p:spPr>
          <a:xfrm rot="19063990">
            <a:off x="3109736" y="1183861"/>
            <a:ext cx="308927" cy="2102454"/>
          </a:xfrm>
          <a:prstGeom prst="downArrow">
            <a:avLst/>
          </a:prstGeom>
          <a:solidFill>
            <a:schemeClr val="bg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5534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/>
          <p:nvPr/>
        </p:nvSpPr>
        <p:spPr>
          <a:xfrm>
            <a:off x="2401959" y="2230474"/>
            <a:ext cx="72090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latin typeface="Comic Sans MS" panose="030F0902030302020204" pitchFamily="66" charset="0"/>
                <a:cs typeface="Arial" panose="020B0604020202020204" pitchFamily="34" charset="0"/>
              </a:rPr>
              <a:t>Rabbi </a:t>
            </a:r>
            <a:r>
              <a:rPr lang="en-US" sz="6000" dirty="0" err="1">
                <a:latin typeface="Comic Sans MS" panose="030F0902030302020204" pitchFamily="66" charset="0"/>
                <a:cs typeface="Arial" panose="020B0604020202020204" pitchFamily="34" charset="0"/>
              </a:rPr>
              <a:t>Akiva</a:t>
            </a:r>
            <a:r>
              <a:rPr lang="en-US" sz="6000" dirty="0">
                <a:latin typeface="Comic Sans MS" panose="030F0902030302020204" pitchFamily="66" charset="0"/>
                <a:cs typeface="Arial" panose="020B0604020202020204" pitchFamily="34" charset="0"/>
              </a:rPr>
              <a:t> is </a:t>
            </a:r>
            <a:r>
              <a:rPr lang="en-US" sz="6000" dirty="0" smtClean="0">
                <a:latin typeface="Comic Sans MS" panose="030F0902030302020204" pitchFamily="66" charset="0"/>
                <a:cs typeface="Arial" panose="020B0604020202020204" pitchFamily="34" charset="0"/>
              </a:rPr>
              <a:t>safe.</a:t>
            </a:r>
            <a:endParaRPr lang="en-US" sz="6000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15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/>
          <p:nvPr/>
        </p:nvSpPr>
        <p:spPr>
          <a:xfrm>
            <a:off x="1816033" y="2159453"/>
            <a:ext cx="91864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latin typeface="Comic Sans MS" panose="030F0702030302020204" pitchFamily="66" charset="0"/>
              </a:rPr>
              <a:t>He says Hashem does everything for the good.</a:t>
            </a:r>
          </a:p>
        </p:txBody>
      </p:sp>
    </p:spTree>
    <p:extLst>
      <p:ext uri="{BB962C8B-B14F-4D97-AF65-F5344CB8AC3E}">
        <p14:creationId xmlns:p14="http://schemas.microsoft.com/office/powerpoint/2010/main" val="263141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/>
          <p:nvPr/>
        </p:nvSpPr>
        <p:spPr>
          <a:xfrm>
            <a:off x="1695635" y="2159453"/>
            <a:ext cx="93068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 smtClean="0">
                <a:latin typeface="Comic Sans MS" panose="030F0702030302020204" pitchFamily="66" charset="0"/>
              </a:rPr>
              <a:t>The End</a:t>
            </a:r>
            <a:endParaRPr 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3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3" y="2752078"/>
            <a:ext cx="10331450" cy="180216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6000" dirty="0" smtClean="0">
                <a:solidFill>
                  <a:schemeClr val="accent1"/>
                </a:solidFill>
              </a:rPr>
              <a:t>I’m </a:t>
            </a:r>
            <a:r>
              <a:rPr lang="en-US" sz="6000" dirty="0">
                <a:solidFill>
                  <a:schemeClr val="accent1"/>
                </a:solidFill>
              </a:rPr>
              <a:t>going to tell you a story.</a:t>
            </a:r>
            <a:endParaRPr lang="en-US" sz="5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5427" y="5821619"/>
            <a:ext cx="1466030" cy="14749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</p:spTree>
    <p:extLst>
      <p:ext uri="{BB962C8B-B14F-4D97-AF65-F5344CB8AC3E}">
        <p14:creationId xmlns:p14="http://schemas.microsoft.com/office/powerpoint/2010/main" val="288409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/>
          <p:nvPr/>
        </p:nvSpPr>
        <p:spPr>
          <a:xfrm>
            <a:off x="1651247" y="2667284"/>
            <a:ext cx="93512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i="1" dirty="0">
                <a:solidFill>
                  <a:schemeClr val="accent1"/>
                </a:solidFill>
                <a:latin typeface="Comic Sans MS" panose="030F0702030302020204" pitchFamily="66" charset="0"/>
              </a:rPr>
              <a:t>Now it’s time for a break.</a:t>
            </a:r>
          </a:p>
        </p:txBody>
      </p:sp>
    </p:spTree>
    <p:extLst>
      <p:ext uri="{BB962C8B-B14F-4D97-AF65-F5344CB8AC3E}">
        <p14:creationId xmlns:p14="http://schemas.microsoft.com/office/powerpoint/2010/main" val="344228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Let’s learn new words, but first…</a:t>
            </a:r>
            <a:endParaRPr lang="en-IL" dirty="0"/>
          </a:p>
        </p:txBody>
      </p:sp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327" y="3667847"/>
            <a:ext cx="1381329" cy="180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99024">
            <a:off x="4688473" y="2018081"/>
            <a:ext cx="1534461" cy="64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594BA65-15B0-4458-BF6C-1C06D3937E16}"/>
              </a:ext>
            </a:extLst>
          </p:cNvPr>
          <p:cNvSpPr txBox="1"/>
          <p:nvPr/>
        </p:nvSpPr>
        <p:spPr>
          <a:xfrm>
            <a:off x="1299063" y="2185639"/>
            <a:ext cx="472726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 smtClean="0">
                <a:latin typeface="Comic Sans MS" panose="030F0702030302020204" pitchFamily="66" charset="0"/>
              </a:rPr>
              <a:t>1. Bring </a:t>
            </a:r>
            <a:r>
              <a:rPr lang="en-US" sz="3600" dirty="0">
                <a:latin typeface="Comic Sans MS" panose="030F0702030302020204" pitchFamily="66" charset="0"/>
              </a:rPr>
              <a:t>a pencil.</a:t>
            </a:r>
          </a:p>
          <a:p>
            <a:endParaRPr lang="he-IL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B3E056-3D6F-44B8-83A5-1E8A567B5C1F}"/>
              </a:ext>
            </a:extLst>
          </p:cNvPr>
          <p:cNvSpPr txBox="1"/>
          <p:nvPr/>
        </p:nvSpPr>
        <p:spPr>
          <a:xfrm>
            <a:off x="1299062" y="4106554"/>
            <a:ext cx="464368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 smtClean="0">
                <a:latin typeface="Comic Sans MS" panose="030F0702030302020204" pitchFamily="66" charset="0"/>
              </a:rPr>
              <a:t>2. Bring </a:t>
            </a:r>
            <a:r>
              <a:rPr lang="en-US" sz="3600" dirty="0">
                <a:latin typeface="Comic Sans MS" panose="030F0702030302020204" pitchFamily="66" charset="0"/>
              </a:rPr>
              <a:t>a notebook. 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In your notebook…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594BA65-15B0-4458-BF6C-1C06D3937E16}"/>
              </a:ext>
            </a:extLst>
          </p:cNvPr>
          <p:cNvSpPr txBox="1"/>
          <p:nvPr/>
        </p:nvSpPr>
        <p:spPr>
          <a:xfrm>
            <a:off x="917322" y="1493180"/>
            <a:ext cx="1046385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3. Write each new word in your notebook. </a:t>
            </a:r>
            <a:endParaRPr lang="en-US" sz="3600" dirty="0" smtClean="0">
              <a:latin typeface="Comic Sans MS" panose="030F0702030302020204" pitchFamily="66" charset="0"/>
            </a:endParaRPr>
          </a:p>
          <a:p>
            <a:endParaRPr lang="he-IL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B3E056-3D6F-44B8-83A5-1E8A567B5C1F}"/>
              </a:ext>
            </a:extLst>
          </p:cNvPr>
          <p:cNvSpPr txBox="1"/>
          <p:nvPr/>
        </p:nvSpPr>
        <p:spPr>
          <a:xfrm>
            <a:off x="917321" y="2980888"/>
            <a:ext cx="690390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4. Write its Hebrew meaning.</a:t>
            </a:r>
          </a:p>
          <a:p>
            <a:endParaRPr lang="en-US" sz="3600" dirty="0">
              <a:latin typeface="Comic Sans MS" panose="030F0702030302020204" pitchFamily="66" charset="0"/>
            </a:endParaRPr>
          </a:p>
          <a:p>
            <a:endParaRPr lang="he-IL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D559BA9F-134D-4519-875C-4FDB0B294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793" y="2478118"/>
            <a:ext cx="3832958" cy="3937375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3889D073-8B3E-4F8E-99D6-3CEB04ED4E33}"/>
              </a:ext>
            </a:extLst>
          </p:cNvPr>
          <p:cNvSpPr/>
          <p:nvPr/>
        </p:nvSpPr>
        <p:spPr>
          <a:xfrm>
            <a:off x="917321" y="403640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3600" dirty="0">
                <a:latin typeface="Comic Sans MS" panose="030F0702030302020204" pitchFamily="66" charset="0"/>
              </a:rPr>
              <a:t>Ready… here we go…</a:t>
            </a:r>
          </a:p>
        </p:txBody>
      </p:sp>
    </p:spTree>
    <p:extLst>
      <p:ext uri="{BB962C8B-B14F-4D97-AF65-F5344CB8AC3E}">
        <p14:creationId xmlns:p14="http://schemas.microsoft.com/office/powerpoint/2010/main" val="128212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In your notebook…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pic>
        <p:nvPicPr>
          <p:cNvPr id="19" name="Picture 4" descr="A picture containing object, lit, room, light&#10;&#10;Description automatically generated">
            <a:extLst>
              <a:ext uri="{FF2B5EF4-FFF2-40B4-BE49-F238E27FC236}">
                <a16:creationId xmlns:a16="http://schemas.microsoft.com/office/drawing/2014/main" id="{0A4CF9CE-65E6-4D2E-AB23-7910BB09EB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20" t="18173" r="30016" b="13203"/>
          <a:stretch/>
        </p:blipFill>
        <p:spPr>
          <a:xfrm>
            <a:off x="4509856" y="1296854"/>
            <a:ext cx="2991775" cy="4776186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290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In your notebook…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pic>
        <p:nvPicPr>
          <p:cNvPr id="19" name="Picture 4" descr="A picture containing object, lit, room, light&#10;&#10;Description automatically generated">
            <a:extLst>
              <a:ext uri="{FF2B5EF4-FFF2-40B4-BE49-F238E27FC236}">
                <a16:creationId xmlns:a16="http://schemas.microsoft.com/office/drawing/2014/main" id="{0A4CF9CE-65E6-4D2E-AB23-7910BB09EB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20" t="18173" r="30016" b="13203"/>
          <a:stretch/>
        </p:blipFill>
        <p:spPr>
          <a:xfrm>
            <a:off x="4509856" y="1296854"/>
            <a:ext cx="2991775" cy="4776186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Title 5">
            <a:extLst>
              <a:ext uri="{FF2B5EF4-FFF2-40B4-BE49-F238E27FC236}">
                <a16:creationId xmlns:a16="http://schemas.microsoft.com/office/drawing/2014/main" id="{92A79838-37DB-443C-AD17-E43F17450D61}"/>
              </a:ext>
            </a:extLst>
          </p:cNvPr>
          <p:cNvSpPr txBox="1">
            <a:spLocks/>
          </p:cNvSpPr>
          <p:nvPr/>
        </p:nvSpPr>
        <p:spPr>
          <a:xfrm>
            <a:off x="1086803" y="2241612"/>
            <a:ext cx="3932237" cy="16002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28600" indent="-228600" algn="l" rtl="0">
              <a:spcBef>
                <a:spcPts val="800"/>
              </a:spcBef>
              <a:buClr>
                <a:schemeClr val="accent2"/>
              </a:buClr>
            </a:pPr>
            <a:r>
              <a:rPr lang="en-US" sz="4000" dirty="0">
                <a:solidFill>
                  <a:schemeClr val="accent2"/>
                </a:solidFill>
                <a:latin typeface="Comic Sans MS" panose="030F0702030302020204" pitchFamily="66" charset="0"/>
                <a:ea typeface="Open Sans" panose="020B0606030504020204" pitchFamily="34" charset="0"/>
              </a:rPr>
              <a:t>a lantern</a:t>
            </a:r>
            <a:endParaRPr lang="he-IL" sz="4000" dirty="0">
              <a:solidFill>
                <a:schemeClr val="accent2"/>
              </a:solidFill>
              <a:latin typeface="Comic Sans MS" panose="030F0702030302020204" pitchFamily="66" charset="0"/>
              <a:ea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80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In your notebook…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pic>
        <p:nvPicPr>
          <p:cNvPr id="9" name="Content Placeholder 16" descr="A picture containing rug&#10;&#10;Description automatically generated">
            <a:extLst>
              <a:ext uri="{FF2B5EF4-FFF2-40B4-BE49-F238E27FC236}">
                <a16:creationId xmlns:a16="http://schemas.microsoft.com/office/drawing/2014/main" id="{B941A11A-9EEC-4E46-83A2-097A44D82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109" y="1665673"/>
            <a:ext cx="6259510" cy="421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4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In your notebook…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sp>
        <p:nvSpPr>
          <p:cNvPr id="20" name="Title 5">
            <a:extLst>
              <a:ext uri="{FF2B5EF4-FFF2-40B4-BE49-F238E27FC236}">
                <a16:creationId xmlns:a16="http://schemas.microsoft.com/office/drawing/2014/main" id="{92A79838-37DB-443C-AD17-E43F17450D61}"/>
              </a:ext>
            </a:extLst>
          </p:cNvPr>
          <p:cNvSpPr txBox="1">
            <a:spLocks/>
          </p:cNvSpPr>
          <p:nvPr/>
        </p:nvSpPr>
        <p:spPr>
          <a:xfrm>
            <a:off x="1086803" y="2241612"/>
            <a:ext cx="3932237" cy="16002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28600" indent="-228600" algn="l" rtl="0">
              <a:spcBef>
                <a:spcPts val="800"/>
              </a:spcBef>
              <a:buClr>
                <a:schemeClr val="accent2"/>
              </a:buClr>
            </a:pPr>
            <a:r>
              <a:rPr lang="en-US" sz="4000" dirty="0">
                <a:solidFill>
                  <a:schemeClr val="accent2"/>
                </a:solidFill>
                <a:latin typeface="Comic Sans MS" panose="030F0702030302020204" pitchFamily="66" charset="0"/>
                <a:ea typeface="Open Sans" panose="020B0606030504020204" pitchFamily="34" charset="0"/>
              </a:rPr>
              <a:t>a village</a:t>
            </a:r>
            <a:endParaRPr lang="he-IL" sz="4000" dirty="0">
              <a:solidFill>
                <a:schemeClr val="accent2"/>
              </a:solidFill>
              <a:latin typeface="Comic Sans MS" panose="030F0702030302020204" pitchFamily="66" charset="0"/>
              <a:ea typeface="Open Sans" panose="020B0606030504020204" pitchFamily="34" charset="0"/>
            </a:endParaRPr>
          </a:p>
        </p:txBody>
      </p:sp>
      <p:pic>
        <p:nvPicPr>
          <p:cNvPr id="9" name="Content Placeholder 16" descr="A picture containing rug&#10;&#10;Description automatically generated">
            <a:extLst>
              <a:ext uri="{FF2B5EF4-FFF2-40B4-BE49-F238E27FC236}">
                <a16:creationId xmlns:a16="http://schemas.microsoft.com/office/drawing/2014/main" id="{B941A11A-9EEC-4E46-83A2-097A44D82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109" y="1665673"/>
            <a:ext cx="6259510" cy="421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3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In your notebook…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CCC4371E-7654-479A-9534-64F89388D5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951" b="-1023"/>
          <a:stretch/>
        </p:blipFill>
        <p:spPr>
          <a:xfrm>
            <a:off x="4080655" y="1304201"/>
            <a:ext cx="4850281" cy="472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5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In your notebook…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sp>
        <p:nvSpPr>
          <p:cNvPr id="20" name="Title 5">
            <a:extLst>
              <a:ext uri="{FF2B5EF4-FFF2-40B4-BE49-F238E27FC236}">
                <a16:creationId xmlns:a16="http://schemas.microsoft.com/office/drawing/2014/main" id="{92A79838-37DB-443C-AD17-E43F17450D61}"/>
              </a:ext>
            </a:extLst>
          </p:cNvPr>
          <p:cNvSpPr txBox="1">
            <a:spLocks/>
          </p:cNvSpPr>
          <p:nvPr/>
        </p:nvSpPr>
        <p:spPr>
          <a:xfrm>
            <a:off x="1086803" y="2241612"/>
            <a:ext cx="3932237" cy="16002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28600" indent="-228600" algn="l" rtl="0">
              <a:spcBef>
                <a:spcPts val="800"/>
              </a:spcBef>
              <a:buClr>
                <a:schemeClr val="accent2"/>
              </a:buClr>
            </a:pPr>
            <a:r>
              <a:rPr lang="en-US" sz="4000" dirty="0">
                <a:solidFill>
                  <a:schemeClr val="accent2"/>
                </a:solidFill>
                <a:latin typeface="Comic Sans MS" panose="030F0702030302020204" pitchFamily="66" charset="0"/>
                <a:ea typeface="Open Sans" panose="020B0606030504020204" pitchFamily="34" charset="0"/>
              </a:rPr>
              <a:t>a donkey</a:t>
            </a:r>
            <a:endParaRPr lang="he-IL" sz="4000" dirty="0">
              <a:solidFill>
                <a:schemeClr val="accent2"/>
              </a:solidFill>
              <a:latin typeface="Comic Sans MS" panose="030F0702030302020204" pitchFamily="66" charset="0"/>
              <a:ea typeface="Open Sans" panose="020B0606030504020204" pitchFamily="34" charset="0"/>
            </a:endParaRPr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CCC4371E-7654-479A-9534-64F89388D5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951" b="-1023"/>
          <a:stretch/>
        </p:blipFill>
        <p:spPr>
          <a:xfrm>
            <a:off x="4080655" y="1304201"/>
            <a:ext cx="4850281" cy="472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4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In your notebook…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pic>
        <p:nvPicPr>
          <p:cNvPr id="9" name="Picture Placeholder 5" descr="A drawing of a person&#10;&#10;Description automatically generated">
            <a:extLst>
              <a:ext uri="{FF2B5EF4-FFF2-40B4-BE49-F238E27FC236}">
                <a16:creationId xmlns:a16="http://schemas.microsoft.com/office/drawing/2014/main" id="{42DB7FF5-F4F2-4AE1-9600-5C8F54260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694" t="22948" r="10630" b="28437"/>
          <a:stretch/>
        </p:blipFill>
        <p:spPr>
          <a:xfrm>
            <a:off x="4350058" y="2153817"/>
            <a:ext cx="4856086" cy="300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9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560" y="1850994"/>
            <a:ext cx="10331450" cy="1802167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6000" dirty="0">
                <a:solidFill>
                  <a:schemeClr val="accent1"/>
                </a:solidFill>
              </a:rPr>
              <a:t>It’s a story from the </a:t>
            </a:r>
            <a:r>
              <a:rPr lang="en-US" sz="6000" dirty="0" err="1">
                <a:solidFill>
                  <a:schemeClr val="accent1"/>
                </a:solidFill>
              </a:rPr>
              <a:t>Gemara</a:t>
            </a:r>
            <a:r>
              <a:rPr lang="en-US" sz="6000" dirty="0">
                <a:solidFill>
                  <a:schemeClr val="accent1"/>
                </a:solidFill>
              </a:rPr>
              <a:t>.</a:t>
            </a:r>
            <a:endParaRPr lang="en-US" sz="5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5427" y="5821619"/>
            <a:ext cx="1466030" cy="14749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pic>
        <p:nvPicPr>
          <p:cNvPr id="13" name="Picture 1">
            <a:extLst>
              <a:ext uri="{FF2B5EF4-FFF2-40B4-BE49-F238E27FC236}">
                <a16:creationId xmlns:a16="http://schemas.microsoft.com/office/drawing/2014/main" id="{151FE9BB-EED3-418C-8DBA-FD7E8B1D01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87"/>
          <a:stretch/>
        </p:blipFill>
        <p:spPr>
          <a:xfrm>
            <a:off x="8015442" y="3832283"/>
            <a:ext cx="3105279" cy="2151266"/>
          </a:xfrm>
          <a:prstGeom prst="rect">
            <a:avLst/>
          </a:prstGeom>
        </p:spPr>
      </p:pic>
      <p:sp>
        <p:nvSpPr>
          <p:cNvPr id="2" name="חץ למטה 1"/>
          <p:cNvSpPr/>
          <p:nvPr/>
        </p:nvSpPr>
        <p:spPr>
          <a:xfrm>
            <a:off x="9197265" y="3107375"/>
            <a:ext cx="506028" cy="545785"/>
          </a:xfrm>
          <a:prstGeom prst="downArrow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016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In your notebook…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sp>
        <p:nvSpPr>
          <p:cNvPr id="20" name="Title 5">
            <a:extLst>
              <a:ext uri="{FF2B5EF4-FFF2-40B4-BE49-F238E27FC236}">
                <a16:creationId xmlns:a16="http://schemas.microsoft.com/office/drawing/2014/main" id="{92A79838-37DB-443C-AD17-E43F17450D61}"/>
              </a:ext>
            </a:extLst>
          </p:cNvPr>
          <p:cNvSpPr txBox="1">
            <a:spLocks/>
          </p:cNvSpPr>
          <p:nvPr/>
        </p:nvSpPr>
        <p:spPr>
          <a:xfrm>
            <a:off x="1086803" y="2241612"/>
            <a:ext cx="3932237" cy="16002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28600" indent="-228600" algn="l" rtl="0">
              <a:spcBef>
                <a:spcPts val="800"/>
              </a:spcBef>
              <a:buClr>
                <a:schemeClr val="accent2"/>
              </a:buClr>
            </a:pPr>
            <a:r>
              <a:rPr lang="en-US" sz="4000" dirty="0">
                <a:solidFill>
                  <a:schemeClr val="accent2"/>
                </a:solidFill>
                <a:latin typeface="Comic Sans MS" panose="030F0702030302020204" pitchFamily="66" charset="0"/>
                <a:ea typeface="Open Sans" panose="020B0606030504020204" pitchFamily="34" charset="0"/>
              </a:rPr>
              <a:t>lie down</a:t>
            </a:r>
            <a:endParaRPr lang="he-IL" sz="4000" dirty="0">
              <a:solidFill>
                <a:schemeClr val="accent2"/>
              </a:solidFill>
              <a:latin typeface="Comic Sans MS" panose="030F0702030302020204" pitchFamily="66" charset="0"/>
              <a:ea typeface="Open Sans" panose="020B0606030504020204" pitchFamily="34" charset="0"/>
            </a:endParaRPr>
          </a:p>
        </p:txBody>
      </p:sp>
      <p:pic>
        <p:nvPicPr>
          <p:cNvPr id="9" name="Picture Placeholder 5" descr="A drawing of a person&#10;&#10;Description automatically generated">
            <a:extLst>
              <a:ext uri="{FF2B5EF4-FFF2-40B4-BE49-F238E27FC236}">
                <a16:creationId xmlns:a16="http://schemas.microsoft.com/office/drawing/2014/main" id="{42DB7FF5-F4F2-4AE1-9600-5C8F54260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694" t="22948" r="10630" b="28437"/>
          <a:stretch/>
        </p:blipFill>
        <p:spPr>
          <a:xfrm>
            <a:off x="4350058" y="2153817"/>
            <a:ext cx="4856086" cy="300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In your notebook…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D6C16BC-AD95-4DC5-85E0-9CFF798CC4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7" t="-3334" r="-862" b="-718"/>
          <a:stretch/>
        </p:blipFill>
        <p:spPr>
          <a:xfrm>
            <a:off x="4728723" y="1363679"/>
            <a:ext cx="4033537" cy="495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7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In your notebook…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sp>
        <p:nvSpPr>
          <p:cNvPr id="20" name="Title 5">
            <a:extLst>
              <a:ext uri="{FF2B5EF4-FFF2-40B4-BE49-F238E27FC236}">
                <a16:creationId xmlns:a16="http://schemas.microsoft.com/office/drawing/2014/main" id="{92A79838-37DB-443C-AD17-E43F17450D61}"/>
              </a:ext>
            </a:extLst>
          </p:cNvPr>
          <p:cNvSpPr txBox="1">
            <a:spLocks/>
          </p:cNvSpPr>
          <p:nvPr/>
        </p:nvSpPr>
        <p:spPr>
          <a:xfrm>
            <a:off x="1086803" y="2241612"/>
            <a:ext cx="3932237" cy="16002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28600" indent="-228600" algn="l" rtl="0">
              <a:spcBef>
                <a:spcPts val="800"/>
              </a:spcBef>
              <a:buClr>
                <a:schemeClr val="accent2"/>
              </a:buClr>
            </a:pPr>
            <a:r>
              <a:rPr lang="en-US" sz="4000" dirty="0">
                <a:solidFill>
                  <a:schemeClr val="accent2"/>
                </a:solidFill>
                <a:latin typeface="Comic Sans MS" panose="030F0702030302020204" pitchFamily="66" charset="0"/>
                <a:ea typeface="Open Sans" panose="020B0606030504020204" pitchFamily="34" charset="0"/>
              </a:rPr>
              <a:t>a rooster</a:t>
            </a:r>
            <a:endParaRPr lang="he-IL" sz="4000" dirty="0">
              <a:solidFill>
                <a:schemeClr val="accent2"/>
              </a:solidFill>
              <a:latin typeface="Comic Sans MS" panose="030F0702030302020204" pitchFamily="66" charset="0"/>
              <a:ea typeface="Open Sans" panose="020B0606030504020204" pitchFamily="34" charset="0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D6C16BC-AD95-4DC5-85E0-9CFF798CC4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7" t="-3334" r="-862" b="-718"/>
          <a:stretch/>
        </p:blipFill>
        <p:spPr>
          <a:xfrm>
            <a:off x="4728723" y="1363679"/>
            <a:ext cx="4033537" cy="495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In your notebook…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pic>
        <p:nvPicPr>
          <p:cNvPr id="9" name="Picture Placeholder 5" descr="A picture containing large, table, bunch, display&#10;&#10;Description automatically generated">
            <a:extLst>
              <a:ext uri="{FF2B5EF4-FFF2-40B4-BE49-F238E27FC236}">
                <a16:creationId xmlns:a16="http://schemas.microsoft.com/office/drawing/2014/main" id="{BE42721D-08FD-4043-A070-F48D31387C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60" r="13260"/>
          <a:stretch>
            <a:fillRect/>
          </a:stretch>
        </p:blipFill>
        <p:spPr>
          <a:xfrm>
            <a:off x="3345884" y="1799053"/>
            <a:ext cx="5174101" cy="40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In your notebook…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sp>
        <p:nvSpPr>
          <p:cNvPr id="20" name="Title 5">
            <a:extLst>
              <a:ext uri="{FF2B5EF4-FFF2-40B4-BE49-F238E27FC236}">
                <a16:creationId xmlns:a16="http://schemas.microsoft.com/office/drawing/2014/main" id="{92A79838-37DB-443C-AD17-E43F17450D61}"/>
              </a:ext>
            </a:extLst>
          </p:cNvPr>
          <p:cNvSpPr txBox="1">
            <a:spLocks/>
          </p:cNvSpPr>
          <p:nvPr/>
        </p:nvSpPr>
        <p:spPr>
          <a:xfrm>
            <a:off x="1086803" y="2241612"/>
            <a:ext cx="3932237" cy="16002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28600" indent="-228600" algn="l" rtl="0">
              <a:spcBef>
                <a:spcPts val="800"/>
              </a:spcBef>
              <a:buClr>
                <a:schemeClr val="accent2"/>
              </a:buClr>
            </a:pPr>
            <a:r>
              <a:rPr lang="en-US" sz="4000" dirty="0">
                <a:solidFill>
                  <a:schemeClr val="accent2"/>
                </a:solidFill>
                <a:latin typeface="Comic Sans MS" panose="030F0702030302020204" pitchFamily="66" charset="0"/>
                <a:ea typeface="Open Sans" panose="020B0606030504020204" pitchFamily="34" charset="0"/>
              </a:rPr>
              <a:t>a field</a:t>
            </a:r>
            <a:endParaRPr lang="he-IL" sz="4000" dirty="0">
              <a:solidFill>
                <a:schemeClr val="accent2"/>
              </a:solidFill>
              <a:latin typeface="Comic Sans MS" panose="030F0702030302020204" pitchFamily="66" charset="0"/>
              <a:ea typeface="Open Sans" panose="020B0606030504020204" pitchFamily="34" charset="0"/>
            </a:endParaRPr>
          </a:p>
        </p:txBody>
      </p:sp>
      <p:pic>
        <p:nvPicPr>
          <p:cNvPr id="9" name="Picture Placeholder 5" descr="A picture containing large, table, bunch, display&#10;&#10;Description automatically generated">
            <a:extLst>
              <a:ext uri="{FF2B5EF4-FFF2-40B4-BE49-F238E27FC236}">
                <a16:creationId xmlns:a16="http://schemas.microsoft.com/office/drawing/2014/main" id="{BE42721D-08FD-4043-A070-F48D31387C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60" r="13260"/>
          <a:stretch>
            <a:fillRect/>
          </a:stretch>
        </p:blipFill>
        <p:spPr>
          <a:xfrm>
            <a:off x="3345884" y="1799053"/>
            <a:ext cx="5174101" cy="40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In your notebook…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pic>
        <p:nvPicPr>
          <p:cNvPr id="11" name="Picture 2" descr="Angry, Comic, Comic Characters, Emotion">
            <a:extLst>
              <a:ext uri="{FF2B5EF4-FFF2-40B4-BE49-F238E27FC236}">
                <a16:creationId xmlns:a16="http://schemas.microsoft.com/office/drawing/2014/main" id="{E5B2F41D-D26E-4201-B055-B08B7EDEA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652" y="2241612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52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In your notebook…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sp>
        <p:nvSpPr>
          <p:cNvPr id="20" name="Title 5">
            <a:extLst>
              <a:ext uri="{FF2B5EF4-FFF2-40B4-BE49-F238E27FC236}">
                <a16:creationId xmlns:a16="http://schemas.microsoft.com/office/drawing/2014/main" id="{92A79838-37DB-443C-AD17-E43F17450D61}"/>
              </a:ext>
            </a:extLst>
          </p:cNvPr>
          <p:cNvSpPr txBox="1">
            <a:spLocks/>
          </p:cNvSpPr>
          <p:nvPr/>
        </p:nvSpPr>
        <p:spPr>
          <a:xfrm>
            <a:off x="1086803" y="2694373"/>
            <a:ext cx="3932237" cy="351999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28600" indent="-228600" algn="l" rtl="0">
              <a:spcBef>
                <a:spcPts val="800"/>
              </a:spcBef>
              <a:buClr>
                <a:schemeClr val="accent2"/>
              </a:buClr>
            </a:pPr>
            <a:r>
              <a:rPr lang="en-US" sz="4000" dirty="0" smtClean="0">
                <a:solidFill>
                  <a:schemeClr val="accent2"/>
                </a:solidFill>
                <a:latin typeface="Comic Sans MS" panose="030F0702030302020204" pitchFamily="66" charset="0"/>
                <a:ea typeface="Open Sans" panose="020B0606030504020204" pitchFamily="34" charset="0"/>
              </a:rPr>
              <a:t>angry</a:t>
            </a:r>
          </a:p>
          <a:p>
            <a:pPr marL="228600" indent="-228600" algn="l" rtl="0">
              <a:spcBef>
                <a:spcPts val="800"/>
              </a:spcBef>
              <a:buClr>
                <a:schemeClr val="accent2"/>
              </a:buClr>
            </a:pPr>
            <a:endParaRPr lang="en-US" sz="4000" dirty="0" smtClean="0">
              <a:solidFill>
                <a:schemeClr val="accent2"/>
              </a:solidFill>
              <a:latin typeface="Comic Sans MS" panose="030F0702030302020204" pitchFamily="66" charset="0"/>
              <a:ea typeface="Open Sans" panose="020B0606030504020204" pitchFamily="34" charset="0"/>
            </a:endParaRPr>
          </a:p>
          <a:p>
            <a:pPr marL="228600" indent="-228600" algn="l" rtl="0">
              <a:spcBef>
                <a:spcPts val="800"/>
              </a:spcBef>
              <a:buClr>
                <a:schemeClr val="accent2"/>
              </a:buClr>
            </a:pPr>
            <a:endParaRPr lang="en-US" sz="4000" dirty="0">
              <a:solidFill>
                <a:schemeClr val="accent2"/>
              </a:solidFill>
              <a:latin typeface="Comic Sans MS" panose="030F0702030302020204" pitchFamily="66" charset="0"/>
              <a:ea typeface="Open Sans" panose="020B0606030504020204" pitchFamily="34" charset="0"/>
            </a:endParaRPr>
          </a:p>
          <a:p>
            <a:pPr marL="228600" indent="-228600" algn="l" rtl="0">
              <a:spcBef>
                <a:spcPts val="800"/>
              </a:spcBef>
              <a:buClr>
                <a:schemeClr val="accent2"/>
              </a:buClr>
            </a:pPr>
            <a:r>
              <a:rPr lang="en-US" sz="4000" dirty="0">
                <a:solidFill>
                  <a:schemeClr val="accent2"/>
                </a:solidFill>
                <a:latin typeface="Comic Sans MS" panose="030F0702030302020204" pitchFamily="66" charset="0"/>
                <a:ea typeface="Open Sans" panose="020B0606030504020204" pitchFamily="34" charset="0"/>
              </a:rPr>
              <a:t>upset</a:t>
            </a:r>
            <a:br>
              <a:rPr lang="en-US" sz="4000" dirty="0">
                <a:solidFill>
                  <a:schemeClr val="accent2"/>
                </a:solidFill>
                <a:latin typeface="Comic Sans MS" panose="030F0702030302020204" pitchFamily="66" charset="0"/>
                <a:ea typeface="Open Sans" panose="020B0606030504020204" pitchFamily="34" charset="0"/>
              </a:rPr>
            </a:br>
            <a:r>
              <a:rPr lang="en-US" sz="4000" dirty="0" smtClean="0">
                <a:solidFill>
                  <a:schemeClr val="accent2"/>
                </a:solidFill>
                <a:latin typeface="Comic Sans MS" panose="030F0702030302020204" pitchFamily="66" charset="0"/>
                <a:ea typeface="Open Sans" panose="020B0606030504020204" pitchFamily="34" charset="0"/>
              </a:rPr>
              <a:t/>
            </a:r>
            <a:br>
              <a:rPr lang="en-US" sz="4000" dirty="0" smtClean="0">
                <a:solidFill>
                  <a:schemeClr val="accent2"/>
                </a:solidFill>
                <a:latin typeface="Comic Sans MS" panose="030F0702030302020204" pitchFamily="66" charset="0"/>
                <a:ea typeface="Open Sans" panose="020B0606030504020204" pitchFamily="34" charset="0"/>
              </a:rPr>
            </a:br>
            <a:endParaRPr lang="he-IL" sz="4000" dirty="0">
              <a:solidFill>
                <a:schemeClr val="accent2"/>
              </a:solidFill>
              <a:latin typeface="Comic Sans MS" panose="030F0702030302020204" pitchFamily="66" charset="0"/>
              <a:ea typeface="Open Sans" panose="020B0606030504020204" pitchFamily="34" charset="0"/>
            </a:endParaRPr>
          </a:p>
        </p:txBody>
      </p:sp>
      <p:pic>
        <p:nvPicPr>
          <p:cNvPr id="11" name="Picture 2" descr="Angry, Comic, Comic Characters, Emotion">
            <a:extLst>
              <a:ext uri="{FF2B5EF4-FFF2-40B4-BE49-F238E27FC236}">
                <a16:creationId xmlns:a16="http://schemas.microsoft.com/office/drawing/2014/main" id="{E5B2F41D-D26E-4201-B055-B08B7EDEA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652" y="2241612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20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In your notebook…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pic>
        <p:nvPicPr>
          <p:cNvPr id="10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4DBE9F8B-E268-4666-AA84-1736C89EA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227" y="1670410"/>
            <a:ext cx="522899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In your notebook…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sp>
        <p:nvSpPr>
          <p:cNvPr id="20" name="Title 5">
            <a:extLst>
              <a:ext uri="{FF2B5EF4-FFF2-40B4-BE49-F238E27FC236}">
                <a16:creationId xmlns:a16="http://schemas.microsoft.com/office/drawing/2014/main" id="{92A79838-37DB-443C-AD17-E43F17450D61}"/>
              </a:ext>
            </a:extLst>
          </p:cNvPr>
          <p:cNvSpPr txBox="1">
            <a:spLocks/>
          </p:cNvSpPr>
          <p:nvPr/>
        </p:nvSpPr>
        <p:spPr>
          <a:xfrm>
            <a:off x="1086803" y="2241612"/>
            <a:ext cx="3932237" cy="16002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28600" indent="-228600" algn="l" rtl="0">
              <a:spcBef>
                <a:spcPts val="800"/>
              </a:spcBef>
              <a:buClr>
                <a:schemeClr val="accent2"/>
              </a:buClr>
            </a:pPr>
            <a:r>
              <a:rPr lang="en-US" sz="4000" dirty="0">
                <a:solidFill>
                  <a:schemeClr val="accent2"/>
                </a:solidFill>
                <a:latin typeface="Comic Sans MS" panose="030F0702030302020204" pitchFamily="66" charset="0"/>
                <a:ea typeface="Open Sans" panose="020B0606030504020204" pitchFamily="34" charset="0"/>
              </a:rPr>
              <a:t>fall asleep</a:t>
            </a:r>
            <a:endParaRPr lang="he-IL" sz="4000" dirty="0">
              <a:solidFill>
                <a:schemeClr val="accent2"/>
              </a:solidFill>
              <a:latin typeface="Comic Sans MS" panose="030F0702030302020204" pitchFamily="66" charset="0"/>
              <a:ea typeface="Open Sans" panose="020B0606030504020204" pitchFamily="34" charset="0"/>
            </a:endParaRPr>
          </a:p>
        </p:txBody>
      </p:sp>
      <p:pic>
        <p:nvPicPr>
          <p:cNvPr id="10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4DBE9F8B-E268-4666-AA84-1736C89EA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227" y="1670410"/>
            <a:ext cx="522899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2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37F7266E-8146-4818-8112-E10325563E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49" b="7849"/>
          <a:stretch>
            <a:fillRect/>
          </a:stretch>
        </p:blipFill>
        <p:spPr>
          <a:xfrm>
            <a:off x="7707770" y="1264686"/>
            <a:ext cx="1605918" cy="1268047"/>
          </a:xfrm>
          <a:prstGeom prst="rect">
            <a:avLst/>
          </a:prstGeom>
        </p:spPr>
      </p:pic>
      <p:pic>
        <p:nvPicPr>
          <p:cNvPr id="10" name="Picture Placeholder 5" descr="A drawing of a person&#10;&#10;Description automatically generated">
            <a:extLst>
              <a:ext uri="{FF2B5EF4-FFF2-40B4-BE49-F238E27FC236}">
                <a16:creationId xmlns:a16="http://schemas.microsoft.com/office/drawing/2014/main" id="{22A8817A-28DF-480D-96BF-1DFA930C6D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48" t="20872" r="8418" b="26041"/>
          <a:stretch/>
        </p:blipFill>
        <p:spPr>
          <a:xfrm>
            <a:off x="10010946" y="1534014"/>
            <a:ext cx="1624615" cy="1038688"/>
          </a:xfrm>
          <a:prstGeom prst="rect">
            <a:avLst/>
          </a:prstGeom>
        </p:spPr>
      </p:pic>
      <p:pic>
        <p:nvPicPr>
          <p:cNvPr id="11" name="Picture Placeholder 9">
            <a:extLst>
              <a:ext uri="{FF2B5EF4-FFF2-40B4-BE49-F238E27FC236}">
                <a16:creationId xmlns:a16="http://schemas.microsoft.com/office/drawing/2014/main" id="{EBF6260C-331E-4B7D-96B5-8206445DCE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7" t="-3334" r="1597" b="8442"/>
          <a:stretch/>
        </p:blipFill>
        <p:spPr>
          <a:xfrm>
            <a:off x="5678567" y="2764800"/>
            <a:ext cx="1344943" cy="1544194"/>
          </a:xfrm>
          <a:prstGeom prst="rect">
            <a:avLst/>
          </a:prstGeom>
        </p:spPr>
      </p:pic>
      <p:pic>
        <p:nvPicPr>
          <p:cNvPr id="12" name="Picture Placeholder 5" descr="A picture containing large, table, bunch, display&#10;&#10;Description automatically generated">
            <a:extLst>
              <a:ext uri="{FF2B5EF4-FFF2-40B4-BE49-F238E27FC236}">
                <a16:creationId xmlns:a16="http://schemas.microsoft.com/office/drawing/2014/main" id="{B33896EE-FD4B-443D-A6DF-16B365BF7B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260" r="13260"/>
          <a:stretch>
            <a:fillRect/>
          </a:stretch>
        </p:blipFill>
        <p:spPr>
          <a:xfrm>
            <a:off x="7687389" y="2949466"/>
            <a:ext cx="1646679" cy="1300233"/>
          </a:xfrm>
          <a:prstGeom prst="rect">
            <a:avLst/>
          </a:prstGeom>
        </p:spPr>
      </p:pic>
      <p:pic>
        <p:nvPicPr>
          <p:cNvPr id="14" name="Picture 1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80DE6DF-1771-4D43-89C4-9BF42ACB61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8782" y="4887609"/>
            <a:ext cx="1673342" cy="1289354"/>
          </a:xfrm>
          <a:prstGeom prst="rect">
            <a:avLst/>
          </a:prstGeom>
        </p:spPr>
      </p:pic>
      <p:pic>
        <p:nvPicPr>
          <p:cNvPr id="15" name="Picture 14" descr="A picture containing object, lit, room, light&#10;&#10;Description automatically generated">
            <a:extLst>
              <a:ext uri="{FF2B5EF4-FFF2-40B4-BE49-F238E27FC236}">
                <a16:creationId xmlns:a16="http://schemas.microsoft.com/office/drawing/2014/main" id="{C04EDCC4-9BAB-4573-963F-CDD16F33AB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729" t="20947" r="23110" b="13666"/>
          <a:stretch/>
        </p:blipFill>
        <p:spPr>
          <a:xfrm>
            <a:off x="9146246" y="4551361"/>
            <a:ext cx="1535125" cy="1745511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556E0C-657C-49B5-8BC4-E1FE1395BEAA}"/>
              </a:ext>
            </a:extLst>
          </p:cNvPr>
          <p:cNvSpPr txBox="1"/>
          <p:nvPr/>
        </p:nvSpPr>
        <p:spPr>
          <a:xfrm>
            <a:off x="5158066" y="1247719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a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57C9D7-33DC-402D-9623-0BDA42B4F50A}"/>
              </a:ext>
            </a:extLst>
          </p:cNvPr>
          <p:cNvSpPr txBox="1"/>
          <p:nvPr/>
        </p:nvSpPr>
        <p:spPr>
          <a:xfrm>
            <a:off x="7380441" y="1242294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b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DCD823-E837-41AA-8AC8-291E87D52A13}"/>
              </a:ext>
            </a:extLst>
          </p:cNvPr>
          <p:cNvSpPr txBox="1"/>
          <p:nvPr/>
        </p:nvSpPr>
        <p:spPr>
          <a:xfrm>
            <a:off x="9684752" y="1245747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c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F6F81E-22AF-4934-A8D8-8619FE27866B}"/>
              </a:ext>
            </a:extLst>
          </p:cNvPr>
          <p:cNvSpPr txBox="1"/>
          <p:nvPr/>
        </p:nvSpPr>
        <p:spPr>
          <a:xfrm>
            <a:off x="5164554" y="2698428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d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9A8C8E-39B8-4BF9-9874-B29AC9514AD6}"/>
              </a:ext>
            </a:extLst>
          </p:cNvPr>
          <p:cNvSpPr txBox="1"/>
          <p:nvPr/>
        </p:nvSpPr>
        <p:spPr>
          <a:xfrm>
            <a:off x="7380441" y="2698428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e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4CE052-E54B-4C8B-A457-86A647D3C381}"/>
              </a:ext>
            </a:extLst>
          </p:cNvPr>
          <p:cNvSpPr txBox="1"/>
          <p:nvPr/>
        </p:nvSpPr>
        <p:spPr>
          <a:xfrm>
            <a:off x="9683024" y="2764800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f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80F067-CEE8-4AD0-A1BC-6BF66E4F65EA}"/>
              </a:ext>
            </a:extLst>
          </p:cNvPr>
          <p:cNvSpPr txBox="1"/>
          <p:nvPr/>
        </p:nvSpPr>
        <p:spPr>
          <a:xfrm>
            <a:off x="6263335" y="4702943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g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4E14B9-D0C7-4072-AC52-00BA0ED5CBD5}"/>
              </a:ext>
            </a:extLst>
          </p:cNvPr>
          <p:cNvSpPr txBox="1"/>
          <p:nvPr/>
        </p:nvSpPr>
        <p:spPr>
          <a:xfrm>
            <a:off x="9212389" y="4702943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h</a:t>
            </a:r>
            <a:endParaRPr lang="he-IL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Angry, Comic, Comic Characters, Emotion">
            <a:extLst>
              <a:ext uri="{FF2B5EF4-FFF2-40B4-BE49-F238E27FC236}">
                <a16:creationId xmlns:a16="http://schemas.microsoft.com/office/drawing/2014/main" id="{E3ABF164-0C0C-45A2-A9FB-B2DD4DE7D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872" y="2820193"/>
            <a:ext cx="1429506" cy="142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7BCE555-A630-41E7-A9AD-EDE7FAC5A59C}"/>
              </a:ext>
            </a:extLst>
          </p:cNvPr>
          <p:cNvSpPr txBox="1"/>
          <p:nvPr/>
        </p:nvSpPr>
        <p:spPr>
          <a:xfrm>
            <a:off x="245104" y="1187579"/>
            <a:ext cx="461745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Write the numbers from </a:t>
            </a:r>
            <a:endParaRPr lang="en-US" sz="2800" dirty="0" smtClean="0">
              <a:latin typeface="Comic Sans MS" panose="030F0702030302020204" pitchFamily="66" charset="0"/>
            </a:endParaRPr>
          </a:p>
          <a:p>
            <a:r>
              <a:rPr lang="en-US" sz="2800" dirty="0" smtClean="0">
                <a:latin typeface="Comic Sans MS" panose="030F0702030302020204" pitchFamily="66" charset="0"/>
              </a:rPr>
              <a:t>1 </a:t>
            </a:r>
            <a:r>
              <a:rPr lang="en-US" sz="2800" dirty="0">
                <a:latin typeface="Comic Sans MS" panose="030F0702030302020204" pitchFamily="66" charset="0"/>
              </a:rPr>
              <a:t>to 9 in your notebook</a:t>
            </a:r>
            <a:r>
              <a:rPr lang="en-US" dirty="0">
                <a:latin typeface="Comic Sans MS" panose="030F0702030302020204" pitchFamily="66" charset="0"/>
              </a:rPr>
              <a:t>.</a:t>
            </a:r>
            <a:endParaRPr lang="he-IL" dirty="0">
              <a:latin typeface="Comic Sans MS" panose="030F0702030302020204" pitchFamily="66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3848AC-77D2-4F4A-8764-2E8E643917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372" y="3462459"/>
            <a:ext cx="2516439" cy="3134156"/>
          </a:xfrm>
          <a:prstGeom prst="rect">
            <a:avLst/>
          </a:prstGeom>
        </p:spPr>
      </p:pic>
      <p:pic>
        <p:nvPicPr>
          <p:cNvPr id="28" name="Content Placeholder 16" descr="A picture containing rug&#10;&#10;Description automatically generated">
            <a:extLst>
              <a:ext uri="{FF2B5EF4-FFF2-40B4-BE49-F238E27FC236}">
                <a16:creationId xmlns:a16="http://schemas.microsoft.com/office/drawing/2014/main" id="{65FA096C-B2EB-47C0-89C6-177A0AD415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812" y="1353129"/>
            <a:ext cx="1721591" cy="1158267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4A4B9B2D-B8E4-4A13-A45B-0789E5EE6721}"/>
              </a:ext>
            </a:extLst>
          </p:cNvPr>
          <p:cNvSpPr/>
          <p:nvPr/>
        </p:nvSpPr>
        <p:spPr>
          <a:xfrm>
            <a:off x="160017" y="3423208"/>
            <a:ext cx="497338" cy="3212190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1"/>
          </p:nvPr>
        </p:nvSpPr>
        <p:spPr>
          <a:xfrm>
            <a:off x="891681" y="244241"/>
            <a:ext cx="10986828" cy="628195"/>
          </a:xfrm>
        </p:spPr>
        <p:txBody>
          <a:bodyPr>
            <a:no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Write the letter of the picture in the order you hear the </a:t>
            </a:r>
            <a:r>
              <a:rPr lang="en-US" sz="2700" dirty="0" smtClean="0">
                <a:latin typeface="Comic Sans MS" panose="030F0702030302020204" pitchFamily="66" charset="0"/>
              </a:rPr>
              <a:t>words</a:t>
            </a:r>
            <a:endParaRPr lang="he-IL" sz="27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01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3" y="2752078"/>
            <a:ext cx="10331450" cy="180216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6000" dirty="0">
                <a:solidFill>
                  <a:schemeClr val="accent1"/>
                </a:solidFill>
              </a:rPr>
              <a:t>The story is about Rabbi </a:t>
            </a:r>
            <a:r>
              <a:rPr lang="en-US" sz="6000" dirty="0" err="1">
                <a:solidFill>
                  <a:schemeClr val="accent1"/>
                </a:solidFill>
              </a:rPr>
              <a:t>Akiva</a:t>
            </a:r>
            <a:r>
              <a:rPr lang="en-US" sz="6000" dirty="0">
                <a:solidFill>
                  <a:schemeClr val="accent1"/>
                </a:solidFill>
              </a:rPr>
              <a:t>.</a:t>
            </a:r>
            <a:endParaRPr lang="en-US" sz="5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5427" y="5821619"/>
            <a:ext cx="1466030" cy="14749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</p:spTree>
    <p:extLst>
      <p:ext uri="{BB962C8B-B14F-4D97-AF65-F5344CB8AC3E}">
        <p14:creationId xmlns:p14="http://schemas.microsoft.com/office/powerpoint/2010/main" val="422009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37F7266E-8146-4818-8112-E10325563E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49" b="7849"/>
          <a:stretch>
            <a:fillRect/>
          </a:stretch>
        </p:blipFill>
        <p:spPr>
          <a:xfrm>
            <a:off x="7707770" y="1264686"/>
            <a:ext cx="1605918" cy="1268047"/>
          </a:xfrm>
          <a:prstGeom prst="rect">
            <a:avLst/>
          </a:prstGeom>
        </p:spPr>
      </p:pic>
      <p:pic>
        <p:nvPicPr>
          <p:cNvPr id="10" name="Picture Placeholder 5" descr="A drawing of a person&#10;&#10;Description automatically generated">
            <a:extLst>
              <a:ext uri="{FF2B5EF4-FFF2-40B4-BE49-F238E27FC236}">
                <a16:creationId xmlns:a16="http://schemas.microsoft.com/office/drawing/2014/main" id="{22A8817A-28DF-480D-96BF-1DFA930C6D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48" t="20872" r="8418" b="26041"/>
          <a:stretch/>
        </p:blipFill>
        <p:spPr>
          <a:xfrm>
            <a:off x="10010946" y="1534014"/>
            <a:ext cx="1624615" cy="1038688"/>
          </a:xfrm>
          <a:prstGeom prst="rect">
            <a:avLst/>
          </a:prstGeom>
        </p:spPr>
      </p:pic>
      <p:pic>
        <p:nvPicPr>
          <p:cNvPr id="11" name="Picture Placeholder 9">
            <a:extLst>
              <a:ext uri="{FF2B5EF4-FFF2-40B4-BE49-F238E27FC236}">
                <a16:creationId xmlns:a16="http://schemas.microsoft.com/office/drawing/2014/main" id="{EBF6260C-331E-4B7D-96B5-8206445DCE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7" t="-3334" r="1597" b="8442"/>
          <a:stretch/>
        </p:blipFill>
        <p:spPr>
          <a:xfrm>
            <a:off x="5678567" y="2764800"/>
            <a:ext cx="1344943" cy="1544194"/>
          </a:xfrm>
          <a:prstGeom prst="rect">
            <a:avLst/>
          </a:prstGeom>
        </p:spPr>
      </p:pic>
      <p:pic>
        <p:nvPicPr>
          <p:cNvPr id="12" name="Picture Placeholder 5" descr="A picture containing large, table, bunch, display&#10;&#10;Description automatically generated">
            <a:extLst>
              <a:ext uri="{FF2B5EF4-FFF2-40B4-BE49-F238E27FC236}">
                <a16:creationId xmlns:a16="http://schemas.microsoft.com/office/drawing/2014/main" id="{B33896EE-FD4B-443D-A6DF-16B365BF7B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260" r="13260"/>
          <a:stretch>
            <a:fillRect/>
          </a:stretch>
        </p:blipFill>
        <p:spPr>
          <a:xfrm>
            <a:off x="7687389" y="2949466"/>
            <a:ext cx="1646679" cy="1300233"/>
          </a:xfrm>
          <a:prstGeom prst="rect">
            <a:avLst/>
          </a:prstGeom>
        </p:spPr>
      </p:pic>
      <p:pic>
        <p:nvPicPr>
          <p:cNvPr id="14" name="Picture 1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80DE6DF-1771-4D43-89C4-9BF42ACB61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8782" y="4887609"/>
            <a:ext cx="1673342" cy="1289354"/>
          </a:xfrm>
          <a:prstGeom prst="rect">
            <a:avLst/>
          </a:prstGeom>
        </p:spPr>
      </p:pic>
      <p:pic>
        <p:nvPicPr>
          <p:cNvPr id="15" name="Picture 14" descr="A picture containing object, lit, room, light&#10;&#10;Description automatically generated">
            <a:extLst>
              <a:ext uri="{FF2B5EF4-FFF2-40B4-BE49-F238E27FC236}">
                <a16:creationId xmlns:a16="http://schemas.microsoft.com/office/drawing/2014/main" id="{C04EDCC4-9BAB-4573-963F-CDD16F33AB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729" t="20947" r="23110" b="13666"/>
          <a:stretch/>
        </p:blipFill>
        <p:spPr>
          <a:xfrm>
            <a:off x="9146246" y="4551361"/>
            <a:ext cx="1535125" cy="1745511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556E0C-657C-49B5-8BC4-E1FE1395BEAA}"/>
              </a:ext>
            </a:extLst>
          </p:cNvPr>
          <p:cNvSpPr txBox="1"/>
          <p:nvPr/>
        </p:nvSpPr>
        <p:spPr>
          <a:xfrm>
            <a:off x="5158066" y="1247719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a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57C9D7-33DC-402D-9623-0BDA42B4F50A}"/>
              </a:ext>
            </a:extLst>
          </p:cNvPr>
          <p:cNvSpPr txBox="1"/>
          <p:nvPr/>
        </p:nvSpPr>
        <p:spPr>
          <a:xfrm>
            <a:off x="7380441" y="1242294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b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DCD823-E837-41AA-8AC8-291E87D52A13}"/>
              </a:ext>
            </a:extLst>
          </p:cNvPr>
          <p:cNvSpPr txBox="1"/>
          <p:nvPr/>
        </p:nvSpPr>
        <p:spPr>
          <a:xfrm>
            <a:off x="9684752" y="1245747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c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F6F81E-22AF-4934-A8D8-8619FE27866B}"/>
              </a:ext>
            </a:extLst>
          </p:cNvPr>
          <p:cNvSpPr txBox="1"/>
          <p:nvPr/>
        </p:nvSpPr>
        <p:spPr>
          <a:xfrm>
            <a:off x="5164554" y="2698428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d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9A8C8E-39B8-4BF9-9874-B29AC9514AD6}"/>
              </a:ext>
            </a:extLst>
          </p:cNvPr>
          <p:cNvSpPr txBox="1"/>
          <p:nvPr/>
        </p:nvSpPr>
        <p:spPr>
          <a:xfrm>
            <a:off x="7380441" y="2698428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e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4CE052-E54B-4C8B-A457-86A647D3C381}"/>
              </a:ext>
            </a:extLst>
          </p:cNvPr>
          <p:cNvSpPr txBox="1"/>
          <p:nvPr/>
        </p:nvSpPr>
        <p:spPr>
          <a:xfrm>
            <a:off x="9683024" y="2764800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f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80F067-CEE8-4AD0-A1BC-6BF66E4F65EA}"/>
              </a:ext>
            </a:extLst>
          </p:cNvPr>
          <p:cNvSpPr txBox="1"/>
          <p:nvPr/>
        </p:nvSpPr>
        <p:spPr>
          <a:xfrm>
            <a:off x="6263335" y="4702943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g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4E14B9-D0C7-4072-AC52-00BA0ED5CBD5}"/>
              </a:ext>
            </a:extLst>
          </p:cNvPr>
          <p:cNvSpPr txBox="1"/>
          <p:nvPr/>
        </p:nvSpPr>
        <p:spPr>
          <a:xfrm>
            <a:off x="9212389" y="4702943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h</a:t>
            </a:r>
            <a:endParaRPr lang="he-IL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Angry, Comic, Comic Characters, Emotion">
            <a:extLst>
              <a:ext uri="{FF2B5EF4-FFF2-40B4-BE49-F238E27FC236}">
                <a16:creationId xmlns:a16="http://schemas.microsoft.com/office/drawing/2014/main" id="{E3ABF164-0C0C-45A2-A9FB-B2DD4DE7D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872" y="2820193"/>
            <a:ext cx="1429506" cy="142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7BCE555-A630-41E7-A9AD-EDE7FAC5A59C}"/>
              </a:ext>
            </a:extLst>
          </p:cNvPr>
          <p:cNvSpPr txBox="1"/>
          <p:nvPr/>
        </p:nvSpPr>
        <p:spPr>
          <a:xfrm>
            <a:off x="245104" y="1187579"/>
            <a:ext cx="461745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Write the numbers from </a:t>
            </a:r>
            <a:endParaRPr lang="en-US" sz="2800" dirty="0" smtClean="0">
              <a:latin typeface="Comic Sans MS" panose="030F0702030302020204" pitchFamily="66" charset="0"/>
            </a:endParaRPr>
          </a:p>
          <a:p>
            <a:r>
              <a:rPr lang="en-US" sz="2800" dirty="0" smtClean="0">
                <a:latin typeface="Comic Sans MS" panose="030F0702030302020204" pitchFamily="66" charset="0"/>
              </a:rPr>
              <a:t>1 </a:t>
            </a:r>
            <a:r>
              <a:rPr lang="en-US" sz="2800" dirty="0">
                <a:latin typeface="Comic Sans MS" panose="030F0702030302020204" pitchFamily="66" charset="0"/>
              </a:rPr>
              <a:t>to 9 in your notebook</a:t>
            </a:r>
            <a:r>
              <a:rPr lang="en-US" dirty="0">
                <a:latin typeface="Comic Sans MS" panose="030F0702030302020204" pitchFamily="66" charset="0"/>
              </a:rPr>
              <a:t>.</a:t>
            </a:r>
            <a:endParaRPr lang="he-IL" dirty="0">
              <a:latin typeface="Comic Sans MS" panose="030F0702030302020204" pitchFamily="66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3848AC-77D2-4F4A-8764-2E8E643917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372" y="3462459"/>
            <a:ext cx="2516439" cy="3134156"/>
          </a:xfrm>
          <a:prstGeom prst="rect">
            <a:avLst/>
          </a:prstGeom>
        </p:spPr>
      </p:pic>
      <p:pic>
        <p:nvPicPr>
          <p:cNvPr id="28" name="Content Placeholder 16" descr="A picture containing rug&#10;&#10;Description automatically generated">
            <a:extLst>
              <a:ext uri="{FF2B5EF4-FFF2-40B4-BE49-F238E27FC236}">
                <a16:creationId xmlns:a16="http://schemas.microsoft.com/office/drawing/2014/main" id="{65FA096C-B2EB-47C0-89C6-177A0AD415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812" y="1353129"/>
            <a:ext cx="1721591" cy="1158267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4A4B9B2D-B8E4-4A13-A45B-0789E5EE6721}"/>
              </a:ext>
            </a:extLst>
          </p:cNvPr>
          <p:cNvSpPr/>
          <p:nvPr/>
        </p:nvSpPr>
        <p:spPr>
          <a:xfrm>
            <a:off x="160017" y="3423208"/>
            <a:ext cx="497338" cy="3212190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E66DBF-037A-4463-95FB-3AE7F069A94D}"/>
              </a:ext>
            </a:extLst>
          </p:cNvPr>
          <p:cNvSpPr txBox="1"/>
          <p:nvPr/>
        </p:nvSpPr>
        <p:spPr>
          <a:xfrm>
            <a:off x="235471" y="2203370"/>
            <a:ext cx="489797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I’m going to say the new words.</a:t>
            </a:r>
            <a:endParaRPr lang="he-IL" sz="2400" dirty="0"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B5B508-5120-4E91-8E97-5B49F0D577E3}"/>
              </a:ext>
            </a:extLst>
          </p:cNvPr>
          <p:cNvSpPr txBox="1"/>
          <p:nvPr/>
        </p:nvSpPr>
        <p:spPr>
          <a:xfrm>
            <a:off x="248854" y="2790969"/>
            <a:ext cx="466390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Let’s do the first one </a:t>
            </a:r>
            <a:r>
              <a:rPr lang="en-US" sz="2400" dirty="0" smtClean="0">
                <a:latin typeface="Comic Sans MS" panose="030F0702030302020204" pitchFamily="66" charset="0"/>
              </a:rPr>
              <a:t>together.</a:t>
            </a:r>
            <a:endParaRPr lang="he-IL" sz="2400" dirty="0">
              <a:highlight>
                <a:srgbClr val="00FFFF"/>
              </a:highlight>
              <a:latin typeface="Comic Sans MS" panose="030F0702030302020204" pitchFamily="66" charset="0"/>
            </a:endParaRPr>
          </a:p>
        </p:txBody>
      </p:sp>
      <p:sp>
        <p:nvSpPr>
          <p:cNvPr id="26" name="מציין מיקום טקסט 2"/>
          <p:cNvSpPr>
            <a:spLocks noGrp="1"/>
          </p:cNvSpPr>
          <p:nvPr>
            <p:ph type="body" sz="quarter" idx="11"/>
          </p:nvPr>
        </p:nvSpPr>
        <p:spPr>
          <a:xfrm>
            <a:off x="891681" y="244241"/>
            <a:ext cx="10986828" cy="628195"/>
          </a:xfrm>
        </p:spPr>
        <p:txBody>
          <a:bodyPr>
            <a:no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Write the letter of the picture in the order you hear the </a:t>
            </a:r>
            <a:r>
              <a:rPr lang="en-US" sz="2700" dirty="0" smtClean="0">
                <a:latin typeface="Comic Sans MS" panose="030F0702030302020204" pitchFamily="66" charset="0"/>
              </a:rPr>
              <a:t>words</a:t>
            </a:r>
            <a:endParaRPr lang="he-IL" sz="27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2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FF36F63F-2E58-4AF0-9EE1-36A826F9B9DF}"/>
              </a:ext>
            </a:extLst>
          </p:cNvPr>
          <p:cNvSpPr/>
          <p:nvPr/>
        </p:nvSpPr>
        <p:spPr>
          <a:xfrm>
            <a:off x="9683024" y="1279481"/>
            <a:ext cx="326194" cy="311409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37F7266E-8146-4818-8112-E10325563E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49" b="7849"/>
          <a:stretch>
            <a:fillRect/>
          </a:stretch>
        </p:blipFill>
        <p:spPr>
          <a:xfrm>
            <a:off x="7707770" y="1264686"/>
            <a:ext cx="1605918" cy="1268047"/>
          </a:xfrm>
          <a:prstGeom prst="rect">
            <a:avLst/>
          </a:prstGeom>
        </p:spPr>
      </p:pic>
      <p:pic>
        <p:nvPicPr>
          <p:cNvPr id="10" name="Picture Placeholder 5" descr="A drawing of a person&#10;&#10;Description automatically generated">
            <a:extLst>
              <a:ext uri="{FF2B5EF4-FFF2-40B4-BE49-F238E27FC236}">
                <a16:creationId xmlns:a16="http://schemas.microsoft.com/office/drawing/2014/main" id="{22A8817A-28DF-480D-96BF-1DFA930C6D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48" t="20872" r="8418" b="26041"/>
          <a:stretch/>
        </p:blipFill>
        <p:spPr>
          <a:xfrm>
            <a:off x="10010946" y="1534014"/>
            <a:ext cx="1624615" cy="1038688"/>
          </a:xfrm>
          <a:prstGeom prst="rect">
            <a:avLst/>
          </a:prstGeom>
        </p:spPr>
      </p:pic>
      <p:pic>
        <p:nvPicPr>
          <p:cNvPr id="11" name="Picture Placeholder 9">
            <a:extLst>
              <a:ext uri="{FF2B5EF4-FFF2-40B4-BE49-F238E27FC236}">
                <a16:creationId xmlns:a16="http://schemas.microsoft.com/office/drawing/2014/main" id="{EBF6260C-331E-4B7D-96B5-8206445DCE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7" t="-3334" r="1597" b="8442"/>
          <a:stretch/>
        </p:blipFill>
        <p:spPr>
          <a:xfrm>
            <a:off x="5678567" y="2764800"/>
            <a:ext cx="1344943" cy="1544194"/>
          </a:xfrm>
          <a:prstGeom prst="rect">
            <a:avLst/>
          </a:prstGeom>
        </p:spPr>
      </p:pic>
      <p:pic>
        <p:nvPicPr>
          <p:cNvPr id="12" name="Picture Placeholder 5" descr="A picture containing large, table, bunch, display&#10;&#10;Description automatically generated">
            <a:extLst>
              <a:ext uri="{FF2B5EF4-FFF2-40B4-BE49-F238E27FC236}">
                <a16:creationId xmlns:a16="http://schemas.microsoft.com/office/drawing/2014/main" id="{B33896EE-FD4B-443D-A6DF-16B365BF7B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260" r="13260"/>
          <a:stretch>
            <a:fillRect/>
          </a:stretch>
        </p:blipFill>
        <p:spPr>
          <a:xfrm>
            <a:off x="7687389" y="2949466"/>
            <a:ext cx="1646679" cy="1300233"/>
          </a:xfrm>
          <a:prstGeom prst="rect">
            <a:avLst/>
          </a:prstGeom>
        </p:spPr>
      </p:pic>
      <p:pic>
        <p:nvPicPr>
          <p:cNvPr id="14" name="Picture 1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80DE6DF-1771-4D43-89C4-9BF42ACB61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8782" y="4887609"/>
            <a:ext cx="1673342" cy="1289354"/>
          </a:xfrm>
          <a:prstGeom prst="rect">
            <a:avLst/>
          </a:prstGeom>
        </p:spPr>
      </p:pic>
      <p:pic>
        <p:nvPicPr>
          <p:cNvPr id="15" name="Picture 14" descr="A picture containing object, lit, room, light&#10;&#10;Description automatically generated">
            <a:extLst>
              <a:ext uri="{FF2B5EF4-FFF2-40B4-BE49-F238E27FC236}">
                <a16:creationId xmlns:a16="http://schemas.microsoft.com/office/drawing/2014/main" id="{C04EDCC4-9BAB-4573-963F-CDD16F33AB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729" t="20947" r="23110" b="13666"/>
          <a:stretch/>
        </p:blipFill>
        <p:spPr>
          <a:xfrm>
            <a:off x="9146246" y="4551361"/>
            <a:ext cx="1535125" cy="1745511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556E0C-657C-49B5-8BC4-E1FE1395BEAA}"/>
              </a:ext>
            </a:extLst>
          </p:cNvPr>
          <p:cNvSpPr txBox="1"/>
          <p:nvPr/>
        </p:nvSpPr>
        <p:spPr>
          <a:xfrm>
            <a:off x="5158066" y="1247719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a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57C9D7-33DC-402D-9623-0BDA42B4F50A}"/>
              </a:ext>
            </a:extLst>
          </p:cNvPr>
          <p:cNvSpPr txBox="1"/>
          <p:nvPr/>
        </p:nvSpPr>
        <p:spPr>
          <a:xfrm>
            <a:off x="7380441" y="1242294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b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9A8C8E-39B8-4BF9-9874-B29AC9514AD6}"/>
              </a:ext>
            </a:extLst>
          </p:cNvPr>
          <p:cNvSpPr txBox="1"/>
          <p:nvPr/>
        </p:nvSpPr>
        <p:spPr>
          <a:xfrm>
            <a:off x="7380441" y="2698428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e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4CE052-E54B-4C8B-A457-86A647D3C381}"/>
              </a:ext>
            </a:extLst>
          </p:cNvPr>
          <p:cNvSpPr txBox="1"/>
          <p:nvPr/>
        </p:nvSpPr>
        <p:spPr>
          <a:xfrm>
            <a:off x="9683024" y="2764800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f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80F067-CEE8-4AD0-A1BC-6BF66E4F65EA}"/>
              </a:ext>
            </a:extLst>
          </p:cNvPr>
          <p:cNvSpPr txBox="1"/>
          <p:nvPr/>
        </p:nvSpPr>
        <p:spPr>
          <a:xfrm>
            <a:off x="6263335" y="4702943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g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4E14B9-D0C7-4072-AC52-00BA0ED5CBD5}"/>
              </a:ext>
            </a:extLst>
          </p:cNvPr>
          <p:cNvSpPr txBox="1"/>
          <p:nvPr/>
        </p:nvSpPr>
        <p:spPr>
          <a:xfrm>
            <a:off x="9212389" y="4702943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h</a:t>
            </a:r>
            <a:endParaRPr lang="he-IL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Angry, Comic, Comic Characters, Emotion">
            <a:extLst>
              <a:ext uri="{FF2B5EF4-FFF2-40B4-BE49-F238E27FC236}">
                <a16:creationId xmlns:a16="http://schemas.microsoft.com/office/drawing/2014/main" id="{E3ABF164-0C0C-45A2-A9FB-B2DD4DE7D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872" y="2820193"/>
            <a:ext cx="1429506" cy="142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E66DBF-037A-4463-95FB-3AE7F069A94D}"/>
              </a:ext>
            </a:extLst>
          </p:cNvPr>
          <p:cNvSpPr txBox="1"/>
          <p:nvPr/>
        </p:nvSpPr>
        <p:spPr>
          <a:xfrm>
            <a:off x="235471" y="2203370"/>
            <a:ext cx="489797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I’m going to say the new words.</a:t>
            </a:r>
            <a:endParaRPr lang="he-IL" sz="2400" dirty="0">
              <a:latin typeface="Comic Sans MS" panose="030F0702030302020204" pitchFamily="6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6B5B508-5120-4E91-8E97-5B49F0D577E3}"/>
              </a:ext>
            </a:extLst>
          </p:cNvPr>
          <p:cNvSpPr txBox="1"/>
          <p:nvPr/>
        </p:nvSpPr>
        <p:spPr>
          <a:xfrm>
            <a:off x="248854" y="2790969"/>
            <a:ext cx="466390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Let’s do the first one </a:t>
            </a:r>
            <a:r>
              <a:rPr lang="en-US" sz="2400" dirty="0" smtClean="0">
                <a:latin typeface="Comic Sans MS" panose="030F0702030302020204" pitchFamily="66" charset="0"/>
              </a:rPr>
              <a:t>together.</a:t>
            </a:r>
            <a:endParaRPr lang="he-IL" sz="2400" dirty="0">
              <a:highlight>
                <a:srgbClr val="00FFFF"/>
              </a:highlight>
              <a:latin typeface="Comic Sans MS" panose="030F0702030302020204" pitchFamily="66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CE555-A630-41E7-A9AD-EDE7FAC5A59C}"/>
              </a:ext>
            </a:extLst>
          </p:cNvPr>
          <p:cNvSpPr txBox="1"/>
          <p:nvPr/>
        </p:nvSpPr>
        <p:spPr>
          <a:xfrm>
            <a:off x="245104" y="1187579"/>
            <a:ext cx="461745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Write the numbers from </a:t>
            </a:r>
            <a:endParaRPr lang="en-US" sz="2800" dirty="0" smtClean="0">
              <a:latin typeface="Comic Sans MS" panose="030F0702030302020204" pitchFamily="66" charset="0"/>
            </a:endParaRPr>
          </a:p>
          <a:p>
            <a:r>
              <a:rPr lang="en-US" sz="2800" dirty="0" smtClean="0">
                <a:latin typeface="Comic Sans MS" panose="030F0702030302020204" pitchFamily="66" charset="0"/>
              </a:rPr>
              <a:t>1 </a:t>
            </a:r>
            <a:r>
              <a:rPr lang="en-US" sz="2800" dirty="0">
                <a:latin typeface="Comic Sans MS" panose="030F0702030302020204" pitchFamily="66" charset="0"/>
              </a:rPr>
              <a:t>to 9 in your notebook</a:t>
            </a:r>
            <a:r>
              <a:rPr lang="en-US" dirty="0">
                <a:latin typeface="Comic Sans MS" panose="030F0702030302020204" pitchFamily="66" charset="0"/>
              </a:rPr>
              <a:t>.</a:t>
            </a:r>
            <a:endParaRPr lang="he-IL" dirty="0">
              <a:latin typeface="Comic Sans MS" panose="030F0702030302020204" pitchFamily="66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3848AC-77D2-4F4A-8764-2E8E643917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372" y="3462225"/>
            <a:ext cx="2516439" cy="31341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B13E005-352C-4B89-B99E-ED583DB84B5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92"/>
          <a:stretch/>
        </p:blipFill>
        <p:spPr>
          <a:xfrm>
            <a:off x="423001" y="3453414"/>
            <a:ext cx="2157807" cy="3116317"/>
          </a:xfrm>
          <a:prstGeom prst="rect">
            <a:avLst/>
          </a:prstGeom>
        </p:spPr>
      </p:pic>
      <p:pic>
        <p:nvPicPr>
          <p:cNvPr id="28" name="Content Placeholder 16" descr="A picture containing rug&#10;&#10;Description automatically generated">
            <a:extLst>
              <a:ext uri="{FF2B5EF4-FFF2-40B4-BE49-F238E27FC236}">
                <a16:creationId xmlns:a16="http://schemas.microsoft.com/office/drawing/2014/main" id="{65FA096C-B2EB-47C0-89C6-177A0AD415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812" y="1353129"/>
            <a:ext cx="1721591" cy="1158267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4A4B9B2D-B8E4-4A13-A45B-0789E5EE6721}"/>
              </a:ext>
            </a:extLst>
          </p:cNvPr>
          <p:cNvSpPr/>
          <p:nvPr/>
        </p:nvSpPr>
        <p:spPr>
          <a:xfrm>
            <a:off x="160017" y="3423208"/>
            <a:ext cx="497338" cy="3212190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F6F81E-22AF-4934-A8D8-8619FE27866B}"/>
              </a:ext>
            </a:extLst>
          </p:cNvPr>
          <p:cNvSpPr txBox="1"/>
          <p:nvPr/>
        </p:nvSpPr>
        <p:spPr>
          <a:xfrm>
            <a:off x="5164554" y="2698428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d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0" name="מציין מיקום טקסט 2"/>
          <p:cNvSpPr>
            <a:spLocks noGrp="1"/>
          </p:cNvSpPr>
          <p:nvPr>
            <p:ph type="body" sz="quarter" idx="11"/>
          </p:nvPr>
        </p:nvSpPr>
        <p:spPr>
          <a:xfrm>
            <a:off x="891681" y="244241"/>
            <a:ext cx="10986828" cy="628195"/>
          </a:xfrm>
        </p:spPr>
        <p:txBody>
          <a:bodyPr>
            <a:no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Write the letter of the picture in the order you hear the </a:t>
            </a:r>
            <a:r>
              <a:rPr lang="en-US" sz="2700" dirty="0" smtClean="0">
                <a:latin typeface="Comic Sans MS" panose="030F0702030302020204" pitchFamily="66" charset="0"/>
              </a:rPr>
              <a:t>words</a:t>
            </a:r>
            <a:endParaRPr lang="he-IL" sz="2700" dirty="0">
              <a:latin typeface="Comic Sans MS" panose="030F0702030302020204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DCD823-E837-41AA-8AC8-291E87D52A13}"/>
              </a:ext>
            </a:extLst>
          </p:cNvPr>
          <p:cNvSpPr txBox="1"/>
          <p:nvPr/>
        </p:nvSpPr>
        <p:spPr>
          <a:xfrm>
            <a:off x="9684752" y="1245747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c</a:t>
            </a:r>
            <a:endParaRPr lang="he-IL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23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FF36F63F-2E58-4AF0-9EE1-36A826F9B9DF}"/>
              </a:ext>
            </a:extLst>
          </p:cNvPr>
          <p:cNvSpPr/>
          <p:nvPr/>
        </p:nvSpPr>
        <p:spPr>
          <a:xfrm>
            <a:off x="9683024" y="1279481"/>
            <a:ext cx="326194" cy="311409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37F7266E-8146-4818-8112-E10325563E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49" b="7849"/>
          <a:stretch>
            <a:fillRect/>
          </a:stretch>
        </p:blipFill>
        <p:spPr>
          <a:xfrm>
            <a:off x="7707770" y="1264686"/>
            <a:ext cx="1605918" cy="1268047"/>
          </a:xfrm>
          <a:prstGeom prst="rect">
            <a:avLst/>
          </a:prstGeom>
        </p:spPr>
      </p:pic>
      <p:pic>
        <p:nvPicPr>
          <p:cNvPr id="10" name="Picture Placeholder 5" descr="A drawing of a person&#10;&#10;Description automatically generated">
            <a:extLst>
              <a:ext uri="{FF2B5EF4-FFF2-40B4-BE49-F238E27FC236}">
                <a16:creationId xmlns:a16="http://schemas.microsoft.com/office/drawing/2014/main" id="{22A8817A-28DF-480D-96BF-1DFA930C6D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48" t="20872" r="8418" b="26041"/>
          <a:stretch/>
        </p:blipFill>
        <p:spPr>
          <a:xfrm>
            <a:off x="10010946" y="1534014"/>
            <a:ext cx="1624615" cy="1038688"/>
          </a:xfrm>
          <a:prstGeom prst="rect">
            <a:avLst/>
          </a:prstGeom>
        </p:spPr>
      </p:pic>
      <p:pic>
        <p:nvPicPr>
          <p:cNvPr id="11" name="Picture Placeholder 9">
            <a:extLst>
              <a:ext uri="{FF2B5EF4-FFF2-40B4-BE49-F238E27FC236}">
                <a16:creationId xmlns:a16="http://schemas.microsoft.com/office/drawing/2014/main" id="{EBF6260C-331E-4B7D-96B5-8206445DCE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7" t="-3334" r="1597" b="8442"/>
          <a:stretch/>
        </p:blipFill>
        <p:spPr>
          <a:xfrm>
            <a:off x="5678567" y="2764800"/>
            <a:ext cx="1344943" cy="1544194"/>
          </a:xfrm>
          <a:prstGeom prst="rect">
            <a:avLst/>
          </a:prstGeom>
        </p:spPr>
      </p:pic>
      <p:pic>
        <p:nvPicPr>
          <p:cNvPr id="12" name="Picture Placeholder 5" descr="A picture containing large, table, bunch, display&#10;&#10;Description automatically generated">
            <a:extLst>
              <a:ext uri="{FF2B5EF4-FFF2-40B4-BE49-F238E27FC236}">
                <a16:creationId xmlns:a16="http://schemas.microsoft.com/office/drawing/2014/main" id="{B33896EE-FD4B-443D-A6DF-16B365BF7B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260" r="13260"/>
          <a:stretch>
            <a:fillRect/>
          </a:stretch>
        </p:blipFill>
        <p:spPr>
          <a:xfrm>
            <a:off x="7687389" y="2949466"/>
            <a:ext cx="1646679" cy="1300233"/>
          </a:xfrm>
          <a:prstGeom prst="rect">
            <a:avLst/>
          </a:prstGeom>
        </p:spPr>
      </p:pic>
      <p:pic>
        <p:nvPicPr>
          <p:cNvPr id="14" name="Picture 1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80DE6DF-1771-4D43-89C4-9BF42ACB61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8782" y="4887609"/>
            <a:ext cx="1673342" cy="1289354"/>
          </a:xfrm>
          <a:prstGeom prst="rect">
            <a:avLst/>
          </a:prstGeom>
        </p:spPr>
      </p:pic>
      <p:pic>
        <p:nvPicPr>
          <p:cNvPr id="15" name="Picture 14" descr="A picture containing object, lit, room, light&#10;&#10;Description automatically generated">
            <a:extLst>
              <a:ext uri="{FF2B5EF4-FFF2-40B4-BE49-F238E27FC236}">
                <a16:creationId xmlns:a16="http://schemas.microsoft.com/office/drawing/2014/main" id="{C04EDCC4-9BAB-4573-963F-CDD16F33AB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729" t="20947" r="23110" b="13666"/>
          <a:stretch/>
        </p:blipFill>
        <p:spPr>
          <a:xfrm>
            <a:off x="9146246" y="4551361"/>
            <a:ext cx="1535125" cy="1745511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556E0C-657C-49B5-8BC4-E1FE1395BEAA}"/>
              </a:ext>
            </a:extLst>
          </p:cNvPr>
          <p:cNvSpPr txBox="1"/>
          <p:nvPr/>
        </p:nvSpPr>
        <p:spPr>
          <a:xfrm>
            <a:off x="5158066" y="1247719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a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57C9D7-33DC-402D-9623-0BDA42B4F50A}"/>
              </a:ext>
            </a:extLst>
          </p:cNvPr>
          <p:cNvSpPr txBox="1"/>
          <p:nvPr/>
        </p:nvSpPr>
        <p:spPr>
          <a:xfrm>
            <a:off x="7380441" y="1242294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b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9A8C8E-39B8-4BF9-9874-B29AC9514AD6}"/>
              </a:ext>
            </a:extLst>
          </p:cNvPr>
          <p:cNvSpPr txBox="1"/>
          <p:nvPr/>
        </p:nvSpPr>
        <p:spPr>
          <a:xfrm>
            <a:off x="7380441" y="2698428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e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4CE052-E54B-4C8B-A457-86A647D3C381}"/>
              </a:ext>
            </a:extLst>
          </p:cNvPr>
          <p:cNvSpPr txBox="1"/>
          <p:nvPr/>
        </p:nvSpPr>
        <p:spPr>
          <a:xfrm>
            <a:off x="9683024" y="2764800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f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80F067-CEE8-4AD0-A1BC-6BF66E4F65EA}"/>
              </a:ext>
            </a:extLst>
          </p:cNvPr>
          <p:cNvSpPr txBox="1"/>
          <p:nvPr/>
        </p:nvSpPr>
        <p:spPr>
          <a:xfrm>
            <a:off x="6263335" y="4702943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g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4E14B9-D0C7-4072-AC52-00BA0ED5CBD5}"/>
              </a:ext>
            </a:extLst>
          </p:cNvPr>
          <p:cNvSpPr txBox="1"/>
          <p:nvPr/>
        </p:nvSpPr>
        <p:spPr>
          <a:xfrm>
            <a:off x="9212389" y="4702943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h</a:t>
            </a:r>
            <a:endParaRPr lang="he-IL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Angry, Comic, Comic Characters, Emotion">
            <a:extLst>
              <a:ext uri="{FF2B5EF4-FFF2-40B4-BE49-F238E27FC236}">
                <a16:creationId xmlns:a16="http://schemas.microsoft.com/office/drawing/2014/main" id="{E3ABF164-0C0C-45A2-A9FB-B2DD4DE7D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872" y="2820193"/>
            <a:ext cx="1429506" cy="142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ontent Placeholder 16" descr="A picture containing rug&#10;&#10;Description automatically generated">
            <a:extLst>
              <a:ext uri="{FF2B5EF4-FFF2-40B4-BE49-F238E27FC236}">
                <a16:creationId xmlns:a16="http://schemas.microsoft.com/office/drawing/2014/main" id="{65FA096C-B2EB-47C0-89C6-177A0AD415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812" y="1353129"/>
            <a:ext cx="1721591" cy="115826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7F6F81E-22AF-4934-A8D8-8619FE27866B}"/>
              </a:ext>
            </a:extLst>
          </p:cNvPr>
          <p:cNvSpPr txBox="1"/>
          <p:nvPr/>
        </p:nvSpPr>
        <p:spPr>
          <a:xfrm>
            <a:off x="5164554" y="2698428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d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0" name="מציין מיקום טקסט 2"/>
          <p:cNvSpPr>
            <a:spLocks noGrp="1"/>
          </p:cNvSpPr>
          <p:nvPr>
            <p:ph type="body" sz="quarter" idx="11"/>
          </p:nvPr>
        </p:nvSpPr>
        <p:spPr>
          <a:xfrm>
            <a:off x="985421" y="244241"/>
            <a:ext cx="10893088" cy="628195"/>
          </a:xfrm>
        </p:spPr>
        <p:txBody>
          <a:bodyPr>
            <a:no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Check your </a:t>
            </a:r>
            <a:r>
              <a:rPr lang="en-US" dirty="0" smtClean="0">
                <a:latin typeface="Comic Sans MS" panose="030F0702030302020204" pitchFamily="66" charset="0"/>
              </a:rPr>
              <a:t>answers</a:t>
            </a:r>
            <a:endParaRPr lang="he-IL" dirty="0">
              <a:latin typeface="Comic Sans MS" panose="030F0702030302020204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DCD823-E837-41AA-8AC8-291E87D52A13}"/>
              </a:ext>
            </a:extLst>
          </p:cNvPr>
          <p:cNvSpPr txBox="1"/>
          <p:nvPr/>
        </p:nvSpPr>
        <p:spPr>
          <a:xfrm>
            <a:off x="9684752" y="1245747"/>
            <a:ext cx="326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c</a:t>
            </a:r>
            <a:endParaRPr lang="he-IL" b="1" dirty="0">
              <a:latin typeface="Comic Sans MS" panose="030F0702030302020204" pitchFamily="66" charset="0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4E331D43-CE84-44F4-920E-975A0BADD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048" y="1691288"/>
            <a:ext cx="2729121" cy="415532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5370311-95F1-43F1-B073-8E479BDC79F5}"/>
              </a:ext>
            </a:extLst>
          </p:cNvPr>
          <p:cNvSpPr txBox="1"/>
          <p:nvPr/>
        </p:nvSpPr>
        <p:spPr>
          <a:xfrm rot="20297486">
            <a:off x="2424063" y="5371604"/>
            <a:ext cx="27291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Great Job!!!</a:t>
            </a:r>
            <a:endParaRPr lang="he-IL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34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טקסט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Before we read </a:t>
            </a:r>
            <a:r>
              <a:rPr lang="en-US" dirty="0">
                <a:latin typeface="Comic Sans MS" panose="030F0702030302020204" pitchFamily="66" charset="0"/>
              </a:rPr>
              <a:t>the story…</a:t>
            </a:r>
            <a:endParaRPr lang="he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91159" y="1610517"/>
            <a:ext cx="9572625" cy="3844925"/>
          </a:xfrm>
        </p:spPr>
        <p:txBody>
          <a:bodyPr>
            <a:normAutofit/>
          </a:bodyPr>
          <a:lstStyle/>
          <a:p>
            <a:pPr marL="0" indent="0" algn="ctr" rtl="0">
              <a:buNone/>
            </a:pPr>
            <a:r>
              <a:rPr lang="en-US" sz="3600" dirty="0">
                <a:latin typeface="Comic Sans MS" panose="030F0702030302020204" pitchFamily="66" charset="0"/>
              </a:rPr>
              <a:t>The Good in Everything</a:t>
            </a:r>
            <a:endParaRPr lang="he-IL" sz="3600"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7A9591-26ED-4DA8-8467-B51C7EDDD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37" y="2790449"/>
            <a:ext cx="2826164" cy="1485062"/>
          </a:xfrm>
          <a:prstGeom prst="rect">
            <a:avLst/>
          </a:prstGeom>
        </p:spPr>
      </p:pic>
      <p:pic>
        <p:nvPicPr>
          <p:cNvPr id="7" name="Picture 6" descr="A picture containing text, graffiti&#10;&#10;Description automatically generated">
            <a:extLst>
              <a:ext uri="{FF2B5EF4-FFF2-40B4-BE49-F238E27FC236}">
                <a16:creationId xmlns:a16="http://schemas.microsoft.com/office/drawing/2014/main" id="{C4B50718-C54F-491D-B79A-7FCCC4881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459" y="2477010"/>
            <a:ext cx="2233634" cy="274853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82A9B6B-5A97-4FB8-BF94-6C4BE3F01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967220"/>
            <a:ext cx="2823032" cy="1768110"/>
          </a:xfrm>
          <a:prstGeom prst="rect">
            <a:avLst/>
          </a:prstGeom>
        </p:spPr>
      </p:pic>
      <p:pic>
        <p:nvPicPr>
          <p:cNvPr id="12" name="Picture 11" descr="A picture containing photo, group, wooden, old&#10;&#10;Description automatically generated">
            <a:extLst>
              <a:ext uri="{FF2B5EF4-FFF2-40B4-BE49-F238E27FC236}">
                <a16:creationId xmlns:a16="http://schemas.microsoft.com/office/drawing/2014/main" id="{F952B817-061B-401D-ADA9-30E721A190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1005" y="2783327"/>
            <a:ext cx="2585558" cy="21358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9A8B7A-5330-45C5-A108-A0206C14382A}"/>
              </a:ext>
            </a:extLst>
          </p:cNvPr>
          <p:cNvSpPr txBox="1"/>
          <p:nvPr/>
        </p:nvSpPr>
        <p:spPr>
          <a:xfrm>
            <a:off x="499740" y="5952603"/>
            <a:ext cx="5523722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Open A Book by Rena </a:t>
            </a:r>
            <a:r>
              <a:rPr lang="en-US" sz="2400" dirty="0" err="1"/>
              <a:t>Keynam</a:t>
            </a:r>
            <a:r>
              <a:rPr lang="en-US" sz="2400" dirty="0"/>
              <a:t>, UPP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9659114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טקסט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/>
            <a:r>
              <a:rPr lang="en-US" dirty="0">
                <a:latin typeface="Comic Sans MS" panose="030F0702030302020204" pitchFamily="66" charset="0"/>
              </a:rPr>
              <a:t>The Good in Everything</a:t>
            </a:r>
            <a:endParaRPr lang="he-IL"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7A9591-26ED-4DA8-8467-B51C7EDDD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764" y="1193266"/>
            <a:ext cx="3669837" cy="2091472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8753" y="1776987"/>
            <a:ext cx="7613649" cy="1097173"/>
          </a:xfrm>
        </p:spPr>
        <p:txBody>
          <a:bodyPr>
            <a:normAutofit/>
          </a:bodyPr>
          <a:lstStyle/>
          <a:p>
            <a:pPr algn="l" rtl="0"/>
            <a:r>
              <a:rPr lang="en-US" dirty="0">
                <a:latin typeface="Comic Sans MS" panose="030F0702030302020204" pitchFamily="66" charset="0"/>
              </a:rPr>
              <a:t>Do you remember who the story is about</a:t>
            </a:r>
            <a:r>
              <a:rPr lang="en-US" dirty="0" smtClean="0">
                <a:latin typeface="Comic Sans MS" panose="030F0702030302020204" pitchFamily="66" charset="0"/>
              </a:rPr>
              <a:t>?</a:t>
            </a:r>
            <a:endParaRPr lang="en-US" dirty="0">
              <a:latin typeface="Comic Sans MS" panose="030F0702030302020204" pitchFamily="66" charset="0"/>
            </a:endParaRPr>
          </a:p>
          <a:p>
            <a:pPr marL="0" indent="0" algn="l" rtl="0">
              <a:buNone/>
            </a:pPr>
            <a:r>
              <a:rPr lang="en-US" b="1" dirty="0" smtClean="0">
                <a:latin typeface="Comic Sans MS" panose="030F0702030302020204" pitchFamily="66" charset="0"/>
              </a:rPr>
              <a:t>  </a:t>
            </a:r>
            <a:endParaRPr lang="en-US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531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טקסט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/>
            <a:r>
              <a:rPr lang="en-US" dirty="0">
                <a:latin typeface="Comic Sans MS" panose="030F0702030302020204" pitchFamily="66" charset="0"/>
              </a:rPr>
              <a:t>The Good in Everything</a:t>
            </a:r>
            <a:endParaRPr lang="he-IL"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7A9591-26ED-4DA8-8467-B51C7EDDD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764" y="1193266"/>
            <a:ext cx="3669837" cy="2091472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8753" y="1776987"/>
            <a:ext cx="7613649" cy="1097173"/>
          </a:xfrm>
        </p:spPr>
        <p:txBody>
          <a:bodyPr>
            <a:normAutofit/>
          </a:bodyPr>
          <a:lstStyle/>
          <a:p>
            <a:pPr algn="l" rtl="0"/>
            <a:r>
              <a:rPr lang="en-US" dirty="0">
                <a:latin typeface="Comic Sans MS" panose="030F0702030302020204" pitchFamily="66" charset="0"/>
              </a:rPr>
              <a:t>Do you remember who the </a:t>
            </a:r>
            <a:r>
              <a:rPr lang="en-US" dirty="0" smtClean="0">
                <a:latin typeface="Comic Sans MS" panose="030F0702030302020204" pitchFamily="66" charset="0"/>
              </a:rPr>
              <a:t>story </a:t>
            </a:r>
            <a:r>
              <a:rPr lang="en-US" dirty="0">
                <a:latin typeface="Comic Sans MS" panose="030F0702030302020204" pitchFamily="66" charset="0"/>
              </a:rPr>
              <a:t>is about</a:t>
            </a:r>
            <a:r>
              <a:rPr lang="en-US" dirty="0" smtClean="0">
                <a:latin typeface="Comic Sans MS" panose="030F0702030302020204" pitchFamily="66" charset="0"/>
              </a:rPr>
              <a:t>?</a:t>
            </a:r>
            <a:endParaRPr lang="en-US" dirty="0">
              <a:latin typeface="Comic Sans MS" panose="030F0702030302020204" pitchFamily="66" charset="0"/>
            </a:endParaRPr>
          </a:p>
          <a:p>
            <a:pPr marL="0" indent="0" algn="l" rtl="0">
              <a:buNone/>
            </a:pPr>
            <a:r>
              <a:rPr lang="en-US" b="1" dirty="0" smtClean="0">
                <a:latin typeface="Comic Sans MS" panose="030F0702030302020204" pitchFamily="66" charset="0"/>
              </a:rPr>
              <a:t>  </a:t>
            </a:r>
            <a:r>
              <a:rPr lang="en-US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Who -</a:t>
            </a:r>
            <a:r>
              <a:rPr lang="en-US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Comic Sans MS" panose="030F0702030302020204" pitchFamily="66" charset="0"/>
              </a:rPr>
              <a:t>Rabbi </a:t>
            </a:r>
            <a:r>
              <a:rPr lang="en-US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Akiva</a:t>
            </a:r>
            <a:endParaRPr lang="en-US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marL="0" indent="0" algn="l" rtl="0">
              <a:buNone/>
            </a:pPr>
            <a:endParaRPr lang="en-US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4538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טקסט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/>
            <a:r>
              <a:rPr lang="en-US" dirty="0">
                <a:latin typeface="Comic Sans MS" panose="030F0702030302020204" pitchFamily="66" charset="0"/>
              </a:rPr>
              <a:t>The Good in Everything</a:t>
            </a:r>
            <a:endParaRPr lang="he-IL" dirty="0">
              <a:latin typeface="Comic Sans MS" panose="030F0702030302020204" pitchFamily="66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68856" y="3482416"/>
            <a:ext cx="8269117" cy="1362422"/>
          </a:xfrm>
        </p:spPr>
        <p:txBody>
          <a:bodyPr>
            <a:normAutofit/>
          </a:bodyPr>
          <a:lstStyle/>
          <a:p>
            <a:pPr algn="l" rtl="0"/>
            <a:r>
              <a:rPr lang="en-US" dirty="0">
                <a:latin typeface="Comic Sans MS" panose="030F0702030302020204" pitchFamily="66" charset="0"/>
              </a:rPr>
              <a:t>Do you remember where the story takes </a:t>
            </a:r>
            <a:r>
              <a:rPr lang="en-US" dirty="0" smtClean="0">
                <a:latin typeface="Comic Sans MS" panose="030F0702030302020204" pitchFamily="66" charset="0"/>
              </a:rPr>
              <a:t>place?</a:t>
            </a:r>
          </a:p>
          <a:p>
            <a:pPr marL="0" indent="0" algn="l" rtl="0">
              <a:buNone/>
            </a:pP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endParaRPr lang="en-US" dirty="0" smtClean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7A9591-26ED-4DA8-8467-B51C7EDDD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764" y="1193266"/>
            <a:ext cx="3669837" cy="2091472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8753" y="1776987"/>
            <a:ext cx="7613649" cy="1097173"/>
          </a:xfrm>
        </p:spPr>
        <p:txBody>
          <a:bodyPr>
            <a:normAutofit/>
          </a:bodyPr>
          <a:lstStyle/>
          <a:p>
            <a:pPr algn="l" rtl="0"/>
            <a:r>
              <a:rPr lang="en-US" dirty="0">
                <a:latin typeface="Comic Sans MS" panose="030F0702030302020204" pitchFamily="66" charset="0"/>
              </a:rPr>
              <a:t>Do you remember who the story is about</a:t>
            </a:r>
            <a:r>
              <a:rPr lang="en-US" dirty="0" smtClean="0">
                <a:latin typeface="Comic Sans MS" panose="030F0702030302020204" pitchFamily="66" charset="0"/>
              </a:rPr>
              <a:t>?</a:t>
            </a:r>
            <a:endParaRPr lang="en-US" dirty="0">
              <a:latin typeface="Comic Sans MS" panose="030F0702030302020204" pitchFamily="66" charset="0"/>
            </a:endParaRPr>
          </a:p>
          <a:p>
            <a:pPr marL="0" indent="0" algn="l" rtl="0">
              <a:buNone/>
            </a:pPr>
            <a:r>
              <a:rPr lang="en-US" b="1" dirty="0" smtClean="0">
                <a:latin typeface="Comic Sans MS" panose="030F0702030302020204" pitchFamily="66" charset="0"/>
              </a:rPr>
              <a:t>  </a:t>
            </a:r>
            <a:r>
              <a:rPr lang="en-US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Who -</a:t>
            </a:r>
            <a:r>
              <a:rPr lang="en-US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Comic Sans MS" panose="030F0702030302020204" pitchFamily="66" charset="0"/>
              </a:rPr>
              <a:t>Rabbi </a:t>
            </a:r>
            <a:r>
              <a:rPr lang="en-US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Akiva</a:t>
            </a:r>
            <a:endParaRPr lang="en-US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marL="0" indent="0" algn="l" rtl="0">
              <a:buNone/>
            </a:pPr>
            <a:endParaRPr lang="en-US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105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טקסט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/>
            <a:r>
              <a:rPr lang="en-US" dirty="0">
                <a:latin typeface="Comic Sans MS" panose="030F0702030302020204" pitchFamily="66" charset="0"/>
              </a:rPr>
              <a:t>The Good in Everything</a:t>
            </a:r>
            <a:endParaRPr lang="he-IL" dirty="0">
              <a:latin typeface="Comic Sans MS" panose="030F0702030302020204" pitchFamily="66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68856" y="3482416"/>
            <a:ext cx="8269117" cy="1362422"/>
          </a:xfrm>
        </p:spPr>
        <p:txBody>
          <a:bodyPr>
            <a:normAutofit/>
          </a:bodyPr>
          <a:lstStyle/>
          <a:p>
            <a:pPr algn="l" rtl="0"/>
            <a:r>
              <a:rPr lang="en-US" dirty="0">
                <a:latin typeface="Comic Sans MS" panose="030F0702030302020204" pitchFamily="66" charset="0"/>
              </a:rPr>
              <a:t>Do you remember where the story takes </a:t>
            </a:r>
            <a:r>
              <a:rPr lang="en-US" dirty="0" smtClean="0">
                <a:latin typeface="Comic Sans MS" panose="030F0702030302020204" pitchFamily="66" charset="0"/>
              </a:rPr>
              <a:t>place?</a:t>
            </a:r>
          </a:p>
          <a:p>
            <a:pPr marL="0" indent="0" algn="l" rtl="0">
              <a:buNone/>
            </a:pP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Where -</a:t>
            </a:r>
            <a:r>
              <a:rPr lang="en-US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Comic Sans MS" panose="030F0702030302020204" pitchFamily="66" charset="0"/>
              </a:rPr>
              <a:t>in </a:t>
            </a:r>
            <a:r>
              <a:rPr lang="en-US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Eretz</a:t>
            </a:r>
            <a:r>
              <a:rPr lang="en-US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Yisrael</a:t>
            </a:r>
            <a:endParaRPr lang="en-US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marL="0" indent="0" algn="l" rtl="0">
              <a:buNone/>
            </a:pPr>
            <a:endParaRPr lang="en-US" dirty="0" smtClean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7A9591-26ED-4DA8-8467-B51C7EDDD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764" y="1193266"/>
            <a:ext cx="3669837" cy="2091472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8753" y="1776987"/>
            <a:ext cx="7613649" cy="1097173"/>
          </a:xfrm>
        </p:spPr>
        <p:txBody>
          <a:bodyPr>
            <a:normAutofit/>
          </a:bodyPr>
          <a:lstStyle/>
          <a:p>
            <a:pPr algn="l" rtl="0"/>
            <a:r>
              <a:rPr lang="en-US" dirty="0">
                <a:latin typeface="Comic Sans MS" panose="030F0702030302020204" pitchFamily="66" charset="0"/>
              </a:rPr>
              <a:t>Do you remember who the story is about</a:t>
            </a:r>
            <a:r>
              <a:rPr lang="en-US" dirty="0" smtClean="0">
                <a:latin typeface="Comic Sans MS" panose="030F0702030302020204" pitchFamily="66" charset="0"/>
              </a:rPr>
              <a:t>?</a:t>
            </a:r>
            <a:endParaRPr lang="en-US" dirty="0">
              <a:latin typeface="Comic Sans MS" panose="030F0702030302020204" pitchFamily="66" charset="0"/>
            </a:endParaRPr>
          </a:p>
          <a:p>
            <a:pPr marL="0" indent="0" algn="l" rtl="0">
              <a:buNone/>
            </a:pPr>
            <a:r>
              <a:rPr lang="en-US" b="1" dirty="0" smtClean="0">
                <a:latin typeface="Comic Sans MS" panose="030F0702030302020204" pitchFamily="66" charset="0"/>
              </a:rPr>
              <a:t>  </a:t>
            </a:r>
            <a:r>
              <a:rPr lang="en-US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Who -</a:t>
            </a:r>
            <a:r>
              <a:rPr lang="en-US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Comic Sans MS" panose="030F0702030302020204" pitchFamily="66" charset="0"/>
              </a:rPr>
              <a:t>Rabbi </a:t>
            </a:r>
            <a:r>
              <a:rPr lang="en-US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Akiva</a:t>
            </a:r>
            <a:endParaRPr lang="en-US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marL="0" indent="0" algn="l" rtl="0">
              <a:buNone/>
            </a:pPr>
            <a:endParaRPr lang="en-US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365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טקסט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/>
            <a:r>
              <a:rPr lang="en-US" dirty="0">
                <a:latin typeface="Comic Sans MS" panose="030F0702030302020204" pitchFamily="66" charset="0"/>
              </a:rPr>
              <a:t>The Good in Everything</a:t>
            </a:r>
            <a:endParaRPr lang="he-IL" dirty="0">
              <a:latin typeface="Comic Sans MS" panose="030F0702030302020204" pitchFamily="66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68856" y="3482416"/>
            <a:ext cx="8269117" cy="1362422"/>
          </a:xfrm>
        </p:spPr>
        <p:txBody>
          <a:bodyPr>
            <a:normAutofit/>
          </a:bodyPr>
          <a:lstStyle/>
          <a:p>
            <a:pPr algn="l" rtl="0"/>
            <a:r>
              <a:rPr lang="en-US" dirty="0">
                <a:latin typeface="Comic Sans MS" panose="030F0702030302020204" pitchFamily="66" charset="0"/>
              </a:rPr>
              <a:t>Do you remember where the story takes </a:t>
            </a:r>
            <a:r>
              <a:rPr lang="en-US" dirty="0" smtClean="0">
                <a:latin typeface="Comic Sans MS" panose="030F0702030302020204" pitchFamily="66" charset="0"/>
              </a:rPr>
              <a:t>place?</a:t>
            </a:r>
          </a:p>
          <a:p>
            <a:pPr marL="0" indent="0" algn="l" rtl="0">
              <a:buNone/>
            </a:pP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Where -</a:t>
            </a:r>
            <a:r>
              <a:rPr lang="en-US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Comic Sans MS" panose="030F0702030302020204" pitchFamily="66" charset="0"/>
              </a:rPr>
              <a:t>in </a:t>
            </a:r>
            <a:r>
              <a:rPr lang="en-US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Eretz</a:t>
            </a:r>
            <a:r>
              <a:rPr lang="en-US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Yisrael</a:t>
            </a:r>
            <a:endParaRPr lang="en-US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marL="0" indent="0" algn="l" rtl="0">
              <a:buNone/>
            </a:pPr>
            <a:endParaRPr lang="en-US" dirty="0" smtClean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7A9591-26ED-4DA8-8467-B51C7EDDD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764" y="1193266"/>
            <a:ext cx="3669837" cy="2091472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8753" y="1776987"/>
            <a:ext cx="7613649" cy="1097173"/>
          </a:xfrm>
        </p:spPr>
        <p:txBody>
          <a:bodyPr>
            <a:normAutofit/>
          </a:bodyPr>
          <a:lstStyle/>
          <a:p>
            <a:pPr algn="l" rtl="0"/>
            <a:r>
              <a:rPr lang="en-US" dirty="0">
                <a:latin typeface="Comic Sans MS" panose="030F0702030302020204" pitchFamily="66" charset="0"/>
              </a:rPr>
              <a:t>Do you remember who the story is about</a:t>
            </a:r>
            <a:r>
              <a:rPr lang="en-US" dirty="0" smtClean="0">
                <a:latin typeface="Comic Sans MS" panose="030F0702030302020204" pitchFamily="66" charset="0"/>
              </a:rPr>
              <a:t>?</a:t>
            </a:r>
            <a:endParaRPr lang="en-US" dirty="0">
              <a:latin typeface="Comic Sans MS" panose="030F0702030302020204" pitchFamily="66" charset="0"/>
            </a:endParaRPr>
          </a:p>
          <a:p>
            <a:pPr marL="0" indent="0" algn="l" rtl="0">
              <a:buNone/>
            </a:pPr>
            <a:r>
              <a:rPr lang="en-US" b="1" dirty="0" smtClean="0">
                <a:latin typeface="Comic Sans MS" panose="030F0702030302020204" pitchFamily="66" charset="0"/>
              </a:rPr>
              <a:t>  </a:t>
            </a:r>
            <a:r>
              <a:rPr lang="en-US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Who -</a:t>
            </a:r>
            <a:r>
              <a:rPr lang="en-US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Comic Sans MS" panose="030F0702030302020204" pitchFamily="66" charset="0"/>
              </a:rPr>
              <a:t>Rabbi </a:t>
            </a:r>
            <a:r>
              <a:rPr lang="en-US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Akiva</a:t>
            </a:r>
            <a:endParaRPr lang="en-US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marL="0" indent="0" algn="l" rtl="0">
              <a:buNone/>
            </a:pPr>
            <a:endParaRPr lang="en-US" dirty="0" smtClean="0">
              <a:latin typeface="Comic Sans MS" panose="030F0702030302020204" pitchFamily="66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68856" y="5042516"/>
            <a:ext cx="8269117" cy="1362422"/>
          </a:xfrm>
        </p:spPr>
        <p:txBody>
          <a:bodyPr>
            <a:normAutofit/>
          </a:bodyPr>
          <a:lstStyle/>
          <a:p>
            <a:pPr algn="l" rtl="0"/>
            <a:r>
              <a:rPr lang="en-US" dirty="0">
                <a:latin typeface="Comic Sans MS" panose="030F0702030302020204" pitchFamily="66" charset="0"/>
              </a:rPr>
              <a:t>Do you remember when the story takes </a:t>
            </a:r>
            <a:r>
              <a:rPr lang="en-US" dirty="0" smtClean="0">
                <a:latin typeface="Comic Sans MS" panose="030F0702030302020204" pitchFamily="66" charset="0"/>
              </a:rPr>
              <a:t>place?</a:t>
            </a:r>
          </a:p>
          <a:p>
            <a:pPr marL="0" indent="0" algn="l" rtl="0">
              <a:buNone/>
            </a:pP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endParaRPr lang="en-US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9994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טקסט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/>
            <a:r>
              <a:rPr lang="en-US" dirty="0">
                <a:latin typeface="Comic Sans MS" panose="030F0702030302020204" pitchFamily="66" charset="0"/>
              </a:rPr>
              <a:t>The Good in Everything</a:t>
            </a:r>
            <a:endParaRPr lang="he-IL" dirty="0">
              <a:latin typeface="Comic Sans MS" panose="030F0702030302020204" pitchFamily="66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68856" y="3482416"/>
            <a:ext cx="8269117" cy="1362422"/>
          </a:xfrm>
        </p:spPr>
        <p:txBody>
          <a:bodyPr>
            <a:normAutofit/>
          </a:bodyPr>
          <a:lstStyle/>
          <a:p>
            <a:pPr algn="l" rtl="0"/>
            <a:r>
              <a:rPr lang="en-US" dirty="0">
                <a:latin typeface="Comic Sans MS" panose="030F0702030302020204" pitchFamily="66" charset="0"/>
              </a:rPr>
              <a:t>Do you remember where the story takes </a:t>
            </a:r>
            <a:r>
              <a:rPr lang="en-US" dirty="0" smtClean="0">
                <a:latin typeface="Comic Sans MS" panose="030F0702030302020204" pitchFamily="66" charset="0"/>
              </a:rPr>
              <a:t>place?</a:t>
            </a:r>
          </a:p>
          <a:p>
            <a:pPr marL="0" indent="0" algn="l" rtl="0">
              <a:buNone/>
            </a:pP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Where -</a:t>
            </a:r>
            <a:r>
              <a:rPr lang="en-US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Comic Sans MS" panose="030F0702030302020204" pitchFamily="66" charset="0"/>
              </a:rPr>
              <a:t>in </a:t>
            </a:r>
            <a:r>
              <a:rPr lang="en-US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Eretz</a:t>
            </a:r>
            <a:r>
              <a:rPr lang="en-US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Yisrael</a:t>
            </a:r>
            <a:endParaRPr lang="en-US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marL="0" indent="0" algn="l" rtl="0">
              <a:buNone/>
            </a:pPr>
            <a:endParaRPr lang="en-US" dirty="0" smtClean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7A9591-26ED-4DA8-8467-B51C7EDDD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764" y="1193266"/>
            <a:ext cx="3669837" cy="2091472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8753" y="1776987"/>
            <a:ext cx="7613649" cy="1097173"/>
          </a:xfrm>
        </p:spPr>
        <p:txBody>
          <a:bodyPr>
            <a:normAutofit/>
          </a:bodyPr>
          <a:lstStyle/>
          <a:p>
            <a:pPr algn="l" rtl="0"/>
            <a:r>
              <a:rPr lang="en-US" dirty="0">
                <a:latin typeface="Comic Sans MS" panose="030F0702030302020204" pitchFamily="66" charset="0"/>
              </a:rPr>
              <a:t>Do you remember who the story is about</a:t>
            </a:r>
            <a:r>
              <a:rPr lang="en-US" dirty="0" smtClean="0">
                <a:latin typeface="Comic Sans MS" panose="030F0702030302020204" pitchFamily="66" charset="0"/>
              </a:rPr>
              <a:t>?</a:t>
            </a:r>
            <a:endParaRPr lang="en-US" dirty="0">
              <a:latin typeface="Comic Sans MS" panose="030F0702030302020204" pitchFamily="66" charset="0"/>
            </a:endParaRPr>
          </a:p>
          <a:p>
            <a:pPr marL="0" indent="0" algn="l" rtl="0">
              <a:buNone/>
            </a:pPr>
            <a:r>
              <a:rPr lang="en-US" b="1" dirty="0" smtClean="0">
                <a:latin typeface="Comic Sans MS" panose="030F0702030302020204" pitchFamily="66" charset="0"/>
              </a:rPr>
              <a:t>  </a:t>
            </a:r>
            <a:r>
              <a:rPr lang="en-US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Who -</a:t>
            </a:r>
            <a:r>
              <a:rPr lang="en-US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Comic Sans MS" panose="030F0702030302020204" pitchFamily="66" charset="0"/>
              </a:rPr>
              <a:t>Rabbi </a:t>
            </a:r>
            <a:r>
              <a:rPr lang="en-US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Akiva</a:t>
            </a:r>
            <a:endParaRPr lang="en-US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marL="0" indent="0" algn="l" rtl="0">
              <a:buNone/>
            </a:pPr>
            <a:endParaRPr lang="en-US" dirty="0" smtClean="0">
              <a:latin typeface="Comic Sans MS" panose="030F0702030302020204" pitchFamily="66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68856" y="5042516"/>
            <a:ext cx="8269117" cy="1362422"/>
          </a:xfrm>
        </p:spPr>
        <p:txBody>
          <a:bodyPr>
            <a:normAutofit/>
          </a:bodyPr>
          <a:lstStyle/>
          <a:p>
            <a:pPr algn="l" rtl="0"/>
            <a:r>
              <a:rPr lang="en-US" dirty="0">
                <a:latin typeface="Comic Sans MS" panose="030F0702030302020204" pitchFamily="66" charset="0"/>
              </a:rPr>
              <a:t>Do you remember when the story takes </a:t>
            </a:r>
            <a:r>
              <a:rPr lang="en-US" dirty="0" smtClean="0">
                <a:latin typeface="Comic Sans MS" panose="030F0702030302020204" pitchFamily="66" charset="0"/>
              </a:rPr>
              <a:t>place?</a:t>
            </a:r>
          </a:p>
          <a:p>
            <a:pPr marL="0" indent="0" algn="l" rtl="0">
              <a:buNone/>
            </a:pP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When-</a:t>
            </a:r>
            <a:r>
              <a:rPr lang="en-US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Comic Sans MS" panose="030F0702030302020204" pitchFamily="66" charset="0"/>
              </a:rPr>
              <a:t>under the rule (</a:t>
            </a:r>
            <a:r>
              <a:rPr lang="he-IL" dirty="0">
                <a:solidFill>
                  <a:schemeClr val="accent2"/>
                </a:solidFill>
                <a:latin typeface="Comic Sans MS" panose="030F0702030302020204" pitchFamily="66" charset="0"/>
              </a:rPr>
              <a:t>שלטון</a:t>
            </a:r>
            <a:r>
              <a:rPr lang="en-US" dirty="0">
                <a:solidFill>
                  <a:schemeClr val="accent2"/>
                </a:solidFill>
                <a:latin typeface="Comic Sans MS" panose="030F0702030302020204" pitchFamily="66" charset="0"/>
              </a:rPr>
              <a:t>) of the Romans</a:t>
            </a:r>
            <a:endParaRPr lang="he-IL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marL="0" indent="0" algn="l" rtl="0">
              <a:buNone/>
            </a:pPr>
            <a:endParaRPr lang="en-US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838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7451" y="1850994"/>
            <a:ext cx="11674137" cy="180216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6000" dirty="0">
                <a:solidFill>
                  <a:schemeClr val="accent1"/>
                </a:solidFill>
              </a:rPr>
              <a:t>The story takes place in </a:t>
            </a:r>
            <a:r>
              <a:rPr lang="en-US" sz="6000" dirty="0" err="1">
                <a:solidFill>
                  <a:schemeClr val="accent1"/>
                </a:solidFill>
              </a:rPr>
              <a:t>Eretz</a:t>
            </a:r>
            <a:r>
              <a:rPr lang="en-US" sz="6000" dirty="0">
                <a:solidFill>
                  <a:schemeClr val="accent1"/>
                </a:solidFill>
              </a:rPr>
              <a:t> </a:t>
            </a:r>
            <a:r>
              <a:rPr lang="en-US" sz="6000" dirty="0" err="1">
                <a:solidFill>
                  <a:schemeClr val="accent1"/>
                </a:solidFill>
              </a:rPr>
              <a:t>Yisrael</a:t>
            </a:r>
            <a:r>
              <a:rPr lang="en-US" sz="6000" dirty="0">
                <a:solidFill>
                  <a:schemeClr val="accent1"/>
                </a:solidFill>
              </a:rPr>
              <a:t>.</a:t>
            </a:r>
            <a:endParaRPr lang="en-US" sz="5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5427" y="5821619"/>
            <a:ext cx="1466030" cy="14749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sp>
        <p:nvSpPr>
          <p:cNvPr id="2" name="חץ למטה 1"/>
          <p:cNvSpPr/>
          <p:nvPr/>
        </p:nvSpPr>
        <p:spPr>
          <a:xfrm>
            <a:off x="9033692" y="2752077"/>
            <a:ext cx="506028" cy="545785"/>
          </a:xfrm>
          <a:prstGeom prst="downArrow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229F60B5-40FB-41A1-9B25-61B443B48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83" y="3452346"/>
            <a:ext cx="3639182" cy="27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75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>
          <a:xfrm>
            <a:off x="1010603" y="254402"/>
            <a:ext cx="10442575" cy="628195"/>
          </a:xfrm>
        </p:spPr>
        <p:txBody>
          <a:bodyPr>
            <a:no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Complete the sentences with the words in the box </a:t>
            </a:r>
            <a:r>
              <a:rPr lang="en-US" sz="3000" dirty="0" smtClean="0">
                <a:latin typeface="Comic Sans MS" panose="030F0702030302020204" pitchFamily="66" charset="0"/>
              </a:rPr>
              <a:t>below</a:t>
            </a:r>
            <a:endParaRPr lang="he-IL" sz="3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17690C-5C92-4239-AC53-9DCE81F3A1E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7852" y="1459352"/>
            <a:ext cx="11268075" cy="3844925"/>
          </a:xfrm>
        </p:spPr>
        <p:txBody>
          <a:bodyPr/>
          <a:lstStyle/>
          <a:p>
            <a:pPr marL="0" indent="0" algn="ctr" rtl="0">
              <a:buNone/>
            </a:pPr>
            <a:r>
              <a:rPr lang="en-US" sz="3200" b="1" dirty="0">
                <a:latin typeface="Comic Sans MS" panose="030F0702030302020204" pitchFamily="66" charset="0"/>
              </a:rPr>
              <a:t>The Good in </a:t>
            </a:r>
            <a:r>
              <a:rPr lang="en-US" sz="1800" i="1" dirty="0">
                <a:latin typeface="Comic Sans MS" panose="030F0702030302020204" pitchFamily="66" charset="0"/>
              </a:rPr>
              <a:t>1)</a:t>
            </a:r>
            <a:r>
              <a:rPr lang="en-US" sz="3200" b="1" dirty="0">
                <a:latin typeface="Comic Sans MS" panose="030F0702030302020204" pitchFamily="66" charset="0"/>
              </a:rPr>
              <a:t>____________</a:t>
            </a:r>
          </a:p>
          <a:p>
            <a:pPr marL="0" indent="0" algn="l" rtl="0">
              <a:lnSpc>
                <a:spcPct val="150000"/>
              </a:lnSpc>
              <a:buNone/>
            </a:pPr>
            <a:r>
              <a:rPr lang="en-US" sz="3200" dirty="0">
                <a:latin typeface="Comic Sans MS" panose="030F0702030302020204" pitchFamily="66" charset="0"/>
              </a:rPr>
              <a:t>Rabbi </a:t>
            </a:r>
            <a:r>
              <a:rPr lang="en-US" sz="3200" dirty="0" err="1">
                <a:latin typeface="Comic Sans MS" panose="030F0702030302020204" pitchFamily="66" charset="0"/>
              </a:rPr>
              <a:t>Akiva</a:t>
            </a:r>
            <a:r>
              <a:rPr lang="en-US" sz="3200" dirty="0">
                <a:latin typeface="Comic Sans MS" panose="030F0702030302020204" pitchFamily="66" charset="0"/>
              </a:rPr>
              <a:t> is on his way </a:t>
            </a:r>
            <a:r>
              <a:rPr lang="en-US" sz="3200" dirty="0" smtClean="0">
                <a:latin typeface="Comic Sans MS" panose="030F0702030302020204" pitchFamily="66" charset="0"/>
              </a:rPr>
              <a:t>to a </a:t>
            </a:r>
            <a:r>
              <a:rPr lang="en-US" sz="1800" i="1" dirty="0">
                <a:latin typeface="Comic Sans MS" panose="030F0702030302020204" pitchFamily="66" charset="0"/>
              </a:rPr>
              <a:t>2)</a:t>
            </a:r>
            <a:r>
              <a:rPr lang="en-US" sz="3200" dirty="0">
                <a:latin typeface="Comic Sans MS" panose="030F0702030302020204" pitchFamily="66" charset="0"/>
              </a:rPr>
              <a:t>_______place. He has with him a lantern, a </a:t>
            </a:r>
            <a:r>
              <a:rPr lang="en-US" sz="1800" i="1" dirty="0">
                <a:latin typeface="Comic Sans MS" panose="030F0702030302020204" pitchFamily="66" charset="0"/>
              </a:rPr>
              <a:t>3)</a:t>
            </a:r>
            <a:r>
              <a:rPr lang="en-US" sz="3200" dirty="0">
                <a:latin typeface="Comic Sans MS" panose="030F0702030302020204" pitchFamily="66" charset="0"/>
              </a:rPr>
              <a:t>_______and a donkey. </a:t>
            </a:r>
            <a:r>
              <a:rPr lang="en-US" sz="1800" i="1" dirty="0">
                <a:latin typeface="Comic Sans MS" panose="030F0702030302020204" pitchFamily="66" charset="0"/>
              </a:rPr>
              <a:t>4)</a:t>
            </a:r>
            <a:r>
              <a:rPr lang="en-US" sz="3200" dirty="0">
                <a:latin typeface="Comic Sans MS" panose="030F0702030302020204" pitchFamily="66" charset="0"/>
              </a:rPr>
              <a:t>_______he stops at a </a:t>
            </a:r>
            <a:r>
              <a:rPr lang="en-US" sz="1800" i="1" dirty="0">
                <a:latin typeface="Comic Sans MS" panose="030F0702030302020204" pitchFamily="66" charset="0"/>
              </a:rPr>
              <a:t>5)</a:t>
            </a:r>
            <a:r>
              <a:rPr lang="en-US" sz="3200" dirty="0">
                <a:latin typeface="Comic Sans MS" panose="030F0702030302020204" pitchFamily="66" charset="0"/>
              </a:rPr>
              <a:t>_______ and tries to find a place to sleep, </a:t>
            </a:r>
            <a:r>
              <a:rPr lang="en-US" sz="1800" i="1" dirty="0">
                <a:latin typeface="Comic Sans MS" panose="030F0702030302020204" pitchFamily="66" charset="0"/>
              </a:rPr>
              <a:t>6</a:t>
            </a:r>
            <a:r>
              <a:rPr lang="en-US" sz="1800" i="1" dirty="0" smtClean="0">
                <a:latin typeface="Comic Sans MS" panose="030F0702030302020204" pitchFamily="66" charset="0"/>
              </a:rPr>
              <a:t>)</a:t>
            </a:r>
            <a:r>
              <a:rPr lang="en-US" sz="3200" dirty="0" smtClean="0">
                <a:latin typeface="Comic Sans MS" panose="030F0702030302020204" pitchFamily="66" charset="0"/>
              </a:rPr>
              <a:t>_______ nobody </a:t>
            </a:r>
            <a:r>
              <a:rPr lang="en-US" sz="3200" dirty="0">
                <a:latin typeface="Comic Sans MS" panose="030F0702030302020204" pitchFamily="66" charset="0"/>
              </a:rPr>
              <a:t>wants to take him in.</a:t>
            </a:r>
          </a:p>
          <a:p>
            <a:pPr marL="0" indent="0" algn="r" rtl="0">
              <a:buNone/>
            </a:pPr>
            <a:endParaRPr lang="he-IL" dirty="0">
              <a:latin typeface="Comic Sans MS" panose="030F0702030302020204" pitchFamily="66" charset="0"/>
            </a:endParaRPr>
          </a:p>
        </p:txBody>
      </p:sp>
      <p:graphicFrame>
        <p:nvGraphicFramePr>
          <p:cNvPr id="5" name="Content Placeholder 8">
            <a:extLst>
              <a:ext uri="{FF2B5EF4-FFF2-40B4-BE49-F238E27FC236}">
                <a16:creationId xmlns:a16="http://schemas.microsoft.com/office/drawing/2014/main" id="{704468D6-E1D0-41B2-B8B8-F290A2D442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0813890"/>
              </p:ext>
            </p:extLst>
          </p:nvPr>
        </p:nvGraphicFramePr>
        <p:xfrm>
          <a:off x="2101826" y="5148638"/>
          <a:ext cx="7816242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5100">
                  <a:extLst>
                    <a:ext uri="{9D8B030D-6E8A-4147-A177-3AD203B41FA5}">
                      <a16:colId xmlns:a16="http://schemas.microsoft.com/office/drawing/2014/main" val="514676712"/>
                    </a:ext>
                  </a:extLst>
                </a:gridCol>
                <a:gridCol w="2605100">
                  <a:extLst>
                    <a:ext uri="{9D8B030D-6E8A-4147-A177-3AD203B41FA5}">
                      <a16:colId xmlns:a16="http://schemas.microsoft.com/office/drawing/2014/main" val="1941804686"/>
                    </a:ext>
                  </a:extLst>
                </a:gridCol>
                <a:gridCol w="2606042">
                  <a:extLst>
                    <a:ext uri="{9D8B030D-6E8A-4147-A177-3AD203B41FA5}">
                      <a16:colId xmlns:a16="http://schemas.microsoft.com/office/drawing/2014/main" val="2194545933"/>
                    </a:ext>
                  </a:extLst>
                </a:gridCol>
              </a:tblGrid>
              <a:tr h="415565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</a:rPr>
                        <a:t>In the evening</a:t>
                      </a:r>
                      <a:endParaRPr lang="en-US" sz="1800" b="1" dirty="0"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476" marR="67476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</a:rPr>
                        <a:t>but</a:t>
                      </a:r>
                      <a:endParaRPr lang="en-US" sz="1800" b="1" dirty="0"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476" marR="67476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</a:rPr>
                        <a:t>village</a:t>
                      </a:r>
                      <a:endParaRPr lang="en-US" sz="1800" b="1" dirty="0"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476" marR="67476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41837"/>
                  </a:ext>
                </a:extLst>
              </a:tr>
              <a:tr h="415565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rooster</a:t>
                      </a:r>
                    </a:p>
                  </a:txBody>
                  <a:tcPr marL="67476" marR="67476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</a:rPr>
                        <a:t>faraway </a:t>
                      </a:r>
                      <a:endParaRPr lang="en-US" sz="1800" b="1" dirty="0"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476" marR="67476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</a:rPr>
                        <a:t>Everything</a:t>
                      </a:r>
                      <a:endParaRPr lang="en-US" sz="1800" b="1" dirty="0"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476" marR="67476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758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020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>
          <a:xfrm>
            <a:off x="1010603" y="254402"/>
            <a:ext cx="10442575" cy="628195"/>
          </a:xfrm>
        </p:spPr>
        <p:txBody>
          <a:bodyPr>
            <a:no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Complete the sentences with the words in the box </a:t>
            </a:r>
            <a:r>
              <a:rPr lang="en-US" sz="3000" dirty="0" smtClean="0">
                <a:latin typeface="Comic Sans MS" panose="030F0702030302020204" pitchFamily="66" charset="0"/>
              </a:rPr>
              <a:t>below</a:t>
            </a:r>
            <a:endParaRPr lang="he-IL" sz="3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17690C-5C92-4239-AC53-9DCE81F3A1E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7852" y="1459352"/>
            <a:ext cx="11268075" cy="3844925"/>
          </a:xfrm>
        </p:spPr>
        <p:txBody>
          <a:bodyPr>
            <a:normAutofit/>
          </a:bodyPr>
          <a:lstStyle/>
          <a:p>
            <a:pPr marL="0" indent="0" algn="ctr" rtl="0">
              <a:buNone/>
            </a:pPr>
            <a:r>
              <a:rPr lang="en-US" sz="3200" b="1" dirty="0" smtClean="0">
                <a:latin typeface="Comic Sans MS" panose="030F0702030302020204" pitchFamily="66" charset="0"/>
              </a:rPr>
              <a:t>The Good in </a:t>
            </a:r>
            <a:r>
              <a:rPr lang="en-US" sz="1800" i="1" dirty="0" smtClean="0">
                <a:latin typeface="Comic Sans MS" panose="030F0702030302020204" pitchFamily="66" charset="0"/>
              </a:rPr>
              <a:t>1)</a:t>
            </a:r>
            <a:r>
              <a:rPr lang="en-US" sz="3200" b="1" dirty="0" smtClean="0">
                <a:latin typeface="Comic Sans MS" panose="030F0702030302020204" pitchFamily="66" charset="0"/>
              </a:rPr>
              <a:t> </a:t>
            </a:r>
            <a:r>
              <a:rPr lang="en-US" sz="32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Everything</a:t>
            </a:r>
            <a:endParaRPr lang="en-US" sz="3200" b="1" dirty="0" smtClean="0">
              <a:latin typeface="Comic Sans MS" panose="030F0702030302020204" pitchFamily="66" charset="0"/>
            </a:endParaRPr>
          </a:p>
          <a:p>
            <a:pPr marL="0" indent="0" algn="l" rtl="0">
              <a:lnSpc>
                <a:spcPct val="150000"/>
              </a:lnSpc>
              <a:buNone/>
            </a:pPr>
            <a:r>
              <a:rPr lang="en-US" sz="3200" dirty="0" smtClean="0">
                <a:latin typeface="Comic Sans MS" panose="030F0702030302020204" pitchFamily="66" charset="0"/>
              </a:rPr>
              <a:t>Rabbi </a:t>
            </a:r>
            <a:r>
              <a:rPr lang="en-US" sz="3200" dirty="0" err="1" smtClean="0">
                <a:latin typeface="Comic Sans MS" panose="030F0702030302020204" pitchFamily="66" charset="0"/>
              </a:rPr>
              <a:t>Akiva</a:t>
            </a:r>
            <a:r>
              <a:rPr lang="en-US" sz="3200" dirty="0" smtClean="0">
                <a:latin typeface="Comic Sans MS" panose="030F0702030302020204" pitchFamily="66" charset="0"/>
              </a:rPr>
              <a:t> is on his way to a </a:t>
            </a:r>
            <a:r>
              <a:rPr lang="en-US" sz="1800" i="1" dirty="0" smtClean="0">
                <a:latin typeface="Comic Sans MS" panose="030F0702030302020204" pitchFamily="66" charset="0"/>
              </a:rPr>
              <a:t>2)</a:t>
            </a:r>
            <a:r>
              <a:rPr lang="en-US" sz="3200" dirty="0" smtClean="0">
                <a:latin typeface="Comic Sans MS" panose="030F0702030302020204" pitchFamily="66" charset="0"/>
              </a:rPr>
              <a:t>_______place. He has with him a lantern, a </a:t>
            </a:r>
            <a:r>
              <a:rPr lang="en-US" sz="1800" i="1" dirty="0" smtClean="0">
                <a:latin typeface="Comic Sans MS" panose="030F0702030302020204" pitchFamily="66" charset="0"/>
              </a:rPr>
              <a:t>3)</a:t>
            </a:r>
            <a:r>
              <a:rPr lang="en-US" sz="3200" dirty="0" smtClean="0">
                <a:latin typeface="Comic Sans MS" panose="030F0702030302020204" pitchFamily="66" charset="0"/>
              </a:rPr>
              <a:t>_______ and a donkey. </a:t>
            </a:r>
            <a:r>
              <a:rPr lang="en-US" sz="1800" i="1" dirty="0" smtClean="0">
                <a:latin typeface="Comic Sans MS" panose="030F0702030302020204" pitchFamily="66" charset="0"/>
              </a:rPr>
              <a:t>4)</a:t>
            </a:r>
            <a:r>
              <a:rPr lang="en-US" sz="3200" dirty="0" smtClean="0">
                <a:latin typeface="Comic Sans MS" panose="030F0702030302020204" pitchFamily="66" charset="0"/>
              </a:rPr>
              <a:t>_______he stops at a </a:t>
            </a:r>
            <a:r>
              <a:rPr lang="en-US" sz="1800" i="1" dirty="0" smtClean="0">
                <a:latin typeface="Comic Sans MS" panose="030F0702030302020204" pitchFamily="66" charset="0"/>
              </a:rPr>
              <a:t>5)</a:t>
            </a:r>
            <a:r>
              <a:rPr lang="en-US" sz="3200" dirty="0" smtClean="0">
                <a:latin typeface="Comic Sans MS" panose="030F0702030302020204" pitchFamily="66" charset="0"/>
              </a:rPr>
              <a:t>_______ and tries to find a place to sleep, </a:t>
            </a:r>
            <a:r>
              <a:rPr lang="en-US" sz="1800" i="1" dirty="0" smtClean="0">
                <a:latin typeface="Comic Sans MS" panose="030F0702030302020204" pitchFamily="66" charset="0"/>
              </a:rPr>
              <a:t>6)</a:t>
            </a:r>
            <a:r>
              <a:rPr lang="en-US" sz="3200" dirty="0" smtClean="0">
                <a:latin typeface="Comic Sans MS" panose="030F0702030302020204" pitchFamily="66" charset="0"/>
              </a:rPr>
              <a:t>_______ nobody wants to take him in.</a:t>
            </a:r>
          </a:p>
          <a:p>
            <a:pPr marL="0" indent="0" algn="r" rtl="0">
              <a:buNone/>
            </a:pPr>
            <a:endParaRPr lang="he-IL" dirty="0">
              <a:latin typeface="Comic Sans MS" panose="030F0702030302020204" pitchFamily="66" charset="0"/>
            </a:endParaRPr>
          </a:p>
        </p:txBody>
      </p:sp>
      <p:graphicFrame>
        <p:nvGraphicFramePr>
          <p:cNvPr id="5" name="Content Placeholder 8">
            <a:extLst>
              <a:ext uri="{FF2B5EF4-FFF2-40B4-BE49-F238E27FC236}">
                <a16:creationId xmlns:a16="http://schemas.microsoft.com/office/drawing/2014/main" id="{704468D6-E1D0-41B2-B8B8-F290A2D442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2466864"/>
              </p:ext>
            </p:extLst>
          </p:nvPr>
        </p:nvGraphicFramePr>
        <p:xfrm>
          <a:off x="2101826" y="5148638"/>
          <a:ext cx="7816242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5100">
                  <a:extLst>
                    <a:ext uri="{9D8B030D-6E8A-4147-A177-3AD203B41FA5}">
                      <a16:colId xmlns:a16="http://schemas.microsoft.com/office/drawing/2014/main" val="514676712"/>
                    </a:ext>
                  </a:extLst>
                </a:gridCol>
                <a:gridCol w="2605100">
                  <a:extLst>
                    <a:ext uri="{9D8B030D-6E8A-4147-A177-3AD203B41FA5}">
                      <a16:colId xmlns:a16="http://schemas.microsoft.com/office/drawing/2014/main" val="1941804686"/>
                    </a:ext>
                  </a:extLst>
                </a:gridCol>
                <a:gridCol w="2606042">
                  <a:extLst>
                    <a:ext uri="{9D8B030D-6E8A-4147-A177-3AD203B41FA5}">
                      <a16:colId xmlns:a16="http://schemas.microsoft.com/office/drawing/2014/main" val="2194545933"/>
                    </a:ext>
                  </a:extLst>
                </a:gridCol>
              </a:tblGrid>
              <a:tr h="415565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</a:rPr>
                        <a:t>In the evening</a:t>
                      </a:r>
                      <a:endParaRPr lang="en-US" sz="1800" b="1" dirty="0"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476" marR="67476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</a:rPr>
                        <a:t>but</a:t>
                      </a:r>
                      <a:endParaRPr lang="en-US" sz="1800" b="1" dirty="0"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476" marR="67476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</a:rPr>
                        <a:t>village</a:t>
                      </a:r>
                      <a:endParaRPr lang="en-US" sz="1800" b="1" dirty="0"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476" marR="67476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41837"/>
                  </a:ext>
                </a:extLst>
              </a:tr>
              <a:tr h="415565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rooster</a:t>
                      </a:r>
                    </a:p>
                  </a:txBody>
                  <a:tcPr marL="67476" marR="67476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</a:rPr>
                        <a:t>faraway </a:t>
                      </a:r>
                      <a:endParaRPr lang="en-US" sz="1800" b="1" dirty="0"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476" marR="67476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strike="sngStrike" dirty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</a:rPr>
                        <a:t>Everything</a:t>
                      </a:r>
                      <a:endParaRPr lang="en-US" sz="1800" b="1" strike="sngStrike" dirty="0"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476" marR="67476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758994"/>
                  </a:ext>
                </a:extLst>
              </a:tr>
            </a:tbl>
          </a:graphicData>
        </a:graphic>
      </p:graphicFrame>
      <p:pic>
        <p:nvPicPr>
          <p:cNvPr id="6" name="4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1049" y="1202462"/>
            <a:ext cx="2020038" cy="7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6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>
          <a:xfrm>
            <a:off x="1010603" y="254402"/>
            <a:ext cx="10442575" cy="628195"/>
          </a:xfrm>
        </p:spPr>
        <p:txBody>
          <a:bodyPr>
            <a:no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Check Your Answers…</a:t>
            </a:r>
            <a:endParaRPr lang="he-IL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17690C-5C92-4239-AC53-9DCE81F3A1E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7852" y="1459352"/>
            <a:ext cx="11268075" cy="3844925"/>
          </a:xfrm>
        </p:spPr>
        <p:txBody>
          <a:bodyPr>
            <a:normAutofit/>
          </a:bodyPr>
          <a:lstStyle/>
          <a:p>
            <a:pPr marL="0" indent="0" algn="ctr" rtl="0">
              <a:buNone/>
            </a:pPr>
            <a:r>
              <a:rPr lang="en-US" sz="3200" b="1" dirty="0" smtClean="0">
                <a:latin typeface="Comic Sans MS" panose="030F0702030302020204" pitchFamily="66" charset="0"/>
              </a:rPr>
              <a:t>The Good in </a:t>
            </a:r>
            <a:r>
              <a:rPr lang="en-US" sz="1800" i="1" dirty="0" smtClean="0">
                <a:latin typeface="Comic Sans MS" panose="030F0702030302020204" pitchFamily="66" charset="0"/>
              </a:rPr>
              <a:t>1)</a:t>
            </a:r>
            <a:r>
              <a:rPr lang="en-US" sz="3200" b="1" dirty="0" smtClean="0">
                <a:latin typeface="Comic Sans MS" panose="030F0702030302020204" pitchFamily="66" charset="0"/>
              </a:rPr>
              <a:t> </a:t>
            </a:r>
            <a:r>
              <a:rPr lang="en-US" sz="32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Everything</a:t>
            </a:r>
            <a:endParaRPr lang="en-US" sz="3200" b="1" dirty="0" smtClean="0">
              <a:latin typeface="Comic Sans MS" panose="030F0702030302020204" pitchFamily="66" charset="0"/>
            </a:endParaRPr>
          </a:p>
          <a:p>
            <a:pPr marL="0" indent="0" algn="l" rtl="0">
              <a:lnSpc>
                <a:spcPct val="150000"/>
              </a:lnSpc>
              <a:buNone/>
            </a:pPr>
            <a:r>
              <a:rPr lang="en-US" sz="3200" dirty="0" smtClean="0">
                <a:latin typeface="Comic Sans MS" panose="030F0702030302020204" pitchFamily="66" charset="0"/>
              </a:rPr>
              <a:t>Rabbi </a:t>
            </a:r>
            <a:r>
              <a:rPr lang="en-US" sz="3200" dirty="0" err="1" smtClean="0">
                <a:latin typeface="Comic Sans MS" panose="030F0702030302020204" pitchFamily="66" charset="0"/>
              </a:rPr>
              <a:t>Akiva</a:t>
            </a:r>
            <a:r>
              <a:rPr lang="en-US" sz="3200" dirty="0" smtClean="0">
                <a:latin typeface="Comic Sans MS" panose="030F0702030302020204" pitchFamily="66" charset="0"/>
              </a:rPr>
              <a:t> is on his way </a:t>
            </a:r>
            <a:r>
              <a:rPr lang="en-US" sz="3200" dirty="0" smtClean="0">
                <a:latin typeface="Comic Sans MS" panose="030F0702030302020204" pitchFamily="66" charset="0"/>
              </a:rPr>
              <a:t>to </a:t>
            </a:r>
            <a:r>
              <a:rPr lang="en-US" sz="3200" dirty="0">
                <a:latin typeface="Comic Sans MS" panose="030F0702030302020204" pitchFamily="66" charset="0"/>
              </a:rPr>
              <a:t>a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en-US" sz="1800" i="1" dirty="0" smtClean="0">
                <a:latin typeface="Comic Sans MS" panose="030F0702030302020204" pitchFamily="66" charset="0"/>
              </a:rPr>
              <a:t>2) </a:t>
            </a:r>
            <a:r>
              <a:rPr lang="en-US" sz="32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faraway </a:t>
            </a:r>
            <a:r>
              <a:rPr lang="en-US" sz="3200" dirty="0" smtClean="0">
                <a:latin typeface="Comic Sans MS" panose="030F0702030302020204" pitchFamily="66" charset="0"/>
              </a:rPr>
              <a:t>place. He has with him a lantern, a </a:t>
            </a:r>
            <a:r>
              <a:rPr lang="en-US" sz="1800" i="1" dirty="0" smtClean="0">
                <a:latin typeface="Comic Sans MS" panose="030F0702030302020204" pitchFamily="66" charset="0"/>
              </a:rPr>
              <a:t>3) </a:t>
            </a:r>
            <a:r>
              <a:rPr lang="en-US" sz="3200" b="1" dirty="0" smtClean="0">
                <a:solidFill>
                  <a:schemeClr val="accent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rooster </a:t>
            </a:r>
            <a:r>
              <a:rPr lang="en-US" sz="3200" dirty="0" smtClean="0">
                <a:latin typeface="Comic Sans MS" panose="030F0702030302020204" pitchFamily="66" charset="0"/>
              </a:rPr>
              <a:t>and a donkey. </a:t>
            </a:r>
            <a:r>
              <a:rPr lang="en-US" sz="1800" i="1" dirty="0" smtClean="0">
                <a:latin typeface="Comic Sans MS" panose="030F0702030302020204" pitchFamily="66" charset="0"/>
              </a:rPr>
              <a:t>4) </a:t>
            </a:r>
            <a:r>
              <a:rPr lang="en-US" sz="32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In </a:t>
            </a: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the </a:t>
            </a:r>
            <a:r>
              <a:rPr lang="en-US" sz="32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evening </a:t>
            </a:r>
            <a:r>
              <a:rPr lang="en-US" sz="3200" dirty="0" smtClean="0">
                <a:latin typeface="Comic Sans MS" panose="030F0702030302020204" pitchFamily="66" charset="0"/>
              </a:rPr>
              <a:t>he stops at a </a:t>
            </a:r>
            <a:r>
              <a:rPr lang="en-US" sz="1800" i="1" dirty="0" smtClean="0">
                <a:latin typeface="Comic Sans MS" panose="030F0702030302020204" pitchFamily="66" charset="0"/>
              </a:rPr>
              <a:t>5) </a:t>
            </a:r>
            <a:r>
              <a:rPr lang="en-US" sz="32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village</a:t>
            </a:r>
            <a:r>
              <a:rPr lang="en-US" sz="3200" dirty="0" smtClean="0">
                <a:latin typeface="Comic Sans MS" panose="030F0702030302020204" pitchFamily="66" charset="0"/>
              </a:rPr>
              <a:t> and tries to find a place to sleep, </a:t>
            </a:r>
            <a:r>
              <a:rPr lang="en-US" sz="1800" i="1" dirty="0" smtClean="0">
                <a:latin typeface="Comic Sans MS" panose="030F0702030302020204" pitchFamily="66" charset="0"/>
              </a:rPr>
              <a:t>6) </a:t>
            </a:r>
            <a:r>
              <a:rPr lang="en-US" sz="32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but </a:t>
            </a:r>
            <a:r>
              <a:rPr lang="en-US" sz="3200" dirty="0" smtClean="0">
                <a:latin typeface="Comic Sans MS" panose="030F0702030302020204" pitchFamily="66" charset="0"/>
              </a:rPr>
              <a:t>nobody wants to take him in.</a:t>
            </a:r>
          </a:p>
          <a:p>
            <a:pPr marL="0" indent="0" algn="r" rtl="0">
              <a:buNone/>
            </a:pPr>
            <a:endParaRPr lang="he-IL" dirty="0">
              <a:latin typeface="Comic Sans MS" panose="030F0702030302020204" pitchFamily="66" charset="0"/>
            </a:endParaRPr>
          </a:p>
        </p:txBody>
      </p:sp>
      <p:graphicFrame>
        <p:nvGraphicFramePr>
          <p:cNvPr id="5" name="Content Placeholder 8">
            <a:extLst>
              <a:ext uri="{FF2B5EF4-FFF2-40B4-BE49-F238E27FC236}">
                <a16:creationId xmlns:a16="http://schemas.microsoft.com/office/drawing/2014/main" id="{704468D6-E1D0-41B2-B8B8-F290A2D442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6197551"/>
              </p:ext>
            </p:extLst>
          </p:nvPr>
        </p:nvGraphicFramePr>
        <p:xfrm>
          <a:off x="2101826" y="5148638"/>
          <a:ext cx="7816242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5100">
                  <a:extLst>
                    <a:ext uri="{9D8B030D-6E8A-4147-A177-3AD203B41FA5}">
                      <a16:colId xmlns:a16="http://schemas.microsoft.com/office/drawing/2014/main" val="514676712"/>
                    </a:ext>
                  </a:extLst>
                </a:gridCol>
                <a:gridCol w="2605100">
                  <a:extLst>
                    <a:ext uri="{9D8B030D-6E8A-4147-A177-3AD203B41FA5}">
                      <a16:colId xmlns:a16="http://schemas.microsoft.com/office/drawing/2014/main" val="1941804686"/>
                    </a:ext>
                  </a:extLst>
                </a:gridCol>
                <a:gridCol w="2606042">
                  <a:extLst>
                    <a:ext uri="{9D8B030D-6E8A-4147-A177-3AD203B41FA5}">
                      <a16:colId xmlns:a16="http://schemas.microsoft.com/office/drawing/2014/main" val="2194545933"/>
                    </a:ext>
                  </a:extLst>
                </a:gridCol>
              </a:tblGrid>
              <a:tr h="415565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</a:rPr>
                        <a:t>In the evening</a:t>
                      </a:r>
                      <a:endParaRPr lang="en-US" sz="1800" b="1" dirty="0"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476" marR="67476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</a:rPr>
                        <a:t>but</a:t>
                      </a:r>
                      <a:endParaRPr lang="en-US" sz="1800" b="1" dirty="0"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476" marR="67476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</a:rPr>
                        <a:t>village</a:t>
                      </a:r>
                      <a:endParaRPr lang="en-US" sz="1800" b="1" dirty="0"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476" marR="67476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41837"/>
                  </a:ext>
                </a:extLst>
              </a:tr>
              <a:tr h="415565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rooster</a:t>
                      </a:r>
                    </a:p>
                  </a:txBody>
                  <a:tcPr marL="67476" marR="67476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smtClean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</a:rPr>
                        <a:t>faraway </a:t>
                      </a:r>
                      <a:endParaRPr lang="en-US" sz="1800" b="1" dirty="0"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476" marR="67476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strike="noStrike" dirty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</a:rPr>
                        <a:t>Everything</a:t>
                      </a:r>
                      <a:endParaRPr lang="en-US" sz="1800" b="1" strike="noStrike" dirty="0"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476" marR="67476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758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234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>
          <a:xfrm>
            <a:off x="1010603" y="254402"/>
            <a:ext cx="10442575" cy="628195"/>
          </a:xfrm>
        </p:spPr>
        <p:txBody>
          <a:bodyPr>
            <a:no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Complete the sentences with the words in the box </a:t>
            </a:r>
            <a:r>
              <a:rPr lang="en-US" sz="3000" dirty="0" smtClean="0">
                <a:latin typeface="Comic Sans MS" panose="030F0702030302020204" pitchFamily="66" charset="0"/>
              </a:rPr>
              <a:t>below</a:t>
            </a:r>
            <a:endParaRPr lang="he-IL" sz="3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17690C-5C92-4239-AC53-9DCE81F3A1E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7852" y="1459352"/>
            <a:ext cx="11268075" cy="3844925"/>
          </a:xfrm>
        </p:spPr>
        <p:txBody>
          <a:bodyPr/>
          <a:lstStyle/>
          <a:p>
            <a:pPr marL="0" indent="0" algn="l" rtl="0">
              <a:lnSpc>
                <a:spcPct val="150000"/>
              </a:lnSpc>
              <a:buNone/>
            </a:pPr>
            <a:r>
              <a:rPr lang="en-US" sz="3200" dirty="0">
                <a:latin typeface="Comic Sans MS" panose="030F0702030302020204" pitchFamily="66" charset="0"/>
              </a:rPr>
              <a:t>Is Rabbi </a:t>
            </a:r>
            <a:r>
              <a:rPr lang="en-US" sz="3200" dirty="0" err="1">
                <a:latin typeface="Comic Sans MS" panose="030F0702030302020204" pitchFamily="66" charset="0"/>
              </a:rPr>
              <a:t>Akiva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1800" i="1" dirty="0">
                <a:latin typeface="Comic Sans MS" panose="030F0702030302020204" pitchFamily="66" charset="0"/>
              </a:rPr>
              <a:t>1)</a:t>
            </a:r>
            <a:r>
              <a:rPr lang="en-US" sz="3200" dirty="0">
                <a:latin typeface="Comic Sans MS" panose="030F0702030302020204" pitchFamily="66" charset="0"/>
              </a:rPr>
              <a:t>_____ or upset? Not at all.</a:t>
            </a:r>
          </a:p>
          <a:p>
            <a:pPr marL="0" indent="0" algn="l" rtl="0">
              <a:lnSpc>
                <a:spcPct val="150000"/>
              </a:lnSpc>
              <a:buNone/>
            </a:pPr>
            <a:r>
              <a:rPr lang="en-US" sz="3200" dirty="0">
                <a:latin typeface="Comic Sans MS" panose="030F0702030302020204" pitchFamily="66" charset="0"/>
              </a:rPr>
              <a:t>"Whatever Hashem does is </a:t>
            </a:r>
            <a:r>
              <a:rPr lang="en-US" sz="1800" i="1" dirty="0">
                <a:latin typeface="Comic Sans MS" panose="030F0702030302020204" pitchFamily="66" charset="0"/>
              </a:rPr>
              <a:t>2)</a:t>
            </a:r>
            <a:r>
              <a:rPr lang="en-US" sz="3200" dirty="0">
                <a:latin typeface="Comic Sans MS" panose="030F0702030302020204" pitchFamily="66" charset="0"/>
              </a:rPr>
              <a:t>_______," he says. He takes his </a:t>
            </a:r>
            <a:r>
              <a:rPr lang="en-US" sz="3200" dirty="0" smtClean="0">
                <a:latin typeface="Comic Sans MS" panose="030F0702030302020204" pitchFamily="66" charset="0"/>
              </a:rPr>
              <a:t>animals to a </a:t>
            </a:r>
            <a:r>
              <a:rPr lang="en-US" sz="1800" i="1" dirty="0">
                <a:latin typeface="Comic Sans MS" panose="030F0702030302020204" pitchFamily="66" charset="0"/>
              </a:rPr>
              <a:t>3</a:t>
            </a:r>
            <a:r>
              <a:rPr lang="en-US" sz="1800" i="1" dirty="0" smtClean="0">
                <a:latin typeface="Comic Sans MS" panose="030F0702030302020204" pitchFamily="66" charset="0"/>
              </a:rPr>
              <a:t>)</a:t>
            </a:r>
            <a:r>
              <a:rPr lang="en-US" sz="3200" dirty="0" smtClean="0">
                <a:latin typeface="Comic Sans MS" panose="030F0702030302020204" pitchFamily="66" charset="0"/>
              </a:rPr>
              <a:t>_______ near </a:t>
            </a:r>
            <a:r>
              <a:rPr lang="en-US" sz="3200" dirty="0">
                <a:latin typeface="Comic Sans MS" panose="030F0702030302020204" pitchFamily="66" charset="0"/>
              </a:rPr>
              <a:t>the village, </a:t>
            </a:r>
            <a:r>
              <a:rPr lang="en-US" sz="1800" i="1" dirty="0">
                <a:latin typeface="Comic Sans MS" panose="030F0702030302020204" pitchFamily="66" charset="0"/>
              </a:rPr>
              <a:t>4)</a:t>
            </a:r>
            <a:r>
              <a:rPr lang="en-US" sz="3200" dirty="0">
                <a:latin typeface="Comic Sans MS" panose="030F0702030302020204" pitchFamily="66" charset="0"/>
              </a:rPr>
              <a:t>_______ under a tree and falls </a:t>
            </a:r>
            <a:r>
              <a:rPr lang="en-US" sz="1800" i="1" dirty="0">
                <a:latin typeface="Comic Sans MS" panose="030F0702030302020204" pitchFamily="66" charset="0"/>
              </a:rPr>
              <a:t>5)</a:t>
            </a:r>
            <a:r>
              <a:rPr lang="en-US" sz="3200" dirty="0">
                <a:latin typeface="Comic Sans MS" panose="030F0702030302020204" pitchFamily="66" charset="0"/>
              </a:rPr>
              <a:t> _____.</a:t>
            </a:r>
          </a:p>
          <a:p>
            <a:pPr marL="0" indent="0" algn="just" rtl="0">
              <a:buNone/>
            </a:pPr>
            <a:endParaRPr lang="en-US" sz="3200" dirty="0">
              <a:latin typeface="Comic Sans MS" panose="030F0702030302020204" pitchFamily="66" charset="0"/>
            </a:endParaRPr>
          </a:p>
          <a:p>
            <a:pPr marL="0" indent="0" algn="just" rtl="0">
              <a:buNone/>
            </a:pPr>
            <a:endParaRPr lang="he-IL" dirty="0">
              <a:latin typeface="Comic Sans MS" panose="030F0702030302020204" pitchFamily="66" charset="0"/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DEB331DD-8094-4675-B8E4-6F4F8A9954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556372"/>
              </p:ext>
            </p:extLst>
          </p:nvPr>
        </p:nvGraphicFramePr>
        <p:xfrm>
          <a:off x="2243923" y="5197030"/>
          <a:ext cx="7029449" cy="8755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2867">
                  <a:extLst>
                    <a:ext uri="{9D8B030D-6E8A-4147-A177-3AD203B41FA5}">
                      <a16:colId xmlns:a16="http://schemas.microsoft.com/office/drawing/2014/main" val="1479767897"/>
                    </a:ext>
                  </a:extLst>
                </a:gridCol>
                <a:gridCol w="2342867">
                  <a:extLst>
                    <a:ext uri="{9D8B030D-6E8A-4147-A177-3AD203B41FA5}">
                      <a16:colId xmlns:a16="http://schemas.microsoft.com/office/drawing/2014/main" val="627774354"/>
                    </a:ext>
                  </a:extLst>
                </a:gridCol>
                <a:gridCol w="2343715">
                  <a:extLst>
                    <a:ext uri="{9D8B030D-6E8A-4147-A177-3AD203B41FA5}">
                      <a16:colId xmlns:a16="http://schemas.microsoft.com/office/drawing/2014/main" val="293266034"/>
                    </a:ext>
                  </a:extLst>
                </a:gridCol>
              </a:tblGrid>
              <a:tr h="458046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</a:rPr>
                        <a:t>asleep</a:t>
                      </a:r>
                      <a:endParaRPr lang="en-US" sz="2400" dirty="0"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</a:rPr>
                        <a:t>lies </a:t>
                      </a:r>
                      <a:r>
                        <a:rPr lang="en-US" sz="2400" dirty="0" smtClean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</a:rPr>
                        <a:t>down</a:t>
                      </a:r>
                      <a:endParaRPr lang="en-US" sz="2400" dirty="0"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7640" algn="l"/>
                        </a:tabLst>
                      </a:pPr>
                      <a:r>
                        <a:rPr lang="en-US" sz="2400" dirty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</a:rPr>
                        <a:t>for the good</a:t>
                      </a:r>
                      <a:endParaRPr lang="en-US" sz="2400" dirty="0"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381708"/>
                  </a:ext>
                </a:extLst>
              </a:tr>
              <a:tr h="417460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</a:rPr>
                        <a:t>field</a:t>
                      </a:r>
                      <a:endParaRPr lang="en-US" sz="2400" dirty="0"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</a:rPr>
                        <a:t>angry</a:t>
                      </a:r>
                      <a:endParaRPr lang="en-US" sz="2400" b="1" dirty="0"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944242"/>
                  </a:ext>
                </a:extLst>
              </a:tr>
            </a:tbl>
          </a:graphicData>
        </a:graphic>
      </p:graphicFrame>
      <p:pic>
        <p:nvPicPr>
          <p:cNvPr id="3" name="3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16862" y="1300116"/>
            <a:ext cx="2144327" cy="76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6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>
          <a:xfrm>
            <a:off x="1010603" y="254402"/>
            <a:ext cx="10442575" cy="628195"/>
          </a:xfrm>
        </p:spPr>
        <p:txBody>
          <a:bodyPr>
            <a:no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Check Your Answers…</a:t>
            </a:r>
            <a:endParaRPr lang="he-I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17690C-5C92-4239-AC53-9DCE81F3A1E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7852" y="1459352"/>
            <a:ext cx="11268075" cy="3844925"/>
          </a:xfrm>
        </p:spPr>
        <p:txBody>
          <a:bodyPr>
            <a:normAutofit/>
          </a:bodyPr>
          <a:lstStyle/>
          <a:p>
            <a:pPr marL="0" indent="0" algn="l" rtl="0">
              <a:lnSpc>
                <a:spcPct val="150000"/>
              </a:lnSpc>
              <a:buNone/>
            </a:pPr>
            <a:r>
              <a:rPr lang="en-US" sz="3200" dirty="0">
                <a:latin typeface="Comic Sans MS" panose="030F0702030302020204" pitchFamily="66" charset="0"/>
              </a:rPr>
              <a:t>Is Rabbi </a:t>
            </a:r>
            <a:r>
              <a:rPr lang="en-US" sz="3200" dirty="0" err="1">
                <a:latin typeface="Comic Sans MS" panose="030F0702030302020204" pitchFamily="66" charset="0"/>
              </a:rPr>
              <a:t>Akiva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1800" i="1" dirty="0">
                <a:latin typeface="Comic Sans MS" panose="030F0702030302020204" pitchFamily="66" charset="0"/>
              </a:rPr>
              <a:t>1</a:t>
            </a:r>
            <a:r>
              <a:rPr lang="en-US" sz="1800" i="1" dirty="0" smtClean="0">
                <a:latin typeface="Comic Sans MS" panose="030F0702030302020204" pitchFamily="66" charset="0"/>
              </a:rPr>
              <a:t>)</a:t>
            </a: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angry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en-US" sz="3200" dirty="0">
                <a:latin typeface="Comic Sans MS" panose="030F0702030302020204" pitchFamily="66" charset="0"/>
              </a:rPr>
              <a:t>or upset? Not at all.</a:t>
            </a:r>
          </a:p>
          <a:p>
            <a:pPr marL="0" indent="0" algn="l" rtl="0">
              <a:lnSpc>
                <a:spcPct val="150000"/>
              </a:lnSpc>
              <a:buNone/>
            </a:pPr>
            <a:r>
              <a:rPr lang="en-US" sz="3200" dirty="0">
                <a:latin typeface="Comic Sans MS" panose="030F0702030302020204" pitchFamily="66" charset="0"/>
              </a:rPr>
              <a:t>"Whatever Hashem does is </a:t>
            </a:r>
            <a:r>
              <a:rPr lang="en-US" sz="1800" i="1" dirty="0">
                <a:latin typeface="Comic Sans MS" panose="030F0702030302020204" pitchFamily="66" charset="0"/>
              </a:rPr>
              <a:t>2</a:t>
            </a:r>
            <a:r>
              <a:rPr lang="en-US" sz="1800" i="1" dirty="0" smtClean="0">
                <a:latin typeface="Comic Sans MS" panose="030F0702030302020204" pitchFamily="66" charset="0"/>
              </a:rPr>
              <a:t>)</a:t>
            </a:r>
            <a:r>
              <a:rPr 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for the </a:t>
            </a:r>
            <a:r>
              <a:rPr lang="en-US" sz="32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good</a:t>
            </a:r>
            <a:r>
              <a:rPr lang="en-US" sz="3200" dirty="0" smtClean="0">
                <a:latin typeface="Comic Sans MS" panose="030F0702030302020204" pitchFamily="66" charset="0"/>
              </a:rPr>
              <a:t>," </a:t>
            </a:r>
            <a:r>
              <a:rPr lang="en-US" sz="3200" dirty="0">
                <a:latin typeface="Comic Sans MS" panose="030F0702030302020204" pitchFamily="66" charset="0"/>
              </a:rPr>
              <a:t>he says. He takes his </a:t>
            </a:r>
            <a:r>
              <a:rPr lang="en-US" sz="3200" dirty="0" smtClean="0">
                <a:latin typeface="Comic Sans MS" panose="030F0702030302020204" pitchFamily="66" charset="0"/>
              </a:rPr>
              <a:t>animals to a </a:t>
            </a:r>
            <a:r>
              <a:rPr lang="en-US" sz="1800" i="1" dirty="0">
                <a:latin typeface="Comic Sans MS" panose="030F0702030302020204" pitchFamily="66" charset="0"/>
              </a:rPr>
              <a:t>3</a:t>
            </a:r>
            <a:r>
              <a:rPr lang="en-US" sz="1800" i="1" dirty="0" smtClean="0">
                <a:latin typeface="Comic Sans MS" panose="030F0702030302020204" pitchFamily="66" charset="0"/>
              </a:rPr>
              <a:t>)</a:t>
            </a:r>
            <a:r>
              <a:rPr 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field</a:t>
            </a:r>
            <a:r>
              <a:rPr lang="en-US" sz="3200" dirty="0" smtClean="0">
                <a:latin typeface="Comic Sans MS" panose="030F0702030302020204" pitchFamily="66" charset="0"/>
              </a:rPr>
              <a:t> near </a:t>
            </a:r>
            <a:r>
              <a:rPr lang="en-US" sz="3200" dirty="0">
                <a:latin typeface="Comic Sans MS" panose="030F0702030302020204" pitchFamily="66" charset="0"/>
              </a:rPr>
              <a:t>the village, </a:t>
            </a:r>
            <a:r>
              <a:rPr lang="en-US" sz="1800" i="1" dirty="0">
                <a:latin typeface="Comic Sans MS" panose="030F0702030302020204" pitchFamily="66" charset="0"/>
              </a:rPr>
              <a:t>4</a:t>
            </a:r>
            <a:r>
              <a:rPr lang="en-US" sz="1800" i="1" dirty="0" smtClean="0">
                <a:latin typeface="Comic Sans MS" panose="030F0702030302020204" pitchFamily="66" charset="0"/>
              </a:rPr>
              <a:t>)</a:t>
            </a:r>
            <a:r>
              <a:rPr 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lies down</a:t>
            </a:r>
            <a:endParaRPr lang="en-US" sz="3200" b="1" dirty="0">
              <a:solidFill>
                <a:schemeClr val="accent1"/>
              </a:solidFill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pPr marL="0" indent="0" algn="l" rtl="0">
              <a:lnSpc>
                <a:spcPct val="150000"/>
              </a:lnSpc>
              <a:buNone/>
            </a:pPr>
            <a:r>
              <a:rPr lang="en-US" sz="3200" dirty="0" smtClean="0">
                <a:latin typeface="Comic Sans MS" panose="030F0702030302020204" pitchFamily="66" charset="0"/>
              </a:rPr>
              <a:t>under </a:t>
            </a:r>
            <a:r>
              <a:rPr lang="en-US" sz="3200" dirty="0">
                <a:latin typeface="Comic Sans MS" panose="030F0702030302020204" pitchFamily="66" charset="0"/>
              </a:rPr>
              <a:t>a tree and falls </a:t>
            </a:r>
            <a:r>
              <a:rPr lang="en-US" sz="1800" i="1" dirty="0">
                <a:latin typeface="Comic Sans MS" panose="030F0702030302020204" pitchFamily="66" charset="0"/>
              </a:rPr>
              <a:t>5)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asleep</a:t>
            </a:r>
            <a:r>
              <a:rPr lang="en-US" sz="3200" dirty="0" smtClean="0">
                <a:latin typeface="Comic Sans MS" panose="030F0702030302020204" pitchFamily="66" charset="0"/>
              </a:rPr>
              <a:t>.</a:t>
            </a:r>
            <a:endParaRPr lang="en-US" sz="3200" dirty="0">
              <a:latin typeface="Comic Sans MS" panose="030F0702030302020204" pitchFamily="66" charset="0"/>
            </a:endParaRPr>
          </a:p>
          <a:p>
            <a:pPr marL="0" indent="0" algn="just" rtl="0">
              <a:buNone/>
            </a:pPr>
            <a:endParaRPr lang="en-US" sz="3200" dirty="0">
              <a:latin typeface="Comic Sans MS" panose="030F0702030302020204" pitchFamily="66" charset="0"/>
            </a:endParaRPr>
          </a:p>
          <a:p>
            <a:pPr marL="0" indent="0" algn="just" rtl="0">
              <a:buNone/>
            </a:pPr>
            <a:endParaRPr lang="he-IL" dirty="0">
              <a:latin typeface="Comic Sans MS" panose="030F0702030302020204" pitchFamily="66" charset="0"/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DEB331DD-8094-4675-B8E4-6F4F8A9954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556372"/>
              </p:ext>
            </p:extLst>
          </p:nvPr>
        </p:nvGraphicFramePr>
        <p:xfrm>
          <a:off x="2243923" y="5197030"/>
          <a:ext cx="7029449" cy="8755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2867">
                  <a:extLst>
                    <a:ext uri="{9D8B030D-6E8A-4147-A177-3AD203B41FA5}">
                      <a16:colId xmlns:a16="http://schemas.microsoft.com/office/drawing/2014/main" val="1479767897"/>
                    </a:ext>
                  </a:extLst>
                </a:gridCol>
                <a:gridCol w="2342867">
                  <a:extLst>
                    <a:ext uri="{9D8B030D-6E8A-4147-A177-3AD203B41FA5}">
                      <a16:colId xmlns:a16="http://schemas.microsoft.com/office/drawing/2014/main" val="627774354"/>
                    </a:ext>
                  </a:extLst>
                </a:gridCol>
                <a:gridCol w="2343715">
                  <a:extLst>
                    <a:ext uri="{9D8B030D-6E8A-4147-A177-3AD203B41FA5}">
                      <a16:colId xmlns:a16="http://schemas.microsoft.com/office/drawing/2014/main" val="293266034"/>
                    </a:ext>
                  </a:extLst>
                </a:gridCol>
              </a:tblGrid>
              <a:tr h="458046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</a:rPr>
                        <a:t>asleep</a:t>
                      </a:r>
                      <a:endParaRPr lang="en-US" sz="2400" dirty="0"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</a:rPr>
                        <a:t>lies </a:t>
                      </a:r>
                      <a:r>
                        <a:rPr lang="en-US" sz="2400" dirty="0" smtClean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</a:rPr>
                        <a:t>down</a:t>
                      </a:r>
                      <a:endParaRPr lang="en-US" sz="2400" dirty="0"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7640" algn="l"/>
                        </a:tabLst>
                      </a:pPr>
                      <a:r>
                        <a:rPr lang="en-US" sz="2400" dirty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</a:rPr>
                        <a:t>for the good</a:t>
                      </a:r>
                      <a:endParaRPr lang="en-US" sz="2400" dirty="0"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381708"/>
                  </a:ext>
                </a:extLst>
              </a:tr>
              <a:tr h="417460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</a:rPr>
                        <a:t>field</a:t>
                      </a:r>
                      <a:endParaRPr lang="en-US" sz="2400" dirty="0"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</a:rPr>
                        <a:t>angry</a:t>
                      </a:r>
                      <a:endParaRPr lang="en-US" sz="2400" b="1" dirty="0"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944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760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FC90C7-9AC5-405D-8F2D-A3E1B50DE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75" y="28575"/>
            <a:ext cx="9572625" cy="6829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2B5EA8-BC95-4679-9E4C-6591AE6345D5}"/>
              </a:ext>
            </a:extLst>
          </p:cNvPr>
          <p:cNvSpPr txBox="1"/>
          <p:nvPr/>
        </p:nvSpPr>
        <p:spPr>
          <a:xfrm>
            <a:off x="79538" y="798126"/>
            <a:ext cx="246711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dirty="0" smtClean="0">
                <a:latin typeface="Comic Sans MS" panose="030F0702030302020204" pitchFamily="66" charset="0"/>
              </a:rPr>
              <a:t>I’m </a:t>
            </a:r>
            <a:r>
              <a:rPr lang="en-US" sz="3200" dirty="0">
                <a:latin typeface="Comic Sans MS" panose="030F0702030302020204" pitchFamily="66" charset="0"/>
              </a:rPr>
              <a:t>going to read the story.</a:t>
            </a:r>
            <a:endParaRPr lang="he-IL" sz="3200" dirty="0"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554EB9-719E-4C32-9709-2EC475A7839E}"/>
              </a:ext>
            </a:extLst>
          </p:cNvPr>
          <p:cNvSpPr txBox="1"/>
          <p:nvPr/>
        </p:nvSpPr>
        <p:spPr>
          <a:xfrm>
            <a:off x="79538" y="2600758"/>
            <a:ext cx="2780613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dirty="0">
                <a:latin typeface="Comic Sans MS" panose="030F0702030302020204" pitchFamily="66" charset="0"/>
              </a:rPr>
              <a:t>I want you to read along with me.</a:t>
            </a:r>
            <a:endParaRPr lang="he-IL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51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טקסט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To Do for Next Lesson:</a:t>
            </a:r>
            <a:endParaRPr lang="he-I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25DC5A-CAD8-475D-ADDF-EA998E914C2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14797" y="1503464"/>
            <a:ext cx="5891213" cy="625475"/>
          </a:xfrm>
        </p:spPr>
        <p:txBody>
          <a:bodyPr>
            <a:normAutofit fontScale="92500"/>
          </a:bodyPr>
          <a:lstStyle/>
          <a:p>
            <a:pPr marL="0" indent="0" algn="l" rtl="0">
              <a:buNone/>
            </a:pPr>
            <a:r>
              <a:rPr lang="en-US" sz="2800" dirty="0">
                <a:latin typeface="Comic Sans MS" panose="030F0702030302020204" pitchFamily="66" charset="0"/>
              </a:rPr>
              <a:t>Write this chart in your notebook.</a:t>
            </a:r>
          </a:p>
          <a:p>
            <a:pPr algn="l"/>
            <a:endParaRPr lang="he-IL" sz="2400" dirty="0">
              <a:latin typeface="Comic Sans MS" panose="030F0702030302020204" pitchFamily="66" charset="0"/>
            </a:endParaRPr>
          </a:p>
        </p:txBody>
      </p:sp>
      <p:graphicFrame>
        <p:nvGraphicFramePr>
          <p:cNvPr id="14" name="Table 8">
            <a:extLst>
              <a:ext uri="{FF2B5EF4-FFF2-40B4-BE49-F238E27FC236}">
                <a16:creationId xmlns:a16="http://schemas.microsoft.com/office/drawing/2014/main" id="{123A3CDB-799B-463D-90E0-344B983EFE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566389"/>
              </p:ext>
            </p:extLst>
          </p:nvPr>
        </p:nvGraphicFramePr>
        <p:xfrm>
          <a:off x="843775" y="3137098"/>
          <a:ext cx="8425805" cy="3017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85161">
                  <a:extLst>
                    <a:ext uri="{9D8B030D-6E8A-4147-A177-3AD203B41FA5}">
                      <a16:colId xmlns:a16="http://schemas.microsoft.com/office/drawing/2014/main" val="2904075091"/>
                    </a:ext>
                  </a:extLst>
                </a:gridCol>
                <a:gridCol w="1685161">
                  <a:extLst>
                    <a:ext uri="{9D8B030D-6E8A-4147-A177-3AD203B41FA5}">
                      <a16:colId xmlns:a16="http://schemas.microsoft.com/office/drawing/2014/main" val="2678041312"/>
                    </a:ext>
                  </a:extLst>
                </a:gridCol>
                <a:gridCol w="1685161">
                  <a:extLst>
                    <a:ext uri="{9D8B030D-6E8A-4147-A177-3AD203B41FA5}">
                      <a16:colId xmlns:a16="http://schemas.microsoft.com/office/drawing/2014/main" val="1912582313"/>
                    </a:ext>
                  </a:extLst>
                </a:gridCol>
                <a:gridCol w="1611631">
                  <a:extLst>
                    <a:ext uri="{9D8B030D-6E8A-4147-A177-3AD203B41FA5}">
                      <a16:colId xmlns:a16="http://schemas.microsoft.com/office/drawing/2014/main" val="2136159178"/>
                    </a:ext>
                  </a:extLst>
                </a:gridCol>
                <a:gridCol w="1758691">
                  <a:extLst>
                    <a:ext uri="{9D8B030D-6E8A-4147-A177-3AD203B41FA5}">
                      <a16:colId xmlns:a16="http://schemas.microsoft.com/office/drawing/2014/main" val="16932603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800" dirty="0" smtClean="0">
                          <a:latin typeface="Comic Sans MS" panose="030F0702030302020204" pitchFamily="66" charset="0"/>
                        </a:rPr>
                        <a:t>A </a:t>
                      </a:r>
                      <a:r>
                        <a:rPr lang="en-US" sz="2800" dirty="0">
                          <a:latin typeface="Comic Sans MS" panose="030F0702030302020204" pitchFamily="66" charset="0"/>
                        </a:rPr>
                        <a:t>Feeling</a:t>
                      </a:r>
                      <a:endParaRPr lang="he-IL" sz="2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800" dirty="0" smtClean="0">
                          <a:latin typeface="Comic Sans MS" panose="030F0702030302020204" pitchFamily="66" charset="0"/>
                        </a:rPr>
                        <a:t>An </a:t>
                      </a:r>
                      <a:r>
                        <a:rPr lang="en-US" sz="2800" dirty="0">
                          <a:latin typeface="Comic Sans MS" panose="030F0702030302020204" pitchFamily="66" charset="0"/>
                        </a:rPr>
                        <a:t>Action</a:t>
                      </a:r>
                      <a:endParaRPr lang="he-IL" sz="2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800" dirty="0" smtClean="0">
                          <a:latin typeface="Comic Sans MS" panose="030F0702030302020204" pitchFamily="66" charset="0"/>
                        </a:rPr>
                        <a:t>A </a:t>
                      </a:r>
                    </a:p>
                    <a:p>
                      <a:pPr algn="ctr" rtl="1"/>
                      <a:r>
                        <a:rPr lang="en-US" sz="2800" dirty="0" smtClean="0">
                          <a:latin typeface="Comic Sans MS" panose="030F0702030302020204" pitchFamily="66" charset="0"/>
                        </a:rPr>
                        <a:t>Thing</a:t>
                      </a:r>
                      <a:endParaRPr lang="he-IL" sz="2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800" dirty="0" smtClean="0">
                          <a:latin typeface="Comic Sans MS" panose="030F0702030302020204" pitchFamily="66" charset="0"/>
                        </a:rPr>
                        <a:t>A </a:t>
                      </a:r>
                    </a:p>
                    <a:p>
                      <a:pPr algn="ctr" rtl="1"/>
                      <a:r>
                        <a:rPr lang="en-US" sz="2800" dirty="0" smtClean="0">
                          <a:latin typeface="Comic Sans MS" panose="030F0702030302020204" pitchFamily="66" charset="0"/>
                        </a:rPr>
                        <a:t>Place</a:t>
                      </a:r>
                      <a:endParaRPr lang="he-IL" sz="2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800" dirty="0" smtClean="0">
                          <a:latin typeface="Comic Sans MS" panose="030F0702030302020204" pitchFamily="66" charset="0"/>
                        </a:rPr>
                        <a:t>An </a:t>
                      </a:r>
                      <a:r>
                        <a:rPr lang="en-US" sz="2800" dirty="0">
                          <a:latin typeface="Comic Sans MS" panose="030F0702030302020204" pitchFamily="66" charset="0"/>
                        </a:rPr>
                        <a:t>Animal</a:t>
                      </a:r>
                      <a:endParaRPr lang="he-IL" sz="2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366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050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he-IL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159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844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356408"/>
                  </a:ext>
                </a:extLst>
              </a:tr>
            </a:tbl>
          </a:graphicData>
        </a:graphic>
      </p:graphicFrame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24E71A5-BDBA-4DF9-862F-5248876469A4}"/>
              </a:ext>
            </a:extLst>
          </p:cNvPr>
          <p:cNvSpPr txBox="1">
            <a:spLocks/>
          </p:cNvSpPr>
          <p:nvPr/>
        </p:nvSpPr>
        <p:spPr>
          <a:xfrm>
            <a:off x="9453912" y="2497018"/>
            <a:ext cx="2261897" cy="3657600"/>
          </a:xfrm>
          <a:prstGeom prst="rect">
            <a:avLst/>
          </a:prstGeom>
          <a:noFill/>
          <a:ln w="44450">
            <a:solidFill>
              <a:schemeClr val="accent2"/>
            </a:solidFill>
            <a:prstDash val="lgDash"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Comic Sans MS" panose="030F0702030302020204" pitchFamily="66" charset="0"/>
              </a:rPr>
              <a:t>a </a:t>
            </a:r>
            <a:r>
              <a:rPr lang="en-US" sz="2400" dirty="0">
                <a:latin typeface="Comic Sans MS" panose="030F0702030302020204" pitchFamily="66" charset="0"/>
              </a:rPr>
              <a:t>donkey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2400" dirty="0">
                <a:latin typeface="Comic Sans MS" panose="030F0702030302020204" pitchFamily="66" charset="0"/>
              </a:rPr>
              <a:t>fall asleep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2400" dirty="0">
                <a:latin typeface="Comic Sans MS" panose="030F0702030302020204" pitchFamily="66" charset="0"/>
              </a:rPr>
              <a:t>angry</a:t>
            </a:r>
            <a:endParaRPr lang="en-US" sz="2400" i="1" dirty="0">
              <a:latin typeface="Comic Sans MS" panose="030F0702030302020204" pitchFamily="66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2400" dirty="0">
                <a:latin typeface="Comic Sans MS" panose="030F0702030302020204" pitchFamily="66" charset="0"/>
              </a:rPr>
              <a:t>a lantern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2400" dirty="0">
                <a:latin typeface="Comic Sans MS" panose="030F0702030302020204" pitchFamily="66" charset="0"/>
              </a:rPr>
              <a:t>a village</a:t>
            </a:r>
            <a:endParaRPr lang="he-IL" sz="2400" dirty="0">
              <a:latin typeface="Comic Sans MS" panose="030F0702030302020204" pitchFamily="66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2400" dirty="0">
                <a:latin typeface="Comic Sans MS" panose="030F0702030302020204" pitchFamily="66" charset="0"/>
              </a:rPr>
              <a:t>lie down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2400" dirty="0">
                <a:latin typeface="Comic Sans MS" panose="030F0702030302020204" pitchFamily="66" charset="0"/>
              </a:rPr>
              <a:t>a rooster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2400" dirty="0">
                <a:latin typeface="Comic Sans MS" panose="030F0702030302020204" pitchFamily="66" charset="0"/>
              </a:rPr>
              <a:t>upset</a:t>
            </a:r>
          </a:p>
          <a:p>
            <a:pPr algn="l"/>
            <a:endParaRPr lang="en-US" sz="2400" dirty="0"/>
          </a:p>
          <a:p>
            <a:endParaRPr lang="he-I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C2ACF1-EE4B-4325-8C8A-41DA260A4974}"/>
              </a:ext>
            </a:extLst>
          </p:cNvPr>
          <p:cNvSpPr txBox="1"/>
          <p:nvPr/>
        </p:nvSpPr>
        <p:spPr>
          <a:xfrm>
            <a:off x="843775" y="2144993"/>
            <a:ext cx="711061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 Write the words in the correct place.</a:t>
            </a:r>
          </a:p>
        </p:txBody>
      </p:sp>
    </p:spTree>
    <p:extLst>
      <p:ext uri="{BB962C8B-B14F-4D97-AF65-F5344CB8AC3E}">
        <p14:creationId xmlns:p14="http://schemas.microsoft.com/office/powerpoint/2010/main" val="32562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טקסט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To Do for Next Lesson:</a:t>
            </a:r>
            <a:endParaRPr lang="he-I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25DC5A-CAD8-475D-ADDF-EA998E914C2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14797" y="1503464"/>
            <a:ext cx="5891213" cy="625475"/>
          </a:xfrm>
        </p:spPr>
        <p:txBody>
          <a:bodyPr>
            <a:normAutofit fontScale="92500"/>
          </a:bodyPr>
          <a:lstStyle/>
          <a:p>
            <a:pPr marL="0" indent="0" algn="l" rtl="0">
              <a:buNone/>
            </a:pPr>
            <a:r>
              <a:rPr lang="en-US" sz="2800" dirty="0">
                <a:latin typeface="Comic Sans MS" panose="030F0702030302020204" pitchFamily="66" charset="0"/>
              </a:rPr>
              <a:t>Write this chart in your notebook.</a:t>
            </a:r>
          </a:p>
          <a:p>
            <a:pPr algn="l"/>
            <a:endParaRPr lang="he-IL" sz="2400" dirty="0">
              <a:latin typeface="Comic Sans MS" panose="030F0702030302020204" pitchFamily="66" charset="0"/>
            </a:endParaRPr>
          </a:p>
        </p:txBody>
      </p:sp>
      <p:graphicFrame>
        <p:nvGraphicFramePr>
          <p:cNvPr id="14" name="Table 8">
            <a:extLst>
              <a:ext uri="{FF2B5EF4-FFF2-40B4-BE49-F238E27FC236}">
                <a16:creationId xmlns:a16="http://schemas.microsoft.com/office/drawing/2014/main" id="{123A3CDB-799B-463D-90E0-344B983EFE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067637"/>
              </p:ext>
            </p:extLst>
          </p:nvPr>
        </p:nvGraphicFramePr>
        <p:xfrm>
          <a:off x="843775" y="3137098"/>
          <a:ext cx="8425805" cy="3017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85161">
                  <a:extLst>
                    <a:ext uri="{9D8B030D-6E8A-4147-A177-3AD203B41FA5}">
                      <a16:colId xmlns:a16="http://schemas.microsoft.com/office/drawing/2014/main" val="2904075091"/>
                    </a:ext>
                  </a:extLst>
                </a:gridCol>
                <a:gridCol w="1685161">
                  <a:extLst>
                    <a:ext uri="{9D8B030D-6E8A-4147-A177-3AD203B41FA5}">
                      <a16:colId xmlns:a16="http://schemas.microsoft.com/office/drawing/2014/main" val="2678041312"/>
                    </a:ext>
                  </a:extLst>
                </a:gridCol>
                <a:gridCol w="1685161">
                  <a:extLst>
                    <a:ext uri="{9D8B030D-6E8A-4147-A177-3AD203B41FA5}">
                      <a16:colId xmlns:a16="http://schemas.microsoft.com/office/drawing/2014/main" val="1912582313"/>
                    </a:ext>
                  </a:extLst>
                </a:gridCol>
                <a:gridCol w="1611631">
                  <a:extLst>
                    <a:ext uri="{9D8B030D-6E8A-4147-A177-3AD203B41FA5}">
                      <a16:colId xmlns:a16="http://schemas.microsoft.com/office/drawing/2014/main" val="2136159178"/>
                    </a:ext>
                  </a:extLst>
                </a:gridCol>
                <a:gridCol w="1758691">
                  <a:extLst>
                    <a:ext uri="{9D8B030D-6E8A-4147-A177-3AD203B41FA5}">
                      <a16:colId xmlns:a16="http://schemas.microsoft.com/office/drawing/2014/main" val="16932603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800" dirty="0" smtClean="0">
                          <a:latin typeface="Comic Sans MS" panose="030F0702030302020204" pitchFamily="66" charset="0"/>
                        </a:rPr>
                        <a:t>A </a:t>
                      </a:r>
                      <a:r>
                        <a:rPr lang="en-US" sz="2800" dirty="0">
                          <a:latin typeface="Comic Sans MS" panose="030F0702030302020204" pitchFamily="66" charset="0"/>
                        </a:rPr>
                        <a:t>Feeling</a:t>
                      </a:r>
                      <a:endParaRPr lang="he-IL" sz="2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800" dirty="0" smtClean="0">
                          <a:latin typeface="Comic Sans MS" panose="030F0702030302020204" pitchFamily="66" charset="0"/>
                        </a:rPr>
                        <a:t>An </a:t>
                      </a:r>
                      <a:r>
                        <a:rPr lang="en-US" sz="2800" dirty="0">
                          <a:latin typeface="Comic Sans MS" panose="030F0702030302020204" pitchFamily="66" charset="0"/>
                        </a:rPr>
                        <a:t>Action</a:t>
                      </a:r>
                      <a:endParaRPr lang="he-IL" sz="2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800" dirty="0" smtClean="0">
                          <a:latin typeface="Comic Sans MS" panose="030F0702030302020204" pitchFamily="66" charset="0"/>
                        </a:rPr>
                        <a:t>A </a:t>
                      </a:r>
                    </a:p>
                    <a:p>
                      <a:pPr algn="ctr" rtl="1"/>
                      <a:r>
                        <a:rPr lang="en-US" sz="2800" dirty="0" smtClean="0">
                          <a:latin typeface="Comic Sans MS" panose="030F0702030302020204" pitchFamily="66" charset="0"/>
                        </a:rPr>
                        <a:t>Thing</a:t>
                      </a:r>
                      <a:endParaRPr lang="he-IL" sz="2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800" dirty="0" smtClean="0">
                          <a:latin typeface="Comic Sans MS" panose="030F0702030302020204" pitchFamily="66" charset="0"/>
                        </a:rPr>
                        <a:t>A </a:t>
                      </a:r>
                    </a:p>
                    <a:p>
                      <a:pPr algn="ctr" rtl="1"/>
                      <a:r>
                        <a:rPr lang="en-US" sz="2800" dirty="0" smtClean="0">
                          <a:latin typeface="Comic Sans MS" panose="030F0702030302020204" pitchFamily="66" charset="0"/>
                        </a:rPr>
                        <a:t>Place</a:t>
                      </a:r>
                      <a:endParaRPr lang="he-IL" sz="2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800" dirty="0" smtClean="0">
                          <a:latin typeface="Comic Sans MS" panose="030F0702030302020204" pitchFamily="66" charset="0"/>
                        </a:rPr>
                        <a:t>An Animal</a:t>
                      </a:r>
                      <a:endParaRPr lang="he-IL" sz="2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366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a donkey</a:t>
                      </a:r>
                      <a:endParaRPr lang="he-IL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050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he-IL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159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844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356408"/>
                  </a:ext>
                </a:extLst>
              </a:tr>
            </a:tbl>
          </a:graphicData>
        </a:graphic>
      </p:graphicFrame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24E71A5-BDBA-4DF9-862F-5248876469A4}"/>
              </a:ext>
            </a:extLst>
          </p:cNvPr>
          <p:cNvSpPr txBox="1">
            <a:spLocks/>
          </p:cNvSpPr>
          <p:nvPr/>
        </p:nvSpPr>
        <p:spPr>
          <a:xfrm>
            <a:off x="9453912" y="2497018"/>
            <a:ext cx="2261897" cy="3657600"/>
          </a:xfrm>
          <a:prstGeom prst="rect">
            <a:avLst/>
          </a:prstGeom>
          <a:noFill/>
          <a:ln w="44450">
            <a:solidFill>
              <a:schemeClr val="accent2"/>
            </a:solidFill>
            <a:prstDash val="lgDash"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2400" strike="sngStrike" dirty="0" smtClean="0">
                <a:latin typeface="Comic Sans MS" panose="030F0702030302020204" pitchFamily="66" charset="0"/>
              </a:rPr>
              <a:t>a </a:t>
            </a:r>
            <a:r>
              <a:rPr lang="en-US" sz="2400" strike="sngStrike" dirty="0">
                <a:latin typeface="Comic Sans MS" panose="030F0702030302020204" pitchFamily="66" charset="0"/>
              </a:rPr>
              <a:t>donkey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2400" dirty="0">
                <a:latin typeface="Comic Sans MS" panose="030F0702030302020204" pitchFamily="66" charset="0"/>
              </a:rPr>
              <a:t>fall asleep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2400" dirty="0">
                <a:latin typeface="Comic Sans MS" panose="030F0702030302020204" pitchFamily="66" charset="0"/>
              </a:rPr>
              <a:t>angry</a:t>
            </a:r>
            <a:endParaRPr lang="en-US" sz="2400" i="1" dirty="0">
              <a:latin typeface="Comic Sans MS" panose="030F0702030302020204" pitchFamily="66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2400" dirty="0">
                <a:latin typeface="Comic Sans MS" panose="030F0702030302020204" pitchFamily="66" charset="0"/>
              </a:rPr>
              <a:t>a lantern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2400" dirty="0">
                <a:latin typeface="Comic Sans MS" panose="030F0702030302020204" pitchFamily="66" charset="0"/>
              </a:rPr>
              <a:t>a village</a:t>
            </a:r>
            <a:endParaRPr lang="he-IL" sz="2400" dirty="0">
              <a:latin typeface="Comic Sans MS" panose="030F0702030302020204" pitchFamily="66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2400" dirty="0">
                <a:latin typeface="Comic Sans MS" panose="030F0702030302020204" pitchFamily="66" charset="0"/>
              </a:rPr>
              <a:t>lie down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2400" dirty="0">
                <a:latin typeface="Comic Sans MS" panose="030F0702030302020204" pitchFamily="66" charset="0"/>
              </a:rPr>
              <a:t>a rooster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2400" dirty="0">
                <a:latin typeface="Comic Sans MS" panose="030F0702030302020204" pitchFamily="66" charset="0"/>
              </a:rPr>
              <a:t>upset</a:t>
            </a:r>
          </a:p>
          <a:p>
            <a:pPr algn="l"/>
            <a:endParaRPr lang="en-US" sz="2400" dirty="0"/>
          </a:p>
          <a:p>
            <a:endParaRPr lang="he-I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C2ACF1-EE4B-4325-8C8A-41DA260A4974}"/>
              </a:ext>
            </a:extLst>
          </p:cNvPr>
          <p:cNvSpPr txBox="1"/>
          <p:nvPr/>
        </p:nvSpPr>
        <p:spPr>
          <a:xfrm>
            <a:off x="843775" y="2144993"/>
            <a:ext cx="711061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 Write the words in the correct place.</a:t>
            </a:r>
          </a:p>
        </p:txBody>
      </p:sp>
      <p:pic>
        <p:nvPicPr>
          <p:cNvPr id="9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9309" y="1220217"/>
            <a:ext cx="2011161" cy="71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6B734B-E233-1446-B952-D4371B0ED7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ym typeface="Alef"/>
              </a:rPr>
              <a:t>Now you can…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560" y="1134044"/>
            <a:ext cx="10331450" cy="4618236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Comic Sans MS" panose="030F0702030302020204" pitchFamily="66" charset="0"/>
              </a:rPr>
              <a:t>understand </a:t>
            </a:r>
            <a:r>
              <a:rPr lang="en-US" dirty="0">
                <a:latin typeface="Comic Sans MS" panose="030F0702030302020204" pitchFamily="66" charset="0"/>
              </a:rPr>
              <a:t>a story </a:t>
            </a:r>
            <a:r>
              <a:rPr lang="en-US" b="1" dirty="0">
                <a:latin typeface="Comic Sans MS" panose="030F0702030302020204" pitchFamily="66" charset="0"/>
              </a:rPr>
              <a:t>in English </a:t>
            </a:r>
            <a:r>
              <a:rPr lang="en-US" dirty="0">
                <a:latin typeface="Comic Sans MS" panose="030F0702030302020204" pitchFamily="66" charset="0"/>
              </a:rPr>
              <a:t>from the </a:t>
            </a:r>
            <a:r>
              <a:rPr lang="en-US" dirty="0" err="1" smtClean="0">
                <a:latin typeface="Comic Sans MS" panose="030F0702030302020204" pitchFamily="66" charset="0"/>
              </a:rPr>
              <a:t>gemara</a:t>
            </a:r>
            <a:r>
              <a:rPr lang="en-US" dirty="0" smtClean="0">
                <a:latin typeface="Comic Sans MS" panose="030F0702030302020204" pitchFamily="66" charset="0"/>
              </a:rPr>
              <a:t>.</a:t>
            </a:r>
            <a:endParaRPr lang="en-US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3400" dirty="0">
                <a:latin typeface="Comic Sans MS" panose="030F0702030302020204" pitchFamily="66" charset="0"/>
              </a:rPr>
              <a:t>tell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b="1" dirty="0">
                <a:latin typeface="Comic Sans MS" panose="030F0702030302020204" pitchFamily="66" charset="0"/>
              </a:rPr>
              <a:t>who</a:t>
            </a:r>
            <a:r>
              <a:rPr lang="en-US" dirty="0">
                <a:latin typeface="Comic Sans MS" panose="030F0702030302020204" pitchFamily="66" charset="0"/>
              </a:rPr>
              <a:t> the story is </a:t>
            </a:r>
            <a:r>
              <a:rPr lang="en-US" dirty="0" smtClean="0">
                <a:latin typeface="Comic Sans MS" panose="030F0702030302020204" pitchFamily="66" charset="0"/>
              </a:rPr>
              <a:t>about.</a:t>
            </a:r>
            <a:endParaRPr lang="en-US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atin typeface="Comic Sans MS" panose="030F0702030302020204" pitchFamily="66" charset="0"/>
              </a:rPr>
              <a:t>understand </a:t>
            </a:r>
            <a:r>
              <a:rPr lang="en-US" b="1" dirty="0">
                <a:latin typeface="Comic Sans MS" panose="030F0702030302020204" pitchFamily="66" charset="0"/>
              </a:rPr>
              <a:t>when</a:t>
            </a:r>
            <a:r>
              <a:rPr lang="en-US" dirty="0">
                <a:latin typeface="Comic Sans MS" panose="030F0702030302020204" pitchFamily="66" charset="0"/>
              </a:rPr>
              <a:t> and </a:t>
            </a:r>
            <a:r>
              <a:rPr lang="en-US" b="1" dirty="0" smtClean="0">
                <a:latin typeface="Comic Sans MS" panose="030F0702030302020204" pitchFamily="66" charset="0"/>
              </a:rPr>
              <a:t>where </a:t>
            </a:r>
            <a:r>
              <a:rPr lang="en-US" dirty="0" smtClean="0">
                <a:latin typeface="Comic Sans MS" panose="030F0702030302020204" pitchFamily="66" charset="0"/>
              </a:rPr>
              <a:t>the </a:t>
            </a:r>
            <a:r>
              <a:rPr lang="en-US" dirty="0">
                <a:latin typeface="Comic Sans MS" panose="030F0702030302020204" pitchFamily="66" charset="0"/>
              </a:rPr>
              <a:t>story takes </a:t>
            </a:r>
            <a:r>
              <a:rPr lang="en-US" dirty="0" smtClean="0">
                <a:latin typeface="Comic Sans MS" panose="030F0702030302020204" pitchFamily="66" charset="0"/>
              </a:rPr>
              <a:t>place.</a:t>
            </a:r>
            <a:endParaRPr lang="en-US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Comic Sans MS" panose="030F0702030302020204" pitchFamily="66" charset="0"/>
              </a:rPr>
              <a:t>tell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b="1" dirty="0">
                <a:latin typeface="Comic Sans MS" panose="030F0702030302020204" pitchFamily="66" charset="0"/>
              </a:rPr>
              <a:t>what happens </a:t>
            </a:r>
            <a:r>
              <a:rPr lang="en-US" dirty="0">
                <a:latin typeface="Comic Sans MS" panose="030F0702030302020204" pitchFamily="66" charset="0"/>
              </a:rPr>
              <a:t>in the </a:t>
            </a:r>
            <a:r>
              <a:rPr lang="en-US" dirty="0" smtClean="0">
                <a:latin typeface="Comic Sans MS" panose="030F0702030302020204" pitchFamily="66" charset="0"/>
              </a:rPr>
              <a:t>story.</a:t>
            </a:r>
            <a:endParaRPr lang="en-US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Comic Sans MS" panose="030F0702030302020204" pitchFamily="66" charset="0"/>
              </a:rPr>
              <a:t>tell </a:t>
            </a:r>
            <a:r>
              <a:rPr lang="en-US" dirty="0" smtClean="0">
                <a:latin typeface="Comic Sans MS" panose="030F0702030302020204" pitchFamily="66" charset="0"/>
              </a:rPr>
              <a:t>how </a:t>
            </a:r>
            <a:r>
              <a:rPr lang="en-US" dirty="0">
                <a:latin typeface="Comic Sans MS" panose="030F0702030302020204" pitchFamily="66" charset="0"/>
              </a:rPr>
              <a:t>someone </a:t>
            </a:r>
            <a:r>
              <a:rPr lang="en-US" b="1" dirty="0">
                <a:latin typeface="Comic Sans MS" panose="030F0702030302020204" pitchFamily="66" charset="0"/>
              </a:rPr>
              <a:t>feels</a:t>
            </a:r>
            <a:r>
              <a:rPr lang="en-US" dirty="0">
                <a:latin typeface="Comic Sans MS" panose="030F0702030302020204" pitchFamily="66" charset="0"/>
              </a:rPr>
              <a:t> in the story and </a:t>
            </a:r>
            <a:r>
              <a:rPr lang="en-US" dirty="0" smtClean="0">
                <a:latin typeface="Comic Sans MS" panose="030F0702030302020204" pitchFamily="66" charset="0"/>
              </a:rPr>
              <a:t>why.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03" y="5956559"/>
            <a:ext cx="1466030" cy="14749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CE4E658-B9F7-4452-BC85-69C1D7E7A3EE}"/>
              </a:ext>
            </a:extLst>
          </p:cNvPr>
          <p:cNvSpPr txBox="1"/>
          <p:nvPr/>
        </p:nvSpPr>
        <p:spPr>
          <a:xfrm>
            <a:off x="4943530" y="5374196"/>
            <a:ext cx="27291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Great Job!!!</a:t>
            </a:r>
            <a:endParaRPr lang="he-IL" sz="3200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74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623" y="2969580"/>
            <a:ext cx="11105965" cy="1802167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6000" dirty="0">
                <a:solidFill>
                  <a:schemeClr val="accent1"/>
                </a:solidFill>
              </a:rPr>
              <a:t>The story takes place during the rule of the Romans.</a:t>
            </a:r>
            <a:endParaRPr lang="en-US" sz="5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5427" y="5821619"/>
            <a:ext cx="1466030" cy="14749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sp>
        <p:nvSpPr>
          <p:cNvPr id="2" name="חץ למטה 1"/>
          <p:cNvSpPr/>
          <p:nvPr/>
        </p:nvSpPr>
        <p:spPr>
          <a:xfrm>
            <a:off x="9910591" y="3870663"/>
            <a:ext cx="351995" cy="1074199"/>
          </a:xfrm>
          <a:prstGeom prst="downArrow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חץ למטה 12"/>
          <p:cNvSpPr/>
          <p:nvPr/>
        </p:nvSpPr>
        <p:spPr>
          <a:xfrm rot="10800000">
            <a:off x="7461833" y="2123242"/>
            <a:ext cx="351995" cy="1074199"/>
          </a:xfrm>
          <a:prstGeom prst="downArrow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6A7F86-D7EB-4B2E-A999-F3F27D71586A}"/>
              </a:ext>
            </a:extLst>
          </p:cNvPr>
          <p:cNvSpPr txBox="1"/>
          <p:nvPr/>
        </p:nvSpPr>
        <p:spPr>
          <a:xfrm>
            <a:off x="7034782" y="1450576"/>
            <a:ext cx="12060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b="1" dirty="0"/>
              <a:t>במשך</a:t>
            </a:r>
            <a:endParaRPr lang="he-IL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AF6D6A-D495-490E-93FA-D6B18368E3FF}"/>
              </a:ext>
            </a:extLst>
          </p:cNvPr>
          <p:cNvSpPr txBox="1"/>
          <p:nvPr/>
        </p:nvSpPr>
        <p:spPr>
          <a:xfrm>
            <a:off x="9419208" y="4944862"/>
            <a:ext cx="124577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b="1" dirty="0"/>
              <a:t>שלטון</a:t>
            </a:r>
          </a:p>
        </p:txBody>
      </p:sp>
    </p:spTree>
    <p:extLst>
      <p:ext uri="{BB962C8B-B14F-4D97-AF65-F5344CB8AC3E}">
        <p14:creationId xmlns:p14="http://schemas.microsoft.com/office/powerpoint/2010/main" val="238933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623" y="2969580"/>
            <a:ext cx="11105965" cy="180216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6000" dirty="0">
                <a:solidFill>
                  <a:schemeClr val="accent1"/>
                </a:solidFill>
              </a:rPr>
              <a:t>Listen to the story. </a:t>
            </a:r>
            <a:endParaRPr lang="en-US" sz="5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5427" y="5821619"/>
            <a:ext cx="1466030" cy="14749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sp>
        <p:nvSpPr>
          <p:cNvPr id="13" name="חץ למטה 12"/>
          <p:cNvSpPr/>
          <p:nvPr/>
        </p:nvSpPr>
        <p:spPr>
          <a:xfrm rot="10800000">
            <a:off x="3781887" y="2867485"/>
            <a:ext cx="445362" cy="466077"/>
          </a:xfrm>
          <a:prstGeom prst="downArrow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Picture 6" descr="Ear, Hearing, Listening">
            <a:extLst>
              <a:ext uri="{FF2B5EF4-FFF2-40B4-BE49-F238E27FC236}">
                <a16:creationId xmlns:a16="http://schemas.microsoft.com/office/drawing/2014/main" id="{1E1EFA80-EACB-4912-A240-F36BB90CB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111" y="1315637"/>
            <a:ext cx="825763" cy="134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72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3681" y="1779972"/>
            <a:ext cx="11105965" cy="180216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6000" dirty="0">
                <a:solidFill>
                  <a:schemeClr val="accent1"/>
                </a:solidFill>
              </a:rPr>
              <a:t>Do you know this story?</a:t>
            </a:r>
            <a:endParaRPr lang="en-US" sz="5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pic>
        <p:nvPicPr>
          <p:cNvPr id="15" name="Picture 2" descr="Question Mark, Question">
            <a:extLst>
              <a:ext uri="{FF2B5EF4-FFF2-40B4-BE49-F238E27FC236}">
                <a16:creationId xmlns:a16="http://schemas.microsoft.com/office/drawing/2014/main" id="{94CF3976-28AB-4505-B8FE-7F0C600BF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276" y="3470772"/>
            <a:ext cx="2462214" cy="246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34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מצגות חירום">
  <a:themeElements>
    <a:clrScheme name="מצגת חירום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מצגות חירום" id="{A7D7F525-0B65-D945-B864-6F89B31E1D06}" vid="{6213A027-AFB6-6842-AD6E-C539F13190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מצגות חירום</Template>
  <TotalTime>1316</TotalTime>
  <Words>3362</Words>
  <Application>Microsoft Office PowerPoint</Application>
  <PresentationFormat>מסך רחב</PresentationFormat>
  <Paragraphs>647</Paragraphs>
  <Slides>68</Slides>
  <Notes>42</Notes>
  <HiddenSlides>0</HiddenSlides>
  <MMClips>13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68</vt:i4>
      </vt:variant>
    </vt:vector>
  </HeadingPairs>
  <TitlesOfParts>
    <vt:vector size="75" baseType="lpstr">
      <vt:lpstr>Alef</vt:lpstr>
      <vt:lpstr>Arial</vt:lpstr>
      <vt:lpstr>Calibri</vt:lpstr>
      <vt:lpstr>Comic Sans MS</vt:lpstr>
      <vt:lpstr>Open Sans</vt:lpstr>
      <vt:lpstr>Wingdings</vt:lpstr>
      <vt:lpstr>מצגות חירום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In the evening,   Rabbi Akiva stops at a village.  He tries to find a place to sleep.  But no one takes Rabbi Akiva in. </vt:lpstr>
      <vt:lpstr>מצגת של PowerPoint‏</vt:lpstr>
      <vt:lpstr>Rabbi Akiva says, “Whatever Hashem does is for the good.”</vt:lpstr>
      <vt:lpstr>Rabbi Akiva says, “Whatever Hashem does is for the good.”</vt:lpstr>
      <vt:lpstr>Rabbi Akiva says, “Whatever Hashem does is for the good.”</vt:lpstr>
      <vt:lpstr>Then… during the night…</vt:lpstr>
      <vt:lpstr>Then… during the night…</vt:lpstr>
      <vt:lpstr>Then… during the night…</vt:lpstr>
      <vt:lpstr>Also, during the night…</vt:lpstr>
      <vt:lpstr>Also, during the night…</vt:lpstr>
      <vt:lpstr>Also, during the night…</vt:lpstr>
      <vt:lpstr>מצגת של PowerPoint‏</vt:lpstr>
      <vt:lpstr>Then…</vt:lpstr>
      <vt:lpstr>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Ruthy Betinger</dc:creator>
  <cp:keywords/>
  <dc:description/>
  <cp:lastModifiedBy>Hila Hadad</cp:lastModifiedBy>
  <cp:revision>260</cp:revision>
  <dcterms:created xsi:type="dcterms:W3CDTF">2020-03-11T07:11:19Z</dcterms:created>
  <dcterms:modified xsi:type="dcterms:W3CDTF">2020-05-20T07:31:18Z</dcterms:modified>
  <cp:category/>
</cp:coreProperties>
</file>