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42"/>
  </p:notesMasterIdLst>
  <p:handoutMasterIdLst>
    <p:handoutMasterId r:id="rId43"/>
  </p:handoutMasterIdLst>
  <p:sldIdLst>
    <p:sldId id="339" r:id="rId2"/>
    <p:sldId id="375" r:id="rId3"/>
    <p:sldId id="340" r:id="rId4"/>
    <p:sldId id="402" r:id="rId5"/>
    <p:sldId id="403" r:id="rId6"/>
    <p:sldId id="404" r:id="rId7"/>
    <p:sldId id="405" r:id="rId8"/>
    <p:sldId id="406" r:id="rId9"/>
    <p:sldId id="407" r:id="rId10"/>
    <p:sldId id="408" r:id="rId11"/>
    <p:sldId id="409" r:id="rId12"/>
    <p:sldId id="410" r:id="rId13"/>
    <p:sldId id="411" r:id="rId14"/>
    <p:sldId id="412" r:id="rId15"/>
    <p:sldId id="413" r:id="rId16"/>
    <p:sldId id="415" r:id="rId17"/>
    <p:sldId id="418" r:id="rId18"/>
    <p:sldId id="388" r:id="rId19"/>
    <p:sldId id="389" r:id="rId20"/>
    <p:sldId id="416" r:id="rId21"/>
    <p:sldId id="419" r:id="rId22"/>
    <p:sldId id="391" r:id="rId23"/>
    <p:sldId id="420" r:id="rId24"/>
    <p:sldId id="374" r:id="rId25"/>
    <p:sldId id="377" r:id="rId26"/>
    <p:sldId id="430" r:id="rId27"/>
    <p:sldId id="347" r:id="rId28"/>
    <p:sldId id="421" r:id="rId29"/>
    <p:sldId id="424" r:id="rId30"/>
    <p:sldId id="425" r:id="rId31"/>
    <p:sldId id="422" r:id="rId32"/>
    <p:sldId id="328" r:id="rId33"/>
    <p:sldId id="350" r:id="rId34"/>
    <p:sldId id="427" r:id="rId35"/>
    <p:sldId id="428" r:id="rId36"/>
    <p:sldId id="429" r:id="rId37"/>
    <p:sldId id="395" r:id="rId38"/>
    <p:sldId id="399" r:id="rId39"/>
    <p:sldId id="371" r:id="rId40"/>
    <p:sldId id="431" r:id="rId41"/>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אפרת" initials="E" lastIdx="56" clrIdx="0"/>
  <p:cmAuthor id="1" name="‏‏משתמש Windows" initials="‏W" lastIdx="8" clrIdx="1">
    <p:extLst/>
  </p:cmAuthor>
  <p:cmAuthor id="2" name="Administrator" initials="A" lastIdx="14"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E3"/>
    <a:srgbClr val="EBEBEB"/>
    <a:srgbClr val="FFFFFF"/>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סגנון ביניים 2 - הדגשה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סגנון ביניים 2 - הדגשה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962"/>
    <p:restoredTop sz="86736" autoAdjust="0"/>
  </p:normalViewPr>
  <p:slideViewPr>
    <p:cSldViewPr snapToGrid="0" snapToObjects="1" showGuides="1">
      <p:cViewPr varScale="1">
        <p:scale>
          <a:sx n="73" d="100"/>
          <a:sy n="73" d="100"/>
        </p:scale>
        <p:origin x="1320" y="62"/>
      </p:cViewPr>
      <p:guideLst>
        <p:guide orient="horz" pos="2016"/>
        <p:guide pos="3863"/>
      </p:guideLst>
    </p:cSldViewPr>
  </p:slideViewPr>
  <p:notesTextViewPr>
    <p:cViewPr>
      <p:scale>
        <a:sx n="1" d="1"/>
        <a:sy n="1" d="1"/>
      </p:scale>
      <p:origin x="0" y="0"/>
    </p:cViewPr>
  </p:notesTextViewPr>
  <p:sorterViewPr>
    <p:cViewPr varScale="1">
      <p:scale>
        <a:sx n="100" d="100"/>
        <a:sy n="100" d="100"/>
      </p:scale>
      <p:origin x="0" y="-6582"/>
    </p:cViewPr>
  </p:sorterViewPr>
  <p:notesViewPr>
    <p:cSldViewPr snapToGrid="0" snapToObjects="1" showGuides="1">
      <p:cViewPr varScale="1">
        <p:scale>
          <a:sx n="89" d="100"/>
          <a:sy n="89" d="100"/>
        </p:scale>
        <p:origin x="3798"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9CBEC9-0800-4EBE-BC85-9A186909B2E4}" type="doc">
      <dgm:prSet loTypeId="urn:microsoft.com/office/officeart/2005/8/layout/radial6" loCatId="cycle" qsTypeId="urn:microsoft.com/office/officeart/2005/8/quickstyle/3d1" qsCatId="3D" csTypeId="urn:microsoft.com/office/officeart/2005/8/colors/colorful5" csCatId="colorful" phldr="1"/>
      <dgm:spPr/>
      <dgm:t>
        <a:bodyPr/>
        <a:lstStyle/>
        <a:p>
          <a:pPr rtl="1"/>
          <a:endParaRPr lang="he-IL"/>
        </a:p>
      </dgm:t>
    </dgm:pt>
    <dgm:pt modelId="{4A169395-D62D-47BC-8A98-649C73C070A1}">
      <dgm:prSet phldrT="[טקסט]" custT="1"/>
      <dgm:spPr/>
      <dgm:t>
        <a:bodyPr/>
        <a:lstStyle/>
        <a:p>
          <a:pPr rtl="1"/>
          <a:r>
            <a:rPr lang="he-IL" sz="3200" b="1" dirty="0" smtClean="0">
              <a:solidFill>
                <a:schemeClr val="bg1"/>
              </a:solidFill>
            </a:rPr>
            <a:t>תכונות של סלעים</a:t>
          </a:r>
          <a:endParaRPr lang="he-IL" sz="3200" b="1" dirty="0">
            <a:solidFill>
              <a:schemeClr val="bg1"/>
            </a:solidFill>
          </a:endParaRPr>
        </a:p>
      </dgm:t>
    </dgm:pt>
    <dgm:pt modelId="{B1E9BD9D-3BF6-40C0-A966-287C347678F9}" type="parTrans" cxnId="{538460D0-504F-4492-924F-39E1A803CD70}">
      <dgm:prSet/>
      <dgm:spPr/>
      <dgm:t>
        <a:bodyPr/>
        <a:lstStyle/>
        <a:p>
          <a:pPr rtl="1"/>
          <a:endParaRPr lang="he-IL"/>
        </a:p>
      </dgm:t>
    </dgm:pt>
    <dgm:pt modelId="{052C1FEA-2D7C-45D3-862C-183402851C56}" type="sibTrans" cxnId="{538460D0-504F-4492-924F-39E1A803CD70}">
      <dgm:prSet/>
      <dgm:spPr/>
      <dgm:t>
        <a:bodyPr/>
        <a:lstStyle/>
        <a:p>
          <a:pPr rtl="1"/>
          <a:endParaRPr lang="he-IL"/>
        </a:p>
      </dgm:t>
    </dgm:pt>
    <dgm:pt modelId="{E030597B-6816-4BC3-8D0A-A8452597E5B8}">
      <dgm:prSet phldrT="[טקסט]" custT="1"/>
      <dgm:spPr/>
      <dgm:t>
        <a:bodyPr/>
        <a:lstStyle/>
        <a:p>
          <a:pPr rtl="1"/>
          <a:r>
            <a:rPr lang="he-IL" sz="2800" b="1" dirty="0" smtClean="0">
              <a:solidFill>
                <a:schemeClr val="bg1"/>
              </a:solidFill>
            </a:rPr>
            <a:t>צבע</a:t>
          </a:r>
          <a:endParaRPr lang="he-IL" sz="2800" b="1" dirty="0">
            <a:solidFill>
              <a:schemeClr val="bg1"/>
            </a:solidFill>
          </a:endParaRPr>
        </a:p>
      </dgm:t>
    </dgm:pt>
    <dgm:pt modelId="{6E810623-28E5-4A8F-AF74-92ABAF9D7B52}" type="parTrans" cxnId="{4B8FC10F-0DB2-43C1-B061-CC31F15EEC7F}">
      <dgm:prSet/>
      <dgm:spPr/>
      <dgm:t>
        <a:bodyPr/>
        <a:lstStyle/>
        <a:p>
          <a:pPr rtl="1"/>
          <a:endParaRPr lang="he-IL"/>
        </a:p>
      </dgm:t>
    </dgm:pt>
    <dgm:pt modelId="{90ED1DAE-9CFE-4715-B927-8B6169796BA2}" type="sibTrans" cxnId="{4B8FC10F-0DB2-43C1-B061-CC31F15EEC7F}">
      <dgm:prSet/>
      <dgm:spPr/>
      <dgm:t>
        <a:bodyPr/>
        <a:lstStyle/>
        <a:p>
          <a:pPr rtl="1"/>
          <a:endParaRPr lang="he-IL"/>
        </a:p>
      </dgm:t>
    </dgm:pt>
    <dgm:pt modelId="{250EBB04-99D2-47CA-A8E3-6664AC4F29B1}">
      <dgm:prSet phldrT="[טקסט]" custT="1"/>
      <dgm:spPr/>
      <dgm:t>
        <a:bodyPr/>
        <a:lstStyle/>
        <a:p>
          <a:pPr rtl="1"/>
          <a:r>
            <a:rPr lang="he-IL" sz="2800" b="1" dirty="0" smtClean="0">
              <a:solidFill>
                <a:schemeClr val="bg1"/>
              </a:solidFill>
            </a:rPr>
            <a:t>מבנה</a:t>
          </a:r>
          <a:endParaRPr lang="he-IL" sz="2800" b="1" dirty="0">
            <a:solidFill>
              <a:schemeClr val="bg1"/>
            </a:solidFill>
          </a:endParaRPr>
        </a:p>
      </dgm:t>
    </dgm:pt>
    <dgm:pt modelId="{AA21A473-01F3-454F-B8CA-86CBC17CF996}" type="parTrans" cxnId="{5A81D293-A09F-42DF-86DC-1B4336BE1E1A}">
      <dgm:prSet/>
      <dgm:spPr/>
      <dgm:t>
        <a:bodyPr/>
        <a:lstStyle/>
        <a:p>
          <a:pPr rtl="1"/>
          <a:endParaRPr lang="he-IL"/>
        </a:p>
      </dgm:t>
    </dgm:pt>
    <dgm:pt modelId="{D24FD9AF-1EA7-4D98-AEF9-4B3345611189}" type="sibTrans" cxnId="{5A81D293-A09F-42DF-86DC-1B4336BE1E1A}">
      <dgm:prSet/>
      <dgm:spPr/>
      <dgm:t>
        <a:bodyPr/>
        <a:lstStyle/>
        <a:p>
          <a:pPr rtl="1"/>
          <a:endParaRPr lang="he-IL"/>
        </a:p>
      </dgm:t>
    </dgm:pt>
    <dgm:pt modelId="{12BC72B5-2064-4AD6-B8AA-9315AB971515}">
      <dgm:prSet phldrT="[טקסט]" custT="1"/>
      <dgm:spPr/>
      <dgm:t>
        <a:bodyPr/>
        <a:lstStyle/>
        <a:p>
          <a:pPr rtl="1"/>
          <a:r>
            <a:rPr lang="he-IL" sz="2800" b="1" dirty="0" smtClean="0">
              <a:solidFill>
                <a:schemeClr val="bg1"/>
              </a:solidFill>
            </a:rPr>
            <a:t>קשיות</a:t>
          </a:r>
          <a:endParaRPr lang="he-IL" sz="2800" b="1" dirty="0">
            <a:solidFill>
              <a:schemeClr val="bg1"/>
            </a:solidFill>
          </a:endParaRPr>
        </a:p>
      </dgm:t>
    </dgm:pt>
    <dgm:pt modelId="{BE815609-23EA-4DC4-96D4-1D99B5EE4025}" type="parTrans" cxnId="{0319F0D6-81DF-4F2A-970A-7F6840498559}">
      <dgm:prSet/>
      <dgm:spPr/>
      <dgm:t>
        <a:bodyPr/>
        <a:lstStyle/>
        <a:p>
          <a:pPr rtl="1"/>
          <a:endParaRPr lang="he-IL"/>
        </a:p>
      </dgm:t>
    </dgm:pt>
    <dgm:pt modelId="{DA45A16F-FB45-48B4-A682-0D5BBE799FD1}" type="sibTrans" cxnId="{0319F0D6-81DF-4F2A-970A-7F6840498559}">
      <dgm:prSet/>
      <dgm:spPr/>
      <dgm:t>
        <a:bodyPr/>
        <a:lstStyle/>
        <a:p>
          <a:pPr rtl="1"/>
          <a:endParaRPr lang="he-IL"/>
        </a:p>
      </dgm:t>
    </dgm:pt>
    <dgm:pt modelId="{EB778F0A-E51A-4450-B5B5-0734DB34594A}">
      <dgm:prSet phldrT="[טקסט]" custT="1"/>
      <dgm:spPr/>
      <dgm:t>
        <a:bodyPr/>
        <a:lstStyle/>
        <a:p>
          <a:pPr rtl="1"/>
          <a:r>
            <a:rPr lang="he-IL" sz="2800" b="1" dirty="0" smtClean="0">
              <a:solidFill>
                <a:schemeClr val="bg1"/>
              </a:solidFill>
            </a:rPr>
            <a:t>תגובה לחומצה</a:t>
          </a:r>
          <a:endParaRPr lang="he-IL" sz="2800" b="1" dirty="0">
            <a:solidFill>
              <a:schemeClr val="bg1"/>
            </a:solidFill>
          </a:endParaRPr>
        </a:p>
      </dgm:t>
    </dgm:pt>
    <dgm:pt modelId="{104A7408-75CD-439C-A7E0-142602238D53}" type="parTrans" cxnId="{332ED00A-A613-43F7-9304-5B4B6E65D026}">
      <dgm:prSet/>
      <dgm:spPr/>
      <dgm:t>
        <a:bodyPr/>
        <a:lstStyle/>
        <a:p>
          <a:pPr rtl="1"/>
          <a:endParaRPr lang="he-IL"/>
        </a:p>
      </dgm:t>
    </dgm:pt>
    <dgm:pt modelId="{7A311256-9720-48BE-95EA-650F94B3571B}" type="sibTrans" cxnId="{332ED00A-A613-43F7-9304-5B4B6E65D026}">
      <dgm:prSet/>
      <dgm:spPr/>
      <dgm:t>
        <a:bodyPr/>
        <a:lstStyle/>
        <a:p>
          <a:pPr rtl="1"/>
          <a:endParaRPr lang="he-IL"/>
        </a:p>
      </dgm:t>
    </dgm:pt>
    <dgm:pt modelId="{2EA23AD8-8065-48BA-AFB9-BDC453D26518}">
      <dgm:prSet phldrT="[טקסט]" custT="1"/>
      <dgm:spPr/>
      <dgm:t>
        <a:bodyPr/>
        <a:lstStyle/>
        <a:p>
          <a:pPr rtl="1"/>
          <a:r>
            <a:rPr lang="he-IL" sz="2800" b="1" dirty="0" smtClean="0">
              <a:solidFill>
                <a:schemeClr val="bg1"/>
              </a:solidFill>
            </a:rPr>
            <a:t>עיסתיות</a:t>
          </a:r>
          <a:endParaRPr lang="he-IL" sz="2800" b="1" dirty="0">
            <a:solidFill>
              <a:schemeClr val="bg1"/>
            </a:solidFill>
          </a:endParaRPr>
        </a:p>
      </dgm:t>
    </dgm:pt>
    <dgm:pt modelId="{7106B02E-14C1-4E5D-958A-BE9E1B538649}" type="parTrans" cxnId="{798AC576-20D7-4398-B186-DA46E9AE2D4E}">
      <dgm:prSet/>
      <dgm:spPr/>
      <dgm:t>
        <a:bodyPr/>
        <a:lstStyle/>
        <a:p>
          <a:pPr rtl="1"/>
          <a:endParaRPr lang="he-IL"/>
        </a:p>
      </dgm:t>
    </dgm:pt>
    <dgm:pt modelId="{7601F7D7-9C15-4D3A-B2C2-544181C4C129}" type="sibTrans" cxnId="{798AC576-20D7-4398-B186-DA46E9AE2D4E}">
      <dgm:prSet/>
      <dgm:spPr/>
      <dgm:t>
        <a:bodyPr/>
        <a:lstStyle/>
        <a:p>
          <a:pPr rtl="1"/>
          <a:endParaRPr lang="he-IL"/>
        </a:p>
      </dgm:t>
    </dgm:pt>
    <dgm:pt modelId="{FFAF15F4-78C4-45BD-86BE-F4E95EC96B47}" type="pres">
      <dgm:prSet presAssocID="{979CBEC9-0800-4EBE-BC85-9A186909B2E4}" presName="Name0" presStyleCnt="0">
        <dgm:presLayoutVars>
          <dgm:chMax val="1"/>
          <dgm:dir/>
          <dgm:animLvl val="ctr"/>
          <dgm:resizeHandles val="exact"/>
        </dgm:presLayoutVars>
      </dgm:prSet>
      <dgm:spPr/>
      <dgm:t>
        <a:bodyPr/>
        <a:lstStyle/>
        <a:p>
          <a:pPr rtl="1"/>
          <a:endParaRPr lang="he-IL"/>
        </a:p>
      </dgm:t>
    </dgm:pt>
    <dgm:pt modelId="{554929F2-C82D-4226-9C4A-B5924FB6AF2B}" type="pres">
      <dgm:prSet presAssocID="{4A169395-D62D-47BC-8A98-649C73C070A1}" presName="centerShape" presStyleLbl="node0" presStyleIdx="0" presStyleCnt="1"/>
      <dgm:spPr/>
      <dgm:t>
        <a:bodyPr/>
        <a:lstStyle/>
        <a:p>
          <a:pPr rtl="1"/>
          <a:endParaRPr lang="he-IL"/>
        </a:p>
      </dgm:t>
    </dgm:pt>
    <dgm:pt modelId="{1DC23978-0B5E-4D2F-8A4C-9230052FEEFC}" type="pres">
      <dgm:prSet presAssocID="{E030597B-6816-4BC3-8D0A-A8452597E5B8}" presName="node" presStyleLbl="node1" presStyleIdx="0" presStyleCnt="5">
        <dgm:presLayoutVars>
          <dgm:bulletEnabled val="1"/>
        </dgm:presLayoutVars>
      </dgm:prSet>
      <dgm:spPr/>
      <dgm:t>
        <a:bodyPr/>
        <a:lstStyle/>
        <a:p>
          <a:pPr rtl="1"/>
          <a:endParaRPr lang="he-IL"/>
        </a:p>
      </dgm:t>
    </dgm:pt>
    <dgm:pt modelId="{74368C85-A5DB-4683-B48D-27DCA85F47A3}" type="pres">
      <dgm:prSet presAssocID="{E030597B-6816-4BC3-8D0A-A8452597E5B8}" presName="dummy" presStyleCnt="0"/>
      <dgm:spPr/>
    </dgm:pt>
    <dgm:pt modelId="{744B6235-E1BC-4EB3-BA88-79ABCB6348A1}" type="pres">
      <dgm:prSet presAssocID="{90ED1DAE-9CFE-4715-B927-8B6169796BA2}" presName="sibTrans" presStyleLbl="sibTrans2D1" presStyleIdx="0" presStyleCnt="5"/>
      <dgm:spPr/>
      <dgm:t>
        <a:bodyPr/>
        <a:lstStyle/>
        <a:p>
          <a:pPr rtl="1"/>
          <a:endParaRPr lang="he-IL"/>
        </a:p>
      </dgm:t>
    </dgm:pt>
    <dgm:pt modelId="{5C205C2B-359B-4853-A08B-D7CA56AC27F1}" type="pres">
      <dgm:prSet presAssocID="{250EBB04-99D2-47CA-A8E3-6664AC4F29B1}" presName="node" presStyleLbl="node1" presStyleIdx="1" presStyleCnt="5">
        <dgm:presLayoutVars>
          <dgm:bulletEnabled val="1"/>
        </dgm:presLayoutVars>
      </dgm:prSet>
      <dgm:spPr/>
      <dgm:t>
        <a:bodyPr/>
        <a:lstStyle/>
        <a:p>
          <a:pPr rtl="1"/>
          <a:endParaRPr lang="he-IL"/>
        </a:p>
      </dgm:t>
    </dgm:pt>
    <dgm:pt modelId="{78095EB2-3590-42BD-92DD-ADE530219ACC}" type="pres">
      <dgm:prSet presAssocID="{250EBB04-99D2-47CA-A8E3-6664AC4F29B1}" presName="dummy" presStyleCnt="0"/>
      <dgm:spPr/>
    </dgm:pt>
    <dgm:pt modelId="{7D5A75B8-CF48-4949-A591-31C5AE3338EA}" type="pres">
      <dgm:prSet presAssocID="{D24FD9AF-1EA7-4D98-AEF9-4B3345611189}" presName="sibTrans" presStyleLbl="sibTrans2D1" presStyleIdx="1" presStyleCnt="5"/>
      <dgm:spPr/>
      <dgm:t>
        <a:bodyPr/>
        <a:lstStyle/>
        <a:p>
          <a:pPr rtl="1"/>
          <a:endParaRPr lang="he-IL"/>
        </a:p>
      </dgm:t>
    </dgm:pt>
    <dgm:pt modelId="{A363D88F-8405-4798-883B-816F50671E16}" type="pres">
      <dgm:prSet presAssocID="{12BC72B5-2064-4AD6-B8AA-9315AB971515}" presName="node" presStyleLbl="node1" presStyleIdx="2" presStyleCnt="5">
        <dgm:presLayoutVars>
          <dgm:bulletEnabled val="1"/>
        </dgm:presLayoutVars>
      </dgm:prSet>
      <dgm:spPr/>
      <dgm:t>
        <a:bodyPr/>
        <a:lstStyle/>
        <a:p>
          <a:pPr rtl="1"/>
          <a:endParaRPr lang="he-IL"/>
        </a:p>
      </dgm:t>
    </dgm:pt>
    <dgm:pt modelId="{F517A19D-B339-496B-B15C-FC921BE9932B}" type="pres">
      <dgm:prSet presAssocID="{12BC72B5-2064-4AD6-B8AA-9315AB971515}" presName="dummy" presStyleCnt="0"/>
      <dgm:spPr/>
    </dgm:pt>
    <dgm:pt modelId="{1FBFD4CF-7F64-48AF-8AA7-BB04CF027181}" type="pres">
      <dgm:prSet presAssocID="{DA45A16F-FB45-48B4-A682-0D5BBE799FD1}" presName="sibTrans" presStyleLbl="sibTrans2D1" presStyleIdx="2" presStyleCnt="5"/>
      <dgm:spPr/>
      <dgm:t>
        <a:bodyPr/>
        <a:lstStyle/>
        <a:p>
          <a:pPr rtl="1"/>
          <a:endParaRPr lang="he-IL"/>
        </a:p>
      </dgm:t>
    </dgm:pt>
    <dgm:pt modelId="{498B31B0-6B12-4B59-9E61-3AEBC446B4DA}" type="pres">
      <dgm:prSet presAssocID="{EB778F0A-E51A-4450-B5B5-0734DB34594A}" presName="node" presStyleLbl="node1" presStyleIdx="3" presStyleCnt="5">
        <dgm:presLayoutVars>
          <dgm:bulletEnabled val="1"/>
        </dgm:presLayoutVars>
      </dgm:prSet>
      <dgm:spPr/>
      <dgm:t>
        <a:bodyPr/>
        <a:lstStyle/>
        <a:p>
          <a:pPr rtl="1"/>
          <a:endParaRPr lang="he-IL"/>
        </a:p>
      </dgm:t>
    </dgm:pt>
    <dgm:pt modelId="{9782EC76-425A-451F-9E35-7B1CD8CA353B}" type="pres">
      <dgm:prSet presAssocID="{EB778F0A-E51A-4450-B5B5-0734DB34594A}" presName="dummy" presStyleCnt="0"/>
      <dgm:spPr/>
    </dgm:pt>
    <dgm:pt modelId="{8672D368-70EC-45FD-B0B7-F4049B271F20}" type="pres">
      <dgm:prSet presAssocID="{7A311256-9720-48BE-95EA-650F94B3571B}" presName="sibTrans" presStyleLbl="sibTrans2D1" presStyleIdx="3" presStyleCnt="5"/>
      <dgm:spPr/>
      <dgm:t>
        <a:bodyPr/>
        <a:lstStyle/>
        <a:p>
          <a:pPr rtl="1"/>
          <a:endParaRPr lang="he-IL"/>
        </a:p>
      </dgm:t>
    </dgm:pt>
    <dgm:pt modelId="{B3D782D1-D7C1-4272-A589-343055FA5438}" type="pres">
      <dgm:prSet presAssocID="{2EA23AD8-8065-48BA-AFB9-BDC453D26518}" presName="node" presStyleLbl="node1" presStyleIdx="4" presStyleCnt="5" custScaleX="115783" custScaleY="108543">
        <dgm:presLayoutVars>
          <dgm:bulletEnabled val="1"/>
        </dgm:presLayoutVars>
      </dgm:prSet>
      <dgm:spPr/>
      <dgm:t>
        <a:bodyPr/>
        <a:lstStyle/>
        <a:p>
          <a:pPr rtl="1"/>
          <a:endParaRPr lang="he-IL"/>
        </a:p>
      </dgm:t>
    </dgm:pt>
    <dgm:pt modelId="{1150A321-0575-472C-B179-5EED18301AB3}" type="pres">
      <dgm:prSet presAssocID="{2EA23AD8-8065-48BA-AFB9-BDC453D26518}" presName="dummy" presStyleCnt="0"/>
      <dgm:spPr/>
    </dgm:pt>
    <dgm:pt modelId="{5631879E-D0D9-44D9-96BC-5A753D442E32}" type="pres">
      <dgm:prSet presAssocID="{7601F7D7-9C15-4D3A-B2C2-544181C4C129}" presName="sibTrans" presStyleLbl="sibTrans2D1" presStyleIdx="4" presStyleCnt="5"/>
      <dgm:spPr/>
      <dgm:t>
        <a:bodyPr/>
        <a:lstStyle/>
        <a:p>
          <a:pPr rtl="1"/>
          <a:endParaRPr lang="he-IL"/>
        </a:p>
      </dgm:t>
    </dgm:pt>
  </dgm:ptLst>
  <dgm:cxnLst>
    <dgm:cxn modelId="{538460D0-504F-4492-924F-39E1A803CD70}" srcId="{979CBEC9-0800-4EBE-BC85-9A186909B2E4}" destId="{4A169395-D62D-47BC-8A98-649C73C070A1}" srcOrd="0" destOrd="0" parTransId="{B1E9BD9D-3BF6-40C0-A966-287C347678F9}" sibTransId="{052C1FEA-2D7C-45D3-862C-183402851C56}"/>
    <dgm:cxn modelId="{A7A8F504-85FD-408C-9DF7-D1D59E9D9A23}" type="presOf" srcId="{12BC72B5-2064-4AD6-B8AA-9315AB971515}" destId="{A363D88F-8405-4798-883B-816F50671E16}" srcOrd="0" destOrd="0" presId="urn:microsoft.com/office/officeart/2005/8/layout/radial6"/>
    <dgm:cxn modelId="{02C604E9-B2B8-4BDE-A117-6AD87A0BFCC8}" type="presOf" srcId="{4A169395-D62D-47BC-8A98-649C73C070A1}" destId="{554929F2-C82D-4226-9C4A-B5924FB6AF2B}" srcOrd="0" destOrd="0" presId="urn:microsoft.com/office/officeart/2005/8/layout/radial6"/>
    <dgm:cxn modelId="{332ED00A-A613-43F7-9304-5B4B6E65D026}" srcId="{4A169395-D62D-47BC-8A98-649C73C070A1}" destId="{EB778F0A-E51A-4450-B5B5-0734DB34594A}" srcOrd="3" destOrd="0" parTransId="{104A7408-75CD-439C-A7E0-142602238D53}" sibTransId="{7A311256-9720-48BE-95EA-650F94B3571B}"/>
    <dgm:cxn modelId="{8D8C5BA4-2D42-4892-BF58-6AC7E1D3DDF7}" type="presOf" srcId="{2EA23AD8-8065-48BA-AFB9-BDC453D26518}" destId="{B3D782D1-D7C1-4272-A589-343055FA5438}" srcOrd="0" destOrd="0" presId="urn:microsoft.com/office/officeart/2005/8/layout/radial6"/>
    <dgm:cxn modelId="{98AA62BE-45C0-4CDF-91FE-487C60854453}" type="presOf" srcId="{979CBEC9-0800-4EBE-BC85-9A186909B2E4}" destId="{FFAF15F4-78C4-45BD-86BE-F4E95EC96B47}" srcOrd="0" destOrd="0" presId="urn:microsoft.com/office/officeart/2005/8/layout/radial6"/>
    <dgm:cxn modelId="{34846212-9CCF-4BFF-9933-0E0A4F63D1FA}" type="presOf" srcId="{7601F7D7-9C15-4D3A-B2C2-544181C4C129}" destId="{5631879E-D0D9-44D9-96BC-5A753D442E32}" srcOrd="0" destOrd="0" presId="urn:microsoft.com/office/officeart/2005/8/layout/radial6"/>
    <dgm:cxn modelId="{17375B27-BD99-4003-B00E-673FCDE3D83F}" type="presOf" srcId="{EB778F0A-E51A-4450-B5B5-0734DB34594A}" destId="{498B31B0-6B12-4B59-9E61-3AEBC446B4DA}" srcOrd="0" destOrd="0" presId="urn:microsoft.com/office/officeart/2005/8/layout/radial6"/>
    <dgm:cxn modelId="{0319F0D6-81DF-4F2A-970A-7F6840498559}" srcId="{4A169395-D62D-47BC-8A98-649C73C070A1}" destId="{12BC72B5-2064-4AD6-B8AA-9315AB971515}" srcOrd="2" destOrd="0" parTransId="{BE815609-23EA-4DC4-96D4-1D99B5EE4025}" sibTransId="{DA45A16F-FB45-48B4-A682-0D5BBE799FD1}"/>
    <dgm:cxn modelId="{E4A3B435-8589-4569-A8EB-F2DE050EABF0}" type="presOf" srcId="{90ED1DAE-9CFE-4715-B927-8B6169796BA2}" destId="{744B6235-E1BC-4EB3-BA88-79ABCB6348A1}" srcOrd="0" destOrd="0" presId="urn:microsoft.com/office/officeart/2005/8/layout/radial6"/>
    <dgm:cxn modelId="{0ECF3FA9-F056-4393-B8F5-6308778F707D}" type="presOf" srcId="{250EBB04-99D2-47CA-A8E3-6664AC4F29B1}" destId="{5C205C2B-359B-4853-A08B-D7CA56AC27F1}" srcOrd="0" destOrd="0" presId="urn:microsoft.com/office/officeart/2005/8/layout/radial6"/>
    <dgm:cxn modelId="{4B8FC10F-0DB2-43C1-B061-CC31F15EEC7F}" srcId="{4A169395-D62D-47BC-8A98-649C73C070A1}" destId="{E030597B-6816-4BC3-8D0A-A8452597E5B8}" srcOrd="0" destOrd="0" parTransId="{6E810623-28E5-4A8F-AF74-92ABAF9D7B52}" sibTransId="{90ED1DAE-9CFE-4715-B927-8B6169796BA2}"/>
    <dgm:cxn modelId="{360045AD-5AD3-4D02-8F5F-305DFC3C438B}" type="presOf" srcId="{D24FD9AF-1EA7-4D98-AEF9-4B3345611189}" destId="{7D5A75B8-CF48-4949-A591-31C5AE3338EA}" srcOrd="0" destOrd="0" presId="urn:microsoft.com/office/officeart/2005/8/layout/radial6"/>
    <dgm:cxn modelId="{5A81D293-A09F-42DF-86DC-1B4336BE1E1A}" srcId="{4A169395-D62D-47BC-8A98-649C73C070A1}" destId="{250EBB04-99D2-47CA-A8E3-6664AC4F29B1}" srcOrd="1" destOrd="0" parTransId="{AA21A473-01F3-454F-B8CA-86CBC17CF996}" sibTransId="{D24FD9AF-1EA7-4D98-AEF9-4B3345611189}"/>
    <dgm:cxn modelId="{798AC576-20D7-4398-B186-DA46E9AE2D4E}" srcId="{4A169395-D62D-47BC-8A98-649C73C070A1}" destId="{2EA23AD8-8065-48BA-AFB9-BDC453D26518}" srcOrd="4" destOrd="0" parTransId="{7106B02E-14C1-4E5D-958A-BE9E1B538649}" sibTransId="{7601F7D7-9C15-4D3A-B2C2-544181C4C129}"/>
    <dgm:cxn modelId="{799D83FF-E351-449A-8046-484D1B71EE7C}" type="presOf" srcId="{E030597B-6816-4BC3-8D0A-A8452597E5B8}" destId="{1DC23978-0B5E-4D2F-8A4C-9230052FEEFC}" srcOrd="0" destOrd="0" presId="urn:microsoft.com/office/officeart/2005/8/layout/radial6"/>
    <dgm:cxn modelId="{976702EE-E30C-4C2A-A7FA-66E97D9C25AF}" type="presOf" srcId="{DA45A16F-FB45-48B4-A682-0D5BBE799FD1}" destId="{1FBFD4CF-7F64-48AF-8AA7-BB04CF027181}" srcOrd="0" destOrd="0" presId="urn:microsoft.com/office/officeart/2005/8/layout/radial6"/>
    <dgm:cxn modelId="{187A5582-00F9-44BE-8430-ACECFE3F6065}" type="presOf" srcId="{7A311256-9720-48BE-95EA-650F94B3571B}" destId="{8672D368-70EC-45FD-B0B7-F4049B271F20}" srcOrd="0" destOrd="0" presId="urn:microsoft.com/office/officeart/2005/8/layout/radial6"/>
    <dgm:cxn modelId="{E9234C34-109F-4465-B63D-94E4CD485203}" type="presParOf" srcId="{FFAF15F4-78C4-45BD-86BE-F4E95EC96B47}" destId="{554929F2-C82D-4226-9C4A-B5924FB6AF2B}" srcOrd="0" destOrd="0" presId="urn:microsoft.com/office/officeart/2005/8/layout/radial6"/>
    <dgm:cxn modelId="{243D2F8B-6545-4893-83B6-2833DD206EFB}" type="presParOf" srcId="{FFAF15F4-78C4-45BD-86BE-F4E95EC96B47}" destId="{1DC23978-0B5E-4D2F-8A4C-9230052FEEFC}" srcOrd="1" destOrd="0" presId="urn:microsoft.com/office/officeart/2005/8/layout/radial6"/>
    <dgm:cxn modelId="{E47F85A2-465B-4814-AA87-CDECD5E60A61}" type="presParOf" srcId="{FFAF15F4-78C4-45BD-86BE-F4E95EC96B47}" destId="{74368C85-A5DB-4683-B48D-27DCA85F47A3}" srcOrd="2" destOrd="0" presId="urn:microsoft.com/office/officeart/2005/8/layout/radial6"/>
    <dgm:cxn modelId="{C0EB03CA-3DAB-4051-AE02-0E149C5126C7}" type="presParOf" srcId="{FFAF15F4-78C4-45BD-86BE-F4E95EC96B47}" destId="{744B6235-E1BC-4EB3-BA88-79ABCB6348A1}" srcOrd="3" destOrd="0" presId="urn:microsoft.com/office/officeart/2005/8/layout/radial6"/>
    <dgm:cxn modelId="{F95D19D9-8A10-46F4-B683-FF8EE400B8E5}" type="presParOf" srcId="{FFAF15F4-78C4-45BD-86BE-F4E95EC96B47}" destId="{5C205C2B-359B-4853-A08B-D7CA56AC27F1}" srcOrd="4" destOrd="0" presId="urn:microsoft.com/office/officeart/2005/8/layout/radial6"/>
    <dgm:cxn modelId="{26909361-BF6A-4D28-9C2E-6A9C43A4F8A8}" type="presParOf" srcId="{FFAF15F4-78C4-45BD-86BE-F4E95EC96B47}" destId="{78095EB2-3590-42BD-92DD-ADE530219ACC}" srcOrd="5" destOrd="0" presId="urn:microsoft.com/office/officeart/2005/8/layout/radial6"/>
    <dgm:cxn modelId="{19B8A174-469E-4D88-A1B7-7174A74F3273}" type="presParOf" srcId="{FFAF15F4-78C4-45BD-86BE-F4E95EC96B47}" destId="{7D5A75B8-CF48-4949-A591-31C5AE3338EA}" srcOrd="6" destOrd="0" presId="urn:microsoft.com/office/officeart/2005/8/layout/radial6"/>
    <dgm:cxn modelId="{8D03ECBA-94DD-484D-A32E-3D82D2CB0E28}" type="presParOf" srcId="{FFAF15F4-78C4-45BD-86BE-F4E95EC96B47}" destId="{A363D88F-8405-4798-883B-816F50671E16}" srcOrd="7" destOrd="0" presId="urn:microsoft.com/office/officeart/2005/8/layout/radial6"/>
    <dgm:cxn modelId="{DEFAA91A-6309-4C1F-AA2F-4FB312AE0A6D}" type="presParOf" srcId="{FFAF15F4-78C4-45BD-86BE-F4E95EC96B47}" destId="{F517A19D-B339-496B-B15C-FC921BE9932B}" srcOrd="8" destOrd="0" presId="urn:microsoft.com/office/officeart/2005/8/layout/radial6"/>
    <dgm:cxn modelId="{33CDE9AF-0623-4FC5-A945-8A51A8A1EBCC}" type="presParOf" srcId="{FFAF15F4-78C4-45BD-86BE-F4E95EC96B47}" destId="{1FBFD4CF-7F64-48AF-8AA7-BB04CF027181}" srcOrd="9" destOrd="0" presId="urn:microsoft.com/office/officeart/2005/8/layout/radial6"/>
    <dgm:cxn modelId="{506D2788-813B-445C-A459-A33FE2106DD7}" type="presParOf" srcId="{FFAF15F4-78C4-45BD-86BE-F4E95EC96B47}" destId="{498B31B0-6B12-4B59-9E61-3AEBC446B4DA}" srcOrd="10" destOrd="0" presId="urn:microsoft.com/office/officeart/2005/8/layout/radial6"/>
    <dgm:cxn modelId="{D2DB577F-24AC-4AD9-8282-BC7D1E063102}" type="presParOf" srcId="{FFAF15F4-78C4-45BD-86BE-F4E95EC96B47}" destId="{9782EC76-425A-451F-9E35-7B1CD8CA353B}" srcOrd="11" destOrd="0" presId="urn:microsoft.com/office/officeart/2005/8/layout/radial6"/>
    <dgm:cxn modelId="{FB99EEDD-F874-445E-BFDC-181E3CEECC46}" type="presParOf" srcId="{FFAF15F4-78C4-45BD-86BE-F4E95EC96B47}" destId="{8672D368-70EC-45FD-B0B7-F4049B271F20}" srcOrd="12" destOrd="0" presId="urn:microsoft.com/office/officeart/2005/8/layout/radial6"/>
    <dgm:cxn modelId="{C31531BE-3112-42A6-875E-16C086102B19}" type="presParOf" srcId="{FFAF15F4-78C4-45BD-86BE-F4E95EC96B47}" destId="{B3D782D1-D7C1-4272-A589-343055FA5438}" srcOrd="13" destOrd="0" presId="urn:microsoft.com/office/officeart/2005/8/layout/radial6"/>
    <dgm:cxn modelId="{96A4FAE2-E13D-4EF4-8930-0057575010D6}" type="presParOf" srcId="{FFAF15F4-78C4-45BD-86BE-F4E95EC96B47}" destId="{1150A321-0575-472C-B179-5EED18301AB3}" srcOrd="14" destOrd="0" presId="urn:microsoft.com/office/officeart/2005/8/layout/radial6"/>
    <dgm:cxn modelId="{F0914605-33B6-450D-A7D2-2767487F0C76}" type="presParOf" srcId="{FFAF15F4-78C4-45BD-86BE-F4E95EC96B47}" destId="{5631879E-D0D9-44D9-96BC-5A753D442E32}" srcOrd="15" destOrd="0" presId="urn:microsoft.com/office/officeart/2005/8/layout/radial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AC359FE-F954-4E0F-8CF9-D7B3A454C48A}" type="doc">
      <dgm:prSet loTypeId="urn:microsoft.com/office/officeart/2005/8/layout/hierarchy1" loCatId="hierarchy" qsTypeId="urn:microsoft.com/office/officeart/2005/8/quickstyle/3d2" qsCatId="3D" csTypeId="urn:microsoft.com/office/officeart/2005/8/colors/accent1_2" csCatId="accent1" phldr="1"/>
      <dgm:spPr/>
      <dgm:t>
        <a:bodyPr/>
        <a:lstStyle/>
        <a:p>
          <a:pPr rtl="1"/>
          <a:endParaRPr lang="he-IL"/>
        </a:p>
      </dgm:t>
    </dgm:pt>
    <dgm:pt modelId="{FA017197-BD71-41F3-B20C-BF3879A32E18}">
      <dgm:prSet phldrT="[טקסט]"/>
      <dgm:spPr/>
      <dgm:t>
        <a:bodyPr/>
        <a:lstStyle/>
        <a:p>
          <a:pPr rtl="1"/>
          <a:r>
            <a:rPr lang="he-IL" dirty="0" smtClean="0">
              <a:latin typeface="+mj-lt"/>
            </a:rPr>
            <a:t>סוגי בליה</a:t>
          </a:r>
          <a:endParaRPr lang="he-IL" dirty="0">
            <a:latin typeface="+mj-lt"/>
          </a:endParaRPr>
        </a:p>
      </dgm:t>
    </dgm:pt>
    <dgm:pt modelId="{D4B8CEF2-D93F-4554-93FC-281A8480E10D}" type="parTrans" cxnId="{14307625-DC92-4742-A70E-407F63494810}">
      <dgm:prSet/>
      <dgm:spPr/>
      <dgm:t>
        <a:bodyPr/>
        <a:lstStyle/>
        <a:p>
          <a:pPr rtl="1"/>
          <a:endParaRPr lang="he-IL"/>
        </a:p>
      </dgm:t>
    </dgm:pt>
    <dgm:pt modelId="{754B592D-7230-45DE-92C1-E4A7C43F5BA2}" type="sibTrans" cxnId="{14307625-DC92-4742-A70E-407F63494810}">
      <dgm:prSet/>
      <dgm:spPr/>
      <dgm:t>
        <a:bodyPr/>
        <a:lstStyle/>
        <a:p>
          <a:pPr rtl="1"/>
          <a:endParaRPr lang="he-IL"/>
        </a:p>
      </dgm:t>
    </dgm:pt>
    <dgm:pt modelId="{4E18BEEC-35F0-4B77-BF7C-80DDF7EC2088}">
      <dgm:prSet phldrT="[טקסט]"/>
      <dgm:spPr/>
      <dgm:t>
        <a:bodyPr/>
        <a:lstStyle/>
        <a:p>
          <a:pPr rtl="1"/>
          <a:r>
            <a:rPr lang="he-IL" dirty="0" smtClean="0">
              <a:latin typeface="+mj-lt"/>
            </a:rPr>
            <a:t>בליה כימית</a:t>
          </a:r>
          <a:endParaRPr lang="he-IL" dirty="0">
            <a:latin typeface="+mj-lt"/>
          </a:endParaRPr>
        </a:p>
      </dgm:t>
    </dgm:pt>
    <dgm:pt modelId="{9EF3920C-5C48-44D2-A1BA-EB7A21997B4E}" type="parTrans" cxnId="{2FF564C3-A966-42A0-AD12-F18B83E41764}">
      <dgm:prSet/>
      <dgm:spPr/>
      <dgm:t>
        <a:bodyPr/>
        <a:lstStyle/>
        <a:p>
          <a:pPr rtl="1"/>
          <a:endParaRPr lang="he-IL"/>
        </a:p>
      </dgm:t>
    </dgm:pt>
    <dgm:pt modelId="{B1A65388-D3FD-4848-902C-00AF4E6D4552}" type="sibTrans" cxnId="{2FF564C3-A966-42A0-AD12-F18B83E41764}">
      <dgm:prSet/>
      <dgm:spPr/>
      <dgm:t>
        <a:bodyPr/>
        <a:lstStyle/>
        <a:p>
          <a:pPr rtl="1"/>
          <a:endParaRPr lang="he-IL"/>
        </a:p>
      </dgm:t>
    </dgm:pt>
    <dgm:pt modelId="{EE883634-C732-46E7-97C4-221BA0858377}">
      <dgm:prSet phldrT="[טקסט]"/>
      <dgm:spPr/>
      <dgm:t>
        <a:bodyPr/>
        <a:lstStyle/>
        <a:p>
          <a:pPr rtl="1"/>
          <a:r>
            <a:rPr lang="he-IL" dirty="0" smtClean="0">
              <a:latin typeface="+mj-lt"/>
            </a:rPr>
            <a:t>שינוי תכונות הסלע</a:t>
          </a:r>
          <a:endParaRPr lang="he-IL" dirty="0">
            <a:latin typeface="+mj-lt"/>
          </a:endParaRPr>
        </a:p>
      </dgm:t>
    </dgm:pt>
    <dgm:pt modelId="{D86B3E16-0CF2-41D1-AB29-91521485A35A}" type="parTrans" cxnId="{AB48A1FB-A816-4AE6-BDF3-CD2DBF24081C}">
      <dgm:prSet/>
      <dgm:spPr/>
      <dgm:t>
        <a:bodyPr/>
        <a:lstStyle/>
        <a:p>
          <a:pPr rtl="1"/>
          <a:endParaRPr lang="he-IL"/>
        </a:p>
      </dgm:t>
    </dgm:pt>
    <dgm:pt modelId="{38389BDC-ECDB-4240-8EFA-6C7DF821B125}" type="sibTrans" cxnId="{AB48A1FB-A816-4AE6-BDF3-CD2DBF24081C}">
      <dgm:prSet/>
      <dgm:spPr/>
      <dgm:t>
        <a:bodyPr/>
        <a:lstStyle/>
        <a:p>
          <a:pPr rtl="1"/>
          <a:endParaRPr lang="he-IL"/>
        </a:p>
      </dgm:t>
    </dgm:pt>
    <dgm:pt modelId="{D3242892-67F7-43B7-9A33-C1AEB0897D8B}">
      <dgm:prSet phldrT="[טקסט]"/>
      <dgm:spPr/>
      <dgm:t>
        <a:bodyPr/>
        <a:lstStyle/>
        <a:p>
          <a:pPr rtl="1"/>
          <a:r>
            <a:rPr lang="he-IL" dirty="0" smtClean="0">
              <a:latin typeface="+mj-lt"/>
            </a:rPr>
            <a:t>בליה מכנית</a:t>
          </a:r>
          <a:endParaRPr lang="he-IL" dirty="0">
            <a:latin typeface="+mj-lt"/>
          </a:endParaRPr>
        </a:p>
      </dgm:t>
    </dgm:pt>
    <dgm:pt modelId="{51CE5D76-CF72-43B4-85E7-5BC88E374B11}" type="parTrans" cxnId="{FC8B8E60-6513-4AA1-98A4-0B5178A3D30B}">
      <dgm:prSet/>
      <dgm:spPr/>
      <dgm:t>
        <a:bodyPr/>
        <a:lstStyle/>
        <a:p>
          <a:pPr rtl="1"/>
          <a:endParaRPr lang="he-IL"/>
        </a:p>
      </dgm:t>
    </dgm:pt>
    <dgm:pt modelId="{485A221D-CFA6-4122-AEC5-3DA59346FE79}" type="sibTrans" cxnId="{FC8B8E60-6513-4AA1-98A4-0B5178A3D30B}">
      <dgm:prSet/>
      <dgm:spPr/>
      <dgm:t>
        <a:bodyPr/>
        <a:lstStyle/>
        <a:p>
          <a:pPr rtl="1"/>
          <a:endParaRPr lang="he-IL"/>
        </a:p>
      </dgm:t>
    </dgm:pt>
    <dgm:pt modelId="{C589FCCB-48C4-4206-AFC7-4FB201AD0DC4}">
      <dgm:prSet phldrT="[טקסט]"/>
      <dgm:spPr/>
      <dgm:t>
        <a:bodyPr/>
        <a:lstStyle/>
        <a:p>
          <a:pPr rtl="1"/>
          <a:r>
            <a:rPr lang="he-IL" dirty="0" smtClean="0">
              <a:latin typeface="+mj-lt"/>
            </a:rPr>
            <a:t>אין שינוי בתכונות הסלע</a:t>
          </a:r>
          <a:endParaRPr lang="he-IL" dirty="0">
            <a:latin typeface="+mj-lt"/>
          </a:endParaRPr>
        </a:p>
      </dgm:t>
    </dgm:pt>
    <dgm:pt modelId="{C1DFDD94-D627-4A24-9122-58511FE2476A}" type="parTrans" cxnId="{EE7B0DA8-D8FA-4B73-BC54-A18980FF3B99}">
      <dgm:prSet/>
      <dgm:spPr/>
      <dgm:t>
        <a:bodyPr/>
        <a:lstStyle/>
        <a:p>
          <a:pPr rtl="1"/>
          <a:endParaRPr lang="he-IL"/>
        </a:p>
      </dgm:t>
    </dgm:pt>
    <dgm:pt modelId="{436EF5FC-3E38-4A7E-8F95-B058DB1C1AEA}" type="sibTrans" cxnId="{EE7B0DA8-D8FA-4B73-BC54-A18980FF3B99}">
      <dgm:prSet/>
      <dgm:spPr/>
      <dgm:t>
        <a:bodyPr/>
        <a:lstStyle/>
        <a:p>
          <a:pPr rtl="1"/>
          <a:endParaRPr lang="he-IL"/>
        </a:p>
      </dgm:t>
    </dgm:pt>
    <dgm:pt modelId="{9A0B831C-FD7A-49E0-B1B8-4F1172AC7618}" type="pres">
      <dgm:prSet presAssocID="{4AC359FE-F954-4E0F-8CF9-D7B3A454C48A}" presName="hierChild1" presStyleCnt="0">
        <dgm:presLayoutVars>
          <dgm:chPref val="1"/>
          <dgm:dir/>
          <dgm:animOne val="branch"/>
          <dgm:animLvl val="lvl"/>
          <dgm:resizeHandles/>
        </dgm:presLayoutVars>
      </dgm:prSet>
      <dgm:spPr/>
      <dgm:t>
        <a:bodyPr/>
        <a:lstStyle/>
        <a:p>
          <a:pPr rtl="1"/>
          <a:endParaRPr lang="he-IL"/>
        </a:p>
      </dgm:t>
    </dgm:pt>
    <dgm:pt modelId="{69A99BDC-7B67-4A33-8A66-6364390B96A7}" type="pres">
      <dgm:prSet presAssocID="{FA017197-BD71-41F3-B20C-BF3879A32E18}" presName="hierRoot1" presStyleCnt="0"/>
      <dgm:spPr/>
    </dgm:pt>
    <dgm:pt modelId="{1F0D5B3D-37E5-43A0-BD10-646B94941777}" type="pres">
      <dgm:prSet presAssocID="{FA017197-BD71-41F3-B20C-BF3879A32E18}" presName="composite" presStyleCnt="0"/>
      <dgm:spPr/>
    </dgm:pt>
    <dgm:pt modelId="{761B785E-3BD9-4FB3-B2DE-CC490A15CE03}" type="pres">
      <dgm:prSet presAssocID="{FA017197-BD71-41F3-B20C-BF3879A32E18}" presName="background" presStyleLbl="node0" presStyleIdx="0" presStyleCnt="1"/>
      <dgm:spPr/>
    </dgm:pt>
    <dgm:pt modelId="{4BAEA2B1-91CC-4A03-ACC5-DFE621B5FA47}" type="pres">
      <dgm:prSet presAssocID="{FA017197-BD71-41F3-B20C-BF3879A32E18}" presName="text" presStyleLbl="fgAcc0" presStyleIdx="0" presStyleCnt="1">
        <dgm:presLayoutVars>
          <dgm:chPref val="3"/>
        </dgm:presLayoutVars>
      </dgm:prSet>
      <dgm:spPr/>
      <dgm:t>
        <a:bodyPr/>
        <a:lstStyle/>
        <a:p>
          <a:pPr rtl="1"/>
          <a:endParaRPr lang="he-IL"/>
        </a:p>
      </dgm:t>
    </dgm:pt>
    <dgm:pt modelId="{47E00FD1-FC00-4BC7-8FE1-940F145EFC25}" type="pres">
      <dgm:prSet presAssocID="{FA017197-BD71-41F3-B20C-BF3879A32E18}" presName="hierChild2" presStyleCnt="0"/>
      <dgm:spPr/>
    </dgm:pt>
    <dgm:pt modelId="{DF908226-3C74-43DC-88C5-E2CFFE8B7A02}" type="pres">
      <dgm:prSet presAssocID="{9EF3920C-5C48-44D2-A1BA-EB7A21997B4E}" presName="Name10" presStyleLbl="parChTrans1D2" presStyleIdx="0" presStyleCnt="2"/>
      <dgm:spPr/>
      <dgm:t>
        <a:bodyPr/>
        <a:lstStyle/>
        <a:p>
          <a:pPr rtl="1"/>
          <a:endParaRPr lang="he-IL"/>
        </a:p>
      </dgm:t>
    </dgm:pt>
    <dgm:pt modelId="{107654E1-2916-4850-A123-D6A39C4E7372}" type="pres">
      <dgm:prSet presAssocID="{4E18BEEC-35F0-4B77-BF7C-80DDF7EC2088}" presName="hierRoot2" presStyleCnt="0"/>
      <dgm:spPr/>
    </dgm:pt>
    <dgm:pt modelId="{5A5CF888-346D-4C9D-BEB2-20FBE46C625F}" type="pres">
      <dgm:prSet presAssocID="{4E18BEEC-35F0-4B77-BF7C-80DDF7EC2088}" presName="composite2" presStyleCnt="0"/>
      <dgm:spPr/>
    </dgm:pt>
    <dgm:pt modelId="{C198E087-0EC5-4ADC-B411-E38E026DC7ED}" type="pres">
      <dgm:prSet presAssocID="{4E18BEEC-35F0-4B77-BF7C-80DDF7EC2088}" presName="background2" presStyleLbl="node2" presStyleIdx="0" presStyleCnt="2"/>
      <dgm:spPr/>
    </dgm:pt>
    <dgm:pt modelId="{70C61E37-3025-4DD5-8832-5A27E000DBBF}" type="pres">
      <dgm:prSet presAssocID="{4E18BEEC-35F0-4B77-BF7C-80DDF7EC2088}" presName="text2" presStyleLbl="fgAcc2" presStyleIdx="0" presStyleCnt="2">
        <dgm:presLayoutVars>
          <dgm:chPref val="3"/>
        </dgm:presLayoutVars>
      </dgm:prSet>
      <dgm:spPr/>
      <dgm:t>
        <a:bodyPr/>
        <a:lstStyle/>
        <a:p>
          <a:pPr rtl="1"/>
          <a:endParaRPr lang="he-IL"/>
        </a:p>
      </dgm:t>
    </dgm:pt>
    <dgm:pt modelId="{AFC1FE83-A9D7-40C5-AD4F-F0B08B0B89C9}" type="pres">
      <dgm:prSet presAssocID="{4E18BEEC-35F0-4B77-BF7C-80DDF7EC2088}" presName="hierChild3" presStyleCnt="0"/>
      <dgm:spPr/>
    </dgm:pt>
    <dgm:pt modelId="{148AF161-9988-4092-96CB-1D69E0270932}" type="pres">
      <dgm:prSet presAssocID="{D86B3E16-0CF2-41D1-AB29-91521485A35A}" presName="Name17" presStyleLbl="parChTrans1D3" presStyleIdx="0" presStyleCnt="2"/>
      <dgm:spPr/>
      <dgm:t>
        <a:bodyPr/>
        <a:lstStyle/>
        <a:p>
          <a:pPr rtl="1"/>
          <a:endParaRPr lang="he-IL"/>
        </a:p>
      </dgm:t>
    </dgm:pt>
    <dgm:pt modelId="{69F9CC45-22E5-433A-8C6F-B1ACEE1A01B4}" type="pres">
      <dgm:prSet presAssocID="{EE883634-C732-46E7-97C4-221BA0858377}" presName="hierRoot3" presStyleCnt="0"/>
      <dgm:spPr/>
    </dgm:pt>
    <dgm:pt modelId="{1E1BD2B9-EFC4-4F7A-8529-B612DD18FB5C}" type="pres">
      <dgm:prSet presAssocID="{EE883634-C732-46E7-97C4-221BA0858377}" presName="composite3" presStyleCnt="0"/>
      <dgm:spPr/>
    </dgm:pt>
    <dgm:pt modelId="{9A272E1B-D368-41C3-A9B7-EA38F15B45CD}" type="pres">
      <dgm:prSet presAssocID="{EE883634-C732-46E7-97C4-221BA0858377}" presName="background3" presStyleLbl="node3" presStyleIdx="0" presStyleCnt="2"/>
      <dgm:spPr/>
    </dgm:pt>
    <dgm:pt modelId="{745AEBFC-6D4A-4835-A779-D81408D8E425}" type="pres">
      <dgm:prSet presAssocID="{EE883634-C732-46E7-97C4-221BA0858377}" presName="text3" presStyleLbl="fgAcc3" presStyleIdx="0" presStyleCnt="2">
        <dgm:presLayoutVars>
          <dgm:chPref val="3"/>
        </dgm:presLayoutVars>
      </dgm:prSet>
      <dgm:spPr/>
      <dgm:t>
        <a:bodyPr/>
        <a:lstStyle/>
        <a:p>
          <a:pPr rtl="1"/>
          <a:endParaRPr lang="he-IL"/>
        </a:p>
      </dgm:t>
    </dgm:pt>
    <dgm:pt modelId="{70DC9C7D-C2E9-41B8-B632-512BDF33477B}" type="pres">
      <dgm:prSet presAssocID="{EE883634-C732-46E7-97C4-221BA0858377}" presName="hierChild4" presStyleCnt="0"/>
      <dgm:spPr/>
    </dgm:pt>
    <dgm:pt modelId="{24509BC0-FFBB-475B-AF41-92357F477F56}" type="pres">
      <dgm:prSet presAssocID="{51CE5D76-CF72-43B4-85E7-5BC88E374B11}" presName="Name10" presStyleLbl="parChTrans1D2" presStyleIdx="1" presStyleCnt="2"/>
      <dgm:spPr/>
      <dgm:t>
        <a:bodyPr/>
        <a:lstStyle/>
        <a:p>
          <a:pPr rtl="1"/>
          <a:endParaRPr lang="he-IL"/>
        </a:p>
      </dgm:t>
    </dgm:pt>
    <dgm:pt modelId="{E11551C9-513A-44A1-BA47-41FC6D49921E}" type="pres">
      <dgm:prSet presAssocID="{D3242892-67F7-43B7-9A33-C1AEB0897D8B}" presName="hierRoot2" presStyleCnt="0"/>
      <dgm:spPr/>
    </dgm:pt>
    <dgm:pt modelId="{4EEF8276-855D-4BC3-973F-B1BDDFC02223}" type="pres">
      <dgm:prSet presAssocID="{D3242892-67F7-43B7-9A33-C1AEB0897D8B}" presName="composite2" presStyleCnt="0"/>
      <dgm:spPr/>
    </dgm:pt>
    <dgm:pt modelId="{C367AC33-67C6-4710-BBBA-2D601B440BF0}" type="pres">
      <dgm:prSet presAssocID="{D3242892-67F7-43B7-9A33-C1AEB0897D8B}" presName="background2" presStyleLbl="node2" presStyleIdx="1" presStyleCnt="2"/>
      <dgm:spPr/>
    </dgm:pt>
    <dgm:pt modelId="{AAE43ABB-7AEE-489F-B121-443BED26B1A2}" type="pres">
      <dgm:prSet presAssocID="{D3242892-67F7-43B7-9A33-C1AEB0897D8B}" presName="text2" presStyleLbl="fgAcc2" presStyleIdx="1" presStyleCnt="2">
        <dgm:presLayoutVars>
          <dgm:chPref val="3"/>
        </dgm:presLayoutVars>
      </dgm:prSet>
      <dgm:spPr/>
      <dgm:t>
        <a:bodyPr/>
        <a:lstStyle/>
        <a:p>
          <a:pPr rtl="1"/>
          <a:endParaRPr lang="he-IL"/>
        </a:p>
      </dgm:t>
    </dgm:pt>
    <dgm:pt modelId="{DF905B04-CB30-47E0-9805-077E26F3163B}" type="pres">
      <dgm:prSet presAssocID="{D3242892-67F7-43B7-9A33-C1AEB0897D8B}" presName="hierChild3" presStyleCnt="0"/>
      <dgm:spPr/>
    </dgm:pt>
    <dgm:pt modelId="{AD161343-0941-46C9-B846-DE04AA171CBB}" type="pres">
      <dgm:prSet presAssocID="{C1DFDD94-D627-4A24-9122-58511FE2476A}" presName="Name17" presStyleLbl="parChTrans1D3" presStyleIdx="1" presStyleCnt="2"/>
      <dgm:spPr/>
      <dgm:t>
        <a:bodyPr/>
        <a:lstStyle/>
        <a:p>
          <a:pPr rtl="1"/>
          <a:endParaRPr lang="he-IL"/>
        </a:p>
      </dgm:t>
    </dgm:pt>
    <dgm:pt modelId="{62F2C82D-0E86-46B4-82F4-CC4A3326091B}" type="pres">
      <dgm:prSet presAssocID="{C589FCCB-48C4-4206-AFC7-4FB201AD0DC4}" presName="hierRoot3" presStyleCnt="0"/>
      <dgm:spPr/>
    </dgm:pt>
    <dgm:pt modelId="{D5BDCBAB-E7F4-4A0E-B852-2C5C3AAB7E0C}" type="pres">
      <dgm:prSet presAssocID="{C589FCCB-48C4-4206-AFC7-4FB201AD0DC4}" presName="composite3" presStyleCnt="0"/>
      <dgm:spPr/>
    </dgm:pt>
    <dgm:pt modelId="{EAFB7173-3EE1-40C0-A8C0-7C105976EC92}" type="pres">
      <dgm:prSet presAssocID="{C589FCCB-48C4-4206-AFC7-4FB201AD0DC4}" presName="background3" presStyleLbl="node3" presStyleIdx="1" presStyleCnt="2"/>
      <dgm:spPr/>
    </dgm:pt>
    <dgm:pt modelId="{3DE88202-2E27-4489-A77E-A61CB8F3DE77}" type="pres">
      <dgm:prSet presAssocID="{C589FCCB-48C4-4206-AFC7-4FB201AD0DC4}" presName="text3" presStyleLbl="fgAcc3" presStyleIdx="1" presStyleCnt="2">
        <dgm:presLayoutVars>
          <dgm:chPref val="3"/>
        </dgm:presLayoutVars>
      </dgm:prSet>
      <dgm:spPr/>
      <dgm:t>
        <a:bodyPr/>
        <a:lstStyle/>
        <a:p>
          <a:pPr rtl="1"/>
          <a:endParaRPr lang="he-IL"/>
        </a:p>
      </dgm:t>
    </dgm:pt>
    <dgm:pt modelId="{03C499E3-AC37-498F-AB53-227B0DA53B2D}" type="pres">
      <dgm:prSet presAssocID="{C589FCCB-48C4-4206-AFC7-4FB201AD0DC4}" presName="hierChild4" presStyleCnt="0"/>
      <dgm:spPr/>
    </dgm:pt>
  </dgm:ptLst>
  <dgm:cxnLst>
    <dgm:cxn modelId="{EE7B0DA8-D8FA-4B73-BC54-A18980FF3B99}" srcId="{D3242892-67F7-43B7-9A33-C1AEB0897D8B}" destId="{C589FCCB-48C4-4206-AFC7-4FB201AD0DC4}" srcOrd="0" destOrd="0" parTransId="{C1DFDD94-D627-4A24-9122-58511FE2476A}" sibTransId="{436EF5FC-3E38-4A7E-8F95-B058DB1C1AEA}"/>
    <dgm:cxn modelId="{C31E34A8-A13D-4C09-A310-4AC00999329F}" type="presOf" srcId="{C589FCCB-48C4-4206-AFC7-4FB201AD0DC4}" destId="{3DE88202-2E27-4489-A77E-A61CB8F3DE77}" srcOrd="0" destOrd="0" presId="urn:microsoft.com/office/officeart/2005/8/layout/hierarchy1"/>
    <dgm:cxn modelId="{78AE787F-821E-4F99-BD08-EF21D4FEFFC4}" type="presOf" srcId="{9EF3920C-5C48-44D2-A1BA-EB7A21997B4E}" destId="{DF908226-3C74-43DC-88C5-E2CFFE8B7A02}" srcOrd="0" destOrd="0" presId="urn:microsoft.com/office/officeart/2005/8/layout/hierarchy1"/>
    <dgm:cxn modelId="{D8C96BCE-9814-456A-9ADA-6C280EE99547}" type="presOf" srcId="{4E18BEEC-35F0-4B77-BF7C-80DDF7EC2088}" destId="{70C61E37-3025-4DD5-8832-5A27E000DBBF}" srcOrd="0" destOrd="0" presId="urn:microsoft.com/office/officeart/2005/8/layout/hierarchy1"/>
    <dgm:cxn modelId="{EF02A5F6-2F8B-4570-A51F-57D3C145219F}" type="presOf" srcId="{4AC359FE-F954-4E0F-8CF9-D7B3A454C48A}" destId="{9A0B831C-FD7A-49E0-B1B8-4F1172AC7618}" srcOrd="0" destOrd="0" presId="urn:microsoft.com/office/officeart/2005/8/layout/hierarchy1"/>
    <dgm:cxn modelId="{AB48A1FB-A816-4AE6-BDF3-CD2DBF24081C}" srcId="{4E18BEEC-35F0-4B77-BF7C-80DDF7EC2088}" destId="{EE883634-C732-46E7-97C4-221BA0858377}" srcOrd="0" destOrd="0" parTransId="{D86B3E16-0CF2-41D1-AB29-91521485A35A}" sibTransId="{38389BDC-ECDB-4240-8EFA-6C7DF821B125}"/>
    <dgm:cxn modelId="{78834C4E-B063-421E-9A79-AB3D00A080AC}" type="presOf" srcId="{EE883634-C732-46E7-97C4-221BA0858377}" destId="{745AEBFC-6D4A-4835-A779-D81408D8E425}" srcOrd="0" destOrd="0" presId="urn:microsoft.com/office/officeart/2005/8/layout/hierarchy1"/>
    <dgm:cxn modelId="{14307625-DC92-4742-A70E-407F63494810}" srcId="{4AC359FE-F954-4E0F-8CF9-D7B3A454C48A}" destId="{FA017197-BD71-41F3-B20C-BF3879A32E18}" srcOrd="0" destOrd="0" parTransId="{D4B8CEF2-D93F-4554-93FC-281A8480E10D}" sibTransId="{754B592D-7230-45DE-92C1-E4A7C43F5BA2}"/>
    <dgm:cxn modelId="{8E268961-808C-4D3D-AF8F-65CB4F2E93F7}" type="presOf" srcId="{FA017197-BD71-41F3-B20C-BF3879A32E18}" destId="{4BAEA2B1-91CC-4A03-ACC5-DFE621B5FA47}" srcOrd="0" destOrd="0" presId="urn:microsoft.com/office/officeart/2005/8/layout/hierarchy1"/>
    <dgm:cxn modelId="{8D7CBB52-3280-416C-9EDE-C913E3D130D9}" type="presOf" srcId="{51CE5D76-CF72-43B4-85E7-5BC88E374B11}" destId="{24509BC0-FFBB-475B-AF41-92357F477F56}" srcOrd="0" destOrd="0" presId="urn:microsoft.com/office/officeart/2005/8/layout/hierarchy1"/>
    <dgm:cxn modelId="{E1AE6A9C-3148-4A45-9F96-CF8AF3539537}" type="presOf" srcId="{D86B3E16-0CF2-41D1-AB29-91521485A35A}" destId="{148AF161-9988-4092-96CB-1D69E0270932}" srcOrd="0" destOrd="0" presId="urn:microsoft.com/office/officeart/2005/8/layout/hierarchy1"/>
    <dgm:cxn modelId="{2FF564C3-A966-42A0-AD12-F18B83E41764}" srcId="{FA017197-BD71-41F3-B20C-BF3879A32E18}" destId="{4E18BEEC-35F0-4B77-BF7C-80DDF7EC2088}" srcOrd="0" destOrd="0" parTransId="{9EF3920C-5C48-44D2-A1BA-EB7A21997B4E}" sibTransId="{B1A65388-D3FD-4848-902C-00AF4E6D4552}"/>
    <dgm:cxn modelId="{8D3F3D0E-26FD-415A-97C0-1E1E413ED03A}" type="presOf" srcId="{C1DFDD94-D627-4A24-9122-58511FE2476A}" destId="{AD161343-0941-46C9-B846-DE04AA171CBB}" srcOrd="0" destOrd="0" presId="urn:microsoft.com/office/officeart/2005/8/layout/hierarchy1"/>
    <dgm:cxn modelId="{FC8B8E60-6513-4AA1-98A4-0B5178A3D30B}" srcId="{FA017197-BD71-41F3-B20C-BF3879A32E18}" destId="{D3242892-67F7-43B7-9A33-C1AEB0897D8B}" srcOrd="1" destOrd="0" parTransId="{51CE5D76-CF72-43B4-85E7-5BC88E374B11}" sibTransId="{485A221D-CFA6-4122-AEC5-3DA59346FE79}"/>
    <dgm:cxn modelId="{B2919C6E-2A37-482C-8878-47CF501C7BB1}" type="presOf" srcId="{D3242892-67F7-43B7-9A33-C1AEB0897D8B}" destId="{AAE43ABB-7AEE-489F-B121-443BED26B1A2}" srcOrd="0" destOrd="0" presId="urn:microsoft.com/office/officeart/2005/8/layout/hierarchy1"/>
    <dgm:cxn modelId="{324E84D0-E3D3-49A3-9A25-0D13FD8F874D}" type="presParOf" srcId="{9A0B831C-FD7A-49E0-B1B8-4F1172AC7618}" destId="{69A99BDC-7B67-4A33-8A66-6364390B96A7}" srcOrd="0" destOrd="0" presId="urn:microsoft.com/office/officeart/2005/8/layout/hierarchy1"/>
    <dgm:cxn modelId="{A558BA7B-FCF1-41B2-A8CE-EB659E22C3C3}" type="presParOf" srcId="{69A99BDC-7B67-4A33-8A66-6364390B96A7}" destId="{1F0D5B3D-37E5-43A0-BD10-646B94941777}" srcOrd="0" destOrd="0" presId="urn:microsoft.com/office/officeart/2005/8/layout/hierarchy1"/>
    <dgm:cxn modelId="{F1929767-DA73-4673-965D-353825EF304F}" type="presParOf" srcId="{1F0D5B3D-37E5-43A0-BD10-646B94941777}" destId="{761B785E-3BD9-4FB3-B2DE-CC490A15CE03}" srcOrd="0" destOrd="0" presId="urn:microsoft.com/office/officeart/2005/8/layout/hierarchy1"/>
    <dgm:cxn modelId="{D6D37FCD-6B4F-41BE-A1BF-CEB30D420626}" type="presParOf" srcId="{1F0D5B3D-37E5-43A0-BD10-646B94941777}" destId="{4BAEA2B1-91CC-4A03-ACC5-DFE621B5FA47}" srcOrd="1" destOrd="0" presId="urn:microsoft.com/office/officeart/2005/8/layout/hierarchy1"/>
    <dgm:cxn modelId="{B61D4BE6-A60E-45BC-80E5-3B375A2613A5}" type="presParOf" srcId="{69A99BDC-7B67-4A33-8A66-6364390B96A7}" destId="{47E00FD1-FC00-4BC7-8FE1-940F145EFC25}" srcOrd="1" destOrd="0" presId="urn:microsoft.com/office/officeart/2005/8/layout/hierarchy1"/>
    <dgm:cxn modelId="{CE5B9A89-603A-483C-BF0D-4C02105CA675}" type="presParOf" srcId="{47E00FD1-FC00-4BC7-8FE1-940F145EFC25}" destId="{DF908226-3C74-43DC-88C5-E2CFFE8B7A02}" srcOrd="0" destOrd="0" presId="urn:microsoft.com/office/officeart/2005/8/layout/hierarchy1"/>
    <dgm:cxn modelId="{37F6F4FD-21F1-4DF1-B17C-D3DAC2A06BE1}" type="presParOf" srcId="{47E00FD1-FC00-4BC7-8FE1-940F145EFC25}" destId="{107654E1-2916-4850-A123-D6A39C4E7372}" srcOrd="1" destOrd="0" presId="urn:microsoft.com/office/officeart/2005/8/layout/hierarchy1"/>
    <dgm:cxn modelId="{CCD4310E-22E4-4809-94D6-F184285AAB4E}" type="presParOf" srcId="{107654E1-2916-4850-A123-D6A39C4E7372}" destId="{5A5CF888-346D-4C9D-BEB2-20FBE46C625F}" srcOrd="0" destOrd="0" presId="urn:microsoft.com/office/officeart/2005/8/layout/hierarchy1"/>
    <dgm:cxn modelId="{2F33EA8E-3D8B-4446-A160-5B57D93BE0D6}" type="presParOf" srcId="{5A5CF888-346D-4C9D-BEB2-20FBE46C625F}" destId="{C198E087-0EC5-4ADC-B411-E38E026DC7ED}" srcOrd="0" destOrd="0" presId="urn:microsoft.com/office/officeart/2005/8/layout/hierarchy1"/>
    <dgm:cxn modelId="{744FA391-1524-4008-AD47-61A1331C33E7}" type="presParOf" srcId="{5A5CF888-346D-4C9D-BEB2-20FBE46C625F}" destId="{70C61E37-3025-4DD5-8832-5A27E000DBBF}" srcOrd="1" destOrd="0" presId="urn:microsoft.com/office/officeart/2005/8/layout/hierarchy1"/>
    <dgm:cxn modelId="{595BD6B2-ADDD-40B7-8257-6E5ABE6CB109}" type="presParOf" srcId="{107654E1-2916-4850-A123-D6A39C4E7372}" destId="{AFC1FE83-A9D7-40C5-AD4F-F0B08B0B89C9}" srcOrd="1" destOrd="0" presId="urn:microsoft.com/office/officeart/2005/8/layout/hierarchy1"/>
    <dgm:cxn modelId="{8BF1A14D-E4C1-4F9D-B978-0FE09AEC6982}" type="presParOf" srcId="{AFC1FE83-A9D7-40C5-AD4F-F0B08B0B89C9}" destId="{148AF161-9988-4092-96CB-1D69E0270932}" srcOrd="0" destOrd="0" presId="urn:microsoft.com/office/officeart/2005/8/layout/hierarchy1"/>
    <dgm:cxn modelId="{DFB1EA27-845C-4E40-A5DF-CFC549C37646}" type="presParOf" srcId="{AFC1FE83-A9D7-40C5-AD4F-F0B08B0B89C9}" destId="{69F9CC45-22E5-433A-8C6F-B1ACEE1A01B4}" srcOrd="1" destOrd="0" presId="urn:microsoft.com/office/officeart/2005/8/layout/hierarchy1"/>
    <dgm:cxn modelId="{E271037E-8C4A-4DC7-9164-4166680C897B}" type="presParOf" srcId="{69F9CC45-22E5-433A-8C6F-B1ACEE1A01B4}" destId="{1E1BD2B9-EFC4-4F7A-8529-B612DD18FB5C}" srcOrd="0" destOrd="0" presId="urn:microsoft.com/office/officeart/2005/8/layout/hierarchy1"/>
    <dgm:cxn modelId="{5EA7183C-D80C-4734-A1B1-0DE248B192C1}" type="presParOf" srcId="{1E1BD2B9-EFC4-4F7A-8529-B612DD18FB5C}" destId="{9A272E1B-D368-41C3-A9B7-EA38F15B45CD}" srcOrd="0" destOrd="0" presId="urn:microsoft.com/office/officeart/2005/8/layout/hierarchy1"/>
    <dgm:cxn modelId="{72012AAF-817F-4602-9978-9FCB2E999E23}" type="presParOf" srcId="{1E1BD2B9-EFC4-4F7A-8529-B612DD18FB5C}" destId="{745AEBFC-6D4A-4835-A779-D81408D8E425}" srcOrd="1" destOrd="0" presId="urn:microsoft.com/office/officeart/2005/8/layout/hierarchy1"/>
    <dgm:cxn modelId="{04C1B6E2-C730-4EC4-B15E-3D5A8C5BFC70}" type="presParOf" srcId="{69F9CC45-22E5-433A-8C6F-B1ACEE1A01B4}" destId="{70DC9C7D-C2E9-41B8-B632-512BDF33477B}" srcOrd="1" destOrd="0" presId="urn:microsoft.com/office/officeart/2005/8/layout/hierarchy1"/>
    <dgm:cxn modelId="{3E42D5E8-AC14-4FF5-8FDC-79D51E81222A}" type="presParOf" srcId="{47E00FD1-FC00-4BC7-8FE1-940F145EFC25}" destId="{24509BC0-FFBB-475B-AF41-92357F477F56}" srcOrd="2" destOrd="0" presId="urn:microsoft.com/office/officeart/2005/8/layout/hierarchy1"/>
    <dgm:cxn modelId="{7053B97C-6319-4509-9A1E-1DDBE708699A}" type="presParOf" srcId="{47E00FD1-FC00-4BC7-8FE1-940F145EFC25}" destId="{E11551C9-513A-44A1-BA47-41FC6D49921E}" srcOrd="3" destOrd="0" presId="urn:microsoft.com/office/officeart/2005/8/layout/hierarchy1"/>
    <dgm:cxn modelId="{68C7C232-76C1-4D6B-BB6B-ED1A9CC48C2A}" type="presParOf" srcId="{E11551C9-513A-44A1-BA47-41FC6D49921E}" destId="{4EEF8276-855D-4BC3-973F-B1BDDFC02223}" srcOrd="0" destOrd="0" presId="urn:microsoft.com/office/officeart/2005/8/layout/hierarchy1"/>
    <dgm:cxn modelId="{341A69D5-957F-492B-94DA-59B2339DC8AA}" type="presParOf" srcId="{4EEF8276-855D-4BC3-973F-B1BDDFC02223}" destId="{C367AC33-67C6-4710-BBBA-2D601B440BF0}" srcOrd="0" destOrd="0" presId="urn:microsoft.com/office/officeart/2005/8/layout/hierarchy1"/>
    <dgm:cxn modelId="{AC94C3A5-67AF-405F-9F1F-69AE7F067A93}" type="presParOf" srcId="{4EEF8276-855D-4BC3-973F-B1BDDFC02223}" destId="{AAE43ABB-7AEE-489F-B121-443BED26B1A2}" srcOrd="1" destOrd="0" presId="urn:microsoft.com/office/officeart/2005/8/layout/hierarchy1"/>
    <dgm:cxn modelId="{0BF933E8-C46E-40AC-8C46-08C68283F649}" type="presParOf" srcId="{E11551C9-513A-44A1-BA47-41FC6D49921E}" destId="{DF905B04-CB30-47E0-9805-077E26F3163B}" srcOrd="1" destOrd="0" presId="urn:microsoft.com/office/officeart/2005/8/layout/hierarchy1"/>
    <dgm:cxn modelId="{1C759B18-8204-4A15-A908-F11E15B7C077}" type="presParOf" srcId="{DF905B04-CB30-47E0-9805-077E26F3163B}" destId="{AD161343-0941-46C9-B846-DE04AA171CBB}" srcOrd="0" destOrd="0" presId="urn:microsoft.com/office/officeart/2005/8/layout/hierarchy1"/>
    <dgm:cxn modelId="{F6015A28-033D-49B1-88EC-2D837A1B5763}" type="presParOf" srcId="{DF905B04-CB30-47E0-9805-077E26F3163B}" destId="{62F2C82D-0E86-46B4-82F4-CC4A3326091B}" srcOrd="1" destOrd="0" presId="urn:microsoft.com/office/officeart/2005/8/layout/hierarchy1"/>
    <dgm:cxn modelId="{3DC19734-D3B7-469E-AF2C-41FF92DF6B6B}" type="presParOf" srcId="{62F2C82D-0E86-46B4-82F4-CC4A3326091B}" destId="{D5BDCBAB-E7F4-4A0E-B852-2C5C3AAB7E0C}" srcOrd="0" destOrd="0" presId="urn:microsoft.com/office/officeart/2005/8/layout/hierarchy1"/>
    <dgm:cxn modelId="{0056B624-C8E9-4486-9321-DE1E0B907DB8}" type="presParOf" srcId="{D5BDCBAB-E7F4-4A0E-B852-2C5C3AAB7E0C}" destId="{EAFB7173-3EE1-40C0-A8C0-7C105976EC92}" srcOrd="0" destOrd="0" presId="urn:microsoft.com/office/officeart/2005/8/layout/hierarchy1"/>
    <dgm:cxn modelId="{6D0507F7-8229-4552-ACC1-DD6F5A23BF72}" type="presParOf" srcId="{D5BDCBAB-E7F4-4A0E-B852-2C5C3AAB7E0C}" destId="{3DE88202-2E27-4489-A77E-A61CB8F3DE77}" srcOrd="1" destOrd="0" presId="urn:microsoft.com/office/officeart/2005/8/layout/hierarchy1"/>
    <dgm:cxn modelId="{FA9D102D-3221-4BE7-97F1-26450D4FB2D2}" type="presParOf" srcId="{62F2C82D-0E86-46B4-82F4-CC4A3326091B}" destId="{03C499E3-AC37-498F-AB53-227B0DA53B2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1577F1-6FA8-4828-A475-4E7052AE5439}" type="doc">
      <dgm:prSet loTypeId="urn:microsoft.com/office/officeart/2005/8/layout/process1" loCatId="process" qsTypeId="urn:microsoft.com/office/officeart/2005/8/quickstyle/3d2" qsCatId="3D" csTypeId="urn:microsoft.com/office/officeart/2005/8/colors/colorful5" csCatId="colorful" phldr="1"/>
      <dgm:spPr/>
    </dgm:pt>
    <dgm:pt modelId="{F99C033E-797F-4319-9CE8-EF1BF264794C}">
      <dgm:prSet phldrT="[טקסט]"/>
      <dgm:spPr>
        <a:solidFill>
          <a:srgbClr val="00B050"/>
        </a:solidFill>
      </dgm:spPr>
      <dgm:t>
        <a:bodyPr/>
        <a:lstStyle/>
        <a:p>
          <a:pPr rtl="1"/>
          <a:r>
            <a:rPr lang="he-IL" dirty="0" smtClean="0"/>
            <a:t>משקע בצבע ירוק </a:t>
          </a:r>
          <a:endParaRPr lang="he-IL" dirty="0"/>
        </a:p>
      </dgm:t>
    </dgm:pt>
    <dgm:pt modelId="{664B453E-DDAC-4E76-A501-3ED3CD61EA90}" type="parTrans" cxnId="{41B23414-9130-4615-8977-909C7367833A}">
      <dgm:prSet/>
      <dgm:spPr/>
      <dgm:t>
        <a:bodyPr/>
        <a:lstStyle/>
        <a:p>
          <a:pPr rtl="1"/>
          <a:endParaRPr lang="he-IL"/>
        </a:p>
      </dgm:t>
    </dgm:pt>
    <dgm:pt modelId="{7A8A0B21-1B4C-4DBF-8B86-A31C02FBA748}" type="sibTrans" cxnId="{41B23414-9130-4615-8977-909C7367833A}">
      <dgm:prSet/>
      <dgm:spPr/>
      <dgm:t>
        <a:bodyPr/>
        <a:lstStyle/>
        <a:p>
          <a:pPr rtl="1"/>
          <a:endParaRPr lang="he-IL"/>
        </a:p>
      </dgm:t>
    </dgm:pt>
    <dgm:pt modelId="{640241D9-ACB8-47B8-97F5-BF2D528BAA72}">
      <dgm:prSet phldrT="[טקסט]"/>
      <dgm:spPr>
        <a:solidFill>
          <a:schemeClr val="accent3">
            <a:lumMod val="50000"/>
          </a:schemeClr>
        </a:solidFill>
      </dgm:spPr>
      <dgm:t>
        <a:bodyPr/>
        <a:lstStyle/>
        <a:p>
          <a:pPr rtl="1"/>
          <a:r>
            <a:rPr lang="he-IL" dirty="0" smtClean="0"/>
            <a:t>משקע בצבע חום-אדמדם</a:t>
          </a:r>
          <a:endParaRPr lang="he-IL" dirty="0"/>
        </a:p>
      </dgm:t>
    </dgm:pt>
    <dgm:pt modelId="{B038389B-55E1-4F9B-AF21-D342187E2AC2}" type="parTrans" cxnId="{4A675F62-2752-4FBB-B0D9-995B005EDECB}">
      <dgm:prSet/>
      <dgm:spPr/>
      <dgm:t>
        <a:bodyPr/>
        <a:lstStyle/>
        <a:p>
          <a:pPr rtl="1"/>
          <a:endParaRPr lang="he-IL"/>
        </a:p>
      </dgm:t>
    </dgm:pt>
    <dgm:pt modelId="{B9685244-F895-4D03-9AC8-C7E6F3809DB7}" type="sibTrans" cxnId="{4A675F62-2752-4FBB-B0D9-995B005EDECB}">
      <dgm:prSet/>
      <dgm:spPr/>
      <dgm:t>
        <a:bodyPr/>
        <a:lstStyle/>
        <a:p>
          <a:pPr rtl="1"/>
          <a:endParaRPr lang="he-IL"/>
        </a:p>
      </dgm:t>
    </dgm:pt>
    <dgm:pt modelId="{4CA2F051-F0AE-4BC8-B700-E52121C95487}" type="pres">
      <dgm:prSet presAssocID="{F11577F1-6FA8-4828-A475-4E7052AE5439}" presName="Name0" presStyleCnt="0">
        <dgm:presLayoutVars>
          <dgm:dir val="rev"/>
          <dgm:resizeHandles val="exact"/>
        </dgm:presLayoutVars>
      </dgm:prSet>
      <dgm:spPr/>
    </dgm:pt>
    <dgm:pt modelId="{961E8389-8593-4185-8D7F-D05E208EE9A7}" type="pres">
      <dgm:prSet presAssocID="{F99C033E-797F-4319-9CE8-EF1BF264794C}" presName="node" presStyleLbl="node1" presStyleIdx="0" presStyleCnt="2">
        <dgm:presLayoutVars>
          <dgm:bulletEnabled val="1"/>
        </dgm:presLayoutVars>
      </dgm:prSet>
      <dgm:spPr/>
      <dgm:t>
        <a:bodyPr/>
        <a:lstStyle/>
        <a:p>
          <a:pPr rtl="1"/>
          <a:endParaRPr lang="he-IL"/>
        </a:p>
      </dgm:t>
    </dgm:pt>
    <dgm:pt modelId="{C67933ED-9789-4050-9C62-66AB6F3F4F93}" type="pres">
      <dgm:prSet presAssocID="{7A8A0B21-1B4C-4DBF-8B86-A31C02FBA748}" presName="sibTrans" presStyleLbl="sibTrans2D1" presStyleIdx="0" presStyleCnt="1"/>
      <dgm:spPr/>
      <dgm:t>
        <a:bodyPr/>
        <a:lstStyle/>
        <a:p>
          <a:pPr rtl="1"/>
          <a:endParaRPr lang="he-IL"/>
        </a:p>
      </dgm:t>
    </dgm:pt>
    <dgm:pt modelId="{3BE5FF6F-B3B9-464F-A042-089D82755CDE}" type="pres">
      <dgm:prSet presAssocID="{7A8A0B21-1B4C-4DBF-8B86-A31C02FBA748}" presName="connectorText" presStyleLbl="sibTrans2D1" presStyleIdx="0" presStyleCnt="1"/>
      <dgm:spPr/>
      <dgm:t>
        <a:bodyPr/>
        <a:lstStyle/>
        <a:p>
          <a:pPr rtl="1"/>
          <a:endParaRPr lang="he-IL"/>
        </a:p>
      </dgm:t>
    </dgm:pt>
    <dgm:pt modelId="{29B965E4-8CA7-45E8-B1E1-86C5967B29E1}" type="pres">
      <dgm:prSet presAssocID="{640241D9-ACB8-47B8-97F5-BF2D528BAA72}" presName="node" presStyleLbl="node1" presStyleIdx="1" presStyleCnt="2">
        <dgm:presLayoutVars>
          <dgm:bulletEnabled val="1"/>
        </dgm:presLayoutVars>
      </dgm:prSet>
      <dgm:spPr/>
      <dgm:t>
        <a:bodyPr/>
        <a:lstStyle/>
        <a:p>
          <a:pPr rtl="1"/>
          <a:endParaRPr lang="he-IL"/>
        </a:p>
      </dgm:t>
    </dgm:pt>
  </dgm:ptLst>
  <dgm:cxnLst>
    <dgm:cxn modelId="{41B23414-9130-4615-8977-909C7367833A}" srcId="{F11577F1-6FA8-4828-A475-4E7052AE5439}" destId="{F99C033E-797F-4319-9CE8-EF1BF264794C}" srcOrd="0" destOrd="0" parTransId="{664B453E-DDAC-4E76-A501-3ED3CD61EA90}" sibTransId="{7A8A0B21-1B4C-4DBF-8B86-A31C02FBA748}"/>
    <dgm:cxn modelId="{623947FC-BDAF-4448-A287-2E7FE948754A}" type="presOf" srcId="{7A8A0B21-1B4C-4DBF-8B86-A31C02FBA748}" destId="{3BE5FF6F-B3B9-464F-A042-089D82755CDE}" srcOrd="1" destOrd="0" presId="urn:microsoft.com/office/officeart/2005/8/layout/process1"/>
    <dgm:cxn modelId="{543FFAEF-83B5-4FFB-AC04-58276EE9456D}" type="presOf" srcId="{F99C033E-797F-4319-9CE8-EF1BF264794C}" destId="{961E8389-8593-4185-8D7F-D05E208EE9A7}" srcOrd="0" destOrd="0" presId="urn:microsoft.com/office/officeart/2005/8/layout/process1"/>
    <dgm:cxn modelId="{9C814770-D371-4F5F-80B9-DB832AE60564}" type="presOf" srcId="{F11577F1-6FA8-4828-A475-4E7052AE5439}" destId="{4CA2F051-F0AE-4BC8-B700-E52121C95487}" srcOrd="0" destOrd="0" presId="urn:microsoft.com/office/officeart/2005/8/layout/process1"/>
    <dgm:cxn modelId="{4A675F62-2752-4FBB-B0D9-995B005EDECB}" srcId="{F11577F1-6FA8-4828-A475-4E7052AE5439}" destId="{640241D9-ACB8-47B8-97F5-BF2D528BAA72}" srcOrd="1" destOrd="0" parTransId="{B038389B-55E1-4F9B-AF21-D342187E2AC2}" sibTransId="{B9685244-F895-4D03-9AC8-C7E6F3809DB7}"/>
    <dgm:cxn modelId="{CCA728EB-374B-4EE4-B50C-462AD99BA4A1}" type="presOf" srcId="{640241D9-ACB8-47B8-97F5-BF2D528BAA72}" destId="{29B965E4-8CA7-45E8-B1E1-86C5967B29E1}" srcOrd="0" destOrd="0" presId="urn:microsoft.com/office/officeart/2005/8/layout/process1"/>
    <dgm:cxn modelId="{E6223D49-9E79-43E9-9211-E22FADB2A28F}" type="presOf" srcId="{7A8A0B21-1B4C-4DBF-8B86-A31C02FBA748}" destId="{C67933ED-9789-4050-9C62-66AB6F3F4F93}" srcOrd="0" destOrd="0" presId="urn:microsoft.com/office/officeart/2005/8/layout/process1"/>
    <dgm:cxn modelId="{B24AF04A-D4E9-4FD7-B681-5E71CE923DBA}" type="presParOf" srcId="{4CA2F051-F0AE-4BC8-B700-E52121C95487}" destId="{961E8389-8593-4185-8D7F-D05E208EE9A7}" srcOrd="0" destOrd="0" presId="urn:microsoft.com/office/officeart/2005/8/layout/process1"/>
    <dgm:cxn modelId="{E0FB609C-634D-4452-BF5A-AA4EFACEA26F}" type="presParOf" srcId="{4CA2F051-F0AE-4BC8-B700-E52121C95487}" destId="{C67933ED-9789-4050-9C62-66AB6F3F4F93}" srcOrd="1" destOrd="0" presId="urn:microsoft.com/office/officeart/2005/8/layout/process1"/>
    <dgm:cxn modelId="{1C304685-D43E-4E43-A4B6-71EAF3EB6B8C}" type="presParOf" srcId="{C67933ED-9789-4050-9C62-66AB6F3F4F93}" destId="{3BE5FF6F-B3B9-464F-A042-089D82755CDE}" srcOrd="0" destOrd="0" presId="urn:microsoft.com/office/officeart/2005/8/layout/process1"/>
    <dgm:cxn modelId="{19650D1D-FBFD-4E76-AE2E-DBD224F25448}" type="presParOf" srcId="{4CA2F051-F0AE-4BC8-B700-E52121C95487}" destId="{29B965E4-8CA7-45E8-B1E1-86C5967B29E1}"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1577F1-6FA8-4828-A475-4E7052AE5439}" type="doc">
      <dgm:prSet loTypeId="urn:microsoft.com/office/officeart/2005/8/layout/process1" loCatId="process" qsTypeId="urn:microsoft.com/office/officeart/2005/8/quickstyle/3d2" qsCatId="3D" csTypeId="urn:microsoft.com/office/officeart/2005/8/colors/colorful5" csCatId="colorful" phldr="1"/>
      <dgm:spPr/>
    </dgm:pt>
    <dgm:pt modelId="{F99C033E-797F-4319-9CE8-EF1BF264794C}">
      <dgm:prSet phldrT="[טקסט]"/>
      <dgm:spPr>
        <a:solidFill>
          <a:schemeClr val="bg2">
            <a:lumMod val="50000"/>
          </a:schemeClr>
        </a:solidFill>
      </dgm:spPr>
      <dgm:t>
        <a:bodyPr/>
        <a:lstStyle/>
        <a:p>
          <a:pPr rtl="1"/>
          <a:r>
            <a:rPr lang="he-IL" dirty="0" smtClean="0"/>
            <a:t>משקע בצבע אפור-חום</a:t>
          </a:r>
          <a:endParaRPr lang="he-IL" dirty="0"/>
        </a:p>
      </dgm:t>
    </dgm:pt>
    <dgm:pt modelId="{664B453E-DDAC-4E76-A501-3ED3CD61EA90}" type="parTrans" cxnId="{41B23414-9130-4615-8977-909C7367833A}">
      <dgm:prSet/>
      <dgm:spPr/>
      <dgm:t>
        <a:bodyPr/>
        <a:lstStyle/>
        <a:p>
          <a:pPr rtl="1"/>
          <a:endParaRPr lang="he-IL"/>
        </a:p>
      </dgm:t>
    </dgm:pt>
    <dgm:pt modelId="{7A8A0B21-1B4C-4DBF-8B86-A31C02FBA748}" type="sibTrans" cxnId="{41B23414-9130-4615-8977-909C7367833A}">
      <dgm:prSet/>
      <dgm:spPr/>
      <dgm:t>
        <a:bodyPr/>
        <a:lstStyle/>
        <a:p>
          <a:pPr rtl="1"/>
          <a:endParaRPr lang="he-IL"/>
        </a:p>
      </dgm:t>
    </dgm:pt>
    <dgm:pt modelId="{640241D9-ACB8-47B8-97F5-BF2D528BAA72}">
      <dgm:prSet phldrT="[טקסט]"/>
      <dgm:spPr>
        <a:solidFill>
          <a:schemeClr val="tx2">
            <a:lumMod val="40000"/>
            <a:lumOff val="60000"/>
          </a:schemeClr>
        </a:solidFill>
      </dgm:spPr>
      <dgm:t>
        <a:bodyPr/>
        <a:lstStyle/>
        <a:p>
          <a:pPr rtl="1"/>
          <a:r>
            <a:rPr lang="he-IL" dirty="0" smtClean="0">
              <a:solidFill>
                <a:schemeClr val="tx1"/>
              </a:solidFill>
            </a:rPr>
            <a:t>משקע בצבע אפרפר</a:t>
          </a:r>
          <a:endParaRPr lang="he-IL" dirty="0">
            <a:solidFill>
              <a:schemeClr val="tx1"/>
            </a:solidFill>
          </a:endParaRPr>
        </a:p>
      </dgm:t>
    </dgm:pt>
    <dgm:pt modelId="{B038389B-55E1-4F9B-AF21-D342187E2AC2}" type="parTrans" cxnId="{4A675F62-2752-4FBB-B0D9-995B005EDECB}">
      <dgm:prSet/>
      <dgm:spPr/>
      <dgm:t>
        <a:bodyPr/>
        <a:lstStyle/>
        <a:p>
          <a:pPr rtl="1"/>
          <a:endParaRPr lang="he-IL"/>
        </a:p>
      </dgm:t>
    </dgm:pt>
    <dgm:pt modelId="{B9685244-F895-4D03-9AC8-C7E6F3809DB7}" type="sibTrans" cxnId="{4A675F62-2752-4FBB-B0D9-995B005EDECB}">
      <dgm:prSet/>
      <dgm:spPr/>
      <dgm:t>
        <a:bodyPr/>
        <a:lstStyle/>
        <a:p>
          <a:pPr rtl="1"/>
          <a:endParaRPr lang="he-IL"/>
        </a:p>
      </dgm:t>
    </dgm:pt>
    <dgm:pt modelId="{4CA2F051-F0AE-4BC8-B700-E52121C95487}" type="pres">
      <dgm:prSet presAssocID="{F11577F1-6FA8-4828-A475-4E7052AE5439}" presName="Name0" presStyleCnt="0">
        <dgm:presLayoutVars>
          <dgm:dir val="rev"/>
          <dgm:resizeHandles val="exact"/>
        </dgm:presLayoutVars>
      </dgm:prSet>
      <dgm:spPr/>
    </dgm:pt>
    <dgm:pt modelId="{961E8389-8593-4185-8D7F-D05E208EE9A7}" type="pres">
      <dgm:prSet presAssocID="{F99C033E-797F-4319-9CE8-EF1BF264794C}" presName="node" presStyleLbl="node1" presStyleIdx="0" presStyleCnt="2">
        <dgm:presLayoutVars>
          <dgm:bulletEnabled val="1"/>
        </dgm:presLayoutVars>
      </dgm:prSet>
      <dgm:spPr/>
      <dgm:t>
        <a:bodyPr/>
        <a:lstStyle/>
        <a:p>
          <a:pPr rtl="1"/>
          <a:endParaRPr lang="he-IL"/>
        </a:p>
      </dgm:t>
    </dgm:pt>
    <dgm:pt modelId="{C67933ED-9789-4050-9C62-66AB6F3F4F93}" type="pres">
      <dgm:prSet presAssocID="{7A8A0B21-1B4C-4DBF-8B86-A31C02FBA748}" presName="sibTrans" presStyleLbl="sibTrans2D1" presStyleIdx="0" presStyleCnt="1"/>
      <dgm:spPr/>
      <dgm:t>
        <a:bodyPr/>
        <a:lstStyle/>
        <a:p>
          <a:pPr rtl="1"/>
          <a:endParaRPr lang="he-IL"/>
        </a:p>
      </dgm:t>
    </dgm:pt>
    <dgm:pt modelId="{3BE5FF6F-B3B9-464F-A042-089D82755CDE}" type="pres">
      <dgm:prSet presAssocID="{7A8A0B21-1B4C-4DBF-8B86-A31C02FBA748}" presName="connectorText" presStyleLbl="sibTrans2D1" presStyleIdx="0" presStyleCnt="1"/>
      <dgm:spPr/>
      <dgm:t>
        <a:bodyPr/>
        <a:lstStyle/>
        <a:p>
          <a:pPr rtl="1"/>
          <a:endParaRPr lang="he-IL"/>
        </a:p>
      </dgm:t>
    </dgm:pt>
    <dgm:pt modelId="{29B965E4-8CA7-45E8-B1E1-86C5967B29E1}" type="pres">
      <dgm:prSet presAssocID="{640241D9-ACB8-47B8-97F5-BF2D528BAA72}" presName="node" presStyleLbl="node1" presStyleIdx="1" presStyleCnt="2">
        <dgm:presLayoutVars>
          <dgm:bulletEnabled val="1"/>
        </dgm:presLayoutVars>
      </dgm:prSet>
      <dgm:spPr/>
      <dgm:t>
        <a:bodyPr/>
        <a:lstStyle/>
        <a:p>
          <a:pPr rtl="1"/>
          <a:endParaRPr lang="he-IL"/>
        </a:p>
      </dgm:t>
    </dgm:pt>
  </dgm:ptLst>
  <dgm:cxnLst>
    <dgm:cxn modelId="{CEB3BA47-C23B-4A29-ACF6-42CD9298FC70}" type="presOf" srcId="{F99C033E-797F-4319-9CE8-EF1BF264794C}" destId="{961E8389-8593-4185-8D7F-D05E208EE9A7}" srcOrd="0" destOrd="0" presId="urn:microsoft.com/office/officeart/2005/8/layout/process1"/>
    <dgm:cxn modelId="{4A675F62-2752-4FBB-B0D9-995B005EDECB}" srcId="{F11577F1-6FA8-4828-A475-4E7052AE5439}" destId="{640241D9-ACB8-47B8-97F5-BF2D528BAA72}" srcOrd="1" destOrd="0" parTransId="{B038389B-55E1-4F9B-AF21-D342187E2AC2}" sibTransId="{B9685244-F895-4D03-9AC8-C7E6F3809DB7}"/>
    <dgm:cxn modelId="{11236143-84A9-46BF-A713-1641768ABD5B}" type="presOf" srcId="{7A8A0B21-1B4C-4DBF-8B86-A31C02FBA748}" destId="{C67933ED-9789-4050-9C62-66AB6F3F4F93}" srcOrd="0" destOrd="0" presId="urn:microsoft.com/office/officeart/2005/8/layout/process1"/>
    <dgm:cxn modelId="{41B23414-9130-4615-8977-909C7367833A}" srcId="{F11577F1-6FA8-4828-A475-4E7052AE5439}" destId="{F99C033E-797F-4319-9CE8-EF1BF264794C}" srcOrd="0" destOrd="0" parTransId="{664B453E-DDAC-4E76-A501-3ED3CD61EA90}" sibTransId="{7A8A0B21-1B4C-4DBF-8B86-A31C02FBA748}"/>
    <dgm:cxn modelId="{CC6931F9-9A52-4309-8E8C-1B49829A3F72}" type="presOf" srcId="{640241D9-ACB8-47B8-97F5-BF2D528BAA72}" destId="{29B965E4-8CA7-45E8-B1E1-86C5967B29E1}" srcOrd="0" destOrd="0" presId="urn:microsoft.com/office/officeart/2005/8/layout/process1"/>
    <dgm:cxn modelId="{9F3016E6-1D83-4FBD-A97F-CE1430189C47}" type="presOf" srcId="{F11577F1-6FA8-4828-A475-4E7052AE5439}" destId="{4CA2F051-F0AE-4BC8-B700-E52121C95487}" srcOrd="0" destOrd="0" presId="urn:microsoft.com/office/officeart/2005/8/layout/process1"/>
    <dgm:cxn modelId="{010EE4E3-5F62-4C66-A006-032A6007831A}" type="presOf" srcId="{7A8A0B21-1B4C-4DBF-8B86-A31C02FBA748}" destId="{3BE5FF6F-B3B9-464F-A042-089D82755CDE}" srcOrd="1" destOrd="0" presId="urn:microsoft.com/office/officeart/2005/8/layout/process1"/>
    <dgm:cxn modelId="{7CB7CAF8-0C37-4FF1-A198-F8E16BFB9F46}" type="presParOf" srcId="{4CA2F051-F0AE-4BC8-B700-E52121C95487}" destId="{961E8389-8593-4185-8D7F-D05E208EE9A7}" srcOrd="0" destOrd="0" presId="urn:microsoft.com/office/officeart/2005/8/layout/process1"/>
    <dgm:cxn modelId="{ED488CA1-4751-44E5-95CB-B6A66714AFF8}" type="presParOf" srcId="{4CA2F051-F0AE-4BC8-B700-E52121C95487}" destId="{C67933ED-9789-4050-9C62-66AB6F3F4F93}" srcOrd="1" destOrd="0" presId="urn:microsoft.com/office/officeart/2005/8/layout/process1"/>
    <dgm:cxn modelId="{3EF62FCC-87B6-4C3A-B1F1-86B0CE979540}" type="presParOf" srcId="{C67933ED-9789-4050-9C62-66AB6F3F4F93}" destId="{3BE5FF6F-B3B9-464F-A042-089D82755CDE}" srcOrd="0" destOrd="0" presId="urn:microsoft.com/office/officeart/2005/8/layout/process1"/>
    <dgm:cxn modelId="{9A402C65-054F-45D8-B6AE-321B3D0D5E90}" type="presParOf" srcId="{4CA2F051-F0AE-4BC8-B700-E52121C95487}" destId="{29B965E4-8CA7-45E8-B1E1-86C5967B29E1}"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1C4AAB9-B186-40AA-A56D-FEE1DA6C89C1}" type="doc">
      <dgm:prSet loTypeId="urn:microsoft.com/office/officeart/2005/8/layout/pList2" loCatId="list" qsTypeId="urn:microsoft.com/office/officeart/2005/8/quickstyle/3d2" qsCatId="3D" csTypeId="urn:microsoft.com/office/officeart/2005/8/colors/accent1_2" csCatId="accent1" phldr="1"/>
      <dgm:spPr/>
    </dgm:pt>
    <dgm:pt modelId="{35396031-F039-4654-8E01-F3B90D59D3E7}">
      <dgm:prSet phldrT="[טקסט]"/>
      <dgm:spPr/>
      <dgm:t>
        <a:bodyPr/>
        <a:lstStyle/>
        <a:p>
          <a:pPr rtl="1"/>
          <a:r>
            <a:rPr lang="he-IL" dirty="0" smtClean="0"/>
            <a:t>מבנה גבישי:</a:t>
          </a:r>
        </a:p>
        <a:p>
          <a:pPr rtl="1"/>
          <a:r>
            <a:rPr lang="he-IL" dirty="0" smtClean="0"/>
            <a:t>חלקיקי הסלע מאורגנים במבנה מסודר שחוזר על עצמו</a:t>
          </a:r>
          <a:endParaRPr lang="he-IL" dirty="0"/>
        </a:p>
      </dgm:t>
    </dgm:pt>
    <dgm:pt modelId="{708588BE-55CC-429B-9F06-57BECA9C5FA8}" type="parTrans" cxnId="{5360C016-5BD7-4F54-AFD5-A568B45276C0}">
      <dgm:prSet/>
      <dgm:spPr/>
      <dgm:t>
        <a:bodyPr/>
        <a:lstStyle/>
        <a:p>
          <a:pPr rtl="1"/>
          <a:endParaRPr lang="he-IL"/>
        </a:p>
      </dgm:t>
    </dgm:pt>
    <dgm:pt modelId="{DA27E642-5D68-4ED8-8540-F0619BC9DAE1}" type="sibTrans" cxnId="{5360C016-5BD7-4F54-AFD5-A568B45276C0}">
      <dgm:prSet/>
      <dgm:spPr/>
      <dgm:t>
        <a:bodyPr/>
        <a:lstStyle/>
        <a:p>
          <a:pPr rtl="1"/>
          <a:endParaRPr lang="he-IL"/>
        </a:p>
      </dgm:t>
    </dgm:pt>
    <dgm:pt modelId="{84B3609D-456A-49F8-9071-545B4A50A1D4}">
      <dgm:prSet phldrT="[טקסט]"/>
      <dgm:spPr/>
      <dgm:t>
        <a:bodyPr/>
        <a:lstStyle/>
        <a:p>
          <a:pPr rtl="1"/>
          <a:r>
            <a:rPr lang="he-IL" dirty="0" smtClean="0"/>
            <a:t>מבנה גרגירי:</a:t>
          </a:r>
        </a:p>
        <a:p>
          <a:pPr rtl="1"/>
          <a:r>
            <a:rPr lang="he-IL" dirty="0" smtClean="0"/>
            <a:t>הסלע מורכב מגרגירים שדבוקים זה בזה</a:t>
          </a:r>
          <a:endParaRPr lang="he-IL" dirty="0"/>
        </a:p>
      </dgm:t>
    </dgm:pt>
    <dgm:pt modelId="{A6B204A5-700B-4EED-992D-F7E4D6E86CDB}" type="parTrans" cxnId="{E5DEEE3E-2593-4468-B4B0-0CADD59EBD9F}">
      <dgm:prSet/>
      <dgm:spPr/>
      <dgm:t>
        <a:bodyPr/>
        <a:lstStyle/>
        <a:p>
          <a:pPr rtl="1"/>
          <a:endParaRPr lang="he-IL"/>
        </a:p>
      </dgm:t>
    </dgm:pt>
    <dgm:pt modelId="{DAE5BB71-7356-4DB0-AB64-8F98963FFA7F}" type="sibTrans" cxnId="{E5DEEE3E-2593-4468-B4B0-0CADD59EBD9F}">
      <dgm:prSet/>
      <dgm:spPr/>
      <dgm:t>
        <a:bodyPr/>
        <a:lstStyle/>
        <a:p>
          <a:pPr rtl="1"/>
          <a:endParaRPr lang="he-IL"/>
        </a:p>
      </dgm:t>
    </dgm:pt>
    <dgm:pt modelId="{EC5B032C-CD15-485F-B8CF-A3690E1A2A7E}" type="pres">
      <dgm:prSet presAssocID="{71C4AAB9-B186-40AA-A56D-FEE1DA6C89C1}" presName="Name0" presStyleCnt="0">
        <dgm:presLayoutVars>
          <dgm:dir/>
          <dgm:resizeHandles val="exact"/>
        </dgm:presLayoutVars>
      </dgm:prSet>
      <dgm:spPr/>
    </dgm:pt>
    <dgm:pt modelId="{23FC426C-768F-4502-B3DB-79F31F4430E7}" type="pres">
      <dgm:prSet presAssocID="{71C4AAB9-B186-40AA-A56D-FEE1DA6C89C1}" presName="bkgdShp" presStyleLbl="alignAccFollowNode1" presStyleIdx="0" presStyleCnt="1"/>
      <dgm:spPr/>
    </dgm:pt>
    <dgm:pt modelId="{A36C0D78-6914-4189-A9E3-60F59EA7F419}" type="pres">
      <dgm:prSet presAssocID="{71C4AAB9-B186-40AA-A56D-FEE1DA6C89C1}" presName="linComp" presStyleCnt="0"/>
      <dgm:spPr/>
    </dgm:pt>
    <dgm:pt modelId="{8B99F5EA-6DA9-4D29-9292-3F8A9B790BF4}" type="pres">
      <dgm:prSet presAssocID="{35396031-F039-4654-8E01-F3B90D59D3E7}" presName="compNode" presStyleCnt="0"/>
      <dgm:spPr/>
    </dgm:pt>
    <dgm:pt modelId="{70FF507C-421D-48E3-A6C6-D634028680D6}" type="pres">
      <dgm:prSet presAssocID="{35396031-F039-4654-8E01-F3B90D59D3E7}" presName="node" presStyleLbl="node1" presStyleIdx="0" presStyleCnt="2">
        <dgm:presLayoutVars>
          <dgm:bulletEnabled val="1"/>
        </dgm:presLayoutVars>
      </dgm:prSet>
      <dgm:spPr/>
      <dgm:t>
        <a:bodyPr/>
        <a:lstStyle/>
        <a:p>
          <a:pPr rtl="1"/>
          <a:endParaRPr lang="he-IL"/>
        </a:p>
      </dgm:t>
    </dgm:pt>
    <dgm:pt modelId="{F3BBD80E-BDFF-462E-A62F-52737249A717}" type="pres">
      <dgm:prSet presAssocID="{35396031-F039-4654-8E01-F3B90D59D3E7}" presName="invisiNode" presStyleLbl="node1" presStyleIdx="0" presStyleCnt="2"/>
      <dgm:spPr/>
    </dgm:pt>
    <dgm:pt modelId="{63686D7A-624E-45FC-A40B-72943D1230A4}" type="pres">
      <dgm:prSet presAssocID="{35396031-F039-4654-8E01-F3B90D59D3E7}" presName="imagNode" presStyleLbl="fgImgPlace1" presStyleIdx="0" presStyleCnt="2"/>
      <dgm:spPr>
        <a:blipFill rotWithShape="1">
          <a:blip xmlns:r="http://schemas.openxmlformats.org/officeDocument/2006/relationships" r:embed="rId1"/>
          <a:stretch>
            <a:fillRect/>
          </a:stretch>
        </a:blipFill>
      </dgm:spPr>
    </dgm:pt>
    <dgm:pt modelId="{B99B5596-F43C-4D8F-B766-DB9C0D6C5462}" type="pres">
      <dgm:prSet presAssocID="{DA27E642-5D68-4ED8-8540-F0619BC9DAE1}" presName="sibTrans" presStyleLbl="sibTrans2D1" presStyleIdx="0" presStyleCnt="0"/>
      <dgm:spPr/>
      <dgm:t>
        <a:bodyPr/>
        <a:lstStyle/>
        <a:p>
          <a:pPr rtl="1"/>
          <a:endParaRPr lang="he-IL"/>
        </a:p>
      </dgm:t>
    </dgm:pt>
    <dgm:pt modelId="{BBC926B6-F72B-4D99-B263-2F0B78B96348}" type="pres">
      <dgm:prSet presAssocID="{84B3609D-456A-49F8-9071-545B4A50A1D4}" presName="compNode" presStyleCnt="0"/>
      <dgm:spPr/>
    </dgm:pt>
    <dgm:pt modelId="{C0A12793-4A7E-464E-AED3-925DE466B991}" type="pres">
      <dgm:prSet presAssocID="{84B3609D-456A-49F8-9071-545B4A50A1D4}" presName="node" presStyleLbl="node1" presStyleIdx="1" presStyleCnt="2">
        <dgm:presLayoutVars>
          <dgm:bulletEnabled val="1"/>
        </dgm:presLayoutVars>
      </dgm:prSet>
      <dgm:spPr/>
      <dgm:t>
        <a:bodyPr/>
        <a:lstStyle/>
        <a:p>
          <a:pPr rtl="1"/>
          <a:endParaRPr lang="he-IL"/>
        </a:p>
      </dgm:t>
    </dgm:pt>
    <dgm:pt modelId="{0FF02BD3-7E57-4B38-8275-04E00B673BEC}" type="pres">
      <dgm:prSet presAssocID="{84B3609D-456A-49F8-9071-545B4A50A1D4}" presName="invisiNode" presStyleLbl="node1" presStyleIdx="1" presStyleCnt="2"/>
      <dgm:spPr/>
    </dgm:pt>
    <dgm:pt modelId="{D2245E72-873F-4438-B867-C828D661E025}" type="pres">
      <dgm:prSet presAssocID="{84B3609D-456A-49F8-9071-545B4A50A1D4}" presName="imagNode" presStyleLbl="fgImgPlace1" presStyleIdx="1" presStyleCnt="2"/>
      <dgm:spPr>
        <a:blipFill rotWithShape="1">
          <a:blip xmlns:r="http://schemas.openxmlformats.org/officeDocument/2006/relationships" r:embed="rId2"/>
          <a:stretch>
            <a:fillRect/>
          </a:stretch>
        </a:blipFill>
      </dgm:spPr>
    </dgm:pt>
  </dgm:ptLst>
  <dgm:cxnLst>
    <dgm:cxn modelId="{325BF83D-EA2A-4B9F-BBC5-83FD93463AD5}" type="presOf" srcId="{71C4AAB9-B186-40AA-A56D-FEE1DA6C89C1}" destId="{EC5B032C-CD15-485F-B8CF-A3690E1A2A7E}" srcOrd="0" destOrd="0" presId="urn:microsoft.com/office/officeart/2005/8/layout/pList2"/>
    <dgm:cxn modelId="{5360C016-5BD7-4F54-AFD5-A568B45276C0}" srcId="{71C4AAB9-B186-40AA-A56D-FEE1DA6C89C1}" destId="{35396031-F039-4654-8E01-F3B90D59D3E7}" srcOrd="0" destOrd="0" parTransId="{708588BE-55CC-429B-9F06-57BECA9C5FA8}" sibTransId="{DA27E642-5D68-4ED8-8540-F0619BC9DAE1}"/>
    <dgm:cxn modelId="{FB41BCC5-DA44-4C5B-A737-9CA731B145EC}" type="presOf" srcId="{84B3609D-456A-49F8-9071-545B4A50A1D4}" destId="{C0A12793-4A7E-464E-AED3-925DE466B991}" srcOrd="0" destOrd="0" presId="urn:microsoft.com/office/officeart/2005/8/layout/pList2"/>
    <dgm:cxn modelId="{E5DEEE3E-2593-4468-B4B0-0CADD59EBD9F}" srcId="{71C4AAB9-B186-40AA-A56D-FEE1DA6C89C1}" destId="{84B3609D-456A-49F8-9071-545B4A50A1D4}" srcOrd="1" destOrd="0" parTransId="{A6B204A5-700B-4EED-992D-F7E4D6E86CDB}" sibTransId="{DAE5BB71-7356-4DB0-AB64-8F98963FFA7F}"/>
    <dgm:cxn modelId="{61EA6B2A-E920-430F-AF90-FD838190AD66}" type="presOf" srcId="{DA27E642-5D68-4ED8-8540-F0619BC9DAE1}" destId="{B99B5596-F43C-4D8F-B766-DB9C0D6C5462}" srcOrd="0" destOrd="0" presId="urn:microsoft.com/office/officeart/2005/8/layout/pList2"/>
    <dgm:cxn modelId="{27C2236F-2A10-4840-90BA-363CB7CA1414}" type="presOf" srcId="{35396031-F039-4654-8E01-F3B90D59D3E7}" destId="{70FF507C-421D-48E3-A6C6-D634028680D6}" srcOrd="0" destOrd="0" presId="urn:microsoft.com/office/officeart/2005/8/layout/pList2"/>
    <dgm:cxn modelId="{D7EAD04D-D985-4CB9-AE14-171F591F3EF9}" type="presParOf" srcId="{EC5B032C-CD15-485F-B8CF-A3690E1A2A7E}" destId="{23FC426C-768F-4502-B3DB-79F31F4430E7}" srcOrd="0" destOrd="0" presId="urn:microsoft.com/office/officeart/2005/8/layout/pList2"/>
    <dgm:cxn modelId="{E149577A-62CC-4B4F-8BA6-65C29242CD85}" type="presParOf" srcId="{EC5B032C-CD15-485F-B8CF-A3690E1A2A7E}" destId="{A36C0D78-6914-4189-A9E3-60F59EA7F419}" srcOrd="1" destOrd="0" presId="urn:microsoft.com/office/officeart/2005/8/layout/pList2"/>
    <dgm:cxn modelId="{E3FAB07F-E1C8-4440-841D-FCF00DC44870}" type="presParOf" srcId="{A36C0D78-6914-4189-A9E3-60F59EA7F419}" destId="{8B99F5EA-6DA9-4D29-9292-3F8A9B790BF4}" srcOrd="0" destOrd="0" presId="urn:microsoft.com/office/officeart/2005/8/layout/pList2"/>
    <dgm:cxn modelId="{83EC21A4-5279-4BD7-96D3-67571C7756BE}" type="presParOf" srcId="{8B99F5EA-6DA9-4D29-9292-3F8A9B790BF4}" destId="{70FF507C-421D-48E3-A6C6-D634028680D6}" srcOrd="0" destOrd="0" presId="urn:microsoft.com/office/officeart/2005/8/layout/pList2"/>
    <dgm:cxn modelId="{2FC0C798-6ADF-4FA4-ACEB-6CBCFDC65860}" type="presParOf" srcId="{8B99F5EA-6DA9-4D29-9292-3F8A9B790BF4}" destId="{F3BBD80E-BDFF-462E-A62F-52737249A717}" srcOrd="1" destOrd="0" presId="urn:microsoft.com/office/officeart/2005/8/layout/pList2"/>
    <dgm:cxn modelId="{FFFAD43B-EA84-4BFC-A074-C1A14B464278}" type="presParOf" srcId="{8B99F5EA-6DA9-4D29-9292-3F8A9B790BF4}" destId="{63686D7A-624E-45FC-A40B-72943D1230A4}" srcOrd="2" destOrd="0" presId="urn:microsoft.com/office/officeart/2005/8/layout/pList2"/>
    <dgm:cxn modelId="{33CFBAE1-500B-4CFB-9925-EB962B554DFB}" type="presParOf" srcId="{A36C0D78-6914-4189-A9E3-60F59EA7F419}" destId="{B99B5596-F43C-4D8F-B766-DB9C0D6C5462}" srcOrd="1" destOrd="0" presId="urn:microsoft.com/office/officeart/2005/8/layout/pList2"/>
    <dgm:cxn modelId="{5B66BEBA-22A0-4754-A72F-0C5B39F956BA}" type="presParOf" srcId="{A36C0D78-6914-4189-A9E3-60F59EA7F419}" destId="{BBC926B6-F72B-4D99-B263-2F0B78B96348}" srcOrd="2" destOrd="0" presId="urn:microsoft.com/office/officeart/2005/8/layout/pList2"/>
    <dgm:cxn modelId="{4154D866-6EF0-4149-962F-86BB6389CE30}" type="presParOf" srcId="{BBC926B6-F72B-4D99-B263-2F0B78B96348}" destId="{C0A12793-4A7E-464E-AED3-925DE466B991}" srcOrd="0" destOrd="0" presId="urn:microsoft.com/office/officeart/2005/8/layout/pList2"/>
    <dgm:cxn modelId="{C8BEB9CF-56BE-428D-B9FD-4CDC35207493}" type="presParOf" srcId="{BBC926B6-F72B-4D99-B263-2F0B78B96348}" destId="{0FF02BD3-7E57-4B38-8275-04E00B673BEC}" srcOrd="1" destOrd="0" presId="urn:microsoft.com/office/officeart/2005/8/layout/pList2"/>
    <dgm:cxn modelId="{82D296F0-FD94-4757-9BE9-B570338A32EC}" type="presParOf" srcId="{BBC926B6-F72B-4D99-B263-2F0B78B96348}" destId="{D2245E72-873F-4438-B867-C828D661E02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C4AAB9-B186-40AA-A56D-FEE1DA6C89C1}" type="doc">
      <dgm:prSet loTypeId="urn:microsoft.com/office/officeart/2005/8/layout/pList2" loCatId="list" qsTypeId="urn:microsoft.com/office/officeart/2005/8/quickstyle/3d2" qsCatId="3D" csTypeId="urn:microsoft.com/office/officeart/2005/8/colors/accent1_2" csCatId="accent1" phldr="1"/>
      <dgm:spPr/>
    </dgm:pt>
    <dgm:pt modelId="{EC5B032C-CD15-485F-B8CF-A3690E1A2A7E}" type="pres">
      <dgm:prSet presAssocID="{71C4AAB9-B186-40AA-A56D-FEE1DA6C89C1}" presName="Name0" presStyleCnt="0">
        <dgm:presLayoutVars>
          <dgm:dir/>
          <dgm:resizeHandles val="exact"/>
        </dgm:presLayoutVars>
      </dgm:prSet>
      <dgm:spPr/>
    </dgm:pt>
  </dgm:ptLst>
  <dgm:cxnLst>
    <dgm:cxn modelId="{A484B73F-C6C7-4848-BB45-FA8BC682FB4B}" type="presOf" srcId="{71C4AAB9-B186-40AA-A56D-FEE1DA6C89C1}" destId="{EC5B032C-CD15-485F-B8CF-A3690E1A2A7E}" srcOrd="0"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ECDD1C-B863-42B5-A0DF-5B8F44A91741}" type="doc">
      <dgm:prSet loTypeId="urn:microsoft.com/office/officeart/2005/8/layout/hierarchy3" loCatId="relationship" qsTypeId="urn:microsoft.com/office/officeart/2005/8/quickstyle/3d2" qsCatId="3D" csTypeId="urn:microsoft.com/office/officeart/2005/8/colors/colorful5" csCatId="colorful" phldr="1"/>
      <dgm:spPr/>
      <dgm:t>
        <a:bodyPr/>
        <a:lstStyle/>
        <a:p>
          <a:pPr rtl="1"/>
          <a:endParaRPr lang="he-IL"/>
        </a:p>
      </dgm:t>
    </dgm:pt>
    <dgm:pt modelId="{39AD5E9C-896B-46CF-ABCE-CE0B5A50237A}">
      <dgm:prSet phldrT="[טקסט]"/>
      <dgm:spPr/>
      <dgm:t>
        <a:bodyPr/>
        <a:lstStyle/>
        <a:p>
          <a:pPr rtl="1"/>
          <a:r>
            <a:rPr lang="he-IL" b="1" dirty="0" smtClean="0">
              <a:solidFill>
                <a:schemeClr val="bg1"/>
              </a:solidFill>
            </a:rPr>
            <a:t>לא נחרץ על ידי ברזל</a:t>
          </a:r>
          <a:endParaRPr lang="he-IL" b="1" dirty="0">
            <a:solidFill>
              <a:schemeClr val="bg1"/>
            </a:solidFill>
          </a:endParaRPr>
        </a:p>
      </dgm:t>
    </dgm:pt>
    <dgm:pt modelId="{22746FE3-85E1-445E-B7C5-798A7A4A2903}" type="parTrans" cxnId="{17C8C5FE-E84E-471C-B615-5EDD644E688E}">
      <dgm:prSet/>
      <dgm:spPr/>
      <dgm:t>
        <a:bodyPr/>
        <a:lstStyle/>
        <a:p>
          <a:pPr rtl="1"/>
          <a:endParaRPr lang="he-IL"/>
        </a:p>
      </dgm:t>
    </dgm:pt>
    <dgm:pt modelId="{30A2381B-ACCD-4990-BF87-E19F481FD900}" type="sibTrans" cxnId="{17C8C5FE-E84E-471C-B615-5EDD644E688E}">
      <dgm:prSet/>
      <dgm:spPr/>
      <dgm:t>
        <a:bodyPr/>
        <a:lstStyle/>
        <a:p>
          <a:pPr rtl="1"/>
          <a:endParaRPr lang="he-IL"/>
        </a:p>
      </dgm:t>
    </dgm:pt>
    <dgm:pt modelId="{4528C6FD-A67C-4DA5-8B92-7374C6E18561}">
      <dgm:prSet phldrT="[טקסט]"/>
      <dgm:spPr/>
      <dgm:t>
        <a:bodyPr/>
        <a:lstStyle/>
        <a:p>
          <a:pPr rtl="1"/>
          <a:r>
            <a:rPr lang="he-IL" dirty="0" smtClean="0">
              <a:solidFill>
                <a:schemeClr val="tx2"/>
              </a:solidFill>
            </a:rPr>
            <a:t>סלע קשה מאוד</a:t>
          </a:r>
          <a:endParaRPr lang="he-IL" dirty="0">
            <a:solidFill>
              <a:schemeClr val="tx2"/>
            </a:solidFill>
          </a:endParaRPr>
        </a:p>
      </dgm:t>
    </dgm:pt>
    <dgm:pt modelId="{91982888-95E4-4F07-A407-7B3EF435B62E}" type="parTrans" cxnId="{02BE18A1-67C7-4619-B3F7-4586B8D871D5}">
      <dgm:prSet/>
      <dgm:spPr/>
      <dgm:t>
        <a:bodyPr/>
        <a:lstStyle/>
        <a:p>
          <a:pPr rtl="1"/>
          <a:endParaRPr lang="he-IL"/>
        </a:p>
      </dgm:t>
    </dgm:pt>
    <dgm:pt modelId="{941C548E-3CCC-4C7A-B554-7CCDB0ED98CD}" type="sibTrans" cxnId="{02BE18A1-67C7-4619-B3F7-4586B8D871D5}">
      <dgm:prSet/>
      <dgm:spPr/>
      <dgm:t>
        <a:bodyPr/>
        <a:lstStyle/>
        <a:p>
          <a:pPr rtl="1"/>
          <a:endParaRPr lang="he-IL"/>
        </a:p>
      </dgm:t>
    </dgm:pt>
    <dgm:pt modelId="{F2CA4F5A-48E7-49C0-A61F-F3D4E5DDBEA0}">
      <dgm:prSet phldrT="[טקסט]"/>
      <dgm:spPr/>
      <dgm:t>
        <a:bodyPr/>
        <a:lstStyle/>
        <a:p>
          <a:pPr rtl="1"/>
          <a:r>
            <a:rPr lang="he-IL" b="1" dirty="0" smtClean="0">
              <a:solidFill>
                <a:schemeClr val="bg1"/>
              </a:solidFill>
            </a:rPr>
            <a:t>לא נחרץ על ידי ציפורן ונחרץ על ידי ברזל</a:t>
          </a:r>
          <a:endParaRPr lang="he-IL" b="1" dirty="0">
            <a:solidFill>
              <a:schemeClr val="bg1"/>
            </a:solidFill>
          </a:endParaRPr>
        </a:p>
      </dgm:t>
    </dgm:pt>
    <dgm:pt modelId="{F0D446B9-144E-48EB-8BC4-D9DEB7E0DDDF}" type="parTrans" cxnId="{FC5105C1-E385-43BE-A25E-C258A947187E}">
      <dgm:prSet/>
      <dgm:spPr/>
      <dgm:t>
        <a:bodyPr/>
        <a:lstStyle/>
        <a:p>
          <a:pPr rtl="1"/>
          <a:endParaRPr lang="he-IL"/>
        </a:p>
      </dgm:t>
    </dgm:pt>
    <dgm:pt modelId="{8C0CD2D4-790A-464C-A389-D63FEA732864}" type="sibTrans" cxnId="{FC5105C1-E385-43BE-A25E-C258A947187E}">
      <dgm:prSet/>
      <dgm:spPr/>
      <dgm:t>
        <a:bodyPr/>
        <a:lstStyle/>
        <a:p>
          <a:pPr rtl="1"/>
          <a:endParaRPr lang="he-IL"/>
        </a:p>
      </dgm:t>
    </dgm:pt>
    <dgm:pt modelId="{E88014C5-7862-45BF-B4AB-C6E72BEB8E2F}">
      <dgm:prSet phldrT="[טקסט]"/>
      <dgm:spPr/>
      <dgm:t>
        <a:bodyPr/>
        <a:lstStyle/>
        <a:p>
          <a:pPr rtl="1"/>
          <a:r>
            <a:rPr lang="he-IL" dirty="0" smtClean="0">
              <a:solidFill>
                <a:schemeClr val="tx2"/>
              </a:solidFill>
            </a:rPr>
            <a:t>סלע רך</a:t>
          </a:r>
          <a:endParaRPr lang="he-IL" dirty="0">
            <a:solidFill>
              <a:schemeClr val="tx2"/>
            </a:solidFill>
          </a:endParaRPr>
        </a:p>
      </dgm:t>
    </dgm:pt>
    <dgm:pt modelId="{11B23F64-2CA6-49E4-843A-A5CA26F59266}" type="parTrans" cxnId="{248E1622-9966-4D8F-BB0E-C04F0F894E16}">
      <dgm:prSet/>
      <dgm:spPr/>
      <dgm:t>
        <a:bodyPr/>
        <a:lstStyle/>
        <a:p>
          <a:pPr rtl="1"/>
          <a:endParaRPr lang="he-IL"/>
        </a:p>
      </dgm:t>
    </dgm:pt>
    <dgm:pt modelId="{EDA1BAAC-012F-4AE5-BF37-C003AC5F8A4B}" type="sibTrans" cxnId="{248E1622-9966-4D8F-BB0E-C04F0F894E16}">
      <dgm:prSet/>
      <dgm:spPr/>
      <dgm:t>
        <a:bodyPr/>
        <a:lstStyle/>
        <a:p>
          <a:pPr rtl="1"/>
          <a:endParaRPr lang="he-IL"/>
        </a:p>
      </dgm:t>
    </dgm:pt>
    <dgm:pt modelId="{62A4FD55-F7F2-4109-8720-90AEF0EB96CC}">
      <dgm:prSet phldrT="[טקסט]"/>
      <dgm:spPr/>
      <dgm:t>
        <a:bodyPr/>
        <a:lstStyle/>
        <a:p>
          <a:pPr rtl="1"/>
          <a:r>
            <a:rPr lang="he-IL" b="1" dirty="0" smtClean="0">
              <a:solidFill>
                <a:schemeClr val="bg1"/>
              </a:solidFill>
            </a:rPr>
            <a:t>נחרץ על ידי ציפורן</a:t>
          </a:r>
          <a:endParaRPr lang="he-IL" b="1" dirty="0">
            <a:solidFill>
              <a:schemeClr val="bg1"/>
            </a:solidFill>
          </a:endParaRPr>
        </a:p>
      </dgm:t>
    </dgm:pt>
    <dgm:pt modelId="{CAF93A91-C417-4151-9909-C1741E3B5192}" type="parTrans" cxnId="{C89DB568-21A5-4E99-98A6-D0F7EDEF6FC9}">
      <dgm:prSet/>
      <dgm:spPr/>
      <dgm:t>
        <a:bodyPr/>
        <a:lstStyle/>
        <a:p>
          <a:pPr rtl="1"/>
          <a:endParaRPr lang="he-IL"/>
        </a:p>
      </dgm:t>
    </dgm:pt>
    <dgm:pt modelId="{8725EC77-BD93-4657-B594-6AD1E72BC886}" type="sibTrans" cxnId="{C89DB568-21A5-4E99-98A6-D0F7EDEF6FC9}">
      <dgm:prSet/>
      <dgm:spPr/>
      <dgm:t>
        <a:bodyPr/>
        <a:lstStyle/>
        <a:p>
          <a:pPr rtl="1"/>
          <a:endParaRPr lang="he-IL"/>
        </a:p>
      </dgm:t>
    </dgm:pt>
    <dgm:pt modelId="{AE065C17-4E17-4088-84FD-6BCDC47A82F7}">
      <dgm:prSet phldrT="[טקסט]"/>
      <dgm:spPr/>
      <dgm:t>
        <a:bodyPr/>
        <a:lstStyle/>
        <a:p>
          <a:pPr rtl="1"/>
          <a:r>
            <a:rPr lang="he-IL" dirty="0" smtClean="0">
              <a:solidFill>
                <a:schemeClr val="tx2"/>
              </a:solidFill>
            </a:rPr>
            <a:t>סלע קשה</a:t>
          </a:r>
          <a:endParaRPr lang="he-IL" dirty="0">
            <a:solidFill>
              <a:schemeClr val="tx2"/>
            </a:solidFill>
          </a:endParaRPr>
        </a:p>
      </dgm:t>
    </dgm:pt>
    <dgm:pt modelId="{8EB401DA-350F-4F14-8BAE-695EC5A71B86}" type="parTrans" cxnId="{22F91EA9-75FD-4287-A0CC-8764EA4C388D}">
      <dgm:prSet/>
      <dgm:spPr/>
      <dgm:t>
        <a:bodyPr/>
        <a:lstStyle/>
        <a:p>
          <a:pPr rtl="1"/>
          <a:endParaRPr lang="he-IL"/>
        </a:p>
      </dgm:t>
    </dgm:pt>
    <dgm:pt modelId="{4241C149-A074-4E0B-ADD2-7F854EF0A712}" type="sibTrans" cxnId="{22F91EA9-75FD-4287-A0CC-8764EA4C388D}">
      <dgm:prSet/>
      <dgm:spPr/>
      <dgm:t>
        <a:bodyPr/>
        <a:lstStyle/>
        <a:p>
          <a:pPr rtl="1"/>
          <a:endParaRPr lang="he-IL"/>
        </a:p>
      </dgm:t>
    </dgm:pt>
    <dgm:pt modelId="{51DDC192-C193-4DC9-AAAC-3320D8FDE093}" type="pres">
      <dgm:prSet presAssocID="{CBECDD1C-B863-42B5-A0DF-5B8F44A91741}" presName="diagram" presStyleCnt="0">
        <dgm:presLayoutVars>
          <dgm:chPref val="1"/>
          <dgm:dir/>
          <dgm:animOne val="branch"/>
          <dgm:animLvl val="lvl"/>
          <dgm:resizeHandles/>
        </dgm:presLayoutVars>
      </dgm:prSet>
      <dgm:spPr/>
      <dgm:t>
        <a:bodyPr/>
        <a:lstStyle/>
        <a:p>
          <a:pPr rtl="1"/>
          <a:endParaRPr lang="he-IL"/>
        </a:p>
      </dgm:t>
    </dgm:pt>
    <dgm:pt modelId="{4A62D651-F41F-466E-AF12-8777C4E4E8AA}" type="pres">
      <dgm:prSet presAssocID="{39AD5E9C-896B-46CF-ABCE-CE0B5A50237A}" presName="root" presStyleCnt="0"/>
      <dgm:spPr/>
    </dgm:pt>
    <dgm:pt modelId="{443DA718-6FB5-4C4F-93E4-670F35EB44CC}" type="pres">
      <dgm:prSet presAssocID="{39AD5E9C-896B-46CF-ABCE-CE0B5A50237A}" presName="rootComposite" presStyleCnt="0"/>
      <dgm:spPr/>
    </dgm:pt>
    <dgm:pt modelId="{B3D73B6B-FC6F-409C-8B3D-E3159394AE4D}" type="pres">
      <dgm:prSet presAssocID="{39AD5E9C-896B-46CF-ABCE-CE0B5A50237A}" presName="rootText" presStyleLbl="node1" presStyleIdx="0" presStyleCnt="3"/>
      <dgm:spPr/>
      <dgm:t>
        <a:bodyPr/>
        <a:lstStyle/>
        <a:p>
          <a:pPr rtl="1"/>
          <a:endParaRPr lang="he-IL"/>
        </a:p>
      </dgm:t>
    </dgm:pt>
    <dgm:pt modelId="{BDBFC80C-394A-4D9C-85DF-EBF7C2234554}" type="pres">
      <dgm:prSet presAssocID="{39AD5E9C-896B-46CF-ABCE-CE0B5A50237A}" presName="rootConnector" presStyleLbl="node1" presStyleIdx="0" presStyleCnt="3"/>
      <dgm:spPr/>
      <dgm:t>
        <a:bodyPr/>
        <a:lstStyle/>
        <a:p>
          <a:pPr rtl="1"/>
          <a:endParaRPr lang="he-IL"/>
        </a:p>
      </dgm:t>
    </dgm:pt>
    <dgm:pt modelId="{4DDD82B4-2E6C-4F33-A8F3-2FCF10DD22FD}" type="pres">
      <dgm:prSet presAssocID="{39AD5E9C-896B-46CF-ABCE-CE0B5A50237A}" presName="childShape" presStyleCnt="0"/>
      <dgm:spPr/>
    </dgm:pt>
    <dgm:pt modelId="{39998BFC-9BC9-47AE-A868-D7FC4E0C0506}" type="pres">
      <dgm:prSet presAssocID="{91982888-95E4-4F07-A407-7B3EF435B62E}" presName="Name13" presStyleLbl="parChTrans1D2" presStyleIdx="0" presStyleCnt="3"/>
      <dgm:spPr/>
      <dgm:t>
        <a:bodyPr/>
        <a:lstStyle/>
        <a:p>
          <a:pPr rtl="1"/>
          <a:endParaRPr lang="he-IL"/>
        </a:p>
      </dgm:t>
    </dgm:pt>
    <dgm:pt modelId="{F0562F2D-3B90-4236-83BF-73FDC5C828CD}" type="pres">
      <dgm:prSet presAssocID="{4528C6FD-A67C-4DA5-8B92-7374C6E18561}" presName="childText" presStyleLbl="bgAcc1" presStyleIdx="0" presStyleCnt="3">
        <dgm:presLayoutVars>
          <dgm:bulletEnabled val="1"/>
        </dgm:presLayoutVars>
      </dgm:prSet>
      <dgm:spPr/>
      <dgm:t>
        <a:bodyPr/>
        <a:lstStyle/>
        <a:p>
          <a:pPr rtl="1"/>
          <a:endParaRPr lang="he-IL"/>
        </a:p>
      </dgm:t>
    </dgm:pt>
    <dgm:pt modelId="{C15B02CD-CD14-4C3D-9F0B-AAB369AFB43F}" type="pres">
      <dgm:prSet presAssocID="{F2CA4F5A-48E7-49C0-A61F-F3D4E5DDBEA0}" presName="root" presStyleCnt="0"/>
      <dgm:spPr/>
    </dgm:pt>
    <dgm:pt modelId="{FEE0EA18-5843-48A2-8083-6E72621CCC05}" type="pres">
      <dgm:prSet presAssocID="{F2CA4F5A-48E7-49C0-A61F-F3D4E5DDBEA0}" presName="rootComposite" presStyleCnt="0"/>
      <dgm:spPr/>
    </dgm:pt>
    <dgm:pt modelId="{9CF38893-2E77-45AF-913F-8984432F9668}" type="pres">
      <dgm:prSet presAssocID="{F2CA4F5A-48E7-49C0-A61F-F3D4E5DDBEA0}" presName="rootText" presStyleLbl="node1" presStyleIdx="1" presStyleCnt="3"/>
      <dgm:spPr/>
      <dgm:t>
        <a:bodyPr/>
        <a:lstStyle/>
        <a:p>
          <a:pPr rtl="1"/>
          <a:endParaRPr lang="he-IL"/>
        </a:p>
      </dgm:t>
    </dgm:pt>
    <dgm:pt modelId="{E1332E40-1776-473B-9E59-3A67040AE2D6}" type="pres">
      <dgm:prSet presAssocID="{F2CA4F5A-48E7-49C0-A61F-F3D4E5DDBEA0}" presName="rootConnector" presStyleLbl="node1" presStyleIdx="1" presStyleCnt="3"/>
      <dgm:spPr/>
      <dgm:t>
        <a:bodyPr/>
        <a:lstStyle/>
        <a:p>
          <a:pPr rtl="1"/>
          <a:endParaRPr lang="he-IL"/>
        </a:p>
      </dgm:t>
    </dgm:pt>
    <dgm:pt modelId="{0E02FD7D-F595-4C28-95ED-AF6C150DA331}" type="pres">
      <dgm:prSet presAssocID="{F2CA4F5A-48E7-49C0-A61F-F3D4E5DDBEA0}" presName="childShape" presStyleCnt="0"/>
      <dgm:spPr/>
    </dgm:pt>
    <dgm:pt modelId="{E4433ACB-9409-421E-A48B-AC33E6026B7D}" type="pres">
      <dgm:prSet presAssocID="{8EB401DA-350F-4F14-8BAE-695EC5A71B86}" presName="Name13" presStyleLbl="parChTrans1D2" presStyleIdx="1" presStyleCnt="3"/>
      <dgm:spPr/>
      <dgm:t>
        <a:bodyPr/>
        <a:lstStyle/>
        <a:p>
          <a:pPr rtl="1"/>
          <a:endParaRPr lang="he-IL"/>
        </a:p>
      </dgm:t>
    </dgm:pt>
    <dgm:pt modelId="{D6FA47EF-DDA5-4FB6-ABA3-2D710BD13D7C}" type="pres">
      <dgm:prSet presAssocID="{AE065C17-4E17-4088-84FD-6BCDC47A82F7}" presName="childText" presStyleLbl="bgAcc1" presStyleIdx="1" presStyleCnt="3">
        <dgm:presLayoutVars>
          <dgm:bulletEnabled val="1"/>
        </dgm:presLayoutVars>
      </dgm:prSet>
      <dgm:spPr/>
      <dgm:t>
        <a:bodyPr/>
        <a:lstStyle/>
        <a:p>
          <a:pPr rtl="1"/>
          <a:endParaRPr lang="he-IL"/>
        </a:p>
      </dgm:t>
    </dgm:pt>
    <dgm:pt modelId="{4B1B5C73-8CF9-4F2C-87CB-23B73532ECF2}" type="pres">
      <dgm:prSet presAssocID="{62A4FD55-F7F2-4109-8720-90AEF0EB96CC}" presName="root" presStyleCnt="0"/>
      <dgm:spPr/>
    </dgm:pt>
    <dgm:pt modelId="{BB88C136-D033-48F6-8A6B-A8F1979040A9}" type="pres">
      <dgm:prSet presAssocID="{62A4FD55-F7F2-4109-8720-90AEF0EB96CC}" presName="rootComposite" presStyleCnt="0"/>
      <dgm:spPr/>
    </dgm:pt>
    <dgm:pt modelId="{7242BAB4-85BF-48EC-9206-D31C4CA24443}" type="pres">
      <dgm:prSet presAssocID="{62A4FD55-F7F2-4109-8720-90AEF0EB96CC}" presName="rootText" presStyleLbl="node1" presStyleIdx="2" presStyleCnt="3"/>
      <dgm:spPr/>
      <dgm:t>
        <a:bodyPr/>
        <a:lstStyle/>
        <a:p>
          <a:pPr rtl="1"/>
          <a:endParaRPr lang="he-IL"/>
        </a:p>
      </dgm:t>
    </dgm:pt>
    <dgm:pt modelId="{C9F54504-4231-4080-90EF-F1838E307BF4}" type="pres">
      <dgm:prSet presAssocID="{62A4FD55-F7F2-4109-8720-90AEF0EB96CC}" presName="rootConnector" presStyleLbl="node1" presStyleIdx="2" presStyleCnt="3"/>
      <dgm:spPr/>
      <dgm:t>
        <a:bodyPr/>
        <a:lstStyle/>
        <a:p>
          <a:pPr rtl="1"/>
          <a:endParaRPr lang="he-IL"/>
        </a:p>
      </dgm:t>
    </dgm:pt>
    <dgm:pt modelId="{DD47457B-FE51-4252-967C-68161EE39F11}" type="pres">
      <dgm:prSet presAssocID="{62A4FD55-F7F2-4109-8720-90AEF0EB96CC}" presName="childShape" presStyleCnt="0"/>
      <dgm:spPr/>
    </dgm:pt>
    <dgm:pt modelId="{0E594AF9-E112-4CD2-8C00-1015574E18AF}" type="pres">
      <dgm:prSet presAssocID="{11B23F64-2CA6-49E4-843A-A5CA26F59266}" presName="Name13" presStyleLbl="parChTrans1D2" presStyleIdx="2" presStyleCnt="3"/>
      <dgm:spPr/>
      <dgm:t>
        <a:bodyPr/>
        <a:lstStyle/>
        <a:p>
          <a:pPr rtl="1"/>
          <a:endParaRPr lang="he-IL"/>
        </a:p>
      </dgm:t>
    </dgm:pt>
    <dgm:pt modelId="{15A93354-ABBF-4E7B-AA0B-695416D2B949}" type="pres">
      <dgm:prSet presAssocID="{E88014C5-7862-45BF-B4AB-C6E72BEB8E2F}" presName="childText" presStyleLbl="bgAcc1" presStyleIdx="2" presStyleCnt="3">
        <dgm:presLayoutVars>
          <dgm:bulletEnabled val="1"/>
        </dgm:presLayoutVars>
      </dgm:prSet>
      <dgm:spPr/>
      <dgm:t>
        <a:bodyPr/>
        <a:lstStyle/>
        <a:p>
          <a:pPr rtl="1"/>
          <a:endParaRPr lang="he-IL"/>
        </a:p>
      </dgm:t>
    </dgm:pt>
  </dgm:ptLst>
  <dgm:cxnLst>
    <dgm:cxn modelId="{17C8C5FE-E84E-471C-B615-5EDD644E688E}" srcId="{CBECDD1C-B863-42B5-A0DF-5B8F44A91741}" destId="{39AD5E9C-896B-46CF-ABCE-CE0B5A50237A}" srcOrd="0" destOrd="0" parTransId="{22746FE3-85E1-445E-B7C5-798A7A4A2903}" sibTransId="{30A2381B-ACCD-4990-BF87-E19F481FD900}"/>
    <dgm:cxn modelId="{F1E4D2C1-0DAE-4DC3-B9AE-1F3B70FF7E9D}" type="presOf" srcId="{F2CA4F5A-48E7-49C0-A61F-F3D4E5DDBEA0}" destId="{E1332E40-1776-473B-9E59-3A67040AE2D6}" srcOrd="1" destOrd="0" presId="urn:microsoft.com/office/officeart/2005/8/layout/hierarchy3"/>
    <dgm:cxn modelId="{FF891781-CCFF-410D-B1D5-6A1D370E9B0F}" type="presOf" srcId="{8EB401DA-350F-4F14-8BAE-695EC5A71B86}" destId="{E4433ACB-9409-421E-A48B-AC33E6026B7D}" srcOrd="0" destOrd="0" presId="urn:microsoft.com/office/officeart/2005/8/layout/hierarchy3"/>
    <dgm:cxn modelId="{C0A211CA-B7A2-4899-8A72-6B4858597D0B}" type="presOf" srcId="{62A4FD55-F7F2-4109-8720-90AEF0EB96CC}" destId="{C9F54504-4231-4080-90EF-F1838E307BF4}" srcOrd="1" destOrd="0" presId="urn:microsoft.com/office/officeart/2005/8/layout/hierarchy3"/>
    <dgm:cxn modelId="{1EF940C9-44EA-4941-90EF-33DC4BA1CC67}" type="presOf" srcId="{91982888-95E4-4F07-A407-7B3EF435B62E}" destId="{39998BFC-9BC9-47AE-A868-D7FC4E0C0506}" srcOrd="0" destOrd="0" presId="urn:microsoft.com/office/officeart/2005/8/layout/hierarchy3"/>
    <dgm:cxn modelId="{248E1622-9966-4D8F-BB0E-C04F0F894E16}" srcId="{62A4FD55-F7F2-4109-8720-90AEF0EB96CC}" destId="{E88014C5-7862-45BF-B4AB-C6E72BEB8E2F}" srcOrd="0" destOrd="0" parTransId="{11B23F64-2CA6-49E4-843A-A5CA26F59266}" sibTransId="{EDA1BAAC-012F-4AE5-BF37-C003AC5F8A4B}"/>
    <dgm:cxn modelId="{22F91EA9-75FD-4287-A0CC-8764EA4C388D}" srcId="{F2CA4F5A-48E7-49C0-A61F-F3D4E5DDBEA0}" destId="{AE065C17-4E17-4088-84FD-6BCDC47A82F7}" srcOrd="0" destOrd="0" parTransId="{8EB401DA-350F-4F14-8BAE-695EC5A71B86}" sibTransId="{4241C149-A074-4E0B-ADD2-7F854EF0A712}"/>
    <dgm:cxn modelId="{C89DB568-21A5-4E99-98A6-D0F7EDEF6FC9}" srcId="{CBECDD1C-B863-42B5-A0DF-5B8F44A91741}" destId="{62A4FD55-F7F2-4109-8720-90AEF0EB96CC}" srcOrd="2" destOrd="0" parTransId="{CAF93A91-C417-4151-9909-C1741E3B5192}" sibTransId="{8725EC77-BD93-4657-B594-6AD1E72BC886}"/>
    <dgm:cxn modelId="{34613F59-9F07-495F-B6C3-71CC17FA6EE7}" type="presOf" srcId="{39AD5E9C-896B-46CF-ABCE-CE0B5A50237A}" destId="{B3D73B6B-FC6F-409C-8B3D-E3159394AE4D}" srcOrd="0" destOrd="0" presId="urn:microsoft.com/office/officeart/2005/8/layout/hierarchy3"/>
    <dgm:cxn modelId="{BEB0C5F3-BAF0-4AA7-BCCE-1989823C72EF}" type="presOf" srcId="{4528C6FD-A67C-4DA5-8B92-7374C6E18561}" destId="{F0562F2D-3B90-4236-83BF-73FDC5C828CD}" srcOrd="0" destOrd="0" presId="urn:microsoft.com/office/officeart/2005/8/layout/hierarchy3"/>
    <dgm:cxn modelId="{0D957293-9C67-490C-92A6-EEA6E2670019}" type="presOf" srcId="{AE065C17-4E17-4088-84FD-6BCDC47A82F7}" destId="{D6FA47EF-DDA5-4FB6-ABA3-2D710BD13D7C}" srcOrd="0" destOrd="0" presId="urn:microsoft.com/office/officeart/2005/8/layout/hierarchy3"/>
    <dgm:cxn modelId="{59D3B65C-19A2-484C-8261-F2C99A264400}" type="presOf" srcId="{39AD5E9C-896B-46CF-ABCE-CE0B5A50237A}" destId="{BDBFC80C-394A-4D9C-85DF-EBF7C2234554}" srcOrd="1" destOrd="0" presId="urn:microsoft.com/office/officeart/2005/8/layout/hierarchy3"/>
    <dgm:cxn modelId="{AF316947-9E9F-4007-B081-9421A7215898}" type="presOf" srcId="{E88014C5-7862-45BF-B4AB-C6E72BEB8E2F}" destId="{15A93354-ABBF-4E7B-AA0B-695416D2B949}" srcOrd="0" destOrd="0" presId="urn:microsoft.com/office/officeart/2005/8/layout/hierarchy3"/>
    <dgm:cxn modelId="{6C4C427F-DC8D-48B3-B364-080C1FB39B54}" type="presOf" srcId="{11B23F64-2CA6-49E4-843A-A5CA26F59266}" destId="{0E594AF9-E112-4CD2-8C00-1015574E18AF}" srcOrd="0" destOrd="0" presId="urn:microsoft.com/office/officeart/2005/8/layout/hierarchy3"/>
    <dgm:cxn modelId="{6F596C0C-F1EF-4277-BD54-384C169DCCE0}" type="presOf" srcId="{F2CA4F5A-48E7-49C0-A61F-F3D4E5DDBEA0}" destId="{9CF38893-2E77-45AF-913F-8984432F9668}" srcOrd="0" destOrd="0" presId="urn:microsoft.com/office/officeart/2005/8/layout/hierarchy3"/>
    <dgm:cxn modelId="{5191D464-266F-4598-B4D1-5975B26B60DF}" type="presOf" srcId="{62A4FD55-F7F2-4109-8720-90AEF0EB96CC}" destId="{7242BAB4-85BF-48EC-9206-D31C4CA24443}" srcOrd="0" destOrd="0" presId="urn:microsoft.com/office/officeart/2005/8/layout/hierarchy3"/>
    <dgm:cxn modelId="{FC5105C1-E385-43BE-A25E-C258A947187E}" srcId="{CBECDD1C-B863-42B5-A0DF-5B8F44A91741}" destId="{F2CA4F5A-48E7-49C0-A61F-F3D4E5DDBEA0}" srcOrd="1" destOrd="0" parTransId="{F0D446B9-144E-48EB-8BC4-D9DEB7E0DDDF}" sibTransId="{8C0CD2D4-790A-464C-A389-D63FEA732864}"/>
    <dgm:cxn modelId="{02BE18A1-67C7-4619-B3F7-4586B8D871D5}" srcId="{39AD5E9C-896B-46CF-ABCE-CE0B5A50237A}" destId="{4528C6FD-A67C-4DA5-8B92-7374C6E18561}" srcOrd="0" destOrd="0" parTransId="{91982888-95E4-4F07-A407-7B3EF435B62E}" sibTransId="{941C548E-3CCC-4C7A-B554-7CCDB0ED98CD}"/>
    <dgm:cxn modelId="{B659523A-44E7-4CFC-8D54-8D985BEAF771}" type="presOf" srcId="{CBECDD1C-B863-42B5-A0DF-5B8F44A91741}" destId="{51DDC192-C193-4DC9-AAAC-3320D8FDE093}" srcOrd="0" destOrd="0" presId="urn:microsoft.com/office/officeart/2005/8/layout/hierarchy3"/>
    <dgm:cxn modelId="{DF4BE0CE-3F31-48B7-A79B-772DBE603D9D}" type="presParOf" srcId="{51DDC192-C193-4DC9-AAAC-3320D8FDE093}" destId="{4A62D651-F41F-466E-AF12-8777C4E4E8AA}" srcOrd="0" destOrd="0" presId="urn:microsoft.com/office/officeart/2005/8/layout/hierarchy3"/>
    <dgm:cxn modelId="{D7933153-DE3F-4C52-AD17-7A60EE9628EA}" type="presParOf" srcId="{4A62D651-F41F-466E-AF12-8777C4E4E8AA}" destId="{443DA718-6FB5-4C4F-93E4-670F35EB44CC}" srcOrd="0" destOrd="0" presId="urn:microsoft.com/office/officeart/2005/8/layout/hierarchy3"/>
    <dgm:cxn modelId="{7E0E08CB-CD89-4A6C-8810-A66D70CB5F40}" type="presParOf" srcId="{443DA718-6FB5-4C4F-93E4-670F35EB44CC}" destId="{B3D73B6B-FC6F-409C-8B3D-E3159394AE4D}" srcOrd="0" destOrd="0" presId="urn:microsoft.com/office/officeart/2005/8/layout/hierarchy3"/>
    <dgm:cxn modelId="{81D9B942-F5D7-4EFD-944F-852282F0A86B}" type="presParOf" srcId="{443DA718-6FB5-4C4F-93E4-670F35EB44CC}" destId="{BDBFC80C-394A-4D9C-85DF-EBF7C2234554}" srcOrd="1" destOrd="0" presId="urn:microsoft.com/office/officeart/2005/8/layout/hierarchy3"/>
    <dgm:cxn modelId="{007401E3-1E35-4A13-B6A6-AB9AD39408FF}" type="presParOf" srcId="{4A62D651-F41F-466E-AF12-8777C4E4E8AA}" destId="{4DDD82B4-2E6C-4F33-A8F3-2FCF10DD22FD}" srcOrd="1" destOrd="0" presId="urn:microsoft.com/office/officeart/2005/8/layout/hierarchy3"/>
    <dgm:cxn modelId="{CA35C018-AD85-41DE-9AA0-047700797EE1}" type="presParOf" srcId="{4DDD82B4-2E6C-4F33-A8F3-2FCF10DD22FD}" destId="{39998BFC-9BC9-47AE-A868-D7FC4E0C0506}" srcOrd="0" destOrd="0" presId="urn:microsoft.com/office/officeart/2005/8/layout/hierarchy3"/>
    <dgm:cxn modelId="{DCDAEAF3-08A9-44F0-AC18-8E49C7CC12A2}" type="presParOf" srcId="{4DDD82B4-2E6C-4F33-A8F3-2FCF10DD22FD}" destId="{F0562F2D-3B90-4236-83BF-73FDC5C828CD}" srcOrd="1" destOrd="0" presId="urn:microsoft.com/office/officeart/2005/8/layout/hierarchy3"/>
    <dgm:cxn modelId="{8AC4403C-568B-490E-9EBB-0EF57B1E7979}" type="presParOf" srcId="{51DDC192-C193-4DC9-AAAC-3320D8FDE093}" destId="{C15B02CD-CD14-4C3D-9F0B-AAB369AFB43F}" srcOrd="1" destOrd="0" presId="urn:microsoft.com/office/officeart/2005/8/layout/hierarchy3"/>
    <dgm:cxn modelId="{420C0616-9A3C-47C4-970E-1B2A6D1C0E97}" type="presParOf" srcId="{C15B02CD-CD14-4C3D-9F0B-AAB369AFB43F}" destId="{FEE0EA18-5843-48A2-8083-6E72621CCC05}" srcOrd="0" destOrd="0" presId="urn:microsoft.com/office/officeart/2005/8/layout/hierarchy3"/>
    <dgm:cxn modelId="{94D627F3-C61F-47C6-BD08-4DACAB1A4C5D}" type="presParOf" srcId="{FEE0EA18-5843-48A2-8083-6E72621CCC05}" destId="{9CF38893-2E77-45AF-913F-8984432F9668}" srcOrd="0" destOrd="0" presId="urn:microsoft.com/office/officeart/2005/8/layout/hierarchy3"/>
    <dgm:cxn modelId="{7E28EF0E-B7B3-4176-BCDC-AE7198F63474}" type="presParOf" srcId="{FEE0EA18-5843-48A2-8083-6E72621CCC05}" destId="{E1332E40-1776-473B-9E59-3A67040AE2D6}" srcOrd="1" destOrd="0" presId="urn:microsoft.com/office/officeart/2005/8/layout/hierarchy3"/>
    <dgm:cxn modelId="{A3638463-0848-46FA-95A3-44A88A66E2D9}" type="presParOf" srcId="{C15B02CD-CD14-4C3D-9F0B-AAB369AFB43F}" destId="{0E02FD7D-F595-4C28-95ED-AF6C150DA331}" srcOrd="1" destOrd="0" presId="urn:microsoft.com/office/officeart/2005/8/layout/hierarchy3"/>
    <dgm:cxn modelId="{CF19EEB3-5994-4AA3-A03A-17C0FE5228A5}" type="presParOf" srcId="{0E02FD7D-F595-4C28-95ED-AF6C150DA331}" destId="{E4433ACB-9409-421E-A48B-AC33E6026B7D}" srcOrd="0" destOrd="0" presId="urn:microsoft.com/office/officeart/2005/8/layout/hierarchy3"/>
    <dgm:cxn modelId="{11D77A43-441C-4AB1-B58C-BA4087CF826F}" type="presParOf" srcId="{0E02FD7D-F595-4C28-95ED-AF6C150DA331}" destId="{D6FA47EF-DDA5-4FB6-ABA3-2D710BD13D7C}" srcOrd="1" destOrd="0" presId="urn:microsoft.com/office/officeart/2005/8/layout/hierarchy3"/>
    <dgm:cxn modelId="{9CE2D514-602C-402E-B59D-85F39A3F921C}" type="presParOf" srcId="{51DDC192-C193-4DC9-AAAC-3320D8FDE093}" destId="{4B1B5C73-8CF9-4F2C-87CB-23B73532ECF2}" srcOrd="2" destOrd="0" presId="urn:microsoft.com/office/officeart/2005/8/layout/hierarchy3"/>
    <dgm:cxn modelId="{F281EDDD-7F51-4EE7-B711-91684A77E171}" type="presParOf" srcId="{4B1B5C73-8CF9-4F2C-87CB-23B73532ECF2}" destId="{BB88C136-D033-48F6-8A6B-A8F1979040A9}" srcOrd="0" destOrd="0" presId="urn:microsoft.com/office/officeart/2005/8/layout/hierarchy3"/>
    <dgm:cxn modelId="{21507C8C-BD10-4023-A14E-C08ECB1CAB95}" type="presParOf" srcId="{BB88C136-D033-48F6-8A6B-A8F1979040A9}" destId="{7242BAB4-85BF-48EC-9206-D31C4CA24443}" srcOrd="0" destOrd="0" presId="urn:microsoft.com/office/officeart/2005/8/layout/hierarchy3"/>
    <dgm:cxn modelId="{6404C54F-C93D-42EF-BF69-501972F85394}" type="presParOf" srcId="{BB88C136-D033-48F6-8A6B-A8F1979040A9}" destId="{C9F54504-4231-4080-90EF-F1838E307BF4}" srcOrd="1" destOrd="0" presId="urn:microsoft.com/office/officeart/2005/8/layout/hierarchy3"/>
    <dgm:cxn modelId="{1967F5C5-B7D7-476A-A9AF-33DC791F2DD7}" type="presParOf" srcId="{4B1B5C73-8CF9-4F2C-87CB-23B73532ECF2}" destId="{DD47457B-FE51-4252-967C-68161EE39F11}" srcOrd="1" destOrd="0" presId="urn:microsoft.com/office/officeart/2005/8/layout/hierarchy3"/>
    <dgm:cxn modelId="{74654448-4781-4447-9CFA-11178766B370}" type="presParOf" srcId="{DD47457B-FE51-4252-967C-68161EE39F11}" destId="{0E594AF9-E112-4CD2-8C00-1015574E18AF}" srcOrd="0" destOrd="0" presId="urn:microsoft.com/office/officeart/2005/8/layout/hierarchy3"/>
    <dgm:cxn modelId="{9C0D811D-5522-4A18-9E30-814B22EBD9DB}" type="presParOf" srcId="{DD47457B-FE51-4252-967C-68161EE39F11}" destId="{15A93354-ABBF-4E7B-AA0B-695416D2B949}"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C4AAB9-B186-40AA-A56D-FEE1DA6C89C1}" type="doc">
      <dgm:prSet loTypeId="urn:microsoft.com/office/officeart/2005/8/layout/pList2" loCatId="list" qsTypeId="urn:microsoft.com/office/officeart/2005/8/quickstyle/3d2" qsCatId="3D" csTypeId="urn:microsoft.com/office/officeart/2005/8/colors/accent1_2" csCatId="accent1" phldr="1"/>
      <dgm:spPr/>
    </dgm:pt>
    <dgm:pt modelId="{EC5B032C-CD15-485F-B8CF-A3690E1A2A7E}" type="pres">
      <dgm:prSet presAssocID="{71C4AAB9-B186-40AA-A56D-FEE1DA6C89C1}" presName="Name0" presStyleCnt="0">
        <dgm:presLayoutVars>
          <dgm:dir/>
          <dgm:resizeHandles val="exact"/>
        </dgm:presLayoutVars>
      </dgm:prSet>
      <dgm:spPr/>
    </dgm:pt>
  </dgm:ptLst>
  <dgm:cxnLst>
    <dgm:cxn modelId="{6B6B8233-364D-4BDF-8A74-D7B8EC02032D}" type="presOf" srcId="{71C4AAB9-B186-40AA-A56D-FEE1DA6C89C1}" destId="{EC5B032C-CD15-485F-B8CF-A3690E1A2A7E}" srcOrd="0"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AC359FE-F954-4E0F-8CF9-D7B3A454C48A}" type="doc">
      <dgm:prSet loTypeId="urn:microsoft.com/office/officeart/2005/8/layout/hierarchy1" loCatId="hierarchy" qsTypeId="urn:microsoft.com/office/officeart/2005/8/quickstyle/3d2" qsCatId="3D" csTypeId="urn:microsoft.com/office/officeart/2005/8/colors/accent1_5" csCatId="accent1" phldr="1"/>
      <dgm:spPr/>
      <dgm:t>
        <a:bodyPr/>
        <a:lstStyle/>
        <a:p>
          <a:pPr rtl="1"/>
          <a:endParaRPr lang="he-IL"/>
        </a:p>
      </dgm:t>
    </dgm:pt>
    <dgm:pt modelId="{FA017197-BD71-41F3-B20C-BF3879A32E18}">
      <dgm:prSet phldrT="[טקסט]"/>
      <dgm:spPr/>
      <dgm:t>
        <a:bodyPr/>
        <a:lstStyle/>
        <a:p>
          <a:pPr rtl="1"/>
          <a:r>
            <a:rPr lang="he-IL" dirty="0" smtClean="0"/>
            <a:t>סוגי בליה</a:t>
          </a:r>
          <a:endParaRPr lang="he-IL" dirty="0"/>
        </a:p>
      </dgm:t>
    </dgm:pt>
    <dgm:pt modelId="{D4B8CEF2-D93F-4554-93FC-281A8480E10D}" type="parTrans" cxnId="{14307625-DC92-4742-A70E-407F63494810}">
      <dgm:prSet/>
      <dgm:spPr/>
      <dgm:t>
        <a:bodyPr/>
        <a:lstStyle/>
        <a:p>
          <a:pPr rtl="1"/>
          <a:endParaRPr lang="he-IL"/>
        </a:p>
      </dgm:t>
    </dgm:pt>
    <dgm:pt modelId="{754B592D-7230-45DE-92C1-E4A7C43F5BA2}" type="sibTrans" cxnId="{14307625-DC92-4742-A70E-407F63494810}">
      <dgm:prSet/>
      <dgm:spPr/>
      <dgm:t>
        <a:bodyPr/>
        <a:lstStyle/>
        <a:p>
          <a:pPr rtl="1"/>
          <a:endParaRPr lang="he-IL"/>
        </a:p>
      </dgm:t>
    </dgm:pt>
    <dgm:pt modelId="{4E18BEEC-35F0-4B77-BF7C-80DDF7EC2088}">
      <dgm:prSet phldrT="[טקסט]"/>
      <dgm:spPr/>
      <dgm:t>
        <a:bodyPr/>
        <a:lstStyle/>
        <a:p>
          <a:pPr rtl="1"/>
          <a:r>
            <a:rPr lang="he-IL" dirty="0" smtClean="0"/>
            <a:t>בליה כימית</a:t>
          </a:r>
          <a:endParaRPr lang="he-IL" dirty="0"/>
        </a:p>
      </dgm:t>
    </dgm:pt>
    <dgm:pt modelId="{9EF3920C-5C48-44D2-A1BA-EB7A21997B4E}" type="parTrans" cxnId="{2FF564C3-A966-42A0-AD12-F18B83E41764}">
      <dgm:prSet/>
      <dgm:spPr/>
      <dgm:t>
        <a:bodyPr/>
        <a:lstStyle/>
        <a:p>
          <a:pPr rtl="1"/>
          <a:endParaRPr lang="he-IL"/>
        </a:p>
      </dgm:t>
    </dgm:pt>
    <dgm:pt modelId="{B1A65388-D3FD-4848-902C-00AF4E6D4552}" type="sibTrans" cxnId="{2FF564C3-A966-42A0-AD12-F18B83E41764}">
      <dgm:prSet/>
      <dgm:spPr/>
      <dgm:t>
        <a:bodyPr/>
        <a:lstStyle/>
        <a:p>
          <a:pPr rtl="1"/>
          <a:endParaRPr lang="he-IL"/>
        </a:p>
      </dgm:t>
    </dgm:pt>
    <dgm:pt modelId="{D3242892-67F7-43B7-9A33-C1AEB0897D8B}">
      <dgm:prSet phldrT="[טקסט]"/>
      <dgm:spPr/>
      <dgm:t>
        <a:bodyPr/>
        <a:lstStyle/>
        <a:p>
          <a:pPr rtl="1"/>
          <a:r>
            <a:rPr lang="he-IL" dirty="0" smtClean="0"/>
            <a:t>בליה מכנית</a:t>
          </a:r>
          <a:endParaRPr lang="he-IL" dirty="0"/>
        </a:p>
      </dgm:t>
    </dgm:pt>
    <dgm:pt modelId="{51CE5D76-CF72-43B4-85E7-5BC88E374B11}" type="parTrans" cxnId="{FC8B8E60-6513-4AA1-98A4-0B5178A3D30B}">
      <dgm:prSet/>
      <dgm:spPr/>
      <dgm:t>
        <a:bodyPr/>
        <a:lstStyle/>
        <a:p>
          <a:pPr rtl="1"/>
          <a:endParaRPr lang="he-IL"/>
        </a:p>
      </dgm:t>
    </dgm:pt>
    <dgm:pt modelId="{485A221D-CFA6-4122-AEC5-3DA59346FE79}" type="sibTrans" cxnId="{FC8B8E60-6513-4AA1-98A4-0B5178A3D30B}">
      <dgm:prSet/>
      <dgm:spPr/>
      <dgm:t>
        <a:bodyPr/>
        <a:lstStyle/>
        <a:p>
          <a:pPr rtl="1"/>
          <a:endParaRPr lang="he-IL"/>
        </a:p>
      </dgm:t>
    </dgm:pt>
    <dgm:pt modelId="{9A0B831C-FD7A-49E0-B1B8-4F1172AC7618}" type="pres">
      <dgm:prSet presAssocID="{4AC359FE-F954-4E0F-8CF9-D7B3A454C48A}" presName="hierChild1" presStyleCnt="0">
        <dgm:presLayoutVars>
          <dgm:chPref val="1"/>
          <dgm:dir/>
          <dgm:animOne val="branch"/>
          <dgm:animLvl val="lvl"/>
          <dgm:resizeHandles/>
        </dgm:presLayoutVars>
      </dgm:prSet>
      <dgm:spPr/>
      <dgm:t>
        <a:bodyPr/>
        <a:lstStyle/>
        <a:p>
          <a:pPr rtl="1"/>
          <a:endParaRPr lang="he-IL"/>
        </a:p>
      </dgm:t>
    </dgm:pt>
    <dgm:pt modelId="{69A99BDC-7B67-4A33-8A66-6364390B96A7}" type="pres">
      <dgm:prSet presAssocID="{FA017197-BD71-41F3-B20C-BF3879A32E18}" presName="hierRoot1" presStyleCnt="0"/>
      <dgm:spPr/>
    </dgm:pt>
    <dgm:pt modelId="{1F0D5B3D-37E5-43A0-BD10-646B94941777}" type="pres">
      <dgm:prSet presAssocID="{FA017197-BD71-41F3-B20C-BF3879A32E18}" presName="composite" presStyleCnt="0"/>
      <dgm:spPr/>
    </dgm:pt>
    <dgm:pt modelId="{761B785E-3BD9-4FB3-B2DE-CC490A15CE03}" type="pres">
      <dgm:prSet presAssocID="{FA017197-BD71-41F3-B20C-BF3879A32E18}" presName="background" presStyleLbl="node0" presStyleIdx="0" presStyleCnt="1"/>
      <dgm:spPr/>
    </dgm:pt>
    <dgm:pt modelId="{4BAEA2B1-91CC-4A03-ACC5-DFE621B5FA47}" type="pres">
      <dgm:prSet presAssocID="{FA017197-BD71-41F3-B20C-BF3879A32E18}" presName="text" presStyleLbl="fgAcc0" presStyleIdx="0" presStyleCnt="1">
        <dgm:presLayoutVars>
          <dgm:chPref val="3"/>
        </dgm:presLayoutVars>
      </dgm:prSet>
      <dgm:spPr/>
      <dgm:t>
        <a:bodyPr/>
        <a:lstStyle/>
        <a:p>
          <a:pPr rtl="1"/>
          <a:endParaRPr lang="he-IL"/>
        </a:p>
      </dgm:t>
    </dgm:pt>
    <dgm:pt modelId="{47E00FD1-FC00-4BC7-8FE1-940F145EFC25}" type="pres">
      <dgm:prSet presAssocID="{FA017197-BD71-41F3-B20C-BF3879A32E18}" presName="hierChild2" presStyleCnt="0"/>
      <dgm:spPr/>
    </dgm:pt>
    <dgm:pt modelId="{DF908226-3C74-43DC-88C5-E2CFFE8B7A02}" type="pres">
      <dgm:prSet presAssocID="{9EF3920C-5C48-44D2-A1BA-EB7A21997B4E}" presName="Name10" presStyleLbl="parChTrans1D2" presStyleIdx="0" presStyleCnt="2"/>
      <dgm:spPr/>
      <dgm:t>
        <a:bodyPr/>
        <a:lstStyle/>
        <a:p>
          <a:pPr rtl="1"/>
          <a:endParaRPr lang="he-IL"/>
        </a:p>
      </dgm:t>
    </dgm:pt>
    <dgm:pt modelId="{107654E1-2916-4850-A123-D6A39C4E7372}" type="pres">
      <dgm:prSet presAssocID="{4E18BEEC-35F0-4B77-BF7C-80DDF7EC2088}" presName="hierRoot2" presStyleCnt="0"/>
      <dgm:spPr/>
    </dgm:pt>
    <dgm:pt modelId="{5A5CF888-346D-4C9D-BEB2-20FBE46C625F}" type="pres">
      <dgm:prSet presAssocID="{4E18BEEC-35F0-4B77-BF7C-80DDF7EC2088}" presName="composite2" presStyleCnt="0"/>
      <dgm:spPr/>
    </dgm:pt>
    <dgm:pt modelId="{C198E087-0EC5-4ADC-B411-E38E026DC7ED}" type="pres">
      <dgm:prSet presAssocID="{4E18BEEC-35F0-4B77-BF7C-80DDF7EC2088}" presName="background2" presStyleLbl="node2" presStyleIdx="0" presStyleCnt="2"/>
      <dgm:spPr/>
    </dgm:pt>
    <dgm:pt modelId="{70C61E37-3025-4DD5-8832-5A27E000DBBF}" type="pres">
      <dgm:prSet presAssocID="{4E18BEEC-35F0-4B77-BF7C-80DDF7EC2088}" presName="text2" presStyleLbl="fgAcc2" presStyleIdx="0" presStyleCnt="2">
        <dgm:presLayoutVars>
          <dgm:chPref val="3"/>
        </dgm:presLayoutVars>
      </dgm:prSet>
      <dgm:spPr/>
      <dgm:t>
        <a:bodyPr/>
        <a:lstStyle/>
        <a:p>
          <a:pPr rtl="1"/>
          <a:endParaRPr lang="he-IL"/>
        </a:p>
      </dgm:t>
    </dgm:pt>
    <dgm:pt modelId="{AFC1FE83-A9D7-40C5-AD4F-F0B08B0B89C9}" type="pres">
      <dgm:prSet presAssocID="{4E18BEEC-35F0-4B77-BF7C-80DDF7EC2088}" presName="hierChild3" presStyleCnt="0"/>
      <dgm:spPr/>
    </dgm:pt>
    <dgm:pt modelId="{24509BC0-FFBB-475B-AF41-92357F477F56}" type="pres">
      <dgm:prSet presAssocID="{51CE5D76-CF72-43B4-85E7-5BC88E374B11}" presName="Name10" presStyleLbl="parChTrans1D2" presStyleIdx="1" presStyleCnt="2"/>
      <dgm:spPr/>
      <dgm:t>
        <a:bodyPr/>
        <a:lstStyle/>
        <a:p>
          <a:pPr rtl="1"/>
          <a:endParaRPr lang="he-IL"/>
        </a:p>
      </dgm:t>
    </dgm:pt>
    <dgm:pt modelId="{E11551C9-513A-44A1-BA47-41FC6D49921E}" type="pres">
      <dgm:prSet presAssocID="{D3242892-67F7-43B7-9A33-C1AEB0897D8B}" presName="hierRoot2" presStyleCnt="0"/>
      <dgm:spPr/>
    </dgm:pt>
    <dgm:pt modelId="{4EEF8276-855D-4BC3-973F-B1BDDFC02223}" type="pres">
      <dgm:prSet presAssocID="{D3242892-67F7-43B7-9A33-C1AEB0897D8B}" presName="composite2" presStyleCnt="0"/>
      <dgm:spPr/>
    </dgm:pt>
    <dgm:pt modelId="{C367AC33-67C6-4710-BBBA-2D601B440BF0}" type="pres">
      <dgm:prSet presAssocID="{D3242892-67F7-43B7-9A33-C1AEB0897D8B}" presName="background2" presStyleLbl="node2" presStyleIdx="1" presStyleCnt="2"/>
      <dgm:spPr/>
    </dgm:pt>
    <dgm:pt modelId="{AAE43ABB-7AEE-489F-B121-443BED26B1A2}" type="pres">
      <dgm:prSet presAssocID="{D3242892-67F7-43B7-9A33-C1AEB0897D8B}" presName="text2" presStyleLbl="fgAcc2" presStyleIdx="1" presStyleCnt="2">
        <dgm:presLayoutVars>
          <dgm:chPref val="3"/>
        </dgm:presLayoutVars>
      </dgm:prSet>
      <dgm:spPr/>
      <dgm:t>
        <a:bodyPr/>
        <a:lstStyle/>
        <a:p>
          <a:pPr rtl="1"/>
          <a:endParaRPr lang="he-IL"/>
        </a:p>
      </dgm:t>
    </dgm:pt>
    <dgm:pt modelId="{DF905B04-CB30-47E0-9805-077E26F3163B}" type="pres">
      <dgm:prSet presAssocID="{D3242892-67F7-43B7-9A33-C1AEB0897D8B}" presName="hierChild3" presStyleCnt="0"/>
      <dgm:spPr/>
    </dgm:pt>
  </dgm:ptLst>
  <dgm:cxnLst>
    <dgm:cxn modelId="{4AC6979F-2BB3-49DA-BD78-BE45AD8D9BA5}" type="presOf" srcId="{4AC359FE-F954-4E0F-8CF9-D7B3A454C48A}" destId="{9A0B831C-FD7A-49E0-B1B8-4F1172AC7618}" srcOrd="0" destOrd="0" presId="urn:microsoft.com/office/officeart/2005/8/layout/hierarchy1"/>
    <dgm:cxn modelId="{53EC3993-0BE9-4330-90DB-BFD8376591D1}" type="presOf" srcId="{FA017197-BD71-41F3-B20C-BF3879A32E18}" destId="{4BAEA2B1-91CC-4A03-ACC5-DFE621B5FA47}" srcOrd="0" destOrd="0" presId="urn:microsoft.com/office/officeart/2005/8/layout/hierarchy1"/>
    <dgm:cxn modelId="{093E62A0-C06F-402E-BD83-452567BE0AC4}" type="presOf" srcId="{51CE5D76-CF72-43B4-85E7-5BC88E374B11}" destId="{24509BC0-FFBB-475B-AF41-92357F477F56}" srcOrd="0" destOrd="0" presId="urn:microsoft.com/office/officeart/2005/8/layout/hierarchy1"/>
    <dgm:cxn modelId="{43800D86-5E93-4FD7-AE76-3622747616D7}" type="presOf" srcId="{D3242892-67F7-43B7-9A33-C1AEB0897D8B}" destId="{AAE43ABB-7AEE-489F-B121-443BED26B1A2}" srcOrd="0" destOrd="0" presId="urn:microsoft.com/office/officeart/2005/8/layout/hierarchy1"/>
    <dgm:cxn modelId="{2801572C-4B21-4D67-9BA4-10D38CA21AF4}" type="presOf" srcId="{4E18BEEC-35F0-4B77-BF7C-80DDF7EC2088}" destId="{70C61E37-3025-4DD5-8832-5A27E000DBBF}" srcOrd="0" destOrd="0" presId="urn:microsoft.com/office/officeart/2005/8/layout/hierarchy1"/>
    <dgm:cxn modelId="{38EFBB41-E07B-454D-9BAF-E3EC6E8B9564}" type="presOf" srcId="{9EF3920C-5C48-44D2-A1BA-EB7A21997B4E}" destId="{DF908226-3C74-43DC-88C5-E2CFFE8B7A02}" srcOrd="0" destOrd="0" presId="urn:microsoft.com/office/officeart/2005/8/layout/hierarchy1"/>
    <dgm:cxn modelId="{2FF564C3-A966-42A0-AD12-F18B83E41764}" srcId="{FA017197-BD71-41F3-B20C-BF3879A32E18}" destId="{4E18BEEC-35F0-4B77-BF7C-80DDF7EC2088}" srcOrd="0" destOrd="0" parTransId="{9EF3920C-5C48-44D2-A1BA-EB7A21997B4E}" sibTransId="{B1A65388-D3FD-4848-902C-00AF4E6D4552}"/>
    <dgm:cxn modelId="{14307625-DC92-4742-A70E-407F63494810}" srcId="{4AC359FE-F954-4E0F-8CF9-D7B3A454C48A}" destId="{FA017197-BD71-41F3-B20C-BF3879A32E18}" srcOrd="0" destOrd="0" parTransId="{D4B8CEF2-D93F-4554-93FC-281A8480E10D}" sibTransId="{754B592D-7230-45DE-92C1-E4A7C43F5BA2}"/>
    <dgm:cxn modelId="{FC8B8E60-6513-4AA1-98A4-0B5178A3D30B}" srcId="{FA017197-BD71-41F3-B20C-BF3879A32E18}" destId="{D3242892-67F7-43B7-9A33-C1AEB0897D8B}" srcOrd="1" destOrd="0" parTransId="{51CE5D76-CF72-43B4-85E7-5BC88E374B11}" sibTransId="{485A221D-CFA6-4122-AEC5-3DA59346FE79}"/>
    <dgm:cxn modelId="{6240F132-40ED-4D1B-81DE-324114CBBA66}" type="presParOf" srcId="{9A0B831C-FD7A-49E0-B1B8-4F1172AC7618}" destId="{69A99BDC-7B67-4A33-8A66-6364390B96A7}" srcOrd="0" destOrd="0" presId="urn:microsoft.com/office/officeart/2005/8/layout/hierarchy1"/>
    <dgm:cxn modelId="{8CF03B07-2D90-4D7C-B1A2-586BF7CF262A}" type="presParOf" srcId="{69A99BDC-7B67-4A33-8A66-6364390B96A7}" destId="{1F0D5B3D-37E5-43A0-BD10-646B94941777}" srcOrd="0" destOrd="0" presId="urn:microsoft.com/office/officeart/2005/8/layout/hierarchy1"/>
    <dgm:cxn modelId="{922B6621-8B9D-42AD-A335-64FB54100407}" type="presParOf" srcId="{1F0D5B3D-37E5-43A0-BD10-646B94941777}" destId="{761B785E-3BD9-4FB3-B2DE-CC490A15CE03}" srcOrd="0" destOrd="0" presId="urn:microsoft.com/office/officeart/2005/8/layout/hierarchy1"/>
    <dgm:cxn modelId="{FD3A680C-CAE8-4214-89D1-9A08635D4751}" type="presParOf" srcId="{1F0D5B3D-37E5-43A0-BD10-646B94941777}" destId="{4BAEA2B1-91CC-4A03-ACC5-DFE621B5FA47}" srcOrd="1" destOrd="0" presId="urn:microsoft.com/office/officeart/2005/8/layout/hierarchy1"/>
    <dgm:cxn modelId="{E6E77F25-23A7-44A0-B3E4-E3ADA95C8668}" type="presParOf" srcId="{69A99BDC-7B67-4A33-8A66-6364390B96A7}" destId="{47E00FD1-FC00-4BC7-8FE1-940F145EFC25}" srcOrd="1" destOrd="0" presId="urn:microsoft.com/office/officeart/2005/8/layout/hierarchy1"/>
    <dgm:cxn modelId="{1F8BC67C-0D34-4BCA-BCD0-CCFD65F467C8}" type="presParOf" srcId="{47E00FD1-FC00-4BC7-8FE1-940F145EFC25}" destId="{DF908226-3C74-43DC-88C5-E2CFFE8B7A02}" srcOrd="0" destOrd="0" presId="urn:microsoft.com/office/officeart/2005/8/layout/hierarchy1"/>
    <dgm:cxn modelId="{FDB1FCA0-FBE8-4B4B-A8C3-1C6F6053BEC2}" type="presParOf" srcId="{47E00FD1-FC00-4BC7-8FE1-940F145EFC25}" destId="{107654E1-2916-4850-A123-D6A39C4E7372}" srcOrd="1" destOrd="0" presId="urn:microsoft.com/office/officeart/2005/8/layout/hierarchy1"/>
    <dgm:cxn modelId="{8EED0483-707E-4B9E-8825-61BFCC8476DE}" type="presParOf" srcId="{107654E1-2916-4850-A123-D6A39C4E7372}" destId="{5A5CF888-346D-4C9D-BEB2-20FBE46C625F}" srcOrd="0" destOrd="0" presId="urn:microsoft.com/office/officeart/2005/8/layout/hierarchy1"/>
    <dgm:cxn modelId="{1901032A-C630-407B-ACE4-3C33B0CB40F9}" type="presParOf" srcId="{5A5CF888-346D-4C9D-BEB2-20FBE46C625F}" destId="{C198E087-0EC5-4ADC-B411-E38E026DC7ED}" srcOrd="0" destOrd="0" presId="urn:microsoft.com/office/officeart/2005/8/layout/hierarchy1"/>
    <dgm:cxn modelId="{FEE76F3F-9986-4A8E-BC58-BEC3341B8EBA}" type="presParOf" srcId="{5A5CF888-346D-4C9D-BEB2-20FBE46C625F}" destId="{70C61E37-3025-4DD5-8832-5A27E000DBBF}" srcOrd="1" destOrd="0" presId="urn:microsoft.com/office/officeart/2005/8/layout/hierarchy1"/>
    <dgm:cxn modelId="{C46679B9-1BED-4BFF-AF3F-27D265FF5247}" type="presParOf" srcId="{107654E1-2916-4850-A123-D6A39C4E7372}" destId="{AFC1FE83-A9D7-40C5-AD4F-F0B08B0B89C9}" srcOrd="1" destOrd="0" presId="urn:microsoft.com/office/officeart/2005/8/layout/hierarchy1"/>
    <dgm:cxn modelId="{7C52161C-5B42-46AD-A98A-6CB56A94D7F7}" type="presParOf" srcId="{47E00FD1-FC00-4BC7-8FE1-940F145EFC25}" destId="{24509BC0-FFBB-475B-AF41-92357F477F56}" srcOrd="2" destOrd="0" presId="urn:microsoft.com/office/officeart/2005/8/layout/hierarchy1"/>
    <dgm:cxn modelId="{08F8E767-E0C3-445C-96CD-88F52B2BFE37}" type="presParOf" srcId="{47E00FD1-FC00-4BC7-8FE1-940F145EFC25}" destId="{E11551C9-513A-44A1-BA47-41FC6D49921E}" srcOrd="3" destOrd="0" presId="urn:microsoft.com/office/officeart/2005/8/layout/hierarchy1"/>
    <dgm:cxn modelId="{6DC80ADD-070E-42F7-BCFC-2C280100E10D}" type="presParOf" srcId="{E11551C9-513A-44A1-BA47-41FC6D49921E}" destId="{4EEF8276-855D-4BC3-973F-B1BDDFC02223}" srcOrd="0" destOrd="0" presId="urn:microsoft.com/office/officeart/2005/8/layout/hierarchy1"/>
    <dgm:cxn modelId="{28CF07F6-CC13-467B-94B2-2CC395F6853A}" type="presParOf" srcId="{4EEF8276-855D-4BC3-973F-B1BDDFC02223}" destId="{C367AC33-67C6-4710-BBBA-2D601B440BF0}" srcOrd="0" destOrd="0" presId="urn:microsoft.com/office/officeart/2005/8/layout/hierarchy1"/>
    <dgm:cxn modelId="{A9D6F67A-CA08-4819-8BAC-604DB7E41005}" type="presParOf" srcId="{4EEF8276-855D-4BC3-973F-B1BDDFC02223}" destId="{AAE43ABB-7AEE-489F-B121-443BED26B1A2}" srcOrd="1" destOrd="0" presId="urn:microsoft.com/office/officeart/2005/8/layout/hierarchy1"/>
    <dgm:cxn modelId="{B3811B0F-8BC1-4F30-9E20-10334DF80E8B}" type="presParOf" srcId="{E11551C9-513A-44A1-BA47-41FC6D49921E}" destId="{DF905B04-CB30-47E0-9805-077E26F3163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9573F59-436F-4897-862E-1F76995C837C}" type="doc">
      <dgm:prSet loTypeId="urn:microsoft.com/office/officeart/2005/8/layout/hList1" loCatId="list" qsTypeId="urn:microsoft.com/office/officeart/2005/8/quickstyle/simple1" qsCatId="simple" csTypeId="urn:microsoft.com/office/officeart/2005/8/colors/accent1_2" csCatId="accent1" phldr="1"/>
      <dgm:spPr/>
      <dgm:t>
        <a:bodyPr/>
        <a:lstStyle/>
        <a:p>
          <a:pPr rtl="1"/>
          <a:endParaRPr lang="he-IL"/>
        </a:p>
      </dgm:t>
    </dgm:pt>
    <dgm:pt modelId="{492CB39E-E074-497B-8F54-45722E760D45}">
      <dgm:prSet phldrT="[טקסט]" custT="1"/>
      <dgm:spPr/>
      <dgm:t>
        <a:bodyPr/>
        <a:lstStyle/>
        <a:p>
          <a:pPr rtl="1"/>
          <a:r>
            <a:rPr lang="he-IL" sz="4400" dirty="0" smtClean="0"/>
            <a:t>אבן גיר + חומץ</a:t>
          </a:r>
          <a:endParaRPr lang="he-IL" sz="4400" dirty="0"/>
        </a:p>
      </dgm:t>
    </dgm:pt>
    <dgm:pt modelId="{BFCF916F-9505-445E-85F3-AF81CA123259}" type="parTrans" cxnId="{5EEBE863-EF00-47FA-9A12-704903102222}">
      <dgm:prSet/>
      <dgm:spPr/>
      <dgm:t>
        <a:bodyPr/>
        <a:lstStyle/>
        <a:p>
          <a:pPr rtl="1"/>
          <a:endParaRPr lang="he-IL"/>
        </a:p>
      </dgm:t>
    </dgm:pt>
    <dgm:pt modelId="{8747AEB6-F19F-47A0-88B0-98ACC0F7B31F}" type="sibTrans" cxnId="{5EEBE863-EF00-47FA-9A12-704903102222}">
      <dgm:prSet/>
      <dgm:spPr/>
      <dgm:t>
        <a:bodyPr/>
        <a:lstStyle/>
        <a:p>
          <a:pPr rtl="1"/>
          <a:endParaRPr lang="he-IL"/>
        </a:p>
      </dgm:t>
    </dgm:pt>
    <dgm:pt modelId="{F868AD7A-4EDA-4818-9ABD-ED42395AB3B3}">
      <dgm:prSet phldrT="[טקסט]" phldr="1"/>
      <dgm:spPr/>
      <dgm:t>
        <a:bodyPr/>
        <a:lstStyle/>
        <a:p>
          <a:pPr rtl="1"/>
          <a:endParaRPr lang="he-IL"/>
        </a:p>
      </dgm:t>
    </dgm:pt>
    <dgm:pt modelId="{F47CE809-35C1-4A6A-94EB-DAD933AE6CEA}" type="parTrans" cxnId="{1F52BBD9-C117-4218-A82F-3777A5A7FED7}">
      <dgm:prSet/>
      <dgm:spPr/>
      <dgm:t>
        <a:bodyPr/>
        <a:lstStyle/>
        <a:p>
          <a:pPr rtl="1"/>
          <a:endParaRPr lang="he-IL"/>
        </a:p>
      </dgm:t>
    </dgm:pt>
    <dgm:pt modelId="{1D2F3C42-9AF0-4CAA-A923-29FEECDE9327}" type="sibTrans" cxnId="{1F52BBD9-C117-4218-A82F-3777A5A7FED7}">
      <dgm:prSet/>
      <dgm:spPr/>
      <dgm:t>
        <a:bodyPr/>
        <a:lstStyle/>
        <a:p>
          <a:pPr rtl="1"/>
          <a:endParaRPr lang="he-IL"/>
        </a:p>
      </dgm:t>
    </dgm:pt>
    <dgm:pt modelId="{8A315CDA-AC67-4341-B1B1-8C8CA6E74A43}">
      <dgm:prSet phldrT="[טקסט]" phldr="1"/>
      <dgm:spPr/>
      <dgm:t>
        <a:bodyPr/>
        <a:lstStyle/>
        <a:p>
          <a:pPr rtl="1"/>
          <a:endParaRPr lang="he-IL"/>
        </a:p>
      </dgm:t>
    </dgm:pt>
    <dgm:pt modelId="{06A00606-01F4-4604-85FD-0267BB0C9965}" type="parTrans" cxnId="{746FB99F-F6DF-4AEB-9835-EFB0930351E3}">
      <dgm:prSet/>
      <dgm:spPr/>
      <dgm:t>
        <a:bodyPr/>
        <a:lstStyle/>
        <a:p>
          <a:pPr rtl="1"/>
          <a:endParaRPr lang="he-IL"/>
        </a:p>
      </dgm:t>
    </dgm:pt>
    <dgm:pt modelId="{2ABC2CC3-5648-4BAB-9D7A-9CD880345FFC}" type="sibTrans" cxnId="{746FB99F-F6DF-4AEB-9835-EFB0930351E3}">
      <dgm:prSet/>
      <dgm:spPr/>
      <dgm:t>
        <a:bodyPr/>
        <a:lstStyle/>
        <a:p>
          <a:pPr rtl="1"/>
          <a:endParaRPr lang="he-IL"/>
        </a:p>
      </dgm:t>
    </dgm:pt>
    <dgm:pt modelId="{00810AB8-C7CD-4B6B-ABC7-A0A8B3C7C2B2}">
      <dgm:prSet phldrT="[טקסט]" custT="1"/>
      <dgm:spPr/>
      <dgm:t>
        <a:bodyPr/>
        <a:lstStyle/>
        <a:p>
          <a:pPr rtl="1"/>
          <a:r>
            <a:rPr lang="he-IL" sz="4400" dirty="0" smtClean="0"/>
            <a:t>אבן גיר + מים</a:t>
          </a:r>
          <a:endParaRPr lang="he-IL" sz="4400" dirty="0"/>
        </a:p>
      </dgm:t>
    </dgm:pt>
    <dgm:pt modelId="{8605F393-3D9E-404C-8D62-182F38DB9338}" type="parTrans" cxnId="{4FA1D2FE-E531-4CC8-A5FA-2062D9432B0E}">
      <dgm:prSet/>
      <dgm:spPr/>
      <dgm:t>
        <a:bodyPr/>
        <a:lstStyle/>
        <a:p>
          <a:pPr rtl="1"/>
          <a:endParaRPr lang="he-IL"/>
        </a:p>
      </dgm:t>
    </dgm:pt>
    <dgm:pt modelId="{01000F57-20FA-4E3E-A7E6-371C942CF035}" type="sibTrans" cxnId="{4FA1D2FE-E531-4CC8-A5FA-2062D9432B0E}">
      <dgm:prSet/>
      <dgm:spPr/>
      <dgm:t>
        <a:bodyPr/>
        <a:lstStyle/>
        <a:p>
          <a:pPr rtl="1"/>
          <a:endParaRPr lang="he-IL"/>
        </a:p>
      </dgm:t>
    </dgm:pt>
    <dgm:pt modelId="{C7B06129-CC86-4F2B-8F99-D02DA168FEFD}">
      <dgm:prSet phldrT="[טקסט]" phldr="1"/>
      <dgm:spPr/>
      <dgm:t>
        <a:bodyPr/>
        <a:lstStyle/>
        <a:p>
          <a:pPr rtl="1"/>
          <a:endParaRPr lang="he-IL" dirty="0"/>
        </a:p>
      </dgm:t>
    </dgm:pt>
    <dgm:pt modelId="{DE437A9E-140F-4150-8562-23B59F70FDC5}" type="parTrans" cxnId="{472A4221-20F9-4809-8BE5-AB410B0A26DC}">
      <dgm:prSet/>
      <dgm:spPr/>
      <dgm:t>
        <a:bodyPr/>
        <a:lstStyle/>
        <a:p>
          <a:pPr rtl="1"/>
          <a:endParaRPr lang="he-IL"/>
        </a:p>
      </dgm:t>
    </dgm:pt>
    <dgm:pt modelId="{5491E059-F0E5-42E8-A5A3-6046643D67AB}" type="sibTrans" cxnId="{472A4221-20F9-4809-8BE5-AB410B0A26DC}">
      <dgm:prSet/>
      <dgm:spPr/>
      <dgm:t>
        <a:bodyPr/>
        <a:lstStyle/>
        <a:p>
          <a:pPr rtl="1"/>
          <a:endParaRPr lang="he-IL"/>
        </a:p>
      </dgm:t>
    </dgm:pt>
    <dgm:pt modelId="{5AC7C189-310B-4A1E-8B7F-66C273AE2597}">
      <dgm:prSet phldrT="[טקסט]" phldr="1"/>
      <dgm:spPr/>
      <dgm:t>
        <a:bodyPr/>
        <a:lstStyle/>
        <a:p>
          <a:pPr rtl="1"/>
          <a:endParaRPr lang="he-IL"/>
        </a:p>
      </dgm:t>
    </dgm:pt>
    <dgm:pt modelId="{1D5B8209-7E7D-44DB-87F2-6CED1008E34D}" type="parTrans" cxnId="{F418679B-C42A-4C7F-994B-CDF9314328D4}">
      <dgm:prSet/>
      <dgm:spPr/>
      <dgm:t>
        <a:bodyPr/>
        <a:lstStyle/>
        <a:p>
          <a:pPr rtl="1"/>
          <a:endParaRPr lang="he-IL"/>
        </a:p>
      </dgm:t>
    </dgm:pt>
    <dgm:pt modelId="{6A5FB0B1-E0A7-41B4-B5BC-9765600BFC90}" type="sibTrans" cxnId="{F418679B-C42A-4C7F-994B-CDF9314328D4}">
      <dgm:prSet/>
      <dgm:spPr/>
      <dgm:t>
        <a:bodyPr/>
        <a:lstStyle/>
        <a:p>
          <a:pPr rtl="1"/>
          <a:endParaRPr lang="he-IL"/>
        </a:p>
      </dgm:t>
    </dgm:pt>
    <dgm:pt modelId="{D3433B86-7C0B-4343-9939-8D628350C10E}" type="pres">
      <dgm:prSet presAssocID="{09573F59-436F-4897-862E-1F76995C837C}" presName="Name0" presStyleCnt="0">
        <dgm:presLayoutVars>
          <dgm:dir/>
          <dgm:animLvl val="lvl"/>
          <dgm:resizeHandles val="exact"/>
        </dgm:presLayoutVars>
      </dgm:prSet>
      <dgm:spPr/>
      <dgm:t>
        <a:bodyPr/>
        <a:lstStyle/>
        <a:p>
          <a:pPr rtl="1"/>
          <a:endParaRPr lang="he-IL"/>
        </a:p>
      </dgm:t>
    </dgm:pt>
    <dgm:pt modelId="{A428C10F-5340-41E7-A6B6-3D59CE21BFA0}" type="pres">
      <dgm:prSet presAssocID="{492CB39E-E074-497B-8F54-45722E760D45}" presName="composite" presStyleCnt="0"/>
      <dgm:spPr/>
    </dgm:pt>
    <dgm:pt modelId="{28B26968-DE8C-4CFF-86B5-07D68B609BA0}" type="pres">
      <dgm:prSet presAssocID="{492CB39E-E074-497B-8F54-45722E760D45}" presName="parTx" presStyleLbl="alignNode1" presStyleIdx="0" presStyleCnt="2">
        <dgm:presLayoutVars>
          <dgm:chMax val="0"/>
          <dgm:chPref val="0"/>
          <dgm:bulletEnabled val="1"/>
        </dgm:presLayoutVars>
      </dgm:prSet>
      <dgm:spPr/>
      <dgm:t>
        <a:bodyPr/>
        <a:lstStyle/>
        <a:p>
          <a:pPr rtl="1"/>
          <a:endParaRPr lang="he-IL"/>
        </a:p>
      </dgm:t>
    </dgm:pt>
    <dgm:pt modelId="{64C22E55-D34D-4B67-97E6-F173BA237233}" type="pres">
      <dgm:prSet presAssocID="{492CB39E-E074-497B-8F54-45722E760D45}" presName="desTx" presStyleLbl="alignAccFollowNode1" presStyleIdx="0" presStyleCnt="2">
        <dgm:presLayoutVars>
          <dgm:bulletEnabled val="1"/>
        </dgm:presLayoutVars>
      </dgm:prSet>
      <dgm:spPr/>
      <dgm:t>
        <a:bodyPr/>
        <a:lstStyle/>
        <a:p>
          <a:pPr rtl="1"/>
          <a:endParaRPr lang="he-IL"/>
        </a:p>
      </dgm:t>
    </dgm:pt>
    <dgm:pt modelId="{4FA52441-8DEC-4353-A9ED-4313761EE664}" type="pres">
      <dgm:prSet presAssocID="{8747AEB6-F19F-47A0-88B0-98ACC0F7B31F}" presName="space" presStyleCnt="0"/>
      <dgm:spPr/>
    </dgm:pt>
    <dgm:pt modelId="{9711ADAE-DDDB-4588-A73F-BE02DB3189A4}" type="pres">
      <dgm:prSet presAssocID="{00810AB8-C7CD-4B6B-ABC7-A0A8B3C7C2B2}" presName="composite" presStyleCnt="0"/>
      <dgm:spPr/>
    </dgm:pt>
    <dgm:pt modelId="{41982F5B-B6B7-4C7D-A5FF-54DC29422ADB}" type="pres">
      <dgm:prSet presAssocID="{00810AB8-C7CD-4B6B-ABC7-A0A8B3C7C2B2}" presName="parTx" presStyleLbl="alignNode1" presStyleIdx="1" presStyleCnt="2">
        <dgm:presLayoutVars>
          <dgm:chMax val="0"/>
          <dgm:chPref val="0"/>
          <dgm:bulletEnabled val="1"/>
        </dgm:presLayoutVars>
      </dgm:prSet>
      <dgm:spPr/>
      <dgm:t>
        <a:bodyPr/>
        <a:lstStyle/>
        <a:p>
          <a:pPr rtl="1"/>
          <a:endParaRPr lang="he-IL"/>
        </a:p>
      </dgm:t>
    </dgm:pt>
    <dgm:pt modelId="{455D3CAD-94AB-4C2F-8AD9-0A03641C0623}" type="pres">
      <dgm:prSet presAssocID="{00810AB8-C7CD-4B6B-ABC7-A0A8B3C7C2B2}" presName="desTx" presStyleLbl="alignAccFollowNode1" presStyleIdx="1" presStyleCnt="2">
        <dgm:presLayoutVars>
          <dgm:bulletEnabled val="1"/>
        </dgm:presLayoutVars>
      </dgm:prSet>
      <dgm:spPr/>
      <dgm:t>
        <a:bodyPr/>
        <a:lstStyle/>
        <a:p>
          <a:pPr rtl="1"/>
          <a:endParaRPr lang="he-IL"/>
        </a:p>
      </dgm:t>
    </dgm:pt>
  </dgm:ptLst>
  <dgm:cxnLst>
    <dgm:cxn modelId="{DC242436-0AC4-40BD-A025-9B6DBFC344D0}" type="presOf" srcId="{09573F59-436F-4897-862E-1F76995C837C}" destId="{D3433B86-7C0B-4343-9939-8D628350C10E}" srcOrd="0" destOrd="0" presId="urn:microsoft.com/office/officeart/2005/8/layout/hList1"/>
    <dgm:cxn modelId="{FB81F056-0F87-433A-8042-0D4CFFF63879}" type="presOf" srcId="{00810AB8-C7CD-4B6B-ABC7-A0A8B3C7C2B2}" destId="{41982F5B-B6B7-4C7D-A5FF-54DC29422ADB}" srcOrd="0" destOrd="0" presId="urn:microsoft.com/office/officeart/2005/8/layout/hList1"/>
    <dgm:cxn modelId="{1F52BBD9-C117-4218-A82F-3777A5A7FED7}" srcId="{492CB39E-E074-497B-8F54-45722E760D45}" destId="{F868AD7A-4EDA-4818-9ABD-ED42395AB3B3}" srcOrd="0" destOrd="0" parTransId="{F47CE809-35C1-4A6A-94EB-DAD933AE6CEA}" sibTransId="{1D2F3C42-9AF0-4CAA-A923-29FEECDE9327}"/>
    <dgm:cxn modelId="{E40BDC7B-C111-42AC-8E4C-3C57DE66AC26}" type="presOf" srcId="{8A315CDA-AC67-4341-B1B1-8C8CA6E74A43}" destId="{64C22E55-D34D-4B67-97E6-F173BA237233}" srcOrd="0" destOrd="1" presId="urn:microsoft.com/office/officeart/2005/8/layout/hList1"/>
    <dgm:cxn modelId="{B5925DCB-209E-4966-90F8-EE7D40D21768}" type="presOf" srcId="{492CB39E-E074-497B-8F54-45722E760D45}" destId="{28B26968-DE8C-4CFF-86B5-07D68B609BA0}" srcOrd="0" destOrd="0" presId="urn:microsoft.com/office/officeart/2005/8/layout/hList1"/>
    <dgm:cxn modelId="{472A4221-20F9-4809-8BE5-AB410B0A26DC}" srcId="{00810AB8-C7CD-4B6B-ABC7-A0A8B3C7C2B2}" destId="{C7B06129-CC86-4F2B-8F99-D02DA168FEFD}" srcOrd="0" destOrd="0" parTransId="{DE437A9E-140F-4150-8562-23B59F70FDC5}" sibTransId="{5491E059-F0E5-42E8-A5A3-6046643D67AB}"/>
    <dgm:cxn modelId="{4FA1D2FE-E531-4CC8-A5FA-2062D9432B0E}" srcId="{09573F59-436F-4897-862E-1F76995C837C}" destId="{00810AB8-C7CD-4B6B-ABC7-A0A8B3C7C2B2}" srcOrd="1" destOrd="0" parTransId="{8605F393-3D9E-404C-8D62-182F38DB9338}" sibTransId="{01000F57-20FA-4E3E-A7E6-371C942CF035}"/>
    <dgm:cxn modelId="{AD67D452-7259-41A4-A3D7-3F940F8DBAEA}" type="presOf" srcId="{5AC7C189-310B-4A1E-8B7F-66C273AE2597}" destId="{455D3CAD-94AB-4C2F-8AD9-0A03641C0623}" srcOrd="0" destOrd="1" presId="urn:microsoft.com/office/officeart/2005/8/layout/hList1"/>
    <dgm:cxn modelId="{61474051-BF46-4E09-AEA0-9C2EF5326C4B}" type="presOf" srcId="{F868AD7A-4EDA-4818-9ABD-ED42395AB3B3}" destId="{64C22E55-D34D-4B67-97E6-F173BA237233}" srcOrd="0" destOrd="0" presId="urn:microsoft.com/office/officeart/2005/8/layout/hList1"/>
    <dgm:cxn modelId="{F418679B-C42A-4C7F-994B-CDF9314328D4}" srcId="{00810AB8-C7CD-4B6B-ABC7-A0A8B3C7C2B2}" destId="{5AC7C189-310B-4A1E-8B7F-66C273AE2597}" srcOrd="1" destOrd="0" parTransId="{1D5B8209-7E7D-44DB-87F2-6CED1008E34D}" sibTransId="{6A5FB0B1-E0A7-41B4-B5BC-9765600BFC90}"/>
    <dgm:cxn modelId="{50901663-A472-4514-B03C-45E7429778D9}" type="presOf" srcId="{C7B06129-CC86-4F2B-8F99-D02DA168FEFD}" destId="{455D3CAD-94AB-4C2F-8AD9-0A03641C0623}" srcOrd="0" destOrd="0" presId="urn:microsoft.com/office/officeart/2005/8/layout/hList1"/>
    <dgm:cxn modelId="{746FB99F-F6DF-4AEB-9835-EFB0930351E3}" srcId="{492CB39E-E074-497B-8F54-45722E760D45}" destId="{8A315CDA-AC67-4341-B1B1-8C8CA6E74A43}" srcOrd="1" destOrd="0" parTransId="{06A00606-01F4-4604-85FD-0267BB0C9965}" sibTransId="{2ABC2CC3-5648-4BAB-9D7A-9CD880345FFC}"/>
    <dgm:cxn modelId="{5EEBE863-EF00-47FA-9A12-704903102222}" srcId="{09573F59-436F-4897-862E-1F76995C837C}" destId="{492CB39E-E074-497B-8F54-45722E760D45}" srcOrd="0" destOrd="0" parTransId="{BFCF916F-9505-445E-85F3-AF81CA123259}" sibTransId="{8747AEB6-F19F-47A0-88B0-98ACC0F7B31F}"/>
    <dgm:cxn modelId="{39656251-D995-4C49-9AF8-CB971F47DE94}" type="presParOf" srcId="{D3433B86-7C0B-4343-9939-8D628350C10E}" destId="{A428C10F-5340-41E7-A6B6-3D59CE21BFA0}" srcOrd="0" destOrd="0" presId="urn:microsoft.com/office/officeart/2005/8/layout/hList1"/>
    <dgm:cxn modelId="{B7BCFECA-854D-4810-8C5E-A2D57E1EC5DF}" type="presParOf" srcId="{A428C10F-5340-41E7-A6B6-3D59CE21BFA0}" destId="{28B26968-DE8C-4CFF-86B5-07D68B609BA0}" srcOrd="0" destOrd="0" presId="urn:microsoft.com/office/officeart/2005/8/layout/hList1"/>
    <dgm:cxn modelId="{D417A2A3-11C2-47F4-8E54-A532036DA012}" type="presParOf" srcId="{A428C10F-5340-41E7-A6B6-3D59CE21BFA0}" destId="{64C22E55-D34D-4B67-97E6-F173BA237233}" srcOrd="1" destOrd="0" presId="urn:microsoft.com/office/officeart/2005/8/layout/hList1"/>
    <dgm:cxn modelId="{2232C7E4-9860-4C50-A706-BA9FA258D633}" type="presParOf" srcId="{D3433B86-7C0B-4343-9939-8D628350C10E}" destId="{4FA52441-8DEC-4353-A9ED-4313761EE664}" srcOrd="1" destOrd="0" presId="urn:microsoft.com/office/officeart/2005/8/layout/hList1"/>
    <dgm:cxn modelId="{367B07CA-B0F8-4C9E-AE1B-52C860A9FD4D}" type="presParOf" srcId="{D3433B86-7C0B-4343-9939-8D628350C10E}" destId="{9711ADAE-DDDB-4588-A73F-BE02DB3189A4}" srcOrd="2" destOrd="0" presId="urn:microsoft.com/office/officeart/2005/8/layout/hList1"/>
    <dgm:cxn modelId="{7D8850EC-37C0-4DB0-AB42-B1AB781B40BD}" type="presParOf" srcId="{9711ADAE-DDDB-4588-A73F-BE02DB3189A4}" destId="{41982F5B-B6B7-4C7D-A5FF-54DC29422ADB}" srcOrd="0" destOrd="0" presId="urn:microsoft.com/office/officeart/2005/8/layout/hList1"/>
    <dgm:cxn modelId="{86FE2533-7432-4C13-B823-C1C76409916B}" type="presParOf" srcId="{9711ADAE-DDDB-4588-A73F-BE02DB3189A4}" destId="{455D3CAD-94AB-4C2F-8AD9-0A03641C0623}"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9573F59-436F-4897-862E-1F76995C837C}" type="doc">
      <dgm:prSet loTypeId="urn:microsoft.com/office/officeart/2005/8/layout/hList1" loCatId="list" qsTypeId="urn:microsoft.com/office/officeart/2005/8/quickstyle/simple1" qsCatId="simple" csTypeId="urn:microsoft.com/office/officeart/2005/8/colors/accent1_2" csCatId="accent1" phldr="1"/>
      <dgm:spPr/>
      <dgm:t>
        <a:bodyPr/>
        <a:lstStyle/>
        <a:p>
          <a:pPr rtl="1"/>
          <a:endParaRPr lang="he-IL"/>
        </a:p>
      </dgm:t>
    </dgm:pt>
    <dgm:pt modelId="{492CB39E-E074-497B-8F54-45722E760D45}">
      <dgm:prSet phldrT="[טקסט]" custT="1"/>
      <dgm:spPr/>
      <dgm:t>
        <a:bodyPr/>
        <a:lstStyle/>
        <a:p>
          <a:pPr rtl="1"/>
          <a:r>
            <a:rPr lang="he-IL" sz="4400" dirty="0" smtClean="0"/>
            <a:t>אבן גיר + חומץ</a:t>
          </a:r>
          <a:endParaRPr lang="he-IL" sz="4400" dirty="0"/>
        </a:p>
      </dgm:t>
    </dgm:pt>
    <dgm:pt modelId="{BFCF916F-9505-445E-85F3-AF81CA123259}" type="parTrans" cxnId="{5EEBE863-EF00-47FA-9A12-704903102222}">
      <dgm:prSet/>
      <dgm:spPr/>
      <dgm:t>
        <a:bodyPr/>
        <a:lstStyle/>
        <a:p>
          <a:pPr rtl="1"/>
          <a:endParaRPr lang="he-IL"/>
        </a:p>
      </dgm:t>
    </dgm:pt>
    <dgm:pt modelId="{8747AEB6-F19F-47A0-88B0-98ACC0F7B31F}" type="sibTrans" cxnId="{5EEBE863-EF00-47FA-9A12-704903102222}">
      <dgm:prSet/>
      <dgm:spPr/>
      <dgm:t>
        <a:bodyPr/>
        <a:lstStyle/>
        <a:p>
          <a:pPr rtl="1"/>
          <a:endParaRPr lang="he-IL"/>
        </a:p>
      </dgm:t>
    </dgm:pt>
    <dgm:pt modelId="{F868AD7A-4EDA-4818-9ABD-ED42395AB3B3}">
      <dgm:prSet phldrT="[טקסט]"/>
      <dgm:spPr/>
      <dgm:t>
        <a:bodyPr/>
        <a:lstStyle/>
        <a:p>
          <a:pPr rtl="1"/>
          <a:r>
            <a:rPr lang="he-IL" dirty="0" smtClean="0"/>
            <a:t>האבן נרטבת</a:t>
          </a:r>
          <a:endParaRPr lang="he-IL" dirty="0"/>
        </a:p>
      </dgm:t>
    </dgm:pt>
    <dgm:pt modelId="{F47CE809-35C1-4A6A-94EB-DAD933AE6CEA}" type="parTrans" cxnId="{1F52BBD9-C117-4218-A82F-3777A5A7FED7}">
      <dgm:prSet/>
      <dgm:spPr/>
      <dgm:t>
        <a:bodyPr/>
        <a:lstStyle/>
        <a:p>
          <a:pPr rtl="1"/>
          <a:endParaRPr lang="he-IL"/>
        </a:p>
      </dgm:t>
    </dgm:pt>
    <dgm:pt modelId="{1D2F3C42-9AF0-4CAA-A923-29FEECDE9327}" type="sibTrans" cxnId="{1F52BBD9-C117-4218-A82F-3777A5A7FED7}">
      <dgm:prSet/>
      <dgm:spPr/>
      <dgm:t>
        <a:bodyPr/>
        <a:lstStyle/>
        <a:p>
          <a:pPr rtl="1"/>
          <a:endParaRPr lang="he-IL"/>
        </a:p>
      </dgm:t>
    </dgm:pt>
    <dgm:pt modelId="{8A315CDA-AC67-4341-B1B1-8C8CA6E74A43}">
      <dgm:prSet phldrT="[טקסט]"/>
      <dgm:spPr/>
      <dgm:t>
        <a:bodyPr/>
        <a:lstStyle/>
        <a:p>
          <a:pPr rtl="1"/>
          <a:r>
            <a:rPr lang="he-IL" dirty="0" smtClean="0"/>
            <a:t>נצפות בועות גז</a:t>
          </a:r>
          <a:endParaRPr lang="he-IL" dirty="0"/>
        </a:p>
      </dgm:t>
    </dgm:pt>
    <dgm:pt modelId="{06A00606-01F4-4604-85FD-0267BB0C9965}" type="parTrans" cxnId="{746FB99F-F6DF-4AEB-9835-EFB0930351E3}">
      <dgm:prSet/>
      <dgm:spPr/>
      <dgm:t>
        <a:bodyPr/>
        <a:lstStyle/>
        <a:p>
          <a:pPr rtl="1"/>
          <a:endParaRPr lang="he-IL"/>
        </a:p>
      </dgm:t>
    </dgm:pt>
    <dgm:pt modelId="{2ABC2CC3-5648-4BAB-9D7A-9CD880345FFC}" type="sibTrans" cxnId="{746FB99F-F6DF-4AEB-9835-EFB0930351E3}">
      <dgm:prSet/>
      <dgm:spPr/>
      <dgm:t>
        <a:bodyPr/>
        <a:lstStyle/>
        <a:p>
          <a:pPr rtl="1"/>
          <a:endParaRPr lang="he-IL"/>
        </a:p>
      </dgm:t>
    </dgm:pt>
    <dgm:pt modelId="{00810AB8-C7CD-4B6B-ABC7-A0A8B3C7C2B2}">
      <dgm:prSet phldrT="[טקסט]" custT="1"/>
      <dgm:spPr/>
      <dgm:t>
        <a:bodyPr/>
        <a:lstStyle/>
        <a:p>
          <a:pPr rtl="1"/>
          <a:r>
            <a:rPr lang="he-IL" sz="4400" dirty="0" smtClean="0"/>
            <a:t>אבן גיר + מים</a:t>
          </a:r>
          <a:endParaRPr lang="he-IL" sz="4400" dirty="0"/>
        </a:p>
      </dgm:t>
    </dgm:pt>
    <dgm:pt modelId="{8605F393-3D9E-404C-8D62-182F38DB9338}" type="parTrans" cxnId="{4FA1D2FE-E531-4CC8-A5FA-2062D9432B0E}">
      <dgm:prSet/>
      <dgm:spPr/>
      <dgm:t>
        <a:bodyPr/>
        <a:lstStyle/>
        <a:p>
          <a:pPr rtl="1"/>
          <a:endParaRPr lang="he-IL"/>
        </a:p>
      </dgm:t>
    </dgm:pt>
    <dgm:pt modelId="{01000F57-20FA-4E3E-A7E6-371C942CF035}" type="sibTrans" cxnId="{4FA1D2FE-E531-4CC8-A5FA-2062D9432B0E}">
      <dgm:prSet/>
      <dgm:spPr/>
      <dgm:t>
        <a:bodyPr/>
        <a:lstStyle/>
        <a:p>
          <a:pPr rtl="1"/>
          <a:endParaRPr lang="he-IL"/>
        </a:p>
      </dgm:t>
    </dgm:pt>
    <dgm:pt modelId="{C7B06129-CC86-4F2B-8F99-D02DA168FEFD}">
      <dgm:prSet phldrT="[טקסט]"/>
      <dgm:spPr/>
      <dgm:t>
        <a:bodyPr/>
        <a:lstStyle/>
        <a:p>
          <a:pPr rtl="1"/>
          <a:r>
            <a:rPr lang="he-IL" dirty="0" smtClean="0"/>
            <a:t>האבן נרטבת במים</a:t>
          </a:r>
          <a:endParaRPr lang="he-IL" dirty="0"/>
        </a:p>
      </dgm:t>
    </dgm:pt>
    <dgm:pt modelId="{DE437A9E-140F-4150-8562-23B59F70FDC5}" type="parTrans" cxnId="{472A4221-20F9-4809-8BE5-AB410B0A26DC}">
      <dgm:prSet/>
      <dgm:spPr/>
      <dgm:t>
        <a:bodyPr/>
        <a:lstStyle/>
        <a:p>
          <a:pPr rtl="1"/>
          <a:endParaRPr lang="he-IL"/>
        </a:p>
      </dgm:t>
    </dgm:pt>
    <dgm:pt modelId="{5491E059-F0E5-42E8-A5A3-6046643D67AB}" type="sibTrans" cxnId="{472A4221-20F9-4809-8BE5-AB410B0A26DC}">
      <dgm:prSet/>
      <dgm:spPr/>
      <dgm:t>
        <a:bodyPr/>
        <a:lstStyle/>
        <a:p>
          <a:pPr rtl="1"/>
          <a:endParaRPr lang="he-IL"/>
        </a:p>
      </dgm:t>
    </dgm:pt>
    <dgm:pt modelId="{5AC7C189-310B-4A1E-8B7F-66C273AE2597}">
      <dgm:prSet phldrT="[טקסט]"/>
      <dgm:spPr/>
      <dgm:t>
        <a:bodyPr/>
        <a:lstStyle/>
        <a:p>
          <a:pPr rtl="1"/>
          <a:r>
            <a:rPr lang="he-IL" dirty="0" smtClean="0"/>
            <a:t>לא נראה שינוי באבן</a:t>
          </a:r>
          <a:endParaRPr lang="he-IL" dirty="0"/>
        </a:p>
      </dgm:t>
    </dgm:pt>
    <dgm:pt modelId="{1D5B8209-7E7D-44DB-87F2-6CED1008E34D}" type="parTrans" cxnId="{F418679B-C42A-4C7F-994B-CDF9314328D4}">
      <dgm:prSet/>
      <dgm:spPr/>
      <dgm:t>
        <a:bodyPr/>
        <a:lstStyle/>
        <a:p>
          <a:pPr rtl="1"/>
          <a:endParaRPr lang="he-IL"/>
        </a:p>
      </dgm:t>
    </dgm:pt>
    <dgm:pt modelId="{6A5FB0B1-E0A7-41B4-B5BC-9765600BFC90}" type="sibTrans" cxnId="{F418679B-C42A-4C7F-994B-CDF9314328D4}">
      <dgm:prSet/>
      <dgm:spPr/>
      <dgm:t>
        <a:bodyPr/>
        <a:lstStyle/>
        <a:p>
          <a:pPr rtl="1"/>
          <a:endParaRPr lang="he-IL"/>
        </a:p>
      </dgm:t>
    </dgm:pt>
    <dgm:pt modelId="{D3433B86-7C0B-4343-9939-8D628350C10E}" type="pres">
      <dgm:prSet presAssocID="{09573F59-436F-4897-862E-1F76995C837C}" presName="Name0" presStyleCnt="0">
        <dgm:presLayoutVars>
          <dgm:dir/>
          <dgm:animLvl val="lvl"/>
          <dgm:resizeHandles val="exact"/>
        </dgm:presLayoutVars>
      </dgm:prSet>
      <dgm:spPr/>
      <dgm:t>
        <a:bodyPr/>
        <a:lstStyle/>
        <a:p>
          <a:pPr rtl="1"/>
          <a:endParaRPr lang="he-IL"/>
        </a:p>
      </dgm:t>
    </dgm:pt>
    <dgm:pt modelId="{A428C10F-5340-41E7-A6B6-3D59CE21BFA0}" type="pres">
      <dgm:prSet presAssocID="{492CB39E-E074-497B-8F54-45722E760D45}" presName="composite" presStyleCnt="0"/>
      <dgm:spPr/>
    </dgm:pt>
    <dgm:pt modelId="{28B26968-DE8C-4CFF-86B5-07D68B609BA0}" type="pres">
      <dgm:prSet presAssocID="{492CB39E-E074-497B-8F54-45722E760D45}" presName="parTx" presStyleLbl="alignNode1" presStyleIdx="0" presStyleCnt="2">
        <dgm:presLayoutVars>
          <dgm:chMax val="0"/>
          <dgm:chPref val="0"/>
          <dgm:bulletEnabled val="1"/>
        </dgm:presLayoutVars>
      </dgm:prSet>
      <dgm:spPr/>
      <dgm:t>
        <a:bodyPr/>
        <a:lstStyle/>
        <a:p>
          <a:pPr rtl="1"/>
          <a:endParaRPr lang="he-IL"/>
        </a:p>
      </dgm:t>
    </dgm:pt>
    <dgm:pt modelId="{64C22E55-D34D-4B67-97E6-F173BA237233}" type="pres">
      <dgm:prSet presAssocID="{492CB39E-E074-497B-8F54-45722E760D45}" presName="desTx" presStyleLbl="alignAccFollowNode1" presStyleIdx="0" presStyleCnt="2">
        <dgm:presLayoutVars>
          <dgm:bulletEnabled val="1"/>
        </dgm:presLayoutVars>
      </dgm:prSet>
      <dgm:spPr/>
      <dgm:t>
        <a:bodyPr/>
        <a:lstStyle/>
        <a:p>
          <a:pPr rtl="1"/>
          <a:endParaRPr lang="he-IL"/>
        </a:p>
      </dgm:t>
    </dgm:pt>
    <dgm:pt modelId="{4FA52441-8DEC-4353-A9ED-4313761EE664}" type="pres">
      <dgm:prSet presAssocID="{8747AEB6-F19F-47A0-88B0-98ACC0F7B31F}" presName="space" presStyleCnt="0"/>
      <dgm:spPr/>
    </dgm:pt>
    <dgm:pt modelId="{9711ADAE-DDDB-4588-A73F-BE02DB3189A4}" type="pres">
      <dgm:prSet presAssocID="{00810AB8-C7CD-4B6B-ABC7-A0A8B3C7C2B2}" presName="composite" presStyleCnt="0"/>
      <dgm:spPr/>
    </dgm:pt>
    <dgm:pt modelId="{41982F5B-B6B7-4C7D-A5FF-54DC29422ADB}" type="pres">
      <dgm:prSet presAssocID="{00810AB8-C7CD-4B6B-ABC7-A0A8B3C7C2B2}" presName="parTx" presStyleLbl="alignNode1" presStyleIdx="1" presStyleCnt="2">
        <dgm:presLayoutVars>
          <dgm:chMax val="0"/>
          <dgm:chPref val="0"/>
          <dgm:bulletEnabled val="1"/>
        </dgm:presLayoutVars>
      </dgm:prSet>
      <dgm:spPr/>
      <dgm:t>
        <a:bodyPr/>
        <a:lstStyle/>
        <a:p>
          <a:pPr rtl="1"/>
          <a:endParaRPr lang="he-IL"/>
        </a:p>
      </dgm:t>
    </dgm:pt>
    <dgm:pt modelId="{455D3CAD-94AB-4C2F-8AD9-0A03641C0623}" type="pres">
      <dgm:prSet presAssocID="{00810AB8-C7CD-4B6B-ABC7-A0A8B3C7C2B2}" presName="desTx" presStyleLbl="alignAccFollowNode1" presStyleIdx="1" presStyleCnt="2">
        <dgm:presLayoutVars>
          <dgm:bulletEnabled val="1"/>
        </dgm:presLayoutVars>
      </dgm:prSet>
      <dgm:spPr/>
      <dgm:t>
        <a:bodyPr/>
        <a:lstStyle/>
        <a:p>
          <a:pPr rtl="1"/>
          <a:endParaRPr lang="he-IL"/>
        </a:p>
      </dgm:t>
    </dgm:pt>
  </dgm:ptLst>
  <dgm:cxnLst>
    <dgm:cxn modelId="{E5619506-69FE-4D82-90B6-3886E597509F}" type="presOf" srcId="{00810AB8-C7CD-4B6B-ABC7-A0A8B3C7C2B2}" destId="{41982F5B-B6B7-4C7D-A5FF-54DC29422ADB}" srcOrd="0" destOrd="0" presId="urn:microsoft.com/office/officeart/2005/8/layout/hList1"/>
    <dgm:cxn modelId="{20BDC53B-C787-4F7E-AA5B-F5390B946409}" type="presOf" srcId="{5AC7C189-310B-4A1E-8B7F-66C273AE2597}" destId="{455D3CAD-94AB-4C2F-8AD9-0A03641C0623}" srcOrd="0" destOrd="1" presId="urn:microsoft.com/office/officeart/2005/8/layout/hList1"/>
    <dgm:cxn modelId="{746FB99F-F6DF-4AEB-9835-EFB0930351E3}" srcId="{492CB39E-E074-497B-8F54-45722E760D45}" destId="{8A315CDA-AC67-4341-B1B1-8C8CA6E74A43}" srcOrd="1" destOrd="0" parTransId="{06A00606-01F4-4604-85FD-0267BB0C9965}" sibTransId="{2ABC2CC3-5648-4BAB-9D7A-9CD880345FFC}"/>
    <dgm:cxn modelId="{1F52BBD9-C117-4218-A82F-3777A5A7FED7}" srcId="{492CB39E-E074-497B-8F54-45722E760D45}" destId="{F868AD7A-4EDA-4818-9ABD-ED42395AB3B3}" srcOrd="0" destOrd="0" parTransId="{F47CE809-35C1-4A6A-94EB-DAD933AE6CEA}" sibTransId="{1D2F3C42-9AF0-4CAA-A923-29FEECDE9327}"/>
    <dgm:cxn modelId="{03F464D0-81D0-4597-9324-11ADB55AD9D8}" type="presOf" srcId="{F868AD7A-4EDA-4818-9ABD-ED42395AB3B3}" destId="{64C22E55-D34D-4B67-97E6-F173BA237233}" srcOrd="0" destOrd="0" presId="urn:microsoft.com/office/officeart/2005/8/layout/hList1"/>
    <dgm:cxn modelId="{B950166A-FF15-4D4F-B5A8-A3E3458D6748}" type="presOf" srcId="{C7B06129-CC86-4F2B-8F99-D02DA168FEFD}" destId="{455D3CAD-94AB-4C2F-8AD9-0A03641C0623}" srcOrd="0" destOrd="0" presId="urn:microsoft.com/office/officeart/2005/8/layout/hList1"/>
    <dgm:cxn modelId="{7674D536-87C9-4F44-A301-4745E72CB0C2}" type="presOf" srcId="{492CB39E-E074-497B-8F54-45722E760D45}" destId="{28B26968-DE8C-4CFF-86B5-07D68B609BA0}" srcOrd="0" destOrd="0" presId="urn:microsoft.com/office/officeart/2005/8/layout/hList1"/>
    <dgm:cxn modelId="{F418679B-C42A-4C7F-994B-CDF9314328D4}" srcId="{00810AB8-C7CD-4B6B-ABC7-A0A8B3C7C2B2}" destId="{5AC7C189-310B-4A1E-8B7F-66C273AE2597}" srcOrd="1" destOrd="0" parTransId="{1D5B8209-7E7D-44DB-87F2-6CED1008E34D}" sibTransId="{6A5FB0B1-E0A7-41B4-B5BC-9765600BFC90}"/>
    <dgm:cxn modelId="{09C39A1C-8ECB-46D0-BEC9-671FFF543A51}" type="presOf" srcId="{09573F59-436F-4897-862E-1F76995C837C}" destId="{D3433B86-7C0B-4343-9939-8D628350C10E}" srcOrd="0" destOrd="0" presId="urn:microsoft.com/office/officeart/2005/8/layout/hList1"/>
    <dgm:cxn modelId="{5EEBE863-EF00-47FA-9A12-704903102222}" srcId="{09573F59-436F-4897-862E-1F76995C837C}" destId="{492CB39E-E074-497B-8F54-45722E760D45}" srcOrd="0" destOrd="0" parTransId="{BFCF916F-9505-445E-85F3-AF81CA123259}" sibTransId="{8747AEB6-F19F-47A0-88B0-98ACC0F7B31F}"/>
    <dgm:cxn modelId="{4FA1D2FE-E531-4CC8-A5FA-2062D9432B0E}" srcId="{09573F59-436F-4897-862E-1F76995C837C}" destId="{00810AB8-C7CD-4B6B-ABC7-A0A8B3C7C2B2}" srcOrd="1" destOrd="0" parTransId="{8605F393-3D9E-404C-8D62-182F38DB9338}" sibTransId="{01000F57-20FA-4E3E-A7E6-371C942CF035}"/>
    <dgm:cxn modelId="{472A4221-20F9-4809-8BE5-AB410B0A26DC}" srcId="{00810AB8-C7CD-4B6B-ABC7-A0A8B3C7C2B2}" destId="{C7B06129-CC86-4F2B-8F99-D02DA168FEFD}" srcOrd="0" destOrd="0" parTransId="{DE437A9E-140F-4150-8562-23B59F70FDC5}" sibTransId="{5491E059-F0E5-42E8-A5A3-6046643D67AB}"/>
    <dgm:cxn modelId="{19BB383F-4915-4F88-B0C5-638D0E3E5775}" type="presOf" srcId="{8A315CDA-AC67-4341-B1B1-8C8CA6E74A43}" destId="{64C22E55-D34D-4B67-97E6-F173BA237233}" srcOrd="0" destOrd="1" presId="urn:microsoft.com/office/officeart/2005/8/layout/hList1"/>
    <dgm:cxn modelId="{D768909B-46CD-4FD0-99BD-3D591ACB02EF}" type="presParOf" srcId="{D3433B86-7C0B-4343-9939-8D628350C10E}" destId="{A428C10F-5340-41E7-A6B6-3D59CE21BFA0}" srcOrd="0" destOrd="0" presId="urn:microsoft.com/office/officeart/2005/8/layout/hList1"/>
    <dgm:cxn modelId="{74F80408-5C44-48CA-8E1C-660CD15DCE90}" type="presParOf" srcId="{A428C10F-5340-41E7-A6B6-3D59CE21BFA0}" destId="{28B26968-DE8C-4CFF-86B5-07D68B609BA0}" srcOrd="0" destOrd="0" presId="urn:microsoft.com/office/officeart/2005/8/layout/hList1"/>
    <dgm:cxn modelId="{2350940C-0233-474F-BE14-40D0E3C4B022}" type="presParOf" srcId="{A428C10F-5340-41E7-A6B6-3D59CE21BFA0}" destId="{64C22E55-D34D-4B67-97E6-F173BA237233}" srcOrd="1" destOrd="0" presId="urn:microsoft.com/office/officeart/2005/8/layout/hList1"/>
    <dgm:cxn modelId="{D79D8E26-6E02-4695-9AD1-26A4648F4B5E}" type="presParOf" srcId="{D3433B86-7C0B-4343-9939-8D628350C10E}" destId="{4FA52441-8DEC-4353-A9ED-4313761EE664}" srcOrd="1" destOrd="0" presId="urn:microsoft.com/office/officeart/2005/8/layout/hList1"/>
    <dgm:cxn modelId="{9C9E8F3D-E349-44FF-836C-A40FCE171A72}" type="presParOf" srcId="{D3433B86-7C0B-4343-9939-8D628350C10E}" destId="{9711ADAE-DDDB-4588-A73F-BE02DB3189A4}" srcOrd="2" destOrd="0" presId="urn:microsoft.com/office/officeart/2005/8/layout/hList1"/>
    <dgm:cxn modelId="{4812BFD8-83BD-43EF-B796-E2C61977A887}" type="presParOf" srcId="{9711ADAE-DDDB-4588-A73F-BE02DB3189A4}" destId="{41982F5B-B6B7-4C7D-A5FF-54DC29422ADB}" srcOrd="0" destOrd="0" presId="urn:microsoft.com/office/officeart/2005/8/layout/hList1"/>
    <dgm:cxn modelId="{5FEA8752-9219-47E2-A346-D19F209BAE59}" type="presParOf" srcId="{9711ADAE-DDDB-4588-A73F-BE02DB3189A4}" destId="{455D3CAD-94AB-4C2F-8AD9-0A03641C062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AC359FE-F954-4E0F-8CF9-D7B3A454C48A}" type="doc">
      <dgm:prSet loTypeId="urn:microsoft.com/office/officeart/2005/8/layout/hierarchy1" loCatId="hierarchy" qsTypeId="urn:microsoft.com/office/officeart/2005/8/quickstyle/3d2" qsCatId="3D" csTypeId="urn:microsoft.com/office/officeart/2005/8/colors/accent1_2" csCatId="accent1" phldr="1"/>
      <dgm:spPr/>
      <dgm:t>
        <a:bodyPr/>
        <a:lstStyle/>
        <a:p>
          <a:pPr rtl="1"/>
          <a:endParaRPr lang="he-IL"/>
        </a:p>
      </dgm:t>
    </dgm:pt>
    <dgm:pt modelId="{FA017197-BD71-41F3-B20C-BF3879A32E18}">
      <dgm:prSet phldrT="[טקסט]"/>
      <dgm:spPr/>
      <dgm:t>
        <a:bodyPr/>
        <a:lstStyle/>
        <a:p>
          <a:pPr rtl="1"/>
          <a:r>
            <a:rPr lang="he-IL" dirty="0" smtClean="0"/>
            <a:t>סוגי בליה</a:t>
          </a:r>
          <a:endParaRPr lang="he-IL" dirty="0"/>
        </a:p>
      </dgm:t>
    </dgm:pt>
    <dgm:pt modelId="{D4B8CEF2-D93F-4554-93FC-281A8480E10D}" type="parTrans" cxnId="{14307625-DC92-4742-A70E-407F63494810}">
      <dgm:prSet/>
      <dgm:spPr/>
      <dgm:t>
        <a:bodyPr/>
        <a:lstStyle/>
        <a:p>
          <a:pPr rtl="1"/>
          <a:endParaRPr lang="he-IL"/>
        </a:p>
      </dgm:t>
    </dgm:pt>
    <dgm:pt modelId="{754B592D-7230-45DE-92C1-E4A7C43F5BA2}" type="sibTrans" cxnId="{14307625-DC92-4742-A70E-407F63494810}">
      <dgm:prSet/>
      <dgm:spPr/>
      <dgm:t>
        <a:bodyPr/>
        <a:lstStyle/>
        <a:p>
          <a:pPr rtl="1"/>
          <a:endParaRPr lang="he-IL"/>
        </a:p>
      </dgm:t>
    </dgm:pt>
    <dgm:pt modelId="{4E18BEEC-35F0-4B77-BF7C-80DDF7EC2088}">
      <dgm:prSet phldrT="[טקסט]"/>
      <dgm:spPr/>
      <dgm:t>
        <a:bodyPr/>
        <a:lstStyle/>
        <a:p>
          <a:pPr rtl="1"/>
          <a:r>
            <a:rPr lang="he-IL" dirty="0" smtClean="0"/>
            <a:t>בליה כימית</a:t>
          </a:r>
          <a:endParaRPr lang="he-IL" dirty="0"/>
        </a:p>
      </dgm:t>
    </dgm:pt>
    <dgm:pt modelId="{9EF3920C-5C48-44D2-A1BA-EB7A21997B4E}" type="parTrans" cxnId="{2FF564C3-A966-42A0-AD12-F18B83E41764}">
      <dgm:prSet/>
      <dgm:spPr/>
      <dgm:t>
        <a:bodyPr/>
        <a:lstStyle/>
        <a:p>
          <a:pPr rtl="1"/>
          <a:endParaRPr lang="he-IL"/>
        </a:p>
      </dgm:t>
    </dgm:pt>
    <dgm:pt modelId="{B1A65388-D3FD-4848-902C-00AF4E6D4552}" type="sibTrans" cxnId="{2FF564C3-A966-42A0-AD12-F18B83E41764}">
      <dgm:prSet/>
      <dgm:spPr/>
      <dgm:t>
        <a:bodyPr/>
        <a:lstStyle/>
        <a:p>
          <a:pPr rtl="1"/>
          <a:endParaRPr lang="he-IL"/>
        </a:p>
      </dgm:t>
    </dgm:pt>
    <dgm:pt modelId="{EE883634-C732-46E7-97C4-221BA0858377}">
      <dgm:prSet phldrT="[טקסט]"/>
      <dgm:spPr/>
      <dgm:t>
        <a:bodyPr/>
        <a:lstStyle/>
        <a:p>
          <a:pPr rtl="1"/>
          <a:r>
            <a:rPr lang="he-IL" dirty="0" smtClean="0"/>
            <a:t>?</a:t>
          </a:r>
          <a:endParaRPr lang="he-IL" dirty="0"/>
        </a:p>
      </dgm:t>
    </dgm:pt>
    <dgm:pt modelId="{D86B3E16-0CF2-41D1-AB29-91521485A35A}" type="parTrans" cxnId="{AB48A1FB-A816-4AE6-BDF3-CD2DBF24081C}">
      <dgm:prSet/>
      <dgm:spPr/>
      <dgm:t>
        <a:bodyPr/>
        <a:lstStyle/>
        <a:p>
          <a:pPr rtl="1"/>
          <a:endParaRPr lang="he-IL"/>
        </a:p>
      </dgm:t>
    </dgm:pt>
    <dgm:pt modelId="{38389BDC-ECDB-4240-8EFA-6C7DF821B125}" type="sibTrans" cxnId="{AB48A1FB-A816-4AE6-BDF3-CD2DBF24081C}">
      <dgm:prSet/>
      <dgm:spPr/>
      <dgm:t>
        <a:bodyPr/>
        <a:lstStyle/>
        <a:p>
          <a:pPr rtl="1"/>
          <a:endParaRPr lang="he-IL"/>
        </a:p>
      </dgm:t>
    </dgm:pt>
    <dgm:pt modelId="{D3242892-67F7-43B7-9A33-C1AEB0897D8B}">
      <dgm:prSet phldrT="[טקסט]"/>
      <dgm:spPr/>
      <dgm:t>
        <a:bodyPr/>
        <a:lstStyle/>
        <a:p>
          <a:pPr rtl="1"/>
          <a:r>
            <a:rPr lang="he-IL" dirty="0" smtClean="0"/>
            <a:t>בליה מכנית</a:t>
          </a:r>
          <a:endParaRPr lang="he-IL" dirty="0"/>
        </a:p>
      </dgm:t>
    </dgm:pt>
    <dgm:pt modelId="{51CE5D76-CF72-43B4-85E7-5BC88E374B11}" type="parTrans" cxnId="{FC8B8E60-6513-4AA1-98A4-0B5178A3D30B}">
      <dgm:prSet/>
      <dgm:spPr/>
      <dgm:t>
        <a:bodyPr/>
        <a:lstStyle/>
        <a:p>
          <a:pPr rtl="1"/>
          <a:endParaRPr lang="he-IL"/>
        </a:p>
      </dgm:t>
    </dgm:pt>
    <dgm:pt modelId="{485A221D-CFA6-4122-AEC5-3DA59346FE79}" type="sibTrans" cxnId="{FC8B8E60-6513-4AA1-98A4-0B5178A3D30B}">
      <dgm:prSet/>
      <dgm:spPr/>
      <dgm:t>
        <a:bodyPr/>
        <a:lstStyle/>
        <a:p>
          <a:pPr rtl="1"/>
          <a:endParaRPr lang="he-IL"/>
        </a:p>
      </dgm:t>
    </dgm:pt>
    <dgm:pt modelId="{C589FCCB-48C4-4206-AFC7-4FB201AD0DC4}">
      <dgm:prSet phldrT="[טקסט]"/>
      <dgm:spPr/>
      <dgm:t>
        <a:bodyPr/>
        <a:lstStyle/>
        <a:p>
          <a:pPr rtl="1"/>
          <a:r>
            <a:rPr lang="he-IL" dirty="0" smtClean="0"/>
            <a:t>?</a:t>
          </a:r>
          <a:endParaRPr lang="he-IL" dirty="0"/>
        </a:p>
      </dgm:t>
    </dgm:pt>
    <dgm:pt modelId="{C1DFDD94-D627-4A24-9122-58511FE2476A}" type="parTrans" cxnId="{EE7B0DA8-D8FA-4B73-BC54-A18980FF3B99}">
      <dgm:prSet/>
      <dgm:spPr/>
      <dgm:t>
        <a:bodyPr/>
        <a:lstStyle/>
        <a:p>
          <a:pPr rtl="1"/>
          <a:endParaRPr lang="he-IL"/>
        </a:p>
      </dgm:t>
    </dgm:pt>
    <dgm:pt modelId="{436EF5FC-3E38-4A7E-8F95-B058DB1C1AEA}" type="sibTrans" cxnId="{EE7B0DA8-D8FA-4B73-BC54-A18980FF3B99}">
      <dgm:prSet/>
      <dgm:spPr/>
      <dgm:t>
        <a:bodyPr/>
        <a:lstStyle/>
        <a:p>
          <a:pPr rtl="1"/>
          <a:endParaRPr lang="he-IL"/>
        </a:p>
      </dgm:t>
    </dgm:pt>
    <dgm:pt modelId="{9A0B831C-FD7A-49E0-B1B8-4F1172AC7618}" type="pres">
      <dgm:prSet presAssocID="{4AC359FE-F954-4E0F-8CF9-D7B3A454C48A}" presName="hierChild1" presStyleCnt="0">
        <dgm:presLayoutVars>
          <dgm:chPref val="1"/>
          <dgm:dir/>
          <dgm:animOne val="branch"/>
          <dgm:animLvl val="lvl"/>
          <dgm:resizeHandles/>
        </dgm:presLayoutVars>
      </dgm:prSet>
      <dgm:spPr/>
      <dgm:t>
        <a:bodyPr/>
        <a:lstStyle/>
        <a:p>
          <a:pPr rtl="1"/>
          <a:endParaRPr lang="he-IL"/>
        </a:p>
      </dgm:t>
    </dgm:pt>
    <dgm:pt modelId="{69A99BDC-7B67-4A33-8A66-6364390B96A7}" type="pres">
      <dgm:prSet presAssocID="{FA017197-BD71-41F3-B20C-BF3879A32E18}" presName="hierRoot1" presStyleCnt="0"/>
      <dgm:spPr/>
    </dgm:pt>
    <dgm:pt modelId="{1F0D5B3D-37E5-43A0-BD10-646B94941777}" type="pres">
      <dgm:prSet presAssocID="{FA017197-BD71-41F3-B20C-BF3879A32E18}" presName="composite" presStyleCnt="0"/>
      <dgm:spPr/>
    </dgm:pt>
    <dgm:pt modelId="{761B785E-3BD9-4FB3-B2DE-CC490A15CE03}" type="pres">
      <dgm:prSet presAssocID="{FA017197-BD71-41F3-B20C-BF3879A32E18}" presName="background" presStyleLbl="node0" presStyleIdx="0" presStyleCnt="1"/>
      <dgm:spPr/>
    </dgm:pt>
    <dgm:pt modelId="{4BAEA2B1-91CC-4A03-ACC5-DFE621B5FA47}" type="pres">
      <dgm:prSet presAssocID="{FA017197-BD71-41F3-B20C-BF3879A32E18}" presName="text" presStyleLbl="fgAcc0" presStyleIdx="0" presStyleCnt="1">
        <dgm:presLayoutVars>
          <dgm:chPref val="3"/>
        </dgm:presLayoutVars>
      </dgm:prSet>
      <dgm:spPr/>
      <dgm:t>
        <a:bodyPr/>
        <a:lstStyle/>
        <a:p>
          <a:pPr rtl="1"/>
          <a:endParaRPr lang="he-IL"/>
        </a:p>
      </dgm:t>
    </dgm:pt>
    <dgm:pt modelId="{47E00FD1-FC00-4BC7-8FE1-940F145EFC25}" type="pres">
      <dgm:prSet presAssocID="{FA017197-BD71-41F3-B20C-BF3879A32E18}" presName="hierChild2" presStyleCnt="0"/>
      <dgm:spPr/>
    </dgm:pt>
    <dgm:pt modelId="{DF908226-3C74-43DC-88C5-E2CFFE8B7A02}" type="pres">
      <dgm:prSet presAssocID="{9EF3920C-5C48-44D2-A1BA-EB7A21997B4E}" presName="Name10" presStyleLbl="parChTrans1D2" presStyleIdx="0" presStyleCnt="2"/>
      <dgm:spPr/>
      <dgm:t>
        <a:bodyPr/>
        <a:lstStyle/>
        <a:p>
          <a:pPr rtl="1"/>
          <a:endParaRPr lang="he-IL"/>
        </a:p>
      </dgm:t>
    </dgm:pt>
    <dgm:pt modelId="{107654E1-2916-4850-A123-D6A39C4E7372}" type="pres">
      <dgm:prSet presAssocID="{4E18BEEC-35F0-4B77-BF7C-80DDF7EC2088}" presName="hierRoot2" presStyleCnt="0"/>
      <dgm:spPr/>
    </dgm:pt>
    <dgm:pt modelId="{5A5CF888-346D-4C9D-BEB2-20FBE46C625F}" type="pres">
      <dgm:prSet presAssocID="{4E18BEEC-35F0-4B77-BF7C-80DDF7EC2088}" presName="composite2" presStyleCnt="0"/>
      <dgm:spPr/>
    </dgm:pt>
    <dgm:pt modelId="{C198E087-0EC5-4ADC-B411-E38E026DC7ED}" type="pres">
      <dgm:prSet presAssocID="{4E18BEEC-35F0-4B77-BF7C-80DDF7EC2088}" presName="background2" presStyleLbl="node2" presStyleIdx="0" presStyleCnt="2"/>
      <dgm:spPr/>
    </dgm:pt>
    <dgm:pt modelId="{70C61E37-3025-4DD5-8832-5A27E000DBBF}" type="pres">
      <dgm:prSet presAssocID="{4E18BEEC-35F0-4B77-BF7C-80DDF7EC2088}" presName="text2" presStyleLbl="fgAcc2" presStyleIdx="0" presStyleCnt="2">
        <dgm:presLayoutVars>
          <dgm:chPref val="3"/>
        </dgm:presLayoutVars>
      </dgm:prSet>
      <dgm:spPr/>
      <dgm:t>
        <a:bodyPr/>
        <a:lstStyle/>
        <a:p>
          <a:pPr rtl="1"/>
          <a:endParaRPr lang="he-IL"/>
        </a:p>
      </dgm:t>
    </dgm:pt>
    <dgm:pt modelId="{AFC1FE83-A9D7-40C5-AD4F-F0B08B0B89C9}" type="pres">
      <dgm:prSet presAssocID="{4E18BEEC-35F0-4B77-BF7C-80DDF7EC2088}" presName="hierChild3" presStyleCnt="0"/>
      <dgm:spPr/>
    </dgm:pt>
    <dgm:pt modelId="{148AF161-9988-4092-96CB-1D69E0270932}" type="pres">
      <dgm:prSet presAssocID="{D86B3E16-0CF2-41D1-AB29-91521485A35A}" presName="Name17" presStyleLbl="parChTrans1D3" presStyleIdx="0" presStyleCnt="2"/>
      <dgm:spPr/>
      <dgm:t>
        <a:bodyPr/>
        <a:lstStyle/>
        <a:p>
          <a:pPr rtl="1"/>
          <a:endParaRPr lang="he-IL"/>
        </a:p>
      </dgm:t>
    </dgm:pt>
    <dgm:pt modelId="{69F9CC45-22E5-433A-8C6F-B1ACEE1A01B4}" type="pres">
      <dgm:prSet presAssocID="{EE883634-C732-46E7-97C4-221BA0858377}" presName="hierRoot3" presStyleCnt="0"/>
      <dgm:spPr/>
    </dgm:pt>
    <dgm:pt modelId="{1E1BD2B9-EFC4-4F7A-8529-B612DD18FB5C}" type="pres">
      <dgm:prSet presAssocID="{EE883634-C732-46E7-97C4-221BA0858377}" presName="composite3" presStyleCnt="0"/>
      <dgm:spPr/>
    </dgm:pt>
    <dgm:pt modelId="{9A272E1B-D368-41C3-A9B7-EA38F15B45CD}" type="pres">
      <dgm:prSet presAssocID="{EE883634-C732-46E7-97C4-221BA0858377}" presName="background3" presStyleLbl="node3" presStyleIdx="0" presStyleCnt="2"/>
      <dgm:spPr/>
    </dgm:pt>
    <dgm:pt modelId="{745AEBFC-6D4A-4835-A779-D81408D8E425}" type="pres">
      <dgm:prSet presAssocID="{EE883634-C732-46E7-97C4-221BA0858377}" presName="text3" presStyleLbl="fgAcc3" presStyleIdx="0" presStyleCnt="2">
        <dgm:presLayoutVars>
          <dgm:chPref val="3"/>
        </dgm:presLayoutVars>
      </dgm:prSet>
      <dgm:spPr/>
      <dgm:t>
        <a:bodyPr/>
        <a:lstStyle/>
        <a:p>
          <a:pPr rtl="1"/>
          <a:endParaRPr lang="he-IL"/>
        </a:p>
      </dgm:t>
    </dgm:pt>
    <dgm:pt modelId="{70DC9C7D-C2E9-41B8-B632-512BDF33477B}" type="pres">
      <dgm:prSet presAssocID="{EE883634-C732-46E7-97C4-221BA0858377}" presName="hierChild4" presStyleCnt="0"/>
      <dgm:spPr/>
    </dgm:pt>
    <dgm:pt modelId="{24509BC0-FFBB-475B-AF41-92357F477F56}" type="pres">
      <dgm:prSet presAssocID="{51CE5D76-CF72-43B4-85E7-5BC88E374B11}" presName="Name10" presStyleLbl="parChTrans1D2" presStyleIdx="1" presStyleCnt="2"/>
      <dgm:spPr/>
      <dgm:t>
        <a:bodyPr/>
        <a:lstStyle/>
        <a:p>
          <a:pPr rtl="1"/>
          <a:endParaRPr lang="he-IL"/>
        </a:p>
      </dgm:t>
    </dgm:pt>
    <dgm:pt modelId="{E11551C9-513A-44A1-BA47-41FC6D49921E}" type="pres">
      <dgm:prSet presAssocID="{D3242892-67F7-43B7-9A33-C1AEB0897D8B}" presName="hierRoot2" presStyleCnt="0"/>
      <dgm:spPr/>
    </dgm:pt>
    <dgm:pt modelId="{4EEF8276-855D-4BC3-973F-B1BDDFC02223}" type="pres">
      <dgm:prSet presAssocID="{D3242892-67F7-43B7-9A33-C1AEB0897D8B}" presName="composite2" presStyleCnt="0"/>
      <dgm:spPr/>
    </dgm:pt>
    <dgm:pt modelId="{C367AC33-67C6-4710-BBBA-2D601B440BF0}" type="pres">
      <dgm:prSet presAssocID="{D3242892-67F7-43B7-9A33-C1AEB0897D8B}" presName="background2" presStyleLbl="node2" presStyleIdx="1" presStyleCnt="2"/>
      <dgm:spPr/>
    </dgm:pt>
    <dgm:pt modelId="{AAE43ABB-7AEE-489F-B121-443BED26B1A2}" type="pres">
      <dgm:prSet presAssocID="{D3242892-67F7-43B7-9A33-C1AEB0897D8B}" presName="text2" presStyleLbl="fgAcc2" presStyleIdx="1" presStyleCnt="2">
        <dgm:presLayoutVars>
          <dgm:chPref val="3"/>
        </dgm:presLayoutVars>
      </dgm:prSet>
      <dgm:spPr/>
      <dgm:t>
        <a:bodyPr/>
        <a:lstStyle/>
        <a:p>
          <a:pPr rtl="1"/>
          <a:endParaRPr lang="he-IL"/>
        </a:p>
      </dgm:t>
    </dgm:pt>
    <dgm:pt modelId="{DF905B04-CB30-47E0-9805-077E26F3163B}" type="pres">
      <dgm:prSet presAssocID="{D3242892-67F7-43B7-9A33-C1AEB0897D8B}" presName="hierChild3" presStyleCnt="0"/>
      <dgm:spPr/>
    </dgm:pt>
    <dgm:pt modelId="{AD161343-0941-46C9-B846-DE04AA171CBB}" type="pres">
      <dgm:prSet presAssocID="{C1DFDD94-D627-4A24-9122-58511FE2476A}" presName="Name17" presStyleLbl="parChTrans1D3" presStyleIdx="1" presStyleCnt="2"/>
      <dgm:spPr/>
      <dgm:t>
        <a:bodyPr/>
        <a:lstStyle/>
        <a:p>
          <a:pPr rtl="1"/>
          <a:endParaRPr lang="he-IL"/>
        </a:p>
      </dgm:t>
    </dgm:pt>
    <dgm:pt modelId="{62F2C82D-0E86-46B4-82F4-CC4A3326091B}" type="pres">
      <dgm:prSet presAssocID="{C589FCCB-48C4-4206-AFC7-4FB201AD0DC4}" presName="hierRoot3" presStyleCnt="0"/>
      <dgm:spPr/>
    </dgm:pt>
    <dgm:pt modelId="{D5BDCBAB-E7F4-4A0E-B852-2C5C3AAB7E0C}" type="pres">
      <dgm:prSet presAssocID="{C589FCCB-48C4-4206-AFC7-4FB201AD0DC4}" presName="composite3" presStyleCnt="0"/>
      <dgm:spPr/>
    </dgm:pt>
    <dgm:pt modelId="{EAFB7173-3EE1-40C0-A8C0-7C105976EC92}" type="pres">
      <dgm:prSet presAssocID="{C589FCCB-48C4-4206-AFC7-4FB201AD0DC4}" presName="background3" presStyleLbl="node3" presStyleIdx="1" presStyleCnt="2"/>
      <dgm:spPr/>
    </dgm:pt>
    <dgm:pt modelId="{3DE88202-2E27-4489-A77E-A61CB8F3DE77}" type="pres">
      <dgm:prSet presAssocID="{C589FCCB-48C4-4206-AFC7-4FB201AD0DC4}" presName="text3" presStyleLbl="fgAcc3" presStyleIdx="1" presStyleCnt="2">
        <dgm:presLayoutVars>
          <dgm:chPref val="3"/>
        </dgm:presLayoutVars>
      </dgm:prSet>
      <dgm:spPr/>
      <dgm:t>
        <a:bodyPr/>
        <a:lstStyle/>
        <a:p>
          <a:pPr rtl="1"/>
          <a:endParaRPr lang="he-IL"/>
        </a:p>
      </dgm:t>
    </dgm:pt>
    <dgm:pt modelId="{03C499E3-AC37-498F-AB53-227B0DA53B2D}" type="pres">
      <dgm:prSet presAssocID="{C589FCCB-48C4-4206-AFC7-4FB201AD0DC4}" presName="hierChild4" presStyleCnt="0"/>
      <dgm:spPr/>
    </dgm:pt>
  </dgm:ptLst>
  <dgm:cxnLst>
    <dgm:cxn modelId="{473D4CAA-B2AA-4B7B-A8BB-A92D1F803D3E}" type="presOf" srcId="{EE883634-C732-46E7-97C4-221BA0858377}" destId="{745AEBFC-6D4A-4835-A779-D81408D8E425}" srcOrd="0" destOrd="0" presId="urn:microsoft.com/office/officeart/2005/8/layout/hierarchy1"/>
    <dgm:cxn modelId="{3E447195-11B0-4921-9C68-2AE3F426F386}" type="presOf" srcId="{9EF3920C-5C48-44D2-A1BA-EB7A21997B4E}" destId="{DF908226-3C74-43DC-88C5-E2CFFE8B7A02}" srcOrd="0" destOrd="0" presId="urn:microsoft.com/office/officeart/2005/8/layout/hierarchy1"/>
    <dgm:cxn modelId="{2FF564C3-A966-42A0-AD12-F18B83E41764}" srcId="{FA017197-BD71-41F3-B20C-BF3879A32E18}" destId="{4E18BEEC-35F0-4B77-BF7C-80DDF7EC2088}" srcOrd="0" destOrd="0" parTransId="{9EF3920C-5C48-44D2-A1BA-EB7A21997B4E}" sibTransId="{B1A65388-D3FD-4848-902C-00AF4E6D4552}"/>
    <dgm:cxn modelId="{FC8B8E60-6513-4AA1-98A4-0B5178A3D30B}" srcId="{FA017197-BD71-41F3-B20C-BF3879A32E18}" destId="{D3242892-67F7-43B7-9A33-C1AEB0897D8B}" srcOrd="1" destOrd="0" parTransId="{51CE5D76-CF72-43B4-85E7-5BC88E374B11}" sibTransId="{485A221D-CFA6-4122-AEC5-3DA59346FE79}"/>
    <dgm:cxn modelId="{682A88E1-B4D0-4DA9-BA29-645A80A52FBF}" type="presOf" srcId="{D3242892-67F7-43B7-9A33-C1AEB0897D8B}" destId="{AAE43ABB-7AEE-489F-B121-443BED26B1A2}" srcOrd="0" destOrd="0" presId="urn:microsoft.com/office/officeart/2005/8/layout/hierarchy1"/>
    <dgm:cxn modelId="{4F4897E8-1C5C-4C18-8A13-DFD414D10E03}" type="presOf" srcId="{D86B3E16-0CF2-41D1-AB29-91521485A35A}" destId="{148AF161-9988-4092-96CB-1D69E0270932}" srcOrd="0" destOrd="0" presId="urn:microsoft.com/office/officeart/2005/8/layout/hierarchy1"/>
    <dgm:cxn modelId="{14307625-DC92-4742-A70E-407F63494810}" srcId="{4AC359FE-F954-4E0F-8CF9-D7B3A454C48A}" destId="{FA017197-BD71-41F3-B20C-BF3879A32E18}" srcOrd="0" destOrd="0" parTransId="{D4B8CEF2-D93F-4554-93FC-281A8480E10D}" sibTransId="{754B592D-7230-45DE-92C1-E4A7C43F5BA2}"/>
    <dgm:cxn modelId="{9539C77B-8CFA-4C62-8D31-B4BDAD6D54A0}" type="presOf" srcId="{C1DFDD94-D627-4A24-9122-58511FE2476A}" destId="{AD161343-0941-46C9-B846-DE04AA171CBB}" srcOrd="0" destOrd="0" presId="urn:microsoft.com/office/officeart/2005/8/layout/hierarchy1"/>
    <dgm:cxn modelId="{C4B455E3-F4A4-4E90-98B0-07556E7C50BD}" type="presOf" srcId="{51CE5D76-CF72-43B4-85E7-5BC88E374B11}" destId="{24509BC0-FFBB-475B-AF41-92357F477F56}" srcOrd="0" destOrd="0" presId="urn:microsoft.com/office/officeart/2005/8/layout/hierarchy1"/>
    <dgm:cxn modelId="{F31B8FE7-CB69-4784-8F90-01AE454129CA}" type="presOf" srcId="{4AC359FE-F954-4E0F-8CF9-D7B3A454C48A}" destId="{9A0B831C-FD7A-49E0-B1B8-4F1172AC7618}" srcOrd="0" destOrd="0" presId="urn:microsoft.com/office/officeart/2005/8/layout/hierarchy1"/>
    <dgm:cxn modelId="{62142A18-2B62-405A-8464-68E6C6475A2D}" type="presOf" srcId="{C589FCCB-48C4-4206-AFC7-4FB201AD0DC4}" destId="{3DE88202-2E27-4489-A77E-A61CB8F3DE77}" srcOrd="0" destOrd="0" presId="urn:microsoft.com/office/officeart/2005/8/layout/hierarchy1"/>
    <dgm:cxn modelId="{4CF6CE23-CAC4-4B1E-9F3E-1DD71DEA7BBE}" type="presOf" srcId="{4E18BEEC-35F0-4B77-BF7C-80DDF7EC2088}" destId="{70C61E37-3025-4DD5-8832-5A27E000DBBF}" srcOrd="0" destOrd="0" presId="urn:microsoft.com/office/officeart/2005/8/layout/hierarchy1"/>
    <dgm:cxn modelId="{AB48A1FB-A816-4AE6-BDF3-CD2DBF24081C}" srcId="{4E18BEEC-35F0-4B77-BF7C-80DDF7EC2088}" destId="{EE883634-C732-46E7-97C4-221BA0858377}" srcOrd="0" destOrd="0" parTransId="{D86B3E16-0CF2-41D1-AB29-91521485A35A}" sibTransId="{38389BDC-ECDB-4240-8EFA-6C7DF821B125}"/>
    <dgm:cxn modelId="{EE7B0DA8-D8FA-4B73-BC54-A18980FF3B99}" srcId="{D3242892-67F7-43B7-9A33-C1AEB0897D8B}" destId="{C589FCCB-48C4-4206-AFC7-4FB201AD0DC4}" srcOrd="0" destOrd="0" parTransId="{C1DFDD94-D627-4A24-9122-58511FE2476A}" sibTransId="{436EF5FC-3E38-4A7E-8F95-B058DB1C1AEA}"/>
    <dgm:cxn modelId="{7ECB098D-51EC-46C1-ABAE-56F611B99FF5}" type="presOf" srcId="{FA017197-BD71-41F3-B20C-BF3879A32E18}" destId="{4BAEA2B1-91CC-4A03-ACC5-DFE621B5FA47}" srcOrd="0" destOrd="0" presId="urn:microsoft.com/office/officeart/2005/8/layout/hierarchy1"/>
    <dgm:cxn modelId="{09C368A9-DC1A-48BF-B690-2DFCF757D72D}" type="presParOf" srcId="{9A0B831C-FD7A-49E0-B1B8-4F1172AC7618}" destId="{69A99BDC-7B67-4A33-8A66-6364390B96A7}" srcOrd="0" destOrd="0" presId="urn:microsoft.com/office/officeart/2005/8/layout/hierarchy1"/>
    <dgm:cxn modelId="{A10B8817-55B2-494C-970B-7F49BA6F0126}" type="presParOf" srcId="{69A99BDC-7B67-4A33-8A66-6364390B96A7}" destId="{1F0D5B3D-37E5-43A0-BD10-646B94941777}" srcOrd="0" destOrd="0" presId="urn:microsoft.com/office/officeart/2005/8/layout/hierarchy1"/>
    <dgm:cxn modelId="{0E9E0B66-EC8A-41E2-A27F-2EEB5CDFCBC0}" type="presParOf" srcId="{1F0D5B3D-37E5-43A0-BD10-646B94941777}" destId="{761B785E-3BD9-4FB3-B2DE-CC490A15CE03}" srcOrd="0" destOrd="0" presId="urn:microsoft.com/office/officeart/2005/8/layout/hierarchy1"/>
    <dgm:cxn modelId="{5EFE78B5-11A6-4C7A-BB26-CC53DFC5531C}" type="presParOf" srcId="{1F0D5B3D-37E5-43A0-BD10-646B94941777}" destId="{4BAEA2B1-91CC-4A03-ACC5-DFE621B5FA47}" srcOrd="1" destOrd="0" presId="urn:microsoft.com/office/officeart/2005/8/layout/hierarchy1"/>
    <dgm:cxn modelId="{487337F2-CDB1-489F-8303-675E971B2DD9}" type="presParOf" srcId="{69A99BDC-7B67-4A33-8A66-6364390B96A7}" destId="{47E00FD1-FC00-4BC7-8FE1-940F145EFC25}" srcOrd="1" destOrd="0" presId="urn:microsoft.com/office/officeart/2005/8/layout/hierarchy1"/>
    <dgm:cxn modelId="{C3DC95A9-7D33-4F08-B30C-D3DF886C39B9}" type="presParOf" srcId="{47E00FD1-FC00-4BC7-8FE1-940F145EFC25}" destId="{DF908226-3C74-43DC-88C5-E2CFFE8B7A02}" srcOrd="0" destOrd="0" presId="urn:microsoft.com/office/officeart/2005/8/layout/hierarchy1"/>
    <dgm:cxn modelId="{D1B418EB-A8D5-4413-A6F4-643B003A6DCD}" type="presParOf" srcId="{47E00FD1-FC00-4BC7-8FE1-940F145EFC25}" destId="{107654E1-2916-4850-A123-D6A39C4E7372}" srcOrd="1" destOrd="0" presId="urn:microsoft.com/office/officeart/2005/8/layout/hierarchy1"/>
    <dgm:cxn modelId="{89DCC93A-C5AE-4454-9271-8CBDF695B7A2}" type="presParOf" srcId="{107654E1-2916-4850-A123-D6A39C4E7372}" destId="{5A5CF888-346D-4C9D-BEB2-20FBE46C625F}" srcOrd="0" destOrd="0" presId="urn:microsoft.com/office/officeart/2005/8/layout/hierarchy1"/>
    <dgm:cxn modelId="{0C7BABB2-7C89-4F73-9F92-40DB1455DB38}" type="presParOf" srcId="{5A5CF888-346D-4C9D-BEB2-20FBE46C625F}" destId="{C198E087-0EC5-4ADC-B411-E38E026DC7ED}" srcOrd="0" destOrd="0" presId="urn:microsoft.com/office/officeart/2005/8/layout/hierarchy1"/>
    <dgm:cxn modelId="{FEEDF671-12D1-4F93-B20A-BCF9380B0A2F}" type="presParOf" srcId="{5A5CF888-346D-4C9D-BEB2-20FBE46C625F}" destId="{70C61E37-3025-4DD5-8832-5A27E000DBBF}" srcOrd="1" destOrd="0" presId="urn:microsoft.com/office/officeart/2005/8/layout/hierarchy1"/>
    <dgm:cxn modelId="{3C3F0365-F54E-47B9-83CB-0D49548B870F}" type="presParOf" srcId="{107654E1-2916-4850-A123-D6A39C4E7372}" destId="{AFC1FE83-A9D7-40C5-AD4F-F0B08B0B89C9}" srcOrd="1" destOrd="0" presId="urn:microsoft.com/office/officeart/2005/8/layout/hierarchy1"/>
    <dgm:cxn modelId="{2B18448C-2DDA-476C-B864-90FCB66A44A5}" type="presParOf" srcId="{AFC1FE83-A9D7-40C5-AD4F-F0B08B0B89C9}" destId="{148AF161-9988-4092-96CB-1D69E0270932}" srcOrd="0" destOrd="0" presId="urn:microsoft.com/office/officeart/2005/8/layout/hierarchy1"/>
    <dgm:cxn modelId="{9A2B74D0-C06B-4E3F-8A5D-229AE6C1835E}" type="presParOf" srcId="{AFC1FE83-A9D7-40C5-AD4F-F0B08B0B89C9}" destId="{69F9CC45-22E5-433A-8C6F-B1ACEE1A01B4}" srcOrd="1" destOrd="0" presId="urn:microsoft.com/office/officeart/2005/8/layout/hierarchy1"/>
    <dgm:cxn modelId="{7EE89C52-80EC-4DA6-9670-B3F4F9982CB2}" type="presParOf" srcId="{69F9CC45-22E5-433A-8C6F-B1ACEE1A01B4}" destId="{1E1BD2B9-EFC4-4F7A-8529-B612DD18FB5C}" srcOrd="0" destOrd="0" presId="urn:microsoft.com/office/officeart/2005/8/layout/hierarchy1"/>
    <dgm:cxn modelId="{364B8233-E5EF-40A0-9AF3-C9BD422DB090}" type="presParOf" srcId="{1E1BD2B9-EFC4-4F7A-8529-B612DD18FB5C}" destId="{9A272E1B-D368-41C3-A9B7-EA38F15B45CD}" srcOrd="0" destOrd="0" presId="urn:microsoft.com/office/officeart/2005/8/layout/hierarchy1"/>
    <dgm:cxn modelId="{C91B0F7A-334B-490D-80F6-200F0ECA43CF}" type="presParOf" srcId="{1E1BD2B9-EFC4-4F7A-8529-B612DD18FB5C}" destId="{745AEBFC-6D4A-4835-A779-D81408D8E425}" srcOrd="1" destOrd="0" presId="urn:microsoft.com/office/officeart/2005/8/layout/hierarchy1"/>
    <dgm:cxn modelId="{5315AC14-7284-451F-AF84-A6184B45B8C7}" type="presParOf" srcId="{69F9CC45-22E5-433A-8C6F-B1ACEE1A01B4}" destId="{70DC9C7D-C2E9-41B8-B632-512BDF33477B}" srcOrd="1" destOrd="0" presId="urn:microsoft.com/office/officeart/2005/8/layout/hierarchy1"/>
    <dgm:cxn modelId="{C4B1C7BB-261F-441A-9E7C-EAF72704EEE9}" type="presParOf" srcId="{47E00FD1-FC00-4BC7-8FE1-940F145EFC25}" destId="{24509BC0-FFBB-475B-AF41-92357F477F56}" srcOrd="2" destOrd="0" presId="urn:microsoft.com/office/officeart/2005/8/layout/hierarchy1"/>
    <dgm:cxn modelId="{116AABC3-CAC2-48ED-9BD7-C9CA87BEA355}" type="presParOf" srcId="{47E00FD1-FC00-4BC7-8FE1-940F145EFC25}" destId="{E11551C9-513A-44A1-BA47-41FC6D49921E}" srcOrd="3" destOrd="0" presId="urn:microsoft.com/office/officeart/2005/8/layout/hierarchy1"/>
    <dgm:cxn modelId="{E4269DBA-05F6-4682-8A17-5EA9F4BA9361}" type="presParOf" srcId="{E11551C9-513A-44A1-BA47-41FC6D49921E}" destId="{4EEF8276-855D-4BC3-973F-B1BDDFC02223}" srcOrd="0" destOrd="0" presId="urn:microsoft.com/office/officeart/2005/8/layout/hierarchy1"/>
    <dgm:cxn modelId="{17F4E9ED-F636-492C-94B3-9C06DE603110}" type="presParOf" srcId="{4EEF8276-855D-4BC3-973F-B1BDDFC02223}" destId="{C367AC33-67C6-4710-BBBA-2D601B440BF0}" srcOrd="0" destOrd="0" presId="urn:microsoft.com/office/officeart/2005/8/layout/hierarchy1"/>
    <dgm:cxn modelId="{70729535-29DC-49BA-92D7-DD2F0A5F6908}" type="presParOf" srcId="{4EEF8276-855D-4BC3-973F-B1BDDFC02223}" destId="{AAE43ABB-7AEE-489F-B121-443BED26B1A2}" srcOrd="1" destOrd="0" presId="urn:microsoft.com/office/officeart/2005/8/layout/hierarchy1"/>
    <dgm:cxn modelId="{A20215CE-2A74-4B0B-85DC-FA2CC1FCC046}" type="presParOf" srcId="{E11551C9-513A-44A1-BA47-41FC6D49921E}" destId="{DF905B04-CB30-47E0-9805-077E26F3163B}" srcOrd="1" destOrd="0" presId="urn:microsoft.com/office/officeart/2005/8/layout/hierarchy1"/>
    <dgm:cxn modelId="{51A6187B-BE37-45E9-AAF2-6E698B207CB1}" type="presParOf" srcId="{DF905B04-CB30-47E0-9805-077E26F3163B}" destId="{AD161343-0941-46C9-B846-DE04AA171CBB}" srcOrd="0" destOrd="0" presId="urn:microsoft.com/office/officeart/2005/8/layout/hierarchy1"/>
    <dgm:cxn modelId="{559E4B39-F265-4D3F-A0BE-CE47F785911B}" type="presParOf" srcId="{DF905B04-CB30-47E0-9805-077E26F3163B}" destId="{62F2C82D-0E86-46B4-82F4-CC4A3326091B}" srcOrd="1" destOrd="0" presId="urn:microsoft.com/office/officeart/2005/8/layout/hierarchy1"/>
    <dgm:cxn modelId="{17CC17AE-C0EA-4C23-AA71-E3E3C67D86A0}" type="presParOf" srcId="{62F2C82D-0E86-46B4-82F4-CC4A3326091B}" destId="{D5BDCBAB-E7F4-4A0E-B852-2C5C3AAB7E0C}" srcOrd="0" destOrd="0" presId="urn:microsoft.com/office/officeart/2005/8/layout/hierarchy1"/>
    <dgm:cxn modelId="{06528FDC-2175-47B7-A94C-72D8DECEB18A}" type="presParOf" srcId="{D5BDCBAB-E7F4-4A0E-B852-2C5C3AAB7E0C}" destId="{EAFB7173-3EE1-40C0-A8C0-7C105976EC92}" srcOrd="0" destOrd="0" presId="urn:microsoft.com/office/officeart/2005/8/layout/hierarchy1"/>
    <dgm:cxn modelId="{D2918142-42FB-413B-A19B-4A4BB06F9651}" type="presParOf" srcId="{D5BDCBAB-E7F4-4A0E-B852-2C5C3AAB7E0C}" destId="{3DE88202-2E27-4489-A77E-A61CB8F3DE77}" srcOrd="1" destOrd="0" presId="urn:microsoft.com/office/officeart/2005/8/layout/hierarchy1"/>
    <dgm:cxn modelId="{38AD005E-1DED-4CF1-9C7E-4A62091CB76F}" type="presParOf" srcId="{62F2C82D-0E86-46B4-82F4-CC4A3326091B}" destId="{03C499E3-AC37-498F-AB53-227B0DA53B2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31879E-D0D9-44D9-96BC-5A753D442E32}">
      <dsp:nvSpPr>
        <dsp:cNvPr id="0" name=""/>
        <dsp:cNvSpPr/>
      </dsp:nvSpPr>
      <dsp:spPr>
        <a:xfrm>
          <a:off x="2436210" y="813111"/>
          <a:ext cx="5423815" cy="5423815"/>
        </a:xfrm>
        <a:prstGeom prst="blockArc">
          <a:avLst>
            <a:gd name="adj1" fmla="val 11880000"/>
            <a:gd name="adj2" fmla="val 16200000"/>
            <a:gd name="adj3" fmla="val 4637"/>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672D368-70EC-45FD-B0B7-F4049B271F20}">
      <dsp:nvSpPr>
        <dsp:cNvPr id="0" name=""/>
        <dsp:cNvSpPr/>
      </dsp:nvSpPr>
      <dsp:spPr>
        <a:xfrm>
          <a:off x="2436210" y="813111"/>
          <a:ext cx="5423815" cy="5423815"/>
        </a:xfrm>
        <a:prstGeom prst="blockArc">
          <a:avLst>
            <a:gd name="adj1" fmla="val 7560000"/>
            <a:gd name="adj2" fmla="val 11880000"/>
            <a:gd name="adj3" fmla="val 4637"/>
          </a:avLst>
        </a:prstGeom>
        <a:gradFill rotWithShape="0">
          <a:gsLst>
            <a:gs pos="0">
              <a:schemeClr val="accent5">
                <a:hueOff val="5976261"/>
                <a:satOff val="0"/>
                <a:lumOff val="3970"/>
                <a:alphaOff val="0"/>
                <a:satMod val="103000"/>
                <a:lumMod val="102000"/>
                <a:tint val="94000"/>
              </a:schemeClr>
            </a:gs>
            <a:gs pos="50000">
              <a:schemeClr val="accent5">
                <a:hueOff val="5976261"/>
                <a:satOff val="0"/>
                <a:lumOff val="3970"/>
                <a:alphaOff val="0"/>
                <a:satMod val="110000"/>
                <a:lumMod val="100000"/>
                <a:shade val="100000"/>
              </a:schemeClr>
            </a:gs>
            <a:gs pos="100000">
              <a:schemeClr val="accent5">
                <a:hueOff val="5976261"/>
                <a:satOff val="0"/>
                <a:lumOff val="397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FBFD4CF-7F64-48AF-8AA7-BB04CF027181}">
      <dsp:nvSpPr>
        <dsp:cNvPr id="0" name=""/>
        <dsp:cNvSpPr/>
      </dsp:nvSpPr>
      <dsp:spPr>
        <a:xfrm>
          <a:off x="2436210" y="813111"/>
          <a:ext cx="5423815" cy="5423815"/>
        </a:xfrm>
        <a:prstGeom prst="blockArc">
          <a:avLst>
            <a:gd name="adj1" fmla="val 3240000"/>
            <a:gd name="adj2" fmla="val 7560000"/>
            <a:gd name="adj3" fmla="val 4637"/>
          </a:avLst>
        </a:prstGeom>
        <a:gradFill rotWithShape="0">
          <a:gsLst>
            <a:gs pos="0">
              <a:schemeClr val="accent5">
                <a:hueOff val="3984174"/>
                <a:satOff val="0"/>
                <a:lumOff val="2647"/>
                <a:alphaOff val="0"/>
                <a:satMod val="103000"/>
                <a:lumMod val="102000"/>
                <a:tint val="94000"/>
              </a:schemeClr>
            </a:gs>
            <a:gs pos="50000">
              <a:schemeClr val="accent5">
                <a:hueOff val="3984174"/>
                <a:satOff val="0"/>
                <a:lumOff val="2647"/>
                <a:alphaOff val="0"/>
                <a:satMod val="110000"/>
                <a:lumMod val="100000"/>
                <a:shade val="100000"/>
              </a:schemeClr>
            </a:gs>
            <a:gs pos="100000">
              <a:schemeClr val="accent5">
                <a:hueOff val="3984174"/>
                <a:satOff val="0"/>
                <a:lumOff val="2647"/>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D5A75B8-CF48-4949-A591-31C5AE3338EA}">
      <dsp:nvSpPr>
        <dsp:cNvPr id="0" name=""/>
        <dsp:cNvSpPr/>
      </dsp:nvSpPr>
      <dsp:spPr>
        <a:xfrm>
          <a:off x="2436210" y="813111"/>
          <a:ext cx="5423815" cy="5423815"/>
        </a:xfrm>
        <a:prstGeom prst="blockArc">
          <a:avLst>
            <a:gd name="adj1" fmla="val 20520000"/>
            <a:gd name="adj2" fmla="val 3240000"/>
            <a:gd name="adj3" fmla="val 4637"/>
          </a:avLst>
        </a:prstGeom>
        <a:gradFill rotWithShape="0">
          <a:gsLst>
            <a:gs pos="0">
              <a:schemeClr val="accent5">
                <a:hueOff val="1992087"/>
                <a:satOff val="0"/>
                <a:lumOff val="1323"/>
                <a:alphaOff val="0"/>
                <a:satMod val="103000"/>
                <a:lumMod val="102000"/>
                <a:tint val="94000"/>
              </a:schemeClr>
            </a:gs>
            <a:gs pos="50000">
              <a:schemeClr val="accent5">
                <a:hueOff val="1992087"/>
                <a:satOff val="0"/>
                <a:lumOff val="1323"/>
                <a:alphaOff val="0"/>
                <a:satMod val="110000"/>
                <a:lumMod val="100000"/>
                <a:shade val="100000"/>
              </a:schemeClr>
            </a:gs>
            <a:gs pos="100000">
              <a:schemeClr val="accent5">
                <a:hueOff val="1992087"/>
                <a:satOff val="0"/>
                <a:lumOff val="132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744B6235-E1BC-4EB3-BA88-79ABCB6348A1}">
      <dsp:nvSpPr>
        <dsp:cNvPr id="0" name=""/>
        <dsp:cNvSpPr/>
      </dsp:nvSpPr>
      <dsp:spPr>
        <a:xfrm>
          <a:off x="2436210" y="813111"/>
          <a:ext cx="5423815" cy="5423815"/>
        </a:xfrm>
        <a:prstGeom prst="blockArc">
          <a:avLst>
            <a:gd name="adj1" fmla="val 16200000"/>
            <a:gd name="adj2" fmla="val 20520000"/>
            <a:gd name="adj3" fmla="val 4637"/>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54929F2-C82D-4226-9C4A-B5924FB6AF2B}">
      <dsp:nvSpPr>
        <dsp:cNvPr id="0" name=""/>
        <dsp:cNvSpPr/>
      </dsp:nvSpPr>
      <dsp:spPr>
        <a:xfrm>
          <a:off x="3900637" y="2277538"/>
          <a:ext cx="2494961" cy="2494961"/>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rtl="1">
            <a:lnSpc>
              <a:spcPct val="90000"/>
            </a:lnSpc>
            <a:spcBef>
              <a:spcPct val="0"/>
            </a:spcBef>
            <a:spcAft>
              <a:spcPct val="35000"/>
            </a:spcAft>
          </a:pPr>
          <a:r>
            <a:rPr lang="he-IL" sz="3200" b="1" kern="1200" dirty="0" smtClean="0">
              <a:solidFill>
                <a:schemeClr val="bg1"/>
              </a:solidFill>
            </a:rPr>
            <a:t>תכונות של סלעים</a:t>
          </a:r>
          <a:endParaRPr lang="he-IL" sz="3200" b="1" kern="1200" dirty="0">
            <a:solidFill>
              <a:schemeClr val="bg1"/>
            </a:solidFill>
          </a:endParaRPr>
        </a:p>
      </dsp:txBody>
      <dsp:txXfrm>
        <a:off x="4266016" y="2642917"/>
        <a:ext cx="1764203" cy="1764203"/>
      </dsp:txXfrm>
    </dsp:sp>
    <dsp:sp modelId="{1DC23978-0B5E-4D2F-8A4C-9230052FEEFC}">
      <dsp:nvSpPr>
        <dsp:cNvPr id="0" name=""/>
        <dsp:cNvSpPr/>
      </dsp:nvSpPr>
      <dsp:spPr>
        <a:xfrm>
          <a:off x="4274881" y="2747"/>
          <a:ext cx="1746473" cy="1746473"/>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bg1"/>
              </a:solidFill>
            </a:rPr>
            <a:t>צבע</a:t>
          </a:r>
          <a:endParaRPr lang="he-IL" sz="2800" b="1" kern="1200" dirty="0">
            <a:solidFill>
              <a:schemeClr val="bg1"/>
            </a:solidFill>
          </a:endParaRPr>
        </a:p>
      </dsp:txBody>
      <dsp:txXfrm>
        <a:off x="4530646" y="258512"/>
        <a:ext cx="1234943" cy="1234943"/>
      </dsp:txXfrm>
    </dsp:sp>
    <dsp:sp modelId="{5C205C2B-359B-4853-A08B-D7CA56AC27F1}">
      <dsp:nvSpPr>
        <dsp:cNvPr id="0" name=""/>
        <dsp:cNvSpPr/>
      </dsp:nvSpPr>
      <dsp:spPr>
        <a:xfrm>
          <a:off x="6794263" y="1833185"/>
          <a:ext cx="1746473" cy="1746473"/>
        </a:xfrm>
        <a:prstGeom prst="ellipse">
          <a:avLst/>
        </a:prstGeom>
        <a:gradFill rotWithShape="0">
          <a:gsLst>
            <a:gs pos="0">
              <a:schemeClr val="accent5">
                <a:hueOff val="1992087"/>
                <a:satOff val="0"/>
                <a:lumOff val="1323"/>
                <a:alphaOff val="0"/>
                <a:satMod val="103000"/>
                <a:lumMod val="102000"/>
                <a:tint val="94000"/>
              </a:schemeClr>
            </a:gs>
            <a:gs pos="50000">
              <a:schemeClr val="accent5">
                <a:hueOff val="1992087"/>
                <a:satOff val="0"/>
                <a:lumOff val="1323"/>
                <a:alphaOff val="0"/>
                <a:satMod val="110000"/>
                <a:lumMod val="100000"/>
                <a:shade val="100000"/>
              </a:schemeClr>
            </a:gs>
            <a:gs pos="100000">
              <a:schemeClr val="accent5">
                <a:hueOff val="1992087"/>
                <a:satOff val="0"/>
                <a:lumOff val="132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bg1"/>
              </a:solidFill>
            </a:rPr>
            <a:t>מבנה</a:t>
          </a:r>
          <a:endParaRPr lang="he-IL" sz="2800" b="1" kern="1200" dirty="0">
            <a:solidFill>
              <a:schemeClr val="bg1"/>
            </a:solidFill>
          </a:endParaRPr>
        </a:p>
      </dsp:txBody>
      <dsp:txXfrm>
        <a:off x="7050028" y="2088950"/>
        <a:ext cx="1234943" cy="1234943"/>
      </dsp:txXfrm>
    </dsp:sp>
    <dsp:sp modelId="{A363D88F-8405-4798-883B-816F50671E16}">
      <dsp:nvSpPr>
        <dsp:cNvPr id="0" name=""/>
        <dsp:cNvSpPr/>
      </dsp:nvSpPr>
      <dsp:spPr>
        <a:xfrm>
          <a:off x="5831944" y="4794896"/>
          <a:ext cx="1746473" cy="1746473"/>
        </a:xfrm>
        <a:prstGeom prst="ellipse">
          <a:avLst/>
        </a:prstGeom>
        <a:gradFill rotWithShape="0">
          <a:gsLst>
            <a:gs pos="0">
              <a:schemeClr val="accent5">
                <a:hueOff val="3984174"/>
                <a:satOff val="0"/>
                <a:lumOff val="2647"/>
                <a:alphaOff val="0"/>
                <a:satMod val="103000"/>
                <a:lumMod val="102000"/>
                <a:tint val="94000"/>
              </a:schemeClr>
            </a:gs>
            <a:gs pos="50000">
              <a:schemeClr val="accent5">
                <a:hueOff val="3984174"/>
                <a:satOff val="0"/>
                <a:lumOff val="2647"/>
                <a:alphaOff val="0"/>
                <a:satMod val="110000"/>
                <a:lumMod val="100000"/>
                <a:shade val="100000"/>
              </a:schemeClr>
            </a:gs>
            <a:gs pos="100000">
              <a:schemeClr val="accent5">
                <a:hueOff val="3984174"/>
                <a:satOff val="0"/>
                <a:lumOff val="264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bg1"/>
              </a:solidFill>
            </a:rPr>
            <a:t>קשיות</a:t>
          </a:r>
          <a:endParaRPr lang="he-IL" sz="2800" b="1" kern="1200" dirty="0">
            <a:solidFill>
              <a:schemeClr val="bg1"/>
            </a:solidFill>
          </a:endParaRPr>
        </a:p>
      </dsp:txBody>
      <dsp:txXfrm>
        <a:off x="6087709" y="5050661"/>
        <a:ext cx="1234943" cy="1234943"/>
      </dsp:txXfrm>
    </dsp:sp>
    <dsp:sp modelId="{498B31B0-6B12-4B59-9E61-3AEBC446B4DA}">
      <dsp:nvSpPr>
        <dsp:cNvPr id="0" name=""/>
        <dsp:cNvSpPr/>
      </dsp:nvSpPr>
      <dsp:spPr>
        <a:xfrm>
          <a:off x="2717817" y="4794896"/>
          <a:ext cx="1746473" cy="1746473"/>
        </a:xfrm>
        <a:prstGeom prst="ellipse">
          <a:avLst/>
        </a:prstGeom>
        <a:gradFill rotWithShape="0">
          <a:gsLst>
            <a:gs pos="0">
              <a:schemeClr val="accent5">
                <a:hueOff val="5976261"/>
                <a:satOff val="0"/>
                <a:lumOff val="3970"/>
                <a:alphaOff val="0"/>
                <a:satMod val="103000"/>
                <a:lumMod val="102000"/>
                <a:tint val="94000"/>
              </a:schemeClr>
            </a:gs>
            <a:gs pos="50000">
              <a:schemeClr val="accent5">
                <a:hueOff val="5976261"/>
                <a:satOff val="0"/>
                <a:lumOff val="3970"/>
                <a:alphaOff val="0"/>
                <a:satMod val="110000"/>
                <a:lumMod val="100000"/>
                <a:shade val="100000"/>
              </a:schemeClr>
            </a:gs>
            <a:gs pos="100000">
              <a:schemeClr val="accent5">
                <a:hueOff val="5976261"/>
                <a:satOff val="0"/>
                <a:lumOff val="397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bg1"/>
              </a:solidFill>
            </a:rPr>
            <a:t>תגובה לחומצה</a:t>
          </a:r>
          <a:endParaRPr lang="he-IL" sz="2800" b="1" kern="1200" dirty="0">
            <a:solidFill>
              <a:schemeClr val="bg1"/>
            </a:solidFill>
          </a:endParaRPr>
        </a:p>
      </dsp:txBody>
      <dsp:txXfrm>
        <a:off x="2973582" y="5050661"/>
        <a:ext cx="1234943" cy="1234943"/>
      </dsp:txXfrm>
    </dsp:sp>
    <dsp:sp modelId="{B3D782D1-D7C1-4272-A589-343055FA5438}">
      <dsp:nvSpPr>
        <dsp:cNvPr id="0" name=""/>
        <dsp:cNvSpPr/>
      </dsp:nvSpPr>
      <dsp:spPr>
        <a:xfrm>
          <a:off x="1617676" y="1758584"/>
          <a:ext cx="2022119" cy="1895674"/>
        </a:xfrm>
        <a:prstGeom prst="ellipse">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bg1"/>
              </a:solidFill>
            </a:rPr>
            <a:t>עיסתיות</a:t>
          </a:r>
          <a:endParaRPr lang="he-IL" sz="2800" b="1" kern="1200" dirty="0">
            <a:solidFill>
              <a:schemeClr val="bg1"/>
            </a:solidFill>
          </a:endParaRPr>
        </a:p>
      </dsp:txBody>
      <dsp:txXfrm>
        <a:off x="1913808" y="2036199"/>
        <a:ext cx="1429855" cy="134044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61343-0941-46C9-B846-DE04AA171CBB}">
      <dsp:nvSpPr>
        <dsp:cNvPr id="0" name=""/>
        <dsp:cNvSpPr/>
      </dsp:nvSpPr>
      <dsp:spPr>
        <a:xfrm>
          <a:off x="5179139" y="3262482"/>
          <a:ext cx="91440" cy="607709"/>
        </a:xfrm>
        <a:custGeom>
          <a:avLst/>
          <a:gdLst/>
          <a:ahLst/>
          <a:cxnLst/>
          <a:rect l="0" t="0" r="0" b="0"/>
          <a:pathLst>
            <a:path>
              <a:moveTo>
                <a:pt x="45720" y="0"/>
              </a:moveTo>
              <a:lnTo>
                <a:pt x="45720" y="60770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4509BC0-FFBB-475B-AF41-92357F477F56}">
      <dsp:nvSpPr>
        <dsp:cNvPr id="0" name=""/>
        <dsp:cNvSpPr/>
      </dsp:nvSpPr>
      <dsp:spPr>
        <a:xfrm>
          <a:off x="3947914" y="1327910"/>
          <a:ext cx="1276945" cy="607709"/>
        </a:xfrm>
        <a:custGeom>
          <a:avLst/>
          <a:gdLst/>
          <a:ahLst/>
          <a:cxnLst/>
          <a:rect l="0" t="0" r="0" b="0"/>
          <a:pathLst>
            <a:path>
              <a:moveTo>
                <a:pt x="0" y="0"/>
              </a:moveTo>
              <a:lnTo>
                <a:pt x="0" y="414136"/>
              </a:lnTo>
              <a:lnTo>
                <a:pt x="1276945" y="414136"/>
              </a:lnTo>
              <a:lnTo>
                <a:pt x="1276945" y="60770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48AF161-9988-4092-96CB-1D69E0270932}">
      <dsp:nvSpPr>
        <dsp:cNvPr id="0" name=""/>
        <dsp:cNvSpPr/>
      </dsp:nvSpPr>
      <dsp:spPr>
        <a:xfrm>
          <a:off x="2625248" y="3262482"/>
          <a:ext cx="91440" cy="607709"/>
        </a:xfrm>
        <a:custGeom>
          <a:avLst/>
          <a:gdLst/>
          <a:ahLst/>
          <a:cxnLst/>
          <a:rect l="0" t="0" r="0" b="0"/>
          <a:pathLst>
            <a:path>
              <a:moveTo>
                <a:pt x="45720" y="0"/>
              </a:moveTo>
              <a:lnTo>
                <a:pt x="45720" y="60770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908226-3C74-43DC-88C5-E2CFFE8B7A02}">
      <dsp:nvSpPr>
        <dsp:cNvPr id="0" name=""/>
        <dsp:cNvSpPr/>
      </dsp:nvSpPr>
      <dsp:spPr>
        <a:xfrm>
          <a:off x="2670968" y="1327910"/>
          <a:ext cx="1276945" cy="607709"/>
        </a:xfrm>
        <a:custGeom>
          <a:avLst/>
          <a:gdLst/>
          <a:ahLst/>
          <a:cxnLst/>
          <a:rect l="0" t="0" r="0" b="0"/>
          <a:pathLst>
            <a:path>
              <a:moveTo>
                <a:pt x="1276945" y="0"/>
              </a:moveTo>
              <a:lnTo>
                <a:pt x="1276945" y="414136"/>
              </a:lnTo>
              <a:lnTo>
                <a:pt x="0" y="414136"/>
              </a:lnTo>
              <a:lnTo>
                <a:pt x="0" y="60770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61B785E-3BD9-4FB3-B2DE-CC490A15CE03}">
      <dsp:nvSpPr>
        <dsp:cNvPr id="0" name=""/>
        <dsp:cNvSpPr/>
      </dsp:nvSpPr>
      <dsp:spPr>
        <a:xfrm>
          <a:off x="2903140" y="1048"/>
          <a:ext cx="2089546" cy="13268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AEA2B1-91CC-4A03-ACC5-DFE621B5FA47}">
      <dsp:nvSpPr>
        <dsp:cNvPr id="0" name=""/>
        <dsp:cNvSpPr/>
      </dsp:nvSpPr>
      <dsp:spPr>
        <a:xfrm>
          <a:off x="3135312" y="221611"/>
          <a:ext cx="2089546" cy="13268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he-IL" sz="2600" kern="1200" dirty="0" smtClean="0">
              <a:latin typeface="+mj-lt"/>
            </a:rPr>
            <a:t>סוגי בליה</a:t>
          </a:r>
          <a:endParaRPr lang="he-IL" sz="2600" kern="1200" dirty="0">
            <a:latin typeface="+mj-lt"/>
          </a:endParaRPr>
        </a:p>
      </dsp:txBody>
      <dsp:txXfrm>
        <a:off x="3174174" y="260473"/>
        <a:ext cx="2011822" cy="1249138"/>
      </dsp:txXfrm>
    </dsp:sp>
    <dsp:sp modelId="{C198E087-0EC5-4ADC-B411-E38E026DC7ED}">
      <dsp:nvSpPr>
        <dsp:cNvPr id="0" name=""/>
        <dsp:cNvSpPr/>
      </dsp:nvSpPr>
      <dsp:spPr>
        <a:xfrm>
          <a:off x="1626195" y="1935620"/>
          <a:ext cx="2089546" cy="13268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0C61E37-3025-4DD5-8832-5A27E000DBBF}">
      <dsp:nvSpPr>
        <dsp:cNvPr id="0" name=""/>
        <dsp:cNvSpPr/>
      </dsp:nvSpPr>
      <dsp:spPr>
        <a:xfrm>
          <a:off x="1858367" y="2156184"/>
          <a:ext cx="2089546" cy="13268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he-IL" sz="2600" kern="1200" dirty="0" smtClean="0">
              <a:latin typeface="+mj-lt"/>
            </a:rPr>
            <a:t>בליה כימית</a:t>
          </a:r>
          <a:endParaRPr lang="he-IL" sz="2600" kern="1200" dirty="0">
            <a:latin typeface="+mj-lt"/>
          </a:endParaRPr>
        </a:p>
      </dsp:txBody>
      <dsp:txXfrm>
        <a:off x="1897229" y="2195046"/>
        <a:ext cx="2011822" cy="1249138"/>
      </dsp:txXfrm>
    </dsp:sp>
    <dsp:sp modelId="{9A272E1B-D368-41C3-A9B7-EA38F15B45CD}">
      <dsp:nvSpPr>
        <dsp:cNvPr id="0" name=""/>
        <dsp:cNvSpPr/>
      </dsp:nvSpPr>
      <dsp:spPr>
        <a:xfrm>
          <a:off x="1626195" y="3870192"/>
          <a:ext cx="2089546" cy="13268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5AEBFC-6D4A-4835-A779-D81408D8E425}">
      <dsp:nvSpPr>
        <dsp:cNvPr id="0" name=""/>
        <dsp:cNvSpPr/>
      </dsp:nvSpPr>
      <dsp:spPr>
        <a:xfrm>
          <a:off x="1858367" y="4090756"/>
          <a:ext cx="2089546" cy="13268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he-IL" sz="2600" kern="1200" dirty="0" smtClean="0">
              <a:latin typeface="+mj-lt"/>
            </a:rPr>
            <a:t>שינוי תכונות הסלע</a:t>
          </a:r>
          <a:endParaRPr lang="he-IL" sz="2600" kern="1200" dirty="0">
            <a:latin typeface="+mj-lt"/>
          </a:endParaRPr>
        </a:p>
      </dsp:txBody>
      <dsp:txXfrm>
        <a:off x="1897229" y="4129618"/>
        <a:ext cx="2011822" cy="1249138"/>
      </dsp:txXfrm>
    </dsp:sp>
    <dsp:sp modelId="{C367AC33-67C6-4710-BBBA-2D601B440BF0}">
      <dsp:nvSpPr>
        <dsp:cNvPr id="0" name=""/>
        <dsp:cNvSpPr/>
      </dsp:nvSpPr>
      <dsp:spPr>
        <a:xfrm>
          <a:off x="4180085" y="1935620"/>
          <a:ext cx="2089546" cy="13268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E43ABB-7AEE-489F-B121-443BED26B1A2}">
      <dsp:nvSpPr>
        <dsp:cNvPr id="0" name=""/>
        <dsp:cNvSpPr/>
      </dsp:nvSpPr>
      <dsp:spPr>
        <a:xfrm>
          <a:off x="4412257" y="2156184"/>
          <a:ext cx="2089546" cy="13268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he-IL" sz="2600" kern="1200" dirty="0" smtClean="0">
              <a:latin typeface="+mj-lt"/>
            </a:rPr>
            <a:t>בליה מכנית</a:t>
          </a:r>
          <a:endParaRPr lang="he-IL" sz="2600" kern="1200" dirty="0">
            <a:latin typeface="+mj-lt"/>
          </a:endParaRPr>
        </a:p>
      </dsp:txBody>
      <dsp:txXfrm>
        <a:off x="4451119" y="2195046"/>
        <a:ext cx="2011822" cy="1249138"/>
      </dsp:txXfrm>
    </dsp:sp>
    <dsp:sp modelId="{EAFB7173-3EE1-40C0-A8C0-7C105976EC92}">
      <dsp:nvSpPr>
        <dsp:cNvPr id="0" name=""/>
        <dsp:cNvSpPr/>
      </dsp:nvSpPr>
      <dsp:spPr>
        <a:xfrm>
          <a:off x="4180085" y="3870192"/>
          <a:ext cx="2089546" cy="13268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DE88202-2E27-4489-A77E-A61CB8F3DE77}">
      <dsp:nvSpPr>
        <dsp:cNvPr id="0" name=""/>
        <dsp:cNvSpPr/>
      </dsp:nvSpPr>
      <dsp:spPr>
        <a:xfrm>
          <a:off x="4412257" y="4090756"/>
          <a:ext cx="2089546" cy="13268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he-IL" sz="2600" kern="1200" dirty="0" smtClean="0">
              <a:latin typeface="+mj-lt"/>
            </a:rPr>
            <a:t>אין שינוי בתכונות הסלע</a:t>
          </a:r>
          <a:endParaRPr lang="he-IL" sz="2600" kern="1200" dirty="0">
            <a:latin typeface="+mj-lt"/>
          </a:endParaRPr>
        </a:p>
      </dsp:txBody>
      <dsp:txXfrm>
        <a:off x="4451119" y="4129618"/>
        <a:ext cx="2011822" cy="12491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E8389-8593-4185-8D7F-D05E208EE9A7}">
      <dsp:nvSpPr>
        <dsp:cNvPr id="0" name=""/>
        <dsp:cNvSpPr/>
      </dsp:nvSpPr>
      <dsp:spPr>
        <a:xfrm>
          <a:off x="4741068" y="1693730"/>
          <a:ext cx="3385343" cy="2031206"/>
        </a:xfrm>
        <a:prstGeom prst="roundRect">
          <a:avLst>
            <a:gd name="adj" fmla="val 10000"/>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1">
            <a:lnSpc>
              <a:spcPct val="90000"/>
            </a:lnSpc>
            <a:spcBef>
              <a:spcPct val="0"/>
            </a:spcBef>
            <a:spcAft>
              <a:spcPct val="35000"/>
            </a:spcAft>
          </a:pPr>
          <a:r>
            <a:rPr lang="he-IL" sz="4800" kern="1200" dirty="0" smtClean="0"/>
            <a:t>משקע בצבע ירוק </a:t>
          </a:r>
          <a:endParaRPr lang="he-IL" sz="4800" kern="1200" dirty="0"/>
        </a:p>
      </dsp:txBody>
      <dsp:txXfrm>
        <a:off x="4800560" y="1753222"/>
        <a:ext cx="3266359" cy="1912222"/>
      </dsp:txXfrm>
    </dsp:sp>
    <dsp:sp modelId="{C67933ED-9789-4050-9C62-66AB6F3F4F93}">
      <dsp:nvSpPr>
        <dsp:cNvPr id="0" name=""/>
        <dsp:cNvSpPr/>
      </dsp:nvSpPr>
      <dsp:spPr>
        <a:xfrm rot="10800000">
          <a:off x="3684841" y="2289550"/>
          <a:ext cx="717692" cy="839565"/>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89100" rtl="1">
            <a:lnSpc>
              <a:spcPct val="90000"/>
            </a:lnSpc>
            <a:spcBef>
              <a:spcPct val="0"/>
            </a:spcBef>
            <a:spcAft>
              <a:spcPct val="35000"/>
            </a:spcAft>
          </a:pPr>
          <a:endParaRPr lang="he-IL" sz="3800" kern="1200"/>
        </a:p>
      </dsp:txBody>
      <dsp:txXfrm rot="10800000">
        <a:off x="3900149" y="2457463"/>
        <a:ext cx="502384" cy="503739"/>
      </dsp:txXfrm>
    </dsp:sp>
    <dsp:sp modelId="{29B965E4-8CA7-45E8-B1E1-86C5967B29E1}">
      <dsp:nvSpPr>
        <dsp:cNvPr id="0" name=""/>
        <dsp:cNvSpPr/>
      </dsp:nvSpPr>
      <dsp:spPr>
        <a:xfrm>
          <a:off x="1587" y="1693730"/>
          <a:ext cx="3385343" cy="2031206"/>
        </a:xfrm>
        <a:prstGeom prst="roundRect">
          <a:avLst>
            <a:gd name="adj" fmla="val 10000"/>
          </a:avLst>
        </a:prstGeom>
        <a:solidFill>
          <a:schemeClr val="accent3">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1">
            <a:lnSpc>
              <a:spcPct val="90000"/>
            </a:lnSpc>
            <a:spcBef>
              <a:spcPct val="0"/>
            </a:spcBef>
            <a:spcAft>
              <a:spcPct val="35000"/>
            </a:spcAft>
          </a:pPr>
          <a:r>
            <a:rPr lang="he-IL" sz="4800" kern="1200" dirty="0" smtClean="0"/>
            <a:t>משקע בצבע חום-אדמדם</a:t>
          </a:r>
          <a:endParaRPr lang="he-IL" sz="4800" kern="1200" dirty="0"/>
        </a:p>
      </dsp:txBody>
      <dsp:txXfrm>
        <a:off x="61079" y="1753222"/>
        <a:ext cx="3266359" cy="191222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1E8389-8593-4185-8D7F-D05E208EE9A7}">
      <dsp:nvSpPr>
        <dsp:cNvPr id="0" name=""/>
        <dsp:cNvSpPr/>
      </dsp:nvSpPr>
      <dsp:spPr>
        <a:xfrm>
          <a:off x="4741068" y="1693730"/>
          <a:ext cx="3385343" cy="2031206"/>
        </a:xfrm>
        <a:prstGeom prst="roundRect">
          <a:avLst>
            <a:gd name="adj" fmla="val 10000"/>
          </a:avLst>
        </a:prstGeom>
        <a:solidFill>
          <a:schemeClr val="bg2">
            <a:lumMod val="5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1">
            <a:lnSpc>
              <a:spcPct val="90000"/>
            </a:lnSpc>
            <a:spcBef>
              <a:spcPct val="0"/>
            </a:spcBef>
            <a:spcAft>
              <a:spcPct val="35000"/>
            </a:spcAft>
          </a:pPr>
          <a:r>
            <a:rPr lang="he-IL" sz="4800" kern="1200" dirty="0" smtClean="0"/>
            <a:t>משקע בצבע אפור-חום</a:t>
          </a:r>
          <a:endParaRPr lang="he-IL" sz="4800" kern="1200" dirty="0"/>
        </a:p>
      </dsp:txBody>
      <dsp:txXfrm>
        <a:off x="4800560" y="1753222"/>
        <a:ext cx="3266359" cy="1912222"/>
      </dsp:txXfrm>
    </dsp:sp>
    <dsp:sp modelId="{C67933ED-9789-4050-9C62-66AB6F3F4F93}">
      <dsp:nvSpPr>
        <dsp:cNvPr id="0" name=""/>
        <dsp:cNvSpPr/>
      </dsp:nvSpPr>
      <dsp:spPr>
        <a:xfrm rot="10800000">
          <a:off x="3684841" y="2289550"/>
          <a:ext cx="717692" cy="839565"/>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689100" rtl="1">
            <a:lnSpc>
              <a:spcPct val="90000"/>
            </a:lnSpc>
            <a:spcBef>
              <a:spcPct val="0"/>
            </a:spcBef>
            <a:spcAft>
              <a:spcPct val="35000"/>
            </a:spcAft>
          </a:pPr>
          <a:endParaRPr lang="he-IL" sz="3800" kern="1200"/>
        </a:p>
      </dsp:txBody>
      <dsp:txXfrm rot="10800000">
        <a:off x="3900149" y="2457463"/>
        <a:ext cx="502384" cy="503739"/>
      </dsp:txXfrm>
    </dsp:sp>
    <dsp:sp modelId="{29B965E4-8CA7-45E8-B1E1-86C5967B29E1}">
      <dsp:nvSpPr>
        <dsp:cNvPr id="0" name=""/>
        <dsp:cNvSpPr/>
      </dsp:nvSpPr>
      <dsp:spPr>
        <a:xfrm>
          <a:off x="1587" y="1693730"/>
          <a:ext cx="3385343" cy="2031206"/>
        </a:xfrm>
        <a:prstGeom prst="roundRect">
          <a:avLst>
            <a:gd name="adj" fmla="val 10000"/>
          </a:avLst>
        </a:prstGeom>
        <a:solidFill>
          <a:schemeClr val="tx2">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rtl="1">
            <a:lnSpc>
              <a:spcPct val="90000"/>
            </a:lnSpc>
            <a:spcBef>
              <a:spcPct val="0"/>
            </a:spcBef>
            <a:spcAft>
              <a:spcPct val="35000"/>
            </a:spcAft>
          </a:pPr>
          <a:r>
            <a:rPr lang="he-IL" sz="4800" kern="1200" dirty="0" smtClean="0">
              <a:solidFill>
                <a:schemeClr val="tx1"/>
              </a:solidFill>
            </a:rPr>
            <a:t>משקע בצבע אפרפר</a:t>
          </a:r>
          <a:endParaRPr lang="he-IL" sz="4800" kern="1200" dirty="0">
            <a:solidFill>
              <a:schemeClr val="tx1"/>
            </a:solidFill>
          </a:endParaRPr>
        </a:p>
      </dsp:txBody>
      <dsp:txXfrm>
        <a:off x="61079" y="1753222"/>
        <a:ext cx="3266359" cy="19122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C426C-768F-4502-B3DB-79F31F4430E7}">
      <dsp:nvSpPr>
        <dsp:cNvPr id="0" name=""/>
        <dsp:cNvSpPr/>
      </dsp:nvSpPr>
      <dsp:spPr>
        <a:xfrm>
          <a:off x="0" y="0"/>
          <a:ext cx="8128000" cy="2438400"/>
        </a:xfrm>
        <a:prstGeom prst="roundRect">
          <a:avLst>
            <a:gd name="adj" fmla="val 10000"/>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63686D7A-624E-45FC-A40B-72943D1230A4}">
      <dsp:nvSpPr>
        <dsp:cNvPr id="0" name=""/>
        <dsp:cNvSpPr/>
      </dsp:nvSpPr>
      <dsp:spPr>
        <a:xfrm>
          <a:off x="244772" y="325120"/>
          <a:ext cx="3637359" cy="1788160"/>
        </a:xfrm>
        <a:prstGeom prst="roundRect">
          <a:avLst>
            <a:gd name="adj" fmla="val 10000"/>
          </a:avLst>
        </a:prstGeom>
        <a:blipFill rotWithShape="1">
          <a:blip xmlns:r="http://schemas.openxmlformats.org/officeDocument/2006/relationships" r:embed="rId1"/>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70FF507C-421D-48E3-A6C6-D634028680D6}">
      <dsp:nvSpPr>
        <dsp:cNvPr id="0" name=""/>
        <dsp:cNvSpPr/>
      </dsp:nvSpPr>
      <dsp:spPr>
        <a:xfrm rot="10800000">
          <a:off x="244772" y="2438400"/>
          <a:ext cx="3637359" cy="2980266"/>
        </a:xfrm>
        <a:prstGeom prst="round2SameRect">
          <a:avLst>
            <a:gd name="adj1" fmla="val 1050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t" anchorCtr="0">
          <a:noAutofit/>
        </a:bodyPr>
        <a:lstStyle/>
        <a:p>
          <a:pPr lvl="0" algn="ctr" defTabSz="1466850" rtl="1">
            <a:lnSpc>
              <a:spcPct val="90000"/>
            </a:lnSpc>
            <a:spcBef>
              <a:spcPct val="0"/>
            </a:spcBef>
            <a:spcAft>
              <a:spcPct val="35000"/>
            </a:spcAft>
          </a:pPr>
          <a:r>
            <a:rPr lang="he-IL" sz="3300" kern="1200" dirty="0" smtClean="0"/>
            <a:t>מבנה גבישי:</a:t>
          </a:r>
        </a:p>
        <a:p>
          <a:pPr lvl="0" algn="ctr" defTabSz="1466850" rtl="1">
            <a:lnSpc>
              <a:spcPct val="90000"/>
            </a:lnSpc>
            <a:spcBef>
              <a:spcPct val="0"/>
            </a:spcBef>
            <a:spcAft>
              <a:spcPct val="35000"/>
            </a:spcAft>
          </a:pPr>
          <a:r>
            <a:rPr lang="he-IL" sz="3300" kern="1200" dirty="0" smtClean="0"/>
            <a:t>חלקיקי הסלע מאורגנים במבנה מסודר שחוזר על עצמו</a:t>
          </a:r>
          <a:endParaRPr lang="he-IL" sz="3300" kern="1200" dirty="0"/>
        </a:p>
      </dsp:txBody>
      <dsp:txXfrm rot="10800000">
        <a:off x="336425" y="2438400"/>
        <a:ext cx="3454053" cy="2888613"/>
      </dsp:txXfrm>
    </dsp:sp>
    <dsp:sp modelId="{D2245E72-873F-4438-B867-C828D661E025}">
      <dsp:nvSpPr>
        <dsp:cNvPr id="0" name=""/>
        <dsp:cNvSpPr/>
      </dsp:nvSpPr>
      <dsp:spPr>
        <a:xfrm>
          <a:off x="4245867" y="325120"/>
          <a:ext cx="3637359" cy="1788160"/>
        </a:xfrm>
        <a:prstGeom prst="roundRect">
          <a:avLst>
            <a:gd name="adj" fmla="val 10000"/>
          </a:avLst>
        </a:prstGeom>
        <a:blipFill rotWithShape="1">
          <a:blip xmlns:r="http://schemas.openxmlformats.org/officeDocument/2006/relationships" r:embed="rId2"/>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C0A12793-4A7E-464E-AED3-925DE466B991}">
      <dsp:nvSpPr>
        <dsp:cNvPr id="0" name=""/>
        <dsp:cNvSpPr/>
      </dsp:nvSpPr>
      <dsp:spPr>
        <a:xfrm rot="10800000">
          <a:off x="4245867" y="2438400"/>
          <a:ext cx="3637359" cy="2980266"/>
        </a:xfrm>
        <a:prstGeom prst="round2SameRect">
          <a:avLst>
            <a:gd name="adj1" fmla="val 10500"/>
            <a:gd name="adj2" fmla="val 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34696" tIns="234696" rIns="234696" bIns="234696" numCol="1" spcCol="1270" anchor="t" anchorCtr="0">
          <a:noAutofit/>
        </a:bodyPr>
        <a:lstStyle/>
        <a:p>
          <a:pPr lvl="0" algn="ctr" defTabSz="1466850" rtl="1">
            <a:lnSpc>
              <a:spcPct val="90000"/>
            </a:lnSpc>
            <a:spcBef>
              <a:spcPct val="0"/>
            </a:spcBef>
            <a:spcAft>
              <a:spcPct val="35000"/>
            </a:spcAft>
          </a:pPr>
          <a:r>
            <a:rPr lang="he-IL" sz="3300" kern="1200" dirty="0" smtClean="0"/>
            <a:t>מבנה גרגירי:</a:t>
          </a:r>
        </a:p>
        <a:p>
          <a:pPr lvl="0" algn="ctr" defTabSz="1466850" rtl="1">
            <a:lnSpc>
              <a:spcPct val="90000"/>
            </a:lnSpc>
            <a:spcBef>
              <a:spcPct val="0"/>
            </a:spcBef>
            <a:spcAft>
              <a:spcPct val="35000"/>
            </a:spcAft>
          </a:pPr>
          <a:r>
            <a:rPr lang="he-IL" sz="3300" kern="1200" dirty="0" smtClean="0"/>
            <a:t>הסלע מורכב מגרגירים שדבוקים זה בזה</a:t>
          </a:r>
          <a:endParaRPr lang="he-IL" sz="3300" kern="1200" dirty="0"/>
        </a:p>
      </dsp:txBody>
      <dsp:txXfrm rot="10800000">
        <a:off x="4337520" y="2438400"/>
        <a:ext cx="3454053" cy="2888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73B6B-FC6F-409C-8B3D-E3159394AE4D}">
      <dsp:nvSpPr>
        <dsp:cNvPr id="0" name=""/>
        <dsp:cNvSpPr/>
      </dsp:nvSpPr>
      <dsp:spPr>
        <a:xfrm>
          <a:off x="1226" y="2028363"/>
          <a:ext cx="2869499" cy="1434749"/>
        </a:xfrm>
        <a:prstGeom prst="roundRect">
          <a:avLst>
            <a:gd name="adj" fmla="val 1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1">
            <a:lnSpc>
              <a:spcPct val="90000"/>
            </a:lnSpc>
            <a:spcBef>
              <a:spcPct val="0"/>
            </a:spcBef>
            <a:spcAft>
              <a:spcPct val="35000"/>
            </a:spcAft>
          </a:pPr>
          <a:r>
            <a:rPr lang="he-IL" sz="3200" b="1" kern="1200" dirty="0" smtClean="0">
              <a:solidFill>
                <a:schemeClr val="bg1"/>
              </a:solidFill>
            </a:rPr>
            <a:t>לא נחרץ על ידי ברזל</a:t>
          </a:r>
          <a:endParaRPr lang="he-IL" sz="3200" b="1" kern="1200" dirty="0">
            <a:solidFill>
              <a:schemeClr val="bg1"/>
            </a:solidFill>
          </a:endParaRPr>
        </a:p>
      </dsp:txBody>
      <dsp:txXfrm>
        <a:off x="43248" y="2070385"/>
        <a:ext cx="2785455" cy="1350705"/>
      </dsp:txXfrm>
    </dsp:sp>
    <dsp:sp modelId="{39998BFC-9BC9-47AE-A868-D7FC4E0C0506}">
      <dsp:nvSpPr>
        <dsp:cNvPr id="0" name=""/>
        <dsp:cNvSpPr/>
      </dsp:nvSpPr>
      <dsp:spPr>
        <a:xfrm>
          <a:off x="288176" y="3463112"/>
          <a:ext cx="286949" cy="1076062"/>
        </a:xfrm>
        <a:custGeom>
          <a:avLst/>
          <a:gdLst/>
          <a:ahLst/>
          <a:cxnLst/>
          <a:rect l="0" t="0" r="0" b="0"/>
          <a:pathLst>
            <a:path>
              <a:moveTo>
                <a:pt x="0" y="0"/>
              </a:moveTo>
              <a:lnTo>
                <a:pt x="0" y="1076062"/>
              </a:lnTo>
              <a:lnTo>
                <a:pt x="286949" y="107606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F0562F2D-3B90-4236-83BF-73FDC5C828CD}">
      <dsp:nvSpPr>
        <dsp:cNvPr id="0" name=""/>
        <dsp:cNvSpPr/>
      </dsp:nvSpPr>
      <dsp:spPr>
        <a:xfrm>
          <a:off x="575126" y="3821800"/>
          <a:ext cx="2295599" cy="143474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1915" tIns="54610" rIns="81915" bIns="54610" numCol="1" spcCol="1270" anchor="ctr" anchorCtr="0">
          <a:noAutofit/>
        </a:bodyPr>
        <a:lstStyle/>
        <a:p>
          <a:pPr lvl="0" algn="ctr" defTabSz="1911350" rtl="1">
            <a:lnSpc>
              <a:spcPct val="90000"/>
            </a:lnSpc>
            <a:spcBef>
              <a:spcPct val="0"/>
            </a:spcBef>
            <a:spcAft>
              <a:spcPct val="35000"/>
            </a:spcAft>
          </a:pPr>
          <a:r>
            <a:rPr lang="he-IL" sz="4300" kern="1200" dirty="0" smtClean="0">
              <a:solidFill>
                <a:schemeClr val="tx2"/>
              </a:solidFill>
            </a:rPr>
            <a:t>סלע קשה מאוד</a:t>
          </a:r>
          <a:endParaRPr lang="he-IL" sz="4300" kern="1200" dirty="0">
            <a:solidFill>
              <a:schemeClr val="tx2"/>
            </a:solidFill>
          </a:endParaRPr>
        </a:p>
      </dsp:txBody>
      <dsp:txXfrm>
        <a:off x="617148" y="3863822"/>
        <a:ext cx="2211555" cy="1350705"/>
      </dsp:txXfrm>
    </dsp:sp>
    <dsp:sp modelId="{9CF38893-2E77-45AF-913F-8984432F9668}">
      <dsp:nvSpPr>
        <dsp:cNvPr id="0" name=""/>
        <dsp:cNvSpPr/>
      </dsp:nvSpPr>
      <dsp:spPr>
        <a:xfrm>
          <a:off x="3588100" y="2028363"/>
          <a:ext cx="2869499" cy="1434749"/>
        </a:xfrm>
        <a:prstGeom prst="roundRect">
          <a:avLst>
            <a:gd name="adj" fmla="val 10000"/>
          </a:avLst>
        </a:prstGeom>
        <a:gradFill rotWithShape="0">
          <a:gsLst>
            <a:gs pos="0">
              <a:schemeClr val="accent5">
                <a:hueOff val="3984174"/>
                <a:satOff val="0"/>
                <a:lumOff val="2647"/>
                <a:alphaOff val="0"/>
                <a:satMod val="103000"/>
                <a:lumMod val="102000"/>
                <a:tint val="94000"/>
              </a:schemeClr>
            </a:gs>
            <a:gs pos="50000">
              <a:schemeClr val="accent5">
                <a:hueOff val="3984174"/>
                <a:satOff val="0"/>
                <a:lumOff val="2647"/>
                <a:alphaOff val="0"/>
                <a:satMod val="110000"/>
                <a:lumMod val="100000"/>
                <a:shade val="100000"/>
              </a:schemeClr>
            </a:gs>
            <a:gs pos="100000">
              <a:schemeClr val="accent5">
                <a:hueOff val="3984174"/>
                <a:satOff val="0"/>
                <a:lumOff val="264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1">
            <a:lnSpc>
              <a:spcPct val="90000"/>
            </a:lnSpc>
            <a:spcBef>
              <a:spcPct val="0"/>
            </a:spcBef>
            <a:spcAft>
              <a:spcPct val="35000"/>
            </a:spcAft>
          </a:pPr>
          <a:r>
            <a:rPr lang="he-IL" sz="3200" b="1" kern="1200" dirty="0" smtClean="0">
              <a:solidFill>
                <a:schemeClr val="bg1"/>
              </a:solidFill>
            </a:rPr>
            <a:t>לא נחרץ על ידי ציפורן ונחרץ על ידי ברזל</a:t>
          </a:r>
          <a:endParaRPr lang="he-IL" sz="3200" b="1" kern="1200" dirty="0">
            <a:solidFill>
              <a:schemeClr val="bg1"/>
            </a:solidFill>
          </a:endParaRPr>
        </a:p>
      </dsp:txBody>
      <dsp:txXfrm>
        <a:off x="3630122" y="2070385"/>
        <a:ext cx="2785455" cy="1350705"/>
      </dsp:txXfrm>
    </dsp:sp>
    <dsp:sp modelId="{E4433ACB-9409-421E-A48B-AC33E6026B7D}">
      <dsp:nvSpPr>
        <dsp:cNvPr id="0" name=""/>
        <dsp:cNvSpPr/>
      </dsp:nvSpPr>
      <dsp:spPr>
        <a:xfrm>
          <a:off x="3875050" y="3463112"/>
          <a:ext cx="286949" cy="1076062"/>
        </a:xfrm>
        <a:custGeom>
          <a:avLst/>
          <a:gdLst/>
          <a:ahLst/>
          <a:cxnLst/>
          <a:rect l="0" t="0" r="0" b="0"/>
          <a:pathLst>
            <a:path>
              <a:moveTo>
                <a:pt x="0" y="0"/>
              </a:moveTo>
              <a:lnTo>
                <a:pt x="0" y="1076062"/>
              </a:lnTo>
              <a:lnTo>
                <a:pt x="286949" y="107606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6FA47EF-DDA5-4FB6-ABA3-2D710BD13D7C}">
      <dsp:nvSpPr>
        <dsp:cNvPr id="0" name=""/>
        <dsp:cNvSpPr/>
      </dsp:nvSpPr>
      <dsp:spPr>
        <a:xfrm>
          <a:off x="4162000" y="3821800"/>
          <a:ext cx="2295599" cy="143474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984174"/>
              <a:satOff val="0"/>
              <a:lumOff val="2647"/>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1915" tIns="54610" rIns="81915" bIns="54610" numCol="1" spcCol="1270" anchor="ctr" anchorCtr="0">
          <a:noAutofit/>
        </a:bodyPr>
        <a:lstStyle/>
        <a:p>
          <a:pPr lvl="0" algn="ctr" defTabSz="1911350" rtl="1">
            <a:lnSpc>
              <a:spcPct val="90000"/>
            </a:lnSpc>
            <a:spcBef>
              <a:spcPct val="0"/>
            </a:spcBef>
            <a:spcAft>
              <a:spcPct val="35000"/>
            </a:spcAft>
          </a:pPr>
          <a:r>
            <a:rPr lang="he-IL" sz="4300" kern="1200" dirty="0" smtClean="0">
              <a:solidFill>
                <a:schemeClr val="tx2"/>
              </a:solidFill>
            </a:rPr>
            <a:t>סלע קשה</a:t>
          </a:r>
          <a:endParaRPr lang="he-IL" sz="4300" kern="1200" dirty="0">
            <a:solidFill>
              <a:schemeClr val="tx2"/>
            </a:solidFill>
          </a:endParaRPr>
        </a:p>
      </dsp:txBody>
      <dsp:txXfrm>
        <a:off x="4204022" y="3863822"/>
        <a:ext cx="2211555" cy="1350705"/>
      </dsp:txXfrm>
    </dsp:sp>
    <dsp:sp modelId="{7242BAB4-85BF-48EC-9206-D31C4CA24443}">
      <dsp:nvSpPr>
        <dsp:cNvPr id="0" name=""/>
        <dsp:cNvSpPr/>
      </dsp:nvSpPr>
      <dsp:spPr>
        <a:xfrm>
          <a:off x="7174974" y="2028363"/>
          <a:ext cx="2869499" cy="1434749"/>
        </a:xfrm>
        <a:prstGeom prst="roundRect">
          <a:avLst>
            <a:gd name="adj" fmla="val 10000"/>
          </a:avLst>
        </a:prstGeom>
        <a:gradFill rotWithShape="0">
          <a:gsLst>
            <a:gs pos="0">
              <a:schemeClr val="accent5">
                <a:hueOff val="7968348"/>
                <a:satOff val="0"/>
                <a:lumOff val="5294"/>
                <a:alphaOff val="0"/>
                <a:satMod val="103000"/>
                <a:lumMod val="102000"/>
                <a:tint val="94000"/>
              </a:schemeClr>
            </a:gs>
            <a:gs pos="50000">
              <a:schemeClr val="accent5">
                <a:hueOff val="7968348"/>
                <a:satOff val="0"/>
                <a:lumOff val="5294"/>
                <a:alphaOff val="0"/>
                <a:satMod val="110000"/>
                <a:lumMod val="100000"/>
                <a:shade val="100000"/>
              </a:schemeClr>
            </a:gs>
            <a:gs pos="100000">
              <a:schemeClr val="accent5">
                <a:hueOff val="7968348"/>
                <a:satOff val="0"/>
                <a:lumOff val="529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40640" rIns="60960" bIns="40640" numCol="1" spcCol="1270" anchor="ctr" anchorCtr="0">
          <a:noAutofit/>
        </a:bodyPr>
        <a:lstStyle/>
        <a:p>
          <a:pPr lvl="0" algn="ctr" defTabSz="1422400" rtl="1">
            <a:lnSpc>
              <a:spcPct val="90000"/>
            </a:lnSpc>
            <a:spcBef>
              <a:spcPct val="0"/>
            </a:spcBef>
            <a:spcAft>
              <a:spcPct val="35000"/>
            </a:spcAft>
          </a:pPr>
          <a:r>
            <a:rPr lang="he-IL" sz="3200" b="1" kern="1200" dirty="0" smtClean="0">
              <a:solidFill>
                <a:schemeClr val="bg1"/>
              </a:solidFill>
            </a:rPr>
            <a:t>נחרץ על ידי ציפורן</a:t>
          </a:r>
          <a:endParaRPr lang="he-IL" sz="3200" b="1" kern="1200" dirty="0">
            <a:solidFill>
              <a:schemeClr val="bg1"/>
            </a:solidFill>
          </a:endParaRPr>
        </a:p>
      </dsp:txBody>
      <dsp:txXfrm>
        <a:off x="7216996" y="2070385"/>
        <a:ext cx="2785455" cy="1350705"/>
      </dsp:txXfrm>
    </dsp:sp>
    <dsp:sp modelId="{0E594AF9-E112-4CD2-8C00-1015574E18AF}">
      <dsp:nvSpPr>
        <dsp:cNvPr id="0" name=""/>
        <dsp:cNvSpPr/>
      </dsp:nvSpPr>
      <dsp:spPr>
        <a:xfrm>
          <a:off x="7461924" y="3463112"/>
          <a:ext cx="286949" cy="1076062"/>
        </a:xfrm>
        <a:custGeom>
          <a:avLst/>
          <a:gdLst/>
          <a:ahLst/>
          <a:cxnLst/>
          <a:rect l="0" t="0" r="0" b="0"/>
          <a:pathLst>
            <a:path>
              <a:moveTo>
                <a:pt x="0" y="0"/>
              </a:moveTo>
              <a:lnTo>
                <a:pt x="0" y="1076062"/>
              </a:lnTo>
              <a:lnTo>
                <a:pt x="286949" y="1076062"/>
              </a:lnTo>
            </a:path>
          </a:pathLst>
        </a:custGeom>
        <a:noFill/>
        <a:ln w="12700" cap="flat" cmpd="sng" algn="ctr">
          <a:solidFill>
            <a:schemeClr val="accent6">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5A93354-ABBF-4E7B-AA0B-695416D2B949}">
      <dsp:nvSpPr>
        <dsp:cNvPr id="0" name=""/>
        <dsp:cNvSpPr/>
      </dsp:nvSpPr>
      <dsp:spPr>
        <a:xfrm>
          <a:off x="7748874" y="3821800"/>
          <a:ext cx="2295599" cy="143474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7968348"/>
              <a:satOff val="0"/>
              <a:lumOff val="5294"/>
              <a:alphaOff val="0"/>
            </a:schemeClr>
          </a:solidFill>
          <a:prstDash val="solid"/>
          <a:miter lim="800000"/>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81915" tIns="54610" rIns="81915" bIns="54610" numCol="1" spcCol="1270" anchor="ctr" anchorCtr="0">
          <a:noAutofit/>
        </a:bodyPr>
        <a:lstStyle/>
        <a:p>
          <a:pPr lvl="0" algn="ctr" defTabSz="1911350" rtl="1">
            <a:lnSpc>
              <a:spcPct val="90000"/>
            </a:lnSpc>
            <a:spcBef>
              <a:spcPct val="0"/>
            </a:spcBef>
            <a:spcAft>
              <a:spcPct val="35000"/>
            </a:spcAft>
          </a:pPr>
          <a:r>
            <a:rPr lang="he-IL" sz="4300" kern="1200" dirty="0" smtClean="0">
              <a:solidFill>
                <a:schemeClr val="tx2"/>
              </a:solidFill>
            </a:rPr>
            <a:t>סלע רך</a:t>
          </a:r>
          <a:endParaRPr lang="he-IL" sz="4300" kern="1200" dirty="0">
            <a:solidFill>
              <a:schemeClr val="tx2"/>
            </a:solidFill>
          </a:endParaRPr>
        </a:p>
      </dsp:txBody>
      <dsp:txXfrm>
        <a:off x="7790896" y="3863822"/>
        <a:ext cx="2211555" cy="13507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09BC0-FFBB-475B-AF41-92357F477F56}">
      <dsp:nvSpPr>
        <dsp:cNvPr id="0" name=""/>
        <dsp:cNvSpPr/>
      </dsp:nvSpPr>
      <dsp:spPr>
        <a:xfrm>
          <a:off x="2819417" y="1497361"/>
          <a:ext cx="1440465" cy="685530"/>
        </a:xfrm>
        <a:custGeom>
          <a:avLst/>
          <a:gdLst/>
          <a:ahLst/>
          <a:cxnLst/>
          <a:rect l="0" t="0" r="0" b="0"/>
          <a:pathLst>
            <a:path>
              <a:moveTo>
                <a:pt x="0" y="0"/>
              </a:moveTo>
              <a:lnTo>
                <a:pt x="0" y="467169"/>
              </a:lnTo>
              <a:lnTo>
                <a:pt x="1440465" y="467169"/>
              </a:lnTo>
              <a:lnTo>
                <a:pt x="1440465" y="685530"/>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908226-3C74-43DC-88C5-E2CFFE8B7A02}">
      <dsp:nvSpPr>
        <dsp:cNvPr id="0" name=""/>
        <dsp:cNvSpPr/>
      </dsp:nvSpPr>
      <dsp:spPr>
        <a:xfrm>
          <a:off x="1378951" y="1497361"/>
          <a:ext cx="1440465" cy="685530"/>
        </a:xfrm>
        <a:custGeom>
          <a:avLst/>
          <a:gdLst/>
          <a:ahLst/>
          <a:cxnLst/>
          <a:rect l="0" t="0" r="0" b="0"/>
          <a:pathLst>
            <a:path>
              <a:moveTo>
                <a:pt x="1440465" y="0"/>
              </a:moveTo>
              <a:lnTo>
                <a:pt x="1440465" y="467169"/>
              </a:lnTo>
              <a:lnTo>
                <a:pt x="0" y="467169"/>
              </a:lnTo>
              <a:lnTo>
                <a:pt x="0" y="685530"/>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61B785E-3BD9-4FB3-B2DE-CC490A15CE03}">
      <dsp:nvSpPr>
        <dsp:cNvPr id="0" name=""/>
        <dsp:cNvSpPr/>
      </dsp:nvSpPr>
      <dsp:spPr>
        <a:xfrm>
          <a:off x="1640854" y="586"/>
          <a:ext cx="2357125" cy="1496774"/>
        </a:xfrm>
        <a:prstGeom prst="roundRect">
          <a:avLst>
            <a:gd name="adj" fmla="val 10000"/>
          </a:avLst>
        </a:prstGeom>
        <a:gradFill rotWithShape="0">
          <a:gsLst>
            <a:gs pos="0">
              <a:schemeClr val="accent1">
                <a:alpha val="80000"/>
                <a:hueOff val="0"/>
                <a:satOff val="0"/>
                <a:lumOff val="0"/>
                <a:alphaOff val="0"/>
                <a:satMod val="103000"/>
                <a:lumMod val="102000"/>
                <a:tint val="94000"/>
              </a:schemeClr>
            </a:gs>
            <a:gs pos="50000">
              <a:schemeClr val="accent1">
                <a:alpha val="80000"/>
                <a:hueOff val="0"/>
                <a:satOff val="0"/>
                <a:lumOff val="0"/>
                <a:alphaOff val="0"/>
                <a:satMod val="110000"/>
                <a:lumMod val="100000"/>
                <a:shade val="100000"/>
              </a:schemeClr>
            </a:gs>
            <a:gs pos="100000">
              <a:schemeClr val="accent1">
                <a:alpha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AEA2B1-91CC-4A03-ACC5-DFE621B5FA47}">
      <dsp:nvSpPr>
        <dsp:cNvPr id="0" name=""/>
        <dsp:cNvSpPr/>
      </dsp:nvSpPr>
      <dsp:spPr>
        <a:xfrm>
          <a:off x="1902757" y="249394"/>
          <a:ext cx="2357125" cy="1496774"/>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r>
            <a:rPr lang="he-IL" sz="4100" kern="1200" dirty="0" smtClean="0"/>
            <a:t>סוגי בליה</a:t>
          </a:r>
          <a:endParaRPr lang="he-IL" sz="4100" kern="1200" dirty="0"/>
        </a:p>
      </dsp:txBody>
      <dsp:txXfrm>
        <a:off x="1946596" y="293233"/>
        <a:ext cx="2269447" cy="1409096"/>
      </dsp:txXfrm>
    </dsp:sp>
    <dsp:sp modelId="{C198E087-0EC5-4ADC-B411-E38E026DC7ED}">
      <dsp:nvSpPr>
        <dsp:cNvPr id="0" name=""/>
        <dsp:cNvSpPr/>
      </dsp:nvSpPr>
      <dsp:spPr>
        <a:xfrm>
          <a:off x="200388" y="2182892"/>
          <a:ext cx="2357125" cy="1496774"/>
        </a:xfrm>
        <a:prstGeom prst="roundRect">
          <a:avLst>
            <a:gd name="adj" fmla="val 10000"/>
          </a:avLst>
        </a:prstGeom>
        <a:gradFill rotWithShape="0">
          <a:gsLst>
            <a:gs pos="0">
              <a:schemeClr val="accent1">
                <a:alpha val="70000"/>
                <a:hueOff val="0"/>
                <a:satOff val="0"/>
                <a:lumOff val="0"/>
                <a:alphaOff val="0"/>
                <a:satMod val="103000"/>
                <a:lumMod val="102000"/>
                <a:tint val="94000"/>
              </a:schemeClr>
            </a:gs>
            <a:gs pos="50000">
              <a:schemeClr val="accent1">
                <a:alpha val="70000"/>
                <a:hueOff val="0"/>
                <a:satOff val="0"/>
                <a:lumOff val="0"/>
                <a:alphaOff val="0"/>
                <a:satMod val="110000"/>
                <a:lumMod val="100000"/>
                <a:shade val="100000"/>
              </a:schemeClr>
            </a:gs>
            <a:gs pos="100000">
              <a:schemeClr val="accent1">
                <a:alpha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0C61E37-3025-4DD5-8832-5A27E000DBBF}">
      <dsp:nvSpPr>
        <dsp:cNvPr id="0" name=""/>
        <dsp:cNvSpPr/>
      </dsp:nvSpPr>
      <dsp:spPr>
        <a:xfrm>
          <a:off x="462291" y="2431699"/>
          <a:ext cx="2357125" cy="1496774"/>
        </a:xfrm>
        <a:prstGeom prst="roundRect">
          <a:avLst>
            <a:gd name="adj" fmla="val 10000"/>
          </a:avLst>
        </a:prstGeom>
        <a:solidFill>
          <a:schemeClr val="lt1">
            <a:alpha val="90000"/>
            <a:hueOff val="0"/>
            <a:satOff val="0"/>
            <a:lumOff val="0"/>
            <a:alphaOff val="0"/>
          </a:schemeClr>
        </a:solidFill>
        <a:ln w="6350" cap="flat" cmpd="sng" algn="ctr">
          <a:solidFill>
            <a:schemeClr val="accent1">
              <a:tint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r>
            <a:rPr lang="he-IL" sz="4100" kern="1200" dirty="0" smtClean="0"/>
            <a:t>בליה כימית</a:t>
          </a:r>
          <a:endParaRPr lang="he-IL" sz="4100" kern="1200" dirty="0"/>
        </a:p>
      </dsp:txBody>
      <dsp:txXfrm>
        <a:off x="506130" y="2475538"/>
        <a:ext cx="2269447" cy="1409096"/>
      </dsp:txXfrm>
    </dsp:sp>
    <dsp:sp modelId="{C367AC33-67C6-4710-BBBA-2D601B440BF0}">
      <dsp:nvSpPr>
        <dsp:cNvPr id="0" name=""/>
        <dsp:cNvSpPr/>
      </dsp:nvSpPr>
      <dsp:spPr>
        <a:xfrm>
          <a:off x="3081320" y="2182892"/>
          <a:ext cx="2357125" cy="1496774"/>
        </a:xfrm>
        <a:prstGeom prst="roundRect">
          <a:avLst>
            <a:gd name="adj" fmla="val 10000"/>
          </a:avLst>
        </a:prstGeom>
        <a:gradFill rotWithShape="0">
          <a:gsLst>
            <a:gs pos="0">
              <a:schemeClr val="accent1">
                <a:alpha val="70000"/>
                <a:hueOff val="0"/>
                <a:satOff val="0"/>
                <a:lumOff val="0"/>
                <a:alphaOff val="0"/>
                <a:satMod val="103000"/>
                <a:lumMod val="102000"/>
                <a:tint val="94000"/>
              </a:schemeClr>
            </a:gs>
            <a:gs pos="50000">
              <a:schemeClr val="accent1">
                <a:alpha val="70000"/>
                <a:hueOff val="0"/>
                <a:satOff val="0"/>
                <a:lumOff val="0"/>
                <a:alphaOff val="0"/>
                <a:satMod val="110000"/>
                <a:lumMod val="100000"/>
                <a:shade val="100000"/>
              </a:schemeClr>
            </a:gs>
            <a:gs pos="100000">
              <a:schemeClr val="accent1">
                <a:alpha val="7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E43ABB-7AEE-489F-B121-443BED26B1A2}">
      <dsp:nvSpPr>
        <dsp:cNvPr id="0" name=""/>
        <dsp:cNvSpPr/>
      </dsp:nvSpPr>
      <dsp:spPr>
        <a:xfrm>
          <a:off x="3343223" y="2431699"/>
          <a:ext cx="2357125" cy="1496774"/>
        </a:xfrm>
        <a:prstGeom prst="roundRect">
          <a:avLst>
            <a:gd name="adj" fmla="val 10000"/>
          </a:avLst>
        </a:prstGeom>
        <a:solidFill>
          <a:schemeClr val="lt1">
            <a:alpha val="90000"/>
            <a:hueOff val="0"/>
            <a:satOff val="0"/>
            <a:lumOff val="0"/>
            <a:alphaOff val="0"/>
          </a:schemeClr>
        </a:solidFill>
        <a:ln w="6350" cap="flat" cmpd="sng" algn="ctr">
          <a:solidFill>
            <a:schemeClr val="accent1">
              <a:tint val="90000"/>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56210" tIns="156210" rIns="156210" bIns="156210" numCol="1" spcCol="1270" anchor="ctr" anchorCtr="0">
          <a:noAutofit/>
        </a:bodyPr>
        <a:lstStyle/>
        <a:p>
          <a:pPr lvl="0" algn="ctr" defTabSz="1822450" rtl="1">
            <a:lnSpc>
              <a:spcPct val="90000"/>
            </a:lnSpc>
            <a:spcBef>
              <a:spcPct val="0"/>
            </a:spcBef>
            <a:spcAft>
              <a:spcPct val="35000"/>
            </a:spcAft>
          </a:pPr>
          <a:r>
            <a:rPr lang="he-IL" sz="4100" kern="1200" dirty="0" smtClean="0"/>
            <a:t>בליה מכנית</a:t>
          </a:r>
          <a:endParaRPr lang="he-IL" sz="4100" kern="1200" dirty="0"/>
        </a:p>
      </dsp:txBody>
      <dsp:txXfrm>
        <a:off x="3387062" y="2475538"/>
        <a:ext cx="2269447" cy="14090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26968-DE8C-4CFF-86B5-07D68B609BA0}">
      <dsp:nvSpPr>
        <dsp:cNvPr id="0" name=""/>
        <dsp:cNvSpPr/>
      </dsp:nvSpPr>
      <dsp:spPr>
        <a:xfrm>
          <a:off x="46" y="470269"/>
          <a:ext cx="4439366" cy="177574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lvl="0" algn="ctr" defTabSz="1955800" rtl="1">
            <a:lnSpc>
              <a:spcPct val="90000"/>
            </a:lnSpc>
            <a:spcBef>
              <a:spcPct val="0"/>
            </a:spcBef>
            <a:spcAft>
              <a:spcPct val="35000"/>
            </a:spcAft>
          </a:pPr>
          <a:r>
            <a:rPr lang="he-IL" sz="4400" kern="1200" dirty="0" smtClean="0"/>
            <a:t>אבן גיר + חומץ</a:t>
          </a:r>
          <a:endParaRPr lang="he-IL" sz="4400" kern="1200" dirty="0"/>
        </a:p>
      </dsp:txBody>
      <dsp:txXfrm>
        <a:off x="46" y="470269"/>
        <a:ext cx="4439366" cy="1775746"/>
      </dsp:txXfrm>
    </dsp:sp>
    <dsp:sp modelId="{64C22E55-D34D-4B67-97E6-F173BA237233}">
      <dsp:nvSpPr>
        <dsp:cNvPr id="0" name=""/>
        <dsp:cNvSpPr/>
      </dsp:nvSpPr>
      <dsp:spPr>
        <a:xfrm>
          <a:off x="46" y="2246015"/>
          <a:ext cx="4439366"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6710" tIns="346710" rIns="462280" bIns="520065" numCol="1" spcCol="1270" anchor="t" anchorCtr="0">
          <a:noAutofit/>
        </a:bodyPr>
        <a:lstStyle/>
        <a:p>
          <a:pPr marL="285750" lvl="1" indent="-285750" algn="r" defTabSz="2889250" rtl="1">
            <a:lnSpc>
              <a:spcPct val="90000"/>
            </a:lnSpc>
            <a:spcBef>
              <a:spcPct val="0"/>
            </a:spcBef>
            <a:spcAft>
              <a:spcPct val="15000"/>
            </a:spcAft>
            <a:buChar char="••"/>
          </a:pPr>
          <a:endParaRPr lang="he-IL" sz="6500" kern="1200"/>
        </a:p>
        <a:p>
          <a:pPr marL="285750" lvl="1" indent="-285750" algn="r" defTabSz="2889250" rtl="1">
            <a:lnSpc>
              <a:spcPct val="90000"/>
            </a:lnSpc>
            <a:spcBef>
              <a:spcPct val="0"/>
            </a:spcBef>
            <a:spcAft>
              <a:spcPct val="15000"/>
            </a:spcAft>
            <a:buChar char="••"/>
          </a:pPr>
          <a:endParaRPr lang="he-IL" sz="6500" kern="1200"/>
        </a:p>
      </dsp:txBody>
      <dsp:txXfrm>
        <a:off x="46" y="2246015"/>
        <a:ext cx="4439366" cy="2854800"/>
      </dsp:txXfrm>
    </dsp:sp>
    <dsp:sp modelId="{41982F5B-B6B7-4C7D-A5FF-54DC29422ADB}">
      <dsp:nvSpPr>
        <dsp:cNvPr id="0" name=""/>
        <dsp:cNvSpPr/>
      </dsp:nvSpPr>
      <dsp:spPr>
        <a:xfrm>
          <a:off x="5060924" y="470269"/>
          <a:ext cx="4439366" cy="177574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lvl="0" algn="ctr" defTabSz="1955800" rtl="1">
            <a:lnSpc>
              <a:spcPct val="90000"/>
            </a:lnSpc>
            <a:spcBef>
              <a:spcPct val="0"/>
            </a:spcBef>
            <a:spcAft>
              <a:spcPct val="35000"/>
            </a:spcAft>
          </a:pPr>
          <a:r>
            <a:rPr lang="he-IL" sz="4400" kern="1200" dirty="0" smtClean="0"/>
            <a:t>אבן גיר + מים</a:t>
          </a:r>
          <a:endParaRPr lang="he-IL" sz="4400" kern="1200" dirty="0"/>
        </a:p>
      </dsp:txBody>
      <dsp:txXfrm>
        <a:off x="5060924" y="470269"/>
        <a:ext cx="4439366" cy="1775746"/>
      </dsp:txXfrm>
    </dsp:sp>
    <dsp:sp modelId="{455D3CAD-94AB-4C2F-8AD9-0A03641C0623}">
      <dsp:nvSpPr>
        <dsp:cNvPr id="0" name=""/>
        <dsp:cNvSpPr/>
      </dsp:nvSpPr>
      <dsp:spPr>
        <a:xfrm>
          <a:off x="5060924" y="2246015"/>
          <a:ext cx="4439366" cy="285480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6710" tIns="346710" rIns="462280" bIns="520065" numCol="1" spcCol="1270" anchor="t" anchorCtr="0">
          <a:noAutofit/>
        </a:bodyPr>
        <a:lstStyle/>
        <a:p>
          <a:pPr marL="285750" lvl="1" indent="-285750" algn="r" defTabSz="2889250" rtl="1">
            <a:lnSpc>
              <a:spcPct val="90000"/>
            </a:lnSpc>
            <a:spcBef>
              <a:spcPct val="0"/>
            </a:spcBef>
            <a:spcAft>
              <a:spcPct val="15000"/>
            </a:spcAft>
            <a:buChar char="••"/>
          </a:pPr>
          <a:endParaRPr lang="he-IL" sz="6500" kern="1200" dirty="0"/>
        </a:p>
        <a:p>
          <a:pPr marL="285750" lvl="1" indent="-285750" algn="r" defTabSz="2889250" rtl="1">
            <a:lnSpc>
              <a:spcPct val="90000"/>
            </a:lnSpc>
            <a:spcBef>
              <a:spcPct val="0"/>
            </a:spcBef>
            <a:spcAft>
              <a:spcPct val="15000"/>
            </a:spcAft>
            <a:buChar char="••"/>
          </a:pPr>
          <a:endParaRPr lang="he-IL" sz="6500" kern="1200"/>
        </a:p>
      </dsp:txBody>
      <dsp:txXfrm>
        <a:off x="5060924" y="2246015"/>
        <a:ext cx="4439366" cy="28548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B26968-DE8C-4CFF-86B5-07D68B609BA0}">
      <dsp:nvSpPr>
        <dsp:cNvPr id="0" name=""/>
        <dsp:cNvSpPr/>
      </dsp:nvSpPr>
      <dsp:spPr>
        <a:xfrm>
          <a:off x="44" y="3194"/>
          <a:ext cx="4250536" cy="129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lvl="0" algn="ctr" defTabSz="1955800" rtl="1">
            <a:lnSpc>
              <a:spcPct val="90000"/>
            </a:lnSpc>
            <a:spcBef>
              <a:spcPct val="0"/>
            </a:spcBef>
            <a:spcAft>
              <a:spcPct val="35000"/>
            </a:spcAft>
          </a:pPr>
          <a:r>
            <a:rPr lang="he-IL" sz="4400" kern="1200" dirty="0" smtClean="0"/>
            <a:t>אבן גיר + חומץ</a:t>
          </a:r>
          <a:endParaRPr lang="he-IL" sz="4400" kern="1200" dirty="0"/>
        </a:p>
      </dsp:txBody>
      <dsp:txXfrm>
        <a:off x="44" y="3194"/>
        <a:ext cx="4250536" cy="1296000"/>
      </dsp:txXfrm>
    </dsp:sp>
    <dsp:sp modelId="{64C22E55-D34D-4B67-97E6-F173BA237233}">
      <dsp:nvSpPr>
        <dsp:cNvPr id="0" name=""/>
        <dsp:cNvSpPr/>
      </dsp:nvSpPr>
      <dsp:spPr>
        <a:xfrm>
          <a:off x="44" y="1299194"/>
          <a:ext cx="4250536" cy="30881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0030" tIns="240030" rIns="320040" bIns="360045" numCol="1" spcCol="1270" anchor="t" anchorCtr="0">
          <a:noAutofit/>
        </a:bodyPr>
        <a:lstStyle/>
        <a:p>
          <a:pPr marL="285750" lvl="1" indent="-285750" algn="r" defTabSz="2000250" rtl="1">
            <a:lnSpc>
              <a:spcPct val="90000"/>
            </a:lnSpc>
            <a:spcBef>
              <a:spcPct val="0"/>
            </a:spcBef>
            <a:spcAft>
              <a:spcPct val="15000"/>
            </a:spcAft>
            <a:buChar char="••"/>
          </a:pPr>
          <a:r>
            <a:rPr lang="he-IL" sz="4500" kern="1200" dirty="0" smtClean="0"/>
            <a:t>האבן נרטבת</a:t>
          </a:r>
          <a:endParaRPr lang="he-IL" sz="4500" kern="1200" dirty="0"/>
        </a:p>
        <a:p>
          <a:pPr marL="285750" lvl="1" indent="-285750" algn="r" defTabSz="2000250" rtl="1">
            <a:lnSpc>
              <a:spcPct val="90000"/>
            </a:lnSpc>
            <a:spcBef>
              <a:spcPct val="0"/>
            </a:spcBef>
            <a:spcAft>
              <a:spcPct val="15000"/>
            </a:spcAft>
            <a:buChar char="••"/>
          </a:pPr>
          <a:r>
            <a:rPr lang="he-IL" sz="4500" kern="1200" dirty="0" smtClean="0"/>
            <a:t>נצפות בועות גז</a:t>
          </a:r>
          <a:endParaRPr lang="he-IL" sz="4500" kern="1200" dirty="0"/>
        </a:p>
      </dsp:txBody>
      <dsp:txXfrm>
        <a:off x="44" y="1299194"/>
        <a:ext cx="4250536" cy="3088124"/>
      </dsp:txXfrm>
    </dsp:sp>
    <dsp:sp modelId="{41982F5B-B6B7-4C7D-A5FF-54DC29422ADB}">
      <dsp:nvSpPr>
        <dsp:cNvPr id="0" name=""/>
        <dsp:cNvSpPr/>
      </dsp:nvSpPr>
      <dsp:spPr>
        <a:xfrm>
          <a:off x="4845656" y="3194"/>
          <a:ext cx="4250536" cy="129600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178816" rIns="312928" bIns="178816" numCol="1" spcCol="1270" anchor="ctr" anchorCtr="0">
          <a:noAutofit/>
        </a:bodyPr>
        <a:lstStyle/>
        <a:p>
          <a:pPr lvl="0" algn="ctr" defTabSz="1955800" rtl="1">
            <a:lnSpc>
              <a:spcPct val="90000"/>
            </a:lnSpc>
            <a:spcBef>
              <a:spcPct val="0"/>
            </a:spcBef>
            <a:spcAft>
              <a:spcPct val="35000"/>
            </a:spcAft>
          </a:pPr>
          <a:r>
            <a:rPr lang="he-IL" sz="4400" kern="1200" dirty="0" smtClean="0"/>
            <a:t>אבן גיר + מים</a:t>
          </a:r>
          <a:endParaRPr lang="he-IL" sz="4400" kern="1200" dirty="0"/>
        </a:p>
      </dsp:txBody>
      <dsp:txXfrm>
        <a:off x="4845656" y="3194"/>
        <a:ext cx="4250536" cy="1296000"/>
      </dsp:txXfrm>
    </dsp:sp>
    <dsp:sp modelId="{455D3CAD-94AB-4C2F-8AD9-0A03641C0623}">
      <dsp:nvSpPr>
        <dsp:cNvPr id="0" name=""/>
        <dsp:cNvSpPr/>
      </dsp:nvSpPr>
      <dsp:spPr>
        <a:xfrm>
          <a:off x="4845656" y="1299194"/>
          <a:ext cx="4250536" cy="308812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0030" tIns="240030" rIns="320040" bIns="360045" numCol="1" spcCol="1270" anchor="t" anchorCtr="0">
          <a:noAutofit/>
        </a:bodyPr>
        <a:lstStyle/>
        <a:p>
          <a:pPr marL="285750" lvl="1" indent="-285750" algn="r" defTabSz="2000250" rtl="1">
            <a:lnSpc>
              <a:spcPct val="90000"/>
            </a:lnSpc>
            <a:spcBef>
              <a:spcPct val="0"/>
            </a:spcBef>
            <a:spcAft>
              <a:spcPct val="15000"/>
            </a:spcAft>
            <a:buChar char="••"/>
          </a:pPr>
          <a:r>
            <a:rPr lang="he-IL" sz="4500" kern="1200" dirty="0" smtClean="0"/>
            <a:t>האבן נרטבת במים</a:t>
          </a:r>
          <a:endParaRPr lang="he-IL" sz="4500" kern="1200" dirty="0"/>
        </a:p>
        <a:p>
          <a:pPr marL="285750" lvl="1" indent="-285750" algn="r" defTabSz="2000250" rtl="1">
            <a:lnSpc>
              <a:spcPct val="90000"/>
            </a:lnSpc>
            <a:spcBef>
              <a:spcPct val="0"/>
            </a:spcBef>
            <a:spcAft>
              <a:spcPct val="15000"/>
            </a:spcAft>
            <a:buChar char="••"/>
          </a:pPr>
          <a:r>
            <a:rPr lang="he-IL" sz="4500" kern="1200" dirty="0" smtClean="0"/>
            <a:t>לא נראה שינוי באבן</a:t>
          </a:r>
          <a:endParaRPr lang="he-IL" sz="4500" kern="1200" dirty="0"/>
        </a:p>
      </dsp:txBody>
      <dsp:txXfrm>
        <a:off x="4845656" y="1299194"/>
        <a:ext cx="4250536" cy="308812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161343-0941-46C9-B846-DE04AA171CBB}">
      <dsp:nvSpPr>
        <dsp:cNvPr id="0" name=""/>
        <dsp:cNvSpPr/>
      </dsp:nvSpPr>
      <dsp:spPr>
        <a:xfrm>
          <a:off x="5179139" y="3262482"/>
          <a:ext cx="91440" cy="607709"/>
        </a:xfrm>
        <a:custGeom>
          <a:avLst/>
          <a:gdLst/>
          <a:ahLst/>
          <a:cxnLst/>
          <a:rect l="0" t="0" r="0" b="0"/>
          <a:pathLst>
            <a:path>
              <a:moveTo>
                <a:pt x="45720" y="0"/>
              </a:moveTo>
              <a:lnTo>
                <a:pt x="45720" y="60770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4509BC0-FFBB-475B-AF41-92357F477F56}">
      <dsp:nvSpPr>
        <dsp:cNvPr id="0" name=""/>
        <dsp:cNvSpPr/>
      </dsp:nvSpPr>
      <dsp:spPr>
        <a:xfrm>
          <a:off x="3947914" y="1327910"/>
          <a:ext cx="1276945" cy="607709"/>
        </a:xfrm>
        <a:custGeom>
          <a:avLst/>
          <a:gdLst/>
          <a:ahLst/>
          <a:cxnLst/>
          <a:rect l="0" t="0" r="0" b="0"/>
          <a:pathLst>
            <a:path>
              <a:moveTo>
                <a:pt x="0" y="0"/>
              </a:moveTo>
              <a:lnTo>
                <a:pt x="0" y="414136"/>
              </a:lnTo>
              <a:lnTo>
                <a:pt x="1276945" y="414136"/>
              </a:lnTo>
              <a:lnTo>
                <a:pt x="1276945" y="60770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48AF161-9988-4092-96CB-1D69E0270932}">
      <dsp:nvSpPr>
        <dsp:cNvPr id="0" name=""/>
        <dsp:cNvSpPr/>
      </dsp:nvSpPr>
      <dsp:spPr>
        <a:xfrm>
          <a:off x="2625248" y="3262482"/>
          <a:ext cx="91440" cy="607709"/>
        </a:xfrm>
        <a:custGeom>
          <a:avLst/>
          <a:gdLst/>
          <a:ahLst/>
          <a:cxnLst/>
          <a:rect l="0" t="0" r="0" b="0"/>
          <a:pathLst>
            <a:path>
              <a:moveTo>
                <a:pt x="45720" y="0"/>
              </a:moveTo>
              <a:lnTo>
                <a:pt x="45720" y="607709"/>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F908226-3C74-43DC-88C5-E2CFFE8B7A02}">
      <dsp:nvSpPr>
        <dsp:cNvPr id="0" name=""/>
        <dsp:cNvSpPr/>
      </dsp:nvSpPr>
      <dsp:spPr>
        <a:xfrm>
          <a:off x="2670968" y="1327910"/>
          <a:ext cx="1276945" cy="607709"/>
        </a:xfrm>
        <a:custGeom>
          <a:avLst/>
          <a:gdLst/>
          <a:ahLst/>
          <a:cxnLst/>
          <a:rect l="0" t="0" r="0" b="0"/>
          <a:pathLst>
            <a:path>
              <a:moveTo>
                <a:pt x="1276945" y="0"/>
              </a:moveTo>
              <a:lnTo>
                <a:pt x="1276945" y="414136"/>
              </a:lnTo>
              <a:lnTo>
                <a:pt x="0" y="414136"/>
              </a:lnTo>
              <a:lnTo>
                <a:pt x="0" y="607709"/>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61B785E-3BD9-4FB3-B2DE-CC490A15CE03}">
      <dsp:nvSpPr>
        <dsp:cNvPr id="0" name=""/>
        <dsp:cNvSpPr/>
      </dsp:nvSpPr>
      <dsp:spPr>
        <a:xfrm>
          <a:off x="2903140" y="1048"/>
          <a:ext cx="2089546" cy="13268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AEA2B1-91CC-4A03-ACC5-DFE621B5FA47}">
      <dsp:nvSpPr>
        <dsp:cNvPr id="0" name=""/>
        <dsp:cNvSpPr/>
      </dsp:nvSpPr>
      <dsp:spPr>
        <a:xfrm>
          <a:off x="3135312" y="221611"/>
          <a:ext cx="2089546" cy="13268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he-IL" sz="3600" kern="1200" dirty="0" smtClean="0"/>
            <a:t>סוגי בליה</a:t>
          </a:r>
          <a:endParaRPr lang="he-IL" sz="3600" kern="1200" dirty="0"/>
        </a:p>
      </dsp:txBody>
      <dsp:txXfrm>
        <a:off x="3174174" y="260473"/>
        <a:ext cx="2011822" cy="1249138"/>
      </dsp:txXfrm>
    </dsp:sp>
    <dsp:sp modelId="{C198E087-0EC5-4ADC-B411-E38E026DC7ED}">
      <dsp:nvSpPr>
        <dsp:cNvPr id="0" name=""/>
        <dsp:cNvSpPr/>
      </dsp:nvSpPr>
      <dsp:spPr>
        <a:xfrm>
          <a:off x="1626195" y="1935620"/>
          <a:ext cx="2089546" cy="13268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0C61E37-3025-4DD5-8832-5A27E000DBBF}">
      <dsp:nvSpPr>
        <dsp:cNvPr id="0" name=""/>
        <dsp:cNvSpPr/>
      </dsp:nvSpPr>
      <dsp:spPr>
        <a:xfrm>
          <a:off x="1858367" y="2156184"/>
          <a:ext cx="2089546" cy="13268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he-IL" sz="3600" kern="1200" dirty="0" smtClean="0"/>
            <a:t>בליה כימית</a:t>
          </a:r>
          <a:endParaRPr lang="he-IL" sz="3600" kern="1200" dirty="0"/>
        </a:p>
      </dsp:txBody>
      <dsp:txXfrm>
        <a:off x="1897229" y="2195046"/>
        <a:ext cx="2011822" cy="1249138"/>
      </dsp:txXfrm>
    </dsp:sp>
    <dsp:sp modelId="{9A272E1B-D368-41C3-A9B7-EA38F15B45CD}">
      <dsp:nvSpPr>
        <dsp:cNvPr id="0" name=""/>
        <dsp:cNvSpPr/>
      </dsp:nvSpPr>
      <dsp:spPr>
        <a:xfrm>
          <a:off x="1626195" y="3870192"/>
          <a:ext cx="2089546" cy="13268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45AEBFC-6D4A-4835-A779-D81408D8E425}">
      <dsp:nvSpPr>
        <dsp:cNvPr id="0" name=""/>
        <dsp:cNvSpPr/>
      </dsp:nvSpPr>
      <dsp:spPr>
        <a:xfrm>
          <a:off x="1858367" y="4090756"/>
          <a:ext cx="2089546" cy="13268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he-IL" sz="3600" kern="1200" dirty="0" smtClean="0"/>
            <a:t>?</a:t>
          </a:r>
          <a:endParaRPr lang="he-IL" sz="3600" kern="1200" dirty="0"/>
        </a:p>
      </dsp:txBody>
      <dsp:txXfrm>
        <a:off x="1897229" y="4129618"/>
        <a:ext cx="2011822" cy="1249138"/>
      </dsp:txXfrm>
    </dsp:sp>
    <dsp:sp modelId="{C367AC33-67C6-4710-BBBA-2D601B440BF0}">
      <dsp:nvSpPr>
        <dsp:cNvPr id="0" name=""/>
        <dsp:cNvSpPr/>
      </dsp:nvSpPr>
      <dsp:spPr>
        <a:xfrm>
          <a:off x="4180085" y="1935620"/>
          <a:ext cx="2089546" cy="13268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AE43ABB-7AEE-489F-B121-443BED26B1A2}">
      <dsp:nvSpPr>
        <dsp:cNvPr id="0" name=""/>
        <dsp:cNvSpPr/>
      </dsp:nvSpPr>
      <dsp:spPr>
        <a:xfrm>
          <a:off x="4412257" y="2156184"/>
          <a:ext cx="2089546" cy="13268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he-IL" sz="3600" kern="1200" dirty="0" smtClean="0"/>
            <a:t>בליה מכנית</a:t>
          </a:r>
          <a:endParaRPr lang="he-IL" sz="3600" kern="1200" dirty="0"/>
        </a:p>
      </dsp:txBody>
      <dsp:txXfrm>
        <a:off x="4451119" y="2195046"/>
        <a:ext cx="2011822" cy="1249138"/>
      </dsp:txXfrm>
    </dsp:sp>
    <dsp:sp modelId="{EAFB7173-3EE1-40C0-A8C0-7C105976EC92}">
      <dsp:nvSpPr>
        <dsp:cNvPr id="0" name=""/>
        <dsp:cNvSpPr/>
      </dsp:nvSpPr>
      <dsp:spPr>
        <a:xfrm>
          <a:off x="4180085" y="3870192"/>
          <a:ext cx="2089546" cy="132686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DE88202-2E27-4489-A77E-A61CB8F3DE77}">
      <dsp:nvSpPr>
        <dsp:cNvPr id="0" name=""/>
        <dsp:cNvSpPr/>
      </dsp:nvSpPr>
      <dsp:spPr>
        <a:xfrm>
          <a:off x="4412257" y="4090756"/>
          <a:ext cx="2089546" cy="1326862"/>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7160" tIns="137160" rIns="137160" bIns="137160" numCol="1" spcCol="1270" anchor="ctr" anchorCtr="0">
          <a:noAutofit/>
        </a:bodyPr>
        <a:lstStyle/>
        <a:p>
          <a:pPr lvl="0" algn="ctr" defTabSz="1600200" rtl="1">
            <a:lnSpc>
              <a:spcPct val="90000"/>
            </a:lnSpc>
            <a:spcBef>
              <a:spcPct val="0"/>
            </a:spcBef>
            <a:spcAft>
              <a:spcPct val="35000"/>
            </a:spcAft>
          </a:pPr>
          <a:r>
            <a:rPr lang="he-IL" sz="3600" kern="1200" dirty="0" smtClean="0"/>
            <a:t>?</a:t>
          </a:r>
          <a:endParaRPr lang="he-IL" sz="3600" kern="1200" dirty="0"/>
        </a:p>
      </dsp:txBody>
      <dsp:txXfrm>
        <a:off x="4451119" y="4129618"/>
        <a:ext cx="2011822" cy="124913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dirty="0">
              <a:cs typeface="Calibri" panose="020F0502020204030204" pitchFamily="34" charset="0"/>
            </a:endParaRPr>
          </a:p>
        </p:txBody>
      </p:sp>
      <p:sp>
        <p:nvSpPr>
          <p:cNvPr id="3" name="מציין מיקום של תאריך 2"/>
          <p:cNvSpPr>
            <a:spLocks noGrp="1"/>
          </p:cNvSpPr>
          <p:nvPr>
            <p:ph type="dt" sz="quarter" idx="1"/>
          </p:nvPr>
        </p:nvSpPr>
        <p:spPr>
          <a:xfrm>
            <a:off x="1588" y="0"/>
            <a:ext cx="2971800" cy="458788"/>
          </a:xfrm>
          <a:prstGeom prst="rect">
            <a:avLst/>
          </a:prstGeom>
        </p:spPr>
        <p:txBody>
          <a:bodyPr vert="horz" lIns="91440" tIns="45720" rIns="91440" bIns="45720" rtlCol="1"/>
          <a:lstStyle>
            <a:lvl1pPr algn="l">
              <a:defRPr sz="1200"/>
            </a:lvl1pPr>
          </a:lstStyle>
          <a:p>
            <a:fld id="{145B48B4-AFD3-4863-AC66-FFF22FC8A94F}" type="datetimeFigureOut">
              <a:rPr lang="he-IL" smtClean="0">
                <a:cs typeface="Calibri" panose="020F0502020204030204" pitchFamily="34" charset="0"/>
              </a:rPr>
              <a:t>ח'/תמוז/תש"ף</a:t>
            </a:fld>
            <a:endParaRPr lang="he-IL" dirty="0">
              <a:cs typeface="Calibri" panose="020F0502020204030204" pitchFamily="34" charset="0"/>
            </a:endParaRPr>
          </a:p>
        </p:txBody>
      </p:sp>
      <p:sp>
        <p:nvSpPr>
          <p:cNvPr id="4" name="מציין מיקום של כותרת תחתונה 3"/>
          <p:cNvSpPr>
            <a:spLocks noGrp="1"/>
          </p:cNvSpPr>
          <p:nvPr>
            <p:ph type="ftr" sz="quarter" idx="2"/>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dirty="0">
              <a:cs typeface="Calibri" panose="020F0502020204030204" pitchFamily="34" charset="0"/>
            </a:endParaRPr>
          </a:p>
        </p:txBody>
      </p:sp>
      <p:sp>
        <p:nvSpPr>
          <p:cNvPr id="5" name="מציין מיקום של מספר שקופית 4"/>
          <p:cNvSpPr>
            <a:spLocks noGrp="1"/>
          </p:cNvSpPr>
          <p:nvPr>
            <p:ph type="sldNum" sz="quarter" idx="3"/>
          </p:nvPr>
        </p:nvSpPr>
        <p:spPr>
          <a:xfrm>
            <a:off x="1588" y="8685213"/>
            <a:ext cx="2971800" cy="458787"/>
          </a:xfrm>
          <a:prstGeom prst="rect">
            <a:avLst/>
          </a:prstGeom>
        </p:spPr>
        <p:txBody>
          <a:bodyPr vert="horz" lIns="91440" tIns="45720" rIns="91440" bIns="45720" rtlCol="1" anchor="b"/>
          <a:lstStyle>
            <a:lvl1pPr algn="l">
              <a:defRPr sz="1200"/>
            </a:lvl1pPr>
          </a:lstStyle>
          <a:p>
            <a:fld id="{2FB0839D-E747-411D-B3A8-2FA196B5B952}" type="slidenum">
              <a:rPr lang="he-IL" smtClean="0">
                <a:cs typeface="Calibri" panose="020F0502020204030204" pitchFamily="34" charset="0"/>
              </a:rPr>
              <a:t>‹#›</a:t>
            </a:fld>
            <a:endParaRPr lang="he-IL" dirty="0">
              <a:cs typeface="Calibri" panose="020F0502020204030204" pitchFamily="34" charset="0"/>
            </a:endParaRPr>
          </a:p>
        </p:txBody>
      </p:sp>
    </p:spTree>
    <p:extLst>
      <p:ext uri="{BB962C8B-B14F-4D97-AF65-F5344CB8AC3E}">
        <p14:creationId xmlns:p14="http://schemas.microsoft.com/office/powerpoint/2010/main" val="3646094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30/06/2020</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1</a:t>
            </a:fld>
            <a:endParaRPr/>
          </a:p>
        </p:txBody>
      </p:sp>
    </p:spTree>
    <p:extLst>
      <p:ext uri="{BB962C8B-B14F-4D97-AF65-F5344CB8AC3E}">
        <p14:creationId xmlns:p14="http://schemas.microsoft.com/office/powerpoint/2010/main" val="1492181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כדי</a:t>
            </a:r>
            <a:r>
              <a:rPr lang="he-IL" baseline="0" dirty="0" smtClean="0">
                <a:cs typeface="Calibri" panose="020F0502020204030204" pitchFamily="34" charset="0"/>
              </a:rPr>
              <a:t> להכיר את התכונה השלישית – קשיות נתנסה. הסלע יכול להיות ברמת קשיות שונה – רך או קשה. נשתמש במבחן החריצה כדי לקבוע. </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504176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בואו נתנסה (להדגים סלע אחד</a:t>
            </a:r>
            <a:r>
              <a:rPr lang="he-IL" baseline="0" dirty="0" smtClean="0">
                <a:cs typeface="Calibri" panose="020F0502020204030204" pitchFamily="34" charset="0"/>
              </a:rPr>
              <a:t> מכל סוג)</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504176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בואו נעבור לתכונה</a:t>
            </a:r>
            <a:r>
              <a:rPr lang="he-IL" baseline="0" dirty="0" smtClean="0">
                <a:cs typeface="Calibri" panose="020F0502020204030204" pitchFamily="34" charset="0"/>
              </a:rPr>
              <a:t> הבאה – תגובה לחומצה</a:t>
            </a:r>
          </a:p>
          <a:p>
            <a:r>
              <a:rPr lang="he-IL" baseline="0" dirty="0" smtClean="0">
                <a:cs typeface="Calibri" panose="020F0502020204030204" pitchFamily="34" charset="0"/>
              </a:rPr>
              <a:t>להקריא</a:t>
            </a:r>
          </a:p>
          <a:p>
            <a:r>
              <a:rPr lang="he-IL" baseline="0" dirty="0" smtClean="0">
                <a:cs typeface="Calibri" panose="020F0502020204030204" pitchFamily="34" charset="0"/>
              </a:rPr>
              <a:t>(להדגים אחד שכן תוסס ושני שלא)</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2762477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להדגים</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1780271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להדגים</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2684099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בואו נסכם כמה מהתכונות של</a:t>
            </a:r>
            <a:r>
              <a:rPr lang="he-IL" baseline="0" dirty="0" smtClean="0">
                <a:cs typeface="Calibri" panose="020F0502020204030204" pitchFamily="34" charset="0"/>
              </a:rPr>
              <a:t> הסלעים שמצאנו. התבוננו היטב בתכונות.</a:t>
            </a:r>
          </a:p>
          <a:p>
            <a:r>
              <a:rPr lang="he-IL" baseline="0" dirty="0" smtClean="0">
                <a:cs typeface="Calibri" panose="020F0502020204030204" pitchFamily="34" charset="0"/>
              </a:rPr>
              <a:t>מאיזה סלע הייתם בוחרים להכין שיש למטבח?</a:t>
            </a:r>
          </a:p>
          <a:p>
            <a:r>
              <a:rPr lang="he-IL" baseline="0" dirty="0" smtClean="0">
                <a:cs typeface="Calibri" panose="020F0502020204030204" pitchFamily="34" charset="0"/>
              </a:rPr>
              <a:t>להמתין רגע</a:t>
            </a:r>
          </a:p>
          <a:p>
            <a:r>
              <a:rPr lang="he-IL" baseline="0" dirty="0" smtClean="0">
                <a:cs typeface="Calibri" panose="020F0502020204030204" pitchFamily="34" charset="0"/>
              </a:rPr>
              <a:t>ולענות:</a:t>
            </a:r>
          </a:p>
          <a:p>
            <a:r>
              <a:rPr lang="he-IL" baseline="0" dirty="0" smtClean="0">
                <a:cs typeface="Calibri" panose="020F0502020204030204" pitchFamily="34" charset="0"/>
              </a:rPr>
              <a:t>לשיש היינו בוחרים למשל בסלע גרניט. צבעוניותו היפה יכולה להיות מעניינת במטבח, והעובדה שהוא קשה שומרת עליו לאורך שנים</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998395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סלעים</a:t>
            </a:r>
            <a:r>
              <a:rPr lang="he-IL" baseline="0" dirty="0" smtClean="0">
                <a:cs typeface="Calibri" panose="020F0502020204030204" pitchFamily="34" charset="0"/>
              </a:rPr>
              <a:t> יכולים להישחק ולעבור בליה על ידי מים </a:t>
            </a:r>
            <a:r>
              <a:rPr lang="he-IL" baseline="0" dirty="0" err="1" smtClean="0">
                <a:cs typeface="Calibri" panose="020F0502020204030204" pitchFamily="34" charset="0"/>
              </a:rPr>
              <a:t>שנופילם</a:t>
            </a:r>
            <a:r>
              <a:rPr lang="he-IL" baseline="0" dirty="0" smtClean="0">
                <a:cs typeface="Calibri" panose="020F0502020204030204" pitchFamily="34" charset="0"/>
              </a:rPr>
              <a:t> עליהם במשך שנים רבות. אתם בוודאי מכירים את הסיפור על רבי עקיבא, שלא למד תורה בארבעים השנים הראשונות של חייו. כשראה שהמים הצליחו לשחוק בבאר, הבין שכמו שהמים הרכים שחקו את הסלע הקשה כך הוא יכול להתחיל ללמוד תורה גם אחרי ארבעים שנה שלא למד</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4148623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התבוננו</a:t>
            </a:r>
            <a:r>
              <a:rPr lang="he-IL" baseline="0" dirty="0" smtClean="0">
                <a:cs typeface="Calibri" panose="020F0502020204030204" pitchFamily="34" charset="0"/>
              </a:rPr>
              <a:t> בתצלומי הסלעים. מה קורה לסלע במשך השנים? האם אתם רואים שהיא מתחילה להתפורר ולהישחק?</a:t>
            </a:r>
          </a:p>
          <a:p>
            <a:r>
              <a:rPr lang="he-IL" baseline="0" dirty="0" smtClean="0">
                <a:cs typeface="Calibri" panose="020F0502020204030204" pitchFamily="34" charset="0"/>
              </a:rPr>
              <a:t>יש גם שינויי בצבע. למעשה הסלעים מתבלים והופכים לקרקע. מה יכול לגרום לשחיקה הזאת?</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1348068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בליה היא</a:t>
            </a:r>
            <a:r>
              <a:rPr lang="he-IL" baseline="0" dirty="0" smtClean="0">
                <a:cs typeface="Calibri" panose="020F0502020204030204" pitchFamily="34" charset="0"/>
              </a:rPr>
              <a:t> תהליך של התפוררות ושחיקה של סלעים. ישנם שני סוגים של בליה. מכנית וכימית. נכיר ונתנסה בשתיהן</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14640622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בליה מכנית בטבע הבליה המכאנית מתרחשת כתוצאה משחיקה</a:t>
            </a:r>
            <a:r>
              <a:rPr lang="he-IL" baseline="0" dirty="0" smtClean="0">
                <a:cs typeface="Calibri" panose="020F0502020204030204" pitchFamily="34" charset="0"/>
              </a:rPr>
              <a:t> של מים, רוח או טמפרטורות קיצוניות</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3309477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indent="0" algn="r" rtl="1">
              <a:buNone/>
            </a:pPr>
            <a:endParaRPr lang="he-IL" sz="1200" dirty="0">
              <a:solidFill>
                <a:schemeClr val="dk1"/>
              </a:solidFill>
              <a:latin typeface="Calibri" panose="020F0502020204030204" pitchFamily="34" charset="0"/>
              <a:ea typeface="Alef"/>
              <a:cs typeface="Calibri" panose="020F0502020204030204" pitchFamily="34" charset="0"/>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להדגים אם אפשר</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3309477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להקריא</a:t>
            </a:r>
            <a:r>
              <a:rPr lang="he-IL" baseline="0" dirty="0" smtClean="0">
                <a:cs typeface="Calibri" panose="020F0502020204030204" pitchFamily="34" charset="0"/>
              </a:rPr>
              <a:t> ולהוסיף:</a:t>
            </a:r>
          </a:p>
          <a:p>
            <a:r>
              <a:rPr lang="he-IL" baseline="0" dirty="0" smtClean="0">
                <a:cs typeface="Calibri" panose="020F0502020204030204" pitchFamily="34" charset="0"/>
              </a:rPr>
              <a:t>גם בטבע השחיקה המכנית גורמת להתפוררות הסלעים בלי לשנות את תכונותיהם</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631473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הכרנו את תהליך הבליה המכנית, ונעבור כעת לבליה כימית. בבליה כימית יש תגובה</a:t>
            </a:r>
            <a:r>
              <a:rPr lang="he-IL" baseline="0" dirty="0" smtClean="0">
                <a:cs typeface="Calibri" panose="020F0502020204030204" pitchFamily="34" charset="0"/>
              </a:rPr>
              <a:t> בין חומרים. חומרים שבתוך הסלע מגיבים עם חומרים בסביבה</a:t>
            </a:r>
            <a:endParaRPr lang="he-IL" dirty="0" smtClean="0">
              <a:cs typeface="Calibri" panose="020F0502020204030204" pitchFamily="34" charset="0"/>
            </a:endParaRPr>
          </a:p>
          <a:p>
            <a:r>
              <a:rPr lang="he-IL" dirty="0" smtClean="0">
                <a:cs typeface="Calibri" panose="020F0502020204030204" pitchFamily="34" charset="0"/>
              </a:rPr>
              <a:t>כדי להבין את הבליה הזאת נבצע התנסות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1348068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chemeClr val="dk1"/>
              </a:buClr>
              <a:buSzPts val="1200"/>
              <a:buFont typeface="Calibri"/>
              <a:buNone/>
            </a:pPr>
            <a:r>
              <a:rPr lang="he-IL" b="0" dirty="0" smtClean="0">
                <a:cs typeface="Calibri" panose="020F0502020204030204" pitchFamily="34" charset="0"/>
              </a:rPr>
              <a:t>להדגים בהסרטה.</a:t>
            </a:r>
            <a:r>
              <a:rPr lang="he-IL" b="0" baseline="0" dirty="0" smtClean="0">
                <a:cs typeface="Calibri" panose="020F0502020204030204" pitchFamily="34" charset="0"/>
              </a:rPr>
              <a:t> להראות את הבועות מקרוב</a:t>
            </a:r>
            <a:endParaRPr b="0"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24</a:t>
            </a:fld>
            <a:endParaRPr/>
          </a:p>
        </p:txBody>
      </p:sp>
    </p:spTree>
    <p:extLst>
      <p:ext uri="{BB962C8B-B14F-4D97-AF65-F5344CB8AC3E}">
        <p14:creationId xmlns:p14="http://schemas.microsoft.com/office/powerpoint/2010/main" val="24498854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he-IL" b="1" dirty="0" smtClean="0">
                <a:cs typeface="Calibri" panose="020F0502020204030204" pitchFamily="34" charset="0"/>
              </a:rPr>
              <a:t>ערכו</a:t>
            </a:r>
            <a:r>
              <a:rPr lang="he-IL" b="1" baseline="0" dirty="0" smtClean="0">
                <a:cs typeface="Calibri" panose="020F0502020204030204" pitchFamily="34" charset="0"/>
              </a:rPr>
              <a:t> השוואה בין שתי הכוסות</a:t>
            </a: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25</a:t>
            </a:fld>
            <a:endParaRPr/>
          </a:p>
        </p:txBody>
      </p:sp>
    </p:spTree>
    <p:extLst>
      <p:ext uri="{BB962C8B-B14F-4D97-AF65-F5344CB8AC3E}">
        <p14:creationId xmlns:p14="http://schemas.microsoft.com/office/powerpoint/2010/main" val="3384601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he-IL" b="1" dirty="0" smtClean="0">
                <a:cs typeface="Calibri" panose="020F0502020204030204" pitchFamily="34" charset="0"/>
              </a:rPr>
              <a:t>ראינו בצורה</a:t>
            </a:r>
            <a:r>
              <a:rPr lang="he-IL" b="1" baseline="0" dirty="0" smtClean="0">
                <a:cs typeface="Calibri" panose="020F0502020204030204" pitchFamily="34" charset="0"/>
              </a:rPr>
              <a:t> מאוד ברורה את בועות הגז שעולות במגע עם חומץ. לצורך השוואה השתמשנו בהשריה במים, שם לא עלו בועות גז. בועות הגז מעידות על תהליך כימי שמתרחש בכוס. הבועות הן בועות של חומר שלא היה כאן קודם – פחמן דו חמצני</a:t>
            </a: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26</a:t>
            </a:fld>
            <a:endParaRPr/>
          </a:p>
        </p:txBody>
      </p:sp>
    </p:spTree>
    <p:extLst>
      <p:ext uri="{BB962C8B-B14F-4D97-AF65-F5344CB8AC3E}">
        <p14:creationId xmlns:p14="http://schemas.microsoft.com/office/powerpoint/2010/main" val="338460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27</a:t>
            </a:fld>
            <a:endParaRPr/>
          </a:p>
        </p:txBody>
      </p:sp>
    </p:spTree>
    <p:extLst>
      <p:ext uri="{BB962C8B-B14F-4D97-AF65-F5344CB8AC3E}">
        <p14:creationId xmlns:p14="http://schemas.microsoft.com/office/powerpoint/2010/main" val="2347956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1" name="Google Shape;29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15000"/>
              </a:lnSpc>
              <a:spcBef>
                <a:spcPts val="1200"/>
              </a:spcBef>
              <a:spcAft>
                <a:spcPts val="0"/>
              </a:spcAft>
              <a:buClr>
                <a:schemeClr val="dk1"/>
              </a:buClr>
              <a:buSzPts val="1200"/>
              <a:buFont typeface="Calibri"/>
              <a:buNone/>
            </a:pPr>
            <a:endParaRPr dirty="0"/>
          </a:p>
        </p:txBody>
      </p:sp>
      <p:sp>
        <p:nvSpPr>
          <p:cNvPr id="292" name="Google Shape;292;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28</a:t>
            </a:fld>
            <a:endParaRPr/>
          </a:p>
        </p:txBody>
      </p:sp>
    </p:spTree>
    <p:extLst>
      <p:ext uri="{BB962C8B-B14F-4D97-AF65-F5344CB8AC3E}">
        <p14:creationId xmlns:p14="http://schemas.microsoft.com/office/powerpoint/2010/main" val="2347956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1428952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האם ביקרתם פעם במכתש רמון? אולי ראיתם את הקרקע הצבעונית והמרהיבה? ואולי אפילו אספתם מעט חול צבעוני ומילאתם</a:t>
            </a:r>
            <a:r>
              <a:rPr lang="he-IL" baseline="0" dirty="0" smtClean="0">
                <a:cs typeface="Calibri" panose="020F0502020204030204" pitchFamily="34" charset="0"/>
              </a:rPr>
              <a:t> בשכבות בבקבוק?</a:t>
            </a:r>
            <a:endParaRPr lang="he-IL" dirty="0" smtClean="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1348068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endParaRPr lang="he-IL" dirty="0">
              <a:cs typeface="Calibri" panose="020F0502020204030204" pitchFamily="34" charset="0"/>
            </a:endParaRPr>
          </a:p>
        </p:txBody>
      </p:sp>
      <p:sp>
        <p:nvSpPr>
          <p:cNvPr id="4" name="מציין מיקום של מספר שקופית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x-none" sz="1200" b="0" i="0" u="none" strike="noStrike" cap="none" smtClean="0">
                <a:solidFill>
                  <a:schemeClr val="dk1"/>
                </a:solidFill>
                <a:latin typeface="Calibri"/>
                <a:ea typeface="Calibri"/>
                <a:cs typeface="Calibri"/>
                <a:sym typeface="Calibri"/>
              </a:rPr>
              <a:t>3</a:t>
            </a:fld>
            <a:endParaRPr lang="x-non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90507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he-IL" sz="1200" b="0" dirty="0" smtClean="0">
                <a:solidFill>
                  <a:schemeClr val="tx1"/>
                </a:solidFill>
                <a:cs typeface="Calibri" panose="020F0502020204030204" pitchFamily="34" charset="0"/>
              </a:rPr>
              <a:t>להדגים: אתמול</a:t>
            </a:r>
            <a:r>
              <a:rPr lang="he-IL" sz="1200" b="0" baseline="0" dirty="0" smtClean="0">
                <a:solidFill>
                  <a:schemeClr val="tx1"/>
                </a:solidFill>
                <a:cs typeface="Calibri" panose="020F0502020204030204" pitchFamily="34" charset="0"/>
              </a:rPr>
              <a:t> הכנסתי לכוס הזאת חומץ וצמר פלדה והשארתי אותן למשך הלילה. אנחנו אומנם קוראים לזה צמר פלדה אבל הוא עשוי מברזל. החומץ המיס את הברזל  וקיבלנו בתחתית הכוס אבקה. למעשה אנחנו רוצים את התמיסה הזאת. תמיסת ברזל. התבוננו היטב  - מה צבעה של התמיסה?</a:t>
            </a:r>
            <a:endParaRPr lang="he-IL" b="0" dirty="0">
              <a:cs typeface="Calibri" panose="020F0502020204030204" pitchFamily="34" charset="0"/>
            </a:endParaRPr>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32</a:t>
            </a:fld>
            <a:endParaRPr/>
          </a:p>
        </p:txBody>
      </p:sp>
    </p:spTree>
    <p:extLst>
      <p:ext uri="{BB962C8B-B14F-4D97-AF65-F5344CB8AC3E}">
        <p14:creationId xmlns:p14="http://schemas.microsoft.com/office/powerpoint/2010/main" val="3046686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b="1" dirty="0" smtClean="0">
                <a:cs typeface="Calibri" panose="020F0502020204030204" pitchFamily="34" charset="0"/>
              </a:rPr>
              <a:t>לבצע בהדגמה</a:t>
            </a:r>
            <a:r>
              <a:rPr lang="he-IL" b="1" baseline="0" dirty="0" smtClean="0">
                <a:cs typeface="Calibri" panose="020F0502020204030204" pitchFamily="34" charset="0"/>
              </a:rPr>
              <a:t> תוך כדי הסרטה.. נמזוג מהתמיסה הזאת לשתי משורות. ונוסיף תרכובת סידן.  נערבב היטב ונמתין כמה דקות.  להפעיל טיימר 3 דקות. ראו את המשקע. מה צבעו? (ירוק) שערו מה יקרה לדעתכם אם נטפטף פנימה טיפות של מי חמצן? </a:t>
            </a: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33</a:t>
            </a:fld>
            <a:endParaRPr/>
          </a:p>
        </p:txBody>
      </p:sp>
    </p:spTree>
    <p:extLst>
      <p:ext uri="{BB962C8B-B14F-4D97-AF65-F5344CB8AC3E}">
        <p14:creationId xmlns:p14="http://schemas.microsoft.com/office/powerpoint/2010/main" val="2391658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b="1" dirty="0" smtClean="0">
                <a:cs typeface="Calibri" panose="020F0502020204030204" pitchFamily="34" charset="0"/>
              </a:rPr>
              <a:t>לבצע בהדגמה</a:t>
            </a:r>
            <a:r>
              <a:rPr lang="he-IL" b="1" baseline="0" dirty="0" smtClean="0">
                <a:cs typeface="Calibri" panose="020F0502020204030204" pitchFamily="34" charset="0"/>
              </a:rPr>
              <a:t> תוך כדי הסרטה. לפני שמתחילים לומר: התבוננו בתמיסת הברזל ההתחלתי. ראו את צבעה ההתחלתי – חום אדמדם, שמאוד מזכיר לנו צבע של חלודה. נמזוג מהתמיסה הזאת לשתי משורות. שערו מה יקרה לדעתכם אם נטפטף פנימה טיפות של מי חמצן? בואו נראה </a:t>
            </a: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34</a:t>
            </a:fld>
            <a:endParaRPr/>
          </a:p>
        </p:txBody>
      </p:sp>
    </p:spTree>
    <p:extLst>
      <p:ext uri="{BB962C8B-B14F-4D97-AF65-F5344CB8AC3E}">
        <p14:creationId xmlns:p14="http://schemas.microsoft.com/office/powerpoint/2010/main" val="23916585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b="1" dirty="0" smtClean="0">
                <a:cs typeface="Calibri" panose="020F0502020204030204" pitchFamily="34" charset="0"/>
              </a:rPr>
              <a:t>לבצע בהדגמה</a:t>
            </a:r>
            <a:r>
              <a:rPr lang="he-IL" b="1" baseline="0" dirty="0" smtClean="0">
                <a:cs typeface="Calibri" panose="020F0502020204030204" pitchFamily="34" charset="0"/>
              </a:rPr>
              <a:t> תוך כדי הסרטה. לפני שמתחילים לומר: התבוננו בתמיסת הברזל ההתחלתי. ראו את צבעה ההתחלתי – חום אדמדם, שמאוד מזכיר לנו צבע של חלודה. נמזוג מהתמיסה הזאת לשתי משורות. שערו מה יקרה לדעתכם אם נטפטף פנימה טיפות של מי חמצן? בואו נראה </a:t>
            </a: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35</a:t>
            </a:fld>
            <a:endParaRPr/>
          </a:p>
        </p:txBody>
      </p:sp>
    </p:spTree>
    <p:extLst>
      <p:ext uri="{BB962C8B-B14F-4D97-AF65-F5344CB8AC3E}">
        <p14:creationId xmlns:p14="http://schemas.microsoft.com/office/powerpoint/2010/main" val="23916585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defTabSz="914400" rtl="1" eaLnBrk="1" fontAlgn="auto" latinLnBrk="0" hangingPunct="1">
              <a:lnSpc>
                <a:spcPct val="100000"/>
              </a:lnSpc>
              <a:spcBef>
                <a:spcPts val="0"/>
              </a:spcBef>
              <a:spcAft>
                <a:spcPts val="0"/>
              </a:spcAft>
              <a:buClr>
                <a:schemeClr val="dk1"/>
              </a:buClr>
              <a:buSzPts val="1200"/>
              <a:buFont typeface="Calibri"/>
              <a:buNone/>
              <a:tabLst/>
              <a:defRPr/>
            </a:pPr>
            <a:r>
              <a:rPr lang="he-IL" b="1" dirty="0" smtClean="0">
                <a:cs typeface="Calibri" panose="020F0502020204030204" pitchFamily="34" charset="0"/>
              </a:rPr>
              <a:t>לבצע בהדגמה</a:t>
            </a:r>
            <a:r>
              <a:rPr lang="he-IL" b="1" baseline="0" dirty="0" smtClean="0">
                <a:cs typeface="Calibri" panose="020F0502020204030204" pitchFamily="34" charset="0"/>
              </a:rPr>
              <a:t> תוך כדי הסרטה. לפני שמתחילים לומר: התבוננו בתמיסת הברזל ההתחלתי. ראו את צבעה ההתחלתי – חום אדמדם, שמאוד מזכיר לנו צבע של חלודה. נמזוג מהתמיסה הזאת לשתי משורות. שערו מה יקרה לדעתכם אם נטפטף פנימה טיפות של מי חמצן? בואו נראה </a:t>
            </a: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36</a:t>
            </a:fld>
            <a:endParaRPr/>
          </a:p>
        </p:txBody>
      </p:sp>
    </p:spTree>
    <p:extLst>
      <p:ext uri="{BB962C8B-B14F-4D97-AF65-F5344CB8AC3E}">
        <p14:creationId xmlns:p14="http://schemas.microsoft.com/office/powerpoint/2010/main" val="2391658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להראות למצלמה. </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8216319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r"/>
            <a:r>
              <a:rPr lang="he-IL" sz="1200" b="0" dirty="0" smtClean="0">
                <a:solidFill>
                  <a:schemeClr val="tx1"/>
                </a:solidFill>
                <a:cs typeface="Calibri" panose="020F0502020204030204" pitchFamily="34" charset="0"/>
              </a:rPr>
              <a:t>לסכם</a:t>
            </a:r>
            <a:endParaRPr b="1" dirty="0"/>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39</a:t>
            </a:fld>
            <a:endParaRPr/>
          </a:p>
        </p:txBody>
      </p:sp>
    </p:spTree>
    <p:extLst>
      <p:ext uri="{BB962C8B-B14F-4D97-AF65-F5344CB8AC3E}">
        <p14:creationId xmlns:p14="http://schemas.microsoft.com/office/powerpoint/2010/main" val="39479035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5691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התבוננו בתמונות. אתם יכולים לראות כאן כלי חרס, סלעים במדבר, בחוף הים, גג רעפים, קרמיקה לרצפה, תכשיט, חומה,.  נסו לחשוב מה המשותף לכל התמונות?  (להמתין כמה נשימות). </a:t>
            </a:r>
          </a:p>
          <a:p>
            <a:r>
              <a:rPr lang="he-IL" dirty="0" smtClean="0">
                <a:cs typeface="Calibri" panose="020F0502020204030204" pitchFamily="34" charset="0"/>
              </a:rPr>
              <a:t>אולי שמתם לב שהמכנה המשותף של כל התמונות הן העובדה </a:t>
            </a:r>
            <a:r>
              <a:rPr lang="he-IL" dirty="0" err="1" smtClean="0">
                <a:cs typeface="Calibri" panose="020F0502020204030204" pitchFamily="34" charset="0"/>
              </a:rPr>
              <a:t>שהכל</a:t>
            </a:r>
            <a:r>
              <a:rPr lang="he-IL" dirty="0" smtClean="0">
                <a:cs typeface="Calibri" panose="020F0502020204030204" pitchFamily="34" charset="0"/>
              </a:rPr>
              <a:t> עשוי מסלעים. ובכל זאת יש הבדל בין סלע בחוף הים ובין קרמיקה בריצוף נכון? נסו</a:t>
            </a:r>
            <a:r>
              <a:rPr lang="he-IL" baseline="0" dirty="0" smtClean="0">
                <a:cs typeface="Calibri" panose="020F0502020204030204" pitchFamily="34" charset="0"/>
              </a:rPr>
              <a:t> למיין את הסלעים לשתי קבוצות. (טיימר)</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2844792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אנחנו יכולים</a:t>
            </a:r>
            <a:r>
              <a:rPr lang="he-IL" baseline="0" dirty="0" smtClean="0">
                <a:cs typeface="Calibri" panose="020F0502020204030204" pitchFamily="34" charset="0"/>
              </a:rPr>
              <a:t> למיין את התמונות לשתי קבוצות – הסלעים בסביבתם הטבעית ומוצרים העשויים מסלעים.</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284479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לסלעים</a:t>
            </a:r>
            <a:r>
              <a:rPr lang="he-IL" baseline="0" dirty="0" smtClean="0">
                <a:cs typeface="Calibri" panose="020F0502020204030204" pitchFamily="34" charset="0"/>
              </a:rPr>
              <a:t> תכונות שונות. ננסה להכיר היום מספר תכונות. </a:t>
            </a:r>
          </a:p>
          <a:p>
            <a:r>
              <a:rPr lang="he-IL" baseline="0" dirty="0" smtClean="0">
                <a:cs typeface="Calibri" panose="020F0502020204030204" pitchFamily="34" charset="0"/>
              </a:rPr>
              <a:t>נתחיל בתכונה שהכי קל להבחין בה – תכונת הצבע</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998395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לפניכם שישה סוגים של סלעים</a:t>
            </a:r>
          </a:p>
          <a:p>
            <a:r>
              <a:rPr lang="he-IL" dirty="0" smtClean="0">
                <a:cs typeface="Calibri" panose="020F0502020204030204" pitchFamily="34" charset="0"/>
              </a:rPr>
              <a:t>נסו למיין את הסלעים על פי הגוונים</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998395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האם הצלחתם? אפשר לנסות לומר שבזלת וצור הם סלעים כהים, כורכר וגיר קצת אדמדמות</a:t>
            </a:r>
            <a:r>
              <a:rPr lang="he-IL" baseline="0" dirty="0" smtClean="0">
                <a:cs typeface="Calibri" panose="020F0502020204030204" pitchFamily="34" charset="0"/>
              </a:rPr>
              <a:t> וכד. אך האם זה מיון </a:t>
            </a:r>
            <a:r>
              <a:rPr lang="he-IL" baseline="0" dirty="0" err="1" smtClean="0">
                <a:cs typeface="Calibri" panose="020F0502020204030204" pitchFamily="34" charset="0"/>
              </a:rPr>
              <a:t>מדוייק</a:t>
            </a:r>
            <a:r>
              <a:rPr lang="he-IL" baseline="0" dirty="0" smtClean="0">
                <a:cs typeface="Calibri" panose="020F0502020204030204" pitchFamily="34" charset="0"/>
              </a:rPr>
              <a:t>? ממש לא. קשה לדייק בתיאור הצבע ולמעשה גם הסלעים לא תמיד מופיעים באותו גוון. לפעמים נמצא את אבן הגיר בהירה יותר ולפעמים אדמדמה יותר. תכונת הצבע מצטרפת לשאר התכונות שאנחנו משתמשים בהן כדי לזהות סלעים</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998395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cs typeface="Calibri" panose="020F0502020204030204" pitchFamily="34" charset="0"/>
              </a:rPr>
              <a:t>דרך</a:t>
            </a:r>
            <a:r>
              <a:rPr lang="he-IL" baseline="0" dirty="0" smtClean="0">
                <a:cs typeface="Calibri" panose="020F0502020204030204" pitchFamily="34" charset="0"/>
              </a:rPr>
              <a:t> נוספת למיין את הסלעים הוא על פי המבנה – מבנה גרגירי או גבישי. במבנה הגרגירי ממש ניתן לראות גרגירים צמודים זה לזה. כמו למשל בסלע הכורכר (להראות למצלמה) במבנה הגבישי רואים חלקיקים יותר מאורגנים. דומים למבנים שחוזרים על עצמם. תראו למשל את סלע הגרניט (להראות למצלמה). ממש רואים את המבנים</a:t>
            </a:r>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504176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hebrew">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A4A61861-88B3-7A42-91ED-7A4ACD98603B}"/>
              </a:ext>
            </a:extLst>
          </p:cNvPr>
          <p:cNvGrpSpPr/>
          <p:nvPr userDrawn="1"/>
        </p:nvGrpSpPr>
        <p:grpSpPr>
          <a:xfrm>
            <a:off x="0" y="-21949"/>
            <a:ext cx="12192000" cy="1109708"/>
            <a:chOff x="0" y="16151"/>
            <a:chExt cx="12192000" cy="1109708"/>
          </a:xfrm>
        </p:grpSpPr>
        <p:pic>
          <p:nvPicPr>
            <p:cNvPr id="18" name="Picture 17">
              <a:extLst>
                <a:ext uri="{FF2B5EF4-FFF2-40B4-BE49-F238E27FC236}">
                  <a16:creationId xmlns:a16="http://schemas.microsoft.com/office/drawing/2014/main" id="{98B53341-2271-A64F-B5F6-D2D9707A5EDE}"/>
                </a:ext>
              </a:extLst>
            </p:cNvPr>
            <p:cNvPicPr>
              <a:picLocks noChangeAspect="1"/>
            </p:cNvPicPr>
            <p:nvPr userDrawn="1"/>
          </p:nvPicPr>
          <p:blipFill rotWithShape="1">
            <a:blip r:embed="rId2"/>
            <a:srcRect t="12244" b="63870"/>
            <a:stretch/>
          </p:blipFill>
          <p:spPr>
            <a:xfrm flipH="1">
              <a:off x="0" y="16151"/>
              <a:ext cx="12192000" cy="1109708"/>
            </a:xfrm>
            <a:prstGeom prst="rect">
              <a:avLst/>
            </a:prstGeom>
          </p:spPr>
        </p:pic>
        <p:sp>
          <p:nvSpPr>
            <p:cNvPr id="19" name="Rectangle 18">
              <a:extLst>
                <a:ext uri="{FF2B5EF4-FFF2-40B4-BE49-F238E27FC236}">
                  <a16:creationId xmlns:a16="http://schemas.microsoft.com/office/drawing/2014/main" id="{25D0FF9E-81FB-D549-B1C6-3DD6EF56E419}"/>
                </a:ext>
              </a:extLst>
            </p:cNvPr>
            <p:cNvSpPr/>
            <p:nvPr userDrawn="1"/>
          </p:nvSpPr>
          <p:spPr>
            <a:xfrm>
              <a:off x="874713" y="192427"/>
              <a:ext cx="10442575" cy="7571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
          <p:nvSpPr>
            <p:cNvPr id="20" name="Rectangle 19">
              <a:extLst>
                <a:ext uri="{FF2B5EF4-FFF2-40B4-BE49-F238E27FC236}">
                  <a16:creationId xmlns:a16="http://schemas.microsoft.com/office/drawing/2014/main" id="{3CCDB07C-DB3C-3A48-A856-641B20536B1E}"/>
                </a:ext>
              </a:extLst>
            </p:cNvPr>
            <p:cNvSpPr/>
            <p:nvPr userDrawn="1"/>
          </p:nvSpPr>
          <p:spPr>
            <a:xfrm rot="5400000" flipH="1">
              <a:off x="11205600" y="482715"/>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defTabSz="914400" rtl="0" eaLnBrk="1" latinLnBrk="0" hangingPunct="1">
                <a:lnSpc>
                  <a:spcPct val="100000"/>
                </a:lnSpc>
                <a:spcBef>
                  <a:spcPts val="0"/>
                </a:spcBef>
                <a:spcAft>
                  <a:spcPts val="0"/>
                </a:spcAft>
                <a:buClr>
                  <a:srgbClr val="000000"/>
                </a:buClr>
                <a:buFont typeface="Arial"/>
              </a:pPr>
              <a:endParaRPr lang="x-none" dirty="0"/>
            </a:p>
          </p:txBody>
        </p:sp>
      </p:grpSp>
      <p:sp>
        <p:nvSpPr>
          <p:cNvPr id="4" name="Text Placeholder 3">
            <a:extLst>
              <a:ext uri="{FF2B5EF4-FFF2-40B4-BE49-F238E27FC236}">
                <a16:creationId xmlns:a16="http://schemas.microsoft.com/office/drawing/2014/main" id="{B8C57EFB-292E-5C46-A02C-404E104D535D}"/>
              </a:ext>
            </a:extLst>
          </p:cNvPr>
          <p:cNvSpPr>
            <a:spLocks noGrp="1"/>
          </p:cNvSpPr>
          <p:nvPr>
            <p:ph type="body" sz="quarter" idx="11" hasCustomPrompt="1"/>
          </p:nvPr>
        </p:nvSpPr>
        <p:spPr>
          <a:xfrm>
            <a:off x="577137" y="254402"/>
            <a:ext cx="10442575" cy="628195"/>
          </a:xfrm>
        </p:spPr>
        <p:txBody>
          <a:bodyPr anchor="ctr"/>
          <a:lstStyle>
            <a:lvl1pPr algn="r" defTabSz="914400" rtl="1" eaLnBrk="1" latinLnBrk="0" hangingPunct="1">
              <a:lnSpc>
                <a:spcPct val="90000"/>
              </a:lnSpc>
              <a:spcBef>
                <a:spcPts val="800"/>
              </a:spcBef>
              <a:spcAft>
                <a:spcPts val="0"/>
              </a:spcAft>
              <a:buNone/>
              <a:defRPr lang="en-US" sz="4000" b="0" i="0" kern="1200" dirty="0" smtClean="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lvl="0"/>
            <a:r>
              <a:rPr lang="he-IL" dirty="0"/>
              <a:t>כותרת</a:t>
            </a:r>
            <a:endParaRPr lang="en-US" dirty="0"/>
          </a:p>
        </p:txBody>
      </p:sp>
      <p:sp>
        <p:nvSpPr>
          <p:cNvPr id="8" name="Text Placeholder 7">
            <a:extLst>
              <a:ext uri="{FF2B5EF4-FFF2-40B4-BE49-F238E27FC236}">
                <a16:creationId xmlns:a16="http://schemas.microsoft.com/office/drawing/2014/main" id="{DEDCA20A-69A0-644F-8E66-4FEC416B0530}"/>
              </a:ext>
            </a:extLst>
          </p:cNvPr>
          <p:cNvSpPr>
            <a:spLocks noGrp="1"/>
          </p:cNvSpPr>
          <p:nvPr>
            <p:ph type="body" sz="quarter" idx="12" hasCustomPrompt="1"/>
          </p:nvPr>
        </p:nvSpPr>
        <p:spPr>
          <a:xfrm>
            <a:off x="688262" y="1364112"/>
            <a:ext cx="10331450" cy="4618236"/>
          </a:xfrm>
        </p:spPr>
        <p:txBody>
          <a:bodyPr anchor="t">
            <a:normAutofit/>
          </a:bodyPr>
          <a:lstStyle>
            <a:lvl1pPr marL="457200" indent="-457200" algn="r" rtl="1">
              <a:lnSpc>
                <a:spcPts val="4160"/>
              </a:lnSpc>
              <a:buClr>
                <a:schemeClr val="accent2"/>
              </a:buClr>
              <a:buFont typeface="Arial" panose="020B0604020202020204" pitchFamily="34" charset="0"/>
              <a:buChar char="•"/>
              <a:defRPr sz="3300">
                <a:latin typeface="Calibri" panose="020F0502020204030204" pitchFamily="34" charset="0"/>
                <a:cs typeface="Calibri" panose="020F0502020204030204" pitchFamily="34" charset="0"/>
              </a:defRPr>
            </a:lvl1pPr>
            <a:lvl2pPr marL="914400" indent="-457200" algn="r" rtl="1">
              <a:lnSpc>
                <a:spcPts val="4160"/>
              </a:lnSpc>
              <a:buClr>
                <a:schemeClr val="accent2"/>
              </a:buClr>
              <a:buFont typeface="Arial" panose="020B0604020202020204" pitchFamily="34" charset="0"/>
              <a:buChar char="•"/>
              <a:defRPr sz="3300">
                <a:latin typeface="Calibri" panose="020F0502020204030204" pitchFamily="34" charset="0"/>
                <a:cs typeface="Calibri" panose="020F0502020204030204" pitchFamily="34" charset="0"/>
              </a:defRPr>
            </a:lvl2pPr>
            <a:lvl3pPr marL="1371600" indent="-457200" algn="r" rtl="1">
              <a:lnSpc>
                <a:spcPts val="4160"/>
              </a:lnSpc>
              <a:buClr>
                <a:schemeClr val="accent2"/>
              </a:buClr>
              <a:buFont typeface="Arial" panose="020B0604020202020204" pitchFamily="34" charset="0"/>
              <a:buChar char="•"/>
              <a:defRPr sz="3300">
                <a:latin typeface="Calibri" panose="020F0502020204030204" pitchFamily="34" charset="0"/>
                <a:cs typeface="Calibri" panose="020F0502020204030204" pitchFamily="34" charset="0"/>
              </a:defRPr>
            </a:lvl3pPr>
            <a:lvl4pPr marL="18288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4pPr>
            <a:lvl5pPr marL="2286000" indent="-457200" algn="r" rtl="1">
              <a:lnSpc>
                <a:spcPts val="4160"/>
              </a:lnSpc>
              <a:buClr>
                <a:schemeClr val="accent2"/>
              </a:buClr>
              <a:buFont typeface="Arial" panose="020B0604020202020204" pitchFamily="34" charset="0"/>
              <a:buChar char="•"/>
              <a:defRPr sz="3300">
                <a:latin typeface="Arial" panose="020B0604020202020204" pitchFamily="34" charset="0"/>
                <a:cs typeface="Arial" panose="020B0604020202020204" pitchFamily="34" charset="0"/>
              </a:defRPr>
            </a:lvl5pPr>
          </a:lstStyle>
          <a:p>
            <a:pPr lvl="0"/>
            <a:r>
              <a:rPr lang="he-IL" dirty="0"/>
              <a:t>טקסט רץ</a:t>
            </a:r>
            <a:endParaRPr lang="en-US" dirty="0"/>
          </a:p>
          <a:p>
            <a:pPr lvl="1"/>
            <a:r>
              <a:rPr lang="he-IL" dirty="0"/>
              <a:t>טקסט רץ</a:t>
            </a:r>
            <a:endParaRPr lang="en-US" dirty="0"/>
          </a:p>
          <a:p>
            <a:pPr lvl="2"/>
            <a:r>
              <a:rPr lang="he-IL" dirty="0"/>
              <a:t>טקסט רץ</a:t>
            </a:r>
            <a:endParaRPr lang="en-US" dirty="0"/>
          </a:p>
        </p:txBody>
      </p:sp>
    </p:spTree>
    <p:extLst>
      <p:ext uri="{BB962C8B-B14F-4D97-AF65-F5344CB8AC3E}">
        <p14:creationId xmlns:p14="http://schemas.microsoft.com/office/powerpoint/2010/main" val="99076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latin typeface="Calibri" panose="020F0502020204030204" pitchFamily="34" charset="0"/>
              <a:cs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Calibri" panose="020F0502020204030204" pitchFamily="34" charset="0"/>
                <a:cs typeface="Calibri" panose="020F050202020403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Calibri" panose="020F0502020204030204" pitchFamily="34" charset="0"/>
                <a:cs typeface="Calibri" panose="020F050202020403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Calibri" panose="020F0502020204030204" pitchFamily="34" charset="0"/>
                <a:cs typeface="Calibri" panose="020F050202020403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4157969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הקניית ידע">
  <p:cSld name="הקניית ידע">
    <p:spTree>
      <p:nvGrpSpPr>
        <p:cNvPr id="1" name="Shape 50"/>
        <p:cNvGrpSpPr/>
        <p:nvPr/>
      </p:nvGrpSpPr>
      <p:grpSpPr>
        <a:xfrm>
          <a:off x="0" y="0"/>
          <a:ext cx="0" cy="0"/>
          <a:chOff x="0" y="0"/>
          <a:chExt cx="0" cy="0"/>
        </a:xfrm>
      </p:grpSpPr>
      <p:pic>
        <p:nvPicPr>
          <p:cNvPr id="51" name="Google Shape;51;p29"/>
          <p:cNvPicPr preferRelativeResize="0"/>
          <p:nvPr/>
        </p:nvPicPr>
        <p:blipFill rotWithShape="1">
          <a:blip r:embed="rId2">
            <a:alphaModFix/>
          </a:blip>
          <a:srcRect t="12244" b="63870"/>
          <a:stretch/>
        </p:blipFill>
        <p:spPr>
          <a:xfrm>
            <a:off x="0" y="0"/>
            <a:ext cx="12192000" cy="1638096"/>
          </a:xfrm>
          <a:prstGeom prst="rect">
            <a:avLst/>
          </a:prstGeom>
          <a:noFill/>
          <a:ln>
            <a:noFill/>
          </a:ln>
        </p:spPr>
      </p:pic>
      <p:grpSp>
        <p:nvGrpSpPr>
          <p:cNvPr id="52" name="Google Shape;52;p29"/>
          <p:cNvGrpSpPr/>
          <p:nvPr/>
        </p:nvGrpSpPr>
        <p:grpSpPr>
          <a:xfrm>
            <a:off x="358720" y="6187719"/>
            <a:ext cx="3913243" cy="506326"/>
            <a:chOff x="358720" y="6187719"/>
            <a:chExt cx="3913243" cy="506326"/>
          </a:xfrm>
        </p:grpSpPr>
        <p:cxnSp>
          <p:nvCxnSpPr>
            <p:cNvPr id="53" name="Google Shape;53;p29"/>
            <p:cNvCxnSpPr/>
            <p:nvPr/>
          </p:nvCxnSpPr>
          <p:spPr>
            <a:xfrm>
              <a:off x="865046" y="6434480"/>
              <a:ext cx="3406917" cy="12802"/>
            </a:xfrm>
            <a:prstGeom prst="straightConnector1">
              <a:avLst/>
            </a:prstGeom>
            <a:noFill/>
            <a:ln w="38100" cap="flat" cmpd="sng">
              <a:solidFill>
                <a:srgbClr val="FFC000"/>
              </a:solidFill>
              <a:prstDash val="solid"/>
              <a:miter lim="800000"/>
              <a:headEnd type="none" w="sm" len="sm"/>
              <a:tailEnd type="none" w="sm" len="sm"/>
            </a:ln>
          </p:spPr>
        </p:cxnSp>
        <p:sp>
          <p:nvSpPr>
            <p:cNvPr id="54" name="Google Shape;54;p29"/>
            <p:cNvSpPr/>
            <p:nvPr/>
          </p:nvSpPr>
          <p:spPr>
            <a:xfrm rot="-5400000">
              <a:off x="358720" y="6187719"/>
              <a:ext cx="506326" cy="50632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5" name="Google Shape;55;p29"/>
            <p:cNvSpPr/>
            <p:nvPr/>
          </p:nvSpPr>
          <p:spPr>
            <a:xfrm>
              <a:off x="781297" y="6357132"/>
              <a:ext cx="167498" cy="167498"/>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6" name="Google Shape;56;p29"/>
          <p:cNvSpPr txBox="1">
            <a:spLocks noGrp="1"/>
          </p:cNvSpPr>
          <p:nvPr>
            <p:ph type="title"/>
          </p:nvPr>
        </p:nvSpPr>
        <p:spPr>
          <a:xfrm>
            <a:off x="3081590" y="663126"/>
            <a:ext cx="8280000" cy="720000"/>
          </a:xfrm>
          <a:prstGeom prst="rect">
            <a:avLst/>
          </a:prstGeom>
          <a:solidFill>
            <a:schemeClr val="accent1"/>
          </a:solidFill>
          <a:ln>
            <a:noFill/>
          </a:ln>
        </p:spPr>
        <p:txBody>
          <a:bodyPr spcFirstLastPara="1" wrap="square" lIns="91425" tIns="45700" rIns="91425" bIns="45700" anchor="b" anchorCtr="0">
            <a:normAutofit/>
          </a:bodyPr>
          <a:lstStyle>
            <a:lvl1pPr lvl="0" algn="r" rtl="1">
              <a:lnSpc>
                <a:spcPct val="90000"/>
              </a:lnSpc>
              <a:spcBef>
                <a:spcPts val="800"/>
              </a:spcBef>
              <a:spcAft>
                <a:spcPts val="0"/>
              </a:spcAft>
              <a:buClr>
                <a:schemeClr val="lt1"/>
              </a:buClr>
              <a:buSzPts val="4400"/>
              <a:buFont typeface="Calibri"/>
              <a:buNone/>
              <a:defRPr>
                <a:solidFill>
                  <a:schemeClr val="lt1"/>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29"/>
          <p:cNvSpPr txBox="1">
            <a:spLocks noGrp="1"/>
          </p:cNvSpPr>
          <p:nvPr>
            <p:ph type="body" idx="1"/>
          </p:nvPr>
        </p:nvSpPr>
        <p:spPr>
          <a:xfrm>
            <a:off x="1671638" y="1928813"/>
            <a:ext cx="9572625" cy="3844925"/>
          </a:xfrm>
          <a:prstGeom prst="rect">
            <a:avLst/>
          </a:prstGeom>
          <a:noFill/>
          <a:ln>
            <a:noFill/>
          </a:ln>
        </p:spPr>
        <p:txBody>
          <a:bodyPr spcFirstLastPara="1" wrap="square" lIns="91425" tIns="45700" rIns="91425" bIns="45700" anchor="t" anchorCtr="0">
            <a:normAutofit/>
          </a:bodyPr>
          <a:lstStyle>
            <a:lvl1pPr marL="457200" lvl="0" indent="-228600" algn="ctr" rtl="1">
              <a:lnSpc>
                <a:spcPct val="90000"/>
              </a:lnSpc>
              <a:spcBef>
                <a:spcPts val="800"/>
              </a:spcBef>
              <a:spcAft>
                <a:spcPts val="0"/>
              </a:spcAft>
              <a:buClr>
                <a:schemeClr val="dk1"/>
              </a:buClr>
              <a:buSzPts val="3600"/>
              <a:buNone/>
              <a:defRPr sz="3600">
                <a:latin typeface="Calibri"/>
                <a:ea typeface="Calibri"/>
                <a:cs typeface="Calibri"/>
                <a:sym typeface="Calibri"/>
              </a:defRPr>
            </a:lvl1pPr>
            <a:lvl2pPr marL="914400" lvl="1" indent="-228600" algn="ctr" rtl="1">
              <a:lnSpc>
                <a:spcPct val="90000"/>
              </a:lnSpc>
              <a:spcBef>
                <a:spcPts val="800"/>
              </a:spcBef>
              <a:spcAft>
                <a:spcPts val="0"/>
              </a:spcAft>
              <a:buClr>
                <a:schemeClr val="dk1"/>
              </a:buClr>
              <a:buSzPts val="2400"/>
              <a:buNone/>
              <a:defRPr/>
            </a:lvl2pPr>
            <a:lvl3pPr marL="1371600" lvl="2" indent="-228600" algn="ctr" rtl="1">
              <a:lnSpc>
                <a:spcPct val="90000"/>
              </a:lnSpc>
              <a:spcBef>
                <a:spcPts val="500"/>
              </a:spcBef>
              <a:spcAft>
                <a:spcPts val="0"/>
              </a:spcAft>
              <a:buClr>
                <a:schemeClr val="dk1"/>
              </a:buClr>
              <a:buSzPts val="2000"/>
              <a:buNone/>
              <a:defRPr/>
            </a:lvl3pPr>
            <a:lvl4pPr marL="1828800" lvl="3" indent="-228600" algn="ctr" rtl="1">
              <a:lnSpc>
                <a:spcPct val="90000"/>
              </a:lnSpc>
              <a:spcBef>
                <a:spcPts val="500"/>
              </a:spcBef>
              <a:spcAft>
                <a:spcPts val="0"/>
              </a:spcAft>
              <a:buClr>
                <a:schemeClr val="dk1"/>
              </a:buClr>
              <a:buSzPts val="1800"/>
              <a:buNone/>
              <a:defRPr/>
            </a:lvl4pPr>
            <a:lvl5pPr marL="2286000" lvl="4" indent="-228600" algn="ctr" rtl="1">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29"/>
          <p:cNvSpPr/>
          <p:nvPr/>
        </p:nvSpPr>
        <p:spPr>
          <a:xfrm rot="-5400000">
            <a:off x="11332780" y="835199"/>
            <a:ext cx="176581" cy="17658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3400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Calibri" panose="020F0502020204030204" pitchFamily="34" charset="0"/>
                <a:cs typeface="+mn-cs"/>
              </a:rPr>
              <a:pPr algn="ctr" rtl="1"/>
              <a:t>‹#›</a:t>
            </a:fld>
            <a:endParaRPr lang="en-US" dirty="0">
              <a:solidFill>
                <a:srgbClr val="4285E3"/>
              </a:solidFill>
              <a:latin typeface="Calibri" panose="020F0502020204030204" pitchFamily="34" charset="0"/>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fld id="{4ACF36E0-02F0-C24F-AEDD-AC692C7CD92B}" type="slidenum">
              <a:rPr lang="en-US" smtClean="0">
                <a:solidFill>
                  <a:srgbClr val="4285E3"/>
                </a:solidFill>
                <a:latin typeface="Calibri" panose="020F0502020204030204" pitchFamily="34" charset="0"/>
                <a:cs typeface="+mn-cs"/>
              </a:rPr>
              <a:pPr algn="ctr" rtl="1"/>
              <a:t>‹#›</a:t>
            </a:fld>
            <a:endParaRPr lang="en-US" dirty="0">
              <a:solidFill>
                <a:srgbClr val="4285E3"/>
              </a:solidFill>
              <a:latin typeface="Calibri" panose="020F0502020204030204" pitchFamily="34" charset="0"/>
              <a:cs typeface="+mn-cs"/>
            </a:endParaRPr>
          </a:p>
        </p:txBody>
      </p:sp>
    </p:spTree>
    <p:extLst>
      <p:ext uri="{BB962C8B-B14F-4D97-AF65-F5344CB8AC3E}">
        <p14:creationId xmlns:p14="http://schemas.microsoft.com/office/powerpoint/2010/main" val="2413355063"/>
      </p:ext>
    </p:extLst>
  </p:cSld>
  <p:clrMap bg1="lt1" tx1="dk1" bg2="lt2" tx2="dk2" accent1="accent1" accent2="accent2" accent3="accent3" accent4="accent4" accent5="accent5" accent6="accent6" hlink="hlink" folHlink="folHlink"/>
  <p:sldLayoutIdLst>
    <p:sldLayoutId id="2147483684" r:id="rId1"/>
    <p:sldLayoutId id="2147483686" r:id="rId2"/>
    <p:sldLayoutId id="2147483687" r:id="rId3"/>
  </p:sldLayoutIdLst>
  <p:txStyles>
    <p:titleStyle>
      <a:lvl1pPr algn="r" defTabSz="914400" rtl="1"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diagramColors" Target="../diagrams/colors4.xml"/><Relationship Id="rId3" Type="http://schemas.openxmlformats.org/officeDocument/2006/relationships/image" Target="../media/image21.png"/><Relationship Id="rId7" Type="http://schemas.openxmlformats.org/officeDocument/2006/relationships/diagramQuickStyle" Target="../diagrams/quickStyle3.xml"/><Relationship Id="rId12" Type="http://schemas.openxmlformats.org/officeDocument/2006/relationships/diagramQuickStyle" Target="../diagrams/quickStyle4.xml"/><Relationship Id="rId2" Type="http://schemas.openxmlformats.org/officeDocument/2006/relationships/notesSlide" Target="../notesSlides/notesSlide10.xml"/><Relationship Id="rId16" Type="http://schemas.openxmlformats.org/officeDocument/2006/relationships/image" Target="../media/image24.png"/><Relationship Id="rId1" Type="http://schemas.openxmlformats.org/officeDocument/2006/relationships/slideLayout" Target="../slideLayouts/slideLayout3.xml"/><Relationship Id="rId6" Type="http://schemas.openxmlformats.org/officeDocument/2006/relationships/diagramLayout" Target="../diagrams/layout3.xml"/><Relationship Id="rId11" Type="http://schemas.openxmlformats.org/officeDocument/2006/relationships/diagramLayout" Target="../diagrams/layout4.xml"/><Relationship Id="rId5" Type="http://schemas.openxmlformats.org/officeDocument/2006/relationships/diagramData" Target="../diagrams/data3.xml"/><Relationship Id="rId15" Type="http://schemas.openxmlformats.org/officeDocument/2006/relationships/image" Target="../media/image23.png"/><Relationship Id="rId10" Type="http://schemas.openxmlformats.org/officeDocument/2006/relationships/diagramData" Target="../diagrams/data4.xml"/><Relationship Id="rId4" Type="http://schemas.openxmlformats.org/officeDocument/2006/relationships/image" Target="../media/image22.png"/><Relationship Id="rId9" Type="http://schemas.microsoft.com/office/2007/relationships/diagramDrawing" Target="../diagrams/drawing3.xml"/><Relationship Id="rId14" Type="http://schemas.microsoft.com/office/2007/relationships/diagramDrawing" Target="../diagrams/drawing4.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7.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slideLayout" Target="../slideLayouts/slideLayout1.xml"/><Relationship Id="rId7" Type="http://schemas.openxmlformats.org/officeDocument/2006/relationships/diagramData" Target="../diagrams/data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11" Type="http://schemas.microsoft.com/office/2007/relationships/diagramDrawing" Target="../diagrams/drawing7.xml"/><Relationship Id="rId5" Type="http://schemas.openxmlformats.org/officeDocument/2006/relationships/image" Target="../media/image6.png"/><Relationship Id="rId10" Type="http://schemas.openxmlformats.org/officeDocument/2006/relationships/diagramColors" Target="../diagrams/colors7.xml"/><Relationship Id="rId4" Type="http://schemas.openxmlformats.org/officeDocument/2006/relationships/notesSlide" Target="../notesSlides/notesSlide24.xml"/><Relationship Id="rId9" Type="http://schemas.openxmlformats.org/officeDocument/2006/relationships/diagramQuickStyle" Target="../diagrams/quickStyle7.xml"/></Relationships>
</file>

<file path=ppt/slides/_rels/slide2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6.png"/><Relationship Id="rId7" Type="http://schemas.openxmlformats.org/officeDocument/2006/relationships/diagramColors" Target="../diagrams/colors8.xm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3.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6.png"/><Relationship Id="rId7" Type="http://schemas.openxmlformats.org/officeDocument/2006/relationships/diagramColors" Target="../diagrams/colors11.xml"/><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6.png"/><Relationship Id="rId7" Type="http://schemas.openxmlformats.org/officeDocument/2006/relationships/diagramColors" Target="../diagrams/colors12.xm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diagramQuickStyle" Target="../diagrams/quickStyle12.xml"/><Relationship Id="rId5" Type="http://schemas.openxmlformats.org/officeDocument/2006/relationships/diagramLayout" Target="../diagrams/layout12.xml"/><Relationship Id="rId4" Type="http://schemas.openxmlformats.org/officeDocument/2006/relationships/diagramData" Target="../diagrams/data1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2.png"/><Relationship Id="rId1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smtClean="0"/>
              <a:t>מערכת שיעורים למגזר החרדי</a:t>
            </a:r>
            <a:endParaRPr lang="he-IL" sz="3200" b="1" dirty="0"/>
          </a:p>
        </p:txBody>
      </p:sp>
      <p:sp>
        <p:nvSpPr>
          <p:cNvPr id="239" name="Google Shape;239;p5"/>
          <p:cNvSpPr txBox="1">
            <a:spLocks noGrp="1"/>
          </p:cNvSpPr>
          <p:nvPr>
            <p:ph type="body" sz="quarter" idx="16"/>
          </p:nvPr>
        </p:nvSpPr>
        <p:spPr/>
        <p:txBody>
          <a:bodyPr/>
          <a:lstStyle/>
          <a:p>
            <a:pPr lvl="0"/>
            <a:r>
              <a:rPr lang="he-IL" sz="3200" b="1" dirty="0"/>
              <a:t>נושא השיעור: </a:t>
            </a:r>
            <a:r>
              <a:rPr lang="he-IL" sz="3200" b="1" dirty="0" smtClean="0"/>
              <a:t>סלעים וקרקעות</a:t>
            </a:r>
            <a:endParaRPr lang="he-IL" sz="3200" b="1" dirty="0"/>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2638" y="5085558"/>
            <a:ext cx="6704013" cy="385860"/>
          </a:xfrm>
        </p:spPr>
        <p:txBody>
          <a:bodyPr>
            <a:noAutofit/>
          </a:bodyPr>
          <a:lstStyle/>
          <a:p>
            <a:r>
              <a:rPr lang="he-IL" sz="3200" b="1" dirty="0">
                <a:sym typeface="Calibri"/>
              </a:rPr>
              <a:t>עם המורה: </a:t>
            </a:r>
            <a:r>
              <a:rPr lang="he-IL" sz="3200" b="1" dirty="0" smtClean="0">
                <a:sym typeface="Calibri"/>
              </a:rPr>
              <a:t>חיה רבי</a:t>
            </a:r>
            <a:endParaRPr lang="he-IL" sz="3200" b="1" dirty="0">
              <a:sym typeface="Calibri"/>
            </a:endParaRP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buClr>
                <a:schemeClr val="lt1"/>
              </a:buClr>
              <a:buSzPts val="6000"/>
            </a:pPr>
            <a:r>
              <a:rPr lang="he-IL" dirty="0" smtClean="0">
                <a:latin typeface="Calibri" panose="020F0502020204030204" pitchFamily="34" charset="0"/>
                <a:cs typeface="Calibri" panose="020F0502020204030204" pitchFamily="34" charset="0"/>
              </a:rPr>
              <a:t>שיעור מדעים </a:t>
            </a:r>
            <a:r>
              <a:rPr lang="he-IL" dirty="0">
                <a:latin typeface="Calibri" panose="020F0502020204030204" pitchFamily="34" charset="0"/>
                <a:cs typeface="Calibri" panose="020F0502020204030204" pitchFamily="34" charset="0"/>
              </a:rPr>
              <a:t>לכיתה ה</a:t>
            </a:r>
            <a:r>
              <a:rPr lang="he-IL" dirty="0" smtClean="0">
                <a:latin typeface="Calibri" panose="020F0502020204030204" pitchFamily="34" charset="0"/>
                <a:cs typeface="Calibri" panose="020F0502020204030204" pitchFamily="34" charset="0"/>
              </a:rPr>
              <a:t>'</a:t>
            </a:r>
            <a:endParaRPr lang="he-IL" dirty="0">
              <a:latin typeface="Calibri" panose="020F0502020204030204" pitchFamily="34" charset="0"/>
              <a:cs typeface="Calibri" panose="020F0502020204030204" pitchFamily="34" charset="0"/>
            </a:endParaRP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8" name="תיבת טקסט 1">
            <a:extLst>
              <a:ext uri="{FF2B5EF4-FFF2-40B4-BE49-F238E27FC236}">
                <a16:creationId xmlns:a16="http://schemas.microsoft.com/office/drawing/2014/main" id="{9BC96033-D62A-4F4F-A323-C9FD2E7C74D4}"/>
              </a:ext>
            </a:extLst>
          </p:cNvPr>
          <p:cNvSpPr txBox="1"/>
          <p:nvPr/>
        </p:nvSpPr>
        <p:spPr>
          <a:xfrm>
            <a:off x="11004884" y="224589"/>
            <a:ext cx="775635" cy="369332"/>
          </a:xfrm>
          <a:prstGeom prst="rect">
            <a:avLst/>
          </a:prstGeom>
          <a:noFill/>
        </p:spPr>
        <p:txBody>
          <a:bodyPr wrap="square" rtlCol="1">
            <a:spAutoFit/>
          </a:bodyPr>
          <a:lstStyle/>
          <a:p>
            <a:r>
              <a:rPr lang="he-IL" dirty="0">
                <a:cs typeface="Calibri" panose="020F0502020204030204" pitchFamily="34" charset="0"/>
              </a:rPr>
              <a:t>בס"ד</a:t>
            </a:r>
          </a:p>
        </p:txBody>
      </p:sp>
    </p:spTree>
    <p:extLst>
      <p:ext uri="{BB962C8B-B14F-4D97-AF65-F5344CB8AC3E}">
        <p14:creationId xmlns:p14="http://schemas.microsoft.com/office/powerpoint/2010/main" val="40280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מבנה הסלעים</a:t>
            </a:r>
            <a:endParaRPr lang="he-IL" dirty="0"/>
          </a:p>
        </p:txBody>
      </p:sp>
      <p:sp>
        <p:nvSpPr>
          <p:cNvPr id="3" name="מציין מיקום טקסט 2"/>
          <p:cNvSpPr>
            <a:spLocks noGrp="1"/>
          </p:cNvSpPr>
          <p:nvPr>
            <p:ph type="body" idx="1"/>
          </p:nvPr>
        </p:nvSpPr>
        <p:spPr/>
        <p:txBody>
          <a:bodyPr/>
          <a:lstStyle/>
          <a:p>
            <a:endParaRPr lang="he-IL"/>
          </a:p>
        </p:txBody>
      </p:sp>
      <p:grpSp>
        <p:nvGrpSpPr>
          <p:cNvPr id="4" name="קבוצה 3"/>
          <p:cNvGrpSpPr/>
          <p:nvPr/>
        </p:nvGrpSpPr>
        <p:grpSpPr>
          <a:xfrm>
            <a:off x="179277" y="182340"/>
            <a:ext cx="1746473" cy="1746473"/>
            <a:chOff x="6725351" y="1833185"/>
            <a:chExt cx="1746473" cy="1746473"/>
          </a:xfrm>
          <a:scene3d>
            <a:camera prst="orthographicFront"/>
            <a:lightRig rig="flat" dir="t"/>
          </a:scene3d>
        </p:grpSpPr>
        <p:sp>
          <p:nvSpPr>
            <p:cNvPr id="5" name="אליפסה 4"/>
            <p:cNvSpPr/>
            <p:nvPr/>
          </p:nvSpPr>
          <p:spPr>
            <a:xfrm>
              <a:off x="6725351" y="1833185"/>
              <a:ext cx="1746473" cy="174647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5">
                <a:hueOff val="1992087"/>
                <a:satOff val="0"/>
                <a:lumOff val="1323"/>
                <a:alphaOff val="0"/>
              </a:schemeClr>
            </a:fillRef>
            <a:effectRef idx="2">
              <a:schemeClr val="accent5">
                <a:hueOff val="1992087"/>
                <a:satOff val="0"/>
                <a:lumOff val="1323"/>
                <a:alphaOff val="0"/>
              </a:schemeClr>
            </a:effectRef>
            <a:fontRef idx="minor">
              <a:schemeClr val="lt1"/>
            </a:fontRef>
          </p:style>
        </p:sp>
        <p:sp>
          <p:nvSpPr>
            <p:cNvPr id="6" name="אליפסה 4"/>
            <p:cNvSpPr/>
            <p:nvPr/>
          </p:nvSpPr>
          <p:spPr>
            <a:xfrm>
              <a:off x="6981116" y="2088950"/>
              <a:ext cx="1234943" cy="123494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3200" b="1" kern="1200" dirty="0" smtClean="0">
                  <a:solidFill>
                    <a:schemeClr val="bg1"/>
                  </a:solidFill>
                  <a:cs typeface="Calibri" panose="020F0502020204030204" pitchFamily="34" charset="0"/>
                </a:rPr>
                <a:t>מבנה</a:t>
              </a:r>
              <a:endParaRPr lang="he-IL" sz="3200" b="1" kern="1200" dirty="0">
                <a:solidFill>
                  <a:schemeClr val="bg1"/>
                </a:solidFill>
                <a:cs typeface="Calibri" panose="020F0502020204030204" pitchFamily="34" charset="0"/>
              </a:endParaRPr>
            </a:p>
          </p:txBody>
        </p:sp>
      </p:grpSp>
      <p:graphicFrame>
        <p:nvGraphicFramePr>
          <p:cNvPr id="8" name="דיאגרמה 7"/>
          <p:cNvGraphicFramePr/>
          <p:nvPr>
            <p:extLst>
              <p:ext uri="{D42A27DB-BD31-4B8C-83A1-F6EECF244321}">
                <p14:modId xmlns:p14="http://schemas.microsoft.com/office/powerpoint/2010/main" val="630889782"/>
              </p:ext>
            </p:extLst>
          </p:nvPr>
        </p:nvGraphicFramePr>
        <p:xfrm>
          <a:off x="1925750" y="132068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32294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3"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37189" t="39198" r="45900" b="34570"/>
          <a:stretch/>
        </p:blipFill>
        <p:spPr bwMode="auto">
          <a:xfrm>
            <a:off x="505345" y="2007764"/>
            <a:ext cx="1517066" cy="1323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37848" t="36413" r="45900" b="34180"/>
          <a:stretch/>
        </p:blipFill>
        <p:spPr bwMode="auto">
          <a:xfrm>
            <a:off x="2022411" y="1982890"/>
            <a:ext cx="1349439" cy="137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normAutofit fontScale="90000"/>
          </a:bodyPr>
          <a:lstStyle/>
          <a:p>
            <a:r>
              <a:rPr lang="he-IL" dirty="0" smtClean="0"/>
              <a:t>קשה או רך? מבחן החריצה</a:t>
            </a:r>
            <a:endParaRPr lang="he-IL" dirty="0"/>
          </a:p>
        </p:txBody>
      </p:sp>
      <p:graphicFrame>
        <p:nvGraphicFramePr>
          <p:cNvPr id="8" name="דיאגרמה 7"/>
          <p:cNvGraphicFramePr/>
          <p:nvPr>
            <p:extLst>
              <p:ext uri="{D42A27DB-BD31-4B8C-83A1-F6EECF244321}">
                <p14:modId xmlns:p14="http://schemas.microsoft.com/office/powerpoint/2010/main" val="783356142"/>
              </p:ext>
            </p:extLst>
          </p:nvPr>
        </p:nvGraphicFramePr>
        <p:xfrm>
          <a:off x="1925750" y="2435109"/>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9" name="קבוצה 8"/>
          <p:cNvGrpSpPr/>
          <p:nvPr/>
        </p:nvGrpSpPr>
        <p:grpSpPr>
          <a:xfrm>
            <a:off x="20415" y="164944"/>
            <a:ext cx="1746473" cy="1746473"/>
            <a:chOff x="5763033" y="4794896"/>
            <a:chExt cx="1746473" cy="1746473"/>
          </a:xfrm>
          <a:scene3d>
            <a:camera prst="orthographicFront"/>
            <a:lightRig rig="flat" dir="t"/>
          </a:scene3d>
        </p:grpSpPr>
        <p:sp>
          <p:nvSpPr>
            <p:cNvPr id="10" name="אליפסה 9"/>
            <p:cNvSpPr/>
            <p:nvPr/>
          </p:nvSpPr>
          <p:spPr>
            <a:xfrm>
              <a:off x="5763033" y="4794896"/>
              <a:ext cx="1746473" cy="174647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5">
                <a:hueOff val="3984174"/>
                <a:satOff val="0"/>
                <a:lumOff val="2647"/>
                <a:alphaOff val="0"/>
              </a:schemeClr>
            </a:fillRef>
            <a:effectRef idx="2">
              <a:schemeClr val="accent5">
                <a:hueOff val="3984174"/>
                <a:satOff val="0"/>
                <a:lumOff val="2647"/>
                <a:alphaOff val="0"/>
              </a:schemeClr>
            </a:effectRef>
            <a:fontRef idx="minor">
              <a:schemeClr val="lt1"/>
            </a:fontRef>
          </p:style>
        </p:sp>
        <p:sp>
          <p:nvSpPr>
            <p:cNvPr id="11" name="אליפסה 4"/>
            <p:cNvSpPr/>
            <p:nvPr/>
          </p:nvSpPr>
          <p:spPr>
            <a:xfrm>
              <a:off x="6018798" y="5050661"/>
              <a:ext cx="1234943" cy="123494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bg1"/>
                  </a:solidFill>
                  <a:cs typeface="Calibri" panose="020F0502020204030204" pitchFamily="34" charset="0"/>
                </a:rPr>
                <a:t>קשיות</a:t>
              </a:r>
              <a:endParaRPr lang="he-IL" sz="2800" b="1" kern="1200" dirty="0">
                <a:solidFill>
                  <a:schemeClr val="bg1"/>
                </a:solidFill>
                <a:cs typeface="Calibri" panose="020F0502020204030204" pitchFamily="34" charset="0"/>
              </a:endParaRPr>
            </a:p>
          </p:txBody>
        </p:sp>
      </p:grpSp>
      <p:graphicFrame>
        <p:nvGraphicFramePr>
          <p:cNvPr id="14" name="דיאגרמה 13"/>
          <p:cNvGraphicFramePr/>
          <p:nvPr>
            <p:extLst>
              <p:ext uri="{D42A27DB-BD31-4B8C-83A1-F6EECF244321}">
                <p14:modId xmlns:p14="http://schemas.microsoft.com/office/powerpoint/2010/main" val="2160753171"/>
              </p:ext>
            </p:extLst>
          </p:nvPr>
        </p:nvGraphicFramePr>
        <p:xfrm>
          <a:off x="630237" y="1383126"/>
          <a:ext cx="10045700" cy="728491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17" name="מחבר ישר 16"/>
          <p:cNvCxnSpPr/>
          <p:nvPr/>
        </p:nvCxnSpPr>
        <p:spPr>
          <a:xfrm flipH="1">
            <a:off x="471488" y="1911417"/>
            <a:ext cx="3228975" cy="145478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מחבר ישר 21"/>
          <p:cNvCxnSpPr/>
          <p:nvPr/>
        </p:nvCxnSpPr>
        <p:spPr>
          <a:xfrm flipH="1" flipV="1">
            <a:off x="658926" y="2044085"/>
            <a:ext cx="2886378" cy="1322114"/>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6150" name="Picture 6"/>
          <p:cNvPicPr>
            <a:picLocks noChangeAspect="1" noChangeArrowheads="1"/>
          </p:cNvPicPr>
          <p:nvPr/>
        </p:nvPicPr>
        <p:blipFill rotWithShape="1">
          <a:blip r:embed="rId15">
            <a:extLst>
              <a:ext uri="{28A0092B-C50C-407E-A947-70E740481C1C}">
                <a14:useLocalDpi xmlns:a14="http://schemas.microsoft.com/office/drawing/2010/main" val="0"/>
              </a:ext>
            </a:extLst>
          </a:blip>
          <a:srcRect l="37738" t="36413" r="46559" b="34766"/>
          <a:stretch/>
        </p:blipFill>
        <p:spPr bwMode="auto">
          <a:xfrm>
            <a:off x="8434995" y="1685290"/>
            <a:ext cx="1618755" cy="167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rotWithShape="1">
          <a:blip r:embed="rId16">
            <a:extLst>
              <a:ext uri="{28A0092B-C50C-407E-A947-70E740481C1C}">
                <a14:useLocalDpi xmlns:a14="http://schemas.microsoft.com/office/drawing/2010/main" val="0"/>
              </a:ext>
            </a:extLst>
          </a:blip>
          <a:srcRect l="40154" t="36413" r="48206" b="33203"/>
          <a:stretch/>
        </p:blipFill>
        <p:spPr bwMode="auto">
          <a:xfrm>
            <a:off x="5057776" y="1718165"/>
            <a:ext cx="1384603" cy="17275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8789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מתנסים במבחן החריצה</a:t>
            </a:r>
            <a:endParaRPr lang="he-IL" dirty="0"/>
          </a:p>
        </p:txBody>
      </p:sp>
      <p:graphicFrame>
        <p:nvGraphicFramePr>
          <p:cNvPr id="8" name="דיאגרמה 7"/>
          <p:cNvGraphicFramePr/>
          <p:nvPr>
            <p:extLst>
              <p:ext uri="{D42A27DB-BD31-4B8C-83A1-F6EECF244321}">
                <p14:modId xmlns:p14="http://schemas.microsoft.com/office/powerpoint/2010/main" val="3580739460"/>
              </p:ext>
            </p:extLst>
          </p:nvPr>
        </p:nvGraphicFramePr>
        <p:xfrm>
          <a:off x="1925750" y="2435109"/>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קבוצה 8"/>
          <p:cNvGrpSpPr/>
          <p:nvPr/>
        </p:nvGrpSpPr>
        <p:grpSpPr>
          <a:xfrm>
            <a:off x="20415" y="164944"/>
            <a:ext cx="1746473" cy="1746473"/>
            <a:chOff x="5763033" y="4794896"/>
            <a:chExt cx="1746473" cy="1746473"/>
          </a:xfrm>
          <a:scene3d>
            <a:camera prst="orthographicFront"/>
            <a:lightRig rig="flat" dir="t"/>
          </a:scene3d>
        </p:grpSpPr>
        <p:sp>
          <p:nvSpPr>
            <p:cNvPr id="10" name="אליפסה 9"/>
            <p:cNvSpPr/>
            <p:nvPr/>
          </p:nvSpPr>
          <p:spPr>
            <a:xfrm>
              <a:off x="5763033" y="4794896"/>
              <a:ext cx="1746473" cy="174647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5">
                <a:hueOff val="3984174"/>
                <a:satOff val="0"/>
                <a:lumOff val="2647"/>
                <a:alphaOff val="0"/>
              </a:schemeClr>
            </a:fillRef>
            <a:effectRef idx="2">
              <a:schemeClr val="accent5">
                <a:hueOff val="3984174"/>
                <a:satOff val="0"/>
                <a:lumOff val="2647"/>
                <a:alphaOff val="0"/>
              </a:schemeClr>
            </a:effectRef>
            <a:fontRef idx="minor">
              <a:schemeClr val="lt1"/>
            </a:fontRef>
          </p:style>
        </p:sp>
        <p:sp>
          <p:nvSpPr>
            <p:cNvPr id="11" name="אליפסה 4"/>
            <p:cNvSpPr/>
            <p:nvPr/>
          </p:nvSpPr>
          <p:spPr>
            <a:xfrm>
              <a:off x="6018798" y="5050661"/>
              <a:ext cx="1234943" cy="123494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3200" b="1" kern="1200" dirty="0" smtClean="0">
                  <a:solidFill>
                    <a:schemeClr val="bg1"/>
                  </a:solidFill>
                  <a:cs typeface="Calibri" panose="020F0502020204030204" pitchFamily="34" charset="0"/>
                </a:rPr>
                <a:t>קשיות</a:t>
              </a:r>
              <a:endParaRPr lang="he-IL" sz="2800" b="1" kern="1200" dirty="0">
                <a:solidFill>
                  <a:schemeClr val="bg1"/>
                </a:solidFill>
                <a:cs typeface="Calibri" panose="020F0502020204030204" pitchFamily="34" charset="0"/>
              </a:endParaRPr>
            </a:p>
          </p:txBody>
        </p:sp>
      </p:grpSp>
      <p:sp>
        <p:nvSpPr>
          <p:cNvPr id="15" name="מציין מיקום טקסט 2"/>
          <p:cNvSpPr>
            <a:spLocks noGrp="1"/>
          </p:cNvSpPr>
          <p:nvPr>
            <p:ph type="body" idx="1"/>
          </p:nvPr>
        </p:nvSpPr>
        <p:spPr>
          <a:xfrm>
            <a:off x="1198241" y="1739627"/>
            <a:ext cx="10941758" cy="4997504"/>
          </a:xfrm>
        </p:spPr>
        <p:txBody>
          <a:bodyPr>
            <a:normAutofit fontScale="85000" lnSpcReduction="20000"/>
          </a:bodyPr>
          <a:lstStyle/>
          <a:p>
            <a:pPr marL="228600" indent="0" algn="r">
              <a:spcAft>
                <a:spcPts val="600"/>
              </a:spcAft>
            </a:pPr>
            <a:r>
              <a:rPr lang="he-IL" b="1" dirty="0" smtClean="0"/>
              <a:t>ציוד: סלעים, מסמר</a:t>
            </a:r>
          </a:p>
          <a:p>
            <a:pPr marL="228600" indent="0" algn="r">
              <a:spcAft>
                <a:spcPts val="600"/>
              </a:spcAft>
            </a:pPr>
            <a:endParaRPr lang="he-IL" dirty="0" smtClean="0"/>
          </a:p>
          <a:p>
            <a:pPr marL="800100" indent="-571500" algn="r">
              <a:spcAft>
                <a:spcPts val="600"/>
              </a:spcAft>
              <a:buFont typeface="Wingdings" panose="05000000000000000000" pitchFamily="2" charset="2"/>
              <a:buChar char="Ø"/>
            </a:pPr>
            <a:r>
              <a:rPr lang="he-IL" dirty="0" smtClean="0"/>
              <a:t>נסו לחרוץ בעזרת ציפורן את הסלעים שהכנתם מראש.</a:t>
            </a:r>
          </a:p>
          <a:p>
            <a:pPr marL="800100" indent="-571500" algn="r">
              <a:spcAft>
                <a:spcPts val="600"/>
              </a:spcAft>
              <a:buFont typeface="Wingdings" panose="05000000000000000000" pitchFamily="2" charset="2"/>
              <a:buChar char="Ø"/>
            </a:pPr>
            <a:r>
              <a:rPr lang="he-IL" dirty="0" smtClean="0"/>
              <a:t>שימו בקבוצה אחת את הסלעים שהצלחתם לחרוץ – אלה הסלעים הרכים.</a:t>
            </a:r>
          </a:p>
          <a:p>
            <a:pPr marL="800100" indent="-571500" algn="r">
              <a:spcAft>
                <a:spcPts val="600"/>
              </a:spcAft>
              <a:buFont typeface="Wingdings" panose="05000000000000000000" pitchFamily="2" charset="2"/>
              <a:buChar char="Ø"/>
            </a:pPr>
            <a:r>
              <a:rPr lang="he-IL" dirty="0" smtClean="0"/>
              <a:t>את הסלעים שלא הצלחתם לחרוץ בציפורן, נסו לחרוץ בעזרת מסמר.</a:t>
            </a:r>
          </a:p>
          <a:p>
            <a:pPr marL="800100" indent="-571500" algn="r">
              <a:spcAft>
                <a:spcPts val="600"/>
              </a:spcAft>
              <a:buFont typeface="Wingdings" panose="05000000000000000000" pitchFamily="2" charset="2"/>
              <a:buChar char="Ø"/>
            </a:pPr>
            <a:r>
              <a:rPr lang="he-IL" dirty="0" smtClean="0"/>
              <a:t>שימו בקבוצה שניה את הסלעים שלא הצלחתם לחרוץ – אלה הסלעים הקשים</a:t>
            </a:r>
            <a:r>
              <a:rPr lang="he-IL" dirty="0" smtClean="0"/>
              <a:t>.</a:t>
            </a:r>
            <a:endParaRPr lang="en-US" dirty="0" smtClean="0"/>
          </a:p>
          <a:p>
            <a:pPr marL="228600" indent="0" algn="r">
              <a:spcAft>
                <a:spcPts val="600"/>
              </a:spcAft>
            </a:pPr>
            <a:endParaRPr lang="he-IL" dirty="0" smtClean="0"/>
          </a:p>
          <a:p>
            <a:pPr marL="800100" indent="-571500" algn="r">
              <a:spcAft>
                <a:spcPts val="600"/>
              </a:spcAft>
              <a:buFont typeface="Wingdings" panose="05000000000000000000" pitchFamily="2" charset="2"/>
              <a:buChar char="Ø"/>
            </a:pPr>
            <a:r>
              <a:rPr lang="he-IL" dirty="0" smtClean="0">
                <a:solidFill>
                  <a:schemeClr val="accent2"/>
                </a:solidFill>
              </a:rPr>
              <a:t>מהי הקבוצה השלישית</a:t>
            </a:r>
            <a:r>
              <a:rPr lang="he-IL" dirty="0" smtClean="0">
                <a:solidFill>
                  <a:schemeClr val="accent2"/>
                </a:solidFill>
              </a:rPr>
              <a:t>?</a:t>
            </a:r>
            <a:endParaRPr lang="he-IL" dirty="0" smtClean="0">
              <a:solidFill>
                <a:schemeClr val="accent2"/>
              </a:solidFill>
            </a:endParaRPr>
          </a:p>
        </p:txBody>
      </p:sp>
      <p:pic>
        <p:nvPicPr>
          <p:cNvPr id="1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3711" t="23047" r="58273" b="8789"/>
          <a:stretch/>
        </p:blipFill>
        <p:spPr bwMode="auto">
          <a:xfrm>
            <a:off x="201477" y="2061466"/>
            <a:ext cx="996764" cy="4765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1434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err="1" smtClean="0"/>
              <a:t>תוססססס</a:t>
            </a:r>
            <a:endParaRPr lang="he-IL" dirty="0"/>
          </a:p>
        </p:txBody>
      </p:sp>
      <p:sp>
        <p:nvSpPr>
          <p:cNvPr id="3" name="מציין מיקום טקסט 2"/>
          <p:cNvSpPr>
            <a:spLocks noGrp="1"/>
          </p:cNvSpPr>
          <p:nvPr>
            <p:ph type="body" idx="1"/>
          </p:nvPr>
        </p:nvSpPr>
        <p:spPr>
          <a:xfrm>
            <a:off x="585788" y="1928813"/>
            <a:ext cx="10658475" cy="3844925"/>
          </a:xfrm>
        </p:spPr>
        <p:txBody>
          <a:bodyPr/>
          <a:lstStyle/>
          <a:p>
            <a:pPr algn="r"/>
            <a:r>
              <a:rPr lang="he-IL" dirty="0" smtClean="0"/>
              <a:t>ישנם סלעים שתוססים כשהם באים במגע עם חומצה.</a:t>
            </a:r>
          </a:p>
          <a:p>
            <a:pPr algn="r"/>
            <a:r>
              <a:rPr lang="he-IL" dirty="0" smtClean="0"/>
              <a:t>למשל: סלעי הגיר והכורכר.</a:t>
            </a:r>
          </a:p>
          <a:p>
            <a:pPr algn="r"/>
            <a:r>
              <a:rPr lang="he-IL" dirty="0" smtClean="0"/>
              <a:t>התסיסה היא פליטת גז פחמן דו חמצני.</a:t>
            </a:r>
          </a:p>
          <a:p>
            <a:pPr algn="r"/>
            <a:endParaRPr lang="he-IL" dirty="0"/>
          </a:p>
          <a:p>
            <a:pPr algn="r"/>
            <a:r>
              <a:rPr lang="he-IL" dirty="0" smtClean="0"/>
              <a:t>נסו לטפטף מיץ לימון על הסלעים שלכם.</a:t>
            </a:r>
          </a:p>
          <a:p>
            <a:pPr algn="r"/>
            <a:r>
              <a:rPr lang="he-IL" dirty="0" smtClean="0"/>
              <a:t>האם אחד מהסלעים תסס?</a:t>
            </a:r>
            <a:endParaRPr lang="he-IL" dirty="0"/>
          </a:p>
        </p:txBody>
      </p:sp>
      <p:grpSp>
        <p:nvGrpSpPr>
          <p:cNvPr id="4" name="קבוצה 3"/>
          <p:cNvGrpSpPr/>
          <p:nvPr/>
        </p:nvGrpSpPr>
        <p:grpSpPr>
          <a:xfrm>
            <a:off x="136413" y="168166"/>
            <a:ext cx="1934125" cy="1928813"/>
            <a:chOff x="2648906" y="4794896"/>
            <a:chExt cx="1746473" cy="1746473"/>
          </a:xfrm>
          <a:scene3d>
            <a:camera prst="orthographicFront"/>
            <a:lightRig rig="flat" dir="t"/>
          </a:scene3d>
        </p:grpSpPr>
        <p:sp>
          <p:nvSpPr>
            <p:cNvPr id="5" name="אליפסה 4"/>
            <p:cNvSpPr/>
            <p:nvPr/>
          </p:nvSpPr>
          <p:spPr>
            <a:xfrm>
              <a:off x="2648906" y="4794896"/>
              <a:ext cx="1746473" cy="174647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5">
                <a:hueOff val="5976261"/>
                <a:satOff val="0"/>
                <a:lumOff val="3970"/>
                <a:alphaOff val="0"/>
              </a:schemeClr>
            </a:fillRef>
            <a:effectRef idx="2">
              <a:schemeClr val="accent5">
                <a:hueOff val="5976261"/>
                <a:satOff val="0"/>
                <a:lumOff val="3970"/>
                <a:alphaOff val="0"/>
              </a:schemeClr>
            </a:effectRef>
            <a:fontRef idx="minor">
              <a:schemeClr val="lt1"/>
            </a:fontRef>
          </p:style>
        </p:sp>
        <p:sp>
          <p:nvSpPr>
            <p:cNvPr id="6" name="אליפסה 4"/>
            <p:cNvSpPr/>
            <p:nvPr/>
          </p:nvSpPr>
          <p:spPr>
            <a:xfrm>
              <a:off x="2904671" y="5050661"/>
              <a:ext cx="1234943" cy="123494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3200" b="1" kern="1200" dirty="0" smtClean="0">
                  <a:solidFill>
                    <a:schemeClr val="bg1"/>
                  </a:solidFill>
                  <a:cs typeface="Calibri" panose="020F0502020204030204" pitchFamily="34" charset="0"/>
                </a:rPr>
                <a:t>תגובה לחומצה</a:t>
              </a:r>
              <a:endParaRPr lang="he-IL" sz="3200" b="1" kern="1200" dirty="0">
                <a:solidFill>
                  <a:schemeClr val="bg1"/>
                </a:solidFill>
                <a:cs typeface="Calibri" panose="020F0502020204030204" pitchFamily="34" charset="0"/>
              </a:endParaRPr>
            </a:p>
          </p:txBody>
        </p:sp>
      </p:grpSp>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969" t="33593" r="45791" b="34961"/>
          <a:stretch/>
        </p:blipFill>
        <p:spPr bwMode="auto">
          <a:xfrm>
            <a:off x="342171" y="3614738"/>
            <a:ext cx="3134821" cy="3214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96214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עיסתיות</a:t>
            </a:r>
            <a:endParaRPr lang="he-IL" dirty="0"/>
          </a:p>
        </p:txBody>
      </p:sp>
      <p:sp>
        <p:nvSpPr>
          <p:cNvPr id="3" name="מציין מיקום טקסט 2"/>
          <p:cNvSpPr>
            <a:spLocks noGrp="1"/>
          </p:cNvSpPr>
          <p:nvPr>
            <p:ph type="body" idx="1"/>
          </p:nvPr>
        </p:nvSpPr>
        <p:spPr>
          <a:xfrm>
            <a:off x="800100" y="1928813"/>
            <a:ext cx="10444163" cy="3844925"/>
          </a:xfrm>
        </p:spPr>
        <p:txBody>
          <a:bodyPr/>
          <a:lstStyle/>
          <a:p>
            <a:pPr algn="r"/>
            <a:r>
              <a:rPr lang="he-IL" dirty="0" smtClean="0"/>
              <a:t>מרטיבים את הסלע במים או משרים אותו בכלי עם מים למשך כחמש דקות.</a:t>
            </a:r>
          </a:p>
          <a:p>
            <a:pPr algn="r"/>
            <a:r>
              <a:rPr lang="he-IL" dirty="0" smtClean="0"/>
              <a:t>אם הסלע הופך לעיסה וניתן ללוש אותו  - זהו סלע </a:t>
            </a:r>
            <a:r>
              <a:rPr lang="he-IL" dirty="0" smtClean="0">
                <a:solidFill>
                  <a:srgbClr val="FF0000"/>
                </a:solidFill>
              </a:rPr>
              <a:t>עיסתי</a:t>
            </a:r>
            <a:r>
              <a:rPr lang="he-IL" dirty="0" smtClean="0"/>
              <a:t>.</a:t>
            </a:r>
            <a:endParaRPr lang="he-IL" dirty="0"/>
          </a:p>
        </p:txBody>
      </p:sp>
      <p:grpSp>
        <p:nvGrpSpPr>
          <p:cNvPr id="4" name="קבוצה 3"/>
          <p:cNvGrpSpPr/>
          <p:nvPr/>
        </p:nvGrpSpPr>
        <p:grpSpPr>
          <a:xfrm>
            <a:off x="95249" y="54041"/>
            <a:ext cx="1964779" cy="1953435"/>
            <a:chOff x="1686588" y="1833185"/>
            <a:chExt cx="1746473" cy="1746473"/>
          </a:xfrm>
          <a:scene3d>
            <a:camera prst="orthographicFront"/>
            <a:lightRig rig="flat" dir="t"/>
          </a:scene3d>
        </p:grpSpPr>
        <p:sp>
          <p:nvSpPr>
            <p:cNvPr id="5" name="אליפסה 4"/>
            <p:cNvSpPr/>
            <p:nvPr/>
          </p:nvSpPr>
          <p:spPr>
            <a:xfrm>
              <a:off x="1686588" y="1833185"/>
              <a:ext cx="1746473" cy="174647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5">
                <a:hueOff val="7968348"/>
                <a:satOff val="0"/>
                <a:lumOff val="5294"/>
                <a:alphaOff val="0"/>
              </a:schemeClr>
            </a:fillRef>
            <a:effectRef idx="2">
              <a:schemeClr val="accent5">
                <a:hueOff val="7968348"/>
                <a:satOff val="0"/>
                <a:lumOff val="5294"/>
                <a:alphaOff val="0"/>
              </a:schemeClr>
            </a:effectRef>
            <a:fontRef idx="minor">
              <a:schemeClr val="lt1"/>
            </a:fontRef>
          </p:style>
        </p:sp>
        <p:sp>
          <p:nvSpPr>
            <p:cNvPr id="6" name="אליפסה 4"/>
            <p:cNvSpPr/>
            <p:nvPr/>
          </p:nvSpPr>
          <p:spPr>
            <a:xfrm>
              <a:off x="1942353" y="2088950"/>
              <a:ext cx="1234943" cy="123494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he-IL" sz="3200" b="1" kern="1200" dirty="0" smtClean="0">
                  <a:solidFill>
                    <a:schemeClr val="bg1"/>
                  </a:solidFill>
                  <a:cs typeface="Calibri" panose="020F0502020204030204" pitchFamily="34" charset="0"/>
                </a:rPr>
                <a:t>עיסתיות</a:t>
              </a:r>
              <a:endParaRPr lang="he-IL" sz="3200" b="1" kern="1200" dirty="0">
                <a:solidFill>
                  <a:schemeClr val="bg1"/>
                </a:solidFill>
                <a:cs typeface="Calibri" panose="020F0502020204030204" pitchFamily="34" charset="0"/>
              </a:endParaRPr>
            </a:p>
          </p:txBody>
        </p:sp>
      </p:grpSp>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7884" t="34766" r="46852" b="35547"/>
          <a:stretch/>
        </p:blipFill>
        <p:spPr bwMode="auto">
          <a:xfrm>
            <a:off x="3795711" y="3971926"/>
            <a:ext cx="2229006" cy="243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55747" t="45313" r="31295" b="25781"/>
          <a:stretch/>
        </p:blipFill>
        <p:spPr bwMode="auto">
          <a:xfrm>
            <a:off x="6557963" y="3971926"/>
            <a:ext cx="2044272" cy="2564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024717" y="6409401"/>
            <a:ext cx="4757738" cy="369332"/>
          </a:xfrm>
          <a:prstGeom prst="rect">
            <a:avLst/>
          </a:prstGeom>
          <a:noFill/>
        </p:spPr>
        <p:txBody>
          <a:bodyPr wrap="square" rtlCol="1">
            <a:spAutoFit/>
          </a:bodyPr>
          <a:lstStyle/>
          <a:p>
            <a:r>
              <a:rPr lang="he-IL" dirty="0" smtClean="0">
                <a:cs typeface="Calibri" panose="020F0502020204030204" pitchFamily="34" charset="0"/>
              </a:rPr>
              <a:t>תמונה מ"במבט חדש לכיתה ה', רמות.</a:t>
            </a:r>
            <a:endParaRPr lang="he-IL" dirty="0">
              <a:cs typeface="Calibri" panose="020F0502020204030204" pitchFamily="34" charset="0"/>
            </a:endParaRPr>
          </a:p>
        </p:txBody>
      </p:sp>
    </p:spTree>
    <p:extLst>
      <p:ext uri="{BB962C8B-B14F-4D97-AF65-F5344CB8AC3E}">
        <p14:creationId xmlns:p14="http://schemas.microsoft.com/office/powerpoint/2010/main" val="5970399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בודקים עיסתיות של סלעים</a:t>
            </a:r>
            <a:endParaRPr lang="he-IL" dirty="0"/>
          </a:p>
        </p:txBody>
      </p:sp>
      <p:sp>
        <p:nvSpPr>
          <p:cNvPr id="3" name="מציין מיקום טקסט 2"/>
          <p:cNvSpPr>
            <a:spLocks noGrp="1"/>
          </p:cNvSpPr>
          <p:nvPr>
            <p:ph type="body" idx="1"/>
          </p:nvPr>
        </p:nvSpPr>
        <p:spPr>
          <a:xfrm>
            <a:off x="1357148" y="1928813"/>
            <a:ext cx="10444163" cy="3844925"/>
          </a:xfrm>
        </p:spPr>
        <p:txBody>
          <a:bodyPr/>
          <a:lstStyle/>
          <a:p>
            <a:pPr marL="800100" indent="-571500" algn="r">
              <a:buFont typeface="Wingdings" panose="05000000000000000000" pitchFamily="2" charset="2"/>
              <a:buChar char="Ø"/>
            </a:pPr>
            <a:r>
              <a:rPr lang="he-IL" dirty="0" smtClean="0"/>
              <a:t>הכניסו את הסלעים שלכם לתוך כוס מים למשך מספר דקות.</a:t>
            </a:r>
          </a:p>
          <a:p>
            <a:pPr marL="800100" indent="-571500" algn="r">
              <a:buFont typeface="Wingdings" panose="05000000000000000000" pitchFamily="2" charset="2"/>
              <a:buChar char="Ø"/>
            </a:pPr>
            <a:r>
              <a:rPr lang="he-IL" dirty="0" smtClean="0"/>
              <a:t>לאחר כמה דקות הוציאו את הסלעים ונסו ללוש את </a:t>
            </a:r>
            <a:r>
              <a:rPr lang="he-IL" dirty="0" err="1" smtClean="0"/>
              <a:t>צידם</a:t>
            </a:r>
            <a:r>
              <a:rPr lang="he-IL" dirty="0" smtClean="0"/>
              <a:t> החיצוני.</a:t>
            </a:r>
          </a:p>
          <a:p>
            <a:pPr algn="r"/>
            <a:endParaRPr lang="he-IL" dirty="0" smtClean="0"/>
          </a:p>
          <a:p>
            <a:pPr algn="r"/>
            <a:r>
              <a:rPr lang="he-IL" dirty="0" smtClean="0">
                <a:solidFill>
                  <a:schemeClr val="accent2"/>
                </a:solidFill>
              </a:rPr>
              <a:t>באילו סלעים  ראיתם עיסתיות?</a:t>
            </a:r>
          </a:p>
        </p:txBody>
      </p:sp>
      <p:grpSp>
        <p:nvGrpSpPr>
          <p:cNvPr id="7" name="קבוצה 6"/>
          <p:cNvGrpSpPr/>
          <p:nvPr/>
        </p:nvGrpSpPr>
        <p:grpSpPr>
          <a:xfrm>
            <a:off x="95249" y="54041"/>
            <a:ext cx="1964779" cy="1953435"/>
            <a:chOff x="1686588" y="1833185"/>
            <a:chExt cx="1746473" cy="1746473"/>
          </a:xfrm>
          <a:scene3d>
            <a:camera prst="orthographicFront"/>
            <a:lightRig rig="flat" dir="t"/>
          </a:scene3d>
        </p:grpSpPr>
        <p:sp>
          <p:nvSpPr>
            <p:cNvPr id="8" name="אליפסה 7"/>
            <p:cNvSpPr/>
            <p:nvPr/>
          </p:nvSpPr>
          <p:spPr>
            <a:xfrm>
              <a:off x="1686588" y="1833185"/>
              <a:ext cx="1746473" cy="174647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5">
                <a:hueOff val="7968348"/>
                <a:satOff val="0"/>
                <a:lumOff val="5294"/>
                <a:alphaOff val="0"/>
              </a:schemeClr>
            </a:fillRef>
            <a:effectRef idx="2">
              <a:schemeClr val="accent5">
                <a:hueOff val="7968348"/>
                <a:satOff val="0"/>
                <a:lumOff val="5294"/>
                <a:alphaOff val="0"/>
              </a:schemeClr>
            </a:effectRef>
            <a:fontRef idx="minor">
              <a:schemeClr val="lt1"/>
            </a:fontRef>
          </p:style>
        </p:sp>
        <p:sp>
          <p:nvSpPr>
            <p:cNvPr id="9" name="אליפסה 4"/>
            <p:cNvSpPr/>
            <p:nvPr/>
          </p:nvSpPr>
          <p:spPr>
            <a:xfrm>
              <a:off x="1942353" y="2088950"/>
              <a:ext cx="1234943" cy="123494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lvl="0" algn="ctr" defTabSz="1066800" rtl="1">
                <a:lnSpc>
                  <a:spcPct val="90000"/>
                </a:lnSpc>
                <a:spcBef>
                  <a:spcPct val="0"/>
                </a:spcBef>
                <a:spcAft>
                  <a:spcPct val="35000"/>
                </a:spcAft>
              </a:pPr>
              <a:r>
                <a:rPr lang="he-IL" sz="3200" b="1" kern="1200" dirty="0" smtClean="0">
                  <a:solidFill>
                    <a:schemeClr val="bg1"/>
                  </a:solidFill>
                  <a:cs typeface="Calibri" panose="020F0502020204030204" pitchFamily="34" charset="0"/>
                </a:rPr>
                <a:t>עיסתיות</a:t>
              </a:r>
              <a:endParaRPr lang="he-IL" sz="3200" b="1" kern="1200" dirty="0">
                <a:solidFill>
                  <a:schemeClr val="bg1"/>
                </a:solidFill>
                <a:cs typeface="Calibri" panose="020F0502020204030204" pitchFamily="34" charset="0"/>
              </a:endParaRPr>
            </a:p>
          </p:txBody>
        </p:sp>
      </p:grpSp>
    </p:spTree>
    <p:extLst>
      <p:ext uri="{BB962C8B-B14F-4D97-AF65-F5344CB8AC3E}">
        <p14:creationId xmlns:p14="http://schemas.microsoft.com/office/powerpoint/2010/main" val="85397341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11" t="23047" r="58273" b="8789"/>
          <a:stretch/>
        </p:blipFill>
        <p:spPr bwMode="auto">
          <a:xfrm rot="5400000">
            <a:off x="4715909" y="-2916679"/>
            <a:ext cx="2299215" cy="1099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כותרת 1"/>
          <p:cNvSpPr>
            <a:spLocks noGrp="1"/>
          </p:cNvSpPr>
          <p:nvPr>
            <p:ph type="title"/>
          </p:nvPr>
        </p:nvSpPr>
        <p:spPr>
          <a:xfrm>
            <a:off x="1057275" y="303126"/>
            <a:ext cx="10561490" cy="720000"/>
          </a:xfrm>
        </p:spPr>
        <p:txBody>
          <a:bodyPr>
            <a:normAutofit fontScale="90000"/>
          </a:bodyPr>
          <a:lstStyle/>
          <a:p>
            <a:r>
              <a:rPr lang="he-IL" dirty="0" smtClean="0"/>
              <a:t>מסכמים תכונות סלעים</a:t>
            </a:r>
            <a:endParaRPr lang="he-IL" dirty="0"/>
          </a:p>
        </p:txBody>
      </p:sp>
      <p:sp>
        <p:nvSpPr>
          <p:cNvPr id="6" name="TextBox 5"/>
          <p:cNvSpPr txBox="1"/>
          <p:nvPr/>
        </p:nvSpPr>
        <p:spPr>
          <a:xfrm>
            <a:off x="515685" y="3775531"/>
            <a:ext cx="1507331" cy="2062103"/>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צור:</a:t>
            </a:r>
          </a:p>
          <a:p>
            <a:pPr marL="228600" algn="ctr"/>
            <a:r>
              <a:rPr lang="he-IL" sz="3200" dirty="0" smtClean="0">
                <a:solidFill>
                  <a:schemeClr val="tx2"/>
                </a:solidFill>
                <a:cs typeface="Calibri" panose="020F0502020204030204" pitchFamily="34" charset="0"/>
              </a:rPr>
              <a:t>שחור</a:t>
            </a:r>
          </a:p>
          <a:p>
            <a:pPr marL="228600" algn="ctr"/>
            <a:r>
              <a:rPr lang="he-IL" sz="3200" dirty="0" smtClean="0">
                <a:solidFill>
                  <a:schemeClr val="tx2"/>
                </a:solidFill>
                <a:cs typeface="Calibri" panose="020F0502020204030204" pitchFamily="34" charset="0"/>
              </a:rPr>
              <a:t>קשה מאוד</a:t>
            </a:r>
            <a:endParaRPr lang="he-IL" sz="3200" dirty="0">
              <a:solidFill>
                <a:schemeClr val="tx2"/>
              </a:solidFill>
              <a:cs typeface="Calibri" panose="020F0502020204030204" pitchFamily="34" charset="0"/>
            </a:endParaRPr>
          </a:p>
        </p:txBody>
      </p:sp>
      <p:sp>
        <p:nvSpPr>
          <p:cNvPr id="7" name="TextBox 6"/>
          <p:cNvSpPr txBox="1"/>
          <p:nvPr/>
        </p:nvSpPr>
        <p:spPr>
          <a:xfrm>
            <a:off x="9526336" y="3695765"/>
            <a:ext cx="1703639" cy="3046988"/>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גרניט:</a:t>
            </a:r>
          </a:p>
          <a:p>
            <a:pPr marL="228600" algn="ctr"/>
            <a:r>
              <a:rPr lang="he-IL" sz="3200" dirty="0" smtClean="0">
                <a:solidFill>
                  <a:schemeClr val="tx2"/>
                </a:solidFill>
                <a:cs typeface="Calibri" panose="020F0502020204030204" pitchFamily="34" charset="0"/>
              </a:rPr>
              <a:t>צבעוני</a:t>
            </a:r>
          </a:p>
          <a:p>
            <a:pPr marL="228600" algn="ctr"/>
            <a:r>
              <a:rPr lang="he-IL" sz="3200" dirty="0" smtClean="0">
                <a:solidFill>
                  <a:schemeClr val="tx2"/>
                </a:solidFill>
                <a:cs typeface="Calibri" panose="020F0502020204030204" pitchFamily="34" charset="0"/>
              </a:rPr>
              <a:t>גבישי</a:t>
            </a:r>
          </a:p>
          <a:p>
            <a:pPr marL="228600" algn="ctr"/>
            <a:r>
              <a:rPr lang="he-IL" sz="3200" dirty="0" smtClean="0">
                <a:solidFill>
                  <a:schemeClr val="tx2"/>
                </a:solidFill>
                <a:cs typeface="Calibri" panose="020F0502020204030204" pitchFamily="34" charset="0"/>
              </a:rPr>
              <a:t>קשה מאוד</a:t>
            </a:r>
          </a:p>
          <a:p>
            <a:pPr marL="228600" algn="ctr"/>
            <a:endParaRPr lang="he-IL" sz="3200" dirty="0">
              <a:solidFill>
                <a:schemeClr val="tx2"/>
              </a:solidFill>
              <a:cs typeface="Calibri" panose="020F0502020204030204" pitchFamily="34" charset="0"/>
            </a:endParaRPr>
          </a:p>
        </p:txBody>
      </p:sp>
      <p:sp>
        <p:nvSpPr>
          <p:cNvPr id="8" name="TextBox 7"/>
          <p:cNvSpPr txBox="1"/>
          <p:nvPr/>
        </p:nvSpPr>
        <p:spPr>
          <a:xfrm>
            <a:off x="7665388" y="3723204"/>
            <a:ext cx="1650062" cy="255454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בזלת:</a:t>
            </a:r>
          </a:p>
          <a:p>
            <a:pPr marL="228600" algn="ctr"/>
            <a:r>
              <a:rPr lang="he-IL" sz="3200" dirty="0" smtClean="0">
                <a:solidFill>
                  <a:schemeClr val="tx2"/>
                </a:solidFill>
                <a:cs typeface="Calibri" panose="020F0502020204030204" pitchFamily="34" charset="0"/>
              </a:rPr>
              <a:t>שחור</a:t>
            </a:r>
          </a:p>
          <a:p>
            <a:pPr marL="228600" algn="ctr"/>
            <a:r>
              <a:rPr lang="he-IL" sz="3200" dirty="0" smtClean="0">
                <a:solidFill>
                  <a:schemeClr val="tx2"/>
                </a:solidFill>
                <a:cs typeface="Calibri" panose="020F0502020204030204" pitchFamily="34" charset="0"/>
              </a:rPr>
              <a:t>גבישי</a:t>
            </a:r>
          </a:p>
          <a:p>
            <a:pPr marL="228600" algn="ctr"/>
            <a:r>
              <a:rPr lang="he-IL" sz="3200" dirty="0" smtClean="0">
                <a:solidFill>
                  <a:schemeClr val="tx2"/>
                </a:solidFill>
                <a:cs typeface="Calibri" panose="020F0502020204030204" pitchFamily="34" charset="0"/>
              </a:rPr>
              <a:t>קשה מאוד</a:t>
            </a:r>
            <a:endParaRPr lang="he-IL" sz="3200" dirty="0">
              <a:solidFill>
                <a:schemeClr val="tx2"/>
              </a:solidFill>
              <a:cs typeface="Calibri" panose="020F0502020204030204" pitchFamily="34" charset="0"/>
            </a:endParaRPr>
          </a:p>
        </p:txBody>
      </p:sp>
      <p:sp>
        <p:nvSpPr>
          <p:cNvPr id="9" name="TextBox 8"/>
          <p:cNvSpPr txBox="1"/>
          <p:nvPr/>
        </p:nvSpPr>
        <p:spPr>
          <a:xfrm>
            <a:off x="5865516" y="3718543"/>
            <a:ext cx="1507331" cy="2062103"/>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גיר:</a:t>
            </a:r>
          </a:p>
          <a:p>
            <a:pPr marL="228600" algn="ctr"/>
            <a:r>
              <a:rPr lang="he-IL" sz="3200" dirty="0" smtClean="0">
                <a:solidFill>
                  <a:schemeClr val="tx2"/>
                </a:solidFill>
                <a:cs typeface="Calibri" panose="020F0502020204030204" pitchFamily="34" charset="0"/>
              </a:rPr>
              <a:t>בהיר</a:t>
            </a:r>
          </a:p>
          <a:p>
            <a:pPr marL="228600" algn="ctr"/>
            <a:r>
              <a:rPr lang="he-IL" sz="3200" dirty="0" smtClean="0">
                <a:solidFill>
                  <a:schemeClr val="tx2"/>
                </a:solidFill>
                <a:cs typeface="Calibri" panose="020F0502020204030204" pitchFamily="34" charset="0"/>
              </a:rPr>
              <a:t>גבישי</a:t>
            </a:r>
          </a:p>
          <a:p>
            <a:pPr marL="228600" algn="ctr"/>
            <a:r>
              <a:rPr lang="he-IL" sz="3200" dirty="0" smtClean="0">
                <a:solidFill>
                  <a:schemeClr val="tx2"/>
                </a:solidFill>
                <a:cs typeface="Calibri" panose="020F0502020204030204" pitchFamily="34" charset="0"/>
              </a:rPr>
              <a:t>תוסס</a:t>
            </a:r>
            <a:endParaRPr lang="he-IL" sz="3200" dirty="0">
              <a:solidFill>
                <a:schemeClr val="tx2"/>
              </a:solidFill>
              <a:cs typeface="Calibri" panose="020F0502020204030204" pitchFamily="34" charset="0"/>
            </a:endParaRPr>
          </a:p>
        </p:txBody>
      </p:sp>
      <p:sp>
        <p:nvSpPr>
          <p:cNvPr id="10" name="TextBox 9"/>
          <p:cNvSpPr txBox="1"/>
          <p:nvPr/>
        </p:nvSpPr>
        <p:spPr>
          <a:xfrm>
            <a:off x="3971926" y="3712745"/>
            <a:ext cx="1687260" cy="2062103"/>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חרסית:</a:t>
            </a:r>
          </a:p>
          <a:p>
            <a:pPr marL="228600" algn="ctr"/>
            <a:r>
              <a:rPr lang="he-IL" sz="3200" dirty="0" smtClean="0">
                <a:solidFill>
                  <a:schemeClr val="tx2"/>
                </a:solidFill>
                <a:cs typeface="Calibri" panose="020F0502020204030204" pitchFamily="34" charset="0"/>
              </a:rPr>
              <a:t>גרגירי</a:t>
            </a:r>
          </a:p>
          <a:p>
            <a:pPr marL="228600" algn="ctr"/>
            <a:r>
              <a:rPr lang="he-IL" sz="3200" dirty="0" smtClean="0">
                <a:solidFill>
                  <a:schemeClr val="tx2"/>
                </a:solidFill>
                <a:cs typeface="Calibri" panose="020F0502020204030204" pitchFamily="34" charset="0"/>
              </a:rPr>
              <a:t>רך מאוד</a:t>
            </a:r>
          </a:p>
          <a:p>
            <a:pPr marL="228600" algn="ctr"/>
            <a:r>
              <a:rPr lang="he-IL" sz="3200" dirty="0" smtClean="0">
                <a:solidFill>
                  <a:schemeClr val="tx2"/>
                </a:solidFill>
                <a:cs typeface="Calibri" panose="020F0502020204030204" pitchFamily="34" charset="0"/>
              </a:rPr>
              <a:t>עיסתי</a:t>
            </a:r>
          </a:p>
        </p:txBody>
      </p:sp>
      <p:sp>
        <p:nvSpPr>
          <p:cNvPr id="11" name="TextBox 10"/>
          <p:cNvSpPr txBox="1"/>
          <p:nvPr/>
        </p:nvSpPr>
        <p:spPr>
          <a:xfrm>
            <a:off x="2151604" y="3724341"/>
            <a:ext cx="1683651" cy="2062103"/>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כורכר:</a:t>
            </a:r>
          </a:p>
          <a:p>
            <a:pPr marL="228600" algn="ctr"/>
            <a:r>
              <a:rPr lang="he-IL" sz="3200" dirty="0" smtClean="0">
                <a:solidFill>
                  <a:schemeClr val="tx2"/>
                </a:solidFill>
                <a:cs typeface="Calibri" panose="020F0502020204030204" pitchFamily="34" charset="0"/>
              </a:rPr>
              <a:t>צהבהב</a:t>
            </a:r>
          </a:p>
          <a:p>
            <a:pPr marL="228600" algn="ctr"/>
            <a:r>
              <a:rPr lang="he-IL" sz="3200" dirty="0" smtClean="0">
                <a:solidFill>
                  <a:schemeClr val="tx2"/>
                </a:solidFill>
                <a:cs typeface="Calibri" panose="020F0502020204030204" pitchFamily="34" charset="0"/>
              </a:rPr>
              <a:t>גרגירי</a:t>
            </a:r>
          </a:p>
          <a:p>
            <a:pPr marL="228600" algn="ctr"/>
            <a:r>
              <a:rPr lang="he-IL" sz="3200" dirty="0" smtClean="0">
                <a:solidFill>
                  <a:schemeClr val="tx2"/>
                </a:solidFill>
                <a:cs typeface="Calibri" panose="020F0502020204030204" pitchFamily="34" charset="0"/>
              </a:rPr>
              <a:t>תוסס</a:t>
            </a:r>
            <a:endParaRPr lang="he-IL" sz="3200" dirty="0">
              <a:solidFill>
                <a:schemeClr val="tx2"/>
              </a:solidFill>
              <a:cs typeface="Calibri" panose="020F0502020204030204" pitchFamily="34" charset="0"/>
            </a:endParaRPr>
          </a:p>
        </p:txBody>
      </p:sp>
    </p:spTree>
    <p:extLst>
      <p:ext uri="{BB962C8B-B14F-4D97-AF65-F5344CB8AC3E}">
        <p14:creationId xmlns:p14="http://schemas.microsoft.com/office/powerpoint/2010/main" val="264296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715" y="4194962"/>
            <a:ext cx="2865875" cy="2146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כותרת 1"/>
          <p:cNvSpPr>
            <a:spLocks noGrp="1"/>
          </p:cNvSpPr>
          <p:nvPr>
            <p:ph type="title"/>
          </p:nvPr>
        </p:nvSpPr>
        <p:spPr/>
        <p:txBody>
          <a:bodyPr>
            <a:normAutofit fontScale="90000"/>
          </a:bodyPr>
          <a:lstStyle/>
          <a:p>
            <a:r>
              <a:rPr lang="he-IL" dirty="0" smtClean="0"/>
              <a:t>אבנים שחקו מים</a:t>
            </a:r>
            <a:endParaRPr lang="he-IL" dirty="0"/>
          </a:p>
        </p:txBody>
      </p:sp>
      <p:sp>
        <p:nvSpPr>
          <p:cNvPr id="3" name="מציין מיקום טקסט 2"/>
          <p:cNvSpPr>
            <a:spLocks noGrp="1"/>
          </p:cNvSpPr>
          <p:nvPr>
            <p:ph type="body" idx="1"/>
          </p:nvPr>
        </p:nvSpPr>
        <p:spPr>
          <a:xfrm>
            <a:off x="2586038" y="1743076"/>
            <a:ext cx="9572625" cy="3165256"/>
          </a:xfrm>
        </p:spPr>
        <p:txBody>
          <a:bodyPr/>
          <a:lstStyle/>
          <a:p>
            <a:pPr marL="284163" indent="-231775"/>
            <a:r>
              <a:rPr lang="he-IL" dirty="0" smtClean="0"/>
              <a:t>"בן </a:t>
            </a:r>
            <a:r>
              <a:rPr lang="he-IL" dirty="0"/>
              <a:t>ארבעים שנה </a:t>
            </a:r>
            <a:r>
              <a:rPr lang="he-IL" dirty="0" smtClean="0"/>
              <a:t>היה רבי עקיבא </a:t>
            </a:r>
            <a:r>
              <a:rPr lang="he-IL" dirty="0"/>
              <a:t>ולא שנה כלום. פעם אחת היה עומד על פי הבאר, </a:t>
            </a:r>
            <a:endParaRPr lang="he-IL" dirty="0" smtClean="0"/>
          </a:p>
          <a:p>
            <a:pPr marL="284163" indent="-231775"/>
            <a:r>
              <a:rPr lang="he-IL" dirty="0" smtClean="0"/>
              <a:t>אמר</a:t>
            </a:r>
            <a:r>
              <a:rPr lang="he-IL" dirty="0"/>
              <a:t>: מי חקק אבן זו? </a:t>
            </a:r>
            <a:endParaRPr lang="he-IL" dirty="0" smtClean="0"/>
          </a:p>
          <a:p>
            <a:pPr marL="284163" indent="-231775"/>
            <a:r>
              <a:rPr lang="he-IL" dirty="0" smtClean="0"/>
              <a:t>אמרו </a:t>
            </a:r>
            <a:r>
              <a:rPr lang="he-IL" dirty="0"/>
              <a:t>לו: המים שתדיר נופלים עליה בכל יום. </a:t>
            </a:r>
            <a:endParaRPr lang="he-IL" dirty="0" smtClean="0"/>
          </a:p>
          <a:p>
            <a:pPr marL="284163" indent="-231775"/>
            <a:r>
              <a:rPr lang="he-IL" dirty="0" smtClean="0"/>
              <a:t>אמרו </a:t>
            </a:r>
            <a:r>
              <a:rPr lang="he-IL" dirty="0"/>
              <a:t>לו: </a:t>
            </a:r>
            <a:r>
              <a:rPr lang="he-IL" dirty="0" smtClean="0"/>
              <a:t>עקיבא</a:t>
            </a:r>
            <a:r>
              <a:rPr lang="he-IL" dirty="0"/>
              <a:t>, אי אתה קורא "אבנים </a:t>
            </a:r>
            <a:r>
              <a:rPr lang="he-IL" dirty="0">
                <a:solidFill>
                  <a:schemeClr val="accent2"/>
                </a:solidFill>
              </a:rPr>
              <a:t>שחקו</a:t>
            </a:r>
            <a:r>
              <a:rPr lang="he-IL" dirty="0"/>
              <a:t> מים"?</a:t>
            </a:r>
          </a:p>
        </p:txBody>
      </p:sp>
      <p:sp>
        <p:nvSpPr>
          <p:cNvPr id="4" name="AutoShape 4" descr="תחילת דרכו של רבי עקיבא - אתר לבנה מבית קרן תל''י"/>
          <p:cNvSpPr>
            <a:spLocks noChangeAspect="1" noChangeArrowheads="1"/>
          </p:cNvSpPr>
          <p:nvPr/>
        </p:nvSpPr>
        <p:spPr bwMode="auto">
          <a:xfrm>
            <a:off x="11971338"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cs typeface="Calibri" panose="020F0502020204030204" pitchFamily="34" charset="0"/>
            </a:endParaRPr>
          </a:p>
        </p:txBody>
      </p:sp>
      <p:sp>
        <p:nvSpPr>
          <p:cNvPr id="5" name="AutoShape 6" descr="תחילת דרכו של רבי עקיבא - אתר לבנה מבית קרן תל''י"/>
          <p:cNvSpPr>
            <a:spLocks noChangeAspect="1" noChangeArrowheads="1"/>
          </p:cNvSpPr>
          <p:nvPr/>
        </p:nvSpPr>
        <p:spPr bwMode="auto">
          <a:xfrm>
            <a:off x="12123738"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e-IL" dirty="0">
              <a:cs typeface="Calibri" panose="020F0502020204030204" pitchFamily="34" charset="0"/>
            </a:endParaRPr>
          </a:p>
        </p:txBody>
      </p:sp>
    </p:spTree>
    <p:extLst>
      <p:ext uri="{BB962C8B-B14F-4D97-AF65-F5344CB8AC3E}">
        <p14:creationId xmlns:p14="http://schemas.microsoft.com/office/powerpoint/2010/main" val="15969307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נתבונן בסלע</a:t>
            </a:r>
            <a:endParaRPr lang="he-IL" dirty="0"/>
          </a:p>
        </p:txBody>
      </p:sp>
      <p:sp>
        <p:nvSpPr>
          <p:cNvPr id="3" name="מציין מיקום טקסט 2"/>
          <p:cNvSpPr>
            <a:spLocks noGrp="1"/>
          </p:cNvSpPr>
          <p:nvPr>
            <p:ph type="body" idx="1"/>
          </p:nvPr>
        </p:nvSpPr>
        <p:spPr>
          <a:xfrm>
            <a:off x="7158038" y="1928813"/>
            <a:ext cx="4872037" cy="3844925"/>
          </a:xfrm>
        </p:spPr>
        <p:txBody>
          <a:bodyPr>
            <a:normAutofit/>
          </a:bodyPr>
          <a:lstStyle/>
          <a:p>
            <a:r>
              <a:rPr lang="he-IL" dirty="0" smtClean="0"/>
              <a:t>מה קורה לסלעים במשך השנים?</a:t>
            </a:r>
          </a:p>
          <a:p>
            <a:endParaRPr lang="he-IL" dirty="0" smtClean="0"/>
          </a:p>
          <a:p>
            <a:r>
              <a:rPr lang="he-IL" dirty="0" smtClean="0"/>
              <a:t>מה גורם לתהליך?</a:t>
            </a:r>
          </a:p>
          <a:p>
            <a:endParaRPr lang="he-IL"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2157"/>
            <a:ext cx="4486275" cy="3503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4677" y="3800476"/>
            <a:ext cx="4586287" cy="3057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89012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תהליך בליה של סלעים</a:t>
            </a:r>
            <a:endParaRPr lang="he-IL" dirty="0"/>
          </a:p>
        </p:txBody>
      </p:sp>
      <p:sp>
        <p:nvSpPr>
          <p:cNvPr id="3" name="מציין מיקום טקסט 2"/>
          <p:cNvSpPr>
            <a:spLocks noGrp="1"/>
          </p:cNvSpPr>
          <p:nvPr>
            <p:ph type="body" idx="1"/>
          </p:nvPr>
        </p:nvSpPr>
        <p:spPr>
          <a:xfrm>
            <a:off x="5486402" y="2171701"/>
            <a:ext cx="6472238" cy="3844925"/>
          </a:xfrm>
        </p:spPr>
        <p:txBody>
          <a:bodyPr>
            <a:normAutofit/>
          </a:bodyPr>
          <a:lstStyle/>
          <a:p>
            <a:pPr marL="228600" indent="0" algn="r"/>
            <a:r>
              <a:rPr lang="he-IL" dirty="0" smtClean="0"/>
              <a:t>בליה:</a:t>
            </a:r>
          </a:p>
          <a:p>
            <a:pPr marL="228600" indent="0" algn="r"/>
            <a:r>
              <a:rPr lang="he-IL" dirty="0" smtClean="0"/>
              <a:t>תהליך של התפוררות ושחיקה</a:t>
            </a:r>
          </a:p>
          <a:p>
            <a:pPr marL="228600" indent="0" algn="r"/>
            <a:r>
              <a:rPr lang="he-IL" dirty="0" smtClean="0"/>
              <a:t> של הסלע</a:t>
            </a:r>
          </a:p>
          <a:p>
            <a:pPr marL="228600" indent="0" algn="r"/>
            <a:r>
              <a:rPr lang="he-IL" dirty="0" smtClean="0"/>
              <a:t>הסלע שהתפורר הופך לקרקע.</a:t>
            </a:r>
          </a:p>
        </p:txBody>
      </p:sp>
      <p:graphicFrame>
        <p:nvGraphicFramePr>
          <p:cNvPr id="5" name="דיאגרמה 4"/>
          <p:cNvGraphicFramePr/>
          <p:nvPr>
            <p:extLst>
              <p:ext uri="{D42A27DB-BD31-4B8C-83A1-F6EECF244321}">
                <p14:modId xmlns:p14="http://schemas.microsoft.com/office/powerpoint/2010/main" val="4118369650"/>
              </p:ext>
            </p:extLst>
          </p:nvPr>
        </p:nvGraphicFramePr>
        <p:xfrm>
          <a:off x="1" y="2614613"/>
          <a:ext cx="5900738" cy="3929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96828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B6B734B-E233-1446-B952-D4371B0ED79F}"/>
              </a:ext>
            </a:extLst>
          </p:cNvPr>
          <p:cNvSpPr>
            <a:spLocks noGrp="1"/>
          </p:cNvSpPr>
          <p:nvPr>
            <p:ph type="body" sz="quarter" idx="11"/>
          </p:nvPr>
        </p:nvSpPr>
        <p:spPr/>
        <p:txBody>
          <a:bodyPr>
            <a:normAutofit lnSpcReduction="10000"/>
          </a:bodyPr>
          <a:lstStyle/>
          <a:p>
            <a:r>
              <a:rPr lang="x-none"/>
              <a:t>מה נלמד היום?</a:t>
            </a:r>
            <a:endParaRPr lang="x-none" dirty="0"/>
          </a:p>
        </p:txBody>
      </p:sp>
      <p:sp>
        <p:nvSpPr>
          <p:cNvPr id="3" name="Text Placeholder 2">
            <a:extLst>
              <a:ext uri="{FF2B5EF4-FFF2-40B4-BE49-F238E27FC236}">
                <a16:creationId xmlns:a16="http://schemas.microsoft.com/office/drawing/2014/main" id="{E34CB9EE-1568-B241-9EF8-284BECC5395D}"/>
              </a:ext>
            </a:extLst>
          </p:cNvPr>
          <p:cNvSpPr>
            <a:spLocks noGrp="1"/>
          </p:cNvSpPr>
          <p:nvPr>
            <p:ph type="body" sz="quarter" idx="12"/>
          </p:nvPr>
        </p:nvSpPr>
        <p:spPr/>
        <p:txBody>
          <a:bodyPr/>
          <a:lstStyle/>
          <a:p>
            <a:pPr lvl="0"/>
            <a:r>
              <a:rPr lang="he-IL" dirty="0" smtClean="0"/>
              <a:t>נכיר סוגים שונים של סלעים ונלמד לזהות אותם.</a:t>
            </a:r>
          </a:p>
          <a:p>
            <a:pPr lvl="0"/>
            <a:r>
              <a:rPr lang="he-IL" dirty="0" smtClean="0"/>
              <a:t>נכיר את תהליך הבליה של הסלעים.</a:t>
            </a:r>
          </a:p>
          <a:p>
            <a:pPr lvl="0"/>
            <a:r>
              <a:rPr lang="he-IL" dirty="0"/>
              <a:t>נ</a:t>
            </a:r>
            <a:r>
              <a:rPr lang="he-IL" dirty="0" smtClean="0"/>
              <a:t>בין את הקשר בין סלעים וקרקעות.</a:t>
            </a:r>
            <a:endParaRPr lang="he-IL" dirty="0"/>
          </a:p>
          <a:p>
            <a:pPr lvl="0"/>
            <a:r>
              <a:rPr lang="he-IL" dirty="0" smtClean="0"/>
              <a:t>נשווה בין בלייה מכאנית לבליה כימית.</a:t>
            </a:r>
          </a:p>
          <a:p>
            <a:pPr lvl="0"/>
            <a:r>
              <a:rPr lang="he-IL" dirty="0" smtClean="0"/>
              <a:t>נתנסה, נתאר התוצאות ונסיק מסקנות.</a:t>
            </a:r>
          </a:p>
          <a:p>
            <a:pPr marL="0" lvl="0" indent="0">
              <a:buNone/>
            </a:pPr>
            <a:endParaRPr lang="he-IL" dirty="0"/>
          </a:p>
          <a:p>
            <a:pPr marL="0" lvl="0" indent="0">
              <a:buNone/>
            </a:pPr>
            <a:endParaRPr lang="he-IL" dirty="0"/>
          </a:p>
          <a:p>
            <a:endParaRPr lang="x-none" dirty="0"/>
          </a:p>
        </p:txBody>
      </p:sp>
      <p:pic>
        <p:nvPicPr>
          <p:cNvPr id="9" name="Picture 8">
            <a:extLst>
              <a:ext uri="{FF2B5EF4-FFF2-40B4-BE49-F238E27FC236}">
                <a16:creationId xmlns:a16="http://schemas.microsoft.com/office/drawing/2014/main" id="{71839C5F-83A3-8449-9FEF-5203C8AED21E}"/>
              </a:ext>
            </a:extLst>
          </p:cNvPr>
          <p:cNvPicPr>
            <a:picLocks noChangeAspect="1"/>
          </p:cNvPicPr>
          <p:nvPr/>
        </p:nvPicPr>
        <p:blipFill>
          <a:blip r:embed="rId3"/>
          <a:stretch>
            <a:fillRect/>
          </a:stretch>
        </p:blipFill>
        <p:spPr>
          <a:xfrm>
            <a:off x="878789" y="4815782"/>
            <a:ext cx="1466030" cy="1474969"/>
          </a:xfrm>
          <a:prstGeom prst="rect">
            <a:avLst/>
          </a:prstGeom>
        </p:spPr>
      </p:pic>
      <p:grpSp>
        <p:nvGrpSpPr>
          <p:cNvPr id="8" name="Group 7">
            <a:extLst>
              <a:ext uri="{FF2B5EF4-FFF2-40B4-BE49-F238E27FC236}">
                <a16:creationId xmlns:a16="http://schemas.microsoft.com/office/drawing/2014/main" id="{9A59FBE2-8B38-9346-B739-6804ADF523CA}"/>
              </a:ext>
            </a:extLst>
          </p:cNvPr>
          <p:cNvGrpSpPr/>
          <p:nvPr/>
        </p:nvGrpSpPr>
        <p:grpSpPr>
          <a:xfrm flipH="1">
            <a:off x="10416619" y="6290751"/>
            <a:ext cx="1430425" cy="403293"/>
            <a:chOff x="358720" y="6187719"/>
            <a:chExt cx="1795869" cy="506326"/>
          </a:xfrm>
        </p:grpSpPr>
        <p:cxnSp>
          <p:nvCxnSpPr>
            <p:cNvPr id="10" name="Straight Connector 9">
              <a:extLst>
                <a:ext uri="{FF2B5EF4-FFF2-40B4-BE49-F238E27FC236}">
                  <a16:creationId xmlns:a16="http://schemas.microsoft.com/office/drawing/2014/main" id="{202F7F75-0BD8-C144-9C23-ECBEB87EFABB}"/>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0D204553-54A9-5F44-85B3-6FCC7AFC764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2" name="Rectangle 11">
              <a:extLst>
                <a:ext uri="{FF2B5EF4-FFF2-40B4-BE49-F238E27FC236}">
                  <a16:creationId xmlns:a16="http://schemas.microsoft.com/office/drawing/2014/main" id="{5B5FF51E-BC28-7447-A5A6-0213CCF30EBB}"/>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3" name="Google Shape;280;p9">
            <a:extLst>
              <a:ext uri="{FF2B5EF4-FFF2-40B4-BE49-F238E27FC236}">
                <a16:creationId xmlns:a16="http://schemas.microsoft.com/office/drawing/2014/main" id="{DA76B054-8ED3-2D43-B458-7713A0F0584D}"/>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Tree>
    <p:extLst>
      <p:ext uri="{BB962C8B-B14F-4D97-AF65-F5344CB8AC3E}">
        <p14:creationId xmlns:p14="http://schemas.microsoft.com/office/powerpoint/2010/main" val="2917824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בליה מכאנית בטבע</a:t>
            </a:r>
            <a:endParaRPr lang="he-IL" dirty="0"/>
          </a:p>
        </p:txBody>
      </p:sp>
      <p:sp>
        <p:nvSpPr>
          <p:cNvPr id="3" name="מציין מיקום טקסט 2"/>
          <p:cNvSpPr>
            <a:spLocks noGrp="1"/>
          </p:cNvSpPr>
          <p:nvPr>
            <p:ph type="body" idx="1"/>
          </p:nvPr>
        </p:nvSpPr>
        <p:spPr/>
        <p:txBody>
          <a:bodyPr>
            <a:normAutofit/>
          </a:bodyPr>
          <a:lstStyle/>
          <a:p>
            <a:pPr marL="800100" indent="-571500" algn="r">
              <a:buFont typeface="Wingdings" panose="05000000000000000000" pitchFamily="2" charset="2"/>
              <a:buChar char="Ø"/>
            </a:pPr>
            <a:r>
              <a:rPr lang="he-IL" dirty="0" smtClean="0"/>
              <a:t>הסלע נשבר ומתפורר. </a:t>
            </a:r>
          </a:p>
          <a:p>
            <a:pPr marL="228600" indent="0" algn="r"/>
            <a:endParaRPr lang="he-IL" dirty="0" smtClean="0"/>
          </a:p>
          <a:p>
            <a:pPr marL="800100" indent="-571500" algn="r">
              <a:buFont typeface="Wingdings" panose="05000000000000000000" pitchFamily="2" charset="2"/>
              <a:buChar char="Ø"/>
            </a:pPr>
            <a:r>
              <a:rPr lang="he-IL" dirty="0" smtClean="0"/>
              <a:t>גורמים אפשריים לבליה מכאנית: רוח, מים, הפרשי טמפרטורה ועוד.</a:t>
            </a:r>
          </a:p>
          <a:p>
            <a:pPr marL="228600" indent="0" algn="r"/>
            <a:endParaRPr lang="he-IL" dirty="0" smtClean="0"/>
          </a:p>
        </p:txBody>
      </p:sp>
    </p:spTree>
    <p:extLst>
      <p:ext uri="{BB962C8B-B14F-4D97-AF65-F5344CB8AC3E}">
        <p14:creationId xmlns:p14="http://schemas.microsoft.com/office/powerpoint/2010/main" val="2881830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מתנסים בבליה מכאנית</a:t>
            </a:r>
            <a:endParaRPr lang="he-IL" dirty="0"/>
          </a:p>
        </p:txBody>
      </p:sp>
      <p:sp>
        <p:nvSpPr>
          <p:cNvPr id="3" name="מציין מיקום טקסט 2"/>
          <p:cNvSpPr>
            <a:spLocks noGrp="1"/>
          </p:cNvSpPr>
          <p:nvPr>
            <p:ph type="body" idx="1"/>
          </p:nvPr>
        </p:nvSpPr>
        <p:spPr>
          <a:xfrm>
            <a:off x="2060520" y="2033917"/>
            <a:ext cx="9572625" cy="3844925"/>
          </a:xfrm>
        </p:spPr>
        <p:txBody>
          <a:bodyPr>
            <a:normAutofit/>
          </a:bodyPr>
          <a:lstStyle/>
          <a:p>
            <a:pPr marL="800100" indent="-571500" algn="r">
              <a:buFont typeface="Wingdings" panose="05000000000000000000" pitchFamily="2" charset="2"/>
              <a:buChar char="Ø"/>
            </a:pPr>
            <a:r>
              <a:rPr lang="he-IL" dirty="0" smtClean="0"/>
              <a:t>קחו את אחד הסלעים הרכים שמצאתם.</a:t>
            </a:r>
          </a:p>
          <a:p>
            <a:pPr marL="800100" indent="-571500" algn="r">
              <a:buFont typeface="Wingdings" panose="05000000000000000000" pitchFamily="2" charset="2"/>
              <a:buChar char="Ø"/>
            </a:pPr>
            <a:r>
              <a:rPr lang="he-IL" dirty="0" smtClean="0"/>
              <a:t>הכו על הסלע בזהירות באמצעות פטיש קטן.</a:t>
            </a:r>
          </a:p>
          <a:p>
            <a:pPr marL="800100" indent="-571500" algn="r">
              <a:buFont typeface="Wingdings" panose="05000000000000000000" pitchFamily="2" charset="2"/>
              <a:buChar char="Ø"/>
            </a:pPr>
            <a:r>
              <a:rPr lang="he-IL" dirty="0" smtClean="0"/>
              <a:t>התבוננו בשברי הסלע הקטנים.</a:t>
            </a:r>
          </a:p>
          <a:p>
            <a:pPr marL="800100" indent="-571500" algn="r">
              <a:buFont typeface="Wingdings" panose="05000000000000000000" pitchFamily="2" charset="2"/>
              <a:buChar char="Ø"/>
            </a:pPr>
            <a:r>
              <a:rPr lang="he-IL" dirty="0" smtClean="0"/>
              <a:t>האם תכונות הסלע השתנו בעקבות השבירה וההתפוררות?</a:t>
            </a:r>
          </a:p>
          <a:p>
            <a:pPr marL="228600" indent="0" algn="r"/>
            <a:endParaRPr lang="he-IL" dirty="0" smtClean="0"/>
          </a:p>
        </p:txBody>
      </p:sp>
      <p:pic>
        <p:nvPicPr>
          <p:cNvPr id="5"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64318" y="663126"/>
            <a:ext cx="1540938" cy="549601"/>
          </a:xfrm>
          <a:prstGeom prst="rect">
            <a:avLst/>
          </a:prstGeom>
        </p:spPr>
      </p:pic>
      <p:pic>
        <p:nvPicPr>
          <p:cNvPr id="184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3139216"/>
            <a:ext cx="2347913" cy="3528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519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מסקנה</a:t>
            </a:r>
            <a:endParaRPr lang="he-IL" dirty="0"/>
          </a:p>
        </p:txBody>
      </p:sp>
      <p:sp>
        <p:nvSpPr>
          <p:cNvPr id="3" name="מציין מיקום טקסט 2"/>
          <p:cNvSpPr>
            <a:spLocks noGrp="1"/>
          </p:cNvSpPr>
          <p:nvPr>
            <p:ph type="body" idx="1"/>
          </p:nvPr>
        </p:nvSpPr>
        <p:spPr/>
        <p:txBody>
          <a:bodyPr/>
          <a:lstStyle/>
          <a:p>
            <a:r>
              <a:rPr lang="he-IL" dirty="0" smtClean="0"/>
              <a:t>בליה מכאנית רק מפוררת את הסלע.</a:t>
            </a:r>
          </a:p>
          <a:p>
            <a:r>
              <a:rPr lang="he-IL" dirty="0" smtClean="0"/>
              <a:t>לא חל שינוי בתכונות הסלע.</a:t>
            </a:r>
            <a:endParaRPr lang="he-IL" dirty="0"/>
          </a:p>
        </p:txBody>
      </p:sp>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63690"/>
          <a:stretch/>
        </p:blipFill>
        <p:spPr bwMode="auto">
          <a:xfrm>
            <a:off x="3852862" y="3571875"/>
            <a:ext cx="4966402" cy="270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876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מהי בליה כימית?</a:t>
            </a:r>
            <a:endParaRPr lang="he-IL" dirty="0"/>
          </a:p>
        </p:txBody>
      </p:sp>
      <p:sp>
        <p:nvSpPr>
          <p:cNvPr id="3" name="מציין מיקום טקסט 2"/>
          <p:cNvSpPr>
            <a:spLocks noGrp="1"/>
          </p:cNvSpPr>
          <p:nvPr>
            <p:ph type="body" idx="1"/>
          </p:nvPr>
        </p:nvSpPr>
        <p:spPr>
          <a:xfrm>
            <a:off x="2428876" y="1928813"/>
            <a:ext cx="9601200" cy="3844925"/>
          </a:xfrm>
        </p:spPr>
        <p:txBody>
          <a:bodyPr>
            <a:normAutofit/>
          </a:bodyPr>
          <a:lstStyle/>
          <a:p>
            <a:r>
              <a:rPr lang="he-IL" dirty="0" smtClean="0"/>
              <a:t>בליה כימית כוללת תהליך של תגובה בין חומרים בסלע ובין חומרים בסביבה, ונוצרים חומרים בעלי תכונות חדשות.</a:t>
            </a:r>
          </a:p>
          <a:p>
            <a:endParaRPr lang="he-IL" dirty="0"/>
          </a:p>
        </p:txBody>
      </p:sp>
    </p:spTree>
    <p:extLst>
      <p:ext uri="{BB962C8B-B14F-4D97-AF65-F5344CB8AC3E}">
        <p14:creationId xmlns:p14="http://schemas.microsoft.com/office/powerpoint/2010/main" val="40579980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p:txBody>
          <a:bodyPr>
            <a:normAutofit lnSpcReduction="10000"/>
          </a:bodyPr>
          <a:lstStyle/>
          <a:p>
            <a:r>
              <a:rPr lang="he-IL" dirty="0" smtClean="0"/>
              <a:t>מתנסים בבליה כימית</a:t>
            </a:r>
            <a:endParaRPr lang="x-none" dirty="0"/>
          </a:p>
        </p:txBody>
      </p:sp>
      <p:grpSp>
        <p:nvGrpSpPr>
          <p:cNvPr id="5" name="Group 4">
            <a:extLst>
              <a:ext uri="{FF2B5EF4-FFF2-40B4-BE49-F238E27FC236}">
                <a16:creationId xmlns:a16="http://schemas.microsoft.com/office/drawing/2014/main" id="{9A529AE5-4E2D-D14A-89D1-9E8CADD3D626}"/>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7D1FB981-76F6-BF47-B4EE-F2FDD1B5B414}"/>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ED425E-0E5C-734B-A1A6-A5EECE27FFF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7A16B94-4DFD-534D-8813-6A5AE8A348D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p:sp>
        <p:nvSpPr>
          <p:cNvPr id="3" name="TextBox 2"/>
          <p:cNvSpPr txBox="1"/>
          <p:nvPr/>
        </p:nvSpPr>
        <p:spPr>
          <a:xfrm>
            <a:off x="1249680" y="1181668"/>
            <a:ext cx="9936480" cy="4031873"/>
          </a:xfrm>
          <a:prstGeom prst="rect">
            <a:avLst/>
          </a:prstGeom>
          <a:noFill/>
        </p:spPr>
        <p:txBody>
          <a:bodyPr wrap="square" rtlCol="1">
            <a:spAutoFit/>
          </a:bodyPr>
          <a:lstStyle/>
          <a:p>
            <a:pPr algn="r"/>
            <a:r>
              <a:rPr lang="he-IL" sz="3200" dirty="0" smtClean="0">
                <a:solidFill>
                  <a:srgbClr val="FF0000"/>
                </a:solidFill>
                <a:cs typeface="Calibri" panose="020F0502020204030204" pitchFamily="34" charset="0"/>
              </a:rPr>
              <a:t>ציוד: </a:t>
            </a:r>
            <a:r>
              <a:rPr lang="he-IL" sz="3200" dirty="0" smtClean="0">
                <a:solidFill>
                  <a:schemeClr val="accent1">
                    <a:lumMod val="75000"/>
                  </a:schemeClr>
                </a:solidFill>
                <a:cs typeface="Calibri" panose="020F0502020204030204" pitchFamily="34" charset="0"/>
              </a:rPr>
              <a:t>כוס כימית, אבני גיר בצבעים שונים, פטיש, מים, חומץ</a:t>
            </a:r>
          </a:p>
          <a:p>
            <a:pPr algn="r"/>
            <a:endParaRPr lang="he-IL" sz="3200" dirty="0" smtClean="0">
              <a:solidFill>
                <a:schemeClr val="accent1">
                  <a:lumMod val="75000"/>
                </a:schemeClr>
              </a:solidFill>
              <a:cs typeface="Calibri" panose="020F0502020204030204" pitchFamily="34" charset="0"/>
            </a:endParaRPr>
          </a:p>
          <a:p>
            <a:pPr algn="r"/>
            <a:r>
              <a:rPr lang="he-IL" sz="3200" dirty="0" smtClean="0">
                <a:solidFill>
                  <a:srgbClr val="FF0000"/>
                </a:solidFill>
                <a:cs typeface="Calibri" panose="020F0502020204030204" pitchFamily="34" charset="0"/>
              </a:rPr>
              <a:t>מהלך ההתנסות:</a:t>
            </a:r>
          </a:p>
          <a:p>
            <a:pPr algn="r"/>
            <a:r>
              <a:rPr lang="he-IL" sz="3200" dirty="0" smtClean="0">
                <a:solidFill>
                  <a:schemeClr val="accent1">
                    <a:lumMod val="75000"/>
                  </a:schemeClr>
                </a:solidFill>
                <a:cs typeface="Calibri" panose="020F0502020204030204" pitchFamily="34" charset="0"/>
              </a:rPr>
              <a:t>שוברים את אבני הגיר לחתיכות קטנות, </a:t>
            </a:r>
          </a:p>
          <a:p>
            <a:pPr algn="r"/>
            <a:r>
              <a:rPr lang="he-IL" sz="3200" dirty="0" smtClean="0">
                <a:solidFill>
                  <a:schemeClr val="accent1">
                    <a:lumMod val="75000"/>
                  </a:schemeClr>
                </a:solidFill>
                <a:cs typeface="Calibri" panose="020F0502020204030204" pitchFamily="34" charset="0"/>
              </a:rPr>
              <a:t>מוזגים 50 מ"ל מים לכוס אחת ו50 מ"ל חומץ לכוס שניה</a:t>
            </a:r>
          </a:p>
          <a:p>
            <a:pPr algn="r"/>
            <a:r>
              <a:rPr lang="he-IL" sz="3200" dirty="0" smtClean="0">
                <a:solidFill>
                  <a:schemeClr val="accent1">
                    <a:lumMod val="75000"/>
                  </a:schemeClr>
                </a:solidFill>
                <a:cs typeface="Calibri" panose="020F0502020204030204" pitchFamily="34" charset="0"/>
              </a:rPr>
              <a:t>לתוך כל כוס מכניסים חתיכת אבן</a:t>
            </a:r>
          </a:p>
          <a:p>
            <a:pPr algn="r"/>
            <a:endParaRPr lang="he-IL" sz="3200" dirty="0" smtClean="0">
              <a:solidFill>
                <a:schemeClr val="accent1">
                  <a:lumMod val="75000"/>
                </a:schemeClr>
              </a:solidFill>
              <a:cs typeface="Calibri" panose="020F0502020204030204" pitchFamily="34" charset="0"/>
            </a:endParaRPr>
          </a:p>
          <a:p>
            <a:pPr algn="r"/>
            <a:r>
              <a:rPr lang="he-IL" sz="3200" dirty="0" smtClean="0">
                <a:solidFill>
                  <a:srgbClr val="FF0000"/>
                </a:solidFill>
                <a:cs typeface="Calibri" panose="020F0502020204030204" pitchFamily="34" charset="0"/>
              </a:rPr>
              <a:t>נצפה במתרחש ונסכם את התוצאות....</a:t>
            </a:r>
            <a:endParaRPr lang="he-IL" sz="3200" dirty="0">
              <a:solidFill>
                <a:schemeClr val="accent1">
                  <a:lumMod val="75000"/>
                </a:schemeClr>
              </a:solidFill>
              <a:cs typeface="Calibri" panose="020F0502020204030204" pitchFamily="34" charset="0"/>
            </a:endParaRPr>
          </a:p>
        </p:txBody>
      </p:sp>
      <p:pic>
        <p:nvPicPr>
          <p:cNvPr id="10"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0603" y="272193"/>
            <a:ext cx="1540938" cy="549601"/>
          </a:xfrm>
          <a:prstGeom prst="rect">
            <a:avLst/>
          </a:prstGeom>
        </p:spPr>
      </p:pic>
      <p:sp>
        <p:nvSpPr>
          <p:cNvPr id="12" name="TextBox 11"/>
          <p:cNvSpPr txBox="1"/>
          <p:nvPr/>
        </p:nvSpPr>
        <p:spPr>
          <a:xfrm>
            <a:off x="0" y="5641535"/>
            <a:ext cx="6486525" cy="369332"/>
          </a:xfrm>
          <a:prstGeom prst="rect">
            <a:avLst/>
          </a:prstGeom>
          <a:noFill/>
        </p:spPr>
        <p:txBody>
          <a:bodyPr wrap="square" rtlCol="1">
            <a:spAutoFit/>
          </a:bodyPr>
          <a:lstStyle/>
          <a:p>
            <a:pPr algn="ctr"/>
            <a:r>
              <a:rPr lang="he-IL" dirty="0" smtClean="0">
                <a:cs typeface="Calibri" panose="020F0502020204030204" pitchFamily="34" charset="0"/>
              </a:rPr>
              <a:t>הניסוי מתוך  </a:t>
            </a:r>
            <a:r>
              <a:rPr lang="he-IL" dirty="0">
                <a:cs typeface="Calibri" panose="020F0502020204030204" pitchFamily="34" charset="0"/>
              </a:rPr>
              <a:t>יחידת "עפר לרגליך</a:t>
            </a:r>
            <a:r>
              <a:rPr lang="he-IL" dirty="0" smtClean="0">
                <a:cs typeface="Calibri" panose="020F0502020204030204" pitchFamily="34" charset="0"/>
              </a:rPr>
              <a:t>" תכנית "על מה דע"</a:t>
            </a:r>
          </a:p>
        </p:txBody>
      </p:sp>
      <p:pic>
        <p:nvPicPr>
          <p:cNvPr id="13"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28002" t="18402" r="23133" b="70018"/>
          <a:stretch/>
        </p:blipFill>
        <p:spPr bwMode="auto">
          <a:xfrm>
            <a:off x="0" y="6010867"/>
            <a:ext cx="6357937" cy="84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827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p:txBody>
          <a:bodyPr>
            <a:normAutofit lnSpcReduction="10000"/>
          </a:bodyPr>
          <a:lstStyle/>
          <a:p>
            <a:r>
              <a:rPr lang="he-IL" dirty="0" smtClean="0"/>
              <a:t>נערוך השוואה</a:t>
            </a:r>
            <a:endParaRPr lang="x-none" dirty="0"/>
          </a:p>
        </p:txBody>
      </p:sp>
      <p:grpSp>
        <p:nvGrpSpPr>
          <p:cNvPr id="5" name="Group 4">
            <a:extLst>
              <a:ext uri="{FF2B5EF4-FFF2-40B4-BE49-F238E27FC236}">
                <a16:creationId xmlns:a16="http://schemas.microsoft.com/office/drawing/2014/main" id="{9A529AE5-4E2D-D14A-89D1-9E8CADD3D626}"/>
              </a:ext>
            </a:extLst>
          </p:cNvPr>
          <p:cNvGrpSpPr/>
          <p:nvPr/>
        </p:nvGrpSpPr>
        <p:grpSpPr>
          <a:xfrm rot="10800000" flipH="1">
            <a:off x="309324" y="6290751"/>
            <a:ext cx="1430425" cy="403293"/>
            <a:chOff x="358720" y="6187719"/>
            <a:chExt cx="1795869" cy="506326"/>
          </a:xfrm>
        </p:grpSpPr>
        <p:cxnSp>
          <p:nvCxnSpPr>
            <p:cNvPr id="6" name="Straight Connector 5">
              <a:extLst>
                <a:ext uri="{FF2B5EF4-FFF2-40B4-BE49-F238E27FC236}">
                  <a16:creationId xmlns:a16="http://schemas.microsoft.com/office/drawing/2014/main" id="{7D1FB981-76F6-BF47-B4EE-F2FDD1B5B414}"/>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ED425E-0E5C-734B-A1A6-A5EECE27FFF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7A16B94-4DFD-534D-8813-6A5AE8A348D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5">
            <a:alphaModFix/>
          </a:blip>
          <a:srcRect/>
          <a:stretch/>
        </p:blipFill>
        <p:spPr>
          <a:xfrm>
            <a:off x="1010603" y="0"/>
            <a:ext cx="1017545" cy="1070700"/>
          </a:xfrm>
          <a:prstGeom prst="rect">
            <a:avLst/>
          </a:prstGeom>
          <a:noFill/>
          <a:ln>
            <a:noFill/>
          </a:ln>
        </p:spPr>
      </p:pic>
      <p:pic>
        <p:nvPicPr>
          <p:cNvPr id="11"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0418" y="332996"/>
            <a:ext cx="1540938" cy="549601"/>
          </a:xfrm>
          <a:prstGeom prst="rect">
            <a:avLst/>
          </a:prstGeom>
        </p:spPr>
      </p:pic>
      <p:graphicFrame>
        <p:nvGraphicFramePr>
          <p:cNvPr id="3" name="דיאגרמה 2"/>
          <p:cNvGraphicFramePr/>
          <p:nvPr>
            <p:extLst>
              <p:ext uri="{D42A27DB-BD31-4B8C-83A1-F6EECF244321}">
                <p14:modId xmlns:p14="http://schemas.microsoft.com/office/powerpoint/2010/main" val="444915292"/>
              </p:ext>
            </p:extLst>
          </p:nvPr>
        </p:nvGraphicFramePr>
        <p:xfrm>
          <a:off x="1403761" y="1164767"/>
          <a:ext cx="9500337" cy="55710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0679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p:txBody>
          <a:bodyPr>
            <a:normAutofit lnSpcReduction="10000"/>
          </a:bodyPr>
          <a:lstStyle/>
          <a:p>
            <a:r>
              <a:rPr lang="he-IL" dirty="0" smtClean="0"/>
              <a:t>נערוך השוואה</a:t>
            </a:r>
            <a:endParaRPr lang="x-none" dirty="0"/>
          </a:p>
        </p:txBody>
      </p:sp>
      <p:grpSp>
        <p:nvGrpSpPr>
          <p:cNvPr id="5" name="Group 4">
            <a:extLst>
              <a:ext uri="{FF2B5EF4-FFF2-40B4-BE49-F238E27FC236}">
                <a16:creationId xmlns:a16="http://schemas.microsoft.com/office/drawing/2014/main" id="{9A529AE5-4E2D-D14A-89D1-9E8CADD3D626}"/>
              </a:ext>
            </a:extLst>
          </p:cNvPr>
          <p:cNvGrpSpPr/>
          <p:nvPr/>
        </p:nvGrpSpPr>
        <p:grpSpPr>
          <a:xfrm rot="10800000" flipH="1">
            <a:off x="435448" y="5887458"/>
            <a:ext cx="1430425" cy="403293"/>
            <a:chOff x="358720" y="6187719"/>
            <a:chExt cx="1795869" cy="506326"/>
          </a:xfrm>
        </p:grpSpPr>
        <p:cxnSp>
          <p:nvCxnSpPr>
            <p:cNvPr id="6" name="Straight Connector 5">
              <a:extLst>
                <a:ext uri="{FF2B5EF4-FFF2-40B4-BE49-F238E27FC236}">
                  <a16:creationId xmlns:a16="http://schemas.microsoft.com/office/drawing/2014/main" id="{7D1FB981-76F6-BF47-B4EE-F2FDD1B5B414}"/>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5ED425E-0E5C-734B-A1A6-A5EECE27FFF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8" name="Rectangle 7">
              <a:extLst>
                <a:ext uri="{FF2B5EF4-FFF2-40B4-BE49-F238E27FC236}">
                  <a16:creationId xmlns:a16="http://schemas.microsoft.com/office/drawing/2014/main" id="{47A16B94-4DFD-534D-8813-6A5AE8A348D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graphicFrame>
        <p:nvGraphicFramePr>
          <p:cNvPr id="3" name="דיאגרמה 2"/>
          <p:cNvGraphicFramePr/>
          <p:nvPr>
            <p:extLst>
              <p:ext uri="{D42A27DB-BD31-4B8C-83A1-F6EECF244321}">
                <p14:modId xmlns:p14="http://schemas.microsoft.com/office/powerpoint/2010/main" val="885797277"/>
              </p:ext>
            </p:extLst>
          </p:nvPr>
        </p:nvGraphicFramePr>
        <p:xfrm>
          <a:off x="1645500" y="1496945"/>
          <a:ext cx="9096238" cy="4390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958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11"/>
          <p:cNvSpPr txBox="1">
            <a:spLocks noGrp="1"/>
          </p:cNvSpPr>
          <p:nvPr>
            <p:ph type="body" sz="quarter" idx="11"/>
          </p:nvPr>
        </p:nvSpPr>
        <p:spPr/>
        <p:txBody>
          <a:bodyPr>
            <a:normAutofit lnSpcReduction="10000"/>
          </a:bodyPr>
          <a:lstStyle/>
          <a:p>
            <a:pPr lvl="0"/>
            <a:r>
              <a:rPr lang="he-IL" dirty="0" smtClean="0"/>
              <a:t>בליה כימית: מסקנה</a:t>
            </a:r>
            <a:endParaRPr lang="he-IL" dirty="0"/>
          </a:p>
        </p:txBody>
      </p:sp>
      <p:pic>
        <p:nvPicPr>
          <p:cNvPr id="8" name="Picture 11">
            <a:extLst>
              <a:ext uri="{FF2B5EF4-FFF2-40B4-BE49-F238E27FC236}">
                <a16:creationId xmlns:a16="http://schemas.microsoft.com/office/drawing/2014/main" id="{B9249434-28BB-D342-9EAA-6552040551F6}"/>
              </a:ext>
            </a:extLst>
          </p:cNvPr>
          <p:cNvPicPr>
            <a:picLocks noChangeAspect="1"/>
          </p:cNvPicPr>
          <p:nvPr/>
        </p:nvPicPr>
        <p:blipFill>
          <a:blip r:embed="rId3"/>
          <a:stretch>
            <a:fillRect/>
          </a:stretch>
        </p:blipFill>
        <p:spPr>
          <a:xfrm rot="8222050">
            <a:off x="10252167" y="5571920"/>
            <a:ext cx="1596108" cy="820856"/>
          </a:xfrm>
          <a:prstGeom prst="rect">
            <a:avLst/>
          </a:prstGeom>
        </p:spPr>
      </p:pic>
      <p:grpSp>
        <p:nvGrpSpPr>
          <p:cNvPr id="6" name="Group 5">
            <a:extLst>
              <a:ext uri="{FF2B5EF4-FFF2-40B4-BE49-F238E27FC236}">
                <a16:creationId xmlns:a16="http://schemas.microsoft.com/office/drawing/2014/main" id="{EC452529-505B-4F4B-BEB6-6AD53F5DA898}"/>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C712C722-0DD9-DB44-B0AB-2C5C7C977178}"/>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000C220-5421-FE44-901F-E94BE3D64143}"/>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70A18B7D-F8CE-6448-8591-883353E53E9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1" name="Google Shape;280;p9">
            <a:extLst>
              <a:ext uri="{FF2B5EF4-FFF2-40B4-BE49-F238E27FC236}">
                <a16:creationId xmlns:a16="http://schemas.microsoft.com/office/drawing/2014/main" id="{5832ED7D-AB37-B740-B14B-547132B868DE}"/>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4" name="מלבן 13">
            <a:extLst>
              <a:ext uri="{FF2B5EF4-FFF2-40B4-BE49-F238E27FC236}">
                <a16:creationId xmlns:a16="http://schemas.microsoft.com/office/drawing/2014/main" id="{D6C320BB-3625-4A84-AE0A-E3E4F50BEB1D}"/>
              </a:ext>
            </a:extLst>
          </p:cNvPr>
          <p:cNvSpPr/>
          <p:nvPr/>
        </p:nvSpPr>
        <p:spPr>
          <a:xfrm>
            <a:off x="1226183" y="4107037"/>
            <a:ext cx="6401750" cy="2062103"/>
          </a:xfrm>
          <a:prstGeom prst="rect">
            <a:avLst/>
          </a:prstGeom>
        </p:spPr>
        <p:txBody>
          <a:bodyPr wrap="square">
            <a:spAutoFit/>
          </a:bodyPr>
          <a:lstStyle/>
          <a:p>
            <a:pPr algn="ctr" rtl="1">
              <a:spcAft>
                <a:spcPts val="0"/>
              </a:spcAft>
              <a:defRPr/>
            </a:pPr>
            <a:endParaRPr lang="he-IL" sz="3200" b="1" dirty="0" smtClean="0">
              <a:solidFill>
                <a:schemeClr val="accent2"/>
              </a:solidFill>
              <a:cs typeface="Calibri" panose="020F0502020204030204" pitchFamily="34" charset="0"/>
            </a:endParaRPr>
          </a:p>
          <a:p>
            <a:pPr algn="r" rtl="1">
              <a:spcAft>
                <a:spcPts val="0"/>
              </a:spcAft>
              <a:defRPr/>
            </a:pPr>
            <a:endParaRPr lang="he-IL" sz="3200" b="1" dirty="0" smtClean="0">
              <a:solidFill>
                <a:schemeClr val="accent2"/>
              </a:solidFill>
              <a:cs typeface="Calibri" panose="020F0502020204030204" pitchFamily="34" charset="0"/>
            </a:endParaRPr>
          </a:p>
          <a:p>
            <a:pPr algn="r" rtl="1">
              <a:spcAft>
                <a:spcPts val="0"/>
              </a:spcAft>
              <a:defRPr/>
            </a:pPr>
            <a:endParaRPr lang="he-IL" sz="3200" b="1" dirty="0" smtClean="0">
              <a:solidFill>
                <a:schemeClr val="accent2"/>
              </a:solidFill>
              <a:cs typeface="Calibri" panose="020F0502020204030204" pitchFamily="34" charset="0"/>
            </a:endParaRPr>
          </a:p>
          <a:p>
            <a:pPr algn="r" rtl="1">
              <a:spcAft>
                <a:spcPts val="0"/>
              </a:spcAft>
              <a:defRPr/>
            </a:pPr>
            <a:endParaRPr lang="he-IL" sz="3200" dirty="0" smtClean="0">
              <a:cs typeface="Calibri" panose="020F0502020204030204" pitchFamily="34" charset="0"/>
            </a:endParaRPr>
          </a:p>
        </p:txBody>
      </p:sp>
      <p:sp>
        <p:nvSpPr>
          <p:cNvPr id="21" name="מלבן 20">
            <a:extLst>
              <a:ext uri="{FF2B5EF4-FFF2-40B4-BE49-F238E27FC236}">
                <a16:creationId xmlns:a16="http://schemas.microsoft.com/office/drawing/2014/main" id="{D6C320BB-3625-4A84-AE0A-E3E4F50BEB1D}"/>
              </a:ext>
            </a:extLst>
          </p:cNvPr>
          <p:cNvSpPr/>
          <p:nvPr/>
        </p:nvSpPr>
        <p:spPr>
          <a:xfrm>
            <a:off x="5467675" y="1187976"/>
            <a:ext cx="6401750" cy="1077218"/>
          </a:xfrm>
          <a:prstGeom prst="rect">
            <a:avLst/>
          </a:prstGeom>
        </p:spPr>
        <p:txBody>
          <a:bodyPr wrap="square">
            <a:spAutoFit/>
          </a:bodyPr>
          <a:lstStyle/>
          <a:p>
            <a:pPr algn="r" rtl="1">
              <a:spcAft>
                <a:spcPts val="0"/>
              </a:spcAft>
              <a:defRPr/>
            </a:pPr>
            <a:endParaRPr lang="he-IL" sz="3200" b="1" dirty="0" smtClean="0">
              <a:solidFill>
                <a:schemeClr val="accent2"/>
              </a:solidFill>
              <a:cs typeface="Calibri" panose="020F0502020204030204" pitchFamily="34" charset="0"/>
            </a:endParaRPr>
          </a:p>
          <a:p>
            <a:pPr algn="r" rtl="1">
              <a:spcAft>
                <a:spcPts val="0"/>
              </a:spcAft>
              <a:defRPr/>
            </a:pPr>
            <a:endParaRPr lang="he-IL" sz="3200" dirty="0" smtClean="0">
              <a:cs typeface="Calibri" panose="020F0502020204030204" pitchFamily="34" charset="0"/>
            </a:endParaRPr>
          </a:p>
        </p:txBody>
      </p:sp>
      <p:sp>
        <p:nvSpPr>
          <p:cNvPr id="2" name="TextBox 1"/>
          <p:cNvSpPr txBox="1"/>
          <p:nvPr/>
        </p:nvSpPr>
        <p:spPr>
          <a:xfrm>
            <a:off x="1981323" y="1914838"/>
            <a:ext cx="8719800" cy="2831544"/>
          </a:xfrm>
          <a:prstGeom prst="rect">
            <a:avLst/>
          </a:prstGeom>
          <a:noFill/>
        </p:spPr>
        <p:txBody>
          <a:bodyPr wrap="square" rtlCol="1">
            <a:spAutoFit/>
          </a:bodyPr>
          <a:lstStyle/>
          <a:p>
            <a:pPr marL="457200" indent="-457200" algn="r" rtl="1">
              <a:buFont typeface="Wingdings" panose="05000000000000000000" pitchFamily="2" charset="2"/>
              <a:buChar char="Ø"/>
            </a:pPr>
            <a:r>
              <a:rPr lang="he-IL" sz="3200" dirty="0" smtClean="0">
                <a:cs typeface="Calibri" panose="020F0502020204030204" pitchFamily="34" charset="0"/>
              </a:rPr>
              <a:t>התרחש תהליך כימי.</a:t>
            </a:r>
          </a:p>
          <a:p>
            <a:pPr marL="457200" indent="-457200" algn="r" rtl="1">
              <a:buFont typeface="Wingdings" panose="05000000000000000000" pitchFamily="2" charset="2"/>
              <a:buChar char="Ø"/>
            </a:pPr>
            <a:r>
              <a:rPr lang="he-IL" sz="3200" dirty="0" smtClean="0">
                <a:cs typeface="Calibri" panose="020F0502020204030204" pitchFamily="34" charset="0"/>
              </a:rPr>
              <a:t>חלו שינויים בתכונות החומרים.</a:t>
            </a:r>
          </a:p>
          <a:p>
            <a:pPr marL="457200" indent="-457200" algn="r" rtl="1">
              <a:buFont typeface="Wingdings" panose="05000000000000000000" pitchFamily="2" charset="2"/>
              <a:buChar char="Ø"/>
            </a:pPr>
            <a:r>
              <a:rPr lang="he-IL" sz="3200" dirty="0" smtClean="0">
                <a:cs typeface="Calibri" panose="020F0502020204030204" pitchFamily="34" charset="0"/>
              </a:rPr>
              <a:t>חלק מהחומרים שבסלע התמוססו במים וחלק שקעו בכוס. </a:t>
            </a:r>
            <a:endParaRPr lang="he-IL" sz="3200" dirty="0">
              <a:cs typeface="Calibri" panose="020F0502020204030204" pitchFamily="34" charset="0"/>
            </a:endParaRPr>
          </a:p>
          <a:p>
            <a:endParaRPr lang="he-IL" sz="3200" dirty="0" smtClean="0">
              <a:cs typeface="Calibri" panose="020F0502020204030204" pitchFamily="34" charset="0"/>
            </a:endParaRPr>
          </a:p>
          <a:p>
            <a:endParaRPr lang="he-IL" dirty="0">
              <a:cs typeface="Calibri" panose="020F0502020204030204" pitchFamily="34" charset="0"/>
            </a:endParaRPr>
          </a:p>
        </p:txBody>
      </p:sp>
    </p:spTree>
    <p:extLst>
      <p:ext uri="{BB962C8B-B14F-4D97-AF65-F5344CB8AC3E}">
        <p14:creationId xmlns:p14="http://schemas.microsoft.com/office/powerpoint/2010/main" val="2967123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5" name="Google Shape;295;p11"/>
          <p:cNvSpPr txBox="1">
            <a:spLocks noGrp="1"/>
          </p:cNvSpPr>
          <p:nvPr>
            <p:ph type="body" sz="quarter" idx="11"/>
          </p:nvPr>
        </p:nvSpPr>
        <p:spPr/>
        <p:txBody>
          <a:bodyPr>
            <a:normAutofit lnSpcReduction="10000"/>
          </a:bodyPr>
          <a:lstStyle/>
          <a:p>
            <a:pPr lvl="0"/>
            <a:r>
              <a:rPr lang="he-IL" dirty="0" smtClean="0"/>
              <a:t>בליה כימית בטבע</a:t>
            </a:r>
            <a:endParaRPr lang="he-IL" dirty="0"/>
          </a:p>
        </p:txBody>
      </p:sp>
      <p:pic>
        <p:nvPicPr>
          <p:cNvPr id="8" name="Picture 11">
            <a:extLst>
              <a:ext uri="{FF2B5EF4-FFF2-40B4-BE49-F238E27FC236}">
                <a16:creationId xmlns:a16="http://schemas.microsoft.com/office/drawing/2014/main" id="{B9249434-28BB-D342-9EAA-6552040551F6}"/>
              </a:ext>
            </a:extLst>
          </p:cNvPr>
          <p:cNvPicPr>
            <a:picLocks noChangeAspect="1"/>
          </p:cNvPicPr>
          <p:nvPr/>
        </p:nvPicPr>
        <p:blipFill>
          <a:blip r:embed="rId3"/>
          <a:stretch>
            <a:fillRect/>
          </a:stretch>
        </p:blipFill>
        <p:spPr>
          <a:xfrm rot="8222050">
            <a:off x="10252167" y="5571920"/>
            <a:ext cx="1596108" cy="820856"/>
          </a:xfrm>
          <a:prstGeom prst="rect">
            <a:avLst/>
          </a:prstGeom>
        </p:spPr>
      </p:pic>
      <p:grpSp>
        <p:nvGrpSpPr>
          <p:cNvPr id="6" name="Group 5">
            <a:extLst>
              <a:ext uri="{FF2B5EF4-FFF2-40B4-BE49-F238E27FC236}">
                <a16:creationId xmlns:a16="http://schemas.microsoft.com/office/drawing/2014/main" id="{EC452529-505B-4F4B-BEB6-6AD53F5DA898}"/>
              </a:ext>
            </a:extLst>
          </p:cNvPr>
          <p:cNvGrpSpPr/>
          <p:nvPr/>
        </p:nvGrpSpPr>
        <p:grpSpPr>
          <a:xfrm rot="10800000" flipH="1">
            <a:off x="309324" y="6290751"/>
            <a:ext cx="1430425" cy="403293"/>
            <a:chOff x="358720" y="6187719"/>
            <a:chExt cx="1795869" cy="506326"/>
          </a:xfrm>
        </p:grpSpPr>
        <p:cxnSp>
          <p:nvCxnSpPr>
            <p:cNvPr id="7" name="Straight Connector 6">
              <a:extLst>
                <a:ext uri="{FF2B5EF4-FFF2-40B4-BE49-F238E27FC236}">
                  <a16:creationId xmlns:a16="http://schemas.microsoft.com/office/drawing/2014/main" id="{C712C722-0DD9-DB44-B0AB-2C5C7C977178}"/>
                </a:ext>
              </a:extLst>
            </p:cNvPr>
            <p:cNvCxnSpPr>
              <a:cxnSpLocks/>
            </p:cNvCxnSpPr>
            <p:nvPr userDrawn="1"/>
          </p:nvCxnSpPr>
          <p:spPr>
            <a:xfrm>
              <a:off x="865046" y="6434480"/>
              <a:ext cx="128954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000C220-5421-FE44-901F-E94BE3D64143}"/>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70A18B7D-F8CE-6448-8591-883353E53E9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pic>
        <p:nvPicPr>
          <p:cNvPr id="11" name="Google Shape;280;p9">
            <a:extLst>
              <a:ext uri="{FF2B5EF4-FFF2-40B4-BE49-F238E27FC236}">
                <a16:creationId xmlns:a16="http://schemas.microsoft.com/office/drawing/2014/main" id="{5832ED7D-AB37-B740-B14B-547132B868DE}"/>
              </a:ext>
            </a:extLst>
          </p:cNvPr>
          <p:cNvPicPr preferRelativeResize="0"/>
          <p:nvPr/>
        </p:nvPicPr>
        <p:blipFill rotWithShape="1">
          <a:blip r:embed="rId4">
            <a:alphaModFix/>
          </a:blip>
          <a:srcRect/>
          <a:stretch/>
        </p:blipFill>
        <p:spPr>
          <a:xfrm>
            <a:off x="1010603" y="0"/>
            <a:ext cx="1017545" cy="1070700"/>
          </a:xfrm>
          <a:prstGeom prst="rect">
            <a:avLst/>
          </a:prstGeom>
          <a:noFill/>
          <a:ln>
            <a:noFill/>
          </a:ln>
        </p:spPr>
      </p:pic>
      <p:sp>
        <p:nvSpPr>
          <p:cNvPr id="14" name="מלבן 13">
            <a:extLst>
              <a:ext uri="{FF2B5EF4-FFF2-40B4-BE49-F238E27FC236}">
                <a16:creationId xmlns:a16="http://schemas.microsoft.com/office/drawing/2014/main" id="{D6C320BB-3625-4A84-AE0A-E3E4F50BEB1D}"/>
              </a:ext>
            </a:extLst>
          </p:cNvPr>
          <p:cNvSpPr/>
          <p:nvPr/>
        </p:nvSpPr>
        <p:spPr>
          <a:xfrm>
            <a:off x="1226183" y="4107037"/>
            <a:ext cx="6401750" cy="2062103"/>
          </a:xfrm>
          <a:prstGeom prst="rect">
            <a:avLst/>
          </a:prstGeom>
        </p:spPr>
        <p:txBody>
          <a:bodyPr wrap="square">
            <a:spAutoFit/>
          </a:bodyPr>
          <a:lstStyle/>
          <a:p>
            <a:pPr algn="ctr" rtl="1">
              <a:spcAft>
                <a:spcPts val="0"/>
              </a:spcAft>
              <a:defRPr/>
            </a:pPr>
            <a:endParaRPr lang="he-IL" sz="3200" b="1" dirty="0" smtClean="0">
              <a:solidFill>
                <a:schemeClr val="accent2"/>
              </a:solidFill>
              <a:cs typeface="Calibri" panose="020F0502020204030204" pitchFamily="34" charset="0"/>
            </a:endParaRPr>
          </a:p>
          <a:p>
            <a:pPr algn="r" rtl="1">
              <a:spcAft>
                <a:spcPts val="0"/>
              </a:spcAft>
              <a:defRPr/>
            </a:pPr>
            <a:endParaRPr lang="he-IL" sz="3200" b="1" dirty="0" smtClean="0">
              <a:solidFill>
                <a:schemeClr val="accent2"/>
              </a:solidFill>
              <a:cs typeface="Calibri" panose="020F0502020204030204" pitchFamily="34" charset="0"/>
            </a:endParaRPr>
          </a:p>
          <a:p>
            <a:pPr algn="r" rtl="1">
              <a:spcAft>
                <a:spcPts val="0"/>
              </a:spcAft>
              <a:defRPr/>
            </a:pPr>
            <a:endParaRPr lang="he-IL" sz="3200" b="1" dirty="0" smtClean="0">
              <a:solidFill>
                <a:schemeClr val="accent2"/>
              </a:solidFill>
              <a:cs typeface="Calibri" panose="020F0502020204030204" pitchFamily="34" charset="0"/>
            </a:endParaRPr>
          </a:p>
          <a:p>
            <a:pPr algn="r" rtl="1">
              <a:spcAft>
                <a:spcPts val="0"/>
              </a:spcAft>
              <a:defRPr/>
            </a:pPr>
            <a:endParaRPr lang="he-IL" sz="3200" dirty="0" smtClean="0">
              <a:cs typeface="Calibri" panose="020F0502020204030204" pitchFamily="34" charset="0"/>
            </a:endParaRPr>
          </a:p>
        </p:txBody>
      </p:sp>
      <p:sp>
        <p:nvSpPr>
          <p:cNvPr id="21" name="מלבן 20">
            <a:extLst>
              <a:ext uri="{FF2B5EF4-FFF2-40B4-BE49-F238E27FC236}">
                <a16:creationId xmlns:a16="http://schemas.microsoft.com/office/drawing/2014/main" id="{D6C320BB-3625-4A84-AE0A-E3E4F50BEB1D}"/>
              </a:ext>
            </a:extLst>
          </p:cNvPr>
          <p:cNvSpPr/>
          <p:nvPr/>
        </p:nvSpPr>
        <p:spPr>
          <a:xfrm>
            <a:off x="5467675" y="1187976"/>
            <a:ext cx="6401750" cy="1077218"/>
          </a:xfrm>
          <a:prstGeom prst="rect">
            <a:avLst/>
          </a:prstGeom>
        </p:spPr>
        <p:txBody>
          <a:bodyPr wrap="square">
            <a:spAutoFit/>
          </a:bodyPr>
          <a:lstStyle/>
          <a:p>
            <a:pPr algn="r" rtl="1">
              <a:spcAft>
                <a:spcPts val="0"/>
              </a:spcAft>
              <a:defRPr/>
            </a:pPr>
            <a:endParaRPr lang="he-IL" sz="3200" b="1" dirty="0" smtClean="0">
              <a:solidFill>
                <a:schemeClr val="accent2"/>
              </a:solidFill>
              <a:cs typeface="Calibri" panose="020F0502020204030204" pitchFamily="34" charset="0"/>
            </a:endParaRPr>
          </a:p>
          <a:p>
            <a:pPr algn="r" rtl="1">
              <a:spcAft>
                <a:spcPts val="0"/>
              </a:spcAft>
              <a:defRPr/>
            </a:pPr>
            <a:endParaRPr lang="he-IL" sz="3200" dirty="0" smtClean="0">
              <a:cs typeface="Calibri" panose="020F0502020204030204" pitchFamily="34" charset="0"/>
            </a:endParaRPr>
          </a:p>
        </p:txBody>
      </p:sp>
      <p:sp>
        <p:nvSpPr>
          <p:cNvPr id="2" name="TextBox 1"/>
          <p:cNvSpPr txBox="1"/>
          <p:nvPr/>
        </p:nvSpPr>
        <p:spPr>
          <a:xfrm>
            <a:off x="1981323" y="1914838"/>
            <a:ext cx="8719800" cy="3816429"/>
          </a:xfrm>
          <a:prstGeom prst="rect">
            <a:avLst/>
          </a:prstGeom>
          <a:noFill/>
        </p:spPr>
        <p:txBody>
          <a:bodyPr wrap="square" rtlCol="1">
            <a:spAutoFit/>
          </a:bodyPr>
          <a:lstStyle/>
          <a:p>
            <a:pPr marL="457200" indent="-457200" algn="r" rtl="1">
              <a:buFont typeface="Wingdings" panose="05000000000000000000" pitchFamily="2" charset="2"/>
              <a:buChar char="Ø"/>
            </a:pPr>
            <a:r>
              <a:rPr lang="he-IL" sz="3200" dirty="0" smtClean="0">
                <a:cs typeface="Calibri" panose="020F0502020204030204" pitchFamily="34" charset="0"/>
              </a:rPr>
              <a:t>בטבע הבליה הכימית מתרחשת כתוצאה מחומרים חומציים שבאים במגע עם הסלעים.</a:t>
            </a:r>
          </a:p>
          <a:p>
            <a:pPr algn="r" rtl="1"/>
            <a:endParaRPr lang="he-IL" sz="3200" dirty="0" smtClean="0">
              <a:cs typeface="Calibri" panose="020F0502020204030204" pitchFamily="34" charset="0"/>
            </a:endParaRPr>
          </a:p>
          <a:p>
            <a:pPr marL="457200" indent="-457200" algn="ctr" rtl="1">
              <a:buFont typeface="Wingdings" panose="05000000000000000000" pitchFamily="2" charset="2"/>
              <a:buChar char="Ø"/>
            </a:pPr>
            <a:r>
              <a:rPr lang="he-IL" sz="3200" dirty="0" smtClean="0">
                <a:cs typeface="Calibri" panose="020F0502020204030204" pitchFamily="34" charset="0"/>
              </a:rPr>
              <a:t>דוגמה לתהליך כזה הוא התמוססות פחמן דו חמצני במים. המים הופכים להיות חומציים וכשבאים במגע עם הסלעים נוצרת בליה כימית.</a:t>
            </a:r>
          </a:p>
          <a:p>
            <a:endParaRPr lang="he-IL" sz="3200" dirty="0" smtClean="0">
              <a:cs typeface="Calibri" panose="020F0502020204030204" pitchFamily="34" charset="0"/>
            </a:endParaRPr>
          </a:p>
          <a:p>
            <a:endParaRPr lang="he-IL" dirty="0">
              <a:cs typeface="Calibri" panose="020F0502020204030204" pitchFamily="34" charset="0"/>
            </a:endParaRPr>
          </a:p>
        </p:txBody>
      </p:sp>
    </p:spTree>
    <p:extLst>
      <p:ext uri="{BB962C8B-B14F-4D97-AF65-F5344CB8AC3E}">
        <p14:creationId xmlns:p14="http://schemas.microsoft.com/office/powerpoint/2010/main" val="2802071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2495714" y="186817"/>
            <a:ext cx="9572625" cy="1358203"/>
          </a:xfrm>
          <a:solidFill>
            <a:schemeClr val="accent1"/>
          </a:solidFill>
        </p:spPr>
        <p:txBody>
          <a:bodyPr>
            <a:normAutofit/>
          </a:bodyPr>
          <a:lstStyle/>
          <a:p>
            <a:pPr marL="228600" indent="0" algn="r"/>
            <a:r>
              <a:rPr lang="he-IL" dirty="0" smtClean="0">
                <a:solidFill>
                  <a:schemeClr val="bg1"/>
                </a:solidFill>
              </a:rPr>
              <a:t>השלימו את התרשים במחברת.</a:t>
            </a:r>
          </a:p>
          <a:p>
            <a:pPr marL="228600" indent="0" algn="r"/>
            <a:r>
              <a:rPr lang="he-IL" dirty="0" smtClean="0">
                <a:solidFill>
                  <a:schemeClr val="bg1"/>
                </a:solidFill>
              </a:rPr>
              <a:t>מה קורה לתכונות הסלע בכל אחד מסוגי הבליה?</a:t>
            </a:r>
          </a:p>
        </p:txBody>
      </p:sp>
      <p:graphicFrame>
        <p:nvGraphicFramePr>
          <p:cNvPr id="5" name="דיאגרמה 4"/>
          <p:cNvGraphicFramePr/>
          <p:nvPr>
            <p:extLst>
              <p:ext uri="{D42A27DB-BD31-4B8C-83A1-F6EECF244321}">
                <p14:modId xmlns:p14="http://schemas.microsoft.com/office/powerpoint/2010/main" val="4025179800"/>
              </p:ext>
            </p:extLst>
          </p:nvPr>
        </p:nvGraphicFramePr>
        <p:xfrm>
          <a:off x="-1400176" y="119115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5929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A5F1A4B-2346-4411-817C-D13301093992}"/>
              </a:ext>
            </a:extLst>
          </p:cNvPr>
          <p:cNvSpPr>
            <a:spLocks noGrp="1"/>
          </p:cNvSpPr>
          <p:nvPr>
            <p:ph type="title"/>
          </p:nvPr>
        </p:nvSpPr>
        <p:spPr/>
        <p:txBody>
          <a:bodyPr>
            <a:normAutofit fontScale="90000"/>
          </a:bodyPr>
          <a:lstStyle/>
          <a:p>
            <a:r>
              <a:rPr lang="he-IL" dirty="0" smtClean="0"/>
              <a:t>הציוד הנדרש לשיעור</a:t>
            </a:r>
            <a:endParaRPr lang="he-IL" dirty="0"/>
          </a:p>
        </p:txBody>
      </p:sp>
      <p:sp>
        <p:nvSpPr>
          <p:cNvPr id="3" name="מציין מיקום טקסט 2">
            <a:extLst>
              <a:ext uri="{FF2B5EF4-FFF2-40B4-BE49-F238E27FC236}">
                <a16:creationId xmlns:a16="http://schemas.microsoft.com/office/drawing/2014/main" id="{6A7328BF-5581-4493-B066-EFAB51745FE5}"/>
              </a:ext>
            </a:extLst>
          </p:cNvPr>
          <p:cNvSpPr>
            <a:spLocks noGrp="1"/>
          </p:cNvSpPr>
          <p:nvPr>
            <p:ph type="body" idx="1"/>
          </p:nvPr>
        </p:nvSpPr>
        <p:spPr>
          <a:xfrm>
            <a:off x="5951095" y="1679334"/>
            <a:ext cx="6031255" cy="3844925"/>
          </a:xfrm>
        </p:spPr>
        <p:txBody>
          <a:bodyPr>
            <a:noAutofit/>
          </a:bodyPr>
          <a:lstStyle/>
          <a:p>
            <a:pPr marL="800100" indent="-571500" algn="r">
              <a:buFont typeface="Arial" panose="020B0604020202020204" pitchFamily="34" charset="0"/>
              <a:buChar char="•"/>
            </a:pPr>
            <a:r>
              <a:rPr lang="he-IL" sz="3200" dirty="0" smtClean="0"/>
              <a:t>מחברת</a:t>
            </a:r>
          </a:p>
          <a:p>
            <a:pPr marL="800100" indent="-571500" algn="r">
              <a:buFont typeface="Arial" panose="020B0604020202020204" pitchFamily="34" charset="0"/>
              <a:buChar char="•"/>
            </a:pPr>
            <a:r>
              <a:rPr lang="he-IL" sz="3200" dirty="0" smtClean="0"/>
              <a:t>כלי כתיבה</a:t>
            </a:r>
          </a:p>
          <a:p>
            <a:pPr marL="800100" indent="-571500" algn="r">
              <a:buFont typeface="Arial" panose="020B0604020202020204" pitchFamily="34" charset="0"/>
              <a:buChar char="•"/>
            </a:pPr>
            <a:r>
              <a:rPr lang="he-IL" sz="3200" dirty="0" smtClean="0"/>
              <a:t>אבנים שאספתם בסביבתכם הקרובה</a:t>
            </a:r>
          </a:p>
          <a:p>
            <a:pPr marL="800100" indent="-571500" algn="r">
              <a:buFont typeface="Arial" panose="020B0604020202020204" pitchFamily="34" charset="0"/>
              <a:buChar char="•"/>
            </a:pPr>
            <a:r>
              <a:rPr lang="he-IL" sz="3200" dirty="0" smtClean="0"/>
              <a:t>מסמר ברזל</a:t>
            </a:r>
          </a:p>
          <a:p>
            <a:pPr marL="800100" indent="-571500" algn="r">
              <a:buFont typeface="Arial" panose="020B0604020202020204" pitchFamily="34" charset="0"/>
              <a:buChar char="•"/>
            </a:pPr>
            <a:r>
              <a:rPr lang="he-IL" sz="3200" dirty="0" smtClean="0"/>
              <a:t>מיץ לימון</a:t>
            </a:r>
          </a:p>
          <a:p>
            <a:pPr marL="800100" indent="-571500" algn="r">
              <a:buFont typeface="Arial" panose="020B0604020202020204" pitchFamily="34" charset="0"/>
              <a:buChar char="•"/>
            </a:pPr>
            <a:r>
              <a:rPr lang="he-IL" sz="3200" dirty="0" smtClean="0"/>
              <a:t>פטיש קטן</a:t>
            </a:r>
          </a:p>
          <a:p>
            <a:pPr marL="800100" indent="-571500" algn="r">
              <a:buFont typeface="Arial" panose="020B0604020202020204" pitchFamily="34" charset="0"/>
              <a:buChar char="•"/>
            </a:pPr>
            <a:r>
              <a:rPr lang="he-IL" sz="3200" dirty="0" smtClean="0"/>
              <a:t>אבני גיר</a:t>
            </a:r>
          </a:p>
          <a:p>
            <a:pPr marL="800100" indent="-571500" algn="r">
              <a:buFont typeface="Arial" panose="020B0604020202020204" pitchFamily="34" charset="0"/>
              <a:buChar char="•"/>
            </a:pPr>
            <a:r>
              <a:rPr lang="he-IL" sz="3200" dirty="0" smtClean="0"/>
              <a:t>חומץ</a:t>
            </a:r>
          </a:p>
        </p:txBody>
      </p:sp>
      <p:pic>
        <p:nvPicPr>
          <p:cNvPr id="4"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02394" y="748325"/>
            <a:ext cx="1540938" cy="549601"/>
          </a:xfrm>
          <a:prstGeom prst="rect">
            <a:avLst/>
          </a:prstGeom>
        </p:spPr>
      </p:pic>
    </p:spTree>
    <p:extLst>
      <p:ext uri="{BB962C8B-B14F-4D97-AF65-F5344CB8AC3E}">
        <p14:creationId xmlns:p14="http://schemas.microsoft.com/office/powerpoint/2010/main" val="15513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type="body" idx="1"/>
          </p:nvPr>
        </p:nvSpPr>
        <p:spPr>
          <a:xfrm>
            <a:off x="2114551" y="314326"/>
            <a:ext cx="9572625" cy="3844925"/>
          </a:xfrm>
        </p:spPr>
        <p:txBody>
          <a:bodyPr>
            <a:normAutofit/>
          </a:bodyPr>
          <a:lstStyle/>
          <a:p>
            <a:pPr marL="228600" indent="0" algn="r"/>
            <a:endParaRPr lang="he-IL" dirty="0" smtClean="0"/>
          </a:p>
        </p:txBody>
      </p:sp>
      <p:graphicFrame>
        <p:nvGraphicFramePr>
          <p:cNvPr id="5" name="דיאגרמה 4"/>
          <p:cNvGraphicFramePr/>
          <p:nvPr>
            <p:extLst>
              <p:ext uri="{D42A27DB-BD31-4B8C-83A1-F6EECF244321}">
                <p14:modId xmlns:p14="http://schemas.microsoft.com/office/powerpoint/2010/main" val="1855099039"/>
              </p:ext>
            </p:extLst>
          </p:nvPr>
        </p:nvGraphicFramePr>
        <p:xfrm>
          <a:off x="2663824" y="1225020"/>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087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נתבונן בסלע</a:t>
            </a:r>
            <a:endParaRPr lang="he-IL" dirty="0"/>
          </a:p>
        </p:txBody>
      </p:sp>
      <p:sp>
        <p:nvSpPr>
          <p:cNvPr id="3" name="מציין מיקום טקסט 2"/>
          <p:cNvSpPr>
            <a:spLocks noGrp="1"/>
          </p:cNvSpPr>
          <p:nvPr>
            <p:ph type="body" idx="1"/>
          </p:nvPr>
        </p:nvSpPr>
        <p:spPr>
          <a:xfrm>
            <a:off x="7158038" y="1928813"/>
            <a:ext cx="4872037" cy="3844925"/>
          </a:xfrm>
        </p:spPr>
        <p:txBody>
          <a:bodyPr>
            <a:normAutofit/>
          </a:bodyPr>
          <a:lstStyle/>
          <a:p>
            <a:r>
              <a:rPr lang="he-IL" dirty="0" smtClean="0"/>
              <a:t>התבוננו בצבעים המרהיבים בסלע.</a:t>
            </a:r>
          </a:p>
          <a:p>
            <a:endParaRPr lang="he-IL" dirty="0" smtClean="0"/>
          </a:p>
          <a:p>
            <a:endParaRPr lang="he-IL" dirty="0" smtClean="0"/>
          </a:p>
          <a:p>
            <a:r>
              <a:rPr lang="he-IL" dirty="0" smtClean="0"/>
              <a:t>מה מקור הצבעים?</a:t>
            </a:r>
          </a:p>
          <a:p>
            <a:endParaRPr lang="he-IL"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02" y="1743043"/>
            <a:ext cx="5381186" cy="4030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605462" y="5555850"/>
            <a:ext cx="3306617" cy="1077218"/>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קרקע צבעונית במכתש רמון</a:t>
            </a:r>
            <a:endParaRPr lang="he-IL" sz="3200" dirty="0">
              <a:solidFill>
                <a:schemeClr val="tx2"/>
              </a:solidFill>
              <a:cs typeface="Calibri" panose="020F0502020204030204" pitchFamily="34" charset="0"/>
            </a:endParaRPr>
          </a:p>
        </p:txBody>
      </p:sp>
      <p:pic>
        <p:nvPicPr>
          <p:cNvPr id="1945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4429" t="14601" r="47316" b="11752"/>
          <a:stretch/>
        </p:blipFill>
        <p:spPr bwMode="auto">
          <a:xfrm>
            <a:off x="0" y="3384149"/>
            <a:ext cx="1628776" cy="21717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93718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
        <p:nvSpPr>
          <p:cNvPr id="10" name="תיבת טקסט 15">
            <a:extLst>
              <a:ext uri="{FF2B5EF4-FFF2-40B4-BE49-F238E27FC236}">
                <a16:creationId xmlns:a16="http://schemas.microsoft.com/office/drawing/2014/main" id="{98E37A67-AE50-4747-96F6-C8B0700228B6}"/>
              </a:ext>
            </a:extLst>
          </p:cNvPr>
          <p:cNvSpPr txBox="1"/>
          <p:nvPr/>
        </p:nvSpPr>
        <p:spPr>
          <a:xfrm>
            <a:off x="1770855" y="1486552"/>
            <a:ext cx="9580345" cy="4524315"/>
          </a:xfrm>
          <a:prstGeom prst="rect">
            <a:avLst/>
          </a:prstGeom>
          <a:noFill/>
        </p:spPr>
        <p:txBody>
          <a:bodyPr wrap="square" rtlCol="1">
            <a:spAutoFit/>
          </a:bodyPr>
          <a:lstStyle/>
          <a:p>
            <a:pPr algn="r"/>
            <a:r>
              <a:rPr lang="he-IL" sz="3200" dirty="0">
                <a:solidFill>
                  <a:srgbClr val="FF0000"/>
                </a:solidFill>
                <a:cs typeface="Calibri" panose="020F0502020204030204" pitchFamily="34" charset="0"/>
              </a:rPr>
              <a:t>ציוד: </a:t>
            </a:r>
            <a:r>
              <a:rPr lang="he-IL" sz="3200" dirty="0" smtClean="0">
                <a:solidFill>
                  <a:schemeClr val="accent1">
                    <a:lumMod val="75000"/>
                  </a:schemeClr>
                </a:solidFill>
                <a:cs typeface="Calibri" panose="020F0502020204030204" pitchFamily="34" charset="0"/>
              </a:rPr>
              <a:t>כוס זכוכית, חומץ, צמר פלדה</a:t>
            </a:r>
            <a:endParaRPr lang="he-IL" sz="3200" dirty="0">
              <a:solidFill>
                <a:schemeClr val="accent1">
                  <a:lumMod val="75000"/>
                </a:schemeClr>
              </a:solidFill>
              <a:cs typeface="Calibri" panose="020F0502020204030204" pitchFamily="34" charset="0"/>
            </a:endParaRPr>
          </a:p>
          <a:p>
            <a:pPr algn="r"/>
            <a:endParaRPr lang="he-IL" sz="3200" dirty="0" smtClean="0">
              <a:solidFill>
                <a:srgbClr val="FF0000"/>
              </a:solidFill>
              <a:cs typeface="Calibri" panose="020F0502020204030204" pitchFamily="34" charset="0"/>
            </a:endParaRPr>
          </a:p>
          <a:p>
            <a:pPr algn="r"/>
            <a:r>
              <a:rPr lang="he-IL" sz="3200" dirty="0" smtClean="0">
                <a:solidFill>
                  <a:srgbClr val="FF0000"/>
                </a:solidFill>
                <a:cs typeface="Calibri" panose="020F0502020204030204" pitchFamily="34" charset="0"/>
              </a:rPr>
              <a:t>מהלך </a:t>
            </a:r>
            <a:r>
              <a:rPr lang="he-IL" sz="3200" dirty="0">
                <a:solidFill>
                  <a:srgbClr val="FF0000"/>
                </a:solidFill>
                <a:cs typeface="Calibri" panose="020F0502020204030204" pitchFamily="34" charset="0"/>
              </a:rPr>
              <a:t>ההתנסות:</a:t>
            </a:r>
          </a:p>
          <a:p>
            <a:pPr algn="r"/>
            <a:endParaRPr lang="he-IL" sz="3200" dirty="0">
              <a:solidFill>
                <a:schemeClr val="accent1">
                  <a:lumMod val="75000"/>
                </a:schemeClr>
              </a:solidFill>
              <a:cs typeface="Calibri" panose="020F0502020204030204" pitchFamily="34" charset="0"/>
            </a:endParaRPr>
          </a:p>
          <a:p>
            <a:pPr algn="r"/>
            <a:r>
              <a:rPr lang="he-IL" sz="3200" dirty="0" smtClean="0">
                <a:solidFill>
                  <a:schemeClr val="accent1">
                    <a:lumMod val="75000"/>
                  </a:schemeClr>
                </a:solidFill>
                <a:cs typeface="Calibri" panose="020F0502020204030204" pitchFamily="34" charset="0"/>
              </a:rPr>
              <a:t>מכניסים את צמר הפלדה לתוך כוס ובה חומץ וממתינים יום שלם.</a:t>
            </a:r>
            <a:endParaRPr lang="he-IL" sz="3200" dirty="0">
              <a:solidFill>
                <a:schemeClr val="accent1">
                  <a:lumMod val="75000"/>
                </a:schemeClr>
              </a:solidFill>
              <a:cs typeface="Calibri" panose="020F0502020204030204" pitchFamily="34" charset="0"/>
            </a:endParaRPr>
          </a:p>
          <a:p>
            <a:pPr algn="r"/>
            <a:endParaRPr lang="he-IL" sz="3200" dirty="0">
              <a:solidFill>
                <a:schemeClr val="accent1">
                  <a:lumMod val="75000"/>
                </a:schemeClr>
              </a:solidFill>
              <a:cs typeface="Calibri" panose="020F0502020204030204" pitchFamily="34" charset="0"/>
            </a:endParaRPr>
          </a:p>
          <a:p>
            <a:pPr algn="r"/>
            <a:r>
              <a:rPr lang="he-IL" sz="3200" dirty="0">
                <a:solidFill>
                  <a:srgbClr val="FF0000"/>
                </a:solidFill>
                <a:cs typeface="Calibri" panose="020F0502020204030204" pitchFamily="34" charset="0"/>
              </a:rPr>
              <a:t>תוצאה: </a:t>
            </a:r>
            <a:r>
              <a:rPr lang="he-IL" sz="3200" dirty="0" smtClean="0">
                <a:solidFill>
                  <a:schemeClr val="accent1">
                    <a:lumMod val="75000"/>
                  </a:schemeClr>
                </a:solidFill>
                <a:cs typeface="Calibri" panose="020F0502020204030204" pitchFamily="34" charset="0"/>
              </a:rPr>
              <a:t>הברזל מתמוסס בחומץ</a:t>
            </a:r>
            <a:endParaRPr lang="he-IL" sz="3200" dirty="0">
              <a:solidFill>
                <a:schemeClr val="accent1">
                  <a:lumMod val="75000"/>
                </a:schemeClr>
              </a:solidFill>
              <a:cs typeface="Calibri" panose="020F0502020204030204" pitchFamily="34" charset="0"/>
            </a:endParaRPr>
          </a:p>
          <a:p>
            <a:pPr algn="r"/>
            <a:endParaRPr lang="en-US" sz="3200" dirty="0">
              <a:solidFill>
                <a:schemeClr val="accent1">
                  <a:lumMod val="75000"/>
                </a:schemeClr>
              </a:solidFill>
            </a:endParaRPr>
          </a:p>
          <a:p>
            <a:pPr algn="r"/>
            <a:endParaRPr lang="he-IL" sz="3200" dirty="0">
              <a:solidFill>
                <a:schemeClr val="accent1">
                  <a:lumMod val="75000"/>
                </a:schemeClr>
              </a:solidFill>
              <a:cs typeface="Calibri" panose="020F0502020204030204" pitchFamily="34" charset="0"/>
            </a:endParaRPr>
          </a:p>
        </p:txBody>
      </p:sp>
      <p:sp>
        <p:nvSpPr>
          <p:cNvPr id="3" name="מציין מיקום טקסט 2"/>
          <p:cNvSpPr>
            <a:spLocks noGrp="1"/>
          </p:cNvSpPr>
          <p:nvPr>
            <p:ph type="body" sz="quarter" idx="11"/>
          </p:nvPr>
        </p:nvSpPr>
        <p:spPr/>
        <p:txBody>
          <a:bodyPr>
            <a:normAutofit lnSpcReduction="10000"/>
          </a:bodyPr>
          <a:lstStyle/>
          <a:p>
            <a:r>
              <a:rPr lang="he-IL" dirty="0" smtClean="0"/>
              <a:t>המסה של ברזל החומץ</a:t>
            </a:r>
            <a:endParaRPr lang="he-IL" dirty="0"/>
          </a:p>
        </p:txBody>
      </p:sp>
      <p:sp>
        <p:nvSpPr>
          <p:cNvPr id="8" name="TextBox 7"/>
          <p:cNvSpPr txBox="1"/>
          <p:nvPr/>
        </p:nvSpPr>
        <p:spPr>
          <a:xfrm>
            <a:off x="0" y="5641535"/>
            <a:ext cx="6486525" cy="369332"/>
          </a:xfrm>
          <a:prstGeom prst="rect">
            <a:avLst/>
          </a:prstGeom>
          <a:noFill/>
        </p:spPr>
        <p:txBody>
          <a:bodyPr wrap="square" rtlCol="1">
            <a:spAutoFit/>
          </a:bodyPr>
          <a:lstStyle/>
          <a:p>
            <a:pPr algn="ctr"/>
            <a:r>
              <a:rPr lang="he-IL" dirty="0" smtClean="0">
                <a:cs typeface="Calibri" panose="020F0502020204030204" pitchFamily="34" charset="0"/>
              </a:rPr>
              <a:t>הניסוי מתוך  </a:t>
            </a:r>
            <a:r>
              <a:rPr lang="he-IL" dirty="0">
                <a:cs typeface="Calibri" panose="020F0502020204030204" pitchFamily="34" charset="0"/>
              </a:rPr>
              <a:t>יחידת "עפר לרגליך</a:t>
            </a:r>
            <a:r>
              <a:rPr lang="he-IL" dirty="0" smtClean="0">
                <a:cs typeface="Calibri" panose="020F0502020204030204" pitchFamily="34" charset="0"/>
              </a:rPr>
              <a:t>" תכנית "על מה דע"</a:t>
            </a: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002" t="18402" r="23133" b="70018"/>
          <a:stretch/>
        </p:blipFill>
        <p:spPr bwMode="auto">
          <a:xfrm>
            <a:off x="0" y="6010867"/>
            <a:ext cx="6357937" cy="84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193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
        <p:nvSpPr>
          <p:cNvPr id="5"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a:xfrm>
            <a:off x="1519375" y="208311"/>
            <a:ext cx="10442575" cy="628195"/>
          </a:xfrm>
        </p:spPr>
        <p:txBody>
          <a:bodyPr>
            <a:normAutofit lnSpcReduction="10000"/>
          </a:bodyPr>
          <a:lstStyle/>
          <a:p>
            <a:r>
              <a:rPr lang="he-IL" dirty="0" smtClean="0"/>
              <a:t>מתנסים ולומדים: כיצד נוצרים צבעי הקרקעות?</a:t>
            </a:r>
            <a:endParaRPr lang="he-IL" dirty="0"/>
          </a:p>
        </p:txBody>
      </p:sp>
      <p:sp>
        <p:nvSpPr>
          <p:cNvPr id="2" name="TextBox 1"/>
          <p:cNvSpPr txBox="1"/>
          <p:nvPr/>
        </p:nvSpPr>
        <p:spPr>
          <a:xfrm>
            <a:off x="-610750" y="1205838"/>
            <a:ext cx="12434888" cy="5509200"/>
          </a:xfrm>
          <a:prstGeom prst="rect">
            <a:avLst/>
          </a:prstGeom>
          <a:noFill/>
        </p:spPr>
        <p:txBody>
          <a:bodyPr wrap="square" rtlCol="1">
            <a:spAutoFit/>
          </a:bodyPr>
          <a:lstStyle/>
          <a:p>
            <a:pPr algn="r"/>
            <a:r>
              <a:rPr lang="he-IL" sz="3200" dirty="0" smtClean="0">
                <a:solidFill>
                  <a:srgbClr val="FF0000"/>
                </a:solidFill>
                <a:cs typeface="Calibri" panose="020F0502020204030204" pitchFamily="34" charset="0"/>
              </a:rPr>
              <a:t>הציוד: </a:t>
            </a:r>
            <a:r>
              <a:rPr lang="he-IL" sz="3200" dirty="0" smtClean="0">
                <a:cs typeface="Calibri" panose="020F0502020204030204" pitchFamily="34" charset="0"/>
              </a:rPr>
              <a:t>2 משורות, תמיסה המכילה ברזל, סיד, מי חמצן (בריכוז 3%), כפית</a:t>
            </a:r>
          </a:p>
          <a:p>
            <a:pPr algn="r"/>
            <a:endParaRPr lang="he-IL" sz="3200" dirty="0" smtClean="0">
              <a:solidFill>
                <a:srgbClr val="FF0000"/>
              </a:solidFill>
              <a:cs typeface="Calibri" panose="020F0502020204030204" pitchFamily="34" charset="0"/>
            </a:endParaRPr>
          </a:p>
          <a:p>
            <a:pPr algn="r"/>
            <a:r>
              <a:rPr lang="he-IL" sz="3200" dirty="0" smtClean="0">
                <a:solidFill>
                  <a:srgbClr val="FF0000"/>
                </a:solidFill>
                <a:cs typeface="Calibri" panose="020F0502020204030204" pitchFamily="34" charset="0"/>
              </a:rPr>
              <a:t>מהלך הניסוי:</a:t>
            </a:r>
          </a:p>
          <a:p>
            <a:pPr algn="r"/>
            <a:r>
              <a:rPr lang="he-IL" sz="3200" dirty="0" smtClean="0">
                <a:cs typeface="Calibri" panose="020F0502020204030204" pitchFamily="34" charset="0"/>
              </a:rPr>
              <a:t>1. מוזגים את תמיסת הברזל ל-2 משורות</a:t>
            </a:r>
          </a:p>
          <a:p>
            <a:pPr algn="r"/>
            <a:r>
              <a:rPr lang="en-US" sz="3200" dirty="0" smtClean="0"/>
              <a:t> </a:t>
            </a:r>
            <a:r>
              <a:rPr lang="he-IL" sz="3200" dirty="0" smtClean="0">
                <a:cs typeface="Calibri" panose="020F0502020204030204" pitchFamily="34" charset="0"/>
              </a:rPr>
              <a:t>2. מוסיפים לכל משורה 2 גר' סיד</a:t>
            </a:r>
          </a:p>
          <a:p>
            <a:pPr algn="r"/>
            <a:r>
              <a:rPr lang="he-IL" sz="3200" dirty="0" smtClean="0">
                <a:cs typeface="Calibri" panose="020F0502020204030204" pitchFamily="34" charset="0"/>
              </a:rPr>
              <a:t>3. מערבבים היטב</a:t>
            </a:r>
          </a:p>
          <a:p>
            <a:pPr algn="r"/>
            <a:r>
              <a:rPr lang="he-IL" sz="3200" dirty="0" smtClean="0">
                <a:cs typeface="Calibri" panose="020F0502020204030204" pitchFamily="34" charset="0"/>
              </a:rPr>
              <a:t>התבוננו במשקע. מה צבעו?</a:t>
            </a:r>
          </a:p>
          <a:p>
            <a:pPr algn="r"/>
            <a:endParaRPr lang="he-IL" sz="3200" dirty="0" smtClean="0">
              <a:solidFill>
                <a:srgbClr val="FF0000"/>
              </a:solidFill>
              <a:cs typeface="Calibri" panose="020F0502020204030204" pitchFamily="34" charset="0"/>
            </a:endParaRPr>
          </a:p>
          <a:p>
            <a:pPr algn="r"/>
            <a:r>
              <a:rPr lang="he-IL" sz="3200" dirty="0" smtClean="0">
                <a:solidFill>
                  <a:srgbClr val="FF0000"/>
                </a:solidFill>
                <a:cs typeface="Calibri" panose="020F0502020204030204" pitchFamily="34" charset="0"/>
              </a:rPr>
              <a:t>שערו: מה יקרה אם נטפטף 10 טיפות מי חמצן? </a:t>
            </a:r>
          </a:p>
          <a:p>
            <a:pPr algn="r"/>
            <a:endParaRPr lang="he-IL" sz="3200" dirty="0" smtClean="0">
              <a:cs typeface="Calibri" panose="020F0502020204030204" pitchFamily="34" charset="0"/>
            </a:endParaRPr>
          </a:p>
          <a:p>
            <a:pPr algn="r"/>
            <a:endParaRPr lang="he-IL" sz="3200" dirty="0" smtClean="0">
              <a:cs typeface="Calibri" panose="020F0502020204030204" pitchFamily="34" charset="0"/>
            </a:endParaRPr>
          </a:p>
        </p:txBody>
      </p:sp>
      <p:sp>
        <p:nvSpPr>
          <p:cNvPr id="10" name="TextBox 9"/>
          <p:cNvSpPr txBox="1"/>
          <p:nvPr/>
        </p:nvSpPr>
        <p:spPr>
          <a:xfrm>
            <a:off x="0" y="5641535"/>
            <a:ext cx="6486525" cy="369332"/>
          </a:xfrm>
          <a:prstGeom prst="rect">
            <a:avLst/>
          </a:prstGeom>
          <a:noFill/>
        </p:spPr>
        <p:txBody>
          <a:bodyPr wrap="square" rtlCol="1">
            <a:spAutoFit/>
          </a:bodyPr>
          <a:lstStyle/>
          <a:p>
            <a:pPr algn="ctr"/>
            <a:r>
              <a:rPr lang="he-IL" dirty="0" smtClean="0">
                <a:cs typeface="Calibri" panose="020F0502020204030204" pitchFamily="34" charset="0"/>
              </a:rPr>
              <a:t>הניסוי מתוך  </a:t>
            </a:r>
            <a:r>
              <a:rPr lang="he-IL" dirty="0">
                <a:cs typeface="Calibri" panose="020F0502020204030204" pitchFamily="34" charset="0"/>
              </a:rPr>
              <a:t>יחידת "עפר לרגליך</a:t>
            </a:r>
            <a:r>
              <a:rPr lang="he-IL" dirty="0" smtClean="0">
                <a:cs typeface="Calibri" panose="020F0502020204030204" pitchFamily="34" charset="0"/>
              </a:rPr>
              <a:t>" תכנית "על מה דע"</a:t>
            </a: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002" t="18402" r="23133" b="70018"/>
          <a:stretch/>
        </p:blipFill>
        <p:spPr bwMode="auto">
          <a:xfrm>
            <a:off x="0" y="6010867"/>
            <a:ext cx="6357937" cy="84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987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
        <p:nvSpPr>
          <p:cNvPr id="5"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p:txBody>
          <a:bodyPr>
            <a:normAutofit lnSpcReduction="10000"/>
          </a:bodyPr>
          <a:lstStyle/>
          <a:p>
            <a:r>
              <a:rPr lang="he-IL" dirty="0" smtClean="0"/>
              <a:t>מתנסים ולומדים: כיצד נוצרים צבעי הקרקעות?</a:t>
            </a:r>
            <a:endParaRPr lang="he-IL" dirty="0"/>
          </a:p>
        </p:txBody>
      </p:sp>
      <p:sp>
        <p:nvSpPr>
          <p:cNvPr id="2" name="TextBox 1"/>
          <p:cNvSpPr txBox="1"/>
          <p:nvPr/>
        </p:nvSpPr>
        <p:spPr>
          <a:xfrm>
            <a:off x="842963" y="1365042"/>
            <a:ext cx="10583487" cy="1569660"/>
          </a:xfrm>
          <a:prstGeom prst="rect">
            <a:avLst/>
          </a:prstGeom>
          <a:noFill/>
        </p:spPr>
        <p:txBody>
          <a:bodyPr wrap="square" rtlCol="1">
            <a:spAutoFit/>
          </a:bodyPr>
          <a:lstStyle/>
          <a:p>
            <a:pPr algn="r"/>
            <a:r>
              <a:rPr lang="he-IL" sz="3200" dirty="0" smtClean="0">
                <a:solidFill>
                  <a:srgbClr val="FF0000"/>
                </a:solidFill>
                <a:cs typeface="Calibri" panose="020F0502020204030204" pitchFamily="34" charset="0"/>
              </a:rPr>
              <a:t>תמיסת ברזל + סיד + מי חמצן</a:t>
            </a:r>
          </a:p>
          <a:p>
            <a:pPr algn="r"/>
            <a:endParaRPr lang="he-IL" sz="3200" dirty="0" smtClean="0">
              <a:cs typeface="Calibri" panose="020F0502020204030204" pitchFamily="34" charset="0"/>
            </a:endParaRPr>
          </a:p>
          <a:p>
            <a:pPr algn="r"/>
            <a:endParaRPr lang="he-IL" sz="3200" dirty="0" smtClean="0">
              <a:cs typeface="Calibri" panose="020F0502020204030204" pitchFamily="34" charset="0"/>
            </a:endParaRPr>
          </a:p>
        </p:txBody>
      </p:sp>
      <p:graphicFrame>
        <p:nvGraphicFramePr>
          <p:cNvPr id="3" name="דיאגרמה 2"/>
          <p:cNvGraphicFramePr/>
          <p:nvPr>
            <p:extLst>
              <p:ext uri="{D42A27DB-BD31-4B8C-83A1-F6EECF244321}">
                <p14:modId xmlns:p14="http://schemas.microsoft.com/office/powerpoint/2010/main" val="1563780261"/>
              </p:ext>
            </p:extLst>
          </p:nvPr>
        </p:nvGraphicFramePr>
        <p:xfrm>
          <a:off x="2348787" y="137277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198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
        <p:nvSpPr>
          <p:cNvPr id="5"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a:xfrm>
            <a:off x="1656844" y="221252"/>
            <a:ext cx="10442575" cy="628195"/>
          </a:xfrm>
        </p:spPr>
        <p:txBody>
          <a:bodyPr>
            <a:normAutofit lnSpcReduction="10000"/>
          </a:bodyPr>
          <a:lstStyle/>
          <a:p>
            <a:r>
              <a:rPr lang="he-IL" dirty="0" smtClean="0"/>
              <a:t>מתנסים ולומדים: כיצד נוצרים צבעי הקרקעות?</a:t>
            </a:r>
            <a:endParaRPr lang="he-IL" dirty="0"/>
          </a:p>
        </p:txBody>
      </p:sp>
      <p:sp>
        <p:nvSpPr>
          <p:cNvPr id="2" name="TextBox 1"/>
          <p:cNvSpPr txBox="1"/>
          <p:nvPr/>
        </p:nvSpPr>
        <p:spPr>
          <a:xfrm>
            <a:off x="-242888" y="1070700"/>
            <a:ext cx="12434888" cy="5509200"/>
          </a:xfrm>
          <a:prstGeom prst="rect">
            <a:avLst/>
          </a:prstGeom>
          <a:noFill/>
        </p:spPr>
        <p:txBody>
          <a:bodyPr wrap="square" rtlCol="1">
            <a:spAutoFit/>
          </a:bodyPr>
          <a:lstStyle/>
          <a:p>
            <a:pPr algn="r"/>
            <a:r>
              <a:rPr lang="he-IL" sz="3200" dirty="0" smtClean="0">
                <a:solidFill>
                  <a:srgbClr val="FF0000"/>
                </a:solidFill>
                <a:cs typeface="Calibri" panose="020F0502020204030204" pitchFamily="34" charset="0"/>
              </a:rPr>
              <a:t>הציוד: </a:t>
            </a:r>
            <a:r>
              <a:rPr lang="he-IL" sz="3200" dirty="0">
                <a:cs typeface="Calibri" panose="020F0502020204030204" pitchFamily="34" charset="0"/>
              </a:rPr>
              <a:t>2 משורות, תמיסת </a:t>
            </a:r>
            <a:r>
              <a:rPr lang="he-IL" sz="3200" dirty="0" smtClean="0">
                <a:cs typeface="Calibri" panose="020F0502020204030204" pitchFamily="34" charset="0"/>
              </a:rPr>
              <a:t>ברזל, סודה </a:t>
            </a:r>
            <a:r>
              <a:rPr lang="he-IL" sz="3200" dirty="0" err="1" smtClean="0">
                <a:cs typeface="Calibri" panose="020F0502020204030204" pitchFamily="34" charset="0"/>
              </a:rPr>
              <a:t>לשתיה</a:t>
            </a:r>
            <a:r>
              <a:rPr lang="he-IL" sz="3200" dirty="0" smtClean="0">
                <a:cs typeface="Calibri" panose="020F0502020204030204" pitchFamily="34" charset="0"/>
              </a:rPr>
              <a:t>, מי חמצן (בריכוז 3%), כפית</a:t>
            </a:r>
          </a:p>
          <a:p>
            <a:pPr algn="r"/>
            <a:endParaRPr lang="he-IL" sz="3200" dirty="0" smtClean="0">
              <a:solidFill>
                <a:srgbClr val="FF0000"/>
              </a:solidFill>
              <a:cs typeface="Calibri" panose="020F0502020204030204" pitchFamily="34" charset="0"/>
            </a:endParaRPr>
          </a:p>
          <a:p>
            <a:pPr algn="r"/>
            <a:r>
              <a:rPr lang="he-IL" sz="3200" dirty="0" smtClean="0">
                <a:solidFill>
                  <a:srgbClr val="FF0000"/>
                </a:solidFill>
                <a:cs typeface="Calibri" panose="020F0502020204030204" pitchFamily="34" charset="0"/>
              </a:rPr>
              <a:t>מהלך הניסוי:</a:t>
            </a:r>
          </a:p>
          <a:p>
            <a:pPr algn="r"/>
            <a:r>
              <a:rPr lang="he-IL" sz="3200" dirty="0" smtClean="0">
                <a:cs typeface="Calibri" panose="020F0502020204030204" pitchFamily="34" charset="0"/>
              </a:rPr>
              <a:t>1. מוזגים את תמיסת הברזל ל-2 משורות</a:t>
            </a:r>
          </a:p>
          <a:p>
            <a:pPr algn="r"/>
            <a:r>
              <a:rPr lang="he-IL" sz="3200" dirty="0" smtClean="0">
                <a:cs typeface="Calibri" panose="020F0502020204030204" pitchFamily="34" charset="0"/>
              </a:rPr>
              <a:t>2. מוסיפים לכל משורה 6 גר' סודה </a:t>
            </a:r>
            <a:r>
              <a:rPr lang="he-IL" sz="3200" dirty="0" err="1" smtClean="0">
                <a:cs typeface="Calibri" panose="020F0502020204030204" pitchFamily="34" charset="0"/>
              </a:rPr>
              <a:t>לשתיה</a:t>
            </a:r>
            <a:endParaRPr lang="he-IL" sz="3200" dirty="0" smtClean="0">
              <a:cs typeface="Calibri" panose="020F0502020204030204" pitchFamily="34" charset="0"/>
            </a:endParaRPr>
          </a:p>
          <a:p>
            <a:pPr algn="r"/>
            <a:r>
              <a:rPr lang="he-IL" sz="3200" dirty="0" smtClean="0">
                <a:cs typeface="Calibri" panose="020F0502020204030204" pitchFamily="34" charset="0"/>
              </a:rPr>
              <a:t>3. מערבבים </a:t>
            </a:r>
            <a:r>
              <a:rPr lang="he-IL" sz="3200" dirty="0">
                <a:cs typeface="Calibri" panose="020F0502020204030204" pitchFamily="34" charset="0"/>
              </a:rPr>
              <a:t>היטב</a:t>
            </a:r>
          </a:p>
          <a:p>
            <a:pPr algn="r"/>
            <a:r>
              <a:rPr lang="he-IL" sz="3200" dirty="0">
                <a:cs typeface="Calibri" panose="020F0502020204030204" pitchFamily="34" charset="0"/>
              </a:rPr>
              <a:t>התבוננו במשקע. מה צבעו? </a:t>
            </a:r>
            <a:endParaRPr lang="he-IL" sz="3200" dirty="0" smtClean="0">
              <a:cs typeface="Calibri" panose="020F0502020204030204" pitchFamily="34" charset="0"/>
            </a:endParaRPr>
          </a:p>
          <a:p>
            <a:pPr algn="r"/>
            <a:endParaRPr lang="he-IL" sz="3200" dirty="0">
              <a:solidFill>
                <a:srgbClr val="FF0000"/>
              </a:solidFill>
              <a:cs typeface="Calibri" panose="020F0502020204030204" pitchFamily="34" charset="0"/>
            </a:endParaRPr>
          </a:p>
          <a:p>
            <a:pPr algn="r"/>
            <a:r>
              <a:rPr lang="he-IL" sz="3200" dirty="0" smtClean="0">
                <a:solidFill>
                  <a:srgbClr val="FF0000"/>
                </a:solidFill>
                <a:cs typeface="Calibri" panose="020F0502020204030204" pitchFamily="34" charset="0"/>
              </a:rPr>
              <a:t>שערו: מה יקרה אם נטפטף 10 טיפות מי חמצן? </a:t>
            </a:r>
          </a:p>
          <a:p>
            <a:pPr algn="r"/>
            <a:endParaRPr lang="he-IL" sz="3200" dirty="0" smtClean="0">
              <a:cs typeface="Calibri" panose="020F0502020204030204" pitchFamily="34" charset="0"/>
            </a:endParaRPr>
          </a:p>
          <a:p>
            <a:pPr algn="r"/>
            <a:endParaRPr lang="he-IL" sz="3200" dirty="0" smtClean="0">
              <a:cs typeface="Calibri" panose="020F0502020204030204" pitchFamily="34" charset="0"/>
            </a:endParaRPr>
          </a:p>
        </p:txBody>
      </p:sp>
      <p:sp>
        <p:nvSpPr>
          <p:cNvPr id="7" name="TextBox 6"/>
          <p:cNvSpPr txBox="1"/>
          <p:nvPr/>
        </p:nvSpPr>
        <p:spPr>
          <a:xfrm>
            <a:off x="0" y="5641535"/>
            <a:ext cx="6486525" cy="369332"/>
          </a:xfrm>
          <a:prstGeom prst="rect">
            <a:avLst/>
          </a:prstGeom>
          <a:noFill/>
        </p:spPr>
        <p:txBody>
          <a:bodyPr wrap="square" rtlCol="1">
            <a:spAutoFit/>
          </a:bodyPr>
          <a:lstStyle/>
          <a:p>
            <a:pPr algn="ctr"/>
            <a:r>
              <a:rPr lang="he-IL" dirty="0" smtClean="0">
                <a:cs typeface="Calibri" panose="020F0502020204030204" pitchFamily="34" charset="0"/>
              </a:rPr>
              <a:t>הניסוי מתוך  </a:t>
            </a:r>
            <a:r>
              <a:rPr lang="he-IL" dirty="0">
                <a:cs typeface="Calibri" panose="020F0502020204030204" pitchFamily="34" charset="0"/>
              </a:rPr>
              <a:t>יחידת "עפר לרגליך</a:t>
            </a:r>
            <a:r>
              <a:rPr lang="he-IL" dirty="0" smtClean="0">
                <a:cs typeface="Calibri" panose="020F0502020204030204" pitchFamily="34" charset="0"/>
              </a:rPr>
              <a:t>" תכנית "על מה דע"</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8002" t="18402" r="23133" b="70018"/>
          <a:stretch/>
        </p:blipFill>
        <p:spPr bwMode="auto">
          <a:xfrm>
            <a:off x="0" y="6010867"/>
            <a:ext cx="6357937" cy="847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268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
        <p:nvSpPr>
          <p:cNvPr id="5"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p:txBody>
          <a:bodyPr>
            <a:normAutofit lnSpcReduction="10000"/>
          </a:bodyPr>
          <a:lstStyle/>
          <a:p>
            <a:r>
              <a:rPr lang="he-IL" dirty="0" smtClean="0"/>
              <a:t>מתנסים ולומדים: כיצד נוצרים צבעי הקרקעות?</a:t>
            </a:r>
            <a:endParaRPr lang="he-IL" dirty="0"/>
          </a:p>
        </p:txBody>
      </p:sp>
      <p:sp>
        <p:nvSpPr>
          <p:cNvPr id="2" name="TextBox 1"/>
          <p:cNvSpPr txBox="1"/>
          <p:nvPr/>
        </p:nvSpPr>
        <p:spPr>
          <a:xfrm>
            <a:off x="842963" y="1365042"/>
            <a:ext cx="10583487" cy="1569660"/>
          </a:xfrm>
          <a:prstGeom prst="rect">
            <a:avLst/>
          </a:prstGeom>
          <a:noFill/>
        </p:spPr>
        <p:txBody>
          <a:bodyPr wrap="square" rtlCol="1">
            <a:spAutoFit/>
          </a:bodyPr>
          <a:lstStyle/>
          <a:p>
            <a:pPr algn="r"/>
            <a:r>
              <a:rPr lang="he-IL" sz="3200" dirty="0" smtClean="0">
                <a:solidFill>
                  <a:srgbClr val="FF0000"/>
                </a:solidFill>
                <a:cs typeface="Calibri" panose="020F0502020204030204" pitchFamily="34" charset="0"/>
              </a:rPr>
              <a:t>תמיסת ברזל + סודה </a:t>
            </a:r>
            <a:r>
              <a:rPr lang="he-IL" sz="3200" dirty="0" err="1" smtClean="0">
                <a:solidFill>
                  <a:srgbClr val="FF0000"/>
                </a:solidFill>
                <a:cs typeface="Calibri" panose="020F0502020204030204" pitchFamily="34" charset="0"/>
              </a:rPr>
              <a:t>לשתיה</a:t>
            </a:r>
            <a:r>
              <a:rPr lang="he-IL" sz="3200" dirty="0" smtClean="0">
                <a:solidFill>
                  <a:srgbClr val="FF0000"/>
                </a:solidFill>
                <a:cs typeface="Calibri" panose="020F0502020204030204" pitchFamily="34" charset="0"/>
              </a:rPr>
              <a:t> + מי חמצן</a:t>
            </a:r>
          </a:p>
          <a:p>
            <a:pPr algn="r"/>
            <a:endParaRPr lang="he-IL" sz="3200" dirty="0" smtClean="0">
              <a:cs typeface="Calibri" panose="020F0502020204030204" pitchFamily="34" charset="0"/>
            </a:endParaRPr>
          </a:p>
          <a:p>
            <a:pPr algn="r"/>
            <a:endParaRPr lang="he-IL" sz="3200" dirty="0" smtClean="0">
              <a:cs typeface="Calibri" panose="020F0502020204030204" pitchFamily="34" charset="0"/>
            </a:endParaRPr>
          </a:p>
        </p:txBody>
      </p:sp>
      <p:graphicFrame>
        <p:nvGraphicFramePr>
          <p:cNvPr id="3" name="דיאגרמה 2"/>
          <p:cNvGraphicFramePr/>
          <p:nvPr>
            <p:extLst>
              <p:ext uri="{D42A27DB-BD31-4B8C-83A1-F6EECF244321}">
                <p14:modId xmlns:p14="http://schemas.microsoft.com/office/powerpoint/2010/main" val="3561567223"/>
              </p:ext>
            </p:extLst>
          </p:nvPr>
        </p:nvGraphicFramePr>
        <p:xfrm>
          <a:off x="1860550" y="141973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5211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תוצאה</a:t>
            </a:r>
            <a:endParaRPr lang="he-IL" dirty="0"/>
          </a:p>
        </p:txBody>
      </p:sp>
      <p:sp>
        <p:nvSpPr>
          <p:cNvPr id="3" name="מציין מיקום טקסט 2"/>
          <p:cNvSpPr>
            <a:spLocks noGrp="1"/>
          </p:cNvSpPr>
          <p:nvPr>
            <p:ph type="body" idx="1"/>
          </p:nvPr>
        </p:nvSpPr>
        <p:spPr/>
        <p:txBody>
          <a:bodyPr/>
          <a:lstStyle/>
          <a:p>
            <a:pPr algn="r"/>
            <a:r>
              <a:rPr lang="he-IL" dirty="0" smtClean="0"/>
              <a:t>תרכובות הברזל מתחמצנות ומתקבל צבע משקע שונה מהצבע ההתחלתי.</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319" t="30468" r="44326" b="22542"/>
          <a:stretch/>
        </p:blipFill>
        <p:spPr bwMode="auto">
          <a:xfrm>
            <a:off x="585787" y="3106288"/>
            <a:ext cx="3429001" cy="343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03457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מסקנה</a:t>
            </a:r>
            <a:endParaRPr lang="he-IL" dirty="0"/>
          </a:p>
        </p:txBody>
      </p:sp>
      <p:sp>
        <p:nvSpPr>
          <p:cNvPr id="6" name="מציין מיקום טקסט 5"/>
          <p:cNvSpPr>
            <a:spLocks noGrp="1"/>
          </p:cNvSpPr>
          <p:nvPr>
            <p:ph type="body" idx="1"/>
          </p:nvPr>
        </p:nvSpPr>
        <p:spPr>
          <a:xfrm>
            <a:off x="1671638" y="2413000"/>
            <a:ext cx="9572625" cy="3844925"/>
          </a:xfrm>
        </p:spPr>
        <p:txBody>
          <a:bodyPr>
            <a:normAutofit/>
          </a:bodyPr>
          <a:lstStyle/>
          <a:p>
            <a:pPr marL="685800" indent="-457200" algn="r">
              <a:buFont typeface="Wingdings" panose="05000000000000000000" pitchFamily="2" charset="2"/>
              <a:buChar char="Ø"/>
            </a:pPr>
            <a:r>
              <a:rPr lang="he-IL" sz="3200" dirty="0" smtClean="0"/>
              <a:t>בחלק מהקרקעות והסלעים קיים ברזל.</a:t>
            </a:r>
          </a:p>
          <a:p>
            <a:pPr marL="685800" indent="-457200" algn="r">
              <a:buFont typeface="Wingdings" panose="05000000000000000000" pitchFamily="2" charset="2"/>
              <a:buChar char="Ø"/>
            </a:pPr>
            <a:r>
              <a:rPr lang="he-IL" sz="3200" dirty="0" smtClean="0"/>
              <a:t>הברזל בטבע יכול לעבור תהליך חמצון בעקבות שינויי טמפרטורה, הרכב חומרים וכד'.</a:t>
            </a:r>
          </a:p>
          <a:p>
            <a:pPr marL="685800" indent="-457200" algn="r">
              <a:buFont typeface="Wingdings" panose="05000000000000000000" pitchFamily="2" charset="2"/>
              <a:buChar char="Ø"/>
            </a:pPr>
            <a:r>
              <a:rPr lang="he-IL" sz="3200" dirty="0" smtClean="0"/>
              <a:t>שינוי רמות החמצון משפיע על צבע הקרקעות.</a:t>
            </a:r>
          </a:p>
        </p:txBody>
      </p:sp>
    </p:spTree>
    <p:extLst>
      <p:ext uri="{BB962C8B-B14F-4D97-AF65-F5344CB8AC3E}">
        <p14:creationId xmlns:p14="http://schemas.microsoft.com/office/powerpoint/2010/main" val="19905184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ext Placeholder 1">
            <a:extLst>
              <a:ext uri="{FF2B5EF4-FFF2-40B4-BE49-F238E27FC236}">
                <a16:creationId xmlns:a16="http://schemas.microsoft.com/office/drawing/2014/main" id="{81FE89AF-0D41-9E40-B27B-0AA069F807BB}"/>
              </a:ext>
            </a:extLst>
          </p:cNvPr>
          <p:cNvSpPr>
            <a:spLocks noGrp="1"/>
          </p:cNvSpPr>
          <p:nvPr>
            <p:ph type="body" sz="quarter" idx="11"/>
          </p:nvPr>
        </p:nvSpPr>
        <p:spPr/>
        <p:txBody>
          <a:bodyPr>
            <a:normAutofit lnSpcReduction="10000"/>
          </a:bodyPr>
          <a:lstStyle/>
          <a:p>
            <a:r>
              <a:rPr lang="he-IL" dirty="0" smtClean="0"/>
              <a:t>מסכמים</a:t>
            </a:r>
            <a:endParaRPr lang="he-IL" dirty="0"/>
          </a:p>
        </p:txBody>
      </p:sp>
      <p:pic>
        <p:nvPicPr>
          <p:cNvPr id="9" name="Google Shape;280;p9">
            <a:extLst>
              <a:ext uri="{FF2B5EF4-FFF2-40B4-BE49-F238E27FC236}">
                <a16:creationId xmlns:a16="http://schemas.microsoft.com/office/drawing/2014/main" id="{68861B7A-E644-5C44-A25B-09F0CF77099F}"/>
              </a:ext>
            </a:extLst>
          </p:cNvPr>
          <p:cNvPicPr preferRelativeResize="0"/>
          <p:nvPr/>
        </p:nvPicPr>
        <p:blipFill rotWithShape="1">
          <a:blip r:embed="rId3">
            <a:alphaModFix/>
          </a:blip>
          <a:srcRect/>
          <a:stretch/>
        </p:blipFill>
        <p:spPr>
          <a:xfrm>
            <a:off x="1010603" y="0"/>
            <a:ext cx="1017545" cy="1070700"/>
          </a:xfrm>
          <a:prstGeom prst="rect">
            <a:avLst/>
          </a:prstGeom>
          <a:noFill/>
          <a:ln>
            <a:noFill/>
          </a:ln>
        </p:spPr>
      </p:pic>
      <p:sp>
        <p:nvSpPr>
          <p:cNvPr id="5" name="Text Placeholder 2">
            <a:extLst>
              <a:ext uri="{FF2B5EF4-FFF2-40B4-BE49-F238E27FC236}">
                <a16:creationId xmlns:a16="http://schemas.microsoft.com/office/drawing/2014/main" id="{E34CB9EE-1568-B241-9EF8-284BECC5395D}"/>
              </a:ext>
            </a:extLst>
          </p:cNvPr>
          <p:cNvSpPr>
            <a:spLocks noGrp="1"/>
          </p:cNvSpPr>
          <p:nvPr>
            <p:ph type="body" sz="quarter" idx="12"/>
          </p:nvPr>
        </p:nvSpPr>
        <p:spPr>
          <a:xfrm>
            <a:off x="688262" y="1364112"/>
            <a:ext cx="10331450" cy="4618236"/>
          </a:xfrm>
        </p:spPr>
        <p:txBody>
          <a:bodyPr/>
          <a:lstStyle/>
          <a:p>
            <a:pPr lvl="0"/>
            <a:r>
              <a:rPr lang="he-IL" dirty="0" smtClean="0"/>
              <a:t>הכרנו סוגים שונים של  סלעים כמו: גיר, כרכור, צור ועוד.</a:t>
            </a:r>
          </a:p>
          <a:p>
            <a:pPr lvl="0"/>
            <a:r>
              <a:rPr lang="he-IL" dirty="0" smtClean="0"/>
              <a:t> למדנו על תכונות שונות של סלעים ולמדנו כיצד בודקים את התכונות באמצעות התנסויות.</a:t>
            </a:r>
          </a:p>
          <a:p>
            <a:pPr lvl="0"/>
            <a:r>
              <a:rPr lang="he-IL" dirty="0" smtClean="0"/>
              <a:t>למדנו כיצד סלעים עוברים תהליך בליה והופכים לקרקעות.</a:t>
            </a:r>
          </a:p>
          <a:p>
            <a:pPr lvl="0"/>
            <a:r>
              <a:rPr lang="he-IL" dirty="0" smtClean="0"/>
              <a:t>השווינו  בין בלייה מכאנית </a:t>
            </a:r>
            <a:r>
              <a:rPr lang="he-IL" smtClean="0"/>
              <a:t>לבליה כימית.</a:t>
            </a:r>
            <a:endParaRPr lang="he-IL" dirty="0" smtClean="0"/>
          </a:p>
          <a:p>
            <a:pPr marL="0" lvl="0" indent="0">
              <a:buNone/>
            </a:pPr>
            <a:endParaRPr lang="he-IL" dirty="0"/>
          </a:p>
          <a:p>
            <a:pPr marL="0" lvl="0" indent="0">
              <a:buNone/>
            </a:pPr>
            <a:endParaRPr lang="he-IL" dirty="0"/>
          </a:p>
          <a:p>
            <a:endParaRPr lang="x-none" dirty="0"/>
          </a:p>
        </p:txBody>
      </p:sp>
    </p:spTree>
    <p:extLst>
      <p:ext uri="{BB962C8B-B14F-4D97-AF65-F5344CB8AC3E}">
        <p14:creationId xmlns:p14="http://schemas.microsoft.com/office/powerpoint/2010/main" val="298704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מה המשותף לתמונות?</a:t>
            </a:r>
            <a:endParaRPr lang="he-IL" dirty="0"/>
          </a:p>
        </p:txBody>
      </p:sp>
      <p:sp>
        <p:nvSpPr>
          <p:cNvPr id="3" name="מציין מיקום טקסט 2"/>
          <p:cNvSpPr>
            <a:spLocks noGrp="1"/>
          </p:cNvSpPr>
          <p:nvPr>
            <p:ph type="body" idx="1"/>
          </p:nvPr>
        </p:nvSpPr>
        <p:spPr/>
        <p:txBody>
          <a:bodyPr/>
          <a:lstStyle/>
          <a:p>
            <a:endParaRPr lang="he-IL"/>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808" y="1242791"/>
            <a:ext cx="3191807" cy="239077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70725" y="1349788"/>
            <a:ext cx="3191807" cy="239077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15413" y="4668250"/>
            <a:ext cx="3364336" cy="226753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11723" y="4189620"/>
            <a:ext cx="3191807" cy="239077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2659" y="3077683"/>
            <a:ext cx="1816723" cy="200348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911" y="4668250"/>
            <a:ext cx="3364337" cy="227986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5039" y="2100051"/>
            <a:ext cx="3179834" cy="21160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81590" y="4668250"/>
            <a:ext cx="3702432" cy="24638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1414250"/>
            <a:ext cx="4039016" cy="226184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1min_final" descr="1min_final">
            <a:hlinkClick r:id="" action="ppaction://media"/>
            <a:extLst>
              <a:ext uri="{FF2B5EF4-FFF2-40B4-BE49-F238E27FC236}">
                <a16:creationId xmlns:a16="http://schemas.microsoft.com/office/drawing/2014/main" id="{B09C1F5E-E59C-AA46-B5C1-1B6F1A66EFCE}"/>
              </a:ext>
            </a:extLst>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130700" y="848438"/>
            <a:ext cx="1540938" cy="549601"/>
          </a:xfrm>
          <a:prstGeom prst="rect">
            <a:avLst/>
          </a:prstGeom>
        </p:spPr>
      </p:pic>
    </p:spTree>
    <p:extLst>
      <p:ext uri="{BB962C8B-B14F-4D97-AF65-F5344CB8AC3E}">
        <p14:creationId xmlns:p14="http://schemas.microsoft.com/office/powerpoint/2010/main" val="117593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493328" y="2115483"/>
            <a:ext cx="5090160" cy="634326"/>
          </a:xfrm>
          <a:solidFill>
            <a:srgbClr val="1152C9"/>
          </a:solidFill>
        </p:spPr>
        <p:txBody>
          <a:bodyPr/>
          <a:lstStyle/>
          <a:p>
            <a:pPr lvl="0" algn="ctr"/>
            <a:r>
              <a:rPr lang="he-IL" sz="3200" b="1" dirty="0">
                <a:latin typeface="+mj-lt"/>
              </a:rPr>
              <a:t>מערכת שיעורים למגזר החרדי</a:t>
            </a:r>
          </a:p>
        </p:txBody>
      </p:sp>
      <p:pic>
        <p:nvPicPr>
          <p:cNvPr id="241" name="Google Shape;241;p5"/>
          <p:cNvPicPr preferRelativeResize="0"/>
          <p:nvPr/>
        </p:nvPicPr>
        <p:blipFill rotWithShape="1">
          <a:blip r:embed="rId3">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40832" y="3152765"/>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1" eaLnBrk="1" fontAlgn="auto" latinLnBrk="0" hangingPunct="1">
              <a:lnSpc>
                <a:spcPct val="90000"/>
              </a:lnSpc>
              <a:spcBef>
                <a:spcPts val="1000"/>
              </a:spcBef>
              <a:spcAft>
                <a:spcPts val="0"/>
              </a:spcAft>
              <a:buClr>
                <a:srgbClr val="FB2265"/>
              </a:buClr>
              <a:buSzTx/>
              <a:buFontTx/>
              <a:buNone/>
              <a:tabLst/>
              <a:defRPr/>
            </a:pPr>
            <a:r>
              <a:rPr kumimoji="0" lang="he-IL" sz="8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בהצלחה</a:t>
            </a:r>
            <a:endParaRPr kumimoji="0" lang="he-IL" sz="5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p:txBody>
      </p:sp>
      <p:sp>
        <p:nvSpPr>
          <p:cNvPr id="9" name="Google Shape;239;p5"/>
          <p:cNvSpPr txBox="1">
            <a:spLocks/>
          </p:cNvSpPr>
          <p:nvPr/>
        </p:nvSpPr>
        <p:spPr>
          <a:xfrm>
            <a:off x="2222639" y="4453734"/>
            <a:ext cx="6704545" cy="411774"/>
          </a:xfrm>
          <a:prstGeom prst="rect">
            <a:avLst/>
          </a:prstGeom>
        </p:spPr>
        <p:txBody>
          <a:bodyPr vert="horz" lIns="91440" tIns="45720" rIns="91440" bIns="45720" rtlCol="0">
            <a:noAutofit/>
          </a:bodyPr>
          <a:lstStyle>
            <a:lvl1pPr marL="0" indent="0" algn="r" defTabSz="914400" rtl="1" eaLnBrk="1" latinLnBrk="0" hangingPunct="1">
              <a:lnSpc>
                <a:spcPct val="90000"/>
              </a:lnSpc>
              <a:spcBef>
                <a:spcPts val="1000"/>
              </a:spcBef>
              <a:buClr>
                <a:schemeClr val="accent2"/>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1" eaLnBrk="1" fontAlgn="auto" latinLnBrk="0" hangingPunct="1">
              <a:lnSpc>
                <a:spcPct val="90000"/>
              </a:lnSpc>
              <a:spcBef>
                <a:spcPts val="1000"/>
              </a:spcBef>
              <a:spcAft>
                <a:spcPts val="0"/>
              </a:spcAft>
              <a:buClr>
                <a:srgbClr val="FB2265"/>
              </a:buClr>
              <a:buSzTx/>
              <a:buFont typeface="Arial" panose="020B0604020202020204" pitchFamily="34" charset="0"/>
              <a:buNone/>
              <a:tabLst/>
              <a:defRPr/>
            </a:pPr>
            <a:r>
              <a:rPr kumimoji="0" lang="he-IL" sz="2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תודה על ההקשבה</a:t>
            </a:r>
          </a:p>
        </p:txBody>
      </p:sp>
    </p:spTree>
    <p:extLst>
      <p:ext uri="{BB962C8B-B14F-4D97-AF65-F5344CB8AC3E}">
        <p14:creationId xmlns:p14="http://schemas.microsoft.com/office/powerpoint/2010/main" val="424143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אליפסה 16"/>
          <p:cNvSpPr/>
          <p:nvPr/>
        </p:nvSpPr>
        <p:spPr>
          <a:xfrm>
            <a:off x="-257175" y="1428750"/>
            <a:ext cx="5815012" cy="542925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1" anchor="ctr"/>
          <a:lstStyle/>
          <a:p>
            <a:pPr algn="ctr"/>
            <a:endParaRPr lang="he-IL" dirty="0">
              <a:cs typeface="Calibri" panose="020F0502020204030204" pitchFamily="34" charset="0"/>
            </a:endParaRPr>
          </a:p>
        </p:txBody>
      </p:sp>
      <p:sp>
        <p:nvSpPr>
          <p:cNvPr id="4" name="אליפסה 3"/>
          <p:cNvSpPr/>
          <p:nvPr/>
        </p:nvSpPr>
        <p:spPr>
          <a:xfrm>
            <a:off x="6672263" y="1428750"/>
            <a:ext cx="5815012" cy="542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2" name="כותרת 1"/>
          <p:cNvSpPr>
            <a:spLocks noGrp="1"/>
          </p:cNvSpPr>
          <p:nvPr>
            <p:ph type="title"/>
          </p:nvPr>
        </p:nvSpPr>
        <p:spPr/>
        <p:txBody>
          <a:bodyPr>
            <a:normAutofit fontScale="90000"/>
          </a:bodyPr>
          <a:lstStyle/>
          <a:p>
            <a:r>
              <a:rPr lang="he-IL" dirty="0" smtClean="0"/>
              <a:t>ממיינים לשתי קבוצות</a:t>
            </a:r>
            <a:endParaRPr lang="he-I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041" y="3479475"/>
            <a:ext cx="2525928" cy="189200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34" y="1881893"/>
            <a:ext cx="2525928" cy="189200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1662" y="1866397"/>
            <a:ext cx="2662465" cy="179448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965993"/>
            <a:ext cx="2525928" cy="1892007"/>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3921" y="3578441"/>
            <a:ext cx="1437717" cy="158552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18426" y="4989659"/>
            <a:ext cx="2662465" cy="180423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61973" y="2338709"/>
            <a:ext cx="2930027" cy="194979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261972" y="4685845"/>
            <a:ext cx="2930027" cy="194979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6156" y="3604758"/>
            <a:ext cx="3196392" cy="178997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1094331" y="1367826"/>
            <a:ext cx="3014662"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1">
            <a:spAutoFit/>
          </a:bodyPr>
          <a:lstStyle/>
          <a:p>
            <a:pPr marL="228600" algn="ctr"/>
            <a:r>
              <a:rPr lang="he-IL" sz="3200" dirty="0" smtClean="0">
                <a:solidFill>
                  <a:schemeClr val="accent6">
                    <a:lumMod val="75000"/>
                  </a:schemeClr>
                </a:solidFill>
                <a:cs typeface="Calibri" panose="020F0502020204030204" pitchFamily="34" charset="0"/>
              </a:rPr>
              <a:t>מוצרים  מסלעים</a:t>
            </a:r>
            <a:endParaRPr lang="he-IL" sz="3200" dirty="0">
              <a:solidFill>
                <a:schemeClr val="accent6">
                  <a:lumMod val="75000"/>
                </a:schemeClr>
              </a:solidFill>
              <a:cs typeface="Calibri" panose="020F0502020204030204" pitchFamily="34" charset="0"/>
            </a:endParaRPr>
          </a:p>
        </p:txBody>
      </p:sp>
      <p:sp>
        <p:nvSpPr>
          <p:cNvPr id="19" name="TextBox 18"/>
          <p:cNvSpPr txBox="1"/>
          <p:nvPr/>
        </p:nvSpPr>
        <p:spPr>
          <a:xfrm>
            <a:off x="7322344" y="1589505"/>
            <a:ext cx="4514850" cy="584775"/>
          </a:xfrm>
          <a:prstGeom prst="rect">
            <a:avLst/>
          </a:prstGeom>
        </p:spPr>
        <p:style>
          <a:lnRef idx="2">
            <a:schemeClr val="accent1"/>
          </a:lnRef>
          <a:fillRef idx="1">
            <a:schemeClr val="lt1"/>
          </a:fillRef>
          <a:effectRef idx="0">
            <a:schemeClr val="accent1"/>
          </a:effectRef>
          <a:fontRef idx="minor">
            <a:schemeClr val="dk1"/>
          </a:fontRef>
        </p:style>
        <p:txBody>
          <a:bodyPr wrap="square" rtlCol="1">
            <a:spAutoFit/>
          </a:bodyPr>
          <a:lstStyle/>
          <a:p>
            <a:pPr marL="228600" algn="ctr"/>
            <a:r>
              <a:rPr lang="he-IL" sz="3200" dirty="0" smtClean="0">
                <a:solidFill>
                  <a:schemeClr val="accent1"/>
                </a:solidFill>
                <a:cs typeface="Calibri" panose="020F0502020204030204" pitchFamily="34" charset="0"/>
              </a:rPr>
              <a:t>סלעים בסביבה הטבעית</a:t>
            </a:r>
            <a:endParaRPr lang="he-IL" sz="3200" dirty="0">
              <a:solidFill>
                <a:schemeClr val="accent1"/>
              </a:solidFill>
              <a:cs typeface="Calibri" panose="020F0502020204030204" pitchFamily="34" charset="0"/>
            </a:endParaRPr>
          </a:p>
        </p:txBody>
      </p:sp>
    </p:spTree>
    <p:extLst>
      <p:ext uri="{BB962C8B-B14F-4D97-AF65-F5344CB8AC3E}">
        <p14:creationId xmlns:p14="http://schemas.microsoft.com/office/powerpoint/2010/main" val="852553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הסלעים כמשאב טבע</a:t>
            </a:r>
            <a:endParaRPr lang="he-IL" dirty="0"/>
          </a:p>
        </p:txBody>
      </p:sp>
      <p:sp>
        <p:nvSpPr>
          <p:cNvPr id="3" name="מציין מיקום טקסט 2"/>
          <p:cNvSpPr>
            <a:spLocks noGrp="1"/>
          </p:cNvSpPr>
          <p:nvPr>
            <p:ph type="body" idx="1"/>
          </p:nvPr>
        </p:nvSpPr>
        <p:spPr/>
        <p:txBody>
          <a:bodyPr/>
          <a:lstStyle/>
          <a:p>
            <a:pPr marL="800100" indent="-571500" algn="r">
              <a:buFont typeface="Wingdings" panose="05000000000000000000" pitchFamily="2" charset="2"/>
              <a:buChar char="Ø"/>
            </a:pPr>
            <a:r>
              <a:rPr lang="he-IL" dirty="0" smtClean="0"/>
              <a:t>הסלעים הם משאב טבע חשוב</a:t>
            </a:r>
          </a:p>
          <a:p>
            <a:pPr marL="800100" indent="-571500" algn="r">
              <a:buFont typeface="Wingdings" panose="05000000000000000000" pitchFamily="2" charset="2"/>
              <a:buChar char="Ø"/>
            </a:pPr>
            <a:r>
              <a:rPr lang="he-IL" dirty="0" smtClean="0"/>
              <a:t>אנחנו משתמשים בסלעים למגוון שימושים</a:t>
            </a:r>
          </a:p>
          <a:p>
            <a:pPr marL="800100" indent="-571500" algn="r">
              <a:buFont typeface="Wingdings" panose="05000000000000000000" pitchFamily="2" charset="2"/>
              <a:buChar char="Ø"/>
            </a:pPr>
            <a:r>
              <a:rPr lang="he-IL" dirty="0" smtClean="0"/>
              <a:t>קיים מגוון גדול של סלעים</a:t>
            </a:r>
          </a:p>
          <a:p>
            <a:pPr marL="800100" indent="-571500" algn="r">
              <a:buFont typeface="Wingdings" panose="05000000000000000000" pitchFamily="2" charset="2"/>
              <a:buChar char="Ø"/>
            </a:pPr>
            <a:r>
              <a:rPr lang="he-IL" dirty="0" smtClean="0"/>
              <a:t>לסלעים תכונות שונות</a:t>
            </a:r>
            <a:endParaRPr lang="he-IL"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711" t="23047" r="58273" b="8789"/>
          <a:stretch/>
        </p:blipFill>
        <p:spPr bwMode="auto">
          <a:xfrm>
            <a:off x="292894" y="80727"/>
            <a:ext cx="1378744" cy="65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6557963"/>
            <a:ext cx="4757738" cy="369332"/>
          </a:xfrm>
          <a:prstGeom prst="rect">
            <a:avLst/>
          </a:prstGeom>
          <a:noFill/>
        </p:spPr>
        <p:txBody>
          <a:bodyPr wrap="square" rtlCol="1">
            <a:spAutoFit/>
          </a:bodyPr>
          <a:lstStyle/>
          <a:p>
            <a:r>
              <a:rPr lang="he-IL" dirty="0" smtClean="0">
                <a:cs typeface="Calibri" panose="020F0502020204030204" pitchFamily="34" charset="0"/>
              </a:rPr>
              <a:t>תמונה מ"במבט חדש לכיתה ה', רמות.</a:t>
            </a:r>
            <a:endParaRPr lang="he-IL" dirty="0">
              <a:cs typeface="Calibri" panose="020F0502020204030204" pitchFamily="34" charset="0"/>
            </a:endParaRPr>
          </a:p>
        </p:txBody>
      </p:sp>
    </p:spTree>
    <p:extLst>
      <p:ext uri="{BB962C8B-B14F-4D97-AF65-F5344CB8AC3E}">
        <p14:creationId xmlns:p14="http://schemas.microsoft.com/office/powerpoint/2010/main" val="33218316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11" t="23047" r="58273" b="8789"/>
          <a:stretch/>
        </p:blipFill>
        <p:spPr bwMode="auto">
          <a:xfrm>
            <a:off x="292894" y="80727"/>
            <a:ext cx="1378744" cy="6591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דיאגרמה 4"/>
          <p:cNvGraphicFramePr/>
          <p:nvPr>
            <p:extLst>
              <p:ext uri="{D42A27DB-BD31-4B8C-83A1-F6EECF244321}">
                <p14:modId xmlns:p14="http://schemas.microsoft.com/office/powerpoint/2010/main" val="2518554203"/>
              </p:ext>
            </p:extLst>
          </p:nvPr>
        </p:nvGraphicFramePr>
        <p:xfrm>
          <a:off x="1285875" y="80728"/>
          <a:ext cx="10158413" cy="6591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855933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711" t="23047" r="58273" b="8789"/>
          <a:stretch/>
        </p:blipFill>
        <p:spPr bwMode="auto">
          <a:xfrm rot="5400000">
            <a:off x="4715909" y="-1873655"/>
            <a:ext cx="2299215" cy="1099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כותרת 1"/>
          <p:cNvSpPr>
            <a:spLocks noGrp="1"/>
          </p:cNvSpPr>
          <p:nvPr>
            <p:ph type="title"/>
          </p:nvPr>
        </p:nvSpPr>
        <p:spPr>
          <a:xfrm>
            <a:off x="3081590" y="663126"/>
            <a:ext cx="8280000" cy="720000"/>
          </a:xfrm>
        </p:spPr>
        <p:txBody>
          <a:bodyPr>
            <a:normAutofit fontScale="90000"/>
          </a:bodyPr>
          <a:lstStyle/>
          <a:p>
            <a:r>
              <a:rPr lang="he-IL" dirty="0" smtClean="0"/>
              <a:t>צבע הסלעים</a:t>
            </a:r>
            <a:endParaRPr lang="he-IL" dirty="0"/>
          </a:p>
        </p:txBody>
      </p:sp>
      <p:sp>
        <p:nvSpPr>
          <p:cNvPr id="6" name="TextBox 5"/>
          <p:cNvSpPr txBox="1"/>
          <p:nvPr/>
        </p:nvSpPr>
        <p:spPr>
          <a:xfrm>
            <a:off x="644273" y="4781527"/>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צור</a:t>
            </a:r>
            <a:endParaRPr lang="he-IL" sz="3200" dirty="0">
              <a:solidFill>
                <a:schemeClr val="tx2"/>
              </a:solidFill>
              <a:cs typeface="Calibri" panose="020F0502020204030204" pitchFamily="34" charset="0"/>
            </a:endParaRPr>
          </a:p>
        </p:txBody>
      </p:sp>
      <p:sp>
        <p:nvSpPr>
          <p:cNvPr id="7" name="TextBox 6"/>
          <p:cNvSpPr txBox="1"/>
          <p:nvPr/>
        </p:nvSpPr>
        <p:spPr>
          <a:xfrm>
            <a:off x="9526336" y="4738789"/>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גרניט</a:t>
            </a:r>
            <a:endParaRPr lang="he-IL" sz="3200" dirty="0">
              <a:solidFill>
                <a:schemeClr val="tx2"/>
              </a:solidFill>
              <a:cs typeface="Calibri" panose="020F0502020204030204" pitchFamily="34" charset="0"/>
            </a:endParaRPr>
          </a:p>
        </p:txBody>
      </p:sp>
      <p:sp>
        <p:nvSpPr>
          <p:cNvPr id="8" name="TextBox 7"/>
          <p:cNvSpPr txBox="1"/>
          <p:nvPr/>
        </p:nvSpPr>
        <p:spPr>
          <a:xfrm>
            <a:off x="7665388" y="4766228"/>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בזלת</a:t>
            </a:r>
            <a:endParaRPr lang="he-IL" sz="3200" dirty="0">
              <a:solidFill>
                <a:schemeClr val="tx2"/>
              </a:solidFill>
              <a:cs typeface="Calibri" panose="020F0502020204030204" pitchFamily="34" charset="0"/>
            </a:endParaRPr>
          </a:p>
        </p:txBody>
      </p:sp>
      <p:sp>
        <p:nvSpPr>
          <p:cNvPr id="9" name="TextBox 8"/>
          <p:cNvSpPr txBox="1"/>
          <p:nvPr/>
        </p:nvSpPr>
        <p:spPr>
          <a:xfrm>
            <a:off x="5865516" y="4761567"/>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גיר</a:t>
            </a:r>
            <a:endParaRPr lang="he-IL" sz="3200" dirty="0">
              <a:solidFill>
                <a:schemeClr val="tx2"/>
              </a:solidFill>
              <a:cs typeface="Calibri" panose="020F0502020204030204" pitchFamily="34" charset="0"/>
            </a:endParaRPr>
          </a:p>
        </p:txBody>
      </p:sp>
      <p:sp>
        <p:nvSpPr>
          <p:cNvPr id="10" name="TextBox 9"/>
          <p:cNvSpPr txBox="1"/>
          <p:nvPr/>
        </p:nvSpPr>
        <p:spPr>
          <a:xfrm>
            <a:off x="4151854" y="4755769"/>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חרסית</a:t>
            </a:r>
            <a:endParaRPr lang="he-IL" sz="3200" dirty="0">
              <a:solidFill>
                <a:schemeClr val="tx2"/>
              </a:solidFill>
              <a:cs typeface="Calibri" panose="020F0502020204030204" pitchFamily="34" charset="0"/>
            </a:endParaRPr>
          </a:p>
        </p:txBody>
      </p:sp>
      <p:sp>
        <p:nvSpPr>
          <p:cNvPr id="11" name="TextBox 10"/>
          <p:cNvSpPr txBox="1"/>
          <p:nvPr/>
        </p:nvSpPr>
        <p:spPr>
          <a:xfrm>
            <a:off x="2327924" y="4767365"/>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כורכר</a:t>
            </a:r>
            <a:endParaRPr lang="he-IL" sz="3200" dirty="0">
              <a:solidFill>
                <a:schemeClr val="tx2"/>
              </a:solidFill>
              <a:cs typeface="Calibri" panose="020F0502020204030204" pitchFamily="34" charset="0"/>
            </a:endParaRPr>
          </a:p>
        </p:txBody>
      </p:sp>
      <p:pic>
        <p:nvPicPr>
          <p:cNvPr id="12" name="30sec_final" descr="30sec_final">
            <a:hlinkClick r:id="" action="ppaction://media"/>
            <a:extLst>
              <a:ext uri="{FF2B5EF4-FFF2-40B4-BE49-F238E27FC236}">
                <a16:creationId xmlns:a16="http://schemas.microsoft.com/office/drawing/2014/main" id="{6D6FB18C-D3FA-6248-893F-D6FC7B30FA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236" y="1800513"/>
            <a:ext cx="1540938" cy="549601"/>
          </a:xfrm>
          <a:prstGeom prst="rect">
            <a:avLst/>
          </a:prstGeom>
        </p:spPr>
      </p:pic>
      <p:grpSp>
        <p:nvGrpSpPr>
          <p:cNvPr id="13" name="קבוצה 12"/>
          <p:cNvGrpSpPr/>
          <p:nvPr/>
        </p:nvGrpSpPr>
        <p:grpSpPr>
          <a:xfrm>
            <a:off x="-51531" y="54040"/>
            <a:ext cx="1746473" cy="1746473"/>
            <a:chOff x="4205969" y="2747"/>
            <a:chExt cx="1746473" cy="1746473"/>
          </a:xfrm>
          <a:scene3d>
            <a:camera prst="orthographicFront"/>
            <a:lightRig rig="flat" dir="t"/>
          </a:scene3d>
        </p:grpSpPr>
        <p:sp>
          <p:nvSpPr>
            <p:cNvPr id="14" name="אליפסה 13"/>
            <p:cNvSpPr/>
            <p:nvPr/>
          </p:nvSpPr>
          <p:spPr>
            <a:xfrm>
              <a:off x="4205969" y="2747"/>
              <a:ext cx="1746473" cy="174647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5" name="אליפסה 4"/>
            <p:cNvSpPr/>
            <p:nvPr/>
          </p:nvSpPr>
          <p:spPr>
            <a:xfrm>
              <a:off x="4461734" y="258512"/>
              <a:ext cx="1234943" cy="123494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2800" b="1" kern="1200" dirty="0" smtClean="0">
                  <a:solidFill>
                    <a:schemeClr val="bg1"/>
                  </a:solidFill>
                  <a:cs typeface="Calibri" panose="020F0502020204030204" pitchFamily="34" charset="0"/>
                </a:rPr>
                <a:t>צבע</a:t>
              </a:r>
              <a:endParaRPr lang="he-IL" sz="2800" b="1" kern="1200" dirty="0">
                <a:solidFill>
                  <a:schemeClr val="bg1"/>
                </a:solidFill>
                <a:cs typeface="Calibri" panose="020F0502020204030204" pitchFamily="34" charset="0"/>
              </a:endParaRPr>
            </a:p>
          </p:txBody>
        </p:sp>
      </p:grpSp>
    </p:spTree>
    <p:extLst>
      <p:ext uri="{BB962C8B-B14F-4D97-AF65-F5344CB8AC3E}">
        <p14:creationId xmlns:p14="http://schemas.microsoft.com/office/powerpoint/2010/main" val="144631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711" t="23047" r="58273" b="8789"/>
          <a:stretch/>
        </p:blipFill>
        <p:spPr bwMode="auto">
          <a:xfrm rot="5400000">
            <a:off x="4715909" y="-1873655"/>
            <a:ext cx="2299215" cy="10992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כותרת 1"/>
          <p:cNvSpPr>
            <a:spLocks noGrp="1"/>
          </p:cNvSpPr>
          <p:nvPr>
            <p:ph type="title"/>
          </p:nvPr>
        </p:nvSpPr>
        <p:spPr>
          <a:xfrm>
            <a:off x="800100" y="663126"/>
            <a:ext cx="10561490" cy="720000"/>
          </a:xfrm>
        </p:spPr>
        <p:txBody>
          <a:bodyPr>
            <a:normAutofit fontScale="90000"/>
          </a:bodyPr>
          <a:lstStyle/>
          <a:p>
            <a:r>
              <a:rPr lang="he-IL" dirty="0" smtClean="0"/>
              <a:t>תכונת הצבע – מסייעת לזיהוי אך לא </a:t>
            </a:r>
            <a:r>
              <a:rPr lang="he-IL" dirty="0" err="1" smtClean="0"/>
              <a:t>מדוייקת</a:t>
            </a:r>
            <a:endParaRPr lang="he-IL" dirty="0"/>
          </a:p>
        </p:txBody>
      </p:sp>
      <p:sp>
        <p:nvSpPr>
          <p:cNvPr id="6" name="TextBox 5"/>
          <p:cNvSpPr txBox="1"/>
          <p:nvPr/>
        </p:nvSpPr>
        <p:spPr>
          <a:xfrm>
            <a:off x="644273" y="4781527"/>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צור</a:t>
            </a:r>
            <a:endParaRPr lang="he-IL" sz="3200" dirty="0">
              <a:solidFill>
                <a:schemeClr val="tx2"/>
              </a:solidFill>
              <a:cs typeface="Calibri" panose="020F0502020204030204" pitchFamily="34" charset="0"/>
            </a:endParaRPr>
          </a:p>
        </p:txBody>
      </p:sp>
      <p:sp>
        <p:nvSpPr>
          <p:cNvPr id="7" name="TextBox 6"/>
          <p:cNvSpPr txBox="1"/>
          <p:nvPr/>
        </p:nvSpPr>
        <p:spPr>
          <a:xfrm>
            <a:off x="9526336" y="4738789"/>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גרניט</a:t>
            </a:r>
            <a:endParaRPr lang="he-IL" sz="3200" dirty="0">
              <a:solidFill>
                <a:schemeClr val="tx2"/>
              </a:solidFill>
              <a:cs typeface="Calibri" panose="020F0502020204030204" pitchFamily="34" charset="0"/>
            </a:endParaRPr>
          </a:p>
        </p:txBody>
      </p:sp>
      <p:sp>
        <p:nvSpPr>
          <p:cNvPr id="8" name="TextBox 7"/>
          <p:cNvSpPr txBox="1"/>
          <p:nvPr/>
        </p:nvSpPr>
        <p:spPr>
          <a:xfrm>
            <a:off x="7665388" y="4766228"/>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בזלת</a:t>
            </a:r>
            <a:endParaRPr lang="he-IL" sz="3200" dirty="0">
              <a:solidFill>
                <a:schemeClr val="tx2"/>
              </a:solidFill>
              <a:cs typeface="Calibri" panose="020F0502020204030204" pitchFamily="34" charset="0"/>
            </a:endParaRPr>
          </a:p>
        </p:txBody>
      </p:sp>
      <p:sp>
        <p:nvSpPr>
          <p:cNvPr id="9" name="TextBox 8"/>
          <p:cNvSpPr txBox="1"/>
          <p:nvPr/>
        </p:nvSpPr>
        <p:spPr>
          <a:xfrm>
            <a:off x="5865516" y="4761567"/>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גיר</a:t>
            </a:r>
            <a:endParaRPr lang="he-IL" sz="3200" dirty="0">
              <a:solidFill>
                <a:schemeClr val="tx2"/>
              </a:solidFill>
              <a:cs typeface="Calibri" panose="020F0502020204030204" pitchFamily="34" charset="0"/>
            </a:endParaRPr>
          </a:p>
        </p:txBody>
      </p:sp>
      <p:sp>
        <p:nvSpPr>
          <p:cNvPr id="10" name="TextBox 9"/>
          <p:cNvSpPr txBox="1"/>
          <p:nvPr/>
        </p:nvSpPr>
        <p:spPr>
          <a:xfrm>
            <a:off x="4151854" y="4755769"/>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חרסית</a:t>
            </a:r>
            <a:endParaRPr lang="he-IL" sz="3200" dirty="0">
              <a:solidFill>
                <a:schemeClr val="tx2"/>
              </a:solidFill>
              <a:cs typeface="Calibri" panose="020F0502020204030204" pitchFamily="34" charset="0"/>
            </a:endParaRPr>
          </a:p>
        </p:txBody>
      </p:sp>
      <p:sp>
        <p:nvSpPr>
          <p:cNvPr id="11" name="TextBox 10"/>
          <p:cNvSpPr txBox="1"/>
          <p:nvPr/>
        </p:nvSpPr>
        <p:spPr>
          <a:xfrm>
            <a:off x="2327924" y="4767365"/>
            <a:ext cx="1507331" cy="584775"/>
          </a:xfrm>
          <a:prstGeom prst="rect">
            <a:avLst/>
          </a:prstGeom>
        </p:spPr>
        <p:style>
          <a:lnRef idx="2">
            <a:schemeClr val="dk1"/>
          </a:lnRef>
          <a:fillRef idx="1">
            <a:schemeClr val="lt1"/>
          </a:fillRef>
          <a:effectRef idx="0">
            <a:schemeClr val="dk1"/>
          </a:effectRef>
          <a:fontRef idx="minor">
            <a:schemeClr val="dk1"/>
          </a:fontRef>
        </p:style>
        <p:txBody>
          <a:bodyPr wrap="square" rtlCol="1">
            <a:spAutoFit/>
          </a:bodyPr>
          <a:lstStyle/>
          <a:p>
            <a:pPr marL="228600" algn="ctr"/>
            <a:r>
              <a:rPr lang="he-IL" sz="3200" dirty="0" smtClean="0">
                <a:solidFill>
                  <a:schemeClr val="tx2"/>
                </a:solidFill>
                <a:cs typeface="Calibri" panose="020F0502020204030204" pitchFamily="34" charset="0"/>
              </a:rPr>
              <a:t>כורכר</a:t>
            </a:r>
            <a:endParaRPr lang="he-IL" sz="3200" dirty="0">
              <a:solidFill>
                <a:schemeClr val="tx2"/>
              </a:solidFill>
              <a:cs typeface="Calibri" panose="020F0502020204030204" pitchFamily="34" charset="0"/>
            </a:endParaRPr>
          </a:p>
        </p:txBody>
      </p:sp>
      <p:grpSp>
        <p:nvGrpSpPr>
          <p:cNvPr id="13" name="קבוצה 12"/>
          <p:cNvGrpSpPr/>
          <p:nvPr/>
        </p:nvGrpSpPr>
        <p:grpSpPr>
          <a:xfrm>
            <a:off x="136413" y="0"/>
            <a:ext cx="1746473" cy="1746473"/>
            <a:chOff x="4205969" y="2747"/>
            <a:chExt cx="1746473" cy="1746473"/>
          </a:xfrm>
          <a:scene3d>
            <a:camera prst="orthographicFront"/>
            <a:lightRig rig="flat" dir="t"/>
          </a:scene3d>
        </p:grpSpPr>
        <p:sp>
          <p:nvSpPr>
            <p:cNvPr id="14" name="אליפסה 13"/>
            <p:cNvSpPr/>
            <p:nvPr/>
          </p:nvSpPr>
          <p:spPr>
            <a:xfrm>
              <a:off x="4205969" y="2747"/>
              <a:ext cx="1746473" cy="1746473"/>
            </a:xfrm>
            <a:prstGeom prst="ellipse">
              <a:avLst/>
            </a:prstGeom>
            <a:sp3d prstMaterial="plastic">
              <a:bevelT w="120900" h="88900"/>
              <a:bevelB w="88900" h="31750" prst="angle"/>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5" name="אליפסה 4"/>
            <p:cNvSpPr/>
            <p:nvPr/>
          </p:nvSpPr>
          <p:spPr>
            <a:xfrm>
              <a:off x="4461734" y="258512"/>
              <a:ext cx="1234943" cy="123494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rtl="1">
                <a:lnSpc>
                  <a:spcPct val="90000"/>
                </a:lnSpc>
                <a:spcBef>
                  <a:spcPct val="0"/>
                </a:spcBef>
                <a:spcAft>
                  <a:spcPct val="35000"/>
                </a:spcAft>
              </a:pPr>
              <a:r>
                <a:rPr lang="he-IL" sz="3200" b="1" kern="1200" dirty="0" smtClean="0">
                  <a:solidFill>
                    <a:schemeClr val="bg1"/>
                  </a:solidFill>
                  <a:cs typeface="Calibri" panose="020F0502020204030204" pitchFamily="34" charset="0"/>
                </a:rPr>
                <a:t>צבע</a:t>
              </a:r>
              <a:endParaRPr lang="he-IL" sz="2800" b="1" kern="1200" dirty="0">
                <a:solidFill>
                  <a:schemeClr val="bg1"/>
                </a:solidFill>
                <a:cs typeface="Calibri" panose="020F0502020204030204" pitchFamily="34" charset="0"/>
              </a:endParaRPr>
            </a:p>
          </p:txBody>
        </p:sp>
      </p:grpSp>
    </p:spTree>
    <p:extLst>
      <p:ext uri="{BB962C8B-B14F-4D97-AF65-F5344CB8AC3E}">
        <p14:creationId xmlns:p14="http://schemas.microsoft.com/office/powerpoint/2010/main" val="3062306574"/>
      </p:ext>
    </p:extLst>
  </p:cSld>
  <p:clrMapOvr>
    <a:masterClrMapping/>
  </p:clrMapOvr>
  <p:timing>
    <p:tnLst>
      <p:par>
        <p:cTn id="1" dur="indefinite" restart="never" nodeType="tmRoot"/>
      </p:par>
    </p:tnLst>
  </p:timing>
</p:sld>
</file>

<file path=ppt/theme/theme1.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מצגות חירום</Template>
  <TotalTime>2905</TotalTime>
  <Words>2046</Words>
  <Application>Microsoft Office PowerPoint</Application>
  <PresentationFormat>מסך רחב</PresentationFormat>
  <Paragraphs>336</Paragraphs>
  <Slides>40</Slides>
  <Notes>37</Notes>
  <HiddenSlides>0</HiddenSlides>
  <MMClips>6</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40</vt:i4>
      </vt:variant>
    </vt:vector>
  </HeadingPairs>
  <TitlesOfParts>
    <vt:vector size="47" baseType="lpstr">
      <vt:lpstr>Alef</vt:lpstr>
      <vt:lpstr>Arial</vt:lpstr>
      <vt:lpstr>Calibri</vt:lpstr>
      <vt:lpstr>Calibri Light</vt:lpstr>
      <vt:lpstr>Open Sans</vt:lpstr>
      <vt:lpstr>Wingdings</vt:lpstr>
      <vt:lpstr>מצגות חירום</vt:lpstr>
      <vt:lpstr>מצגת של PowerPoint‏</vt:lpstr>
      <vt:lpstr>מצגת של PowerPoint‏</vt:lpstr>
      <vt:lpstr>הציוד הנדרש לשיעור</vt:lpstr>
      <vt:lpstr>מה המשותף לתמונות?</vt:lpstr>
      <vt:lpstr>ממיינים לשתי קבוצות</vt:lpstr>
      <vt:lpstr>הסלעים כמשאב טבע</vt:lpstr>
      <vt:lpstr>מצגת של PowerPoint‏</vt:lpstr>
      <vt:lpstr>צבע הסלעים</vt:lpstr>
      <vt:lpstr>תכונת הצבע – מסייעת לזיהוי אך לא מדוייקת</vt:lpstr>
      <vt:lpstr>מבנה הסלעים</vt:lpstr>
      <vt:lpstr>קשה או רך? מבחן החריצה</vt:lpstr>
      <vt:lpstr>מתנסים במבחן החריצה</vt:lpstr>
      <vt:lpstr>תוססססס</vt:lpstr>
      <vt:lpstr>עיסתיות</vt:lpstr>
      <vt:lpstr>בודקים עיסתיות של סלעים</vt:lpstr>
      <vt:lpstr>מסכמים תכונות סלעים</vt:lpstr>
      <vt:lpstr>אבנים שחקו מים</vt:lpstr>
      <vt:lpstr>נתבונן בסלע</vt:lpstr>
      <vt:lpstr>תהליך בליה של סלעים</vt:lpstr>
      <vt:lpstr>בליה מכאנית בטבע</vt:lpstr>
      <vt:lpstr>מתנסים בבליה מכאנית</vt:lpstr>
      <vt:lpstr>מסקנה</vt:lpstr>
      <vt:lpstr>מהי בליה כימית?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נתבונן בסלע</vt:lpstr>
      <vt:lpstr>מצגת של PowerPoint‏</vt:lpstr>
      <vt:lpstr>מצגת של PowerPoint‏</vt:lpstr>
      <vt:lpstr>מצגת של PowerPoint‏</vt:lpstr>
      <vt:lpstr>מצגת של PowerPoint‏</vt:lpstr>
      <vt:lpstr>מצגת של PowerPoint‏</vt:lpstr>
      <vt:lpstr>תוצאה</vt:lpstr>
      <vt:lpstr>מסקנה</vt:lpstr>
      <vt:lpstr>מצגת של PowerPoint‏</vt:lpstr>
      <vt:lpstr>מצגת של PowerPoint‏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Ruthy Betinger</dc:creator>
  <cp:lastModifiedBy>גליה מנדל נטע</cp:lastModifiedBy>
  <cp:revision>397</cp:revision>
  <dcterms:created xsi:type="dcterms:W3CDTF">2020-03-11T07:11:19Z</dcterms:created>
  <dcterms:modified xsi:type="dcterms:W3CDTF">2020-06-30T12:18:19Z</dcterms:modified>
</cp:coreProperties>
</file>