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3.xml" ContentType="application/inkml+xml"/>
  <Override PartName="/ppt/ink/ink4.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29.xml" ContentType="application/inkml+xml"/>
  <Override PartName="/ppt/notesSlides/notesSlide23.xml" ContentType="application/vnd.openxmlformats-officedocument.presentationml.notesSlide+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24.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64.xml" ContentType="application/inkml+xml"/>
  <Override PartName="/ppt/notesSlides/notesSlide27.xml" ContentType="application/vnd.openxmlformats-officedocument.presentationml.notesSlide+xml"/>
  <Override PartName="/ppt/ink/ink65.xml" ContentType="application/inkml+xml"/>
  <Override PartName="/ppt/notesSlides/notesSlide28.xml" ContentType="application/vnd.openxmlformats-officedocument.presentationml.notesSlide+xml"/>
  <Override PartName="/ppt/ink/ink66.xml" ContentType="application/inkml+xml"/>
  <Override PartName="/ppt/notesSlides/notesSlide29.xml" ContentType="application/vnd.openxmlformats-officedocument.presentationml.notesSlide+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notesSlides/notesSlide30.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77.xml" ContentType="application/inkml+xml"/>
  <Override PartName="/ppt/ink/ink78.xml" ContentType="application/inkml+xml"/>
  <Override PartName="/ppt/notesSlides/notesSlide34.xml" ContentType="application/vnd.openxmlformats-officedocument.presentationml.notesSlide+xml"/>
  <Override PartName="/ppt/ink/ink79.xml" ContentType="application/inkml+xml"/>
  <Override PartName="/ppt/ink/ink80.xml" ContentType="application/inkml+xml"/>
  <Override PartName="/ppt/ink/ink81.xml" ContentType="application/inkml+xml"/>
  <Override PartName="/ppt/ink/ink82.xml" ContentType="application/inkml+xml"/>
  <Override PartName="/ppt/notesSlides/notesSlide35.xml" ContentType="application/vnd.openxmlformats-officedocument.presentationml.notesSlide+xml"/>
  <Override PartName="/ppt/ink/ink83.xml" ContentType="application/inkml+xml"/>
  <Override PartName="/ppt/ink/ink84.xml" ContentType="application/inkml+xml"/>
  <Override PartName="/ppt/notesSlides/notesSlide36.xml" ContentType="application/vnd.openxmlformats-officedocument.presentationml.notesSlide+xml"/>
  <Override PartName="/ppt/ink/ink85.xml" ContentType="application/inkml+xml"/>
  <Override PartName="/ppt/ink/ink86.xml" ContentType="application/inkml+xml"/>
  <Override PartName="/ppt/ink/ink87.xml" ContentType="application/inkml+xml"/>
  <Override PartName="/ppt/ink/ink88.xml" ContentType="application/inkml+xml"/>
  <Override PartName="/ppt/notesSlides/notesSlide37.xml" ContentType="application/vnd.openxmlformats-officedocument.presentationml.notesSlide+xml"/>
  <Override PartName="/ppt/ink/ink89.xml" ContentType="application/inkml+xml"/>
  <Override PartName="/ppt/ink/ink90.xml" ContentType="application/inkml+xml"/>
  <Override PartName="/ppt/notesSlides/notesSlide38.xml" ContentType="application/vnd.openxmlformats-officedocument.presentationml.notesSlide+xml"/>
  <Override PartName="/ppt/ink/ink91.xml" ContentType="application/inkml+xml"/>
  <Override PartName="/ppt/ink/ink92.xml" ContentType="application/inkml+xml"/>
  <Override PartName="/ppt/ink/ink93.xml" ContentType="application/inkml+xml"/>
  <Override PartName="/ppt/ink/ink94.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87" r:id="rId2"/>
  </p:sldMasterIdLst>
  <p:notesMasterIdLst>
    <p:notesMasterId r:id="rId129"/>
  </p:notesMasterIdLst>
  <p:handoutMasterIdLst>
    <p:handoutMasterId r:id="rId130"/>
  </p:handoutMasterIdLst>
  <p:sldIdLst>
    <p:sldId id="333" r:id="rId3"/>
    <p:sldId id="268" r:id="rId4"/>
    <p:sldId id="269" r:id="rId5"/>
    <p:sldId id="400" r:id="rId6"/>
    <p:sldId id="442" r:id="rId7"/>
    <p:sldId id="456" r:id="rId8"/>
    <p:sldId id="454" r:id="rId9"/>
    <p:sldId id="443" r:id="rId10"/>
    <p:sldId id="455" r:id="rId11"/>
    <p:sldId id="330" r:id="rId12"/>
    <p:sldId id="445" r:id="rId13"/>
    <p:sldId id="444" r:id="rId14"/>
    <p:sldId id="446" r:id="rId15"/>
    <p:sldId id="411" r:id="rId16"/>
    <p:sldId id="417" r:id="rId17"/>
    <p:sldId id="449" r:id="rId18"/>
    <p:sldId id="310" r:id="rId19"/>
    <p:sldId id="418" r:id="rId20"/>
    <p:sldId id="419" r:id="rId21"/>
    <p:sldId id="410" r:id="rId22"/>
    <p:sldId id="402" r:id="rId23"/>
    <p:sldId id="450" r:id="rId24"/>
    <p:sldId id="303" r:id="rId25"/>
    <p:sldId id="403" r:id="rId26"/>
    <p:sldId id="451" r:id="rId27"/>
    <p:sldId id="408" r:id="rId28"/>
    <p:sldId id="404" r:id="rId29"/>
    <p:sldId id="447" r:id="rId30"/>
    <p:sldId id="309" r:id="rId31"/>
    <p:sldId id="405" r:id="rId32"/>
    <p:sldId id="448" r:id="rId33"/>
    <p:sldId id="409" r:id="rId34"/>
    <p:sldId id="406" r:id="rId35"/>
    <p:sldId id="452" r:id="rId36"/>
    <p:sldId id="308" r:id="rId37"/>
    <p:sldId id="407" r:id="rId38"/>
    <p:sldId id="412" r:id="rId39"/>
    <p:sldId id="496" r:id="rId40"/>
    <p:sldId id="437" r:id="rId41"/>
    <p:sldId id="453" r:id="rId42"/>
    <p:sldId id="487" r:id="rId43"/>
    <p:sldId id="440" r:id="rId44"/>
    <p:sldId id="473" r:id="rId45"/>
    <p:sldId id="422" r:id="rId46"/>
    <p:sldId id="423" r:id="rId47"/>
    <p:sldId id="476" r:id="rId48"/>
    <p:sldId id="353" r:id="rId49"/>
    <p:sldId id="477" r:id="rId50"/>
    <p:sldId id="424" r:id="rId51"/>
    <p:sldId id="464" r:id="rId52"/>
    <p:sldId id="461" r:id="rId53"/>
    <p:sldId id="460" r:id="rId54"/>
    <p:sldId id="478" r:id="rId55"/>
    <p:sldId id="462" r:id="rId56"/>
    <p:sldId id="479" r:id="rId57"/>
    <p:sldId id="463" r:id="rId58"/>
    <p:sldId id="481" r:id="rId59"/>
    <p:sldId id="465" r:id="rId60"/>
    <p:sldId id="488" r:id="rId61"/>
    <p:sldId id="467" r:id="rId62"/>
    <p:sldId id="482" r:id="rId63"/>
    <p:sldId id="468" r:id="rId64"/>
    <p:sldId id="469" r:id="rId65"/>
    <p:sldId id="515" r:id="rId66"/>
    <p:sldId id="516" r:id="rId67"/>
    <p:sldId id="265" r:id="rId68"/>
    <p:sldId id="470" r:id="rId69"/>
    <p:sldId id="471" r:id="rId70"/>
    <p:sldId id="475" r:id="rId71"/>
    <p:sldId id="483" r:id="rId72"/>
    <p:sldId id="485" r:id="rId73"/>
    <p:sldId id="486" r:id="rId74"/>
    <p:sldId id="484" r:id="rId75"/>
    <p:sldId id="365" r:id="rId76"/>
    <p:sldId id="491" r:id="rId77"/>
    <p:sldId id="373" r:id="rId78"/>
    <p:sldId id="490" r:id="rId79"/>
    <p:sldId id="381" r:id="rId80"/>
    <p:sldId id="499" r:id="rId81"/>
    <p:sldId id="497" r:id="rId82"/>
    <p:sldId id="492" r:id="rId83"/>
    <p:sldId id="500" r:id="rId84"/>
    <p:sldId id="501" r:id="rId85"/>
    <p:sldId id="502" r:id="rId86"/>
    <p:sldId id="503" r:id="rId87"/>
    <p:sldId id="494" r:id="rId88"/>
    <p:sldId id="517" r:id="rId89"/>
    <p:sldId id="519" r:id="rId90"/>
    <p:sldId id="520" r:id="rId91"/>
    <p:sldId id="521" r:id="rId92"/>
    <p:sldId id="537" r:id="rId93"/>
    <p:sldId id="538" r:id="rId94"/>
    <p:sldId id="441" r:id="rId95"/>
    <p:sldId id="505" r:id="rId96"/>
    <p:sldId id="509" r:id="rId97"/>
    <p:sldId id="511" r:id="rId98"/>
    <p:sldId id="506" r:id="rId99"/>
    <p:sldId id="507" r:id="rId100"/>
    <p:sldId id="508" r:id="rId101"/>
    <p:sldId id="542" r:id="rId102"/>
    <p:sldId id="541" r:id="rId103"/>
    <p:sldId id="510" r:id="rId104"/>
    <p:sldId id="539" r:id="rId105"/>
    <p:sldId id="540" r:id="rId106"/>
    <p:sldId id="383" r:id="rId107"/>
    <p:sldId id="543" r:id="rId108"/>
    <p:sldId id="545" r:id="rId109"/>
    <p:sldId id="513" r:id="rId110"/>
    <p:sldId id="514" r:id="rId111"/>
    <p:sldId id="267" r:id="rId112"/>
    <p:sldId id="522" r:id="rId113"/>
    <p:sldId id="523" r:id="rId114"/>
    <p:sldId id="525" r:id="rId115"/>
    <p:sldId id="526" r:id="rId116"/>
    <p:sldId id="527" r:id="rId117"/>
    <p:sldId id="528" r:id="rId118"/>
    <p:sldId id="529" r:id="rId119"/>
    <p:sldId id="530" r:id="rId120"/>
    <p:sldId id="531" r:id="rId121"/>
    <p:sldId id="532" r:id="rId122"/>
    <p:sldId id="533" r:id="rId123"/>
    <p:sldId id="534" r:id="rId124"/>
    <p:sldId id="535" r:id="rId125"/>
    <p:sldId id="536" r:id="rId126"/>
    <p:sldId id="271" r:id="rId127"/>
    <p:sldId id="546" r:id="rId128"/>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5" autoAdjust="0"/>
    <p:restoredTop sz="77630" autoAdjust="0"/>
  </p:normalViewPr>
  <p:slideViewPr>
    <p:cSldViewPr snapToGrid="0" snapToObjects="1" showGuides="1">
      <p:cViewPr varScale="1">
        <p:scale>
          <a:sx n="63" d="100"/>
          <a:sy n="63" d="100"/>
        </p:scale>
        <p:origin x="1186" y="53"/>
      </p:cViewPr>
      <p:guideLst>
        <p:guide orient="horz" pos="2016"/>
        <p:guide pos="3863"/>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89" d="100"/>
          <a:sy n="89" d="100"/>
        </p:scale>
        <p:origin x="379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145B48B4-AFD3-4863-AC66-FFF22FC8A94F}" type="datetimeFigureOut">
              <a:rPr lang="he-IL" smtClean="0"/>
              <a:t>כ"ו/סיון/תש"ף</a:t>
            </a:fld>
            <a:endParaRPr lang="he-IL"/>
          </a:p>
        </p:txBody>
      </p:sp>
      <p:sp>
        <p:nvSpPr>
          <p:cNvPr id="4" name="מציין מיקום של כותרת תחתונה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2FB0839D-E747-411D-B3A8-2FA196B5B952}" type="slidenum">
              <a:rPr lang="he-IL" smtClean="0"/>
              <a:t>‹#›</a:t>
            </a:fld>
            <a:endParaRPr lang="he-IL"/>
          </a:p>
        </p:txBody>
      </p:sp>
    </p:spTree>
    <p:extLst>
      <p:ext uri="{BB962C8B-B14F-4D97-AF65-F5344CB8AC3E}">
        <p14:creationId xmlns:p14="http://schemas.microsoft.com/office/powerpoint/2010/main" val="364609495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6T06:18:37.939"/>
    </inkml:context>
    <inkml:brush xml:id="br0">
      <inkml:brushProperty name="width" value="0.35" units="cm"/>
      <inkml:brushProperty name="height" value="0.35" units="cm"/>
      <inkml:brushProperty name="color" value="#E71224"/>
      <inkml:brushProperty name="ignorePressure" value="1"/>
    </inkml:brush>
  </inkml:definitions>
  <inkml:trace contextRef="#ctx0" brushRef="#br0">0 1,'1'3,"-1"0,1 0,0 1,0-1,0 0,1 0,-1 0,1 0,0 0,0-1,-1 1,2 0,-1-1,0 1,0-1,2 1,10 12,48 55,2-3,4-2,22 12,227 168,-298-231,107 80,250 179,-171-122,9 7,278 180,-393-260,-64-49,1-1,1-2,2-1,11 4,731 400,-612-317,-5 6,130 125,311 270,-62-61,-320-284,138 73,-32-27,-51-31,134 86,65 75,-319-214,-5 6,33 49,261 313,-282-298,-36-41,56 47,25-7,9-10,7-9,125 69,125 73,-194-129,323 203,-481-318,29 29,-30-19,14 0,858 530,-805-497,149 99,32 47,-303-210,40 46,26 22,149 122,299 248,-177-192,-394-294,31 23,-21-15,1-2,0 0,6 1,7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24:34.8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1,'5663'0,"-5618"0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24:41.6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1,'5558'0,"-5513"0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24:49.3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1,'5506'0,"-5461"0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24:26.7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55,'9'0,"3"-9,8-3,10 1,10 2,5 2,5 3,4 2,0 1,-8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24:34.8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1,'5663'0,"-5618"0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24:41.6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1,'5558'0,"-5513"0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24:49.3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1,'5506'0,"-5461"0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38:05.3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0 164,'4026'0,"-3979"-3,0-2,0-2,-1-2,0-2,43-17,-21 8,-34 12,1 1,-1 1,1 2,19 1,144 6,-79 0,1279-1,-732-3,-623-2,0-1,-1-2,31-9,-22 4,1 2,14 2,433 3,-257 7,391-3,-588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38:17.2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1,'14'1,"-1"0,0 2,1-1,-1 2,0 0,4 2,49 13,29-8,0-5,0-4,45-6,16 1,5498 1,-2843 4,-2765-2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38:23.0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4,'71'-1,"-28"-1,-1 2,1 2,0 2,-1 1,21 7,-13 0,0-3,1-2,50 0,158-8,-110-1,-44 1,-60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6T06:18:41.353"/>
    </inkml:context>
    <inkml:brush xml:id="br0">
      <inkml:brushProperty name="width" value="0.35" units="cm"/>
      <inkml:brushProperty name="height" value="0.35" units="cm"/>
      <inkml:brushProperty name="color" value="#E71224"/>
      <inkml:brushProperty name="ignorePressure" value="1"/>
    </inkml:brush>
  </inkml:definitions>
  <inkml:trace contextRef="#ctx0" brushRef="#br0">15509 1,'-6'1,"1"0,-1 0,1 1,-1 0,1 0,0 0,-1 1,1 0,1 0,-5 3,1-1,-193 132,0 0,-108 42,-117 75,-469 293,60-94,752-410,-136 83,-82 68,66-40,-153 109,129-83,-44 38,-71 81,-14-2,178-140,45-37,51-38,-56 54,-141 127,-12 10,200-173,61-51,-32 34,-39 36,-5-7,-16 3,9-6,-352 256,204-158,-312 163,420-274,78-42,-82 56,-156 106,-134 93,323-193,-141 98,143-105,-117 108,220-178,-2-3,0-2,-3-3,0-2,-33 10,-11 8,45-23,-57 16,50-20,-28 16,-10 14,3 5,2 3,-18 20,-253 204,-40 27,139-104,18-13,204-158,2 3,-15 17,13-11,-39 28,-14 3,3 5,4 4,-43 53,-71 71,38-26,101-108,-3-3,-60 46,72-73,36-28,1 1,1 0,-15 17,-18 19,-53 42,1-2,41-34,35-36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38:05.3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0 164,'4026'0,"-3979"-3,0-2,0-2,-1-2,0-2,43-17,-21 8,-34 12,1 1,-1 1,1 2,19 1,144 6,-79 0,1279-1,-732-3,-623-2,0-1,-1-2,31-9,-22 4,1 2,14 2,433 3,-257 7,391-3,-588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38:17.2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1,'14'1,"-1"0,0 2,1-1,-1 2,0 0,4 2,49 13,29-8,0-5,0-4,45-6,16 1,5498 1,-2843 4,-2765-2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38:23.0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4,'71'-1,"-28"-1,-1 2,1 2,0 2,-1 1,21 7,-13 0,0-3,1-2,50 0,158-8,-110-1,-44 1,-60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38:05.3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0 164,'4026'0,"-3979"-3,0-2,0-2,-1-2,0-2,43-17,-21 8,-34 12,1 1,-1 1,1 2,19 1,144 6,-79 0,1279-1,-732-3,-623-2,0-1,-1-2,31-9,-22 4,1 2,14 2,433 3,-257 7,391-3,-588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38:17.2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1,'14'1,"-1"0,0 2,1-1,-1 2,0 0,4 2,49 13,29-8,0-5,0-4,45-6,16 1,5498 1,-2843 4,-2765-2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38:23.0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4,'71'-1,"-28"-1,-1 2,1 2,0 2,-1 1,21 7,-13 0,0-3,1-2,50 0,158-8,-110-1,-44 1,-60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38:05.3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0 164,'4026'0,"-3979"-3,0-2,0-2,-1-2,0-2,43-17,-21 8,-34 12,1 1,-1 1,1 2,19 1,144 6,-79 0,1279-1,-732-3,-623-2,0-1,-1-2,31-9,-22 4,1 2,14 2,433 3,-257 7,391-3,-588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38:17.2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1,'14'1,"-1"0,0 2,1-1,-1 2,0 0,4 2,49 13,29-8,0-5,0-4,45-6,16 1,5498 1,-2843 4,-2765-2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38:23.0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4,'71'-1,"-28"-1,-1 2,1 2,0 2,-1 1,21 7,-13 0,0-3,1-2,50 0,158-8,-110-1,-44 1,-60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9:29:25.510"/>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0,'7312'0,"-7268"0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11:05:35.632"/>
    </inkml:context>
    <inkml:brush xml:id="br0">
      <inkml:brushProperty name="width" value="0.35" units="cm"/>
      <inkml:brushProperty name="height" value="0.35" units="cm"/>
      <inkml:brushProperty name="color" value="#E71224"/>
      <inkml:brushProperty name="ignorePressure" value="1"/>
    </inkml:brush>
  </inkml:definitions>
  <inkml:trace contextRef="#ctx0" brushRef="#br0">0 0,'21'1,"-1"1,0 0,0 2,-1 0,1 2,-1 0,0 1,0 1,-1 0,0 2,4 2,36 26,-2 2,35 34,-23-19,8 1,92 48,43 14,75 44,-151-70,120 105,-67-48,127 95,-265-210,18 14,-12-2,51 32,-47-36,41 38,-12-4,4-3,74 42,-97-66,-1 4,31 34,38 29,-84-69,-2 1,-2 5,56 51,45 36,166 144,-157-135,-111-99,3-2,2-2,55 35,-69-55,-1 2,-2 1,-1 1,13 17,57 52,27 15,43 38,-92-77,4-3,81 48,3-3,162 102,-219-154,-32-18,-1 3,20 20,54 39,44 16,24 17,64 33,-133-85,49 44,-70-40,102 51,-203-124,-1 2,-1 1,-1 1,18 21,38 31,-1-1,29 23,-95-84,103 77,108 63,377 220,-452-278,327 218,-426-274,-1 2,-3 3,-1 2,17 23,-37-39,110 101,-112-106,2 0,0-2,6 2,67 55,191 198,-224-207,-31-30,1-2,2-2,33 22,-29-29,54 39,-3 3,13 19,-83-69,2-2,29 18,-26-19,-1 1,16 17,-39-31,80 71,9 0,12 17,-72-61,1-2,7 3,229 162,-170-122,69 66,-140-111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9:31:09.428"/>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0,'1558'0,"-1525"2,0 1,0 2,-1 2,5 1,1 1,1-1,28 0,421-4,-251-7,3547 3,-3750 2,-2 1,1 2,0 1,3 3,3 0,-1-2,30 2,419-5,-250-7,850 3,-1042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9:31:13.542"/>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1,'78'-1,"0"4,0 3,28 8,-5 2,2-5,57-1,209-11,-142-2,3089 3,-3271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9:31:32.05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0 110,'4719'0,"-4688"-2,0-1,-1-2,0-1,16-5,-11 2,1 1,1 2,-1 2,30-3,43-11,-48 6,0 4,4 1,525 4,-298 6,4114-3,-4362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6:45:43.764"/>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460 0,'-9'0,"-11"0,-12 0,-9 0,-6 0,-4 0,-2 0,-2 0,1 0,1 0,8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9:31:54.485"/>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1,'11668'0,"-11626"2,0 2,-1 2,31 9,-22-4,0-3,16-1,422-3,-251-6,176 2,-368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9:32:14.217"/>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0,'12701'0,"-12668"2,0 1,0 2,-1 1,5 3,1 0,1-2,28 2,77-6,-91-4,-1 2,0 3,-1 2,11 4,10 4,1-3,1-4,20-2,225-6,-121-2,372 3,-547 1,0 1,1 0,-1 2,0 1,-1 1,1 1,-1 1,-1 1,13 7,-10-7,-1 0,2-2,-1 0,1-2,0 0,1-2,8-1,52 1,46-7,-17 0,506 4,-576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9:32:25.307"/>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4,'732'0,"-699"2,-1 1,0 2,0 1,6 3,-1 0,1-2,30 2,419-6,-249-5,7848 2,-8040-3,-1-1,0-3,16-5,-7 2,0 2,4 2,465 2,-268 7,2283-3,-2493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12:28:20.589"/>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42,'8'0,"-1"0,1-2,-1 1,1-1,-1 1,0-1,3-1,31-7,36 1,1 3,0 2,1 3,48 4,3-1,2185-1,-1204-1,-1078 0,0 3,-1 1,1 0,3 2,3 1,0-2,28 1,420-4,-249-4,2146 2,-2329 3,0 1,-1 1,14 5,31 2,23 5,-63-7,52 2,62 7,-106-11,-1-1,42-1,733-5,-387-3,1723 2,-2131-2,-1-1,0-1,17-5,-8 1,0 3,3 0,467 2,-270 6,2337-3,-2547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12:28:52.053"/>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0,'4046'0,"-4013"2,0 1,0 2,-1 1,5 3,1 0,1-2,29 2,419-5,-250-7,3494 3,-3687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12:29:26.413"/>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55,'5394'0,"-5349"-3,0-1,0-3,17-5,-8 2,0 2,4 2,465 2,-269 7,420-3,-641 2,0 1,0 2,-1 1,5 3,1 0,1-2,28 2,259-6,-188-5,-93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11:05:38.954"/>
    </inkml:context>
    <inkml:brush xml:id="br0">
      <inkml:brushProperty name="width" value="0.35" units="cm"/>
      <inkml:brushProperty name="height" value="0.35" units="cm"/>
      <inkml:brushProperty name="color" value="#E71224"/>
      <inkml:brushProperty name="ignorePressure" value="1"/>
    </inkml:brush>
  </inkml:definitions>
  <inkml:trace contextRef="#ctx0" brushRef="#br0">12262 1,'-1'3,"1"0,-1 1,0-1,0 0,0 0,0 0,-1 0,1 0,-1-1,1 1,-1 0,0-1,0 1,-2 1,-38 36,29-29,-45 36,-3-2,-1-3,-23 9,-9 7,2 5,-70 54,-279 215,356-269,-56 30,27-19,-22 18,-205 142,-24 40,357-268,-78 66,-4-4,-2-4,-9 0,-228 137,-14 9,259-163,2 5,-56 45,33-21,-3-6,-38 16,-124 78,-74 56,173-97,73-54,62-43,-1 0,-18 7,-188 106,165-92,1 3,-36 34,-73 49,103-79,-53 34,-109 51,201-114,1 1,-26 22,27-17,-2-3,-15 7,-23 5,24-12,1 2,-22 18,-486 316,524-340,1 1,2 3,0 0,2 3,-31 34,-2 1,-2-3,-3-4,-21 11,18-14,-11 9,-79 62,-159 122,43-35,227-169,-137 106,138-108,2 2,2 3,-36 44,20-22,-42 34,41-46,-136 115,-143 160,255-226,41-47,-50 46,-196 197,25-24,-134 113,158-142,29-28,-13-6,59-60,143-129</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12:30:29.258"/>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0 107,'937'0,"-878"-3,0-3,50-11,-38 5,45 0,197 10,-195 6,0-6,0-5,13-7,0-3,0 5,12 6,264 7,-150 2,2853-3,-3074 2,0 2,0 1,0 2,-1 2,0 1,-1 1,11 7,-7-8,0-1,0-2,1-1,0-3,0-1,0-1,12-3,112 5,-137 1,0 0,0 2,9 4,-8-2,2-2,15 2,88 1,1-5,34-8,18 1,6502 3,-6659 1,0 2,0 1,0 2,12 4,72 12,-72-16,-1 2,7 3,-8-1,1-2,17 1,104 17,-100-15,1-1,16-3,169-5,-181-3,-20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12:30:49.659"/>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1 111,'625'0,"-583"-3,0-1,-1-2,31-9,-23 5,1 1,16 2,128 5,-133 4,1-2,0-4,0-2,16-5,-2-3,1 3,-1 4,9 3,232 6,-118 1,4932-3,-5098 2,0 1,-1 2,1 1,3 3,3 0,0-2,28 2,-49-7,0 1,-1 0,1 2,-1 0,0 1,0 0,-1 1,0 1,3 3,3-1,1-1,1 0,-1-2,1-1,0-1,1-1,-1-1,1-1,58 1,62-6,-36-1,1643 2,-912 4,-809 0,-1 1,1 2,-1 2,0 0,-1 2,17 8,-10-4,0-2,1-1,0-2,3-2,56 0,0-4,35-6,-29 0,97 9,-138 4,0 2,-1 3,3 3,-9-1,0-3,1-2,0-3,1-2,454-4,-243-5,511 3,-740 3,-1 2,1 1,-1 2,-1 1,30 12,42 10,-65-21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6:28:31.293"/>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0,'9'0,"12"0,11 0,9 0,6 0,4 0,-6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6:28:38.083"/>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 0,'8'0,"13"0,10 0,9 0,-1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6:38:30.360"/>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0,'17464'0,"-17417"3,0 1,-1 3,33 9,-23-4,0-3,17 0,35-6,3-6,-16 1,51 7,-115-1,1 2,28 9,54 9,-60-15,0 2,0 3,25 11,-32-9,1-3,0-1,0-3,33 2,408-8,-229-7,26 4,-236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6:39:18.201"/>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1,'5996'0,"-5950"3,1 2,-2 2,1 2,22 8,-15-3,2-3,54 4,625-8,-377-13,2672 8,-2961 1,-1 4,1 2,25 10,-13-4,1-3,7-2,697-5,-403-9,3662 4,-3994-3,-1-2,0-2,0-3,6-3,3 0,0 2,43-2,630 6,-375 13,1742-6,-2030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6:39:22.950"/>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0 216,'221'3,"245"-7,-347-8,-1-5,4-7,-19 4,0 4,1 5,4 4,839 7,-401 3,606-3,-1079-5,1-2,-1-4,-1-2,2-5,124-21,-98 29,0 4,1 5,19 5,22-1,3146 0,-1701-5,490 2,-2058 0,0 1,0 1,0 1,0 1,-1 0,1 2,14 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6:51:34.237"/>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0,'9331'0,"-9277"0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2T09:58:48.911"/>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1,'13'1,"0"1,-1 0,1 0,0 2,10 3,42 10,11-10,-1-4,48-4,-32-1,43 7,-22 15,-77-13,0 0,8-2,51-1,16-5,-23-1,44 8,-107-3,-2 1,1 2,7 2,59 13,27-13,0-5,37-6,12 0,4961 3,-5089-3,1 0,-1-3,26-7,-18 4,0 1,13 2,347 2,-209 7,-165-1,1 2,-1 1,1 1,20 8,4 0,14 5,-41-11,1 0,-1-2,1-2,9 0,43-1,-36-3,-1 3,1 1,12 5,142 21,-30-5,-118-17,0-2,27-2,-39-3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11:57:06.619"/>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0,'3376'0,"-3335"3,1 1,-1 2,30 8,-22-3,1-3,16 0,79-4,6-7,-12 0,28 7,-105 3,38 10,-41-6,54 3,410-10,-268-7,621 3,-831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20:16.5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56,'3761'0,"-3715"-3,0-1,0-3,17-5,-8 1,0 3,4 2,475 2,-274 7,-208-3,-7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11:57:17.869"/>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0 156,'55'-3,"-1"-1,0-4,0-2,91-11,-99 14,1-2,-1-2,38-15,-44 12,2 2,0 2,0 2,38-3,395 9,-223 5,567-3,-784 2,1 2,-1 1,34 10,-27-6,0-2,23 1,26 1,9 6,26 3,216 25,-258-32,-39-6,-2 1,40 12,-43-8,0-1,0-3,1-1,19-1,167-6,-100-1,2216 3,-2299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2T09:29:50.876"/>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2 15,'390'-5,"-65"-3,174 26,-413-7,1 5,70 23,148 25,122-37,0-19,20-19,115 2,6503 9,-6897 10,0 8,-1 7,111 36,-154-35,136 45,-182-45,1-5,1-2,47 4,155-7,-155-14</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6:57:17.891"/>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0,'4364'0,"-4296"0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6:55:26.111"/>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58,'21'-1,"0"-2,-1 0,1-1,18-6,40-8,49 6,0 6,109 9,-46 0,2327-3,-2484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2T10:39:55.422"/>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51,'3830'0,"-3760"3,-1 3,29 8,-26-3,-1-3,18-3,1173-5,-541-2,-691 0,-1-1,0-1,0-1,4-3,1 0,0 1,26 0,19-1,18-6,49-7,28 13,100 10,-75 1,909-4,-1069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6:56:21.536"/>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1,'4601'0,"-4506"0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6:56:35.796"/>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0,'4322'0,"-4237"0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6:56:35.796"/>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0,'4322'0,"-4237"0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2T14:23:22.589"/>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0 225,'0'-3,"0"-5,0-3,0-5,0-2,0-1,0-4,0-2,0 0,0 2,0 0,0 6,0 4</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2T14:29:56.416"/>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1 121,'0'-9,"0"-11,0-12,0 0,0 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20:22.6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1,'2329'0,"-2284"0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2T14:30:02.396"/>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0 159,'0'-9,"0"-11,0-11,0-1,0-3,0 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2T10:42:06.809"/>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4,'1472'0,"-1390"3,-1 4,7 5,9 1,17-4,-22-8,-58-2,0 1,-1 2,1 1,0 2,21 6,0 2,1-2,38 1,2 1,28 2,123 0,126-17,-126-1,-161 3,0-2,0 4,-1 4,22 6,-16 5,17 4,0-4,1-5,59-4,1076-10,-1203 0,-1-2,0-2,15-5,-7 2,0 2,4 2,102 2,-88 3,-1-2,0-3,8-4,38-6,1 5,17 4,134-11,249-72,-446 76,-19 5,0 1,0 3,0 2,1 2,34 5,2 6,-1 3,61 20,-78-17,257 60,-250-64,1-3,0-3,37-3,2631-8,-1846 5,-865-3,0-1,-1-2,0-1,0-1,0-2,23-9,2-1,-26 11,1 1,0 2,0 1,0 1,3 1,156 5,-76 0,1272-1,-728-3,-626 3,-1 1,0 1,0 2,1 2,5 0,-1-2,20 1,-18-4</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7:04:24.692"/>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0,'3840'0,"-3796"0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31T07:04:34.069"/>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58,'24'2,"1"0,0 2,-1 1,0 1,1 1,7 1,1 0,14 0,93 1,0-6,17-7,30 1,8055 3,-8211-2,-1-1,1-2,-1-1,15-5,-9 2,0 1,0 3,1 0,451 1,-251 7,-106-1,-22 1,64-9,-144 2,0-2,23-7,-22 5,0 2,14-2,97-1,1 7,6 5,38 0,-136-3,-5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25:39.167"/>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1,'22344'0,"-22310"1,-2 3,1 1,0 1,3 3,3 0,-1-2,30 1,454-3,-268-9,937 4,-1147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25:43.512"/>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1 166,'1812'0,"-1758"-3,0-2,-1-3,6-3,-1 1,1 2,26 1,91 4,-12 1,75-14,202-49,-306 50,0 5,0 7,53 8,14-1,3116-4,-3286 2,1 1,-1 2,0 1,5 3,1 0,0-2,30 2,-11-3,0 3,7 3,-9 0,1-4,16 0,22-5,-42-2,-1 2,1 2,11 5,12 3,1-4,0-2,58-4,-90-4</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3:12.11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1,'608'0,"-573"2,0 1,0 2,13 4,-6 0,0-3,3-1,362-2,-210-6,-161 5,-1 2,0 1,12 4,-5-1,0-2,3-1,0-3,-7 0,0 1,0 1,5 4,13 3,1-3,0-2,15-3,174-4,-90-2,2103 4,-2186 2,72 13,7 0,364-10,-293-8,7284 2,-7472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3:12.11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1,'608'0,"-573"2,0 1,0 2,13 4,-6 0,0-3,3-1,362-2,-210-6,-161 5,-1 2,0 1,12 4,-5-1,0-2,3-1,0-3,-7 0,0 1,0 1,5 4,13 3,1-3,0-2,15-3,174-4,-90-2,2103 4,-2186 2,72 13,7 0,364-10,-293-8,7284 2,-7472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4:16.507"/>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1,'9'0,"11"0,12 0,9 0,6 0,4 0,1 0,3 0,-1 0,-1 0,0 0,0 0,0 0,-1 0,-9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4:19.248"/>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58,'10'0,"11"0,11 0,8 0,8 0,3 0,-6-9,-3-4,1 2,1 1,3 3,2 3,1 2,1 1,-8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20:16.5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56,'3761'0,"-3715"-3,0-1,0-3,17-5,-8 1,0 3,4 2,475 2,-274 7,-208-3,-7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4:21.472"/>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54,'10'0,"11"0,2-9,6-3,7 1,6 3,5 1,3 3,2 2,1 1,0 1,0 1,0-1,-1 1,1-1,-1 0,-9 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4:23.69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0 160,'17'-2,"-1"0,0-1,0-1,-1-1,1 0,7-4,18-5,81-33,-95 34,2 2,-1 0,1 2,0 2,1 0,0 2,7 0,192 5,-148 1,-36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4:25.838"/>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53,'9'0,"11"0,21 0,12 0,5-8,2-4,0 1,-2 2,-2 3,-2 2,0 2,-10 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3:12.11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1,'608'0,"-573"2,0 1,0 2,13 4,-6 0,0-3,3-1,362-2,-210-6,-161 5,-1 2,0 1,12 4,-5-1,0-2,3-1,0-3,-7 0,0 1,0 1,5 4,13 3,1-3,0-2,15-3,174-4,-90-2,2103 4,-2186 2,72 13,7 0,364-10,-293-8,7284 2,-7472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4:52.279"/>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1,'9'0,"11"0,12 0,9 0,6 0,4 0,2 0,-7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4:55.589"/>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1,'9'0,"11"0,11 0,10 0,6 0,4 0,2 0,2 0,-1 0,0 0,-1 0,-1 0,-9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4:59.367"/>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1,'8'0,"13"0,11 0,9 0,6 0,4 0,3 0,0 0,0 0,0 0,-1 0,0 0,-1 0,0 0,-10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6:25.185"/>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0 147,'10629'0,"-10588"-3,0-2,0-1,-1-2,15-6,-7 2,32-12,-55 16,1 0,-1 2,24-3,98 2,-97 7,0-3,-1-2,14-4,-13-2,-5 3</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6:29.36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0,'7364'0,"-7318"3,1 1,44 11,25 3,-32-6,11 6,-35-6,2-2,-1-3,5-2,706-4,-345-4,82 3,-465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6:25.185"/>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0 147,'10629'0,"-10588"-3,0-2,0-1,-1-2,15-6,-7 2,32-12,-55 16,1 0,-1 2,24-3,98 2,-97 7,0-3,-1-2,14-4,-13-2,-5 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20:22.6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1,'2329'0,"-2284"0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6:29.36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0,'7364'0,"-7318"3,1 1,44 11,25 3,-32-6,11 6,-35-6,2-2,-1-3,5-2,706-4,-345-4,82 3,-465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53:03.066"/>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47,'8'0,"12"0,12 0,9 0,6 0,4 0,3 0,0 0,-9-8,-2-4,-2 1,3 2,-8 3</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53:13.82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3,'2854'0,"-2808"3,-1 1,0 3,17 5,-8-2,0-2,4-2,465-2,-269-7,5344 3,-5565-2,0-1,0-2,-1-1,4-3,3 0,0 2,28-2,421 5,-251 7,-188-3,-12-1,0 1,-1 2,1 1,-1 2,22 6,-12 0,1-1,0-3,0-3,10 0,194-6,-103-1,1302 3,-1405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8:32.596"/>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54,'6225'0,"-6114"-5,91-17,-85 8,79 2,1588 11,-787 4,772-3,-1722 2,0 3,-1 1,16 6,-7-1,57 2,410-9,-267-7,418 4,-653-1,0 1,-1 1,0 1,0 1,19 6,-5 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8:37.33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1,'5'5,"0"-1,1 0,0 0,0 0,0 0,0-1,1 0,0-1,-1 1,1-1,0 0,5 0,89 9,-87-10,505 3,-271-7,2264 3,-2480 2,0 1,0 2,0 1,6 3,-1 0,1-2,30 2,419-5,-250-7,1057 3,-1249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8:32.596"/>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54,'6225'0,"-6114"-5,91-17,-85 8,79 2,1588 11,-787 4,772-3,-1722 2,0 3,-1 1,16 6,-7-1,57 2,410-9,-267-7,418 4,-653-1,0 1,-1 1,0 1,0 1,19 6,-5 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8:37.33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1,'5'5,"0"-1,1 0,0 0,0 0,0 0,0-1,1 0,0-1,-1 1,1-1,0 0,5 0,89 9,-87-10,505 3,-271-7,2264 3,-2480 2,0 1,0 2,0 1,6 3,-1 0,1-2,30 2,419-5,-250-7,1057 3,-1249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8:57.096"/>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1 216,'2541'0,"-2496"-3,0-1,0-3,17-5,-8 2,0 2,4 2,53 4,-77 3,0-1,0-2,0-1,-1-2,29-7,-18 0,1 3,-1 2,1 1,24 2,185 5,-103 3,4246-4,-4355 2,0 2,0 2,29 9,-21-4,0-3,16 0,422-4,-251-7,365 3,-547 2,0 4,34 7,46 5,238-1,90-19,-134-1,-146 5,210-6,-180-20,-103 10,54 1,-38 15,-58-1,48-4,-90-1,0-1,0-1,6-4,-4 3,0 0,18-2,79 0,0 5,48 8,-7-1,-127-2,37-1,33-5,-82 2,0-1,-1-2,1 0,-1-2,22-9,-14 4,2 2,0 1,0 2,0 2,1 1,19 0,65 2,42 7,-6 0,-57-5,-18-1,45 6,-98 0,0 2,24 7,-24-5,2-1,12 0,28-2,26-3,-41-2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9:10.70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1,'10'0,"11"0,11 0,9 0,6 0,4 0,3 0,0 0,-1 0,1 0,-1 0,0 0,-1 0,-9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8:32.596"/>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54,'6225'0,"-6114"-5,91-17,-85 8,79 2,1588 11,-787 4,772-3,-1722 2,0 3,-1 1,16 6,-7-1,57 2,410-9,-267-7,418 4,-653-1,0 1,-1 1,0 1,0 1,19 6,-5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7T08:24:26.7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55,'9'0,"3"-9,8-3,10 1,10 2,5 2,5 3,4 2,0 1,-8 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8:37.33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1,'5'5,"0"-1,1 0,0 0,0 0,0 0,0-1,1 0,0-1,-1 1,1-1,0 0,5 0,89 9,-87-10,505 3,-271-7,2264 3,-2480 2,0 1,0 2,0 1,6 3,-1 0,1-2,30 2,419-5,-250-7,1057 3,-1249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8:32.596"/>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54,'6225'0,"-6114"-5,91-17,-85 8,79 2,1588 11,-787 4,772-3,-1722 2,0 3,-1 1,16 6,-7-1,57 2,410-9,-267-7,418 4,-653-1,0 1,-1 1,0 1,0 1,19 6,-5 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38:37.33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1,'5'5,"0"-1,1 0,0 0,0 0,0 0,0-1,1 0,0-1,-1 1,1-1,0 0,5 0,89 9,-87-10,505 3,-271-7,2264 3,-2480 2,0 1,0 2,0 1,6 3,-1 0,1-2,30 2,419-5,-250-7,1057 3,-1249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40:09.561"/>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1 106,'3474'0,"-3441"-2,0-1,0-2,0-1,3-3,3 0,0 2,28-2,454 5,-267 7,-203-2,-15 0,1-1,-1-2,1-1,-1-2,22-7,-12 1,-1 2,2 3,-1 1,9 1,188 5,-118 2,4586 0,-2440-6,-644 3,-1566 3,1 3,48 12,-43-7,1-3,12-1,93-9,-76 0,46 6,-87 3,36 9,-42-5,1-3,11-2,-12-4,-5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1T10:40:22.096"/>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1,'9'0,"11"0,11 0,10 0,6 0,4 0,2 0,1 0,0 0,0 0,-1 0,0 0,-1 0,-8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18/06/2020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10.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14.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16.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17.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22.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23.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dirty="0"/>
              <a:t>כתבו את המלל בהתאם ואת הציוד הדרוש.</a:t>
            </a:r>
            <a:endParaRPr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rooster. Say rooster. A rooster wakes people up early in the morning. Write rooster in your notebooks and write its meaning.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read the new words we learned.</a:t>
            </a:r>
            <a:endParaRPr lang="he-IL" dirty="0"/>
          </a:p>
          <a:p>
            <a:endParaRPr lang="he-IL" dirty="0"/>
          </a:p>
        </p:txBody>
      </p:sp>
      <p:sp>
        <p:nvSpPr>
          <p:cNvPr id="4" name="Slide Number Placeholder 3"/>
          <p:cNvSpPr>
            <a:spLocks noGrp="1"/>
          </p:cNvSpPr>
          <p:nvPr>
            <p:ph type="sldNum" sz="quarter" idx="5"/>
          </p:nvPr>
        </p:nvSpPr>
        <p:spPr/>
        <p:txBody>
          <a:bodyPr/>
          <a:lstStyle/>
          <a:p>
            <a:fld id="{E54D09C2-1413-4839-ABB8-56957790E969}" type="slidenum">
              <a:rPr lang="he-IL" smtClean="0"/>
              <a:t>32</a:t>
            </a:fld>
            <a:endParaRPr lang="he-IL"/>
          </a:p>
        </p:txBody>
      </p:sp>
    </p:spTree>
    <p:extLst>
      <p:ext uri="{BB962C8B-B14F-4D97-AF65-F5344CB8AC3E}">
        <p14:creationId xmlns:p14="http://schemas.microsoft.com/office/powerpoint/2010/main" val="297578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feeling of being angry or upset. If someone is not happy, they can be angry or upset. Say angry. Say upset. Write angry and upset in your notebooks and write their meanings.</a:t>
            </a:r>
            <a:endParaRPr lang="he-IL" dirty="0"/>
          </a:p>
          <a:p>
            <a:endParaRPr lang="he-IL" dirty="0"/>
          </a:p>
        </p:txBody>
      </p:sp>
      <p:sp>
        <p:nvSpPr>
          <p:cNvPr id="4" name="Slide Number Placeholder 3"/>
          <p:cNvSpPr>
            <a:spLocks noGrp="1"/>
          </p:cNvSpPr>
          <p:nvPr>
            <p:ph type="sldNum" sz="quarter" idx="5"/>
          </p:nvPr>
        </p:nvSpPr>
        <p:spPr/>
        <p:txBody>
          <a:bodyPr/>
          <a:lstStyle/>
          <a:p>
            <a:fld id="{E54D09C2-1413-4839-ABB8-56957790E969}" type="slidenum">
              <a:rPr lang="he-IL" smtClean="0"/>
              <a:t>35</a:t>
            </a:fld>
            <a:endParaRPr lang="he-IL"/>
          </a:p>
        </p:txBody>
      </p:sp>
    </p:spTree>
    <p:extLst>
      <p:ext uri="{BB962C8B-B14F-4D97-AF65-F5344CB8AC3E}">
        <p14:creationId xmlns:p14="http://schemas.microsoft.com/office/powerpoint/2010/main" val="3853657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action is to lie down. Before people go to bed, they lie down. Say lie down. Write lie down in your notebooks and write its meaning.</a:t>
            </a:r>
            <a:endParaRPr lang="he-IL" dirty="0"/>
          </a:p>
          <a:p>
            <a:endParaRPr lang="en-US" dirty="0"/>
          </a:p>
          <a:p>
            <a:endParaRPr lang="he-IL" dirty="0"/>
          </a:p>
        </p:txBody>
      </p:sp>
      <p:sp>
        <p:nvSpPr>
          <p:cNvPr id="4" name="Slide Number Placeholder 3"/>
          <p:cNvSpPr>
            <a:spLocks noGrp="1"/>
          </p:cNvSpPr>
          <p:nvPr>
            <p:ph type="sldNum" sz="quarter" idx="5"/>
          </p:nvPr>
        </p:nvSpPr>
        <p:spPr/>
        <p:txBody>
          <a:bodyPr/>
          <a:lstStyle/>
          <a:p>
            <a:fld id="{E54D09C2-1413-4839-ABB8-56957790E969}" type="slidenum">
              <a:rPr lang="he-IL" smtClean="0"/>
              <a:t>38</a:t>
            </a:fld>
            <a:endParaRPr lang="he-IL"/>
          </a:p>
        </p:txBody>
      </p:sp>
    </p:spTree>
    <p:extLst>
      <p:ext uri="{BB962C8B-B14F-4D97-AF65-F5344CB8AC3E}">
        <p14:creationId xmlns:p14="http://schemas.microsoft.com/office/powerpoint/2010/main" val="505312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15 דקות</a:t>
            </a:r>
          </a:p>
          <a:p>
            <a:pPr marL="0" lvl="0" indent="0" algn="r" rtl="1">
              <a:spcBef>
                <a:spcPts val="0"/>
              </a:spcBef>
              <a:spcAft>
                <a:spcPts val="0"/>
              </a:spcAft>
              <a:buNone/>
            </a:pPr>
            <a:endParaRPr lang="he-IL" b="1" dirty="0"/>
          </a:p>
          <a:p>
            <a:pPr marL="158750" indent="0" algn="r" rtl="1">
              <a:buNone/>
            </a:pPr>
            <a:r>
              <a:rPr lang="he-IL" dirty="0"/>
              <a:t>בשלב זה הסבירו לתלמידים את התרגול והיפרדו מהם. עם יציאת התלמידים לתרגול הסופי יסתיים שלב הצילום שלכם כמורים.</a:t>
            </a:r>
          </a:p>
          <a:p>
            <a:pPr lvl="0" algn="r" rtl="1"/>
            <a:endParaRPr lang="he-IL" dirty="0"/>
          </a:p>
          <a:p>
            <a:pPr marL="158750" lvl="0" indent="0" algn="r" rtl="1">
              <a:buNone/>
            </a:pPr>
            <a:r>
              <a:rPr lang="he-IL" b="1" dirty="0"/>
              <a:t>דגשים</a:t>
            </a:r>
            <a:r>
              <a:rPr lang="he-IL" dirty="0"/>
              <a:t>:</a:t>
            </a:r>
          </a:p>
          <a:p>
            <a:pPr marL="158750" lvl="0" indent="0" algn="r" rtl="1">
              <a:buNone/>
            </a:pPr>
            <a:r>
              <a:rPr lang="he-IL" dirty="0"/>
              <a:t>*התרגול יכול להתבצע במרחב הביתי תוך שימוש במשאבים מגוונים הנמצאים בבית, כגון כלי כתיבה, </a:t>
            </a:r>
            <a:r>
              <a:rPr lang="he-IL" dirty="0" err="1"/>
              <a:t>טאבלט</a:t>
            </a:r>
            <a:r>
              <a:rPr lang="he-IL" dirty="0"/>
              <a:t> או המחשב האישי. ניתן להשתמש בסביבות אופק וכותר (רק דרך מחשב נייד, אופק וכותר לא עובדים טוב </a:t>
            </a:r>
            <a:r>
              <a:rPr lang="he-IL" dirty="0" err="1"/>
              <a:t>בטאבלט</a:t>
            </a:r>
            <a:r>
              <a:rPr lang="he-IL" dirty="0"/>
              <a:t>/ נייד).</a:t>
            </a:r>
          </a:p>
          <a:p>
            <a:pPr marL="158750" lvl="0" indent="0" algn="r" rtl="1">
              <a:buNone/>
            </a:pPr>
            <a:r>
              <a:rPr lang="he-IL" dirty="0"/>
              <a:t>*הקפידו לתת לתלמידים הנחיות מדויקות לביצוע התרגול ברמת התוכן וברמה הטכנית, וכן</a:t>
            </a:r>
            <a:r>
              <a:rPr lang="he-IL" baseline="0" dirty="0"/>
              <a:t> </a:t>
            </a:r>
            <a:r>
              <a:rPr lang="he-IL" dirty="0"/>
              <a:t>זמנים מדויקים לתרגול. </a:t>
            </a:r>
          </a:p>
          <a:p>
            <a:pPr marL="158750" lvl="0" indent="0" algn="r" rtl="1">
              <a:buNone/>
            </a:pPr>
            <a:r>
              <a:rPr lang="he-IL" dirty="0"/>
              <a:t>*ניתן להטמיע בתוך המצגת צילומי מסך ולהסביר בעל פה מה נדרש מהם לבצע. </a:t>
            </a: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47</a:t>
            </a:fld>
            <a:endParaRPr lang="en-IL"/>
          </a:p>
        </p:txBody>
      </p:sp>
    </p:spTree>
    <p:extLst>
      <p:ext uri="{BB962C8B-B14F-4D97-AF65-F5344CB8AC3E}">
        <p14:creationId xmlns:p14="http://schemas.microsoft.com/office/powerpoint/2010/main" val="3980296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15 דקות</a:t>
            </a:r>
          </a:p>
          <a:p>
            <a:pPr marL="0" lvl="0" indent="0" algn="r" rtl="1">
              <a:spcBef>
                <a:spcPts val="0"/>
              </a:spcBef>
              <a:spcAft>
                <a:spcPts val="0"/>
              </a:spcAft>
              <a:buNone/>
            </a:pPr>
            <a:endParaRPr lang="he-IL" b="1" dirty="0"/>
          </a:p>
          <a:p>
            <a:pPr marL="158750" indent="0" algn="r" rtl="1">
              <a:buNone/>
            </a:pPr>
            <a:r>
              <a:rPr lang="he-IL" dirty="0"/>
              <a:t>בשלב זה הסבירו לתלמידים את התרגול והיפרדו מהם. עם יציאת התלמידים לתרגול הסופי יסתיים שלב הצילום שלכם כמורים.</a:t>
            </a:r>
          </a:p>
          <a:p>
            <a:pPr lvl="0" algn="r" rtl="1"/>
            <a:endParaRPr lang="he-IL" dirty="0"/>
          </a:p>
          <a:p>
            <a:pPr marL="158750" lvl="0" indent="0" algn="r" rtl="1">
              <a:buNone/>
            </a:pPr>
            <a:r>
              <a:rPr lang="he-IL" b="1" dirty="0"/>
              <a:t>דגשים</a:t>
            </a:r>
            <a:r>
              <a:rPr lang="he-IL" dirty="0"/>
              <a:t>:</a:t>
            </a:r>
          </a:p>
          <a:p>
            <a:pPr marL="158750" lvl="0" indent="0" algn="r" rtl="1">
              <a:buNone/>
            </a:pPr>
            <a:r>
              <a:rPr lang="he-IL" dirty="0"/>
              <a:t>*התרגול יכול להתבצע במרחב הביתי תוך שימוש במשאבים מגוונים הנמצאים בבית, כגון כלי כתיבה, </a:t>
            </a:r>
            <a:r>
              <a:rPr lang="he-IL" dirty="0" err="1"/>
              <a:t>טאבלט</a:t>
            </a:r>
            <a:r>
              <a:rPr lang="he-IL" dirty="0"/>
              <a:t> או המחשב האישי. ניתן להשתמש בסביבות אופק וכותר (רק דרך מחשב נייד, אופק וכותר לא עובדים טוב </a:t>
            </a:r>
            <a:r>
              <a:rPr lang="he-IL" dirty="0" err="1"/>
              <a:t>בטאבלט</a:t>
            </a:r>
            <a:r>
              <a:rPr lang="he-IL" dirty="0"/>
              <a:t>/ נייד).</a:t>
            </a:r>
          </a:p>
          <a:p>
            <a:pPr marL="158750" lvl="0" indent="0" algn="r" rtl="1">
              <a:buNone/>
            </a:pPr>
            <a:r>
              <a:rPr lang="he-IL" dirty="0"/>
              <a:t>*הקפידו לתת לתלמידים הנחיות מדויקות לביצוע התרגול ברמת התוכן וברמה הטכנית, וכן</a:t>
            </a:r>
            <a:r>
              <a:rPr lang="he-IL" baseline="0" dirty="0"/>
              <a:t> </a:t>
            </a:r>
            <a:r>
              <a:rPr lang="he-IL" dirty="0"/>
              <a:t>זמנים מדויקים לתרגול. </a:t>
            </a:r>
          </a:p>
          <a:p>
            <a:pPr marL="158750" lvl="0" indent="0" algn="r" rtl="1">
              <a:buNone/>
            </a:pPr>
            <a:r>
              <a:rPr lang="he-IL" dirty="0"/>
              <a:t>*ניתן להטמיע בתוך המצגת צילומי מסך ולהסביר בעל פה מה נדרש מהם לבצע. </a:t>
            </a: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48</a:t>
            </a:fld>
            <a:endParaRPr lang="en-IL"/>
          </a:p>
        </p:txBody>
      </p:sp>
    </p:spTree>
    <p:extLst>
      <p:ext uri="{BB962C8B-B14F-4D97-AF65-F5344CB8AC3E}">
        <p14:creationId xmlns:p14="http://schemas.microsoft.com/office/powerpoint/2010/main" val="1417239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15 דקות</a:t>
            </a:r>
          </a:p>
          <a:p>
            <a:pPr marL="0" lvl="0" indent="0" algn="r" rtl="1">
              <a:spcBef>
                <a:spcPts val="0"/>
              </a:spcBef>
              <a:spcAft>
                <a:spcPts val="0"/>
              </a:spcAft>
              <a:buNone/>
            </a:pPr>
            <a:endParaRPr lang="he-IL" b="1" dirty="0"/>
          </a:p>
          <a:p>
            <a:pPr marL="158750" indent="0" algn="r" rtl="1">
              <a:buNone/>
            </a:pPr>
            <a:r>
              <a:rPr lang="he-IL" dirty="0"/>
              <a:t>בשלב זה הסבירו לתלמידים את התרגול והיפרדו מהם. עם יציאת התלמידים לתרגול הסופי יסתיים שלב הצילום שלכם כמורים.</a:t>
            </a:r>
          </a:p>
          <a:p>
            <a:pPr lvl="0" algn="r" rtl="1"/>
            <a:endParaRPr lang="he-IL" dirty="0"/>
          </a:p>
          <a:p>
            <a:pPr marL="158750" lvl="0" indent="0" algn="r" rtl="1">
              <a:buNone/>
            </a:pPr>
            <a:r>
              <a:rPr lang="he-IL" b="1" dirty="0"/>
              <a:t>דגשים</a:t>
            </a:r>
            <a:r>
              <a:rPr lang="he-IL" dirty="0"/>
              <a:t>:</a:t>
            </a:r>
          </a:p>
          <a:p>
            <a:pPr marL="158750" lvl="0" indent="0" algn="r" rtl="1">
              <a:buNone/>
            </a:pPr>
            <a:r>
              <a:rPr lang="he-IL" dirty="0"/>
              <a:t>*התרגול יכול להתבצע במרחב הביתי תוך שימוש במשאבים מגוונים הנמצאים בבית, כגון כלי כתיבה, </a:t>
            </a:r>
            <a:r>
              <a:rPr lang="he-IL" dirty="0" err="1"/>
              <a:t>טאבלט</a:t>
            </a:r>
            <a:r>
              <a:rPr lang="he-IL" dirty="0"/>
              <a:t> או המחשב האישי. ניתן להשתמש בסביבות אופק וכותר (רק דרך מחשב נייד, אופק וכותר לא עובדים טוב </a:t>
            </a:r>
            <a:r>
              <a:rPr lang="he-IL" dirty="0" err="1"/>
              <a:t>בטאבלט</a:t>
            </a:r>
            <a:r>
              <a:rPr lang="he-IL" dirty="0"/>
              <a:t>/ נייד).</a:t>
            </a:r>
          </a:p>
          <a:p>
            <a:pPr marL="158750" lvl="0" indent="0" algn="r" rtl="1">
              <a:buNone/>
            </a:pPr>
            <a:r>
              <a:rPr lang="he-IL" dirty="0"/>
              <a:t>*הקפידו לתת לתלמידים הנחיות מדויקות לביצוע התרגול ברמת התוכן וברמה הטכנית, וכן</a:t>
            </a:r>
            <a:r>
              <a:rPr lang="he-IL" baseline="0" dirty="0"/>
              <a:t> </a:t>
            </a:r>
            <a:r>
              <a:rPr lang="he-IL" dirty="0"/>
              <a:t>זמנים מדויקים לתרגול. </a:t>
            </a:r>
          </a:p>
          <a:p>
            <a:pPr marL="158750" lvl="0" indent="0" algn="r" rtl="1">
              <a:buNone/>
            </a:pPr>
            <a:r>
              <a:rPr lang="he-IL" dirty="0"/>
              <a:t>*ניתן להטמיע בתוך המצגת צילומי מסך ולהסביר בעל פה מה נדרש מהם לבצע. </a:t>
            </a: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54</a:t>
            </a:fld>
            <a:endParaRPr lang="en-IL"/>
          </a:p>
        </p:txBody>
      </p:sp>
    </p:spTree>
    <p:extLst>
      <p:ext uri="{BB962C8B-B14F-4D97-AF65-F5344CB8AC3E}">
        <p14:creationId xmlns:p14="http://schemas.microsoft.com/office/powerpoint/2010/main" val="3685968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15 דקות</a:t>
            </a:r>
          </a:p>
          <a:p>
            <a:pPr marL="0" lvl="0" indent="0" algn="r" rtl="1">
              <a:spcBef>
                <a:spcPts val="0"/>
              </a:spcBef>
              <a:spcAft>
                <a:spcPts val="0"/>
              </a:spcAft>
              <a:buNone/>
            </a:pPr>
            <a:endParaRPr lang="he-IL" b="1" dirty="0"/>
          </a:p>
          <a:p>
            <a:pPr marL="158750" indent="0" algn="r" rtl="1">
              <a:buNone/>
            </a:pPr>
            <a:r>
              <a:rPr lang="he-IL" dirty="0"/>
              <a:t>בשלב זה הסבירו לתלמידים את התרגול והיפרדו מהם. עם יציאת התלמידים לתרגול הסופי יסתיים שלב הצילום שלכם כמורים.</a:t>
            </a:r>
          </a:p>
          <a:p>
            <a:pPr lvl="0" algn="r" rtl="1"/>
            <a:endParaRPr lang="he-IL" dirty="0"/>
          </a:p>
          <a:p>
            <a:pPr marL="158750" lvl="0" indent="0" algn="r" rtl="1">
              <a:buNone/>
            </a:pPr>
            <a:r>
              <a:rPr lang="he-IL" b="1" dirty="0"/>
              <a:t>דגשים</a:t>
            </a:r>
            <a:r>
              <a:rPr lang="he-IL" dirty="0"/>
              <a:t>:</a:t>
            </a:r>
          </a:p>
          <a:p>
            <a:pPr marL="158750" lvl="0" indent="0" algn="r" rtl="1">
              <a:buNone/>
            </a:pPr>
            <a:r>
              <a:rPr lang="he-IL" dirty="0"/>
              <a:t>*התרגול יכול להתבצע במרחב הביתי תוך שימוש במשאבים מגוונים הנמצאים בבית, כגון כלי כתיבה, </a:t>
            </a:r>
            <a:r>
              <a:rPr lang="he-IL" dirty="0" err="1"/>
              <a:t>טאבלט</a:t>
            </a:r>
            <a:r>
              <a:rPr lang="he-IL" dirty="0"/>
              <a:t> או המחשב האישי. ניתן להשתמש בסביבות אופק וכותר (רק דרך מחשב נייד, אופק וכותר לא עובדים טוב </a:t>
            </a:r>
            <a:r>
              <a:rPr lang="he-IL" dirty="0" err="1"/>
              <a:t>בטאבלט</a:t>
            </a:r>
            <a:r>
              <a:rPr lang="he-IL" dirty="0"/>
              <a:t>/ נייד).</a:t>
            </a:r>
          </a:p>
          <a:p>
            <a:pPr marL="158750" lvl="0" indent="0" algn="r" rtl="1">
              <a:buNone/>
            </a:pPr>
            <a:r>
              <a:rPr lang="he-IL" dirty="0"/>
              <a:t>*הקפידו לתת לתלמידים הנחיות מדויקות לביצוע התרגול ברמת התוכן וברמה הטכנית, וכן</a:t>
            </a:r>
            <a:r>
              <a:rPr lang="he-IL" baseline="0" dirty="0"/>
              <a:t> </a:t>
            </a:r>
            <a:r>
              <a:rPr lang="he-IL" dirty="0"/>
              <a:t>זמנים מדויקים לתרגול. </a:t>
            </a:r>
          </a:p>
          <a:p>
            <a:pPr marL="158750" lvl="0" indent="0" algn="r" rtl="1">
              <a:buNone/>
            </a:pPr>
            <a:r>
              <a:rPr lang="he-IL" dirty="0"/>
              <a:t>*ניתן להטמיע בתוך המצגת צילומי מסך ולהסביר בעל פה מה נדרש מהם לבצע. </a:t>
            </a: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55</a:t>
            </a:fld>
            <a:endParaRPr lang="en-IL"/>
          </a:p>
        </p:txBody>
      </p:sp>
    </p:spTree>
    <p:extLst>
      <p:ext uri="{BB962C8B-B14F-4D97-AF65-F5344CB8AC3E}">
        <p14:creationId xmlns:p14="http://schemas.microsoft.com/office/powerpoint/2010/main" val="396732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15 דקות</a:t>
            </a:r>
          </a:p>
          <a:p>
            <a:pPr marL="0" lvl="0" indent="0" algn="r" rtl="1">
              <a:spcBef>
                <a:spcPts val="0"/>
              </a:spcBef>
              <a:spcAft>
                <a:spcPts val="0"/>
              </a:spcAft>
              <a:buNone/>
            </a:pPr>
            <a:endParaRPr lang="he-IL" b="1" dirty="0"/>
          </a:p>
          <a:p>
            <a:pPr marL="158750" indent="0" algn="r" rtl="1">
              <a:buNone/>
            </a:pPr>
            <a:r>
              <a:rPr lang="he-IL" dirty="0"/>
              <a:t>בשלב זה הסבירו לתלמידים את התרגול והיפרדו מהם. עם יציאת התלמידים לתרגול הסופי יסתיים שלב הצילום שלכם כמורים.</a:t>
            </a:r>
          </a:p>
          <a:p>
            <a:pPr lvl="0" algn="r" rtl="1"/>
            <a:endParaRPr lang="he-IL" dirty="0"/>
          </a:p>
          <a:p>
            <a:pPr marL="158750" lvl="0" indent="0" algn="r" rtl="1">
              <a:buNone/>
            </a:pPr>
            <a:r>
              <a:rPr lang="he-IL" b="1" dirty="0"/>
              <a:t>דגשים</a:t>
            </a:r>
            <a:r>
              <a:rPr lang="he-IL" dirty="0"/>
              <a:t>:</a:t>
            </a:r>
          </a:p>
          <a:p>
            <a:pPr marL="158750" lvl="0" indent="0" algn="r" rtl="1">
              <a:buNone/>
            </a:pPr>
            <a:r>
              <a:rPr lang="he-IL" dirty="0"/>
              <a:t>*התרגול יכול להתבצע במרחב הביתי תוך שימוש במשאבים מגוונים הנמצאים בבית, כגון כלי כתיבה, </a:t>
            </a:r>
            <a:r>
              <a:rPr lang="he-IL" dirty="0" err="1"/>
              <a:t>טאבלט</a:t>
            </a:r>
            <a:r>
              <a:rPr lang="he-IL" dirty="0"/>
              <a:t> או המחשב האישי. ניתן להשתמש בסביבות אופק וכותר (רק דרך מחשב נייד, אופק וכותר לא עובדים טוב </a:t>
            </a:r>
            <a:r>
              <a:rPr lang="he-IL" dirty="0" err="1"/>
              <a:t>בטאבלט</a:t>
            </a:r>
            <a:r>
              <a:rPr lang="he-IL" dirty="0"/>
              <a:t>/ נייד).</a:t>
            </a:r>
          </a:p>
          <a:p>
            <a:pPr marL="158750" lvl="0" indent="0" algn="r" rtl="1">
              <a:buNone/>
            </a:pPr>
            <a:r>
              <a:rPr lang="he-IL" dirty="0"/>
              <a:t>*הקפידו לתת לתלמידים הנחיות מדויקות לביצוע התרגול ברמת התוכן וברמה הטכנית, וכן</a:t>
            </a:r>
            <a:r>
              <a:rPr lang="he-IL" baseline="0" dirty="0"/>
              <a:t> </a:t>
            </a:r>
            <a:r>
              <a:rPr lang="he-IL" dirty="0"/>
              <a:t>זמנים מדויקים לתרגול. </a:t>
            </a:r>
          </a:p>
          <a:p>
            <a:pPr marL="158750" lvl="0" indent="0" algn="r" rtl="1">
              <a:buNone/>
            </a:pPr>
            <a:r>
              <a:rPr lang="he-IL" dirty="0"/>
              <a:t>*ניתן להטמיע בתוך המצגת צילומי מסך ולהסביר בעל פה מה נדרש מהם לבצע. </a:t>
            </a: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60</a:t>
            </a:fld>
            <a:endParaRPr lang="en-IL"/>
          </a:p>
        </p:txBody>
      </p:sp>
    </p:spTree>
    <p:extLst>
      <p:ext uri="{BB962C8B-B14F-4D97-AF65-F5344CB8AC3E}">
        <p14:creationId xmlns:p14="http://schemas.microsoft.com/office/powerpoint/2010/main" val="2574561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15 דקות</a:t>
            </a:r>
          </a:p>
          <a:p>
            <a:pPr marL="0" lvl="0" indent="0" algn="r" rtl="1">
              <a:spcBef>
                <a:spcPts val="0"/>
              </a:spcBef>
              <a:spcAft>
                <a:spcPts val="0"/>
              </a:spcAft>
              <a:buNone/>
            </a:pPr>
            <a:endParaRPr lang="he-IL" b="1" dirty="0"/>
          </a:p>
          <a:p>
            <a:pPr marL="158750" indent="0" algn="r" rtl="1">
              <a:buNone/>
            </a:pPr>
            <a:r>
              <a:rPr lang="he-IL" dirty="0"/>
              <a:t>בשלב זה הסבירו לתלמידים את התרגול והיפרדו מהם. עם יציאת התלמידים לתרגול הסופי יסתיים שלב הצילום שלכם כמורים.</a:t>
            </a:r>
          </a:p>
          <a:p>
            <a:pPr lvl="0" algn="r" rtl="1"/>
            <a:endParaRPr lang="he-IL" dirty="0"/>
          </a:p>
          <a:p>
            <a:pPr marL="158750" lvl="0" indent="0" algn="r" rtl="1">
              <a:buNone/>
            </a:pPr>
            <a:r>
              <a:rPr lang="he-IL" b="1" dirty="0"/>
              <a:t>דגשים</a:t>
            </a:r>
            <a:r>
              <a:rPr lang="he-IL" dirty="0"/>
              <a:t>:</a:t>
            </a:r>
          </a:p>
          <a:p>
            <a:pPr marL="158750" lvl="0" indent="0" algn="r" rtl="1">
              <a:buNone/>
            </a:pPr>
            <a:r>
              <a:rPr lang="he-IL" dirty="0"/>
              <a:t>*התרגול יכול להתבצע במרחב הביתי תוך שימוש במשאבים מגוונים הנמצאים בבית, כגון כלי כתיבה, </a:t>
            </a:r>
            <a:r>
              <a:rPr lang="he-IL" dirty="0" err="1"/>
              <a:t>טאבלט</a:t>
            </a:r>
            <a:r>
              <a:rPr lang="he-IL" dirty="0"/>
              <a:t> או המחשב האישי. ניתן להשתמש בסביבות אופק וכותר (רק דרך מחשב נייד, אופק וכותר לא עובדים טוב </a:t>
            </a:r>
            <a:r>
              <a:rPr lang="he-IL" dirty="0" err="1"/>
              <a:t>בטאבלט</a:t>
            </a:r>
            <a:r>
              <a:rPr lang="he-IL" dirty="0"/>
              <a:t>/ נייד).</a:t>
            </a:r>
          </a:p>
          <a:p>
            <a:pPr marL="158750" lvl="0" indent="0" algn="r" rtl="1">
              <a:buNone/>
            </a:pPr>
            <a:r>
              <a:rPr lang="he-IL" dirty="0"/>
              <a:t>*הקפידו לתת לתלמידים הנחיות מדויקות לביצוע התרגול ברמת התוכן וברמה הטכנית, וכן</a:t>
            </a:r>
            <a:r>
              <a:rPr lang="he-IL" baseline="0" dirty="0"/>
              <a:t> </a:t>
            </a:r>
            <a:r>
              <a:rPr lang="he-IL" dirty="0"/>
              <a:t>זמנים מדויקים לתרגול. </a:t>
            </a:r>
          </a:p>
          <a:p>
            <a:pPr marL="158750" lvl="0" indent="0" algn="r" rtl="1">
              <a:buNone/>
            </a:pPr>
            <a:r>
              <a:rPr lang="he-IL" dirty="0"/>
              <a:t>*ניתן להטמיע בתוך המצגת צילומי מסך ולהסביר בעל פה מה נדרש מהם לבצע. </a:t>
            </a: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61</a:t>
            </a:fld>
            <a:endParaRPr lang="en-IL"/>
          </a:p>
        </p:txBody>
      </p:sp>
    </p:spTree>
    <p:extLst>
      <p:ext uri="{BB962C8B-B14F-4D97-AF65-F5344CB8AC3E}">
        <p14:creationId xmlns:p14="http://schemas.microsoft.com/office/powerpoint/2010/main" val="2630144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עד 2 דקות</a:t>
            </a:r>
            <a:endParaRPr b="0"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x-none" dirty="0"/>
              <a:t>שלב זה</a:t>
            </a:r>
            <a:r>
              <a:rPr lang="x-none" dirty="0">
                <a:solidFill>
                  <a:schemeClr val="dk1"/>
                </a:solidFill>
              </a:rPr>
              <a:t> ייצור חיבור קוגניטיבי ורלוונטיות בין הנושא הנלמד לידע הקודם של הלומדים.</a:t>
            </a:r>
            <a:endParaRPr dirty="0"/>
          </a:p>
          <a:p>
            <a:pPr marL="0" lvl="0" indent="0" algn="r" rtl="1">
              <a:lnSpc>
                <a:spcPct val="115000"/>
              </a:lnSpc>
              <a:spcBef>
                <a:spcPts val="1200"/>
              </a:spcBef>
              <a:spcAft>
                <a:spcPts val="0"/>
              </a:spcAft>
              <a:buClr>
                <a:schemeClr val="dk1"/>
              </a:buClr>
              <a:buSzPts val="1100"/>
              <a:buFont typeface="Arial"/>
              <a:buNone/>
            </a:pPr>
            <a:r>
              <a:rPr lang="x-none" dirty="0">
                <a:solidFill>
                  <a:schemeClr val="dk1"/>
                </a:solidFill>
              </a:rPr>
              <a:t>בכיתות נמוכות מומלץ שהחיבור יהיה מינורי וכללי. </a:t>
            </a:r>
            <a:br>
              <a:rPr lang="x-none" dirty="0">
                <a:solidFill>
                  <a:schemeClr val="dk1"/>
                </a:solidFill>
              </a:rPr>
            </a:br>
            <a:r>
              <a:rPr lang="x-none" dirty="0">
                <a:solidFill>
                  <a:schemeClr val="dk1"/>
                </a:solidFill>
              </a:rPr>
              <a:t>אם הועברו כבר שיעורים במקצוע, כדאי לחבר לידע שהועבר בשיעור הקודם.</a:t>
            </a:r>
            <a:endParaRPr dirty="0"/>
          </a:p>
          <a:p>
            <a:pPr marL="158750" lvl="0" indent="0" algn="r" rtl="1">
              <a:spcBef>
                <a:spcPts val="1200"/>
              </a:spcBef>
              <a:spcAft>
                <a:spcPts val="0"/>
              </a:spcAft>
              <a:buClr>
                <a:srgbClr val="FF0000"/>
              </a:buClr>
              <a:buSzPts val="1200"/>
              <a:buFont typeface="Calibri"/>
              <a:buNone/>
            </a:pPr>
            <a:r>
              <a:rPr lang="x-none" dirty="0">
                <a:solidFill>
                  <a:srgbClr val="FF0000"/>
                </a:solidFill>
              </a:rPr>
              <a:t>דוגמה לטקסט שייאמר בעל פה: </a:t>
            </a:r>
            <a:endParaRPr dirty="0"/>
          </a:p>
          <a:p>
            <a:pPr marL="158750" lvl="0" indent="0" algn="r" rtl="1">
              <a:spcBef>
                <a:spcPts val="0"/>
              </a:spcBef>
              <a:spcAft>
                <a:spcPts val="0"/>
              </a:spcAft>
              <a:buClr>
                <a:srgbClr val="FF0000"/>
              </a:buClr>
              <a:buSzPts val="1200"/>
              <a:buFont typeface="Calibri"/>
              <a:buNone/>
            </a:pPr>
            <a:r>
              <a:rPr lang="x-none" dirty="0">
                <a:solidFill>
                  <a:srgbClr val="FF0000"/>
                </a:solidFill>
              </a:rPr>
              <a:t>"יצא לכם לפגוש סיטואציה שבה... / בשיעורים הקודמים למדנו על… והיום נמשיך עם... / </a:t>
            </a:r>
            <a:endParaRPr dirty="0"/>
          </a:p>
          <a:p>
            <a:pPr marL="158750" lvl="0" indent="0" algn="r" rtl="1">
              <a:spcBef>
                <a:spcPts val="0"/>
              </a:spcBef>
              <a:spcAft>
                <a:spcPts val="0"/>
              </a:spcAft>
              <a:buClr>
                <a:srgbClr val="FF0000"/>
              </a:buClr>
              <a:buSzPts val="1200"/>
              <a:buFont typeface="Calibri"/>
              <a:buNone/>
            </a:pPr>
            <a:r>
              <a:rPr lang="x-none" dirty="0">
                <a:solidFill>
                  <a:srgbClr val="FF0000"/>
                </a:solidFill>
              </a:rPr>
              <a:t>יכול להיות שבבית הספר כבר עסקתם בנושא זה, וגם אם לא, לא נורא, זו ההזדמנות להכיר/להעמיק..."</a:t>
            </a:r>
            <a:endParaRPr dirty="0"/>
          </a:p>
          <a:p>
            <a:pPr marL="0" lvl="0" indent="0" algn="r" rtl="1">
              <a:spcBef>
                <a:spcPts val="0"/>
              </a:spcBef>
              <a:spcAft>
                <a:spcPts val="0"/>
              </a:spcAft>
              <a:buClr>
                <a:schemeClr val="dk1"/>
              </a:buClr>
              <a:buSzPts val="1200"/>
              <a:buFont typeface="Calibri"/>
              <a:buNone/>
            </a:pP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66</a:t>
            </a:fld>
            <a:endParaRPr/>
          </a:p>
        </p:txBody>
      </p:sp>
    </p:spTree>
    <p:extLst>
      <p:ext uri="{BB962C8B-B14F-4D97-AF65-F5344CB8AC3E}">
        <p14:creationId xmlns:p14="http://schemas.microsoft.com/office/powerpoint/2010/main" val="4108505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a:buNone/>
            </a:pPr>
            <a:r>
              <a:rPr lang="he-IL" sz="1200" dirty="0">
                <a:solidFill>
                  <a:schemeClr val="tx1"/>
                </a:solidFill>
              </a:rPr>
              <a:t>הציגו את עצמכם ואת מהלך השיעור:</a:t>
            </a:r>
          </a:p>
          <a:p>
            <a:pPr marL="158750" indent="0" algn="r" rtl="1">
              <a:buNone/>
            </a:pPr>
            <a:endParaRPr lang="he-IL" sz="1200" dirty="0">
              <a:solidFill>
                <a:schemeClr val="tx1"/>
              </a:solidFill>
            </a:endParaRPr>
          </a:p>
          <a:p>
            <a:pPr marL="158750" indent="0" algn="r" rtl="1" fontAlgn="base">
              <a:buNone/>
            </a:pPr>
            <a:r>
              <a:rPr lang="he-IL" sz="1200" dirty="0">
                <a:solidFill>
                  <a:schemeClr val="tx1"/>
                </a:solidFill>
              </a:rPr>
              <a:t>מוזמנים לפנות בצורה אישית לתלמידים:</a:t>
            </a:r>
            <a:r>
              <a:rPr lang="he-IL" sz="1200" dirty="0"/>
              <a:t/>
            </a:r>
            <a:br>
              <a:rPr lang="he-IL" sz="1200" dirty="0"/>
            </a:br>
            <a:r>
              <a:rPr lang="he-IL" sz="1200" dirty="0">
                <a:solidFill>
                  <a:schemeClr val="accent1">
                    <a:lumMod val="75000"/>
                  </a:schemeClr>
                </a:solidFill>
              </a:rPr>
              <a:t>דוגמה לטקסט שייאמר בעל פה: "שלום, שמי___. אני מורה ל____ ממקום בארץ____. מה שלומכם? אני שמח/ה שהצטרפתם אליי", </a:t>
            </a:r>
            <a:r>
              <a:rPr lang="he-IL" sz="1200" dirty="0" err="1">
                <a:solidFill>
                  <a:schemeClr val="accent1">
                    <a:lumMod val="75000"/>
                  </a:schemeClr>
                </a:solidFill>
              </a:rPr>
              <a:t>וכו</a:t>
            </a:r>
            <a:r>
              <a:rPr lang="he-IL" sz="1200" dirty="0">
                <a:solidFill>
                  <a:schemeClr val="accent1">
                    <a:lumMod val="75000"/>
                  </a:schemeClr>
                </a:solidFill>
              </a:rPr>
              <a:t>'.</a:t>
            </a:r>
          </a:p>
          <a:p>
            <a:pPr marL="158750" indent="0" algn="r" rtl="1" fontAlgn="base">
              <a:buNone/>
            </a:pPr>
            <a:endParaRPr lang="he-IL" sz="1200" dirty="0">
              <a:solidFill>
                <a:schemeClr val="tx1"/>
              </a:solidFill>
            </a:endParaRPr>
          </a:p>
          <a:p>
            <a:pPr marL="158750" indent="0" algn="r" rtl="1" fontAlgn="base">
              <a:buNone/>
            </a:pPr>
            <a:r>
              <a:rPr lang="he-IL" sz="1200" dirty="0">
                <a:solidFill>
                  <a:schemeClr val="tx1"/>
                </a:solidFill>
              </a:rPr>
              <a:t>נושא השיעור ומה מטרתו:</a:t>
            </a:r>
            <a:br>
              <a:rPr lang="he-IL" sz="1200" dirty="0">
                <a:solidFill>
                  <a:schemeClr val="tx1"/>
                </a:solidFill>
              </a:rPr>
            </a:br>
            <a:r>
              <a:rPr lang="he-IL" sz="1200" dirty="0">
                <a:solidFill>
                  <a:schemeClr val="accent1">
                    <a:lumMod val="75000"/>
                  </a:schemeClr>
                </a:solidFill>
              </a:rPr>
              <a:t>דוגמה לטקסט שייאמר בעל פה: "בשיעור הזה נלמד על_________. הצטרפו אליי ויהיה לנו כיף. מוכנים? מתחילים!"</a:t>
            </a:r>
          </a:p>
          <a:p>
            <a:pPr marL="0" lvl="0" indent="0" algn="r" rtl="1">
              <a:spcBef>
                <a:spcPts val="0"/>
              </a:spcBef>
              <a:spcAft>
                <a:spcPts val="0"/>
              </a:spcAft>
              <a:buNone/>
            </a:pPr>
            <a:endParaRPr lang="he-IL" sz="1200" b="1" dirty="0"/>
          </a:p>
          <a:p>
            <a:pPr marL="133350" lvl="0" algn="r" rtl="1">
              <a:lnSpc>
                <a:spcPct val="115000"/>
              </a:lnSpc>
              <a:spcBef>
                <a:spcPts val="80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נתחיל ב….  (שלב פתיח השיעור)</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נמשיך בלגלות (שלב הלימוד / הקניה - כתבו כאן שאלה מסקרנת שתיתן מענה על מטרת השיעור)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נתנסה ב… (שלב התרגול / התנסות)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נסכם  (שלב סיכום השיעור)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עד 2 דקות</a:t>
            </a:r>
            <a:endParaRPr b="0"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x-none" dirty="0"/>
              <a:t>שלב זה</a:t>
            </a:r>
            <a:r>
              <a:rPr lang="x-none" dirty="0">
                <a:solidFill>
                  <a:schemeClr val="dk1"/>
                </a:solidFill>
              </a:rPr>
              <a:t> ייצור חיבור קוגניטיבי ורלוונטיות בין הנושא הנלמד לידע הקודם של הלומדים.</a:t>
            </a:r>
            <a:endParaRPr dirty="0"/>
          </a:p>
          <a:p>
            <a:pPr marL="0" lvl="0" indent="0" algn="r" rtl="1">
              <a:lnSpc>
                <a:spcPct val="115000"/>
              </a:lnSpc>
              <a:spcBef>
                <a:spcPts val="1200"/>
              </a:spcBef>
              <a:spcAft>
                <a:spcPts val="0"/>
              </a:spcAft>
              <a:buClr>
                <a:schemeClr val="dk1"/>
              </a:buClr>
              <a:buSzPts val="1100"/>
              <a:buFont typeface="Arial"/>
              <a:buNone/>
            </a:pPr>
            <a:r>
              <a:rPr lang="x-none" dirty="0">
                <a:solidFill>
                  <a:schemeClr val="dk1"/>
                </a:solidFill>
              </a:rPr>
              <a:t>בכיתות נמוכות מומלץ שהחיבור יהיה מינורי וכללי. </a:t>
            </a:r>
            <a:br>
              <a:rPr lang="x-none" dirty="0">
                <a:solidFill>
                  <a:schemeClr val="dk1"/>
                </a:solidFill>
              </a:rPr>
            </a:br>
            <a:r>
              <a:rPr lang="x-none" dirty="0">
                <a:solidFill>
                  <a:schemeClr val="dk1"/>
                </a:solidFill>
              </a:rPr>
              <a:t>אם הועברו כבר שיעורים במקצוע, כדאי לחבר לידע שהועבר בשיעור הקודם.</a:t>
            </a:r>
            <a:endParaRPr dirty="0"/>
          </a:p>
          <a:p>
            <a:pPr marL="158750" lvl="0" indent="0" algn="r" rtl="1">
              <a:spcBef>
                <a:spcPts val="1200"/>
              </a:spcBef>
              <a:spcAft>
                <a:spcPts val="0"/>
              </a:spcAft>
              <a:buClr>
                <a:srgbClr val="FF0000"/>
              </a:buClr>
              <a:buSzPts val="1200"/>
              <a:buFont typeface="Calibri"/>
              <a:buNone/>
            </a:pPr>
            <a:r>
              <a:rPr lang="x-none" dirty="0">
                <a:solidFill>
                  <a:srgbClr val="FF0000"/>
                </a:solidFill>
              </a:rPr>
              <a:t>דוגמה לטקסט שייאמר בעל פה: </a:t>
            </a:r>
            <a:endParaRPr dirty="0"/>
          </a:p>
          <a:p>
            <a:pPr marL="158750" lvl="0" indent="0" algn="r" rtl="1">
              <a:spcBef>
                <a:spcPts val="0"/>
              </a:spcBef>
              <a:spcAft>
                <a:spcPts val="0"/>
              </a:spcAft>
              <a:buClr>
                <a:srgbClr val="FF0000"/>
              </a:buClr>
              <a:buSzPts val="1200"/>
              <a:buFont typeface="Calibri"/>
              <a:buNone/>
            </a:pPr>
            <a:r>
              <a:rPr lang="x-none" dirty="0">
                <a:solidFill>
                  <a:srgbClr val="FF0000"/>
                </a:solidFill>
              </a:rPr>
              <a:t>"יצא לכם לפגוש סיטואציה שבה... / בשיעורים הקודמים למדנו על… והיום נמשיך עם... / </a:t>
            </a:r>
            <a:endParaRPr dirty="0"/>
          </a:p>
          <a:p>
            <a:pPr marL="158750" lvl="0" indent="0" algn="r" rtl="1">
              <a:spcBef>
                <a:spcPts val="0"/>
              </a:spcBef>
              <a:spcAft>
                <a:spcPts val="0"/>
              </a:spcAft>
              <a:buClr>
                <a:srgbClr val="FF0000"/>
              </a:buClr>
              <a:buSzPts val="1200"/>
              <a:buFont typeface="Calibri"/>
              <a:buNone/>
            </a:pPr>
            <a:r>
              <a:rPr lang="x-none" dirty="0">
                <a:solidFill>
                  <a:srgbClr val="FF0000"/>
                </a:solidFill>
              </a:rPr>
              <a:t>יכול להיות שבבית הספר כבר עסקתם בנושא זה, וגם אם לא, לא נורא, זו ההזדמנות להכיר/להעמיק..."</a:t>
            </a:r>
            <a:endParaRPr dirty="0"/>
          </a:p>
          <a:p>
            <a:pPr marL="0" lvl="0" indent="0" algn="r" rtl="1">
              <a:spcBef>
                <a:spcPts val="0"/>
              </a:spcBef>
              <a:spcAft>
                <a:spcPts val="0"/>
              </a:spcAft>
              <a:buClr>
                <a:schemeClr val="dk1"/>
              </a:buClr>
              <a:buSzPts val="1200"/>
              <a:buFont typeface="Calibri"/>
              <a:buNone/>
            </a:pP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67</a:t>
            </a:fld>
            <a:endParaRPr/>
          </a:p>
        </p:txBody>
      </p:sp>
    </p:spTree>
    <p:extLst>
      <p:ext uri="{BB962C8B-B14F-4D97-AF65-F5344CB8AC3E}">
        <p14:creationId xmlns:p14="http://schemas.microsoft.com/office/powerpoint/2010/main" val="2937535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עד 2 דקות</a:t>
            </a:r>
            <a:endParaRPr b="0"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x-none" dirty="0"/>
              <a:t>שלב זה</a:t>
            </a:r>
            <a:r>
              <a:rPr lang="x-none" dirty="0">
                <a:solidFill>
                  <a:schemeClr val="dk1"/>
                </a:solidFill>
              </a:rPr>
              <a:t> ייצור חיבור קוגניטיבי ורלוונטיות בין הנושא הנלמד לידע הקודם של הלומדים.</a:t>
            </a:r>
            <a:endParaRPr dirty="0"/>
          </a:p>
          <a:p>
            <a:pPr marL="0" lvl="0" indent="0" algn="r" rtl="1">
              <a:lnSpc>
                <a:spcPct val="115000"/>
              </a:lnSpc>
              <a:spcBef>
                <a:spcPts val="1200"/>
              </a:spcBef>
              <a:spcAft>
                <a:spcPts val="0"/>
              </a:spcAft>
              <a:buClr>
                <a:schemeClr val="dk1"/>
              </a:buClr>
              <a:buSzPts val="1100"/>
              <a:buFont typeface="Arial"/>
              <a:buNone/>
            </a:pPr>
            <a:r>
              <a:rPr lang="x-none" dirty="0">
                <a:solidFill>
                  <a:schemeClr val="dk1"/>
                </a:solidFill>
              </a:rPr>
              <a:t>בכיתות נמוכות מומלץ שהחיבור יהיה מינורי וכללי. </a:t>
            </a:r>
            <a:br>
              <a:rPr lang="x-none" dirty="0">
                <a:solidFill>
                  <a:schemeClr val="dk1"/>
                </a:solidFill>
              </a:rPr>
            </a:br>
            <a:r>
              <a:rPr lang="x-none" dirty="0">
                <a:solidFill>
                  <a:schemeClr val="dk1"/>
                </a:solidFill>
              </a:rPr>
              <a:t>אם הועברו כבר שיעורים במקצוע, כדאי לחבר לידע שהועבר בשיעור הקודם.</a:t>
            </a:r>
            <a:endParaRPr dirty="0"/>
          </a:p>
          <a:p>
            <a:pPr marL="158750" lvl="0" indent="0" algn="r" rtl="1">
              <a:spcBef>
                <a:spcPts val="1200"/>
              </a:spcBef>
              <a:spcAft>
                <a:spcPts val="0"/>
              </a:spcAft>
              <a:buClr>
                <a:srgbClr val="FF0000"/>
              </a:buClr>
              <a:buSzPts val="1200"/>
              <a:buFont typeface="Calibri"/>
              <a:buNone/>
            </a:pPr>
            <a:r>
              <a:rPr lang="x-none" dirty="0">
                <a:solidFill>
                  <a:srgbClr val="FF0000"/>
                </a:solidFill>
              </a:rPr>
              <a:t>דוגמה לטקסט שייאמר בעל פה: </a:t>
            </a:r>
            <a:endParaRPr dirty="0"/>
          </a:p>
          <a:p>
            <a:pPr marL="158750" lvl="0" indent="0" algn="r" rtl="1">
              <a:spcBef>
                <a:spcPts val="0"/>
              </a:spcBef>
              <a:spcAft>
                <a:spcPts val="0"/>
              </a:spcAft>
              <a:buClr>
                <a:srgbClr val="FF0000"/>
              </a:buClr>
              <a:buSzPts val="1200"/>
              <a:buFont typeface="Calibri"/>
              <a:buNone/>
            </a:pPr>
            <a:r>
              <a:rPr lang="x-none" dirty="0">
                <a:solidFill>
                  <a:srgbClr val="FF0000"/>
                </a:solidFill>
              </a:rPr>
              <a:t>"יצא לכם לפגוש סיטואציה שבה... / בשיעורים הקודמים למדנו על… והיום נמשיך עם... / </a:t>
            </a:r>
            <a:endParaRPr dirty="0"/>
          </a:p>
          <a:p>
            <a:pPr marL="158750" lvl="0" indent="0" algn="r" rtl="1">
              <a:spcBef>
                <a:spcPts val="0"/>
              </a:spcBef>
              <a:spcAft>
                <a:spcPts val="0"/>
              </a:spcAft>
              <a:buClr>
                <a:srgbClr val="FF0000"/>
              </a:buClr>
              <a:buSzPts val="1200"/>
              <a:buFont typeface="Calibri"/>
              <a:buNone/>
            </a:pPr>
            <a:r>
              <a:rPr lang="x-none" dirty="0">
                <a:solidFill>
                  <a:srgbClr val="FF0000"/>
                </a:solidFill>
              </a:rPr>
              <a:t>יכול להיות שבבית הספר כבר עסקתם בנושא זה, וגם אם לא, לא נורא, זו ההזדמנות להכיר/להעמיק..."</a:t>
            </a:r>
            <a:endParaRPr dirty="0"/>
          </a:p>
          <a:p>
            <a:pPr marL="0" lvl="0" indent="0" algn="r" rtl="1">
              <a:spcBef>
                <a:spcPts val="0"/>
              </a:spcBef>
              <a:spcAft>
                <a:spcPts val="0"/>
              </a:spcAft>
              <a:buClr>
                <a:schemeClr val="dk1"/>
              </a:buClr>
              <a:buSzPts val="1200"/>
              <a:buFont typeface="Calibri"/>
              <a:buNone/>
            </a:pP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68</a:t>
            </a:fld>
            <a:endParaRPr/>
          </a:p>
        </p:txBody>
      </p:sp>
    </p:spTree>
    <p:extLst>
      <p:ext uri="{BB962C8B-B14F-4D97-AF65-F5344CB8AC3E}">
        <p14:creationId xmlns:p14="http://schemas.microsoft.com/office/powerpoint/2010/main" val="3664134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עד 2 דקות</a:t>
            </a:r>
            <a:endParaRPr b="0"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x-none" dirty="0"/>
              <a:t>שלב זה</a:t>
            </a:r>
            <a:r>
              <a:rPr lang="x-none" dirty="0">
                <a:solidFill>
                  <a:schemeClr val="dk1"/>
                </a:solidFill>
              </a:rPr>
              <a:t> ייצור חיבור קוגניטיבי ורלוונטיות בין הנושא הנלמד לידע הקודם של הלומדים.</a:t>
            </a:r>
            <a:endParaRPr dirty="0"/>
          </a:p>
          <a:p>
            <a:pPr marL="0" lvl="0" indent="0" algn="r" rtl="1">
              <a:lnSpc>
                <a:spcPct val="115000"/>
              </a:lnSpc>
              <a:spcBef>
                <a:spcPts val="1200"/>
              </a:spcBef>
              <a:spcAft>
                <a:spcPts val="0"/>
              </a:spcAft>
              <a:buClr>
                <a:schemeClr val="dk1"/>
              </a:buClr>
              <a:buSzPts val="1100"/>
              <a:buFont typeface="Arial"/>
              <a:buNone/>
            </a:pPr>
            <a:r>
              <a:rPr lang="x-none" dirty="0">
                <a:solidFill>
                  <a:schemeClr val="dk1"/>
                </a:solidFill>
              </a:rPr>
              <a:t>בכיתות נמוכות מומלץ שהחיבור יהיה מינורי וכללי. </a:t>
            </a:r>
            <a:br>
              <a:rPr lang="x-none" dirty="0">
                <a:solidFill>
                  <a:schemeClr val="dk1"/>
                </a:solidFill>
              </a:rPr>
            </a:br>
            <a:r>
              <a:rPr lang="x-none" dirty="0">
                <a:solidFill>
                  <a:schemeClr val="dk1"/>
                </a:solidFill>
              </a:rPr>
              <a:t>אם הועברו כבר שיעורים במקצוע, כדאי לחבר לידע שהועבר בשיעור הקודם.</a:t>
            </a:r>
            <a:endParaRPr dirty="0"/>
          </a:p>
          <a:p>
            <a:pPr marL="158750" lvl="0" indent="0" algn="r" rtl="1">
              <a:spcBef>
                <a:spcPts val="1200"/>
              </a:spcBef>
              <a:spcAft>
                <a:spcPts val="0"/>
              </a:spcAft>
              <a:buClr>
                <a:srgbClr val="FF0000"/>
              </a:buClr>
              <a:buSzPts val="1200"/>
              <a:buFont typeface="Calibri"/>
              <a:buNone/>
            </a:pPr>
            <a:r>
              <a:rPr lang="x-none" dirty="0">
                <a:solidFill>
                  <a:srgbClr val="FF0000"/>
                </a:solidFill>
              </a:rPr>
              <a:t>דוגמה לטקסט שייאמר בעל פה: </a:t>
            </a:r>
            <a:endParaRPr dirty="0"/>
          </a:p>
          <a:p>
            <a:pPr marL="158750" lvl="0" indent="0" algn="r" rtl="1">
              <a:spcBef>
                <a:spcPts val="0"/>
              </a:spcBef>
              <a:spcAft>
                <a:spcPts val="0"/>
              </a:spcAft>
              <a:buClr>
                <a:srgbClr val="FF0000"/>
              </a:buClr>
              <a:buSzPts val="1200"/>
              <a:buFont typeface="Calibri"/>
              <a:buNone/>
            </a:pPr>
            <a:r>
              <a:rPr lang="x-none" dirty="0">
                <a:solidFill>
                  <a:srgbClr val="FF0000"/>
                </a:solidFill>
              </a:rPr>
              <a:t>"יצא לכם לפגוש סיטואציה שבה... / בשיעורים הקודמים למדנו על… והיום נמשיך עם... / </a:t>
            </a:r>
            <a:endParaRPr dirty="0"/>
          </a:p>
          <a:p>
            <a:pPr marL="158750" lvl="0" indent="0" algn="r" rtl="1">
              <a:spcBef>
                <a:spcPts val="0"/>
              </a:spcBef>
              <a:spcAft>
                <a:spcPts val="0"/>
              </a:spcAft>
              <a:buClr>
                <a:srgbClr val="FF0000"/>
              </a:buClr>
              <a:buSzPts val="1200"/>
              <a:buFont typeface="Calibri"/>
              <a:buNone/>
            </a:pPr>
            <a:r>
              <a:rPr lang="x-none" dirty="0">
                <a:solidFill>
                  <a:srgbClr val="FF0000"/>
                </a:solidFill>
              </a:rPr>
              <a:t>יכול להיות שבבית הספר כבר עסקתם בנושא זה, וגם אם לא, לא נורא, זו ההזדמנות להכיר/להעמיק..."</a:t>
            </a:r>
            <a:endParaRPr dirty="0"/>
          </a:p>
          <a:p>
            <a:pPr marL="0" lvl="0" indent="0" algn="r" rtl="1">
              <a:spcBef>
                <a:spcPts val="0"/>
              </a:spcBef>
              <a:spcAft>
                <a:spcPts val="0"/>
              </a:spcAft>
              <a:buClr>
                <a:schemeClr val="dk1"/>
              </a:buClr>
              <a:buSzPts val="1200"/>
              <a:buFont typeface="Calibri"/>
              <a:buNone/>
            </a:pP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69</a:t>
            </a:fld>
            <a:endParaRPr/>
          </a:p>
        </p:txBody>
      </p:sp>
    </p:spTree>
    <p:extLst>
      <p:ext uri="{BB962C8B-B14F-4D97-AF65-F5344CB8AC3E}">
        <p14:creationId xmlns:p14="http://schemas.microsoft.com/office/powerpoint/2010/main" val="1912373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03F965BA-DA3B-EB42-8F73-FDBE27A0A657}" type="slidenum">
              <a:rPr lang="x-none" smtClean="0"/>
              <a:t>71</a:t>
            </a:fld>
            <a:endParaRPr lang="x-none"/>
          </a:p>
        </p:txBody>
      </p:sp>
    </p:spTree>
    <p:extLst>
      <p:ext uri="{BB962C8B-B14F-4D97-AF65-F5344CB8AC3E}">
        <p14:creationId xmlns:p14="http://schemas.microsoft.com/office/powerpoint/2010/main" val="3327063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03F965BA-DA3B-EB42-8F73-FDBE27A0A657}" type="slidenum">
              <a:rPr lang="x-none" smtClean="0"/>
              <a:t>75</a:t>
            </a:fld>
            <a:endParaRPr lang="x-none"/>
          </a:p>
        </p:txBody>
      </p:sp>
    </p:spTree>
    <p:extLst>
      <p:ext uri="{BB962C8B-B14F-4D97-AF65-F5344CB8AC3E}">
        <p14:creationId xmlns:p14="http://schemas.microsoft.com/office/powerpoint/2010/main" val="2602308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x-none" b="1" dirty="0"/>
              <a:t>תרגול: </a:t>
            </a:r>
            <a:r>
              <a:rPr lang="x-none" dirty="0"/>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dirty="0"/>
          </a:p>
          <a:p>
            <a:pPr marL="0" lvl="0" indent="0" algn="r" rtl="1">
              <a:lnSpc>
                <a:spcPct val="115000"/>
              </a:lnSpc>
              <a:spcBef>
                <a:spcPts val="1200"/>
              </a:spcBef>
              <a:spcAft>
                <a:spcPts val="0"/>
              </a:spcAft>
              <a:buClr>
                <a:schemeClr val="dk1"/>
              </a:buClr>
              <a:buSzPts val="1100"/>
              <a:buFont typeface="Arial"/>
              <a:buNone/>
            </a:pPr>
            <a:endParaRPr b="1" dirty="0"/>
          </a:p>
          <a:p>
            <a:pPr marL="0" lvl="0" indent="0" algn="r" rtl="1">
              <a:lnSpc>
                <a:spcPct val="115000"/>
              </a:lnSpc>
              <a:spcBef>
                <a:spcPts val="1200"/>
              </a:spcBef>
              <a:spcAft>
                <a:spcPts val="0"/>
              </a:spcAft>
              <a:buClr>
                <a:schemeClr val="dk1"/>
              </a:buClr>
              <a:buSzPts val="1100"/>
              <a:buFont typeface="Arial"/>
              <a:buNone/>
            </a:pPr>
            <a:endParaRPr dirty="0"/>
          </a:p>
          <a:p>
            <a:pPr marL="0" lvl="0" indent="0" algn="r" rtl="1">
              <a:lnSpc>
                <a:spcPct val="115000"/>
              </a:lnSpc>
              <a:spcBef>
                <a:spcPts val="1200"/>
              </a:spcBef>
              <a:spcAft>
                <a:spcPts val="0"/>
              </a:spcAft>
              <a:buClr>
                <a:schemeClr val="dk1"/>
              </a:buClr>
              <a:buSzPts val="1100"/>
              <a:buFont typeface="Arial"/>
              <a:buNone/>
            </a:pPr>
            <a:r>
              <a:rPr lang="x-none" dirty="0"/>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dirty="0"/>
          </a:p>
          <a:p>
            <a:pPr marL="0" lvl="0" indent="0" algn="r" rtl="1">
              <a:lnSpc>
                <a:spcPct val="115000"/>
              </a:lnSpc>
              <a:spcBef>
                <a:spcPts val="1200"/>
              </a:spcBef>
              <a:spcAft>
                <a:spcPts val="0"/>
              </a:spcAft>
              <a:buClr>
                <a:schemeClr val="dk1"/>
              </a:buClr>
              <a:buSzPts val="1100"/>
              <a:buFont typeface="Arial"/>
              <a:buNone/>
            </a:pPr>
            <a:r>
              <a:rPr lang="x-none" dirty="0"/>
              <a:t>דוגמאות:</a:t>
            </a:r>
            <a:br>
              <a:rPr lang="x-none" dirty="0"/>
            </a:br>
            <a:r>
              <a:rPr lang="x-none" u="sng" dirty="0">
                <a:solidFill>
                  <a:schemeClr val="hlink"/>
                </a:solidFill>
                <a:hlinkClick r:id="rId3"/>
              </a:rPr>
              <a:t>https://www.youtube.com/watch?v=sGfdE0es80w</a:t>
            </a:r>
            <a:r>
              <a:rPr lang="x-none" dirty="0"/>
              <a:t>  תוכנית בישול לילדים. מדברים עם הילדים לאורך השיעור ושואלים אותם שאלות.</a:t>
            </a:r>
            <a:endParaRPr dirty="0"/>
          </a:p>
          <a:p>
            <a:pPr marL="0" lvl="0" indent="0" algn="r" rtl="1">
              <a:lnSpc>
                <a:spcPct val="115000"/>
              </a:lnSpc>
              <a:spcBef>
                <a:spcPts val="1200"/>
              </a:spcBef>
              <a:spcAft>
                <a:spcPts val="0"/>
              </a:spcAft>
              <a:buClr>
                <a:schemeClr val="dk1"/>
              </a:buClr>
              <a:buSzPts val="1100"/>
              <a:buFont typeface="Arial"/>
              <a:buNone/>
            </a:pPr>
            <a:r>
              <a:rPr lang="x-none" dirty="0"/>
              <a:t>art attack :  </a:t>
            </a:r>
            <a:r>
              <a:rPr lang="x-none" u="sng" dirty="0">
                <a:solidFill>
                  <a:schemeClr val="hlink"/>
                </a:solidFill>
                <a:hlinkClick r:id="rId4"/>
              </a:rPr>
              <a:t>https://www.youtube.com/watch?v=QX013_tz4rM</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110</a:t>
            </a:fld>
            <a:endParaRPr/>
          </a:p>
        </p:txBody>
      </p:sp>
    </p:spTree>
    <p:extLst>
      <p:ext uri="{BB962C8B-B14F-4D97-AF65-F5344CB8AC3E}">
        <p14:creationId xmlns:p14="http://schemas.microsoft.com/office/powerpoint/2010/main" val="412220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111</a:t>
            </a:fld>
            <a:endParaRPr/>
          </a:p>
        </p:txBody>
      </p:sp>
    </p:spTree>
    <p:extLst>
      <p:ext uri="{BB962C8B-B14F-4D97-AF65-F5344CB8AC3E}">
        <p14:creationId xmlns:p14="http://schemas.microsoft.com/office/powerpoint/2010/main" val="1363369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112</a:t>
            </a:fld>
            <a:endParaRPr/>
          </a:p>
        </p:txBody>
      </p:sp>
    </p:spTree>
    <p:extLst>
      <p:ext uri="{BB962C8B-B14F-4D97-AF65-F5344CB8AC3E}">
        <p14:creationId xmlns:p14="http://schemas.microsoft.com/office/powerpoint/2010/main" val="480400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113</a:t>
            </a:fld>
            <a:endParaRPr/>
          </a:p>
        </p:txBody>
      </p:sp>
    </p:spTree>
    <p:extLst>
      <p:ext uri="{BB962C8B-B14F-4D97-AF65-F5344CB8AC3E}">
        <p14:creationId xmlns:p14="http://schemas.microsoft.com/office/powerpoint/2010/main" val="3383952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114</a:t>
            </a:fld>
            <a:endParaRPr/>
          </a:p>
        </p:txBody>
      </p:sp>
    </p:spTree>
    <p:extLst>
      <p:ext uri="{BB962C8B-B14F-4D97-AF65-F5344CB8AC3E}">
        <p14:creationId xmlns:p14="http://schemas.microsoft.com/office/powerpoint/2010/main" val="2423513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למחוק</a:t>
            </a:r>
            <a:r>
              <a:rPr lang="he-IL" baseline="0" dirty="0"/>
              <a:t> שקופית זו אם אין בה צורך.</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sz="1200" b="1"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משך השקף: דקה</a:t>
            </a:r>
          </a:p>
          <a:p>
            <a:pPr marL="158750" indent="0" algn="r" rtl="1">
              <a:buNone/>
            </a:pPr>
            <a:endParaRPr lang="he-IL" sz="1200" dirty="0"/>
          </a:p>
          <a:p>
            <a:pPr marL="158750" indent="0" algn="r" rtl="1">
              <a:buNone/>
            </a:pPr>
            <a:r>
              <a:rPr lang="he-IL" sz="1200" dirty="0"/>
              <a:t>בשקף זה ודאו שכולם הצטיידו בעזרים הנדרשים (מומלץ שעזרים אלו יהיו גם אצלכם עבור הדגמה).</a:t>
            </a:r>
          </a:p>
          <a:p>
            <a:pPr marL="158750" indent="0" algn="r" rtl="1">
              <a:buNone/>
            </a:pPr>
            <a:r>
              <a:rPr lang="he-IL" sz="1200" dirty="0">
                <a:solidFill>
                  <a:srgbClr val="FF0000"/>
                </a:solidFill>
              </a:rPr>
              <a:t>מחקו את המיותר או הוסיפו במידת הצורך (הקפידו על זכויות היוצרים).</a:t>
            </a:r>
          </a:p>
          <a:p>
            <a:pPr marL="158750" indent="0" algn="r" rtl="1">
              <a:buNone/>
            </a:pPr>
            <a:endParaRPr lang="he-IL" sz="1200" dirty="0">
              <a:solidFill>
                <a:srgbClr val="FF0000"/>
              </a:solidFill>
            </a:endParaRPr>
          </a:p>
          <a:p>
            <a:pPr marL="158750" indent="0" algn="r" rtl="1">
              <a:buNone/>
            </a:pPr>
            <a:r>
              <a:rPr lang="he-IL" sz="1200" dirty="0">
                <a:solidFill>
                  <a:srgbClr val="FF0000"/>
                </a:solidFill>
              </a:rPr>
              <a:t>זה הזמן להציג את </a:t>
            </a:r>
            <a:r>
              <a:rPr lang="he-IL" sz="1200" b="0" i="0" u="none" strike="noStrike" cap="none" dirty="0">
                <a:solidFill>
                  <a:srgbClr val="000000"/>
                </a:solidFill>
                <a:effectLst/>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115</a:t>
            </a:fld>
            <a:endParaRPr/>
          </a:p>
        </p:txBody>
      </p:sp>
    </p:spTree>
    <p:extLst>
      <p:ext uri="{BB962C8B-B14F-4D97-AF65-F5344CB8AC3E}">
        <p14:creationId xmlns:p14="http://schemas.microsoft.com/office/powerpoint/2010/main" val="4053175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116</a:t>
            </a:fld>
            <a:endParaRPr/>
          </a:p>
        </p:txBody>
      </p:sp>
    </p:spTree>
    <p:extLst>
      <p:ext uri="{BB962C8B-B14F-4D97-AF65-F5344CB8AC3E}">
        <p14:creationId xmlns:p14="http://schemas.microsoft.com/office/powerpoint/2010/main" val="3484524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117</a:t>
            </a:fld>
            <a:endParaRPr/>
          </a:p>
        </p:txBody>
      </p:sp>
    </p:spTree>
    <p:extLst>
      <p:ext uri="{BB962C8B-B14F-4D97-AF65-F5344CB8AC3E}">
        <p14:creationId xmlns:p14="http://schemas.microsoft.com/office/powerpoint/2010/main" val="799198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118</a:t>
            </a:fld>
            <a:endParaRPr/>
          </a:p>
        </p:txBody>
      </p:sp>
    </p:spTree>
    <p:extLst>
      <p:ext uri="{BB962C8B-B14F-4D97-AF65-F5344CB8AC3E}">
        <p14:creationId xmlns:p14="http://schemas.microsoft.com/office/powerpoint/2010/main" val="2131860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119</a:t>
            </a:fld>
            <a:endParaRPr/>
          </a:p>
        </p:txBody>
      </p:sp>
    </p:spTree>
    <p:extLst>
      <p:ext uri="{BB962C8B-B14F-4D97-AF65-F5344CB8AC3E}">
        <p14:creationId xmlns:p14="http://schemas.microsoft.com/office/powerpoint/2010/main" val="1329452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120</a:t>
            </a:fld>
            <a:endParaRPr/>
          </a:p>
        </p:txBody>
      </p:sp>
    </p:spTree>
    <p:extLst>
      <p:ext uri="{BB962C8B-B14F-4D97-AF65-F5344CB8AC3E}">
        <p14:creationId xmlns:p14="http://schemas.microsoft.com/office/powerpoint/2010/main" val="570501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121</a:t>
            </a:fld>
            <a:endParaRPr/>
          </a:p>
        </p:txBody>
      </p:sp>
    </p:spTree>
    <p:extLst>
      <p:ext uri="{BB962C8B-B14F-4D97-AF65-F5344CB8AC3E}">
        <p14:creationId xmlns:p14="http://schemas.microsoft.com/office/powerpoint/2010/main" val="56243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122</a:t>
            </a:fld>
            <a:endParaRPr/>
          </a:p>
        </p:txBody>
      </p:sp>
    </p:spTree>
    <p:extLst>
      <p:ext uri="{BB962C8B-B14F-4D97-AF65-F5344CB8AC3E}">
        <p14:creationId xmlns:p14="http://schemas.microsoft.com/office/powerpoint/2010/main" val="3671886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123</a:t>
            </a:fld>
            <a:endParaRPr/>
          </a:p>
        </p:txBody>
      </p:sp>
    </p:spTree>
    <p:extLst>
      <p:ext uri="{BB962C8B-B14F-4D97-AF65-F5344CB8AC3E}">
        <p14:creationId xmlns:p14="http://schemas.microsoft.com/office/powerpoint/2010/main" val="118076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a:t>משך השקף: עד 5 דקות</a:t>
            </a:r>
            <a:endParaRPr/>
          </a:p>
          <a:p>
            <a:pPr marL="0" marR="0" lvl="0" indent="0" algn="r" rtl="1">
              <a:lnSpc>
                <a:spcPct val="100000"/>
              </a:lnSpc>
              <a:spcBef>
                <a:spcPts val="0"/>
              </a:spcBef>
              <a:spcAft>
                <a:spcPts val="0"/>
              </a:spcAft>
              <a:buClr>
                <a:srgbClr val="000000"/>
              </a:buClr>
              <a:buSzPts val="1100"/>
              <a:buFont typeface="Arial"/>
              <a:buNone/>
            </a:pPr>
            <a:endParaRPr/>
          </a:p>
          <a:p>
            <a:pPr marL="0" marR="0" lvl="0" indent="0" algn="r" rtl="1">
              <a:lnSpc>
                <a:spcPct val="100000"/>
              </a:lnSpc>
              <a:spcBef>
                <a:spcPts val="0"/>
              </a:spcBef>
              <a:spcAft>
                <a:spcPts val="0"/>
              </a:spcAft>
              <a:buClr>
                <a:srgbClr val="000000"/>
              </a:buClr>
              <a:buSzPts val="1100"/>
              <a:buFont typeface="Arial"/>
              <a:buNone/>
            </a:pPr>
            <a:r>
              <a:rPr lang="x-none"/>
              <a:t>סיכום ויציאה לתרגול.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endParaRPr/>
          </a:p>
          <a:p>
            <a:pPr marL="0" lvl="0" indent="0" algn="r" rtl="1">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124</a:t>
            </a:fld>
            <a:endParaRPr/>
          </a:p>
        </p:txBody>
      </p:sp>
    </p:spTree>
    <p:extLst>
      <p:ext uri="{BB962C8B-B14F-4D97-AF65-F5344CB8AC3E}">
        <p14:creationId xmlns:p14="http://schemas.microsoft.com/office/powerpoint/2010/main" val="637963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donkey. Say donkey. A donkey can carry heavy things. Write donkey in your notebooks and write its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he-IL" dirty="0"/>
          </a:p>
        </p:txBody>
      </p:sp>
      <p:sp>
        <p:nvSpPr>
          <p:cNvPr id="4" name="Slide Number Placeholder 3"/>
          <p:cNvSpPr>
            <a:spLocks noGrp="1"/>
          </p:cNvSpPr>
          <p:nvPr>
            <p:ph type="sldNum" sz="quarter" idx="5"/>
          </p:nvPr>
        </p:nvSpPr>
        <p:spPr/>
        <p:txBody>
          <a:bodyPr/>
          <a:lstStyle/>
          <a:p>
            <a:fld id="{E54D09C2-1413-4839-ABB8-56957790E969}" type="slidenum">
              <a:rPr lang="he-IL" smtClean="0"/>
              <a:t>14</a:t>
            </a:fld>
            <a:endParaRPr lang="he-IL"/>
          </a:p>
        </p:txBody>
      </p:sp>
    </p:spTree>
    <p:extLst>
      <p:ext uri="{BB962C8B-B14F-4D97-AF65-F5344CB8AC3E}">
        <p14:creationId xmlns:p14="http://schemas.microsoft.com/office/powerpoint/2010/main" val="8031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a:t>משך השקף: עד 5 דקות</a:t>
            </a:r>
            <a:endParaRPr/>
          </a:p>
          <a:p>
            <a:pPr marL="0" marR="0" lvl="0" indent="0" algn="r" rtl="1">
              <a:lnSpc>
                <a:spcPct val="100000"/>
              </a:lnSpc>
              <a:spcBef>
                <a:spcPts val="0"/>
              </a:spcBef>
              <a:spcAft>
                <a:spcPts val="0"/>
              </a:spcAft>
              <a:buClr>
                <a:srgbClr val="000000"/>
              </a:buClr>
              <a:buSzPts val="1100"/>
              <a:buFont typeface="Arial"/>
              <a:buNone/>
            </a:pPr>
            <a:endParaRPr/>
          </a:p>
          <a:p>
            <a:pPr marL="0" marR="0" lvl="0" indent="0" algn="r" rtl="1">
              <a:lnSpc>
                <a:spcPct val="100000"/>
              </a:lnSpc>
              <a:spcBef>
                <a:spcPts val="0"/>
              </a:spcBef>
              <a:spcAft>
                <a:spcPts val="0"/>
              </a:spcAft>
              <a:buClr>
                <a:srgbClr val="000000"/>
              </a:buClr>
              <a:buSzPts val="1100"/>
              <a:buFont typeface="Arial"/>
              <a:buNone/>
            </a:pPr>
            <a:r>
              <a:rPr lang="x-none"/>
              <a:t>סיכום ויציאה לתרגול.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endParaRPr/>
          </a:p>
          <a:p>
            <a:pPr marL="0" lvl="0" indent="0" algn="r" rtl="1">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125</a:t>
            </a:fld>
            <a:endParaRPr/>
          </a:p>
        </p:txBody>
      </p:sp>
    </p:spTree>
    <p:extLst>
      <p:ext uri="{BB962C8B-B14F-4D97-AF65-F5344CB8AC3E}">
        <p14:creationId xmlns:p14="http://schemas.microsoft.com/office/powerpoint/2010/main" val="3936811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action is to fall asleep. When someone is tired, they want to fall asleep. Say, fall asleep. Write fall asleep in your notebooks and write its meaning.</a:t>
            </a:r>
            <a:endParaRPr lang="he-IL" dirty="0"/>
          </a:p>
          <a:p>
            <a:endParaRPr lang="he-IL" dirty="0"/>
          </a:p>
        </p:txBody>
      </p:sp>
      <p:sp>
        <p:nvSpPr>
          <p:cNvPr id="4" name="Slide Number Placeholder 3"/>
          <p:cNvSpPr>
            <a:spLocks noGrp="1"/>
          </p:cNvSpPr>
          <p:nvPr>
            <p:ph type="sldNum" sz="quarter" idx="5"/>
          </p:nvPr>
        </p:nvSpPr>
        <p:spPr/>
        <p:txBody>
          <a:bodyPr/>
          <a:lstStyle/>
          <a:p>
            <a:fld id="{E54D09C2-1413-4839-ABB8-56957790E969}" type="slidenum">
              <a:rPr lang="he-IL" smtClean="0"/>
              <a:t>17</a:t>
            </a:fld>
            <a:endParaRPr lang="he-IL"/>
          </a:p>
        </p:txBody>
      </p:sp>
    </p:spTree>
    <p:extLst>
      <p:ext uri="{BB962C8B-B14F-4D97-AF65-F5344CB8AC3E}">
        <p14:creationId xmlns:p14="http://schemas.microsoft.com/office/powerpoint/2010/main" val="119153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feeling of being angry or upset. If someone is not happy, they can be angry or upset. Say angry. Say upset. Write angry and upset in your notebooks and write their meanings.</a:t>
            </a:r>
            <a:endParaRPr lang="he-IL" dirty="0"/>
          </a:p>
          <a:p>
            <a:endParaRPr lang="he-IL" dirty="0"/>
          </a:p>
        </p:txBody>
      </p:sp>
      <p:sp>
        <p:nvSpPr>
          <p:cNvPr id="4" name="Slide Number Placeholder 3"/>
          <p:cNvSpPr>
            <a:spLocks noGrp="1"/>
          </p:cNvSpPr>
          <p:nvPr>
            <p:ph type="sldNum" sz="quarter" idx="5"/>
          </p:nvPr>
        </p:nvSpPr>
        <p:spPr/>
        <p:txBody>
          <a:bodyPr/>
          <a:lstStyle/>
          <a:p>
            <a:fld id="{E54D09C2-1413-4839-ABB8-56957790E969}" type="slidenum">
              <a:rPr lang="he-IL" smtClean="0"/>
              <a:t>20</a:t>
            </a:fld>
            <a:endParaRPr lang="he-IL"/>
          </a:p>
        </p:txBody>
      </p:sp>
    </p:spTree>
    <p:extLst>
      <p:ext uri="{BB962C8B-B14F-4D97-AF65-F5344CB8AC3E}">
        <p14:creationId xmlns:p14="http://schemas.microsoft.com/office/powerpoint/2010/main" val="385365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lantern. Say lantern. </a:t>
            </a:r>
            <a:r>
              <a:rPr lang="en-US" i="0" dirty="0"/>
              <a:t>I use a lantern to see at night. </a:t>
            </a:r>
            <a:r>
              <a:rPr lang="en-US" dirty="0"/>
              <a:t>Write lantern in your notebooks and write its meaning.</a:t>
            </a:r>
            <a:endParaRPr lang="he-IL" dirty="0"/>
          </a:p>
        </p:txBody>
      </p:sp>
      <p:sp>
        <p:nvSpPr>
          <p:cNvPr id="4" name="Slide Number Placeholder 3"/>
          <p:cNvSpPr>
            <a:spLocks noGrp="1"/>
          </p:cNvSpPr>
          <p:nvPr>
            <p:ph type="sldNum" sz="quarter" idx="5"/>
          </p:nvPr>
        </p:nvSpPr>
        <p:spPr/>
        <p:txBody>
          <a:bodyPr/>
          <a:lstStyle/>
          <a:p>
            <a:fld id="{E54D09C2-1413-4839-ABB8-56957790E969}" type="slidenum">
              <a:rPr lang="he-IL" smtClean="0"/>
              <a:t>23</a:t>
            </a:fld>
            <a:endParaRPr lang="he-IL"/>
          </a:p>
        </p:txBody>
      </p:sp>
    </p:spTree>
    <p:extLst>
      <p:ext uri="{BB962C8B-B14F-4D97-AF65-F5344CB8AC3E}">
        <p14:creationId xmlns:p14="http://schemas.microsoft.com/office/powerpoint/2010/main" val="359975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village. Say village. People live in a village. Write village in your notebooks and write its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he-IL" dirty="0"/>
          </a:p>
        </p:txBody>
      </p:sp>
      <p:sp>
        <p:nvSpPr>
          <p:cNvPr id="4" name="Slide Number Placeholder 3"/>
          <p:cNvSpPr>
            <a:spLocks noGrp="1"/>
          </p:cNvSpPr>
          <p:nvPr>
            <p:ph type="sldNum" sz="quarter" idx="5"/>
          </p:nvPr>
        </p:nvSpPr>
        <p:spPr/>
        <p:txBody>
          <a:bodyPr/>
          <a:lstStyle/>
          <a:p>
            <a:fld id="{E54D09C2-1413-4839-ABB8-56957790E969}" type="slidenum">
              <a:rPr lang="he-IL" smtClean="0"/>
              <a:t>26</a:t>
            </a:fld>
            <a:endParaRPr lang="he-IL"/>
          </a:p>
        </p:txBody>
      </p:sp>
    </p:spTree>
    <p:extLst>
      <p:ext uri="{BB962C8B-B14F-4D97-AF65-F5344CB8AC3E}">
        <p14:creationId xmlns:p14="http://schemas.microsoft.com/office/powerpoint/2010/main" val="2669108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action is to lie down. Before people go to bed, they lie down. Say lie down. Write lie down in your notebooks and write its meaning.</a:t>
            </a:r>
            <a:endParaRPr lang="he-IL" dirty="0"/>
          </a:p>
          <a:p>
            <a:endParaRPr lang="en-US" dirty="0"/>
          </a:p>
          <a:p>
            <a:endParaRPr lang="he-IL" dirty="0"/>
          </a:p>
        </p:txBody>
      </p:sp>
      <p:sp>
        <p:nvSpPr>
          <p:cNvPr id="4" name="Slide Number Placeholder 3"/>
          <p:cNvSpPr>
            <a:spLocks noGrp="1"/>
          </p:cNvSpPr>
          <p:nvPr>
            <p:ph type="sldNum" sz="quarter" idx="5"/>
          </p:nvPr>
        </p:nvSpPr>
        <p:spPr/>
        <p:txBody>
          <a:bodyPr/>
          <a:lstStyle/>
          <a:p>
            <a:fld id="{E54D09C2-1413-4839-ABB8-56957790E969}" type="slidenum">
              <a:rPr lang="he-IL" smtClean="0"/>
              <a:t>29</a:t>
            </a:fld>
            <a:endParaRPr lang="he-IL"/>
          </a:p>
        </p:txBody>
      </p:sp>
    </p:spTree>
    <p:extLst>
      <p:ext uri="{BB962C8B-B14F-4D97-AF65-F5344CB8AC3E}">
        <p14:creationId xmlns:p14="http://schemas.microsoft.com/office/powerpoint/2010/main" val="886474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hebrew">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4A61861-88B3-7A42-91ED-7A4ACD98603B}"/>
              </a:ext>
            </a:extLst>
          </p:cNvPr>
          <p:cNvGrpSpPr/>
          <p:nvPr userDrawn="1"/>
        </p:nvGrpSpPr>
        <p:grpSpPr>
          <a:xfrm>
            <a:off x="0" y="-21949"/>
            <a:ext cx="12192000" cy="1109708"/>
            <a:chOff x="0" y="16151"/>
            <a:chExt cx="12192000" cy="1109708"/>
          </a:xfrm>
        </p:grpSpPr>
        <p:pic>
          <p:nvPicPr>
            <p:cNvPr id="18" name="Picture 17">
              <a:extLst>
                <a:ext uri="{FF2B5EF4-FFF2-40B4-BE49-F238E27FC236}">
                  <a16:creationId xmlns:a16="http://schemas.microsoft.com/office/drawing/2014/main" id="{98B53341-2271-A64F-B5F6-D2D9707A5EDE}"/>
                </a:ext>
              </a:extLst>
            </p:cNvPr>
            <p:cNvPicPr>
              <a:picLocks noChangeAspect="1"/>
            </p:cNvPicPr>
            <p:nvPr userDrawn="1"/>
          </p:nvPicPr>
          <p:blipFill rotWithShape="1">
            <a:blip r:embed="rId2"/>
            <a:srcRect t="12244" b="63870"/>
            <a:stretch/>
          </p:blipFill>
          <p:spPr>
            <a:xfrm flipH="1">
              <a:off x="0" y="16151"/>
              <a:ext cx="12192000" cy="1109708"/>
            </a:xfrm>
            <a:prstGeom prst="rect">
              <a:avLst/>
            </a:prstGeom>
          </p:spPr>
        </p:pic>
        <p:sp>
          <p:nvSpPr>
            <p:cNvPr id="19" name="Rectangle 18">
              <a:extLst>
                <a:ext uri="{FF2B5EF4-FFF2-40B4-BE49-F238E27FC236}">
                  <a16:creationId xmlns:a16="http://schemas.microsoft.com/office/drawing/2014/main" id="{25D0FF9E-81FB-D549-B1C6-3DD6EF56E419}"/>
                </a:ext>
              </a:extLst>
            </p:cNvPr>
            <p:cNvSpPr/>
            <p:nvPr userDrawn="1"/>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0" name="Rectangle 19">
              <a:extLst>
                <a:ext uri="{FF2B5EF4-FFF2-40B4-BE49-F238E27FC236}">
                  <a16:creationId xmlns:a16="http://schemas.microsoft.com/office/drawing/2014/main" id="{3CCDB07C-DB3C-3A48-A856-641B20536B1E}"/>
                </a:ext>
              </a:extLst>
            </p:cNvPr>
            <p:cNvSpPr/>
            <p:nvPr userDrawn="1"/>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x-none" dirty="0"/>
            </a:p>
          </p:txBody>
        </p:sp>
      </p:grpSp>
      <p:sp>
        <p:nvSpPr>
          <p:cNvPr id="4" name="Text Placeholder 3">
            <a:extLst>
              <a:ext uri="{FF2B5EF4-FFF2-40B4-BE49-F238E27FC236}">
                <a16:creationId xmlns:a16="http://schemas.microsoft.com/office/drawing/2014/main" id="{B8C57EFB-292E-5C46-A02C-404E104D535D}"/>
              </a:ext>
            </a:extLst>
          </p:cNvPr>
          <p:cNvSpPr>
            <a:spLocks noGrp="1"/>
          </p:cNvSpPr>
          <p:nvPr>
            <p:ph type="body" sz="quarter" idx="11" hasCustomPrompt="1"/>
          </p:nvPr>
        </p:nvSpPr>
        <p:spPr>
          <a:xfrm>
            <a:off x="577137" y="254402"/>
            <a:ext cx="10442575" cy="628195"/>
          </a:xfrm>
        </p:spPr>
        <p:txBody>
          <a:bodyPr anchor="ctr"/>
          <a:lstStyle>
            <a:lvl1pPr algn="r" defTabSz="914400" rtl="1" eaLnBrk="1" latinLnBrk="0" hangingPunct="1">
              <a:lnSpc>
                <a:spcPct val="90000"/>
              </a:lnSpc>
              <a:spcBef>
                <a:spcPts val="800"/>
              </a:spcBef>
              <a:spcAft>
                <a:spcPts val="0"/>
              </a:spcAft>
              <a:buNone/>
              <a:defRPr lang="en-US" sz="4000" b="0" i="0" kern="1200" dirty="0" smtClean="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he-IL" dirty="0"/>
              <a:t>כותרת</a:t>
            </a:r>
            <a:endParaRPr lang="en-US" dirty="0"/>
          </a:p>
        </p:txBody>
      </p:sp>
      <p:sp>
        <p:nvSpPr>
          <p:cNvPr id="8" name="Text Placeholder 7">
            <a:extLst>
              <a:ext uri="{FF2B5EF4-FFF2-40B4-BE49-F238E27FC236}">
                <a16:creationId xmlns:a16="http://schemas.microsoft.com/office/drawing/2014/main" id="{DEDCA20A-69A0-644F-8E66-4FEC416B0530}"/>
              </a:ext>
            </a:extLst>
          </p:cNvPr>
          <p:cNvSpPr>
            <a:spLocks noGrp="1"/>
          </p:cNvSpPr>
          <p:nvPr>
            <p:ph type="body" sz="quarter" idx="12" hasCustomPrompt="1"/>
          </p:nvPr>
        </p:nvSpPr>
        <p:spPr>
          <a:xfrm>
            <a:off x="688262" y="1364112"/>
            <a:ext cx="10331450" cy="4618236"/>
          </a:xfrm>
        </p:spPr>
        <p:txBody>
          <a:bodyPr anchor="t">
            <a:normAutofit/>
          </a:bodyPr>
          <a:lstStyle>
            <a:lvl1pPr marL="4572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1pPr>
            <a:lvl2pPr marL="9144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2pPr>
            <a:lvl3pPr marL="13716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3pPr>
            <a:lvl4pPr marL="18288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4pPr>
            <a:lvl5pPr marL="22860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5pPr>
          </a:lstStyle>
          <a:p>
            <a:pPr lvl="0"/>
            <a:r>
              <a:rPr lang="he-IL" dirty="0"/>
              <a:t>טקסט רץ</a:t>
            </a:r>
            <a:endParaRPr lang="en-US" dirty="0"/>
          </a:p>
          <a:p>
            <a:pPr lvl="1"/>
            <a:r>
              <a:rPr lang="he-IL" dirty="0"/>
              <a:t>טקסט רץ</a:t>
            </a:r>
            <a:endParaRPr lang="en-US" dirty="0"/>
          </a:p>
          <a:p>
            <a:pPr lvl="2"/>
            <a:r>
              <a:rPr lang="he-IL" dirty="0"/>
              <a:t>טקסט רץ</a:t>
            </a:r>
            <a:endParaRPr lang="en-US" dirty="0"/>
          </a:p>
        </p:txBody>
      </p:sp>
    </p:spTree>
    <p:extLst>
      <p:ext uri="{BB962C8B-B14F-4D97-AF65-F5344CB8AC3E}">
        <p14:creationId xmlns:p14="http://schemas.microsoft.com/office/powerpoint/2010/main" val="99076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180009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E53D3-15BD-4465-A52A-4DF687FA673F}"/>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41C8CA06-987D-440A-BD49-F6A6C8B8A1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64A029-890D-449B-BCD8-5DD58D0B61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5C080552-DFB8-4B20-BEFC-06326B5D73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33B297-DD90-41CB-8742-AA3B67B2B2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40A9524B-B4B0-41F7-B829-55526CFE84B3}"/>
              </a:ext>
            </a:extLst>
          </p:cNvPr>
          <p:cNvSpPr>
            <a:spLocks noGrp="1"/>
          </p:cNvSpPr>
          <p:nvPr>
            <p:ph type="dt" sz="half" idx="10"/>
          </p:nvPr>
        </p:nvSpPr>
        <p:spPr/>
        <p:txBody>
          <a:bodyPr/>
          <a:lstStyle/>
          <a:p>
            <a:fld id="{78922534-A364-47B6-ACA4-D078D7C76AA1}" type="datetimeFigureOut">
              <a:rPr lang="he-IL" smtClean="0"/>
              <a:t>כ"ו/סיון/תש"ף</a:t>
            </a:fld>
            <a:endParaRPr lang="he-IL"/>
          </a:p>
        </p:txBody>
      </p:sp>
      <p:sp>
        <p:nvSpPr>
          <p:cNvPr id="8" name="Footer Placeholder 7">
            <a:extLst>
              <a:ext uri="{FF2B5EF4-FFF2-40B4-BE49-F238E27FC236}">
                <a16:creationId xmlns:a16="http://schemas.microsoft.com/office/drawing/2014/main" id="{50639332-ECD5-4983-AA76-79BD45A90B82}"/>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62789B2C-1281-4594-B04F-360AE4498F7A}"/>
              </a:ext>
            </a:extLst>
          </p:cNvPr>
          <p:cNvSpPr>
            <a:spLocks noGrp="1"/>
          </p:cNvSpPr>
          <p:nvPr>
            <p:ph type="sldNum" sz="quarter" idx="12"/>
          </p:nvPr>
        </p:nvSpPr>
        <p:spPr/>
        <p:txBody>
          <a:bodyPr/>
          <a:lstStyle/>
          <a:p>
            <a:fld id="{AFE6A6D8-94C8-4B10-9C73-0FBC167B2081}" type="slidenum">
              <a:rPr lang="he-IL" smtClean="0"/>
              <a:t>‹#›</a:t>
            </a:fld>
            <a:endParaRPr lang="he-IL"/>
          </a:p>
        </p:txBody>
      </p:sp>
    </p:spTree>
    <p:extLst>
      <p:ext uri="{BB962C8B-B14F-4D97-AF65-F5344CB8AC3E}">
        <p14:creationId xmlns:p14="http://schemas.microsoft.com/office/powerpoint/2010/main" val="1399778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en-IL"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en-IL"/>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en-IL"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3078790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020379"/>
            <a:ext cx="7770689" cy="2817244"/>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en-US" sz="6600" dirty="0" smtClean="0">
                <a:solidFill>
                  <a:schemeClr val="bg1"/>
                </a:solidFill>
                <a:latin typeface="Calibri" panose="020F0502020204030204" pitchFamily="34" charset="0"/>
                <a:cs typeface="Calibri" panose="020F0502020204030204" pitchFamily="34" charset="0"/>
              </a:rPr>
              <a:t>Thank you </a:t>
            </a:r>
            <a:r>
              <a:rPr lang="en-US" sz="6600" smtClean="0">
                <a:solidFill>
                  <a:schemeClr val="bg1"/>
                </a:solidFill>
                <a:latin typeface="Calibri" panose="020F0502020204030204" pitchFamily="34" charset="0"/>
                <a:cs typeface="Calibri" panose="020F0502020204030204" pitchFamily="34" charset="0"/>
              </a:rPr>
              <a:t>for</a:t>
            </a:r>
            <a:r>
              <a:rPr lang="en-US" sz="6600" baseline="0" smtClean="0">
                <a:solidFill>
                  <a:schemeClr val="bg1"/>
                </a:solidFill>
                <a:latin typeface="Calibri" panose="020F0502020204030204" pitchFamily="34" charset="0"/>
                <a:cs typeface="Calibri" panose="020F0502020204030204" pitchFamily="34" charset="0"/>
              </a:rPr>
              <a:t> watching!</a:t>
            </a:r>
            <a:endParaRPr lang="he-IL" sz="6600" dirty="0">
              <a:solidFill>
                <a:schemeClr val="bg1"/>
              </a:solidFill>
              <a:latin typeface="Calibri" panose="020F0502020204030204" pitchFamily="34" charset="0"/>
              <a:cs typeface="Calibri" panose="020F0502020204030204" pitchFamily="34" charset="0"/>
            </a:endParaRP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543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rgbClr val="FFFFFF"/>
                  </a:solidFill>
                  <a:latin typeface="Arial" panose="020B0604020202020204" pitchFamily="34" charset="0"/>
                  <a:cs typeface="Arial" panose="020B0604020202020204" pitchFamily="34" charset="0"/>
                </a:rPr>
                <a:t>מדינת ישראל</a:t>
              </a:r>
            </a:p>
            <a:p>
              <a:pPr algn="ctr"/>
              <a:r>
                <a:rPr lang="x-none" sz="1200" dirty="0">
                  <a:solidFill>
                    <a:srgbClr val="FFFFFF"/>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856867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extLst>
      <p:ext uri="{BB962C8B-B14F-4D97-AF65-F5344CB8AC3E}">
        <p14:creationId xmlns:p14="http://schemas.microsoft.com/office/powerpoint/2010/main" val="2413355063"/>
      </p:ext>
    </p:extLst>
  </p:cSld>
  <p:clrMap bg1="lt1" tx1="dk1" bg2="lt2" tx2="dk2" accent1="accent1" accent2="accent2" accent3="accent3" accent4="accent4" accent5="accent5" accent6="accent6" hlink="hlink" folHlink="folHlink"/>
  <p:sldLayoutIdLst>
    <p:sldLayoutId id="2147483684" r:id="rId1"/>
    <p:sldLayoutId id="2147483689" r:id="rId2"/>
    <p:sldLayoutId id="2147483690" r:id="rId3"/>
    <p:sldLayoutId id="2147483691" r:id="rId4"/>
    <p:sldLayoutId id="2147483692" r:id="rId5"/>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rPr>
              <a:pPr algn="ctr" rtl="1"/>
              <a:t>‹#›</a:t>
            </a:fld>
            <a:endParaRPr lang="en-US" dirty="0">
              <a:solidFill>
                <a:srgbClr val="4285E3"/>
              </a:solidFill>
              <a:latin typeface="Arial" panose="020B0604020202020204" pitchFamily="34" charset="0"/>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rPr>
              <a:pPr algn="ctr" rtl="1"/>
              <a:t>‹#›</a:t>
            </a:fld>
            <a:endParaRPr lang="en-US" dirty="0">
              <a:solidFill>
                <a:srgbClr val="4285E3"/>
              </a:solidFill>
              <a:latin typeface="Arial" panose="020B0604020202020204" pitchFamily="34" charset="0"/>
            </a:endParaRPr>
          </a:p>
        </p:txBody>
      </p:sp>
    </p:spTree>
    <p:extLst>
      <p:ext uri="{BB962C8B-B14F-4D97-AF65-F5344CB8AC3E}">
        <p14:creationId xmlns:p14="http://schemas.microsoft.com/office/powerpoint/2010/main" val="2378370533"/>
      </p:ext>
    </p:extLst>
  </p:cSld>
  <p:clrMap bg1="lt1" tx1="dk1" bg2="lt2" tx2="dk2" accent1="accent1" accent2="accent2" accent3="accent3" accent4="accent4" accent5="accent5" accent6="accent6" hlink="hlink" folHlink="folHlink"/>
  <p:sldLayoutIdLst>
    <p:sldLayoutId id="2147483688" r:id="rId1"/>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ustomXml" Target="../ink/ink54.xm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ustomXml" Target="../ink/ink55.xml"/><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customXml" Target="../ink/ink56.xml"/><Relationship Id="rId4" Type="http://schemas.openxmlformats.org/officeDocument/2006/relationships/image" Target="../media/image51.png"/></Relationships>
</file>

<file path=ppt/slides/_rels/slide10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customXml" Target="../ink/ink57.xml"/><Relationship Id="rId7" Type="http://schemas.openxmlformats.org/officeDocument/2006/relationships/customXml" Target="../ink/ink59.xml"/><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customXml" Target="../ink/ink58.xml"/><Relationship Id="rId10" Type="http://schemas.openxmlformats.org/officeDocument/2006/relationships/image" Target="../media/image72.png"/><Relationship Id="rId4" Type="http://schemas.openxmlformats.org/officeDocument/2006/relationships/image" Target="../media/image58.png"/><Relationship Id="rId9" Type="http://schemas.openxmlformats.org/officeDocument/2006/relationships/customXml" Target="../ink/ink60.xml"/></Relationships>
</file>

<file path=ppt/slides/_rels/slide10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1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customXml" Target="../ink/ink61.xml"/><Relationship Id="rId5" Type="http://schemas.openxmlformats.org/officeDocument/2006/relationships/image" Target="../media/image73.png"/><Relationship Id="rId4" Type="http://schemas.openxmlformats.org/officeDocument/2006/relationships/image" Target="../media/image41.jp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73.png"/><Relationship Id="rId4" Type="http://schemas.openxmlformats.org/officeDocument/2006/relationships/image" Target="../media/image41.jpg"/></Relationships>
</file>

<file path=ppt/slides/_rels/slide10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customXml" Target="../ink/ink62.xml"/><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customXml" Target="../ink/ink63.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10.png"/><Relationship Id="rId5" Type="http://schemas.openxmlformats.org/officeDocument/2006/relationships/customXml" Target="../ink/ink64.xml"/><Relationship Id="rId4" Type="http://schemas.openxmlformats.org/officeDocument/2006/relationships/image" Target="../media/image7.png"/></Relationships>
</file>

<file path=ppt/slides/_rels/slide1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80.png"/><Relationship Id="rId5" Type="http://schemas.openxmlformats.org/officeDocument/2006/relationships/customXml" Target="../ink/ink65.xml"/><Relationship Id="rId4" Type="http://schemas.openxmlformats.org/officeDocument/2006/relationships/image" Target="../media/image7.png"/></Relationships>
</file>

<file path=ppt/slides/_rels/slide1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00.png"/><Relationship Id="rId5" Type="http://schemas.openxmlformats.org/officeDocument/2006/relationships/customXml" Target="../ink/ink66.xml"/><Relationship Id="rId4" Type="http://schemas.openxmlformats.org/officeDocument/2006/relationships/image" Target="../media/image7.png"/></Relationships>
</file>

<file path=ppt/slides/_rels/slide114.xml.rels><?xml version="1.0" encoding="UTF-8" standalone="yes"?>
<Relationships xmlns="http://schemas.openxmlformats.org/package/2006/relationships"><Relationship Id="rId8" Type="http://schemas.openxmlformats.org/officeDocument/2006/relationships/image" Target="../media/image730.png"/><Relationship Id="rId13" Type="http://schemas.openxmlformats.org/officeDocument/2006/relationships/customXml" Target="../ink/ink71.xml"/><Relationship Id="rId3" Type="http://schemas.openxmlformats.org/officeDocument/2006/relationships/image" Target="../media/image74.png"/><Relationship Id="rId7" Type="http://schemas.openxmlformats.org/officeDocument/2006/relationships/customXml" Target="../ink/ink68.xml"/><Relationship Id="rId12" Type="http://schemas.openxmlformats.org/officeDocument/2006/relationships/image" Target="../media/image81.png"/><Relationship Id="rId2" Type="http://schemas.openxmlformats.org/officeDocument/2006/relationships/notesSlide" Target="../notesSlides/notesSlide29.xml"/><Relationship Id="rId16"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600.png"/><Relationship Id="rId11" Type="http://schemas.openxmlformats.org/officeDocument/2006/relationships/customXml" Target="../ink/ink70.xml"/><Relationship Id="rId5" Type="http://schemas.openxmlformats.org/officeDocument/2006/relationships/customXml" Target="../ink/ink67.xml"/><Relationship Id="rId15" Type="http://schemas.openxmlformats.org/officeDocument/2006/relationships/customXml" Target="../ink/ink72.xml"/><Relationship Id="rId10" Type="http://schemas.openxmlformats.org/officeDocument/2006/relationships/image" Target="../media/image740.png"/><Relationship Id="rId4" Type="http://schemas.openxmlformats.org/officeDocument/2006/relationships/image" Target="../media/image7.png"/><Relationship Id="rId9" Type="http://schemas.openxmlformats.org/officeDocument/2006/relationships/customXml" Target="../ink/ink69.xml"/><Relationship Id="rId14" Type="http://schemas.openxmlformats.org/officeDocument/2006/relationships/image" Target="../media/image82.png"/></Relationships>
</file>

<file path=ppt/slides/_rels/slide1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customXml" Target="../ink/ink74.xml"/><Relationship Id="rId12" Type="http://schemas.openxmlformats.org/officeDocument/2006/relationships/image" Target="../media/image73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00.png"/><Relationship Id="rId11" Type="http://schemas.openxmlformats.org/officeDocument/2006/relationships/customXml" Target="../ink/ink76.xml"/><Relationship Id="rId5" Type="http://schemas.openxmlformats.org/officeDocument/2006/relationships/customXml" Target="../ink/ink73.xml"/><Relationship Id="rId10" Type="http://schemas.openxmlformats.org/officeDocument/2006/relationships/image" Target="../media/image85.png"/><Relationship Id="rId4" Type="http://schemas.openxmlformats.org/officeDocument/2006/relationships/image" Target="../media/image7.png"/><Relationship Id="rId9" Type="http://schemas.openxmlformats.org/officeDocument/2006/relationships/customXml" Target="../ink/ink75.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png"/><Relationship Id="rId5" Type="http://schemas.openxmlformats.org/officeDocument/2006/relationships/image" Target="../media/image74.png"/><Relationship Id="rId4" Type="http://schemas.openxmlformats.org/officeDocument/2006/relationships/notesSlide" Target="../notesSlides/notesSlide31.xml"/></Relationships>
</file>

<file path=ppt/slides/_rels/slide1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4.png"/><Relationship Id="rId7" Type="http://schemas.openxmlformats.org/officeDocument/2006/relationships/customXml" Target="../ink/ink78.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customXml" Target="../ink/ink77.xml"/><Relationship Id="rId4" Type="http://schemas.openxmlformats.org/officeDocument/2006/relationships/image" Target="../media/image7.png"/></Relationships>
</file>

<file path=ppt/slides/_rels/slide1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4.png"/><Relationship Id="rId7" Type="http://schemas.openxmlformats.org/officeDocument/2006/relationships/customXml" Target="../ink/ink80.xml"/><Relationship Id="rId12"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customXml" Target="../ink/ink82.xml"/><Relationship Id="rId5" Type="http://schemas.openxmlformats.org/officeDocument/2006/relationships/customXml" Target="../ink/ink79.xml"/><Relationship Id="rId10" Type="http://schemas.openxmlformats.org/officeDocument/2006/relationships/image" Target="../media/image88.png"/><Relationship Id="rId4" Type="http://schemas.openxmlformats.org/officeDocument/2006/relationships/image" Target="../media/image7.png"/><Relationship Id="rId9" Type="http://schemas.openxmlformats.org/officeDocument/2006/relationships/customXml" Target="../ink/ink8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4.png"/><Relationship Id="rId7" Type="http://schemas.openxmlformats.org/officeDocument/2006/relationships/customXml" Target="../ink/ink84.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customXml" Target="../ink/ink83.xml"/><Relationship Id="rId4" Type="http://schemas.openxmlformats.org/officeDocument/2006/relationships/image" Target="../media/image7.png"/></Relationships>
</file>

<file path=ppt/slides/_rels/slide12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4.png"/><Relationship Id="rId7" Type="http://schemas.openxmlformats.org/officeDocument/2006/relationships/customXml" Target="../ink/ink86.xml"/><Relationship Id="rId12"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customXml" Target="../ink/ink88.xml"/><Relationship Id="rId5" Type="http://schemas.openxmlformats.org/officeDocument/2006/relationships/customXml" Target="../ink/ink85.xml"/><Relationship Id="rId10" Type="http://schemas.openxmlformats.org/officeDocument/2006/relationships/image" Target="../media/image92.png"/><Relationship Id="rId4" Type="http://schemas.openxmlformats.org/officeDocument/2006/relationships/image" Target="../media/image7.png"/><Relationship Id="rId9" Type="http://schemas.openxmlformats.org/officeDocument/2006/relationships/customXml" Target="../ink/ink87.xml"/></Relationships>
</file>

<file path=ppt/slides/_rels/slide12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4.png"/><Relationship Id="rId7" Type="http://schemas.openxmlformats.org/officeDocument/2006/relationships/customXml" Target="../ink/ink90.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customXml" Target="../ink/ink89.xml"/><Relationship Id="rId4" Type="http://schemas.openxmlformats.org/officeDocument/2006/relationships/image" Target="../media/image7.png"/></Relationships>
</file>

<file path=ppt/slides/_rels/slide12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4.png"/><Relationship Id="rId7" Type="http://schemas.openxmlformats.org/officeDocument/2006/relationships/customXml" Target="../ink/ink92.xml"/><Relationship Id="rId12"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customXml" Target="../ink/ink94.xml"/><Relationship Id="rId5" Type="http://schemas.openxmlformats.org/officeDocument/2006/relationships/customXml" Target="../ink/ink91.xml"/><Relationship Id="rId10" Type="http://schemas.openxmlformats.org/officeDocument/2006/relationships/image" Target="../media/image94.png"/><Relationship Id="rId4" Type="http://schemas.openxmlformats.org/officeDocument/2006/relationships/image" Target="../media/image7.png"/><Relationship Id="rId9" Type="http://schemas.openxmlformats.org/officeDocument/2006/relationships/customXml" Target="../ink/ink93.xml"/></Relationships>
</file>

<file path=ppt/slides/_rels/slide1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9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280.png"/><Relationship Id="rId4" Type="http://schemas.openxmlformats.org/officeDocument/2006/relationships/customXml" Target="../ink/ink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customXml" Target="../ink/ink4.xml"/><Relationship Id="rId5" Type="http://schemas.openxmlformats.org/officeDocument/2006/relationships/image" Target="../media/image33.png"/><Relationship Id="rId4" Type="http://schemas.openxmlformats.org/officeDocument/2006/relationships/customXml" Target="../ink/ink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jp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jp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380.png"/><Relationship Id="rId5" Type="http://schemas.openxmlformats.org/officeDocument/2006/relationships/customXml" Target="../ink/ink6.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380.png"/><Relationship Id="rId5" Type="http://schemas.openxmlformats.org/officeDocument/2006/relationships/customXml" Target="../ink/ink8.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customXml" Target="../ink/ink10.xml"/><Relationship Id="rId10" Type="http://schemas.openxmlformats.org/officeDocument/2006/relationships/image" Target="../media/image44.png"/><Relationship Id="rId4" Type="http://schemas.openxmlformats.org/officeDocument/2006/relationships/image" Target="../media/image410.png"/><Relationship Id="rId9" Type="http://schemas.openxmlformats.org/officeDocument/2006/relationships/customXml" Target="../ink/ink12.xml"/></Relationships>
</file>

<file path=ppt/slides/_rels/slide5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customXml" Target="../ink/ink14.xml"/><Relationship Id="rId10" Type="http://schemas.openxmlformats.org/officeDocument/2006/relationships/image" Target="../media/image44.png"/><Relationship Id="rId4" Type="http://schemas.openxmlformats.org/officeDocument/2006/relationships/image" Target="../media/image410.png"/><Relationship Id="rId9" Type="http://schemas.openxmlformats.org/officeDocument/2006/relationships/customXml" Target="../ink/ink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ustomXml" Target="../ink/ink17.xml"/><Relationship Id="rId7" Type="http://schemas.openxmlformats.org/officeDocument/2006/relationships/customXml" Target="../ink/ink19.xm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customXml" Target="../ink/ink18.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ustomXml" Target="../ink/ink20.xml"/><Relationship Id="rId7" Type="http://schemas.openxmlformats.org/officeDocument/2006/relationships/customXml" Target="../ink/ink22.xm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customXml" Target="../ink/ink21.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ustomXml" Target="../ink/ink23.xml"/><Relationship Id="rId7" Type="http://schemas.openxmlformats.org/officeDocument/2006/relationships/customXml" Target="../ink/ink25.xm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customXml" Target="../ink/ink24.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ustomXml" Target="../ink/ink26.xml"/><Relationship Id="rId7" Type="http://schemas.openxmlformats.org/officeDocument/2006/relationships/customXml" Target="../ink/ink28.xm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customXml" Target="../ink/ink27.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5.mp4"/><Relationship Id="rId7" Type="http://schemas.openxmlformats.org/officeDocument/2006/relationships/customXml" Target="../ink/ink30.xml"/><Relationship Id="rId12" Type="http://schemas.openxmlformats.org/officeDocument/2006/relationships/image" Target="../media/image31.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29.jpg"/><Relationship Id="rId11" Type="http://schemas.openxmlformats.org/officeDocument/2006/relationships/image" Target="../media/image30.png"/><Relationship Id="rId5" Type="http://schemas.openxmlformats.org/officeDocument/2006/relationships/notesSlide" Target="../notesSlides/notesSlide23.xml"/><Relationship Id="rId10" Type="http://schemas.openxmlformats.org/officeDocument/2006/relationships/image" Target="../media/image54.png"/><Relationship Id="rId4" Type="http://schemas.openxmlformats.org/officeDocument/2006/relationships/slideLayout" Target="../slideLayouts/slideLayout3.xml"/><Relationship Id="rId9" Type="http://schemas.openxmlformats.org/officeDocument/2006/relationships/customXml" Target="../ink/ink31.xml"/></Relationships>
</file>

<file path=ppt/slides/_rels/slide7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customXml" Target="../ink/ink32.xml"/><Relationship Id="rId7" Type="http://schemas.openxmlformats.org/officeDocument/2006/relationships/customXml" Target="../ink/ink33.xml"/><Relationship Id="rId2" Type="http://schemas.openxmlformats.org/officeDocument/2006/relationships/image" Target="../media/image29.jp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image" Target="../media/image29.jp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35.png"/><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image" Target="../media/image29.jp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customXml" Target="../ink/ink36.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customXml" Target="../ink/ink38.xml"/><Relationship Id="rId5" Type="http://schemas.openxmlformats.org/officeDocument/2006/relationships/image" Target="../media/image55.png"/><Relationship Id="rId4" Type="http://schemas.openxmlformats.org/officeDocument/2006/relationships/customXml" Target="../ink/ink37.xml"/></Relationships>
</file>

<file path=ppt/slides/_rels/slide76.xml.rels><?xml version="1.0" encoding="UTF-8" standalone="yes"?>
<Relationships xmlns="http://schemas.openxmlformats.org/package/2006/relationships"><Relationship Id="rId3" Type="http://schemas.openxmlformats.org/officeDocument/2006/relationships/customXml" Target="../ink/ink39.xml"/><Relationship Id="rId2" Type="http://schemas.openxmlformats.org/officeDocument/2006/relationships/image" Target="../media/image36.jp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customXml" Target="../ink/ink40.xml"/><Relationship Id="rId7" Type="http://schemas.openxmlformats.org/officeDocument/2006/relationships/image" Target="../media/image39.jpg"/><Relationship Id="rId12" Type="http://schemas.openxmlformats.org/officeDocument/2006/relationships/image" Target="../media/image64.png"/><Relationship Id="rId2" Type="http://schemas.openxmlformats.org/officeDocument/2006/relationships/image" Target="../media/image36.jpg"/><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customXml" Target="../ink/ink43.xml"/><Relationship Id="rId5" Type="http://schemas.openxmlformats.org/officeDocument/2006/relationships/customXml" Target="../ink/ink41.xml"/><Relationship Id="rId10" Type="http://schemas.openxmlformats.org/officeDocument/2006/relationships/image" Target="../media/image63.png"/><Relationship Id="rId4" Type="http://schemas.openxmlformats.org/officeDocument/2006/relationships/image" Target="../media/image67.png"/><Relationship Id="rId9" Type="http://schemas.openxmlformats.org/officeDocument/2006/relationships/customXml" Target="../ink/ink42.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customXml" Target="../ink/ink4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ustomXml" Target="../ink/ink45.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customXml" Target="../ink/ink4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ustomXml" Target="../ink/ink4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customXml" Target="../ink/ink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customXml" Target="../ink/ink4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5.png"/><Relationship Id="rId4" Type="http://schemas.openxmlformats.org/officeDocument/2006/relationships/image" Target="../media/image13.jpg"/></Relationships>
</file>

<file path=ppt/slides/_rels/slide90.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customXml" Target="../ink/ink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ustomXml" Target="../ink/ink5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ustomXml" Target="../ink/ink52.xm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2222639" y="4469272"/>
            <a:ext cx="7835761" cy="411774"/>
          </a:xfrm>
        </p:spPr>
        <p:txBody>
          <a:bodyPr/>
          <a:lstStyle/>
          <a:p>
            <a:pPr lvl="0" algn="l" rtl="0"/>
            <a:r>
              <a:rPr lang="en-US" dirty="0"/>
              <a:t>The topic of the lesson: Reading a Story- Part 2</a:t>
            </a:r>
            <a:endParaRPr lang="he-IL"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9" y="5500915"/>
            <a:ext cx="6704013" cy="385860"/>
          </a:xfrm>
        </p:spPr>
        <p:txBody>
          <a:bodyPr>
            <a:noAutofit/>
          </a:bodyPr>
          <a:lstStyle/>
          <a:p>
            <a:pPr algn="l" rtl="0"/>
            <a:r>
              <a:rPr lang="en-US" dirty="0">
                <a:sym typeface="Calibri"/>
              </a:rPr>
              <a:t>with Aron Cohen </a:t>
            </a:r>
            <a:endParaRPr lang="he-IL"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dirty="0"/>
              <a:t>An English Lesson- Grade 6</a:t>
            </a:r>
            <a:endParaRPr lang="he-IL" dirty="0"/>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063601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D9369CC-C7F3-4467-B193-7C26F18E6DF1}"/>
              </a:ext>
            </a:extLst>
          </p:cNvPr>
          <p:cNvSpPr/>
          <p:nvPr/>
        </p:nvSpPr>
        <p:spPr>
          <a:xfrm>
            <a:off x="9797143" y="2780522"/>
            <a:ext cx="1101012" cy="354564"/>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a:xfrm>
            <a:off x="838797" y="513836"/>
            <a:ext cx="8280000" cy="720000"/>
          </a:xfrm>
        </p:spPr>
        <p:txBody>
          <a:bodyPr/>
          <a:lstStyle/>
          <a:p>
            <a:pPr algn="l" rtl="0"/>
            <a:r>
              <a:rPr lang="en-US" dirty="0"/>
              <a:t>Now let’s check your homework…</a:t>
            </a:r>
            <a:endParaRPr lang="he-IL" dirty="0"/>
          </a:p>
        </p:txBody>
      </p:sp>
      <p:sp>
        <p:nvSpPr>
          <p:cNvPr id="10" name="Text Placeholder 3">
            <a:extLst>
              <a:ext uri="{FF2B5EF4-FFF2-40B4-BE49-F238E27FC236}">
                <a16:creationId xmlns:a16="http://schemas.microsoft.com/office/drawing/2014/main" id="{912FC173-39A8-45AA-B2A6-7B4B9A14E031}"/>
              </a:ext>
            </a:extLst>
          </p:cNvPr>
          <p:cNvSpPr txBox="1">
            <a:spLocks/>
          </p:cNvSpPr>
          <p:nvPr/>
        </p:nvSpPr>
        <p:spPr>
          <a:xfrm>
            <a:off x="9371806" y="2331093"/>
            <a:ext cx="2716212" cy="4280722"/>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dirty="0" smtClean="0"/>
              <a:t>a</a:t>
            </a:r>
            <a:r>
              <a:rPr lang="en-US" sz="2800" b="1" dirty="0" smtClean="0"/>
              <a:t> </a:t>
            </a:r>
            <a:r>
              <a:rPr lang="en-US" sz="2800" dirty="0"/>
              <a:t>donkey</a:t>
            </a:r>
          </a:p>
          <a:p>
            <a:pPr marL="342900" indent="-342900" algn="l">
              <a:buFont typeface="Wingdings" panose="05000000000000000000" pitchFamily="2" charset="2"/>
              <a:buChar char="q"/>
            </a:pPr>
            <a:r>
              <a:rPr lang="en-US" sz="2800" dirty="0"/>
              <a:t>fall asleep</a:t>
            </a:r>
          </a:p>
          <a:p>
            <a:pPr marL="342900" indent="-342900" algn="l">
              <a:buFont typeface="Wingdings" panose="05000000000000000000" pitchFamily="2" charset="2"/>
              <a:buChar char="q"/>
            </a:pPr>
            <a:r>
              <a:rPr lang="en-US" sz="2800" dirty="0"/>
              <a:t>angry</a:t>
            </a:r>
            <a:endParaRPr lang="en-US" sz="2800" i="1" dirty="0"/>
          </a:p>
          <a:p>
            <a:pPr marL="342900" indent="-342900" algn="l">
              <a:buFont typeface="Wingdings" panose="05000000000000000000" pitchFamily="2" charset="2"/>
              <a:buChar char="q"/>
            </a:pPr>
            <a:r>
              <a:rPr lang="en-US" sz="2800" dirty="0"/>
              <a:t>a lantern</a:t>
            </a:r>
          </a:p>
          <a:p>
            <a:pPr marL="342900" indent="-342900" algn="l">
              <a:buFont typeface="Wingdings" panose="05000000000000000000" pitchFamily="2" charset="2"/>
              <a:buChar char="q"/>
            </a:pPr>
            <a:r>
              <a:rPr lang="en-US" sz="2800" dirty="0"/>
              <a:t>a village</a:t>
            </a:r>
            <a:endParaRPr lang="he-IL" sz="2800"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marL="342900" indent="-342900" algn="l">
              <a:buFont typeface="Wingdings" panose="05000000000000000000" pitchFamily="2" charset="2"/>
              <a:buChar char="q"/>
            </a:pPr>
            <a:endParaRPr lang="en-US" sz="2800" dirty="0"/>
          </a:p>
          <a:p>
            <a:endParaRPr lang="he-IL" sz="4000"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1158938707"/>
              </p:ext>
            </p:extLst>
          </p:nvPr>
        </p:nvGraphicFramePr>
        <p:xfrm>
          <a:off x="369077" y="2331093"/>
          <a:ext cx="8749720" cy="3017520"/>
        </p:xfrm>
        <a:graphic>
          <a:graphicData uri="http://schemas.openxmlformats.org/drawingml/2006/table">
            <a:tbl>
              <a:tblPr rtl="1" firstRow="1" bandRow="1">
                <a:tableStyleId>{5C22544A-7EE6-4342-B048-85BDC9FD1C3A}</a:tableStyleId>
              </a:tblPr>
              <a:tblGrid>
                <a:gridCol w="1749944">
                  <a:extLst>
                    <a:ext uri="{9D8B030D-6E8A-4147-A177-3AD203B41FA5}">
                      <a16:colId xmlns:a16="http://schemas.microsoft.com/office/drawing/2014/main" val="2904075091"/>
                    </a:ext>
                  </a:extLst>
                </a:gridCol>
                <a:gridCol w="1749944">
                  <a:extLst>
                    <a:ext uri="{9D8B030D-6E8A-4147-A177-3AD203B41FA5}">
                      <a16:colId xmlns:a16="http://schemas.microsoft.com/office/drawing/2014/main" val="2678041312"/>
                    </a:ext>
                  </a:extLst>
                </a:gridCol>
                <a:gridCol w="1749944">
                  <a:extLst>
                    <a:ext uri="{9D8B030D-6E8A-4147-A177-3AD203B41FA5}">
                      <a16:colId xmlns:a16="http://schemas.microsoft.com/office/drawing/2014/main" val="1912582313"/>
                    </a:ext>
                  </a:extLst>
                </a:gridCol>
                <a:gridCol w="1749944">
                  <a:extLst>
                    <a:ext uri="{9D8B030D-6E8A-4147-A177-3AD203B41FA5}">
                      <a16:colId xmlns:a16="http://schemas.microsoft.com/office/drawing/2014/main" val="2136159178"/>
                    </a:ext>
                  </a:extLst>
                </a:gridCol>
                <a:gridCol w="1749944">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b="1"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Tree>
    <p:extLst>
      <p:ext uri="{BB962C8B-B14F-4D97-AF65-F5344CB8AC3E}">
        <p14:creationId xmlns:p14="http://schemas.microsoft.com/office/powerpoint/2010/main" val="23574847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933061" y="663126"/>
            <a:ext cx="10428529" cy="720000"/>
          </a:xfrm>
        </p:spPr>
        <p:txBody>
          <a:bodyPr>
            <a:normAutofit/>
          </a:bodyPr>
          <a:lstStyle/>
          <a:p>
            <a:pPr algn="l" rtl="0"/>
            <a:r>
              <a:rPr lang="en-US" dirty="0"/>
              <a:t>Can you find the new words in the story?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229830" y="3429000"/>
            <a:ext cx="11732340" cy="2041493"/>
          </a:xfrm>
        </p:spPr>
      </p:pic>
      <p:sp>
        <p:nvSpPr>
          <p:cNvPr id="5" name="TextBox 4">
            <a:extLst>
              <a:ext uri="{FF2B5EF4-FFF2-40B4-BE49-F238E27FC236}">
                <a16:creationId xmlns:a16="http://schemas.microsoft.com/office/drawing/2014/main" id="{D923F154-620B-44CE-A6CA-430A78CAAB1B}"/>
              </a:ext>
            </a:extLst>
          </p:cNvPr>
          <p:cNvSpPr txBox="1"/>
          <p:nvPr/>
        </p:nvSpPr>
        <p:spPr>
          <a:xfrm>
            <a:off x="1101012" y="2295331"/>
            <a:ext cx="4254759" cy="523220"/>
          </a:xfrm>
          <a:prstGeom prst="rect">
            <a:avLst/>
          </a:prstGeom>
          <a:noFill/>
        </p:spPr>
        <p:txBody>
          <a:bodyPr wrap="square" rtlCol="1">
            <a:spAutoFit/>
          </a:bodyPr>
          <a:lstStyle/>
          <a:p>
            <a:r>
              <a:rPr lang="en-US" sz="2800" dirty="0">
                <a:latin typeface="Comic Sans MS" panose="030F0702030302020204" pitchFamily="66" charset="0"/>
              </a:rPr>
              <a:t>didn’t give any light</a:t>
            </a:r>
            <a:endParaRPr lang="he-IL" sz="2800" dirty="0">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69F8B14-8240-4CD5-86AD-6F94523E83D4}"/>
                  </a:ext>
                </a:extLst>
              </p14:cNvPr>
              <p14:cNvContentPartPr/>
              <p14:nvPr/>
            </p14:nvContentPartPr>
            <p14:xfrm>
              <a:off x="8611756" y="4536295"/>
              <a:ext cx="3123720" cy="35280"/>
            </p14:xfrm>
          </p:contentPart>
        </mc:Choice>
        <mc:Fallback xmlns="">
          <p:pic>
            <p:nvPicPr>
              <p:cNvPr id="2" name="Ink 1">
                <a:extLst>
                  <a:ext uri="{FF2B5EF4-FFF2-40B4-BE49-F238E27FC236}">
                    <a16:creationId xmlns:a16="http://schemas.microsoft.com/office/drawing/2014/main" id="{869F8B14-8240-4CD5-86AD-6F94523E83D4}"/>
                  </a:ext>
                </a:extLst>
              </p:cNvPr>
              <p:cNvPicPr/>
              <p:nvPr/>
            </p:nvPicPr>
            <p:blipFill>
              <a:blip r:embed="rId4"/>
              <a:stretch>
                <a:fillRect/>
              </a:stretch>
            </p:blipFill>
            <p:spPr>
              <a:xfrm>
                <a:off x="8539756" y="4392655"/>
                <a:ext cx="3267360" cy="322920"/>
              </a:xfrm>
              <a:prstGeom prst="rect">
                <a:avLst/>
              </a:prstGeom>
            </p:spPr>
          </p:pic>
        </mc:Fallback>
      </mc:AlternateContent>
      <p:sp>
        <p:nvSpPr>
          <p:cNvPr id="6" name="Rectangle 5">
            <a:extLst>
              <a:ext uri="{FF2B5EF4-FFF2-40B4-BE49-F238E27FC236}">
                <a16:creationId xmlns:a16="http://schemas.microsoft.com/office/drawing/2014/main" id="{696DD580-BB75-4B74-9125-981E0AAD5E29}"/>
              </a:ext>
            </a:extLst>
          </p:cNvPr>
          <p:cNvSpPr/>
          <p:nvPr/>
        </p:nvSpPr>
        <p:spPr>
          <a:xfrm>
            <a:off x="9270609" y="4790049"/>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BD8E341A-33B8-4A57-982C-25EEBF2F5E07}"/>
              </a:ext>
            </a:extLst>
          </p:cNvPr>
          <p:cNvSpPr/>
          <p:nvPr/>
        </p:nvSpPr>
        <p:spPr>
          <a:xfrm>
            <a:off x="9255967" y="4832673"/>
            <a:ext cx="130629" cy="1108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471162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933061" y="663126"/>
            <a:ext cx="10428529" cy="720000"/>
          </a:xfrm>
        </p:spPr>
        <p:txBody>
          <a:bodyPr>
            <a:normAutofit/>
          </a:bodyPr>
          <a:lstStyle/>
          <a:p>
            <a:pPr algn="l" rtl="0"/>
            <a:r>
              <a:rPr lang="en-US" dirty="0"/>
              <a:t>Can you find the new words in the story?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229830" y="3429000"/>
            <a:ext cx="11732340" cy="2041493"/>
          </a:xfrm>
        </p:spPr>
      </p:pic>
      <p:sp>
        <p:nvSpPr>
          <p:cNvPr id="5" name="TextBox 4">
            <a:extLst>
              <a:ext uri="{FF2B5EF4-FFF2-40B4-BE49-F238E27FC236}">
                <a16:creationId xmlns:a16="http://schemas.microsoft.com/office/drawing/2014/main" id="{D923F154-620B-44CE-A6CA-430A78CAAB1B}"/>
              </a:ext>
            </a:extLst>
          </p:cNvPr>
          <p:cNvSpPr txBox="1"/>
          <p:nvPr/>
        </p:nvSpPr>
        <p:spPr>
          <a:xfrm>
            <a:off x="1101012" y="2295331"/>
            <a:ext cx="4254759" cy="523220"/>
          </a:xfrm>
          <a:prstGeom prst="rect">
            <a:avLst/>
          </a:prstGeom>
          <a:noFill/>
        </p:spPr>
        <p:txBody>
          <a:bodyPr wrap="square" rtlCol="1">
            <a:spAutoFit/>
          </a:bodyPr>
          <a:lstStyle/>
          <a:p>
            <a:r>
              <a:rPr lang="en-US" sz="2800" dirty="0">
                <a:latin typeface="Comic Sans MS" panose="030F0702030302020204" pitchFamily="66" charset="0"/>
              </a:rPr>
              <a:t>didn’t make any noise</a:t>
            </a:r>
            <a:endParaRPr lang="he-IL" sz="2800" dirty="0">
              <a:latin typeface="Comic Sans MS" panose="030F0702030302020204" pitchFamily="66" charset="0"/>
            </a:endParaRPr>
          </a:p>
        </p:txBody>
      </p:sp>
      <p:sp>
        <p:nvSpPr>
          <p:cNvPr id="6" name="Rectangle 5">
            <a:extLst>
              <a:ext uri="{FF2B5EF4-FFF2-40B4-BE49-F238E27FC236}">
                <a16:creationId xmlns:a16="http://schemas.microsoft.com/office/drawing/2014/main" id="{93285647-CA0F-4002-8DAC-315F4DB4D68C}"/>
              </a:ext>
            </a:extLst>
          </p:cNvPr>
          <p:cNvSpPr/>
          <p:nvPr/>
        </p:nvSpPr>
        <p:spPr>
          <a:xfrm>
            <a:off x="9237306" y="4832673"/>
            <a:ext cx="130629" cy="1108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48164898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933061" y="663126"/>
            <a:ext cx="10428529" cy="720000"/>
          </a:xfrm>
        </p:spPr>
        <p:txBody>
          <a:bodyPr>
            <a:normAutofit/>
          </a:bodyPr>
          <a:lstStyle/>
          <a:p>
            <a:pPr algn="l" rtl="0"/>
            <a:r>
              <a:rPr lang="en-US" dirty="0"/>
              <a:t>Can you find the new words in the story?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229830" y="3429000"/>
            <a:ext cx="11732340" cy="2041493"/>
          </a:xfr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8C76094-6F6A-4E01-B06E-5EC4AD1967E2}"/>
                  </a:ext>
                </a:extLst>
              </p14:cNvPr>
              <p14:cNvContentPartPr/>
              <p14:nvPr/>
            </p14:nvContentPartPr>
            <p14:xfrm>
              <a:off x="3158836" y="4906727"/>
              <a:ext cx="1691062" cy="360"/>
            </p14:xfrm>
          </p:contentPart>
        </mc:Choice>
        <mc:Fallback xmlns="">
          <p:pic>
            <p:nvPicPr>
              <p:cNvPr id="2" name="Ink 1">
                <a:extLst>
                  <a:ext uri="{FF2B5EF4-FFF2-40B4-BE49-F238E27FC236}">
                    <a16:creationId xmlns:a16="http://schemas.microsoft.com/office/drawing/2014/main" id="{58C76094-6F6A-4E01-B06E-5EC4AD1967E2}"/>
                  </a:ext>
                </a:extLst>
              </p:cNvPr>
              <p:cNvPicPr/>
              <p:nvPr/>
            </p:nvPicPr>
            <p:blipFill>
              <a:blip r:embed="rId4"/>
              <a:stretch>
                <a:fillRect/>
              </a:stretch>
            </p:blipFill>
            <p:spPr>
              <a:xfrm>
                <a:off x="3086815" y="4762727"/>
                <a:ext cx="1834745"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B309E54-15E0-4BFF-9F7B-CDD07B157C44}"/>
                  </a:ext>
                </a:extLst>
              </p14:cNvPr>
              <p14:cNvContentPartPr/>
              <p14:nvPr/>
            </p14:nvContentPartPr>
            <p14:xfrm>
              <a:off x="4849898" y="4907087"/>
              <a:ext cx="1587240" cy="360"/>
            </p14:xfrm>
          </p:contentPart>
        </mc:Choice>
        <mc:Fallback xmlns="">
          <p:pic>
            <p:nvPicPr>
              <p:cNvPr id="7" name="Ink 6">
                <a:extLst>
                  <a:ext uri="{FF2B5EF4-FFF2-40B4-BE49-F238E27FC236}">
                    <a16:creationId xmlns:a16="http://schemas.microsoft.com/office/drawing/2014/main" id="{4B309E54-15E0-4BFF-9F7B-CDD07B157C44}"/>
                  </a:ext>
                </a:extLst>
              </p:cNvPr>
              <p:cNvPicPr/>
              <p:nvPr/>
            </p:nvPicPr>
            <p:blipFill>
              <a:blip r:embed="rId6"/>
              <a:stretch>
                <a:fillRect/>
              </a:stretch>
            </p:blipFill>
            <p:spPr>
              <a:xfrm>
                <a:off x="4777882" y="4763087"/>
                <a:ext cx="1730913" cy="288000"/>
              </a:xfrm>
              <a:prstGeom prst="rect">
                <a:avLst/>
              </a:prstGeom>
            </p:spPr>
          </p:pic>
        </mc:Fallback>
      </mc:AlternateContent>
      <p:sp>
        <p:nvSpPr>
          <p:cNvPr id="8" name="TextBox 7">
            <a:extLst>
              <a:ext uri="{FF2B5EF4-FFF2-40B4-BE49-F238E27FC236}">
                <a16:creationId xmlns:a16="http://schemas.microsoft.com/office/drawing/2014/main" id="{4ED007FF-6267-4928-98B1-4D5F7FBC3334}"/>
              </a:ext>
            </a:extLst>
          </p:cNvPr>
          <p:cNvSpPr txBox="1"/>
          <p:nvPr/>
        </p:nvSpPr>
        <p:spPr>
          <a:xfrm>
            <a:off x="1101012" y="2295331"/>
            <a:ext cx="4254759" cy="523220"/>
          </a:xfrm>
          <a:prstGeom prst="rect">
            <a:avLst/>
          </a:prstGeom>
          <a:noFill/>
        </p:spPr>
        <p:txBody>
          <a:bodyPr wrap="square" rtlCol="1">
            <a:spAutoFit/>
          </a:bodyPr>
          <a:lstStyle/>
          <a:p>
            <a:r>
              <a:rPr lang="en-US" sz="2800" dirty="0">
                <a:latin typeface="Comic Sans MS" panose="030F0702030302020204" pitchFamily="66" charset="0"/>
              </a:rPr>
              <a:t>didn’t make any noise</a:t>
            </a:r>
            <a:endParaRPr lang="he-IL" sz="2800" dirty="0">
              <a:latin typeface="Comic Sans MS" panose="030F0702030302020204" pitchFamily="66" charset="0"/>
            </a:endParaRPr>
          </a:p>
        </p:txBody>
      </p:sp>
      <p:sp>
        <p:nvSpPr>
          <p:cNvPr id="9" name="Rectangle 8">
            <a:extLst>
              <a:ext uri="{FF2B5EF4-FFF2-40B4-BE49-F238E27FC236}">
                <a16:creationId xmlns:a16="http://schemas.microsoft.com/office/drawing/2014/main" id="{1F7D5B57-66EF-4B00-8478-6ED831B0E915}"/>
              </a:ext>
            </a:extLst>
          </p:cNvPr>
          <p:cNvSpPr/>
          <p:nvPr/>
        </p:nvSpPr>
        <p:spPr>
          <a:xfrm>
            <a:off x="9270609" y="4790049"/>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0" name="Rectangle 9">
            <a:extLst>
              <a:ext uri="{FF2B5EF4-FFF2-40B4-BE49-F238E27FC236}">
                <a16:creationId xmlns:a16="http://schemas.microsoft.com/office/drawing/2014/main" id="{C47D3812-E20A-4D50-9B2A-E84A952D47E3}"/>
              </a:ext>
            </a:extLst>
          </p:cNvPr>
          <p:cNvSpPr/>
          <p:nvPr/>
        </p:nvSpPr>
        <p:spPr>
          <a:xfrm>
            <a:off x="9237306" y="4832673"/>
            <a:ext cx="130629" cy="1108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25876129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933061" y="663126"/>
            <a:ext cx="10428529" cy="720000"/>
          </a:xfrm>
        </p:spPr>
        <p:txBody>
          <a:bodyPr>
            <a:normAutofit/>
          </a:bodyPr>
          <a:lstStyle/>
          <a:p>
            <a:pPr algn="l" rtl="0"/>
            <a:r>
              <a:rPr lang="en-US" dirty="0"/>
              <a:t>Can you find the new words in the story?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229830" y="3429000"/>
            <a:ext cx="11732340" cy="2041493"/>
          </a:xfrm>
        </p:spPr>
      </p:pic>
      <p:sp>
        <p:nvSpPr>
          <p:cNvPr id="5" name="TextBox 4">
            <a:extLst>
              <a:ext uri="{FF2B5EF4-FFF2-40B4-BE49-F238E27FC236}">
                <a16:creationId xmlns:a16="http://schemas.microsoft.com/office/drawing/2014/main" id="{D923F154-620B-44CE-A6CA-430A78CAAB1B}"/>
              </a:ext>
            </a:extLst>
          </p:cNvPr>
          <p:cNvSpPr txBox="1"/>
          <p:nvPr/>
        </p:nvSpPr>
        <p:spPr>
          <a:xfrm>
            <a:off x="1101012" y="2295331"/>
            <a:ext cx="4254759" cy="523220"/>
          </a:xfrm>
          <a:prstGeom prst="rect">
            <a:avLst/>
          </a:prstGeom>
          <a:noFill/>
        </p:spPr>
        <p:txBody>
          <a:bodyPr wrap="square" rtlCol="1">
            <a:spAutoFit/>
          </a:bodyPr>
          <a:lstStyle/>
          <a:p>
            <a:r>
              <a:rPr lang="en-US" sz="2800" dirty="0">
                <a:latin typeface="Comic Sans MS" panose="030F0702030302020204" pitchFamily="66" charset="0"/>
              </a:rPr>
              <a:t>were dead</a:t>
            </a:r>
            <a:endParaRPr lang="he-IL" sz="2800" dirty="0">
              <a:latin typeface="Comic Sans MS" panose="030F0702030302020204" pitchFamily="66" charset="0"/>
            </a:endParaRPr>
          </a:p>
        </p:txBody>
      </p:sp>
      <p:sp>
        <p:nvSpPr>
          <p:cNvPr id="6" name="Rectangle 5">
            <a:extLst>
              <a:ext uri="{FF2B5EF4-FFF2-40B4-BE49-F238E27FC236}">
                <a16:creationId xmlns:a16="http://schemas.microsoft.com/office/drawing/2014/main" id="{7DC175FE-EED5-43F1-9CC8-D94D437A54D9}"/>
              </a:ext>
            </a:extLst>
          </p:cNvPr>
          <p:cNvSpPr/>
          <p:nvPr/>
        </p:nvSpPr>
        <p:spPr>
          <a:xfrm>
            <a:off x="9270609" y="4790049"/>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B62AE64C-B72F-43D3-A40A-52570C73B48D}"/>
              </a:ext>
            </a:extLst>
          </p:cNvPr>
          <p:cNvSpPr/>
          <p:nvPr/>
        </p:nvSpPr>
        <p:spPr>
          <a:xfrm>
            <a:off x="9237306" y="4832673"/>
            <a:ext cx="130629" cy="1108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63624032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933061" y="663126"/>
            <a:ext cx="10428529" cy="720000"/>
          </a:xfrm>
        </p:spPr>
        <p:txBody>
          <a:bodyPr>
            <a:normAutofit/>
          </a:bodyPr>
          <a:lstStyle/>
          <a:p>
            <a:pPr algn="l" rtl="0"/>
            <a:r>
              <a:rPr lang="en-US" dirty="0"/>
              <a:t>Can you find the new words in the story?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229830" y="3429000"/>
            <a:ext cx="11732340" cy="2041493"/>
          </a:xfrm>
        </p:spPr>
      </p:pic>
      <p:sp>
        <p:nvSpPr>
          <p:cNvPr id="5" name="TextBox 4">
            <a:extLst>
              <a:ext uri="{FF2B5EF4-FFF2-40B4-BE49-F238E27FC236}">
                <a16:creationId xmlns:a16="http://schemas.microsoft.com/office/drawing/2014/main" id="{D923F154-620B-44CE-A6CA-430A78CAAB1B}"/>
              </a:ext>
            </a:extLst>
          </p:cNvPr>
          <p:cNvSpPr txBox="1"/>
          <p:nvPr/>
        </p:nvSpPr>
        <p:spPr>
          <a:xfrm>
            <a:off x="1101012" y="2295331"/>
            <a:ext cx="4254759" cy="523220"/>
          </a:xfrm>
          <a:prstGeom prst="rect">
            <a:avLst/>
          </a:prstGeom>
          <a:noFill/>
        </p:spPr>
        <p:txBody>
          <a:bodyPr wrap="square" rtlCol="1">
            <a:spAutoFit/>
          </a:bodyPr>
          <a:lstStyle/>
          <a:p>
            <a:r>
              <a:rPr lang="en-US" sz="2800" dirty="0">
                <a:latin typeface="Comic Sans MS" panose="030F0702030302020204" pitchFamily="66" charset="0"/>
              </a:rPr>
              <a:t>were dead</a:t>
            </a:r>
            <a:endParaRPr lang="he-IL" sz="2800" dirty="0">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4B309E54-15E0-4BFF-9F7B-CDD07B157C44}"/>
                  </a:ext>
                </a:extLst>
              </p14:cNvPr>
              <p14:cNvContentPartPr/>
              <p14:nvPr/>
            </p14:nvContentPartPr>
            <p14:xfrm>
              <a:off x="7778904" y="4931806"/>
              <a:ext cx="1587240" cy="360"/>
            </p14:xfrm>
          </p:contentPart>
        </mc:Choice>
        <mc:Fallback xmlns="">
          <p:pic>
            <p:nvPicPr>
              <p:cNvPr id="7" name="Ink 6">
                <a:extLst>
                  <a:ext uri="{FF2B5EF4-FFF2-40B4-BE49-F238E27FC236}">
                    <a16:creationId xmlns:a16="http://schemas.microsoft.com/office/drawing/2014/main" id="{4B309E54-15E0-4BFF-9F7B-CDD07B157C44}"/>
                  </a:ext>
                </a:extLst>
              </p:cNvPr>
              <p:cNvPicPr/>
              <p:nvPr/>
            </p:nvPicPr>
            <p:blipFill>
              <a:blip r:embed="rId4"/>
              <a:stretch>
                <a:fillRect/>
              </a:stretch>
            </p:blipFill>
            <p:spPr>
              <a:xfrm>
                <a:off x="7706888" y="4787806"/>
                <a:ext cx="1730913" cy="288000"/>
              </a:xfrm>
              <a:prstGeom prst="rect">
                <a:avLst/>
              </a:prstGeom>
            </p:spPr>
          </p:pic>
        </mc:Fallback>
      </mc:AlternateContent>
      <p:sp>
        <p:nvSpPr>
          <p:cNvPr id="6" name="Rectangle 5">
            <a:extLst>
              <a:ext uri="{FF2B5EF4-FFF2-40B4-BE49-F238E27FC236}">
                <a16:creationId xmlns:a16="http://schemas.microsoft.com/office/drawing/2014/main" id="{759A8F90-AB0B-4D22-B4A1-2C536A81424B}"/>
              </a:ext>
            </a:extLst>
          </p:cNvPr>
          <p:cNvSpPr/>
          <p:nvPr/>
        </p:nvSpPr>
        <p:spPr>
          <a:xfrm>
            <a:off x="9270609" y="4790049"/>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00BFDF94-721B-450A-933A-56248404E5F0}"/>
                  </a:ext>
                </a:extLst>
              </p14:cNvPr>
              <p14:cNvContentPartPr/>
              <p14:nvPr/>
            </p14:nvContentPartPr>
            <p14:xfrm>
              <a:off x="9291268" y="4898465"/>
              <a:ext cx="360" cy="81000"/>
            </p14:xfrm>
          </p:contentPart>
        </mc:Choice>
        <mc:Fallback xmlns="">
          <p:pic>
            <p:nvPicPr>
              <p:cNvPr id="8" name="Ink 7">
                <a:extLst>
                  <a:ext uri="{FF2B5EF4-FFF2-40B4-BE49-F238E27FC236}">
                    <a16:creationId xmlns:a16="http://schemas.microsoft.com/office/drawing/2014/main" id="{00BFDF94-721B-450A-933A-56248404E5F0}"/>
                  </a:ext>
                </a:extLst>
              </p:cNvPr>
              <p:cNvPicPr/>
              <p:nvPr/>
            </p:nvPicPr>
            <p:blipFill>
              <a:blip r:embed="rId6"/>
              <a:stretch>
                <a:fillRect/>
              </a:stretch>
            </p:blipFill>
            <p:spPr>
              <a:xfrm>
                <a:off x="9255268" y="4826825"/>
                <a:ext cx="72000" cy="224640"/>
              </a:xfrm>
              <a:prstGeom prst="rect">
                <a:avLst/>
              </a:prstGeom>
            </p:spPr>
          </p:pic>
        </mc:Fallback>
      </mc:AlternateContent>
      <p:sp>
        <p:nvSpPr>
          <p:cNvPr id="10" name="Rectangle 9">
            <a:extLst>
              <a:ext uri="{FF2B5EF4-FFF2-40B4-BE49-F238E27FC236}">
                <a16:creationId xmlns:a16="http://schemas.microsoft.com/office/drawing/2014/main" id="{A671A405-178D-471A-BBBF-85A257A60C63}"/>
              </a:ext>
            </a:extLst>
          </p:cNvPr>
          <p:cNvSpPr/>
          <p:nvPr/>
        </p:nvSpPr>
        <p:spPr>
          <a:xfrm>
            <a:off x="9267009" y="4763353"/>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1" name="Rectangle 10">
            <a:extLst>
              <a:ext uri="{FF2B5EF4-FFF2-40B4-BE49-F238E27FC236}">
                <a16:creationId xmlns:a16="http://schemas.microsoft.com/office/drawing/2014/main" id="{CB2CB0F8-0AE1-469B-90A9-162EB5989E08}"/>
              </a:ext>
            </a:extLst>
          </p:cNvPr>
          <p:cNvSpPr/>
          <p:nvPr/>
        </p:nvSpPr>
        <p:spPr>
          <a:xfrm>
            <a:off x="9230051" y="4746322"/>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D136777-F1D5-48EC-A2E3-A2DC0B331B53}"/>
                  </a:ext>
                </a:extLst>
              </p14:cNvPr>
              <p14:cNvContentPartPr/>
              <p14:nvPr/>
            </p14:nvContentPartPr>
            <p14:xfrm>
              <a:off x="9273938" y="4863527"/>
              <a:ext cx="360" cy="43560"/>
            </p14:xfrm>
          </p:contentPart>
        </mc:Choice>
        <mc:Fallback xmlns="">
          <p:pic>
            <p:nvPicPr>
              <p:cNvPr id="9" name="Ink 8">
                <a:extLst>
                  <a:ext uri="{FF2B5EF4-FFF2-40B4-BE49-F238E27FC236}">
                    <a16:creationId xmlns:a16="http://schemas.microsoft.com/office/drawing/2014/main" id="{0D136777-F1D5-48EC-A2E3-A2DC0B331B53}"/>
                  </a:ext>
                </a:extLst>
              </p:cNvPr>
              <p:cNvPicPr/>
              <p:nvPr/>
            </p:nvPicPr>
            <p:blipFill>
              <a:blip r:embed="rId8"/>
              <a:stretch>
                <a:fillRect/>
              </a:stretch>
            </p:blipFill>
            <p:spPr>
              <a:xfrm>
                <a:off x="9238298" y="4791887"/>
                <a:ext cx="7200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FD2895C3-E8E1-420E-92E6-9FE1B1E9F1EF}"/>
                  </a:ext>
                </a:extLst>
              </p14:cNvPr>
              <p14:cNvContentPartPr/>
              <p14:nvPr/>
            </p14:nvContentPartPr>
            <p14:xfrm>
              <a:off x="9330458" y="4868207"/>
              <a:ext cx="360" cy="57240"/>
            </p14:xfrm>
          </p:contentPart>
        </mc:Choice>
        <mc:Fallback xmlns="">
          <p:pic>
            <p:nvPicPr>
              <p:cNvPr id="12" name="Ink 11">
                <a:extLst>
                  <a:ext uri="{FF2B5EF4-FFF2-40B4-BE49-F238E27FC236}">
                    <a16:creationId xmlns:a16="http://schemas.microsoft.com/office/drawing/2014/main" id="{FD2895C3-E8E1-420E-92E6-9FE1B1E9F1EF}"/>
                  </a:ext>
                </a:extLst>
              </p:cNvPr>
              <p:cNvPicPr/>
              <p:nvPr/>
            </p:nvPicPr>
            <p:blipFill>
              <a:blip r:embed="rId10"/>
              <a:stretch>
                <a:fillRect/>
              </a:stretch>
            </p:blipFill>
            <p:spPr>
              <a:xfrm>
                <a:off x="9294458" y="4796207"/>
                <a:ext cx="72000" cy="200880"/>
              </a:xfrm>
              <a:prstGeom prst="rect">
                <a:avLst/>
              </a:prstGeom>
            </p:spPr>
          </p:pic>
        </mc:Fallback>
      </mc:AlternateContent>
    </p:spTree>
    <p:extLst>
      <p:ext uri="{BB962C8B-B14F-4D97-AF65-F5344CB8AC3E}">
        <p14:creationId xmlns:p14="http://schemas.microsoft.com/office/powerpoint/2010/main" val="282410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Let’s read on.</a:t>
            </a:r>
            <a:endParaRPr lang="he-IL" dirty="0"/>
          </a:p>
        </p:txBody>
      </p:sp>
      <p:sp>
        <p:nvSpPr>
          <p:cNvPr id="6" name="Text Placeholder 5">
            <a:extLst>
              <a:ext uri="{FF2B5EF4-FFF2-40B4-BE49-F238E27FC236}">
                <a16:creationId xmlns:a16="http://schemas.microsoft.com/office/drawing/2014/main" id="{218148B1-DB99-4901-BF94-2B35A6405A69}"/>
              </a:ext>
            </a:extLst>
          </p:cNvPr>
          <p:cNvSpPr>
            <a:spLocks noGrp="1"/>
          </p:cNvSpPr>
          <p:nvPr>
            <p:ph type="body" sz="quarter" idx="10"/>
          </p:nvPr>
        </p:nvSpPr>
        <p:spPr/>
        <p:txBody>
          <a:bodyPr/>
          <a:lstStyle/>
          <a:p>
            <a:pPr algn="l"/>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1378710" y="3492500"/>
            <a:ext cx="9909175" cy="2281238"/>
          </a:xfrm>
        </p:spPr>
      </p:pic>
      <p:sp>
        <p:nvSpPr>
          <p:cNvPr id="5" name="Rectangle 4">
            <a:extLst>
              <a:ext uri="{FF2B5EF4-FFF2-40B4-BE49-F238E27FC236}">
                <a16:creationId xmlns:a16="http://schemas.microsoft.com/office/drawing/2014/main" id="{EA16DEA3-DF93-49D4-BDFB-2ACE867E38FB}"/>
              </a:ext>
            </a:extLst>
          </p:cNvPr>
          <p:cNvSpPr/>
          <p:nvPr/>
        </p:nvSpPr>
        <p:spPr>
          <a:xfrm>
            <a:off x="9024425" y="5043267"/>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DA8D9B30-8004-4195-BBCB-2E95148026B0}"/>
              </a:ext>
            </a:extLst>
          </p:cNvPr>
          <p:cNvSpPr/>
          <p:nvPr/>
        </p:nvSpPr>
        <p:spPr>
          <a:xfrm>
            <a:off x="9237306" y="4832673"/>
            <a:ext cx="130629" cy="1108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Rectangle 7">
            <a:extLst>
              <a:ext uri="{FF2B5EF4-FFF2-40B4-BE49-F238E27FC236}">
                <a16:creationId xmlns:a16="http://schemas.microsoft.com/office/drawing/2014/main" id="{F7808967-DBEC-460B-AC9C-FD82DE542F0F}"/>
              </a:ext>
            </a:extLst>
          </p:cNvPr>
          <p:cNvSpPr/>
          <p:nvPr/>
        </p:nvSpPr>
        <p:spPr>
          <a:xfrm>
            <a:off x="8991409" y="5005292"/>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22924146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Let’s read on.</a:t>
            </a:r>
            <a:endParaRPr lang="he-IL" dirty="0"/>
          </a:p>
        </p:txBody>
      </p:sp>
      <p:sp>
        <p:nvSpPr>
          <p:cNvPr id="6" name="Text Placeholder 5">
            <a:extLst>
              <a:ext uri="{FF2B5EF4-FFF2-40B4-BE49-F238E27FC236}">
                <a16:creationId xmlns:a16="http://schemas.microsoft.com/office/drawing/2014/main" id="{218148B1-DB99-4901-BF94-2B35A6405A69}"/>
              </a:ext>
            </a:extLst>
          </p:cNvPr>
          <p:cNvSpPr>
            <a:spLocks noGrp="1"/>
          </p:cNvSpPr>
          <p:nvPr>
            <p:ph type="body" sz="quarter" idx="10"/>
          </p:nvPr>
        </p:nvSpPr>
        <p:spPr/>
        <p:txBody>
          <a:bodyPr/>
          <a:lstStyle/>
          <a:p>
            <a:pPr algn="l"/>
            <a:r>
              <a:rPr lang="en-US" dirty="0"/>
              <a:t>Read on and find out what Rabbi </a:t>
            </a:r>
            <a:r>
              <a:rPr lang="en-US" dirty="0" err="1"/>
              <a:t>Akiva</a:t>
            </a:r>
            <a:r>
              <a:rPr lang="en-US" dirty="0"/>
              <a:t> says. </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4"/>
          <a:stretch>
            <a:fillRect/>
          </a:stretch>
        </p:blipFill>
        <p:spPr>
          <a:xfrm>
            <a:off x="1378710" y="3492500"/>
            <a:ext cx="9909175" cy="2281238"/>
          </a:xfrm>
        </p:spPr>
      </p:pic>
      <p:pic>
        <p:nvPicPr>
          <p:cNvPr id="10" name="3min_final" descr="3min_final">
            <a:hlinkClick r:id="" action="ppaction://media"/>
            <a:extLst>
              <a:ext uri="{FF2B5EF4-FFF2-40B4-BE49-F238E27FC236}">
                <a16:creationId xmlns:a16="http://schemas.microsoft.com/office/drawing/2014/main" id="{2B2E302B-1280-4F37-B770-734A59BEA3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20362" y="1616213"/>
            <a:ext cx="1540938" cy="549601"/>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8D27ABF9-131D-4C77-8BD4-309E59C4B5A7}"/>
                  </a:ext>
                </a:extLst>
              </p14:cNvPr>
              <p14:cNvContentPartPr/>
              <p14:nvPr/>
            </p14:nvContentPartPr>
            <p14:xfrm>
              <a:off x="4189156" y="2159215"/>
              <a:ext cx="5717160" cy="85320"/>
            </p14:xfrm>
          </p:contentPart>
        </mc:Choice>
        <mc:Fallback xmlns="">
          <p:pic>
            <p:nvPicPr>
              <p:cNvPr id="2" name="Ink 1">
                <a:extLst>
                  <a:ext uri="{FF2B5EF4-FFF2-40B4-BE49-F238E27FC236}">
                    <a16:creationId xmlns:a16="http://schemas.microsoft.com/office/drawing/2014/main" id="{8D27ABF9-131D-4C77-8BD4-309E59C4B5A7}"/>
                  </a:ext>
                </a:extLst>
              </p:cNvPr>
              <p:cNvPicPr/>
              <p:nvPr/>
            </p:nvPicPr>
            <p:blipFill>
              <a:blip r:embed="rId7"/>
              <a:stretch>
                <a:fillRect/>
              </a:stretch>
            </p:blipFill>
            <p:spPr>
              <a:xfrm>
                <a:off x="4117516" y="2015215"/>
                <a:ext cx="5860800" cy="372960"/>
              </a:xfrm>
              <a:prstGeom prst="rect">
                <a:avLst/>
              </a:prstGeom>
            </p:spPr>
          </p:pic>
        </mc:Fallback>
      </mc:AlternateContent>
      <p:sp>
        <p:nvSpPr>
          <p:cNvPr id="7" name="Rectangle 6">
            <a:extLst>
              <a:ext uri="{FF2B5EF4-FFF2-40B4-BE49-F238E27FC236}">
                <a16:creationId xmlns:a16="http://schemas.microsoft.com/office/drawing/2014/main" id="{EAFEE770-598F-48DF-9B98-AD13A04F562D}"/>
              </a:ext>
            </a:extLst>
          </p:cNvPr>
          <p:cNvSpPr/>
          <p:nvPr/>
        </p:nvSpPr>
        <p:spPr>
          <a:xfrm>
            <a:off x="8996289" y="5050301"/>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Rectangle 7">
            <a:extLst>
              <a:ext uri="{FF2B5EF4-FFF2-40B4-BE49-F238E27FC236}">
                <a16:creationId xmlns:a16="http://schemas.microsoft.com/office/drawing/2014/main" id="{31BC86BB-550F-4C4E-842A-592F931AA7E8}"/>
              </a:ext>
            </a:extLst>
          </p:cNvPr>
          <p:cNvSpPr/>
          <p:nvPr/>
        </p:nvSpPr>
        <p:spPr>
          <a:xfrm>
            <a:off x="9237306" y="4832673"/>
            <a:ext cx="130629" cy="1108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9" name="Rectangle 8">
            <a:extLst>
              <a:ext uri="{FF2B5EF4-FFF2-40B4-BE49-F238E27FC236}">
                <a16:creationId xmlns:a16="http://schemas.microsoft.com/office/drawing/2014/main" id="{4D55DF9C-12EB-4FB6-8C17-1BF73E154DAC}"/>
              </a:ext>
            </a:extLst>
          </p:cNvPr>
          <p:cNvSpPr/>
          <p:nvPr/>
        </p:nvSpPr>
        <p:spPr>
          <a:xfrm>
            <a:off x="9042719" y="5030159"/>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1" name="Rectangle 10">
            <a:extLst>
              <a:ext uri="{FF2B5EF4-FFF2-40B4-BE49-F238E27FC236}">
                <a16:creationId xmlns:a16="http://schemas.microsoft.com/office/drawing/2014/main" id="{32D3CD6B-15FE-4FF1-8C8A-7FA280D303E3}"/>
              </a:ext>
            </a:extLst>
          </p:cNvPr>
          <p:cNvSpPr/>
          <p:nvPr/>
        </p:nvSpPr>
        <p:spPr>
          <a:xfrm>
            <a:off x="8999806" y="4895200"/>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19746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Let’s read on.</a:t>
            </a:r>
            <a:endParaRPr lang="he-IL" dirty="0"/>
          </a:p>
        </p:txBody>
      </p:sp>
      <p:sp>
        <p:nvSpPr>
          <p:cNvPr id="6" name="Text Placeholder 5">
            <a:extLst>
              <a:ext uri="{FF2B5EF4-FFF2-40B4-BE49-F238E27FC236}">
                <a16:creationId xmlns:a16="http://schemas.microsoft.com/office/drawing/2014/main" id="{218148B1-DB99-4901-BF94-2B35A6405A69}"/>
              </a:ext>
            </a:extLst>
          </p:cNvPr>
          <p:cNvSpPr>
            <a:spLocks noGrp="1"/>
          </p:cNvSpPr>
          <p:nvPr>
            <p:ph type="body" sz="quarter" idx="10"/>
          </p:nvPr>
        </p:nvSpPr>
        <p:spPr/>
        <p:txBody>
          <a:bodyPr/>
          <a:lstStyle/>
          <a:p>
            <a:pPr algn="l"/>
            <a:r>
              <a:rPr lang="en-US" dirty="0"/>
              <a:t>Read on and find out what Rabbi </a:t>
            </a:r>
            <a:r>
              <a:rPr lang="en-US" dirty="0" err="1"/>
              <a:t>Akiva</a:t>
            </a:r>
            <a:r>
              <a:rPr lang="en-US" dirty="0"/>
              <a:t> says. </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4"/>
          <a:stretch>
            <a:fillRect/>
          </a:stretch>
        </p:blipFill>
        <p:spPr>
          <a:xfrm>
            <a:off x="1378710" y="3492500"/>
            <a:ext cx="9909175" cy="2281238"/>
          </a:xfrm>
        </p:spPr>
      </p:pic>
      <p:pic>
        <p:nvPicPr>
          <p:cNvPr id="10" name="3min_final" descr="3min_final">
            <a:hlinkClick r:id="" action="ppaction://media"/>
            <a:extLst>
              <a:ext uri="{FF2B5EF4-FFF2-40B4-BE49-F238E27FC236}">
                <a16:creationId xmlns:a16="http://schemas.microsoft.com/office/drawing/2014/main" id="{2B2E302B-1280-4F37-B770-734A59BEA3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20362" y="1616213"/>
            <a:ext cx="1540938" cy="549601"/>
          </a:xfrm>
          <a:prstGeom prst="rect">
            <a:avLst/>
          </a:prstGeom>
        </p:spPr>
      </p:pic>
      <p:sp>
        <p:nvSpPr>
          <p:cNvPr id="7" name="Rectangle 6">
            <a:extLst>
              <a:ext uri="{FF2B5EF4-FFF2-40B4-BE49-F238E27FC236}">
                <a16:creationId xmlns:a16="http://schemas.microsoft.com/office/drawing/2014/main" id="{382B9DF4-B1B0-4409-BA35-019A6302CC76}"/>
              </a:ext>
            </a:extLst>
          </p:cNvPr>
          <p:cNvSpPr/>
          <p:nvPr/>
        </p:nvSpPr>
        <p:spPr>
          <a:xfrm>
            <a:off x="9010357" y="5022166"/>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Rectangle 7">
            <a:extLst>
              <a:ext uri="{FF2B5EF4-FFF2-40B4-BE49-F238E27FC236}">
                <a16:creationId xmlns:a16="http://schemas.microsoft.com/office/drawing/2014/main" id="{02A1B8D1-B8F3-4CE1-A3A1-B2462D92CF7D}"/>
              </a:ext>
            </a:extLst>
          </p:cNvPr>
          <p:cNvSpPr/>
          <p:nvPr/>
        </p:nvSpPr>
        <p:spPr>
          <a:xfrm>
            <a:off x="8985738" y="5127673"/>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9" name="Rectangle 8">
            <a:extLst>
              <a:ext uri="{FF2B5EF4-FFF2-40B4-BE49-F238E27FC236}">
                <a16:creationId xmlns:a16="http://schemas.microsoft.com/office/drawing/2014/main" id="{89F4F0F1-4143-42F7-B81E-C6AA56CF3538}"/>
              </a:ext>
            </a:extLst>
          </p:cNvPr>
          <p:cNvSpPr/>
          <p:nvPr/>
        </p:nvSpPr>
        <p:spPr>
          <a:xfrm>
            <a:off x="9049043" y="4975301"/>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25759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What does Rabbi </a:t>
            </a:r>
            <a:r>
              <a:rPr lang="en-US" dirty="0" err="1"/>
              <a:t>Akiva</a:t>
            </a:r>
            <a:r>
              <a:rPr lang="en-US" dirty="0"/>
              <a:t> say?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755778" y="3293187"/>
            <a:ext cx="10428188" cy="2404037"/>
          </a:xfrm>
        </p:spPr>
      </p:pic>
      <p:sp>
        <p:nvSpPr>
          <p:cNvPr id="6" name="Text Placeholder 6">
            <a:extLst>
              <a:ext uri="{FF2B5EF4-FFF2-40B4-BE49-F238E27FC236}">
                <a16:creationId xmlns:a16="http://schemas.microsoft.com/office/drawing/2014/main" id="{4E461276-6D2C-45B7-A126-0BC82FCE94C0}"/>
              </a:ext>
            </a:extLst>
          </p:cNvPr>
          <p:cNvSpPr>
            <a:spLocks noGrp="1"/>
          </p:cNvSpPr>
          <p:nvPr>
            <p:ph type="body" sz="quarter" idx="10"/>
          </p:nvPr>
        </p:nvSpPr>
        <p:spPr>
          <a:xfrm>
            <a:off x="195943" y="1871578"/>
            <a:ext cx="11800114" cy="1421609"/>
          </a:xfrm>
        </p:spPr>
        <p:txBody>
          <a:bodyPr/>
          <a:lstStyle/>
          <a:p>
            <a:pPr algn="l" rtl="0"/>
            <a:r>
              <a:rPr lang="en-US" b="1" dirty="0"/>
              <a:t>Rabbi </a:t>
            </a:r>
            <a:r>
              <a:rPr lang="en-US" b="1" dirty="0" err="1"/>
              <a:t>Akiva</a:t>
            </a:r>
            <a:r>
              <a:rPr lang="en-US" b="1" dirty="0"/>
              <a:t> says that whatever Hashem does is for the good.</a:t>
            </a:r>
            <a:endParaRPr lang="he-IL" b="1" dirty="0"/>
          </a:p>
        </p:txBody>
      </p:sp>
      <p:sp>
        <p:nvSpPr>
          <p:cNvPr id="5" name="Rectangle 4">
            <a:extLst>
              <a:ext uri="{FF2B5EF4-FFF2-40B4-BE49-F238E27FC236}">
                <a16:creationId xmlns:a16="http://schemas.microsoft.com/office/drawing/2014/main" id="{A06B4335-17D1-4668-9FA2-56397882A367}"/>
              </a:ext>
            </a:extLst>
          </p:cNvPr>
          <p:cNvSpPr/>
          <p:nvPr/>
        </p:nvSpPr>
        <p:spPr>
          <a:xfrm>
            <a:off x="8785273" y="4958862"/>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24C5C49D-F769-4353-9A98-49C0650F59A7}"/>
              </a:ext>
            </a:extLst>
          </p:cNvPr>
          <p:cNvSpPr/>
          <p:nvPr/>
        </p:nvSpPr>
        <p:spPr>
          <a:xfrm>
            <a:off x="8809891" y="4790049"/>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Rectangle 7">
            <a:extLst>
              <a:ext uri="{FF2B5EF4-FFF2-40B4-BE49-F238E27FC236}">
                <a16:creationId xmlns:a16="http://schemas.microsoft.com/office/drawing/2014/main" id="{4E8FAA46-B2E9-406D-810A-7CC8E45F3B6B}"/>
              </a:ext>
            </a:extLst>
          </p:cNvPr>
          <p:cNvSpPr/>
          <p:nvPr/>
        </p:nvSpPr>
        <p:spPr>
          <a:xfrm>
            <a:off x="8760655" y="4958860"/>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41350694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What does Rabbi </a:t>
            </a:r>
            <a:r>
              <a:rPr lang="en-US" dirty="0" err="1"/>
              <a:t>Akiva</a:t>
            </a:r>
            <a:r>
              <a:rPr lang="en-US" dirty="0"/>
              <a:t> say?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755778" y="3293187"/>
            <a:ext cx="10428188" cy="2404037"/>
          </a:xfrm>
        </p:spPr>
      </p:pic>
      <p:sp>
        <p:nvSpPr>
          <p:cNvPr id="6" name="Text Placeholder 6">
            <a:extLst>
              <a:ext uri="{FF2B5EF4-FFF2-40B4-BE49-F238E27FC236}">
                <a16:creationId xmlns:a16="http://schemas.microsoft.com/office/drawing/2014/main" id="{4E461276-6D2C-45B7-A126-0BC82FCE94C0}"/>
              </a:ext>
            </a:extLst>
          </p:cNvPr>
          <p:cNvSpPr>
            <a:spLocks noGrp="1"/>
          </p:cNvSpPr>
          <p:nvPr>
            <p:ph type="body" sz="quarter" idx="10"/>
          </p:nvPr>
        </p:nvSpPr>
        <p:spPr>
          <a:xfrm>
            <a:off x="195943" y="1871578"/>
            <a:ext cx="11800114" cy="1421609"/>
          </a:xfrm>
        </p:spPr>
        <p:txBody>
          <a:bodyPr/>
          <a:lstStyle/>
          <a:p>
            <a:pPr algn="l" rtl="0"/>
            <a:r>
              <a:rPr lang="en-US" b="1" dirty="0"/>
              <a:t>Rabbi </a:t>
            </a:r>
            <a:r>
              <a:rPr lang="en-US" b="1" dirty="0" err="1"/>
              <a:t>Akiva</a:t>
            </a:r>
            <a:r>
              <a:rPr lang="en-US" b="1" dirty="0"/>
              <a:t> says that whatever Hashem does is for the good.</a:t>
            </a:r>
            <a:endParaRPr lang="he-IL" b="1"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BBFC5E6-C066-43DC-9280-75404F275139}"/>
                  </a:ext>
                </a:extLst>
              </p14:cNvPr>
              <p14:cNvContentPartPr/>
              <p14:nvPr/>
            </p14:nvContentPartPr>
            <p14:xfrm>
              <a:off x="9161258" y="5074847"/>
              <a:ext cx="1398600" cy="360"/>
            </p14:xfrm>
          </p:contentPart>
        </mc:Choice>
        <mc:Fallback xmlns="">
          <p:pic>
            <p:nvPicPr>
              <p:cNvPr id="2" name="Ink 1">
                <a:extLst>
                  <a:ext uri="{FF2B5EF4-FFF2-40B4-BE49-F238E27FC236}">
                    <a16:creationId xmlns:a16="http://schemas.microsoft.com/office/drawing/2014/main" id="{1BBFC5E6-C066-43DC-9280-75404F275139}"/>
                  </a:ext>
                </a:extLst>
              </p:cNvPr>
              <p:cNvPicPr/>
              <p:nvPr/>
            </p:nvPicPr>
            <p:blipFill>
              <a:blip r:embed="rId4"/>
              <a:stretch>
                <a:fillRect/>
              </a:stretch>
            </p:blipFill>
            <p:spPr>
              <a:xfrm>
                <a:off x="9089258" y="4930847"/>
                <a:ext cx="15422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F825385-8C86-45C3-9DC5-60AC526D1516}"/>
                  </a:ext>
                </a:extLst>
              </p14:cNvPr>
              <p14:cNvContentPartPr/>
              <p14:nvPr/>
            </p14:nvContentPartPr>
            <p14:xfrm>
              <a:off x="876578" y="5482727"/>
              <a:ext cx="4140720" cy="43200"/>
            </p14:xfrm>
          </p:contentPart>
        </mc:Choice>
        <mc:Fallback xmlns="">
          <p:pic>
            <p:nvPicPr>
              <p:cNvPr id="3" name="Ink 2">
                <a:extLst>
                  <a:ext uri="{FF2B5EF4-FFF2-40B4-BE49-F238E27FC236}">
                    <a16:creationId xmlns:a16="http://schemas.microsoft.com/office/drawing/2014/main" id="{EF825385-8C86-45C3-9DC5-60AC526D1516}"/>
                  </a:ext>
                </a:extLst>
              </p:cNvPr>
              <p:cNvPicPr/>
              <p:nvPr/>
            </p:nvPicPr>
            <p:blipFill>
              <a:blip r:embed="rId6"/>
              <a:stretch>
                <a:fillRect/>
              </a:stretch>
            </p:blipFill>
            <p:spPr>
              <a:xfrm>
                <a:off x="804938" y="5339087"/>
                <a:ext cx="4284360" cy="330840"/>
              </a:xfrm>
              <a:prstGeom prst="rect">
                <a:avLst/>
              </a:prstGeom>
            </p:spPr>
          </p:pic>
        </mc:Fallback>
      </mc:AlternateContent>
      <p:sp>
        <p:nvSpPr>
          <p:cNvPr id="7" name="Rectangle 6">
            <a:extLst>
              <a:ext uri="{FF2B5EF4-FFF2-40B4-BE49-F238E27FC236}">
                <a16:creationId xmlns:a16="http://schemas.microsoft.com/office/drawing/2014/main" id="{A23E86CC-9306-4396-B3C6-B3C9175B27F1}"/>
              </a:ext>
            </a:extLst>
          </p:cNvPr>
          <p:cNvSpPr/>
          <p:nvPr/>
        </p:nvSpPr>
        <p:spPr>
          <a:xfrm>
            <a:off x="8793417" y="4906394"/>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Rectangle 7">
            <a:extLst>
              <a:ext uri="{FF2B5EF4-FFF2-40B4-BE49-F238E27FC236}">
                <a16:creationId xmlns:a16="http://schemas.microsoft.com/office/drawing/2014/main" id="{FFBC93CD-3C58-49DB-9566-89452157604A}"/>
              </a:ext>
            </a:extLst>
          </p:cNvPr>
          <p:cNvSpPr/>
          <p:nvPr/>
        </p:nvSpPr>
        <p:spPr>
          <a:xfrm>
            <a:off x="8760074" y="4886189"/>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414826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D9369CC-C7F3-4467-B193-7C26F18E6DF1}"/>
              </a:ext>
            </a:extLst>
          </p:cNvPr>
          <p:cNvSpPr/>
          <p:nvPr/>
        </p:nvSpPr>
        <p:spPr>
          <a:xfrm>
            <a:off x="9797143" y="2780522"/>
            <a:ext cx="1101012" cy="354564"/>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sp>
        <p:nvSpPr>
          <p:cNvPr id="4" name="TextBox 3">
            <a:extLst>
              <a:ext uri="{FF2B5EF4-FFF2-40B4-BE49-F238E27FC236}">
                <a16:creationId xmlns:a16="http://schemas.microsoft.com/office/drawing/2014/main" id="{3EA4EFC0-9EC8-4E31-A165-748295B1C7A6}"/>
              </a:ext>
            </a:extLst>
          </p:cNvPr>
          <p:cNvSpPr txBox="1"/>
          <p:nvPr/>
        </p:nvSpPr>
        <p:spPr>
          <a:xfrm>
            <a:off x="1003301" y="2331093"/>
            <a:ext cx="8280000" cy="523220"/>
          </a:xfrm>
          <a:prstGeom prst="rect">
            <a:avLst/>
          </a:prstGeom>
          <a:noFill/>
        </p:spPr>
        <p:txBody>
          <a:bodyPr wrap="square" rtlCol="1">
            <a:spAutoFit/>
          </a:bodyPr>
          <a:lstStyle/>
          <a:p>
            <a:r>
              <a:rPr lang="en-US" sz="2800" b="1" dirty="0">
                <a:latin typeface="Comic Sans MS" panose="030F0702030302020204" pitchFamily="66" charset="0"/>
              </a:rPr>
              <a:t>First, let’s go over the words in the chart.</a:t>
            </a:r>
            <a:endParaRPr lang="he-IL" sz="2800" b="1" dirty="0">
              <a:latin typeface="Comic Sans MS" panose="030F0702030302020204" pitchFamily="66" charset="0"/>
            </a:endParaRPr>
          </a:p>
        </p:txBody>
      </p:sp>
      <p:graphicFrame>
        <p:nvGraphicFramePr>
          <p:cNvPr id="8"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985261136"/>
              </p:ext>
            </p:extLst>
          </p:nvPr>
        </p:nvGraphicFramePr>
        <p:xfrm>
          <a:off x="409418" y="3099906"/>
          <a:ext cx="8749720" cy="3017520"/>
        </p:xfrm>
        <a:graphic>
          <a:graphicData uri="http://schemas.openxmlformats.org/drawingml/2006/table">
            <a:tbl>
              <a:tblPr rtl="1" firstRow="1" bandRow="1">
                <a:tableStyleId>{5C22544A-7EE6-4342-B048-85BDC9FD1C3A}</a:tableStyleId>
              </a:tblPr>
              <a:tblGrid>
                <a:gridCol w="1749944">
                  <a:extLst>
                    <a:ext uri="{9D8B030D-6E8A-4147-A177-3AD203B41FA5}">
                      <a16:colId xmlns:a16="http://schemas.microsoft.com/office/drawing/2014/main" val="2904075091"/>
                    </a:ext>
                  </a:extLst>
                </a:gridCol>
                <a:gridCol w="1749944">
                  <a:extLst>
                    <a:ext uri="{9D8B030D-6E8A-4147-A177-3AD203B41FA5}">
                      <a16:colId xmlns:a16="http://schemas.microsoft.com/office/drawing/2014/main" val="2678041312"/>
                    </a:ext>
                  </a:extLst>
                </a:gridCol>
                <a:gridCol w="1749944">
                  <a:extLst>
                    <a:ext uri="{9D8B030D-6E8A-4147-A177-3AD203B41FA5}">
                      <a16:colId xmlns:a16="http://schemas.microsoft.com/office/drawing/2014/main" val="1912582313"/>
                    </a:ext>
                  </a:extLst>
                </a:gridCol>
                <a:gridCol w="1749944">
                  <a:extLst>
                    <a:ext uri="{9D8B030D-6E8A-4147-A177-3AD203B41FA5}">
                      <a16:colId xmlns:a16="http://schemas.microsoft.com/office/drawing/2014/main" val="2136159178"/>
                    </a:ext>
                  </a:extLst>
                </a:gridCol>
                <a:gridCol w="1749944">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b="1"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9" name="Arrow: Curved Right 8">
            <a:extLst>
              <a:ext uri="{FF2B5EF4-FFF2-40B4-BE49-F238E27FC236}">
                <a16:creationId xmlns:a16="http://schemas.microsoft.com/office/drawing/2014/main" id="{53EC90B5-2030-4B8D-9D8B-08956DC6C7AE}"/>
              </a:ext>
            </a:extLst>
          </p:cNvPr>
          <p:cNvSpPr/>
          <p:nvPr/>
        </p:nvSpPr>
        <p:spPr>
          <a:xfrm>
            <a:off x="103983" y="2592703"/>
            <a:ext cx="810813" cy="1064897"/>
          </a:xfrm>
          <a:prstGeom prst="curvedRightArrow">
            <a:avLst/>
          </a:prstGeom>
        </p:spPr>
        <p:style>
          <a:lnRef idx="1">
            <a:schemeClr val="dk1"/>
          </a:lnRef>
          <a:fillRef idx="2">
            <a:schemeClr val="dk1"/>
          </a:fillRef>
          <a:effectRef idx="1">
            <a:schemeClr val="dk1"/>
          </a:effectRef>
          <a:fontRef idx="minor">
            <a:schemeClr val="dk1"/>
          </a:fontRef>
        </p:style>
        <p:txBody>
          <a:bodyPr rtlCol="1" anchor="ctr"/>
          <a:lstStyle/>
          <a:p>
            <a:pPr algn="ctr"/>
            <a:endParaRPr lang="he-IL">
              <a:solidFill>
                <a:schemeClr val="tx1"/>
              </a:solidFill>
            </a:endParaRPr>
          </a:p>
        </p:txBody>
      </p:sp>
      <p:sp>
        <p:nvSpPr>
          <p:cNvPr id="11" name="Text Placeholder 3">
            <a:extLst>
              <a:ext uri="{FF2B5EF4-FFF2-40B4-BE49-F238E27FC236}">
                <a16:creationId xmlns:a16="http://schemas.microsoft.com/office/drawing/2014/main" id="{912FC173-39A8-45AA-B2A6-7B4B9A14E031}"/>
              </a:ext>
            </a:extLst>
          </p:cNvPr>
          <p:cNvSpPr txBox="1">
            <a:spLocks/>
          </p:cNvSpPr>
          <p:nvPr/>
        </p:nvSpPr>
        <p:spPr>
          <a:xfrm>
            <a:off x="9371806" y="2331093"/>
            <a:ext cx="2716212" cy="4280722"/>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dirty="0" smtClean="0"/>
              <a:t>a</a:t>
            </a:r>
            <a:r>
              <a:rPr lang="en-US" sz="2800" b="1" dirty="0" smtClean="0"/>
              <a:t> </a:t>
            </a:r>
            <a:r>
              <a:rPr lang="en-US" sz="2800" dirty="0"/>
              <a:t>donkey</a:t>
            </a:r>
          </a:p>
          <a:p>
            <a:pPr marL="342900" indent="-342900" algn="l">
              <a:buFont typeface="Wingdings" panose="05000000000000000000" pitchFamily="2" charset="2"/>
              <a:buChar char="q"/>
            </a:pPr>
            <a:r>
              <a:rPr lang="en-US" sz="2800" dirty="0"/>
              <a:t>fall asleep</a:t>
            </a:r>
          </a:p>
          <a:p>
            <a:pPr marL="342900" indent="-342900" algn="l">
              <a:buFont typeface="Wingdings" panose="05000000000000000000" pitchFamily="2" charset="2"/>
              <a:buChar char="q"/>
            </a:pPr>
            <a:r>
              <a:rPr lang="en-US" sz="2800" dirty="0"/>
              <a:t>angry</a:t>
            </a:r>
            <a:endParaRPr lang="en-US" sz="2800" i="1" dirty="0"/>
          </a:p>
          <a:p>
            <a:pPr marL="342900" indent="-342900" algn="l">
              <a:buFont typeface="Wingdings" panose="05000000000000000000" pitchFamily="2" charset="2"/>
              <a:buChar char="q"/>
            </a:pPr>
            <a:r>
              <a:rPr lang="en-US" sz="2800" dirty="0"/>
              <a:t>a lantern</a:t>
            </a:r>
          </a:p>
          <a:p>
            <a:pPr marL="342900" indent="-342900" algn="l">
              <a:buFont typeface="Wingdings" panose="05000000000000000000" pitchFamily="2" charset="2"/>
              <a:buChar char="q"/>
            </a:pPr>
            <a:r>
              <a:rPr lang="en-US" sz="2800" dirty="0"/>
              <a:t>a village</a:t>
            </a:r>
            <a:endParaRPr lang="he-IL" sz="2800"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marL="342900" indent="-342900" algn="l">
              <a:buFont typeface="Wingdings" panose="05000000000000000000" pitchFamily="2" charset="2"/>
              <a:buChar char="q"/>
            </a:pPr>
            <a:endParaRPr lang="en-US" sz="2800" dirty="0"/>
          </a:p>
          <a:p>
            <a:endParaRPr lang="he-IL" sz="4000" dirty="0"/>
          </a:p>
        </p:txBody>
      </p:sp>
    </p:spTree>
    <p:extLst>
      <p:ext uri="{BB962C8B-B14F-4D97-AF65-F5344CB8AC3E}">
        <p14:creationId xmlns:p14="http://schemas.microsoft.com/office/powerpoint/2010/main" val="36137682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Thinking about the end of the story.</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buNone/>
            </a:pPr>
            <a:endParaRPr lang="he-IL" dirty="0"/>
          </a:p>
        </p:txBody>
      </p:sp>
      <p:pic>
        <p:nvPicPr>
          <p:cNvPr id="304" name="Google Shape;304;p12"/>
          <p:cNvPicPr preferRelativeResize="0"/>
          <p:nvPr/>
        </p:nvPicPr>
        <p:blipFill rotWithShape="1">
          <a:blip r:embed="rId3">
            <a:alphaModFix/>
          </a:blip>
          <a:srcRect/>
          <a:stretch/>
        </p:blipFill>
        <p:spPr>
          <a:xfrm>
            <a:off x="91961" y="1914416"/>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p:spTree>
    <p:extLst>
      <p:ext uri="{BB962C8B-B14F-4D97-AF65-F5344CB8AC3E}">
        <p14:creationId xmlns:p14="http://schemas.microsoft.com/office/powerpoint/2010/main" val="185032264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Thinking about the end of the story.</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endParaRPr lang="he-IL" dirty="0"/>
          </a:p>
        </p:txBody>
      </p:sp>
      <p:pic>
        <p:nvPicPr>
          <p:cNvPr id="304" name="Google Shape;304;p12"/>
          <p:cNvPicPr preferRelativeResize="0"/>
          <p:nvPr/>
        </p:nvPicPr>
        <p:blipFill rotWithShape="1">
          <a:blip r:embed="rId3">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40035407-744A-4E48-B5A9-CF94B3A8D609}"/>
                  </a:ext>
                </a:extLst>
              </p14:cNvPr>
              <p14:cNvContentPartPr/>
              <p14:nvPr/>
            </p14:nvContentPartPr>
            <p14:xfrm>
              <a:off x="727178" y="1679327"/>
              <a:ext cx="8880840" cy="19800"/>
            </p14:xfrm>
          </p:contentPart>
        </mc:Choice>
        <mc:Fallback xmlns="">
          <p:pic>
            <p:nvPicPr>
              <p:cNvPr id="10" name="Ink 9">
                <a:extLst>
                  <a:ext uri="{FF2B5EF4-FFF2-40B4-BE49-F238E27FC236}">
                    <a16:creationId xmlns:a16="http://schemas.microsoft.com/office/drawing/2014/main" id="{40035407-744A-4E48-B5A9-CF94B3A8D609}"/>
                  </a:ext>
                </a:extLst>
              </p:cNvPr>
              <p:cNvPicPr/>
              <p:nvPr/>
            </p:nvPicPr>
            <p:blipFill>
              <a:blip r:embed="rId6"/>
              <a:stretch>
                <a:fillRect/>
              </a:stretch>
            </p:blipFill>
            <p:spPr>
              <a:xfrm>
                <a:off x="637178" y="1499687"/>
                <a:ext cx="9060480" cy="379440"/>
              </a:xfrm>
              <a:prstGeom prst="rect">
                <a:avLst/>
              </a:prstGeom>
            </p:spPr>
          </p:pic>
        </mc:Fallback>
      </mc:AlternateContent>
    </p:spTree>
    <p:extLst>
      <p:ext uri="{BB962C8B-B14F-4D97-AF65-F5344CB8AC3E}">
        <p14:creationId xmlns:p14="http://schemas.microsoft.com/office/powerpoint/2010/main" val="311845514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Thinking about the end of the story.</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r>
              <a:rPr lang="en-US" dirty="0"/>
              <a:t>Write three ways.  </a:t>
            </a:r>
            <a:endParaRPr lang="he-IL" dirty="0"/>
          </a:p>
        </p:txBody>
      </p:sp>
      <p:pic>
        <p:nvPicPr>
          <p:cNvPr id="304" name="Google Shape;304;p12"/>
          <p:cNvPicPr preferRelativeResize="0"/>
          <p:nvPr/>
        </p:nvPicPr>
        <p:blipFill rotWithShape="1">
          <a:blip r:embed="rId3">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25F9D87C-F790-4897-AB1C-97784F3ED2DE}"/>
                  </a:ext>
                </a:extLst>
              </p14:cNvPr>
              <p14:cNvContentPartPr/>
              <p14:nvPr/>
            </p14:nvContentPartPr>
            <p14:xfrm>
              <a:off x="838418" y="2291327"/>
              <a:ext cx="3152520" cy="60840"/>
            </p14:xfrm>
          </p:contentPart>
        </mc:Choice>
        <mc:Fallback xmlns="">
          <p:pic>
            <p:nvPicPr>
              <p:cNvPr id="2" name="Ink 1">
                <a:extLst>
                  <a:ext uri="{FF2B5EF4-FFF2-40B4-BE49-F238E27FC236}">
                    <a16:creationId xmlns:a16="http://schemas.microsoft.com/office/drawing/2014/main" id="{25F9D87C-F790-4897-AB1C-97784F3ED2DE}"/>
                  </a:ext>
                </a:extLst>
              </p:cNvPr>
              <p:cNvPicPr/>
              <p:nvPr/>
            </p:nvPicPr>
            <p:blipFill>
              <a:blip r:embed="rId6"/>
              <a:stretch>
                <a:fillRect/>
              </a:stretch>
            </p:blipFill>
            <p:spPr>
              <a:xfrm>
                <a:off x="748778" y="2111327"/>
                <a:ext cx="3332160" cy="420480"/>
              </a:xfrm>
              <a:prstGeom prst="rect">
                <a:avLst/>
              </a:prstGeom>
            </p:spPr>
          </p:pic>
        </mc:Fallback>
      </mc:AlternateContent>
    </p:spTree>
    <p:extLst>
      <p:ext uri="{BB962C8B-B14F-4D97-AF65-F5344CB8AC3E}">
        <p14:creationId xmlns:p14="http://schemas.microsoft.com/office/powerpoint/2010/main" val="24325798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Thinking about the end of the story.</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r>
              <a:rPr lang="en-US" sz="2000" dirty="0"/>
              <a:t>Write three ways. Write the letter next to the correct number. </a:t>
            </a:r>
          </a:p>
          <a:p>
            <a:pPr marL="0" lvl="0" indent="0" algn="l" rtl="0">
              <a:buNone/>
            </a:pPr>
            <a:endParaRPr lang="he-IL" dirty="0"/>
          </a:p>
        </p:txBody>
      </p:sp>
      <p:pic>
        <p:nvPicPr>
          <p:cNvPr id="304" name="Google Shape;304;p12"/>
          <p:cNvPicPr preferRelativeResize="0"/>
          <p:nvPr/>
        </p:nvPicPr>
        <p:blipFill rotWithShape="1">
          <a:blip r:embed="rId3">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p:graphicFrame>
        <p:nvGraphicFramePr>
          <p:cNvPr id="2" name="Table 9">
            <a:extLst>
              <a:ext uri="{FF2B5EF4-FFF2-40B4-BE49-F238E27FC236}">
                <a16:creationId xmlns:a16="http://schemas.microsoft.com/office/drawing/2014/main" id="{0EF96DE3-4714-4BD9-BB4E-486B10BB8963}"/>
              </a:ext>
            </a:extLst>
          </p:cNvPr>
          <p:cNvGraphicFramePr>
            <a:graphicFrameLocks noGrp="1"/>
          </p:cNvGraphicFramePr>
          <p:nvPr>
            <p:extLst>
              <p:ext uri="{D42A27DB-BD31-4B8C-83A1-F6EECF244321}">
                <p14:modId xmlns:p14="http://schemas.microsoft.com/office/powerpoint/2010/main" val="3672648265"/>
              </p:ext>
            </p:extLst>
          </p:nvPr>
        </p:nvGraphicFramePr>
        <p:xfrm>
          <a:off x="336430" y="2645714"/>
          <a:ext cx="11546246" cy="4206240"/>
        </p:xfrm>
        <a:graphic>
          <a:graphicData uri="http://schemas.openxmlformats.org/drawingml/2006/table">
            <a:tbl>
              <a:tblPr rtl="1" firstRow="1" bandRow="1">
                <a:tableStyleId>{5C22544A-7EE6-4342-B048-85BDC9FD1C3A}</a:tableStyleId>
              </a:tblPr>
              <a:tblGrid>
                <a:gridCol w="6256089">
                  <a:extLst>
                    <a:ext uri="{9D8B030D-6E8A-4147-A177-3AD203B41FA5}">
                      <a16:colId xmlns:a16="http://schemas.microsoft.com/office/drawing/2014/main" val="35353067"/>
                    </a:ext>
                  </a:extLst>
                </a:gridCol>
                <a:gridCol w="5290157">
                  <a:extLst>
                    <a:ext uri="{9D8B030D-6E8A-4147-A177-3AD203B41FA5}">
                      <a16:colId xmlns:a16="http://schemas.microsoft.com/office/drawing/2014/main" val="2165785913"/>
                    </a:ext>
                  </a:extLst>
                </a:gridCol>
              </a:tblGrid>
              <a:tr h="1434481">
                <a:tc rowSpan="2">
                  <a:txBody>
                    <a:bodyPr/>
                    <a:lstStyle/>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lantern didn’t make any noise.</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a:t>
                      </a:r>
                      <a:r>
                        <a:rPr lang="en-US" sz="2000" b="0" dirty="0">
                          <a:solidFill>
                            <a:schemeClr val="tx1"/>
                          </a:solidFill>
                          <a:latin typeface="Comic Sans MS" panose="030F0702030302020204" pitchFamily="66" charset="0"/>
                        </a:rPr>
                        <a:t> was sleeping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see any light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sleep and they were tired.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animals didn’t make any noise.</a:t>
                      </a:r>
                      <a:endParaRPr lang="he-IL" sz="20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rtl="1"/>
                      <a:r>
                        <a:rPr lang="en-US" sz="2400" b="0" dirty="0">
                          <a:solidFill>
                            <a:schemeClr val="tx1"/>
                          </a:solidFill>
                          <a:latin typeface="Comic Sans MS" panose="030F0702030302020204" pitchFamily="66" charset="0"/>
                        </a:rPr>
                        <a:t>The soldiers didn’t take Rabbi </a:t>
                      </a:r>
                      <a:r>
                        <a:rPr lang="en-US" sz="2400" b="0" dirty="0" err="1">
                          <a:solidFill>
                            <a:schemeClr val="tx1"/>
                          </a:solidFill>
                          <a:latin typeface="Comic Sans MS" panose="030F0702030302020204" pitchFamily="66" charset="0"/>
                        </a:rPr>
                        <a:t>Akiva</a:t>
                      </a:r>
                      <a:r>
                        <a:rPr lang="en-US" sz="2400" b="0" dirty="0">
                          <a:solidFill>
                            <a:schemeClr val="tx1"/>
                          </a:solidFill>
                          <a:latin typeface="Comic Sans MS" panose="030F0702030302020204" pitchFamily="66" charset="0"/>
                        </a:rPr>
                        <a:t> to prison because…</a:t>
                      </a:r>
                    </a:p>
                    <a:p>
                      <a:pPr rtl="1"/>
                      <a:endParaRPr lang="en-US" sz="2400" b="0" dirty="0">
                        <a:solidFill>
                          <a:schemeClr val="tx1"/>
                        </a:solidFill>
                        <a:latin typeface="Comic Sans MS" panose="030F0702030302020204" pitchFamily="66" charset="0"/>
                      </a:endParaRPr>
                    </a:p>
                    <a:p>
                      <a:pPr rtl="1"/>
                      <a:r>
                        <a:rPr lang="en-US" sz="2400" b="0" dirty="0">
                          <a:solidFill>
                            <a:schemeClr val="tx1"/>
                          </a:solidFill>
                          <a:latin typeface="Comic Sans MS" panose="030F0702030302020204" pitchFamily="66" charset="0"/>
                        </a:rPr>
                        <a:t>1) ____</a:t>
                      </a:r>
                    </a:p>
                    <a:p>
                      <a:pPr rtl="1"/>
                      <a:endParaRPr lang="he-IL" sz="24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8178590"/>
                  </a:ext>
                </a:extLst>
              </a:tr>
              <a:tr h="2210556">
                <a:tc vMerge="1">
                  <a:txBody>
                    <a:bodyPr/>
                    <a:lstStyle/>
                    <a:p>
                      <a:pPr rtl="1"/>
                      <a:endParaRPr lang="he-IL"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en-US" sz="2400" dirty="0">
                          <a:latin typeface="Comic Sans MS" panose="030F0702030302020204" pitchFamily="66" charset="0"/>
                        </a:rPr>
                        <a:t>The soldiers didn’t look for Rabbi </a:t>
                      </a:r>
                      <a:r>
                        <a:rPr lang="en-US" sz="2400" dirty="0" err="1">
                          <a:latin typeface="Comic Sans MS" panose="030F0702030302020204" pitchFamily="66" charset="0"/>
                        </a:rPr>
                        <a:t>Akiva</a:t>
                      </a:r>
                      <a:r>
                        <a:rPr lang="en-US" sz="2400" dirty="0">
                          <a:latin typeface="Comic Sans MS" panose="030F0702030302020204" pitchFamily="66" charset="0"/>
                        </a:rPr>
                        <a:t> because…</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2) ___</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3) ___</a:t>
                      </a:r>
                      <a:endParaRPr lang="he-IL"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54960387"/>
                  </a:ext>
                </a:extLst>
              </a:tr>
            </a:tbl>
          </a:graphicData>
        </a:graphic>
      </p:graphicFrame>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6900AFC7-5C10-4047-8783-1971D17424B0}"/>
                  </a:ext>
                </a:extLst>
              </p14:cNvPr>
              <p14:cNvContentPartPr/>
              <p14:nvPr/>
            </p14:nvContentPartPr>
            <p14:xfrm>
              <a:off x="2797898" y="2331830"/>
              <a:ext cx="4871865" cy="59031"/>
            </p14:xfrm>
          </p:contentPart>
        </mc:Choice>
        <mc:Fallback xmlns="">
          <p:pic>
            <p:nvPicPr>
              <p:cNvPr id="14" name="Ink 13">
                <a:extLst>
                  <a:ext uri="{FF2B5EF4-FFF2-40B4-BE49-F238E27FC236}">
                    <a16:creationId xmlns:a16="http://schemas.microsoft.com/office/drawing/2014/main" id="{6900AFC7-5C10-4047-8783-1971D17424B0}"/>
                  </a:ext>
                </a:extLst>
              </p:cNvPr>
              <p:cNvPicPr/>
              <p:nvPr/>
            </p:nvPicPr>
            <p:blipFill>
              <a:blip r:embed="rId6"/>
              <a:stretch>
                <a:fillRect/>
              </a:stretch>
            </p:blipFill>
            <p:spPr>
              <a:xfrm>
                <a:off x="2725898" y="2189082"/>
                <a:ext cx="5015505" cy="344884"/>
              </a:xfrm>
              <a:prstGeom prst="rect">
                <a:avLst/>
              </a:prstGeom>
            </p:spPr>
          </p:pic>
        </mc:Fallback>
      </mc:AlternateContent>
    </p:spTree>
    <p:extLst>
      <p:ext uri="{BB962C8B-B14F-4D97-AF65-F5344CB8AC3E}">
        <p14:creationId xmlns:p14="http://schemas.microsoft.com/office/powerpoint/2010/main" val="410829573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Thinking about the end of the story.</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r>
              <a:rPr lang="en-US" sz="2000" dirty="0"/>
              <a:t>Write three ways. Write the letter next to the correct number. </a:t>
            </a:r>
          </a:p>
          <a:p>
            <a:pPr marL="0" lvl="0" indent="0" algn="l" rtl="0">
              <a:buNone/>
            </a:pPr>
            <a:endParaRPr lang="he-IL" dirty="0"/>
          </a:p>
        </p:txBody>
      </p:sp>
      <p:pic>
        <p:nvPicPr>
          <p:cNvPr id="304" name="Google Shape;304;p12"/>
          <p:cNvPicPr preferRelativeResize="0"/>
          <p:nvPr/>
        </p:nvPicPr>
        <p:blipFill rotWithShape="1">
          <a:blip r:embed="rId3">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p:graphicFrame>
        <p:nvGraphicFramePr>
          <p:cNvPr id="2" name="Table 9">
            <a:extLst>
              <a:ext uri="{FF2B5EF4-FFF2-40B4-BE49-F238E27FC236}">
                <a16:creationId xmlns:a16="http://schemas.microsoft.com/office/drawing/2014/main" id="{0EF96DE3-4714-4BD9-BB4E-486B10BB8963}"/>
              </a:ext>
            </a:extLst>
          </p:cNvPr>
          <p:cNvGraphicFramePr>
            <a:graphicFrameLocks noGrp="1"/>
          </p:cNvGraphicFramePr>
          <p:nvPr/>
        </p:nvGraphicFramePr>
        <p:xfrm>
          <a:off x="336430" y="2645714"/>
          <a:ext cx="11546246" cy="4206240"/>
        </p:xfrm>
        <a:graphic>
          <a:graphicData uri="http://schemas.openxmlformats.org/drawingml/2006/table">
            <a:tbl>
              <a:tblPr rtl="1" firstRow="1" bandRow="1">
                <a:tableStyleId>{5C22544A-7EE6-4342-B048-85BDC9FD1C3A}</a:tableStyleId>
              </a:tblPr>
              <a:tblGrid>
                <a:gridCol w="6256089">
                  <a:extLst>
                    <a:ext uri="{9D8B030D-6E8A-4147-A177-3AD203B41FA5}">
                      <a16:colId xmlns:a16="http://schemas.microsoft.com/office/drawing/2014/main" val="35353067"/>
                    </a:ext>
                  </a:extLst>
                </a:gridCol>
                <a:gridCol w="5290157">
                  <a:extLst>
                    <a:ext uri="{9D8B030D-6E8A-4147-A177-3AD203B41FA5}">
                      <a16:colId xmlns:a16="http://schemas.microsoft.com/office/drawing/2014/main" val="2165785913"/>
                    </a:ext>
                  </a:extLst>
                </a:gridCol>
              </a:tblGrid>
              <a:tr h="1434481">
                <a:tc rowSpan="2">
                  <a:txBody>
                    <a:bodyPr/>
                    <a:lstStyle/>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lantern didn’t make any noise.</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a:t>
                      </a:r>
                      <a:r>
                        <a:rPr lang="en-US" sz="2000" b="0" dirty="0">
                          <a:solidFill>
                            <a:schemeClr val="tx1"/>
                          </a:solidFill>
                          <a:latin typeface="Comic Sans MS" panose="030F0702030302020204" pitchFamily="66" charset="0"/>
                        </a:rPr>
                        <a:t> was sleeping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see any light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sleep and they were tired.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animals didn’t make any noise.</a:t>
                      </a:r>
                      <a:endParaRPr lang="he-IL" sz="20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rtl="1"/>
                      <a:r>
                        <a:rPr lang="en-US" sz="2400" b="0" dirty="0">
                          <a:solidFill>
                            <a:schemeClr val="tx1"/>
                          </a:solidFill>
                          <a:latin typeface="Comic Sans MS" panose="030F0702030302020204" pitchFamily="66" charset="0"/>
                        </a:rPr>
                        <a:t>The soldiers didn’t take Rabbi </a:t>
                      </a:r>
                      <a:r>
                        <a:rPr lang="en-US" sz="2400" b="0" dirty="0" err="1">
                          <a:solidFill>
                            <a:schemeClr val="tx1"/>
                          </a:solidFill>
                          <a:latin typeface="Comic Sans MS" panose="030F0702030302020204" pitchFamily="66" charset="0"/>
                        </a:rPr>
                        <a:t>Akiva</a:t>
                      </a:r>
                      <a:r>
                        <a:rPr lang="en-US" sz="2400" b="0" dirty="0">
                          <a:solidFill>
                            <a:schemeClr val="tx1"/>
                          </a:solidFill>
                          <a:latin typeface="Comic Sans MS" panose="030F0702030302020204" pitchFamily="66" charset="0"/>
                        </a:rPr>
                        <a:t> to prison because…</a:t>
                      </a:r>
                    </a:p>
                    <a:p>
                      <a:pPr rtl="1"/>
                      <a:endParaRPr lang="en-US" sz="2400" b="0" dirty="0">
                        <a:solidFill>
                          <a:schemeClr val="tx1"/>
                        </a:solidFill>
                        <a:latin typeface="Comic Sans MS" panose="030F0702030302020204" pitchFamily="66" charset="0"/>
                      </a:endParaRPr>
                    </a:p>
                    <a:p>
                      <a:pPr rtl="1"/>
                      <a:r>
                        <a:rPr lang="en-US" sz="2400" b="0" dirty="0">
                          <a:solidFill>
                            <a:schemeClr val="tx1"/>
                          </a:solidFill>
                          <a:latin typeface="Comic Sans MS" panose="030F0702030302020204" pitchFamily="66" charset="0"/>
                        </a:rPr>
                        <a:t>1) ____</a:t>
                      </a:r>
                    </a:p>
                    <a:p>
                      <a:pPr rtl="1"/>
                      <a:endParaRPr lang="he-IL" sz="24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8178590"/>
                  </a:ext>
                </a:extLst>
              </a:tr>
              <a:tr h="2210556">
                <a:tc vMerge="1">
                  <a:txBody>
                    <a:bodyPr/>
                    <a:lstStyle/>
                    <a:p>
                      <a:pPr rtl="1"/>
                      <a:endParaRPr lang="he-IL"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en-US" sz="2400" dirty="0">
                          <a:latin typeface="Comic Sans MS" panose="030F0702030302020204" pitchFamily="66" charset="0"/>
                        </a:rPr>
                        <a:t>The soldiers didn’t look for Rabbi </a:t>
                      </a:r>
                      <a:r>
                        <a:rPr lang="en-US" sz="2400" dirty="0" err="1">
                          <a:latin typeface="Comic Sans MS" panose="030F0702030302020204" pitchFamily="66" charset="0"/>
                        </a:rPr>
                        <a:t>Akiva</a:t>
                      </a:r>
                      <a:r>
                        <a:rPr lang="en-US" sz="2400" dirty="0">
                          <a:latin typeface="Comic Sans MS" panose="030F0702030302020204" pitchFamily="66" charset="0"/>
                        </a:rPr>
                        <a:t> because…</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2) ___</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3) ___</a:t>
                      </a:r>
                      <a:endParaRPr lang="he-IL"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54960387"/>
                  </a:ext>
                </a:extLst>
              </a:tr>
            </a:tbl>
          </a:graphicData>
        </a:graphic>
      </p:graphicFrame>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6900AFC7-5C10-4047-8783-1971D17424B0}"/>
                  </a:ext>
                </a:extLst>
              </p14:cNvPr>
              <p14:cNvContentPartPr/>
              <p14:nvPr/>
            </p14:nvContentPartPr>
            <p14:xfrm>
              <a:off x="2797898" y="2331830"/>
              <a:ext cx="4871865" cy="59031"/>
            </p14:xfrm>
          </p:contentPart>
        </mc:Choice>
        <mc:Fallback xmlns="">
          <p:pic>
            <p:nvPicPr>
              <p:cNvPr id="14" name="Ink 13">
                <a:extLst>
                  <a:ext uri="{FF2B5EF4-FFF2-40B4-BE49-F238E27FC236}">
                    <a16:creationId xmlns:a16="http://schemas.microsoft.com/office/drawing/2014/main" id="{6900AFC7-5C10-4047-8783-1971D17424B0}"/>
                  </a:ext>
                </a:extLst>
              </p:cNvPr>
              <p:cNvPicPr/>
              <p:nvPr/>
            </p:nvPicPr>
            <p:blipFill>
              <a:blip r:embed="rId6"/>
              <a:stretch>
                <a:fillRect/>
              </a:stretch>
            </p:blipFill>
            <p:spPr>
              <a:xfrm>
                <a:off x="2725898" y="2189082"/>
                <a:ext cx="5015505" cy="34488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CCF2CA62-32C1-4C18-9F33-B759FF267DA0}"/>
                  </a:ext>
                </a:extLst>
              </p14:cNvPr>
              <p14:cNvContentPartPr/>
              <p14:nvPr/>
            </p14:nvContentPartPr>
            <p14:xfrm>
              <a:off x="5691218" y="3096470"/>
              <a:ext cx="240840" cy="360"/>
            </p14:xfrm>
          </p:contentPart>
        </mc:Choice>
        <mc:Fallback xmlns="">
          <p:pic>
            <p:nvPicPr>
              <p:cNvPr id="10" name="Ink 9">
                <a:extLst>
                  <a:ext uri="{FF2B5EF4-FFF2-40B4-BE49-F238E27FC236}">
                    <a16:creationId xmlns:a16="http://schemas.microsoft.com/office/drawing/2014/main" id="{CCF2CA62-32C1-4C18-9F33-B759FF267DA0}"/>
                  </a:ext>
                </a:extLst>
              </p:cNvPr>
              <p:cNvPicPr/>
              <p:nvPr/>
            </p:nvPicPr>
            <p:blipFill>
              <a:blip r:embed="rId8"/>
              <a:stretch>
                <a:fillRect/>
              </a:stretch>
            </p:blipFill>
            <p:spPr>
              <a:xfrm>
                <a:off x="5619218" y="2952830"/>
                <a:ext cx="3844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3A9EB9AF-65E3-4A7E-964F-7DE4A73AA1E4}"/>
                  </a:ext>
                </a:extLst>
              </p14:cNvPr>
              <p14:cNvContentPartPr/>
              <p14:nvPr/>
            </p14:nvContentPartPr>
            <p14:xfrm>
              <a:off x="5653058" y="3673910"/>
              <a:ext cx="221760" cy="20880"/>
            </p14:xfrm>
          </p:contentPart>
        </mc:Choice>
        <mc:Fallback xmlns="">
          <p:pic>
            <p:nvPicPr>
              <p:cNvPr id="11" name="Ink 10">
                <a:extLst>
                  <a:ext uri="{FF2B5EF4-FFF2-40B4-BE49-F238E27FC236}">
                    <a16:creationId xmlns:a16="http://schemas.microsoft.com/office/drawing/2014/main" id="{3A9EB9AF-65E3-4A7E-964F-7DE4A73AA1E4}"/>
                  </a:ext>
                </a:extLst>
              </p:cNvPr>
              <p:cNvPicPr/>
              <p:nvPr/>
            </p:nvPicPr>
            <p:blipFill>
              <a:blip r:embed="rId10"/>
              <a:stretch>
                <a:fillRect/>
              </a:stretch>
            </p:blipFill>
            <p:spPr>
              <a:xfrm>
                <a:off x="5581058" y="3530270"/>
                <a:ext cx="36540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19C78B6E-6804-43FB-B164-7DAFCC8C142F}"/>
                  </a:ext>
                </a:extLst>
              </p14:cNvPr>
              <p14:cNvContentPartPr/>
              <p14:nvPr/>
            </p14:nvContentPartPr>
            <p14:xfrm>
              <a:off x="5653058" y="4290590"/>
              <a:ext cx="260280" cy="19440"/>
            </p14:xfrm>
          </p:contentPart>
        </mc:Choice>
        <mc:Fallback xmlns="">
          <p:pic>
            <p:nvPicPr>
              <p:cNvPr id="13" name="Ink 12">
                <a:extLst>
                  <a:ext uri="{FF2B5EF4-FFF2-40B4-BE49-F238E27FC236}">
                    <a16:creationId xmlns:a16="http://schemas.microsoft.com/office/drawing/2014/main" id="{19C78B6E-6804-43FB-B164-7DAFCC8C142F}"/>
                  </a:ext>
                </a:extLst>
              </p:cNvPr>
              <p:cNvPicPr/>
              <p:nvPr/>
            </p:nvPicPr>
            <p:blipFill>
              <a:blip r:embed="rId12"/>
              <a:stretch>
                <a:fillRect/>
              </a:stretch>
            </p:blipFill>
            <p:spPr>
              <a:xfrm>
                <a:off x="5581058" y="4146590"/>
                <a:ext cx="40392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B96FAEA6-1DA6-42C0-A725-D6EFB3103790}"/>
                  </a:ext>
                </a:extLst>
              </p14:cNvPr>
              <p14:cNvContentPartPr/>
              <p14:nvPr/>
            </p14:nvContentPartPr>
            <p14:xfrm>
              <a:off x="5634698" y="4868750"/>
              <a:ext cx="315360" cy="57600"/>
            </p14:xfrm>
          </p:contentPart>
        </mc:Choice>
        <mc:Fallback xmlns="">
          <p:pic>
            <p:nvPicPr>
              <p:cNvPr id="15" name="Ink 14">
                <a:extLst>
                  <a:ext uri="{FF2B5EF4-FFF2-40B4-BE49-F238E27FC236}">
                    <a16:creationId xmlns:a16="http://schemas.microsoft.com/office/drawing/2014/main" id="{B96FAEA6-1DA6-42C0-A725-D6EFB3103790}"/>
                  </a:ext>
                </a:extLst>
              </p:cNvPr>
              <p:cNvPicPr/>
              <p:nvPr/>
            </p:nvPicPr>
            <p:blipFill>
              <a:blip r:embed="rId14"/>
              <a:stretch>
                <a:fillRect/>
              </a:stretch>
            </p:blipFill>
            <p:spPr>
              <a:xfrm>
                <a:off x="5562698" y="4725110"/>
                <a:ext cx="45900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217CB043-D105-4A69-8A37-BE7F7EB1C014}"/>
                  </a:ext>
                </a:extLst>
              </p14:cNvPr>
              <p14:cNvContentPartPr/>
              <p14:nvPr/>
            </p14:nvContentPartPr>
            <p14:xfrm>
              <a:off x="5709218" y="5503790"/>
              <a:ext cx="204480" cy="19440"/>
            </p14:xfrm>
          </p:contentPart>
        </mc:Choice>
        <mc:Fallback xmlns="">
          <p:pic>
            <p:nvPicPr>
              <p:cNvPr id="16" name="Ink 15">
                <a:extLst>
                  <a:ext uri="{FF2B5EF4-FFF2-40B4-BE49-F238E27FC236}">
                    <a16:creationId xmlns:a16="http://schemas.microsoft.com/office/drawing/2014/main" id="{217CB043-D105-4A69-8A37-BE7F7EB1C014}"/>
                  </a:ext>
                </a:extLst>
              </p:cNvPr>
              <p:cNvPicPr/>
              <p:nvPr/>
            </p:nvPicPr>
            <p:blipFill>
              <a:blip r:embed="rId16"/>
              <a:stretch>
                <a:fillRect/>
              </a:stretch>
            </p:blipFill>
            <p:spPr>
              <a:xfrm>
                <a:off x="5637578" y="5359790"/>
                <a:ext cx="348120" cy="307080"/>
              </a:xfrm>
              <a:prstGeom prst="rect">
                <a:avLst/>
              </a:prstGeom>
            </p:spPr>
          </p:pic>
        </mc:Fallback>
      </mc:AlternateContent>
    </p:spTree>
    <p:extLst>
      <p:ext uri="{BB962C8B-B14F-4D97-AF65-F5344CB8AC3E}">
        <p14:creationId xmlns:p14="http://schemas.microsoft.com/office/powerpoint/2010/main" val="387111556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Thinking about the end of the story.</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r>
              <a:rPr lang="en-US" sz="2000" dirty="0"/>
              <a:t>Write three ways. Write the letter next to the correct number. </a:t>
            </a:r>
          </a:p>
          <a:p>
            <a:pPr marL="0" lvl="0" indent="0" algn="l" rtl="0">
              <a:buNone/>
            </a:pPr>
            <a:endParaRPr lang="he-IL" dirty="0"/>
          </a:p>
        </p:txBody>
      </p:sp>
      <p:pic>
        <p:nvPicPr>
          <p:cNvPr id="304" name="Google Shape;304;p12"/>
          <p:cNvPicPr preferRelativeResize="0"/>
          <p:nvPr/>
        </p:nvPicPr>
        <p:blipFill rotWithShape="1">
          <a:blip r:embed="rId3">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p:graphicFrame>
        <p:nvGraphicFramePr>
          <p:cNvPr id="2" name="Table 9">
            <a:extLst>
              <a:ext uri="{FF2B5EF4-FFF2-40B4-BE49-F238E27FC236}">
                <a16:creationId xmlns:a16="http://schemas.microsoft.com/office/drawing/2014/main" id="{0EF96DE3-4714-4BD9-BB4E-486B10BB8963}"/>
              </a:ext>
            </a:extLst>
          </p:cNvPr>
          <p:cNvGraphicFramePr>
            <a:graphicFrameLocks noGrp="1"/>
          </p:cNvGraphicFramePr>
          <p:nvPr/>
        </p:nvGraphicFramePr>
        <p:xfrm>
          <a:off x="336430" y="2645714"/>
          <a:ext cx="11546246" cy="4206240"/>
        </p:xfrm>
        <a:graphic>
          <a:graphicData uri="http://schemas.openxmlformats.org/drawingml/2006/table">
            <a:tbl>
              <a:tblPr rtl="1" firstRow="1" bandRow="1">
                <a:tableStyleId>{5C22544A-7EE6-4342-B048-85BDC9FD1C3A}</a:tableStyleId>
              </a:tblPr>
              <a:tblGrid>
                <a:gridCol w="6256089">
                  <a:extLst>
                    <a:ext uri="{9D8B030D-6E8A-4147-A177-3AD203B41FA5}">
                      <a16:colId xmlns:a16="http://schemas.microsoft.com/office/drawing/2014/main" val="35353067"/>
                    </a:ext>
                  </a:extLst>
                </a:gridCol>
                <a:gridCol w="5290157">
                  <a:extLst>
                    <a:ext uri="{9D8B030D-6E8A-4147-A177-3AD203B41FA5}">
                      <a16:colId xmlns:a16="http://schemas.microsoft.com/office/drawing/2014/main" val="2165785913"/>
                    </a:ext>
                  </a:extLst>
                </a:gridCol>
              </a:tblGrid>
              <a:tr h="1434481">
                <a:tc rowSpan="2">
                  <a:txBody>
                    <a:bodyPr/>
                    <a:lstStyle/>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lantern didn’t make any noise.</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a:t>
                      </a:r>
                      <a:r>
                        <a:rPr lang="en-US" sz="2000" b="0" dirty="0">
                          <a:solidFill>
                            <a:schemeClr val="tx1"/>
                          </a:solidFill>
                          <a:latin typeface="Comic Sans MS" panose="030F0702030302020204" pitchFamily="66" charset="0"/>
                        </a:rPr>
                        <a:t> was sleeping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see any light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sleep and they were tired.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animals didn’t make any noise.</a:t>
                      </a:r>
                      <a:endParaRPr lang="he-IL" sz="20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rtl="1"/>
                      <a:r>
                        <a:rPr lang="en-US" sz="2400" b="0" dirty="0">
                          <a:solidFill>
                            <a:schemeClr val="tx1"/>
                          </a:solidFill>
                          <a:latin typeface="Comic Sans MS" panose="030F0702030302020204" pitchFamily="66" charset="0"/>
                        </a:rPr>
                        <a:t>The soldiers didn’t take Rabbi </a:t>
                      </a:r>
                      <a:r>
                        <a:rPr lang="en-US" sz="2400" b="0" dirty="0" err="1">
                          <a:solidFill>
                            <a:schemeClr val="tx1"/>
                          </a:solidFill>
                          <a:latin typeface="Comic Sans MS" panose="030F0702030302020204" pitchFamily="66" charset="0"/>
                        </a:rPr>
                        <a:t>Akiva</a:t>
                      </a:r>
                      <a:r>
                        <a:rPr lang="en-US" sz="2400" b="0" dirty="0">
                          <a:solidFill>
                            <a:schemeClr val="tx1"/>
                          </a:solidFill>
                          <a:latin typeface="Comic Sans MS" panose="030F0702030302020204" pitchFamily="66" charset="0"/>
                        </a:rPr>
                        <a:t> to prison because…</a:t>
                      </a:r>
                    </a:p>
                    <a:p>
                      <a:pPr rtl="1"/>
                      <a:endParaRPr lang="en-US" sz="2400" b="0" dirty="0">
                        <a:solidFill>
                          <a:schemeClr val="tx1"/>
                        </a:solidFill>
                        <a:latin typeface="Comic Sans MS" panose="030F0702030302020204" pitchFamily="66" charset="0"/>
                      </a:endParaRPr>
                    </a:p>
                    <a:p>
                      <a:pPr rtl="1"/>
                      <a:r>
                        <a:rPr lang="en-US" sz="2400" b="0" dirty="0">
                          <a:solidFill>
                            <a:schemeClr val="tx1"/>
                          </a:solidFill>
                          <a:latin typeface="Comic Sans MS" panose="030F0702030302020204" pitchFamily="66" charset="0"/>
                        </a:rPr>
                        <a:t>1) ____</a:t>
                      </a:r>
                    </a:p>
                    <a:p>
                      <a:pPr rtl="1"/>
                      <a:endParaRPr lang="he-IL" sz="24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8178590"/>
                  </a:ext>
                </a:extLst>
              </a:tr>
              <a:tr h="2210556">
                <a:tc vMerge="1">
                  <a:txBody>
                    <a:bodyPr/>
                    <a:lstStyle/>
                    <a:p>
                      <a:pPr rtl="1"/>
                      <a:endParaRPr lang="he-IL"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en-US" sz="2400" dirty="0">
                          <a:latin typeface="Comic Sans MS" panose="030F0702030302020204" pitchFamily="66" charset="0"/>
                        </a:rPr>
                        <a:t>The soldiers didn’t look for Rabbi </a:t>
                      </a:r>
                      <a:r>
                        <a:rPr lang="en-US" sz="2400" dirty="0" err="1">
                          <a:latin typeface="Comic Sans MS" panose="030F0702030302020204" pitchFamily="66" charset="0"/>
                        </a:rPr>
                        <a:t>Akiva</a:t>
                      </a:r>
                      <a:r>
                        <a:rPr lang="en-US" sz="2400" dirty="0">
                          <a:latin typeface="Comic Sans MS" panose="030F0702030302020204" pitchFamily="66" charset="0"/>
                        </a:rPr>
                        <a:t> because…</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2) ___</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3) ___</a:t>
                      </a:r>
                      <a:endParaRPr lang="he-IL"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54960387"/>
                  </a:ext>
                </a:extLst>
              </a:tr>
            </a:tbl>
          </a:graphicData>
        </a:graphic>
      </p:graphicFrame>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6900AFC7-5C10-4047-8783-1971D17424B0}"/>
                  </a:ext>
                </a:extLst>
              </p14:cNvPr>
              <p14:cNvContentPartPr/>
              <p14:nvPr/>
            </p14:nvContentPartPr>
            <p14:xfrm>
              <a:off x="2797898" y="2331830"/>
              <a:ext cx="4871865" cy="59031"/>
            </p14:xfrm>
          </p:contentPart>
        </mc:Choice>
        <mc:Fallback xmlns="">
          <p:pic>
            <p:nvPicPr>
              <p:cNvPr id="14" name="Ink 13">
                <a:extLst>
                  <a:ext uri="{FF2B5EF4-FFF2-40B4-BE49-F238E27FC236}">
                    <a16:creationId xmlns:a16="http://schemas.microsoft.com/office/drawing/2014/main" id="{6900AFC7-5C10-4047-8783-1971D17424B0}"/>
                  </a:ext>
                </a:extLst>
              </p:cNvPr>
              <p:cNvPicPr/>
              <p:nvPr/>
            </p:nvPicPr>
            <p:blipFill>
              <a:blip r:embed="rId6"/>
              <a:stretch>
                <a:fillRect/>
              </a:stretch>
            </p:blipFill>
            <p:spPr>
              <a:xfrm>
                <a:off x="2725898" y="2189082"/>
                <a:ext cx="5015505" cy="34488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C7E82B39-348A-4852-8BBD-5F6945F3869F}"/>
                  </a:ext>
                </a:extLst>
              </p14:cNvPr>
              <p14:cNvContentPartPr/>
              <p14:nvPr/>
            </p14:nvContentPartPr>
            <p14:xfrm>
              <a:off x="484538" y="3973790"/>
              <a:ext cx="108000" cy="360"/>
            </p14:xfrm>
          </p:contentPart>
        </mc:Choice>
        <mc:Fallback xmlns="">
          <p:pic>
            <p:nvPicPr>
              <p:cNvPr id="19" name="Ink 18">
                <a:extLst>
                  <a:ext uri="{FF2B5EF4-FFF2-40B4-BE49-F238E27FC236}">
                    <a16:creationId xmlns:a16="http://schemas.microsoft.com/office/drawing/2014/main" id="{C7E82B39-348A-4852-8BBD-5F6945F3869F}"/>
                  </a:ext>
                </a:extLst>
              </p:cNvPr>
              <p:cNvPicPr/>
              <p:nvPr/>
            </p:nvPicPr>
            <p:blipFill>
              <a:blip r:embed="rId8"/>
              <a:stretch>
                <a:fillRect/>
              </a:stretch>
            </p:blipFill>
            <p:spPr>
              <a:xfrm>
                <a:off x="412538" y="3830150"/>
                <a:ext cx="2516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A16DDA35-6544-46BE-8ED2-35046FD1743B}"/>
                  </a:ext>
                </a:extLst>
              </p14:cNvPr>
              <p14:cNvContentPartPr/>
              <p14:nvPr/>
            </p14:nvContentPartPr>
            <p14:xfrm>
              <a:off x="466178" y="5840030"/>
              <a:ext cx="203040" cy="360"/>
            </p14:xfrm>
          </p:contentPart>
        </mc:Choice>
        <mc:Fallback xmlns="">
          <p:pic>
            <p:nvPicPr>
              <p:cNvPr id="20" name="Ink 19">
                <a:extLst>
                  <a:ext uri="{FF2B5EF4-FFF2-40B4-BE49-F238E27FC236}">
                    <a16:creationId xmlns:a16="http://schemas.microsoft.com/office/drawing/2014/main" id="{A16DDA35-6544-46BE-8ED2-35046FD1743B}"/>
                  </a:ext>
                </a:extLst>
              </p:cNvPr>
              <p:cNvPicPr/>
              <p:nvPr/>
            </p:nvPicPr>
            <p:blipFill>
              <a:blip r:embed="rId10"/>
              <a:stretch>
                <a:fillRect/>
              </a:stretch>
            </p:blipFill>
            <p:spPr>
              <a:xfrm>
                <a:off x="394178" y="5696390"/>
                <a:ext cx="3466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6987EE8F-4AC5-4E6B-B7BD-7442FA133BBA}"/>
                  </a:ext>
                </a:extLst>
              </p14:cNvPr>
              <p14:cNvContentPartPr/>
              <p14:nvPr/>
            </p14:nvContentPartPr>
            <p14:xfrm>
              <a:off x="428018" y="6642830"/>
              <a:ext cx="241200" cy="360"/>
            </p14:xfrm>
          </p:contentPart>
        </mc:Choice>
        <mc:Fallback xmlns="">
          <p:pic>
            <p:nvPicPr>
              <p:cNvPr id="21" name="Ink 20">
                <a:extLst>
                  <a:ext uri="{FF2B5EF4-FFF2-40B4-BE49-F238E27FC236}">
                    <a16:creationId xmlns:a16="http://schemas.microsoft.com/office/drawing/2014/main" id="{6987EE8F-4AC5-4E6B-B7BD-7442FA133BBA}"/>
                  </a:ext>
                </a:extLst>
              </p:cNvPr>
              <p:cNvPicPr/>
              <p:nvPr/>
            </p:nvPicPr>
            <p:blipFill>
              <a:blip r:embed="rId12"/>
              <a:stretch>
                <a:fillRect/>
              </a:stretch>
            </p:blipFill>
            <p:spPr>
              <a:xfrm>
                <a:off x="356378" y="6499190"/>
                <a:ext cx="384840" cy="288000"/>
              </a:xfrm>
              <a:prstGeom prst="rect">
                <a:avLst/>
              </a:prstGeom>
            </p:spPr>
          </p:pic>
        </mc:Fallback>
      </mc:AlternateContent>
    </p:spTree>
    <p:extLst>
      <p:ext uri="{BB962C8B-B14F-4D97-AF65-F5344CB8AC3E}">
        <p14:creationId xmlns:p14="http://schemas.microsoft.com/office/powerpoint/2010/main" val="8791682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Thinking about the end of the story.</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r>
              <a:rPr lang="en-US" sz="2000" dirty="0"/>
              <a:t>Write three ways. Write the letter next to the correct number. </a:t>
            </a:r>
          </a:p>
          <a:p>
            <a:pPr marL="0" lvl="0" indent="0" algn="l" rtl="0">
              <a:buNone/>
            </a:pPr>
            <a:endParaRPr lang="he-IL" dirty="0"/>
          </a:p>
        </p:txBody>
      </p:sp>
      <p:pic>
        <p:nvPicPr>
          <p:cNvPr id="304" name="Google Shape;304;p12"/>
          <p:cNvPicPr preferRelativeResize="0"/>
          <p:nvPr/>
        </p:nvPicPr>
        <p:blipFill rotWithShape="1">
          <a:blip r:embed="rId5">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6">
            <a:alphaModFix/>
          </a:blip>
          <a:srcRect/>
          <a:stretch/>
        </p:blipFill>
        <p:spPr>
          <a:xfrm>
            <a:off x="10285232" y="52655"/>
            <a:ext cx="1017545" cy="1070700"/>
          </a:xfrm>
          <a:prstGeom prst="rect">
            <a:avLst/>
          </a:prstGeom>
          <a:noFill/>
          <a:ln>
            <a:noFill/>
          </a:ln>
        </p:spPr>
      </p:pic>
      <p:graphicFrame>
        <p:nvGraphicFramePr>
          <p:cNvPr id="2" name="Table 9">
            <a:extLst>
              <a:ext uri="{FF2B5EF4-FFF2-40B4-BE49-F238E27FC236}">
                <a16:creationId xmlns:a16="http://schemas.microsoft.com/office/drawing/2014/main" id="{0EF96DE3-4714-4BD9-BB4E-486B10BB8963}"/>
              </a:ext>
            </a:extLst>
          </p:cNvPr>
          <p:cNvGraphicFramePr>
            <a:graphicFrameLocks noGrp="1"/>
          </p:cNvGraphicFramePr>
          <p:nvPr/>
        </p:nvGraphicFramePr>
        <p:xfrm>
          <a:off x="336430" y="2645714"/>
          <a:ext cx="11546246" cy="4206240"/>
        </p:xfrm>
        <a:graphic>
          <a:graphicData uri="http://schemas.openxmlformats.org/drawingml/2006/table">
            <a:tbl>
              <a:tblPr rtl="1" firstRow="1" bandRow="1">
                <a:tableStyleId>{5C22544A-7EE6-4342-B048-85BDC9FD1C3A}</a:tableStyleId>
              </a:tblPr>
              <a:tblGrid>
                <a:gridCol w="6256089">
                  <a:extLst>
                    <a:ext uri="{9D8B030D-6E8A-4147-A177-3AD203B41FA5}">
                      <a16:colId xmlns:a16="http://schemas.microsoft.com/office/drawing/2014/main" val="35353067"/>
                    </a:ext>
                  </a:extLst>
                </a:gridCol>
                <a:gridCol w="5290157">
                  <a:extLst>
                    <a:ext uri="{9D8B030D-6E8A-4147-A177-3AD203B41FA5}">
                      <a16:colId xmlns:a16="http://schemas.microsoft.com/office/drawing/2014/main" val="2165785913"/>
                    </a:ext>
                  </a:extLst>
                </a:gridCol>
              </a:tblGrid>
              <a:tr h="1434481">
                <a:tc rowSpan="2">
                  <a:txBody>
                    <a:bodyPr/>
                    <a:lstStyle/>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lantern didn’t make any noise.</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a:t>
                      </a:r>
                      <a:r>
                        <a:rPr lang="en-US" sz="2000" b="0" dirty="0">
                          <a:solidFill>
                            <a:schemeClr val="tx1"/>
                          </a:solidFill>
                          <a:latin typeface="Comic Sans MS" panose="030F0702030302020204" pitchFamily="66" charset="0"/>
                        </a:rPr>
                        <a:t> was sleeping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see any light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sleep and they were tired.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animals didn’t make any noise.</a:t>
                      </a:r>
                      <a:endParaRPr lang="he-IL" sz="20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rtl="1"/>
                      <a:r>
                        <a:rPr lang="en-US" sz="2400" b="0" dirty="0">
                          <a:solidFill>
                            <a:schemeClr val="tx1"/>
                          </a:solidFill>
                          <a:latin typeface="Comic Sans MS" panose="030F0702030302020204" pitchFamily="66" charset="0"/>
                        </a:rPr>
                        <a:t>The soldiers didn’t take Rabbi </a:t>
                      </a:r>
                      <a:r>
                        <a:rPr lang="en-US" sz="2400" b="0" dirty="0" err="1">
                          <a:solidFill>
                            <a:schemeClr val="tx1"/>
                          </a:solidFill>
                          <a:latin typeface="Comic Sans MS" panose="030F0702030302020204" pitchFamily="66" charset="0"/>
                        </a:rPr>
                        <a:t>Akiva</a:t>
                      </a:r>
                      <a:r>
                        <a:rPr lang="en-US" sz="2400" b="0" dirty="0">
                          <a:solidFill>
                            <a:schemeClr val="tx1"/>
                          </a:solidFill>
                          <a:latin typeface="Comic Sans MS" panose="030F0702030302020204" pitchFamily="66" charset="0"/>
                        </a:rPr>
                        <a:t> to prison because…</a:t>
                      </a:r>
                    </a:p>
                    <a:p>
                      <a:pPr rtl="1"/>
                      <a:endParaRPr lang="en-US" sz="2400" b="0" dirty="0">
                        <a:solidFill>
                          <a:schemeClr val="tx1"/>
                        </a:solidFill>
                        <a:latin typeface="Comic Sans MS" panose="030F0702030302020204" pitchFamily="66" charset="0"/>
                      </a:endParaRPr>
                    </a:p>
                    <a:p>
                      <a:pPr rtl="1"/>
                      <a:r>
                        <a:rPr lang="en-US" sz="2400" b="0" dirty="0">
                          <a:solidFill>
                            <a:schemeClr val="tx1"/>
                          </a:solidFill>
                          <a:latin typeface="Comic Sans MS" panose="030F0702030302020204" pitchFamily="66" charset="0"/>
                        </a:rPr>
                        <a:t>1) ____</a:t>
                      </a:r>
                    </a:p>
                    <a:p>
                      <a:pPr rtl="1"/>
                      <a:endParaRPr lang="he-IL" sz="24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8178590"/>
                  </a:ext>
                </a:extLst>
              </a:tr>
              <a:tr h="2210556">
                <a:tc vMerge="1">
                  <a:txBody>
                    <a:bodyPr/>
                    <a:lstStyle/>
                    <a:p>
                      <a:pPr rtl="1"/>
                      <a:endParaRPr lang="he-IL"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en-US" sz="2400" dirty="0">
                          <a:latin typeface="Comic Sans MS" panose="030F0702030302020204" pitchFamily="66" charset="0"/>
                        </a:rPr>
                        <a:t>The soldiers didn’t look for Rabbi </a:t>
                      </a:r>
                      <a:r>
                        <a:rPr lang="en-US" sz="2400" dirty="0" err="1">
                          <a:latin typeface="Comic Sans MS" panose="030F0702030302020204" pitchFamily="66" charset="0"/>
                        </a:rPr>
                        <a:t>Akiva</a:t>
                      </a:r>
                      <a:r>
                        <a:rPr lang="en-US" sz="2400" dirty="0">
                          <a:latin typeface="Comic Sans MS" panose="030F0702030302020204" pitchFamily="66" charset="0"/>
                        </a:rPr>
                        <a:t> because…</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2) ___</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3) ___</a:t>
                      </a:r>
                      <a:endParaRPr lang="he-IL"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54960387"/>
                  </a:ext>
                </a:extLst>
              </a:tr>
            </a:tbl>
          </a:graphicData>
        </a:graphic>
      </p:graphicFrame>
      <p:pic>
        <p:nvPicPr>
          <p:cNvPr id="16" name="3min_final" descr="3min_final">
            <a:hlinkClick r:id="" action="ppaction://media"/>
            <a:extLst>
              <a:ext uri="{FF2B5EF4-FFF2-40B4-BE49-F238E27FC236}">
                <a16:creationId xmlns:a16="http://schemas.microsoft.com/office/drawing/2014/main" id="{E029433F-7D6B-4407-9C4F-9BA813F7F4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341738" y="1472129"/>
            <a:ext cx="1540938" cy="549601"/>
          </a:xfrm>
          <a:prstGeom prst="rect">
            <a:avLst/>
          </a:prstGeom>
        </p:spPr>
      </p:pic>
    </p:spTree>
    <p:extLst>
      <p:ext uri="{BB962C8B-B14F-4D97-AF65-F5344CB8AC3E}">
        <p14:creationId xmlns:p14="http://schemas.microsoft.com/office/powerpoint/2010/main" val="96902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Let’s check your answers.</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r>
              <a:rPr lang="en-US" sz="2000" dirty="0"/>
              <a:t>Write three ways. Write the letter next to the correct number. </a:t>
            </a:r>
          </a:p>
          <a:p>
            <a:pPr marL="0" lvl="0" indent="0" algn="l" rtl="0">
              <a:buNone/>
            </a:pPr>
            <a:endParaRPr lang="he-IL" dirty="0"/>
          </a:p>
        </p:txBody>
      </p:sp>
      <p:pic>
        <p:nvPicPr>
          <p:cNvPr id="304" name="Google Shape;304;p12"/>
          <p:cNvPicPr preferRelativeResize="0"/>
          <p:nvPr/>
        </p:nvPicPr>
        <p:blipFill rotWithShape="1">
          <a:blip r:embed="rId3">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p:graphicFrame>
        <p:nvGraphicFramePr>
          <p:cNvPr id="2" name="Table 9">
            <a:extLst>
              <a:ext uri="{FF2B5EF4-FFF2-40B4-BE49-F238E27FC236}">
                <a16:creationId xmlns:a16="http://schemas.microsoft.com/office/drawing/2014/main" id="{0EF96DE3-4714-4BD9-BB4E-486B10BB8963}"/>
              </a:ext>
            </a:extLst>
          </p:cNvPr>
          <p:cNvGraphicFramePr>
            <a:graphicFrameLocks noGrp="1"/>
          </p:cNvGraphicFramePr>
          <p:nvPr/>
        </p:nvGraphicFramePr>
        <p:xfrm>
          <a:off x="336430" y="2645714"/>
          <a:ext cx="11546246" cy="4206240"/>
        </p:xfrm>
        <a:graphic>
          <a:graphicData uri="http://schemas.openxmlformats.org/drawingml/2006/table">
            <a:tbl>
              <a:tblPr rtl="1" firstRow="1" bandRow="1">
                <a:tableStyleId>{5C22544A-7EE6-4342-B048-85BDC9FD1C3A}</a:tableStyleId>
              </a:tblPr>
              <a:tblGrid>
                <a:gridCol w="6256089">
                  <a:extLst>
                    <a:ext uri="{9D8B030D-6E8A-4147-A177-3AD203B41FA5}">
                      <a16:colId xmlns:a16="http://schemas.microsoft.com/office/drawing/2014/main" val="35353067"/>
                    </a:ext>
                  </a:extLst>
                </a:gridCol>
                <a:gridCol w="5290157">
                  <a:extLst>
                    <a:ext uri="{9D8B030D-6E8A-4147-A177-3AD203B41FA5}">
                      <a16:colId xmlns:a16="http://schemas.microsoft.com/office/drawing/2014/main" val="2165785913"/>
                    </a:ext>
                  </a:extLst>
                </a:gridCol>
              </a:tblGrid>
              <a:tr h="1434481">
                <a:tc rowSpan="2">
                  <a:txBody>
                    <a:bodyPr/>
                    <a:lstStyle/>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lantern didn’t make any noise.</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a:t>
                      </a:r>
                      <a:r>
                        <a:rPr lang="en-US" sz="2000" b="0" dirty="0">
                          <a:solidFill>
                            <a:schemeClr val="tx1"/>
                          </a:solidFill>
                          <a:latin typeface="Comic Sans MS" panose="030F0702030302020204" pitchFamily="66" charset="0"/>
                        </a:rPr>
                        <a:t> was sleeping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see any light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sleep and they were tired.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animals didn’t make any noise.</a:t>
                      </a:r>
                      <a:endParaRPr lang="he-IL" sz="20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rtl="1"/>
                      <a:r>
                        <a:rPr lang="en-US" sz="2400" b="0" dirty="0">
                          <a:solidFill>
                            <a:schemeClr val="tx1"/>
                          </a:solidFill>
                          <a:latin typeface="Comic Sans MS" panose="030F0702030302020204" pitchFamily="66" charset="0"/>
                        </a:rPr>
                        <a:t>The soldiers didn’t take Rabbi </a:t>
                      </a:r>
                      <a:r>
                        <a:rPr lang="en-US" sz="2400" b="0" dirty="0" err="1">
                          <a:solidFill>
                            <a:schemeClr val="tx1"/>
                          </a:solidFill>
                          <a:latin typeface="Comic Sans MS" panose="030F0702030302020204" pitchFamily="66" charset="0"/>
                        </a:rPr>
                        <a:t>Akiva</a:t>
                      </a:r>
                      <a:r>
                        <a:rPr lang="en-US" sz="2400" b="0" dirty="0">
                          <a:solidFill>
                            <a:schemeClr val="tx1"/>
                          </a:solidFill>
                          <a:latin typeface="Comic Sans MS" panose="030F0702030302020204" pitchFamily="66" charset="0"/>
                        </a:rPr>
                        <a:t> to prison because…</a:t>
                      </a:r>
                    </a:p>
                    <a:p>
                      <a:pPr rtl="1"/>
                      <a:endParaRPr lang="en-US" sz="2400" b="0" dirty="0">
                        <a:solidFill>
                          <a:schemeClr val="tx1"/>
                        </a:solidFill>
                        <a:latin typeface="Comic Sans MS" panose="030F0702030302020204" pitchFamily="66" charset="0"/>
                      </a:endParaRPr>
                    </a:p>
                    <a:p>
                      <a:pPr rtl="1"/>
                      <a:r>
                        <a:rPr lang="en-US" sz="2400" b="0" dirty="0">
                          <a:solidFill>
                            <a:schemeClr val="tx1"/>
                          </a:solidFill>
                          <a:latin typeface="Comic Sans MS" panose="030F0702030302020204" pitchFamily="66" charset="0"/>
                        </a:rPr>
                        <a:t>1) ____</a:t>
                      </a:r>
                    </a:p>
                    <a:p>
                      <a:pPr rtl="1"/>
                      <a:endParaRPr lang="he-IL" sz="24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8178590"/>
                  </a:ext>
                </a:extLst>
              </a:tr>
              <a:tr h="2210556">
                <a:tc vMerge="1">
                  <a:txBody>
                    <a:bodyPr/>
                    <a:lstStyle/>
                    <a:p>
                      <a:pPr rtl="1"/>
                      <a:endParaRPr lang="he-IL"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en-US" sz="2400" dirty="0">
                          <a:latin typeface="Comic Sans MS" panose="030F0702030302020204" pitchFamily="66" charset="0"/>
                        </a:rPr>
                        <a:t>The soldiers didn’t look for Rabbi </a:t>
                      </a:r>
                      <a:r>
                        <a:rPr lang="en-US" sz="2400" dirty="0" err="1">
                          <a:latin typeface="Comic Sans MS" panose="030F0702030302020204" pitchFamily="66" charset="0"/>
                        </a:rPr>
                        <a:t>Akiva</a:t>
                      </a:r>
                      <a:r>
                        <a:rPr lang="en-US" sz="2400" dirty="0">
                          <a:latin typeface="Comic Sans MS" panose="030F0702030302020204" pitchFamily="66" charset="0"/>
                        </a:rPr>
                        <a:t> because…</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2) ___</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3) ___</a:t>
                      </a:r>
                      <a:endParaRPr lang="he-IL"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54960387"/>
                  </a:ext>
                </a:extLst>
              </a:tr>
            </a:tbl>
          </a:graphicData>
        </a:graphic>
      </p:graphicFrame>
    </p:spTree>
    <p:extLst>
      <p:ext uri="{BB962C8B-B14F-4D97-AF65-F5344CB8AC3E}">
        <p14:creationId xmlns:p14="http://schemas.microsoft.com/office/powerpoint/2010/main" val="162816949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Let’s check your answers.</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r>
              <a:rPr lang="en-US" sz="2000" dirty="0"/>
              <a:t>Write three ways. Write the letter next to the correct number. </a:t>
            </a:r>
          </a:p>
          <a:p>
            <a:pPr marL="0" lvl="0" indent="0" algn="l" rtl="0">
              <a:buNone/>
            </a:pPr>
            <a:endParaRPr lang="he-IL" dirty="0"/>
          </a:p>
        </p:txBody>
      </p:sp>
      <p:pic>
        <p:nvPicPr>
          <p:cNvPr id="304" name="Google Shape;304;p12"/>
          <p:cNvPicPr preferRelativeResize="0"/>
          <p:nvPr/>
        </p:nvPicPr>
        <p:blipFill rotWithShape="1">
          <a:blip r:embed="rId3">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p:graphicFrame>
        <p:nvGraphicFramePr>
          <p:cNvPr id="2" name="Table 9">
            <a:extLst>
              <a:ext uri="{FF2B5EF4-FFF2-40B4-BE49-F238E27FC236}">
                <a16:creationId xmlns:a16="http://schemas.microsoft.com/office/drawing/2014/main" id="{0EF96DE3-4714-4BD9-BB4E-486B10BB8963}"/>
              </a:ext>
            </a:extLst>
          </p:cNvPr>
          <p:cNvGraphicFramePr>
            <a:graphicFrameLocks noGrp="1"/>
          </p:cNvGraphicFramePr>
          <p:nvPr/>
        </p:nvGraphicFramePr>
        <p:xfrm>
          <a:off x="336430" y="2645714"/>
          <a:ext cx="11546246" cy="4206240"/>
        </p:xfrm>
        <a:graphic>
          <a:graphicData uri="http://schemas.openxmlformats.org/drawingml/2006/table">
            <a:tbl>
              <a:tblPr rtl="1" firstRow="1" bandRow="1">
                <a:tableStyleId>{5C22544A-7EE6-4342-B048-85BDC9FD1C3A}</a:tableStyleId>
              </a:tblPr>
              <a:tblGrid>
                <a:gridCol w="6256089">
                  <a:extLst>
                    <a:ext uri="{9D8B030D-6E8A-4147-A177-3AD203B41FA5}">
                      <a16:colId xmlns:a16="http://schemas.microsoft.com/office/drawing/2014/main" val="35353067"/>
                    </a:ext>
                  </a:extLst>
                </a:gridCol>
                <a:gridCol w="5290157">
                  <a:extLst>
                    <a:ext uri="{9D8B030D-6E8A-4147-A177-3AD203B41FA5}">
                      <a16:colId xmlns:a16="http://schemas.microsoft.com/office/drawing/2014/main" val="2165785913"/>
                    </a:ext>
                  </a:extLst>
                </a:gridCol>
              </a:tblGrid>
              <a:tr h="1434481">
                <a:tc rowSpan="2">
                  <a:txBody>
                    <a:bodyPr/>
                    <a:lstStyle/>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lantern didn’t make any noise.</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a:t>
                      </a:r>
                      <a:r>
                        <a:rPr lang="en-US" sz="2000" b="0" dirty="0">
                          <a:solidFill>
                            <a:schemeClr val="tx1"/>
                          </a:solidFill>
                          <a:latin typeface="Comic Sans MS" panose="030F0702030302020204" pitchFamily="66" charset="0"/>
                        </a:rPr>
                        <a:t> was sleeping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see any light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sleep and they were tired.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animals didn’t make any noise.</a:t>
                      </a:r>
                      <a:endParaRPr lang="he-IL" sz="20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rtl="1"/>
                      <a:r>
                        <a:rPr lang="en-US" sz="2400" b="0" dirty="0">
                          <a:solidFill>
                            <a:schemeClr val="tx1"/>
                          </a:solidFill>
                          <a:latin typeface="Comic Sans MS" panose="030F0702030302020204" pitchFamily="66" charset="0"/>
                        </a:rPr>
                        <a:t>The soldiers didn’t take Rabbi </a:t>
                      </a:r>
                      <a:r>
                        <a:rPr lang="en-US" sz="2400" b="0" dirty="0" err="1">
                          <a:solidFill>
                            <a:schemeClr val="tx1"/>
                          </a:solidFill>
                          <a:latin typeface="Comic Sans MS" panose="030F0702030302020204" pitchFamily="66" charset="0"/>
                        </a:rPr>
                        <a:t>Akiva</a:t>
                      </a:r>
                      <a:r>
                        <a:rPr lang="en-US" sz="2400" b="0" dirty="0">
                          <a:solidFill>
                            <a:schemeClr val="tx1"/>
                          </a:solidFill>
                          <a:latin typeface="Comic Sans MS" panose="030F0702030302020204" pitchFamily="66" charset="0"/>
                        </a:rPr>
                        <a:t> to prison because…</a:t>
                      </a:r>
                    </a:p>
                    <a:p>
                      <a:pPr rtl="1"/>
                      <a:endParaRPr lang="en-US" sz="2400" b="0" dirty="0">
                        <a:solidFill>
                          <a:schemeClr val="tx1"/>
                        </a:solidFill>
                        <a:latin typeface="Comic Sans MS" panose="030F0702030302020204" pitchFamily="66" charset="0"/>
                      </a:endParaRPr>
                    </a:p>
                    <a:p>
                      <a:pPr rtl="1"/>
                      <a:r>
                        <a:rPr lang="en-US" sz="2400" b="0" dirty="0">
                          <a:solidFill>
                            <a:schemeClr val="tx1"/>
                          </a:solidFill>
                          <a:latin typeface="Comic Sans MS" panose="030F0702030302020204" pitchFamily="66" charset="0"/>
                        </a:rPr>
                        <a:t>1) ____</a:t>
                      </a:r>
                    </a:p>
                    <a:p>
                      <a:pPr rtl="1"/>
                      <a:endParaRPr lang="he-IL" sz="24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8178590"/>
                  </a:ext>
                </a:extLst>
              </a:tr>
              <a:tr h="2210556">
                <a:tc vMerge="1">
                  <a:txBody>
                    <a:bodyPr/>
                    <a:lstStyle/>
                    <a:p>
                      <a:pPr rtl="1"/>
                      <a:endParaRPr lang="he-IL"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en-US" sz="2400" dirty="0">
                          <a:latin typeface="Comic Sans MS" panose="030F0702030302020204" pitchFamily="66" charset="0"/>
                        </a:rPr>
                        <a:t>The soldiers didn’t look for Rabbi </a:t>
                      </a:r>
                      <a:r>
                        <a:rPr lang="en-US" sz="2400" dirty="0" err="1">
                          <a:latin typeface="Comic Sans MS" panose="030F0702030302020204" pitchFamily="66" charset="0"/>
                        </a:rPr>
                        <a:t>Akiva</a:t>
                      </a:r>
                      <a:r>
                        <a:rPr lang="en-US" sz="2400" dirty="0">
                          <a:latin typeface="Comic Sans MS" panose="030F0702030302020204" pitchFamily="66" charset="0"/>
                        </a:rPr>
                        <a:t> because…</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2) ___</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3) ___</a:t>
                      </a:r>
                      <a:endParaRPr lang="he-IL"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54960387"/>
                  </a:ext>
                </a:extLst>
              </a:tr>
            </a:tbl>
          </a:graphicData>
        </a:graphic>
      </p:graphicFrame>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C8623CB5-C8AF-4640-AB66-2E067A1C758D}"/>
                  </a:ext>
                </a:extLst>
              </p14:cNvPr>
              <p14:cNvContentPartPr/>
              <p14:nvPr/>
            </p14:nvContentPartPr>
            <p14:xfrm>
              <a:off x="502898" y="2857790"/>
              <a:ext cx="4159440" cy="52920"/>
            </p14:xfrm>
          </p:contentPart>
        </mc:Choice>
        <mc:Fallback xmlns="">
          <p:pic>
            <p:nvPicPr>
              <p:cNvPr id="10" name="Ink 9">
                <a:extLst>
                  <a:ext uri="{FF2B5EF4-FFF2-40B4-BE49-F238E27FC236}">
                    <a16:creationId xmlns:a16="http://schemas.microsoft.com/office/drawing/2014/main" id="{C8623CB5-C8AF-4640-AB66-2E067A1C758D}"/>
                  </a:ext>
                </a:extLst>
              </p:cNvPr>
              <p:cNvPicPr/>
              <p:nvPr/>
            </p:nvPicPr>
            <p:blipFill>
              <a:blip r:embed="rId6"/>
              <a:stretch>
                <a:fillRect/>
              </a:stretch>
            </p:blipFill>
            <p:spPr>
              <a:xfrm>
                <a:off x="430898" y="2714150"/>
                <a:ext cx="430308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AFF75665-71C6-4D68-BF0F-887D1C54E63D}"/>
                  </a:ext>
                </a:extLst>
              </p14:cNvPr>
              <p14:cNvContentPartPr/>
              <p14:nvPr/>
            </p14:nvContentPartPr>
            <p14:xfrm>
              <a:off x="484538" y="3227870"/>
              <a:ext cx="3544200" cy="37800"/>
            </p14:xfrm>
          </p:contentPart>
        </mc:Choice>
        <mc:Fallback xmlns="">
          <p:pic>
            <p:nvPicPr>
              <p:cNvPr id="11" name="Ink 10">
                <a:extLst>
                  <a:ext uri="{FF2B5EF4-FFF2-40B4-BE49-F238E27FC236}">
                    <a16:creationId xmlns:a16="http://schemas.microsoft.com/office/drawing/2014/main" id="{AFF75665-71C6-4D68-BF0F-887D1C54E63D}"/>
                  </a:ext>
                </a:extLst>
              </p:cNvPr>
              <p:cNvPicPr/>
              <p:nvPr/>
            </p:nvPicPr>
            <p:blipFill>
              <a:blip r:embed="rId8"/>
              <a:stretch>
                <a:fillRect/>
              </a:stretch>
            </p:blipFill>
            <p:spPr>
              <a:xfrm>
                <a:off x="412538" y="3083870"/>
                <a:ext cx="3687840" cy="325440"/>
              </a:xfrm>
              <a:prstGeom prst="rect">
                <a:avLst/>
              </a:prstGeom>
            </p:spPr>
          </p:pic>
        </mc:Fallback>
      </mc:AlternateContent>
    </p:spTree>
    <p:extLst>
      <p:ext uri="{BB962C8B-B14F-4D97-AF65-F5344CB8AC3E}">
        <p14:creationId xmlns:p14="http://schemas.microsoft.com/office/powerpoint/2010/main" val="17367064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Let’s check your answers.</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r>
              <a:rPr lang="en-US" sz="2000" dirty="0"/>
              <a:t>Write three ways. Write the letter next to the correct number. </a:t>
            </a:r>
          </a:p>
          <a:p>
            <a:pPr marL="0" lvl="0" indent="0" algn="l" rtl="0">
              <a:buNone/>
            </a:pPr>
            <a:endParaRPr lang="he-IL" dirty="0"/>
          </a:p>
        </p:txBody>
      </p:sp>
      <p:pic>
        <p:nvPicPr>
          <p:cNvPr id="304" name="Google Shape;304;p12"/>
          <p:cNvPicPr preferRelativeResize="0"/>
          <p:nvPr/>
        </p:nvPicPr>
        <p:blipFill rotWithShape="1">
          <a:blip r:embed="rId3">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p:graphicFrame>
        <p:nvGraphicFramePr>
          <p:cNvPr id="2" name="Table 9">
            <a:extLst>
              <a:ext uri="{FF2B5EF4-FFF2-40B4-BE49-F238E27FC236}">
                <a16:creationId xmlns:a16="http://schemas.microsoft.com/office/drawing/2014/main" id="{0EF96DE3-4714-4BD9-BB4E-486B10BB8963}"/>
              </a:ext>
            </a:extLst>
          </p:cNvPr>
          <p:cNvGraphicFramePr>
            <a:graphicFrameLocks noGrp="1"/>
          </p:cNvGraphicFramePr>
          <p:nvPr>
            <p:extLst>
              <p:ext uri="{D42A27DB-BD31-4B8C-83A1-F6EECF244321}">
                <p14:modId xmlns:p14="http://schemas.microsoft.com/office/powerpoint/2010/main" val="1275480794"/>
              </p:ext>
            </p:extLst>
          </p:nvPr>
        </p:nvGraphicFramePr>
        <p:xfrm>
          <a:off x="336430" y="2645714"/>
          <a:ext cx="11546246" cy="4206240"/>
        </p:xfrm>
        <a:graphic>
          <a:graphicData uri="http://schemas.openxmlformats.org/drawingml/2006/table">
            <a:tbl>
              <a:tblPr rtl="1" firstRow="1" bandRow="1">
                <a:tableStyleId>{5C22544A-7EE6-4342-B048-85BDC9FD1C3A}</a:tableStyleId>
              </a:tblPr>
              <a:tblGrid>
                <a:gridCol w="6256089">
                  <a:extLst>
                    <a:ext uri="{9D8B030D-6E8A-4147-A177-3AD203B41FA5}">
                      <a16:colId xmlns:a16="http://schemas.microsoft.com/office/drawing/2014/main" val="35353067"/>
                    </a:ext>
                  </a:extLst>
                </a:gridCol>
                <a:gridCol w="5290157">
                  <a:extLst>
                    <a:ext uri="{9D8B030D-6E8A-4147-A177-3AD203B41FA5}">
                      <a16:colId xmlns:a16="http://schemas.microsoft.com/office/drawing/2014/main" val="2165785913"/>
                    </a:ext>
                  </a:extLst>
                </a:gridCol>
              </a:tblGrid>
              <a:tr h="1434481">
                <a:tc rowSpan="2">
                  <a:txBody>
                    <a:bodyPr/>
                    <a:lstStyle/>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lantern didn’t make any noise.</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a:t>
                      </a:r>
                      <a:r>
                        <a:rPr lang="en-US" sz="2000" b="0" dirty="0">
                          <a:solidFill>
                            <a:schemeClr val="tx1"/>
                          </a:solidFill>
                          <a:latin typeface="Comic Sans MS" panose="030F0702030302020204" pitchFamily="66" charset="0"/>
                        </a:rPr>
                        <a:t> was sleeping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see any light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sleep and they were tired.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animals didn’t make any noise.</a:t>
                      </a:r>
                      <a:endParaRPr lang="he-IL" sz="20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rtl="1"/>
                      <a:r>
                        <a:rPr lang="en-US" sz="2400" b="0" dirty="0">
                          <a:solidFill>
                            <a:schemeClr val="tx1"/>
                          </a:solidFill>
                          <a:latin typeface="Comic Sans MS" panose="030F0702030302020204" pitchFamily="66" charset="0"/>
                        </a:rPr>
                        <a:t>The soldiers didn’t take Rabbi </a:t>
                      </a:r>
                      <a:r>
                        <a:rPr lang="en-US" sz="2400" b="0" dirty="0" err="1">
                          <a:solidFill>
                            <a:schemeClr val="tx1"/>
                          </a:solidFill>
                          <a:latin typeface="Comic Sans MS" panose="030F0702030302020204" pitchFamily="66" charset="0"/>
                        </a:rPr>
                        <a:t>Akiva</a:t>
                      </a:r>
                      <a:r>
                        <a:rPr lang="en-US" sz="2400" b="0" dirty="0">
                          <a:solidFill>
                            <a:schemeClr val="tx1"/>
                          </a:solidFill>
                          <a:latin typeface="Comic Sans MS" panose="030F0702030302020204" pitchFamily="66" charset="0"/>
                        </a:rPr>
                        <a:t> to prison because…</a:t>
                      </a:r>
                    </a:p>
                    <a:p>
                      <a:pPr rtl="1"/>
                      <a:endParaRPr lang="en-US" sz="2400" b="0" dirty="0">
                        <a:solidFill>
                          <a:schemeClr val="tx1"/>
                        </a:solidFill>
                        <a:latin typeface="Comic Sans MS" panose="030F0702030302020204" pitchFamily="66" charset="0"/>
                      </a:endParaRPr>
                    </a:p>
                    <a:p>
                      <a:pPr rtl="1"/>
                      <a:r>
                        <a:rPr lang="en-US" sz="2400" b="0" dirty="0">
                          <a:solidFill>
                            <a:schemeClr val="tx1"/>
                          </a:solidFill>
                          <a:latin typeface="Comic Sans MS" panose="030F0702030302020204" pitchFamily="66" charset="0"/>
                        </a:rPr>
                        <a:t>1) _b_</a:t>
                      </a:r>
                    </a:p>
                    <a:p>
                      <a:pPr rtl="1"/>
                      <a:endParaRPr lang="he-IL" sz="24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8178590"/>
                  </a:ext>
                </a:extLst>
              </a:tr>
              <a:tr h="2210556">
                <a:tc vMerge="1">
                  <a:txBody>
                    <a:bodyPr/>
                    <a:lstStyle/>
                    <a:p>
                      <a:pPr rtl="1"/>
                      <a:endParaRPr lang="he-IL"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en-US" sz="2400" dirty="0">
                          <a:latin typeface="Comic Sans MS" panose="030F0702030302020204" pitchFamily="66" charset="0"/>
                        </a:rPr>
                        <a:t>The soldiers didn’t look for Rabbi </a:t>
                      </a:r>
                      <a:r>
                        <a:rPr lang="en-US" sz="2400" dirty="0" err="1">
                          <a:latin typeface="Comic Sans MS" panose="030F0702030302020204" pitchFamily="66" charset="0"/>
                        </a:rPr>
                        <a:t>Akiva</a:t>
                      </a:r>
                      <a:r>
                        <a:rPr lang="en-US" sz="2400" dirty="0">
                          <a:latin typeface="Comic Sans MS" panose="030F0702030302020204" pitchFamily="66" charset="0"/>
                        </a:rPr>
                        <a:t> because…</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2) ___</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3) ___</a:t>
                      </a:r>
                      <a:endParaRPr lang="he-IL"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54960387"/>
                  </a:ext>
                </a:extLst>
              </a:tr>
            </a:tbl>
          </a:graphicData>
        </a:graphic>
      </p:graphicFrame>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C8623CB5-C8AF-4640-AB66-2E067A1C758D}"/>
                  </a:ext>
                </a:extLst>
              </p14:cNvPr>
              <p14:cNvContentPartPr/>
              <p14:nvPr/>
            </p14:nvContentPartPr>
            <p14:xfrm>
              <a:off x="502898" y="2857790"/>
              <a:ext cx="4159440" cy="52920"/>
            </p14:xfrm>
          </p:contentPart>
        </mc:Choice>
        <mc:Fallback xmlns="">
          <p:pic>
            <p:nvPicPr>
              <p:cNvPr id="10" name="Ink 9">
                <a:extLst>
                  <a:ext uri="{FF2B5EF4-FFF2-40B4-BE49-F238E27FC236}">
                    <a16:creationId xmlns:a16="http://schemas.microsoft.com/office/drawing/2014/main" id="{C8623CB5-C8AF-4640-AB66-2E067A1C758D}"/>
                  </a:ext>
                </a:extLst>
              </p:cNvPr>
              <p:cNvPicPr/>
              <p:nvPr/>
            </p:nvPicPr>
            <p:blipFill>
              <a:blip r:embed="rId6"/>
              <a:stretch>
                <a:fillRect/>
              </a:stretch>
            </p:blipFill>
            <p:spPr>
              <a:xfrm>
                <a:off x="430898" y="2714150"/>
                <a:ext cx="430308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AFF75665-71C6-4D68-BF0F-887D1C54E63D}"/>
                  </a:ext>
                </a:extLst>
              </p14:cNvPr>
              <p14:cNvContentPartPr/>
              <p14:nvPr/>
            </p14:nvContentPartPr>
            <p14:xfrm>
              <a:off x="484538" y="3227870"/>
              <a:ext cx="3544200" cy="37800"/>
            </p14:xfrm>
          </p:contentPart>
        </mc:Choice>
        <mc:Fallback xmlns="">
          <p:pic>
            <p:nvPicPr>
              <p:cNvPr id="11" name="Ink 10">
                <a:extLst>
                  <a:ext uri="{FF2B5EF4-FFF2-40B4-BE49-F238E27FC236}">
                    <a16:creationId xmlns:a16="http://schemas.microsoft.com/office/drawing/2014/main" id="{AFF75665-71C6-4D68-BF0F-887D1C54E63D}"/>
                  </a:ext>
                </a:extLst>
              </p:cNvPr>
              <p:cNvPicPr/>
              <p:nvPr/>
            </p:nvPicPr>
            <p:blipFill>
              <a:blip r:embed="rId8"/>
              <a:stretch>
                <a:fillRect/>
              </a:stretch>
            </p:blipFill>
            <p:spPr>
              <a:xfrm>
                <a:off x="412538" y="3083870"/>
                <a:ext cx="368784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A07227C9-E2A7-439B-AC6F-FF49D4B1F534}"/>
                  </a:ext>
                </a:extLst>
              </p14:cNvPr>
              <p14:cNvContentPartPr/>
              <p14:nvPr/>
            </p14:nvContentPartPr>
            <p14:xfrm>
              <a:off x="894938" y="3900710"/>
              <a:ext cx="186480" cy="16920"/>
            </p14:xfrm>
          </p:contentPart>
        </mc:Choice>
        <mc:Fallback xmlns="">
          <p:pic>
            <p:nvPicPr>
              <p:cNvPr id="15" name="Ink 14">
                <a:extLst>
                  <a:ext uri="{FF2B5EF4-FFF2-40B4-BE49-F238E27FC236}">
                    <a16:creationId xmlns:a16="http://schemas.microsoft.com/office/drawing/2014/main" id="{A07227C9-E2A7-439B-AC6F-FF49D4B1F534}"/>
                  </a:ext>
                </a:extLst>
              </p:cNvPr>
              <p:cNvPicPr/>
              <p:nvPr/>
            </p:nvPicPr>
            <p:blipFill>
              <a:blip r:embed="rId10"/>
              <a:stretch>
                <a:fillRect/>
              </a:stretch>
            </p:blipFill>
            <p:spPr>
              <a:xfrm>
                <a:off x="823298" y="3757070"/>
                <a:ext cx="33012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2BCF21B7-F10A-4ABA-8C24-81A48027A906}"/>
                  </a:ext>
                </a:extLst>
              </p14:cNvPr>
              <p14:cNvContentPartPr/>
              <p14:nvPr/>
            </p14:nvContentPartPr>
            <p14:xfrm>
              <a:off x="5709218" y="3655550"/>
              <a:ext cx="4701240" cy="21240"/>
            </p14:xfrm>
          </p:contentPart>
        </mc:Choice>
        <mc:Fallback xmlns="">
          <p:pic>
            <p:nvPicPr>
              <p:cNvPr id="16" name="Ink 15">
                <a:extLst>
                  <a:ext uri="{FF2B5EF4-FFF2-40B4-BE49-F238E27FC236}">
                    <a16:creationId xmlns:a16="http://schemas.microsoft.com/office/drawing/2014/main" id="{2BCF21B7-F10A-4ABA-8C24-81A48027A906}"/>
                  </a:ext>
                </a:extLst>
              </p:cNvPr>
              <p:cNvPicPr/>
              <p:nvPr/>
            </p:nvPicPr>
            <p:blipFill>
              <a:blip r:embed="rId12"/>
              <a:stretch>
                <a:fillRect/>
              </a:stretch>
            </p:blipFill>
            <p:spPr>
              <a:xfrm>
                <a:off x="5637578" y="3511550"/>
                <a:ext cx="4844880" cy="308880"/>
              </a:xfrm>
              <a:prstGeom prst="rect">
                <a:avLst/>
              </a:prstGeom>
            </p:spPr>
          </p:pic>
        </mc:Fallback>
      </mc:AlternateContent>
    </p:spTree>
    <p:extLst>
      <p:ext uri="{BB962C8B-B14F-4D97-AF65-F5344CB8AC3E}">
        <p14:creationId xmlns:p14="http://schemas.microsoft.com/office/powerpoint/2010/main" val="4167164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D9369CC-C7F3-4467-B193-7C26F18E6DF1}"/>
              </a:ext>
            </a:extLst>
          </p:cNvPr>
          <p:cNvSpPr/>
          <p:nvPr/>
        </p:nvSpPr>
        <p:spPr>
          <a:xfrm>
            <a:off x="9797143" y="2780522"/>
            <a:ext cx="1101012" cy="354564"/>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sp>
        <p:nvSpPr>
          <p:cNvPr id="6" name="TextBox 5">
            <a:extLst>
              <a:ext uri="{FF2B5EF4-FFF2-40B4-BE49-F238E27FC236}">
                <a16:creationId xmlns:a16="http://schemas.microsoft.com/office/drawing/2014/main" id="{B23CEDC6-3C20-4656-A937-5288711109ED}"/>
              </a:ext>
            </a:extLst>
          </p:cNvPr>
          <p:cNvSpPr txBox="1"/>
          <p:nvPr/>
        </p:nvSpPr>
        <p:spPr>
          <a:xfrm>
            <a:off x="1003301" y="2331093"/>
            <a:ext cx="8280000" cy="523220"/>
          </a:xfrm>
          <a:prstGeom prst="rect">
            <a:avLst/>
          </a:prstGeom>
          <a:noFill/>
        </p:spPr>
        <p:txBody>
          <a:bodyPr wrap="square" rtlCol="1">
            <a:spAutoFit/>
          </a:bodyPr>
          <a:lstStyle/>
          <a:p>
            <a:r>
              <a:rPr lang="en-US" sz="2800" b="1" dirty="0">
                <a:latin typeface="Comic Sans MS" panose="030F0702030302020204" pitchFamily="66" charset="0"/>
              </a:rPr>
              <a:t>Now, let’s check the answers.</a:t>
            </a:r>
            <a:endParaRPr lang="he-IL" sz="2800" b="1" dirty="0">
              <a:latin typeface="Comic Sans MS" panose="030F0702030302020204" pitchFamily="66" charset="0"/>
            </a:endParaRPr>
          </a:p>
        </p:txBody>
      </p:sp>
      <p:graphicFrame>
        <p:nvGraphicFramePr>
          <p:cNvPr id="7"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1638342281"/>
              </p:ext>
            </p:extLst>
          </p:nvPr>
        </p:nvGraphicFramePr>
        <p:xfrm>
          <a:off x="409418" y="3099906"/>
          <a:ext cx="8749720" cy="3017520"/>
        </p:xfrm>
        <a:graphic>
          <a:graphicData uri="http://schemas.openxmlformats.org/drawingml/2006/table">
            <a:tbl>
              <a:tblPr rtl="1" firstRow="1" bandRow="1">
                <a:tableStyleId>{5C22544A-7EE6-4342-B048-85BDC9FD1C3A}</a:tableStyleId>
              </a:tblPr>
              <a:tblGrid>
                <a:gridCol w="1749944">
                  <a:extLst>
                    <a:ext uri="{9D8B030D-6E8A-4147-A177-3AD203B41FA5}">
                      <a16:colId xmlns:a16="http://schemas.microsoft.com/office/drawing/2014/main" val="2904075091"/>
                    </a:ext>
                  </a:extLst>
                </a:gridCol>
                <a:gridCol w="1749944">
                  <a:extLst>
                    <a:ext uri="{9D8B030D-6E8A-4147-A177-3AD203B41FA5}">
                      <a16:colId xmlns:a16="http://schemas.microsoft.com/office/drawing/2014/main" val="2678041312"/>
                    </a:ext>
                  </a:extLst>
                </a:gridCol>
                <a:gridCol w="1749944">
                  <a:extLst>
                    <a:ext uri="{9D8B030D-6E8A-4147-A177-3AD203B41FA5}">
                      <a16:colId xmlns:a16="http://schemas.microsoft.com/office/drawing/2014/main" val="1912582313"/>
                    </a:ext>
                  </a:extLst>
                </a:gridCol>
                <a:gridCol w="1749944">
                  <a:extLst>
                    <a:ext uri="{9D8B030D-6E8A-4147-A177-3AD203B41FA5}">
                      <a16:colId xmlns:a16="http://schemas.microsoft.com/office/drawing/2014/main" val="2136159178"/>
                    </a:ext>
                  </a:extLst>
                </a:gridCol>
                <a:gridCol w="1749944">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b="1"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8" name="Text Placeholder 3">
            <a:extLst>
              <a:ext uri="{FF2B5EF4-FFF2-40B4-BE49-F238E27FC236}">
                <a16:creationId xmlns:a16="http://schemas.microsoft.com/office/drawing/2014/main" id="{912FC173-39A8-45AA-B2A6-7B4B9A14E031}"/>
              </a:ext>
            </a:extLst>
          </p:cNvPr>
          <p:cNvSpPr txBox="1">
            <a:spLocks/>
          </p:cNvSpPr>
          <p:nvPr/>
        </p:nvSpPr>
        <p:spPr>
          <a:xfrm>
            <a:off x="9371806" y="2331093"/>
            <a:ext cx="2716212" cy="4280722"/>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dirty="0" smtClean="0"/>
              <a:t>a</a:t>
            </a:r>
            <a:r>
              <a:rPr lang="en-US" sz="2800" b="1" dirty="0" smtClean="0"/>
              <a:t> </a:t>
            </a:r>
            <a:r>
              <a:rPr lang="en-US" sz="2800" dirty="0"/>
              <a:t>donkey</a:t>
            </a:r>
          </a:p>
          <a:p>
            <a:pPr marL="342900" indent="-342900" algn="l">
              <a:buFont typeface="Wingdings" panose="05000000000000000000" pitchFamily="2" charset="2"/>
              <a:buChar char="q"/>
            </a:pPr>
            <a:r>
              <a:rPr lang="en-US" sz="2800" dirty="0"/>
              <a:t>fall asleep</a:t>
            </a:r>
          </a:p>
          <a:p>
            <a:pPr marL="342900" indent="-342900" algn="l">
              <a:buFont typeface="Wingdings" panose="05000000000000000000" pitchFamily="2" charset="2"/>
              <a:buChar char="q"/>
            </a:pPr>
            <a:r>
              <a:rPr lang="en-US" sz="2800" dirty="0"/>
              <a:t>angry</a:t>
            </a:r>
            <a:endParaRPr lang="en-US" sz="2800" i="1" dirty="0"/>
          </a:p>
          <a:p>
            <a:pPr marL="342900" indent="-342900" algn="l">
              <a:buFont typeface="Wingdings" panose="05000000000000000000" pitchFamily="2" charset="2"/>
              <a:buChar char="q"/>
            </a:pPr>
            <a:r>
              <a:rPr lang="en-US" sz="2800" dirty="0"/>
              <a:t>a lantern</a:t>
            </a:r>
          </a:p>
          <a:p>
            <a:pPr marL="342900" indent="-342900" algn="l">
              <a:buFont typeface="Wingdings" panose="05000000000000000000" pitchFamily="2" charset="2"/>
              <a:buChar char="q"/>
            </a:pPr>
            <a:r>
              <a:rPr lang="en-US" sz="2800" dirty="0"/>
              <a:t>a village</a:t>
            </a:r>
            <a:endParaRPr lang="he-IL" sz="2800"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marL="342900" indent="-342900" algn="l">
              <a:buFont typeface="Wingdings" panose="05000000000000000000" pitchFamily="2" charset="2"/>
              <a:buChar char="q"/>
            </a:pPr>
            <a:endParaRPr lang="en-US" sz="2800" dirty="0"/>
          </a:p>
          <a:p>
            <a:endParaRPr lang="he-IL" sz="4000" dirty="0"/>
          </a:p>
        </p:txBody>
      </p:sp>
    </p:spTree>
    <p:extLst>
      <p:ext uri="{BB962C8B-B14F-4D97-AF65-F5344CB8AC3E}">
        <p14:creationId xmlns:p14="http://schemas.microsoft.com/office/powerpoint/2010/main" val="88667109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Let’s check your answers.</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r>
              <a:rPr lang="en-US" sz="2000" dirty="0"/>
              <a:t>Write three ways. Write the letter next to the correct number. </a:t>
            </a:r>
          </a:p>
          <a:p>
            <a:pPr marL="0" lvl="0" indent="0" algn="l" rtl="0">
              <a:buNone/>
            </a:pPr>
            <a:endParaRPr lang="he-IL" dirty="0"/>
          </a:p>
        </p:txBody>
      </p:sp>
      <p:pic>
        <p:nvPicPr>
          <p:cNvPr id="304" name="Google Shape;304;p12"/>
          <p:cNvPicPr preferRelativeResize="0"/>
          <p:nvPr/>
        </p:nvPicPr>
        <p:blipFill rotWithShape="1">
          <a:blip r:embed="rId3">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p:graphicFrame>
        <p:nvGraphicFramePr>
          <p:cNvPr id="2" name="Table 9">
            <a:extLst>
              <a:ext uri="{FF2B5EF4-FFF2-40B4-BE49-F238E27FC236}">
                <a16:creationId xmlns:a16="http://schemas.microsoft.com/office/drawing/2014/main" id="{0EF96DE3-4714-4BD9-BB4E-486B10BB8963}"/>
              </a:ext>
            </a:extLst>
          </p:cNvPr>
          <p:cNvGraphicFramePr>
            <a:graphicFrameLocks noGrp="1"/>
          </p:cNvGraphicFramePr>
          <p:nvPr>
            <p:extLst>
              <p:ext uri="{D42A27DB-BD31-4B8C-83A1-F6EECF244321}">
                <p14:modId xmlns:p14="http://schemas.microsoft.com/office/powerpoint/2010/main" val="1270582884"/>
              </p:ext>
            </p:extLst>
          </p:nvPr>
        </p:nvGraphicFramePr>
        <p:xfrm>
          <a:off x="336430" y="2645714"/>
          <a:ext cx="11546246" cy="4206240"/>
        </p:xfrm>
        <a:graphic>
          <a:graphicData uri="http://schemas.openxmlformats.org/drawingml/2006/table">
            <a:tbl>
              <a:tblPr rtl="1" firstRow="1" bandRow="1">
                <a:tableStyleId>{5C22544A-7EE6-4342-B048-85BDC9FD1C3A}</a:tableStyleId>
              </a:tblPr>
              <a:tblGrid>
                <a:gridCol w="6256089">
                  <a:extLst>
                    <a:ext uri="{9D8B030D-6E8A-4147-A177-3AD203B41FA5}">
                      <a16:colId xmlns:a16="http://schemas.microsoft.com/office/drawing/2014/main" val="35353067"/>
                    </a:ext>
                  </a:extLst>
                </a:gridCol>
                <a:gridCol w="5290157">
                  <a:extLst>
                    <a:ext uri="{9D8B030D-6E8A-4147-A177-3AD203B41FA5}">
                      <a16:colId xmlns:a16="http://schemas.microsoft.com/office/drawing/2014/main" val="2165785913"/>
                    </a:ext>
                  </a:extLst>
                </a:gridCol>
              </a:tblGrid>
              <a:tr h="1434481">
                <a:tc rowSpan="2">
                  <a:txBody>
                    <a:bodyPr/>
                    <a:lstStyle/>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lantern didn’t make any noise.</a:t>
                      </a:r>
                    </a:p>
                    <a:p>
                      <a:pPr marL="342900" indent="-342900" algn="l" rtl="0">
                        <a:lnSpc>
                          <a:spcPct val="200000"/>
                        </a:lnSpc>
                        <a:buFont typeface="+mj-lt"/>
                        <a:buAutoNum type="alphaLcParenR"/>
                      </a:pPr>
                      <a:r>
                        <a:rPr lang="en-US" sz="2000" b="0" strike="sngStrike" dirty="0">
                          <a:solidFill>
                            <a:schemeClr val="tx1"/>
                          </a:solidFill>
                          <a:latin typeface="Comic Sans MS" panose="030F0702030302020204" pitchFamily="66" charset="0"/>
                        </a:rPr>
                        <a:t>Rabbi </a:t>
                      </a:r>
                      <a:r>
                        <a:rPr lang="en-US" sz="2000" b="0" strike="sngStrike" dirty="0" err="1">
                          <a:solidFill>
                            <a:schemeClr val="tx1"/>
                          </a:solidFill>
                          <a:latin typeface="Comic Sans MS" panose="030F0702030302020204" pitchFamily="66" charset="0"/>
                        </a:rPr>
                        <a:t>Akiva</a:t>
                      </a:r>
                      <a:r>
                        <a:rPr lang="en-US" sz="2000" b="0" strike="sngStrike" dirty="0">
                          <a:solidFill>
                            <a:schemeClr val="tx1"/>
                          </a:solidFill>
                          <a:latin typeface="Comic Sans MS" panose="030F0702030302020204" pitchFamily="66" charset="0"/>
                        </a:rPr>
                        <a:t> was sleeping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see any light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sleep and they were tired.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animals didn’t make any noise.</a:t>
                      </a:r>
                      <a:endParaRPr lang="he-IL" sz="20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rtl="1"/>
                      <a:r>
                        <a:rPr lang="en-US" sz="2400" b="0" dirty="0">
                          <a:solidFill>
                            <a:schemeClr val="tx1"/>
                          </a:solidFill>
                          <a:latin typeface="Comic Sans MS" panose="030F0702030302020204" pitchFamily="66" charset="0"/>
                        </a:rPr>
                        <a:t>The soldiers didn’t take Rabbi </a:t>
                      </a:r>
                      <a:r>
                        <a:rPr lang="en-US" sz="2400" b="0" dirty="0" err="1">
                          <a:solidFill>
                            <a:schemeClr val="tx1"/>
                          </a:solidFill>
                          <a:latin typeface="Comic Sans MS" panose="030F0702030302020204" pitchFamily="66" charset="0"/>
                        </a:rPr>
                        <a:t>Akiva</a:t>
                      </a:r>
                      <a:r>
                        <a:rPr lang="en-US" sz="2400" b="0" dirty="0">
                          <a:solidFill>
                            <a:schemeClr val="tx1"/>
                          </a:solidFill>
                          <a:latin typeface="Comic Sans MS" panose="030F0702030302020204" pitchFamily="66" charset="0"/>
                        </a:rPr>
                        <a:t> to prison because…</a:t>
                      </a:r>
                    </a:p>
                    <a:p>
                      <a:pPr rtl="1"/>
                      <a:endParaRPr lang="en-US" sz="2400" b="0" dirty="0">
                        <a:solidFill>
                          <a:schemeClr val="tx1"/>
                        </a:solidFill>
                        <a:latin typeface="Comic Sans MS" panose="030F0702030302020204" pitchFamily="66" charset="0"/>
                      </a:endParaRPr>
                    </a:p>
                    <a:p>
                      <a:pPr rtl="1"/>
                      <a:r>
                        <a:rPr lang="en-US" sz="2400" b="0" dirty="0">
                          <a:solidFill>
                            <a:schemeClr val="tx1"/>
                          </a:solidFill>
                          <a:latin typeface="Comic Sans MS" panose="030F0702030302020204" pitchFamily="66" charset="0"/>
                        </a:rPr>
                        <a:t>1) _b_</a:t>
                      </a:r>
                    </a:p>
                    <a:p>
                      <a:pPr rtl="1"/>
                      <a:endParaRPr lang="he-IL" sz="24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8178590"/>
                  </a:ext>
                </a:extLst>
              </a:tr>
              <a:tr h="2210556">
                <a:tc vMerge="1">
                  <a:txBody>
                    <a:bodyPr/>
                    <a:lstStyle/>
                    <a:p>
                      <a:pPr rtl="1"/>
                      <a:endParaRPr lang="he-IL"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en-US" sz="2400" dirty="0">
                          <a:latin typeface="Comic Sans MS" panose="030F0702030302020204" pitchFamily="66" charset="0"/>
                        </a:rPr>
                        <a:t>The soldiers didn’t look for Rabbi </a:t>
                      </a:r>
                      <a:r>
                        <a:rPr lang="en-US" sz="2400" dirty="0" err="1">
                          <a:latin typeface="Comic Sans MS" panose="030F0702030302020204" pitchFamily="66" charset="0"/>
                        </a:rPr>
                        <a:t>Akiva</a:t>
                      </a:r>
                      <a:r>
                        <a:rPr lang="en-US" sz="2400" dirty="0">
                          <a:latin typeface="Comic Sans MS" panose="030F0702030302020204" pitchFamily="66" charset="0"/>
                        </a:rPr>
                        <a:t> because…</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2) ___</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3) ___</a:t>
                      </a:r>
                      <a:endParaRPr lang="he-IL"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54960387"/>
                  </a:ext>
                </a:extLst>
              </a:tr>
            </a:tbl>
          </a:graphicData>
        </a:graphic>
      </p:graphicFrame>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52E90655-13FF-4E2F-A1B5-0FE6B621401E}"/>
                  </a:ext>
                </a:extLst>
              </p14:cNvPr>
              <p14:cNvContentPartPr/>
              <p14:nvPr/>
            </p14:nvContentPartPr>
            <p14:xfrm>
              <a:off x="466178" y="4757510"/>
              <a:ext cx="4819680" cy="30960"/>
            </p14:xfrm>
          </p:contentPart>
        </mc:Choice>
        <mc:Fallback xmlns="">
          <p:pic>
            <p:nvPicPr>
              <p:cNvPr id="16" name="Ink 15">
                <a:extLst>
                  <a:ext uri="{FF2B5EF4-FFF2-40B4-BE49-F238E27FC236}">
                    <a16:creationId xmlns:a16="http://schemas.microsoft.com/office/drawing/2014/main" id="{52E90655-13FF-4E2F-A1B5-0FE6B621401E}"/>
                  </a:ext>
                </a:extLst>
              </p:cNvPr>
              <p:cNvPicPr/>
              <p:nvPr/>
            </p:nvPicPr>
            <p:blipFill>
              <a:blip r:embed="rId6"/>
              <a:stretch>
                <a:fillRect/>
              </a:stretch>
            </p:blipFill>
            <p:spPr>
              <a:xfrm>
                <a:off x="394178" y="4613510"/>
                <a:ext cx="49633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07AFDB0F-7C58-45EE-A9DE-558765D69E06}"/>
                  </a:ext>
                </a:extLst>
              </p14:cNvPr>
              <p14:cNvContentPartPr/>
              <p14:nvPr/>
            </p14:nvContentPartPr>
            <p14:xfrm>
              <a:off x="428018" y="5148830"/>
              <a:ext cx="2107080" cy="39600"/>
            </p14:xfrm>
          </p:contentPart>
        </mc:Choice>
        <mc:Fallback xmlns="">
          <p:pic>
            <p:nvPicPr>
              <p:cNvPr id="17" name="Ink 16">
                <a:extLst>
                  <a:ext uri="{FF2B5EF4-FFF2-40B4-BE49-F238E27FC236}">
                    <a16:creationId xmlns:a16="http://schemas.microsoft.com/office/drawing/2014/main" id="{07AFDB0F-7C58-45EE-A9DE-558765D69E06}"/>
                  </a:ext>
                </a:extLst>
              </p:cNvPr>
              <p:cNvPicPr/>
              <p:nvPr/>
            </p:nvPicPr>
            <p:blipFill>
              <a:blip r:embed="rId8"/>
              <a:stretch>
                <a:fillRect/>
              </a:stretch>
            </p:blipFill>
            <p:spPr>
              <a:xfrm>
                <a:off x="356378" y="5005190"/>
                <a:ext cx="2250720" cy="327240"/>
              </a:xfrm>
              <a:prstGeom prst="rect">
                <a:avLst/>
              </a:prstGeom>
            </p:spPr>
          </p:pic>
        </mc:Fallback>
      </mc:AlternateContent>
    </p:spTree>
    <p:extLst>
      <p:ext uri="{BB962C8B-B14F-4D97-AF65-F5344CB8AC3E}">
        <p14:creationId xmlns:p14="http://schemas.microsoft.com/office/powerpoint/2010/main" val="214439738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Let’s check your answers.</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r>
              <a:rPr lang="en-US" sz="2000" dirty="0"/>
              <a:t>Write three ways. Write the letter next to the correct number. </a:t>
            </a:r>
          </a:p>
          <a:p>
            <a:pPr marL="0" lvl="0" indent="0" algn="l" rtl="0">
              <a:buNone/>
            </a:pPr>
            <a:endParaRPr lang="he-IL" dirty="0"/>
          </a:p>
        </p:txBody>
      </p:sp>
      <p:pic>
        <p:nvPicPr>
          <p:cNvPr id="304" name="Google Shape;304;p12"/>
          <p:cNvPicPr preferRelativeResize="0"/>
          <p:nvPr/>
        </p:nvPicPr>
        <p:blipFill rotWithShape="1">
          <a:blip r:embed="rId3">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p:graphicFrame>
        <p:nvGraphicFramePr>
          <p:cNvPr id="2" name="Table 9">
            <a:extLst>
              <a:ext uri="{FF2B5EF4-FFF2-40B4-BE49-F238E27FC236}">
                <a16:creationId xmlns:a16="http://schemas.microsoft.com/office/drawing/2014/main" id="{0EF96DE3-4714-4BD9-BB4E-486B10BB8963}"/>
              </a:ext>
            </a:extLst>
          </p:cNvPr>
          <p:cNvGraphicFramePr>
            <a:graphicFrameLocks noGrp="1"/>
          </p:cNvGraphicFramePr>
          <p:nvPr>
            <p:extLst>
              <p:ext uri="{D42A27DB-BD31-4B8C-83A1-F6EECF244321}">
                <p14:modId xmlns:p14="http://schemas.microsoft.com/office/powerpoint/2010/main" val="2629998463"/>
              </p:ext>
            </p:extLst>
          </p:nvPr>
        </p:nvGraphicFramePr>
        <p:xfrm>
          <a:off x="336430" y="2645714"/>
          <a:ext cx="11546246" cy="4206240"/>
        </p:xfrm>
        <a:graphic>
          <a:graphicData uri="http://schemas.openxmlformats.org/drawingml/2006/table">
            <a:tbl>
              <a:tblPr rtl="1" firstRow="1" bandRow="1">
                <a:tableStyleId>{5C22544A-7EE6-4342-B048-85BDC9FD1C3A}</a:tableStyleId>
              </a:tblPr>
              <a:tblGrid>
                <a:gridCol w="6256089">
                  <a:extLst>
                    <a:ext uri="{9D8B030D-6E8A-4147-A177-3AD203B41FA5}">
                      <a16:colId xmlns:a16="http://schemas.microsoft.com/office/drawing/2014/main" val="35353067"/>
                    </a:ext>
                  </a:extLst>
                </a:gridCol>
                <a:gridCol w="5290157">
                  <a:extLst>
                    <a:ext uri="{9D8B030D-6E8A-4147-A177-3AD203B41FA5}">
                      <a16:colId xmlns:a16="http://schemas.microsoft.com/office/drawing/2014/main" val="2165785913"/>
                    </a:ext>
                  </a:extLst>
                </a:gridCol>
              </a:tblGrid>
              <a:tr h="1434481">
                <a:tc rowSpan="2">
                  <a:txBody>
                    <a:bodyPr/>
                    <a:lstStyle/>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lantern didn’t make any noise.</a:t>
                      </a:r>
                    </a:p>
                    <a:p>
                      <a:pPr marL="342900" indent="-342900" algn="l" rtl="0">
                        <a:lnSpc>
                          <a:spcPct val="200000"/>
                        </a:lnSpc>
                        <a:buFont typeface="+mj-lt"/>
                        <a:buAutoNum type="alphaLcParenR"/>
                      </a:pPr>
                      <a:r>
                        <a:rPr lang="en-US" sz="2000" b="0" strike="sngStrike" dirty="0">
                          <a:solidFill>
                            <a:schemeClr val="tx1"/>
                          </a:solidFill>
                          <a:latin typeface="Comic Sans MS" panose="030F0702030302020204" pitchFamily="66" charset="0"/>
                        </a:rPr>
                        <a:t>Rabbi </a:t>
                      </a:r>
                      <a:r>
                        <a:rPr lang="en-US" sz="2000" b="0" strike="sngStrike" dirty="0" err="1">
                          <a:solidFill>
                            <a:schemeClr val="tx1"/>
                          </a:solidFill>
                          <a:latin typeface="Comic Sans MS" panose="030F0702030302020204" pitchFamily="66" charset="0"/>
                        </a:rPr>
                        <a:t>Akiva</a:t>
                      </a:r>
                      <a:r>
                        <a:rPr lang="en-US" sz="2000" b="0" strike="sngStrike" dirty="0">
                          <a:solidFill>
                            <a:schemeClr val="tx1"/>
                          </a:solidFill>
                          <a:latin typeface="Comic Sans MS" panose="030F0702030302020204" pitchFamily="66" charset="0"/>
                        </a:rPr>
                        <a:t> was sleeping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see any light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sleep and they were tired.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animals didn’t make any noise.</a:t>
                      </a:r>
                      <a:endParaRPr lang="he-IL" sz="20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rtl="1"/>
                      <a:r>
                        <a:rPr lang="en-US" sz="2400" b="0" dirty="0">
                          <a:solidFill>
                            <a:schemeClr val="tx1"/>
                          </a:solidFill>
                          <a:latin typeface="Comic Sans MS" panose="030F0702030302020204" pitchFamily="66" charset="0"/>
                        </a:rPr>
                        <a:t>The soldiers didn’t take Rabbi </a:t>
                      </a:r>
                      <a:r>
                        <a:rPr lang="en-US" sz="2400" b="0" dirty="0" err="1">
                          <a:solidFill>
                            <a:schemeClr val="tx1"/>
                          </a:solidFill>
                          <a:latin typeface="Comic Sans MS" panose="030F0702030302020204" pitchFamily="66" charset="0"/>
                        </a:rPr>
                        <a:t>Akiva</a:t>
                      </a:r>
                      <a:r>
                        <a:rPr lang="en-US" sz="2400" b="0" dirty="0">
                          <a:solidFill>
                            <a:schemeClr val="tx1"/>
                          </a:solidFill>
                          <a:latin typeface="Comic Sans MS" panose="030F0702030302020204" pitchFamily="66" charset="0"/>
                        </a:rPr>
                        <a:t> to prison because…</a:t>
                      </a:r>
                    </a:p>
                    <a:p>
                      <a:pPr rtl="1"/>
                      <a:endParaRPr lang="en-US" sz="2400" b="0" dirty="0">
                        <a:solidFill>
                          <a:schemeClr val="tx1"/>
                        </a:solidFill>
                        <a:latin typeface="Comic Sans MS" panose="030F0702030302020204" pitchFamily="66" charset="0"/>
                      </a:endParaRPr>
                    </a:p>
                    <a:p>
                      <a:pPr rtl="1"/>
                      <a:r>
                        <a:rPr lang="en-US" sz="2400" b="0" dirty="0">
                          <a:solidFill>
                            <a:schemeClr val="tx1"/>
                          </a:solidFill>
                          <a:latin typeface="Comic Sans MS" panose="030F0702030302020204" pitchFamily="66" charset="0"/>
                        </a:rPr>
                        <a:t>1) _b_</a:t>
                      </a:r>
                    </a:p>
                    <a:p>
                      <a:pPr rtl="1"/>
                      <a:endParaRPr lang="he-IL" sz="24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8178590"/>
                  </a:ext>
                </a:extLst>
              </a:tr>
              <a:tr h="2210556">
                <a:tc vMerge="1">
                  <a:txBody>
                    <a:bodyPr/>
                    <a:lstStyle/>
                    <a:p>
                      <a:pPr rtl="1"/>
                      <a:endParaRPr lang="he-IL"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en-US" sz="2400" dirty="0">
                          <a:latin typeface="Comic Sans MS" panose="030F0702030302020204" pitchFamily="66" charset="0"/>
                        </a:rPr>
                        <a:t>The soldiers didn’t look for Rabbi </a:t>
                      </a:r>
                      <a:r>
                        <a:rPr lang="en-US" sz="2400" dirty="0" err="1">
                          <a:latin typeface="Comic Sans MS" panose="030F0702030302020204" pitchFamily="66" charset="0"/>
                        </a:rPr>
                        <a:t>Akiva</a:t>
                      </a:r>
                      <a:r>
                        <a:rPr lang="en-US" sz="2400" dirty="0">
                          <a:latin typeface="Comic Sans MS" panose="030F0702030302020204" pitchFamily="66" charset="0"/>
                        </a:rPr>
                        <a:t> because…</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2) _c_</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3) ___</a:t>
                      </a:r>
                      <a:endParaRPr lang="he-IL"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54960387"/>
                  </a:ext>
                </a:extLst>
              </a:tr>
            </a:tbl>
          </a:graphicData>
        </a:graphic>
      </p:graphicFrame>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52E90655-13FF-4E2F-A1B5-0FE6B621401E}"/>
                  </a:ext>
                </a:extLst>
              </p14:cNvPr>
              <p14:cNvContentPartPr/>
              <p14:nvPr/>
            </p14:nvContentPartPr>
            <p14:xfrm>
              <a:off x="466178" y="4757510"/>
              <a:ext cx="4819680" cy="30960"/>
            </p14:xfrm>
          </p:contentPart>
        </mc:Choice>
        <mc:Fallback xmlns="">
          <p:pic>
            <p:nvPicPr>
              <p:cNvPr id="16" name="Ink 15">
                <a:extLst>
                  <a:ext uri="{FF2B5EF4-FFF2-40B4-BE49-F238E27FC236}">
                    <a16:creationId xmlns:a16="http://schemas.microsoft.com/office/drawing/2014/main" id="{52E90655-13FF-4E2F-A1B5-0FE6B621401E}"/>
                  </a:ext>
                </a:extLst>
              </p:cNvPr>
              <p:cNvPicPr/>
              <p:nvPr/>
            </p:nvPicPr>
            <p:blipFill>
              <a:blip r:embed="rId6"/>
              <a:stretch>
                <a:fillRect/>
              </a:stretch>
            </p:blipFill>
            <p:spPr>
              <a:xfrm>
                <a:off x="394178" y="4613510"/>
                <a:ext cx="49633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07AFDB0F-7C58-45EE-A9DE-558765D69E06}"/>
                  </a:ext>
                </a:extLst>
              </p14:cNvPr>
              <p14:cNvContentPartPr/>
              <p14:nvPr/>
            </p14:nvContentPartPr>
            <p14:xfrm>
              <a:off x="428018" y="5148830"/>
              <a:ext cx="2107080" cy="39600"/>
            </p14:xfrm>
          </p:contentPart>
        </mc:Choice>
        <mc:Fallback xmlns="">
          <p:pic>
            <p:nvPicPr>
              <p:cNvPr id="17" name="Ink 16">
                <a:extLst>
                  <a:ext uri="{FF2B5EF4-FFF2-40B4-BE49-F238E27FC236}">
                    <a16:creationId xmlns:a16="http://schemas.microsoft.com/office/drawing/2014/main" id="{07AFDB0F-7C58-45EE-A9DE-558765D69E06}"/>
                  </a:ext>
                </a:extLst>
              </p:cNvPr>
              <p:cNvPicPr/>
              <p:nvPr/>
            </p:nvPicPr>
            <p:blipFill>
              <a:blip r:embed="rId8"/>
              <a:stretch>
                <a:fillRect/>
              </a:stretch>
            </p:blipFill>
            <p:spPr>
              <a:xfrm>
                <a:off x="356378" y="5005190"/>
                <a:ext cx="225072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71FFA604-63D4-4B11-921C-565F287FED78}"/>
                  </a:ext>
                </a:extLst>
              </p14:cNvPr>
              <p14:cNvContentPartPr/>
              <p14:nvPr/>
            </p14:nvContentPartPr>
            <p14:xfrm>
              <a:off x="5747378" y="4213910"/>
              <a:ext cx="5588280" cy="79920"/>
            </p14:xfrm>
          </p:contentPart>
        </mc:Choice>
        <mc:Fallback xmlns="">
          <p:pic>
            <p:nvPicPr>
              <p:cNvPr id="10" name="Ink 9">
                <a:extLst>
                  <a:ext uri="{FF2B5EF4-FFF2-40B4-BE49-F238E27FC236}">
                    <a16:creationId xmlns:a16="http://schemas.microsoft.com/office/drawing/2014/main" id="{71FFA604-63D4-4B11-921C-565F287FED78}"/>
                  </a:ext>
                </a:extLst>
              </p:cNvPr>
              <p:cNvPicPr/>
              <p:nvPr/>
            </p:nvPicPr>
            <p:blipFill>
              <a:blip r:embed="rId10"/>
              <a:stretch>
                <a:fillRect/>
              </a:stretch>
            </p:blipFill>
            <p:spPr>
              <a:xfrm>
                <a:off x="5675738" y="4069910"/>
                <a:ext cx="573192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F9E03C64-D054-4DA9-9584-E5449FB6866B}"/>
                  </a:ext>
                </a:extLst>
              </p14:cNvPr>
              <p14:cNvContentPartPr/>
              <p14:nvPr/>
            </p14:nvContentPartPr>
            <p14:xfrm>
              <a:off x="931658" y="5896550"/>
              <a:ext cx="222840" cy="360"/>
            </p14:xfrm>
          </p:contentPart>
        </mc:Choice>
        <mc:Fallback xmlns="">
          <p:pic>
            <p:nvPicPr>
              <p:cNvPr id="11" name="Ink 10">
                <a:extLst>
                  <a:ext uri="{FF2B5EF4-FFF2-40B4-BE49-F238E27FC236}">
                    <a16:creationId xmlns:a16="http://schemas.microsoft.com/office/drawing/2014/main" id="{F9E03C64-D054-4DA9-9584-E5449FB6866B}"/>
                  </a:ext>
                </a:extLst>
              </p:cNvPr>
              <p:cNvPicPr/>
              <p:nvPr/>
            </p:nvPicPr>
            <p:blipFill>
              <a:blip r:embed="rId12"/>
              <a:stretch>
                <a:fillRect/>
              </a:stretch>
            </p:blipFill>
            <p:spPr>
              <a:xfrm>
                <a:off x="859658" y="5752910"/>
                <a:ext cx="366480" cy="288000"/>
              </a:xfrm>
              <a:prstGeom prst="rect">
                <a:avLst/>
              </a:prstGeom>
            </p:spPr>
          </p:pic>
        </mc:Fallback>
      </mc:AlternateContent>
    </p:spTree>
    <p:extLst>
      <p:ext uri="{BB962C8B-B14F-4D97-AF65-F5344CB8AC3E}">
        <p14:creationId xmlns:p14="http://schemas.microsoft.com/office/powerpoint/2010/main" val="177312461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Let’s check your answers.</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r>
              <a:rPr lang="en-US" sz="2000" dirty="0"/>
              <a:t>Write three ways. Write the letter next to the correct number. </a:t>
            </a:r>
          </a:p>
          <a:p>
            <a:pPr marL="0" lvl="0" indent="0" algn="l" rtl="0">
              <a:buNone/>
            </a:pPr>
            <a:endParaRPr lang="he-IL" dirty="0"/>
          </a:p>
        </p:txBody>
      </p:sp>
      <p:pic>
        <p:nvPicPr>
          <p:cNvPr id="304" name="Google Shape;304;p12"/>
          <p:cNvPicPr preferRelativeResize="0"/>
          <p:nvPr/>
        </p:nvPicPr>
        <p:blipFill rotWithShape="1">
          <a:blip r:embed="rId3">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p:graphicFrame>
        <p:nvGraphicFramePr>
          <p:cNvPr id="2" name="Table 9">
            <a:extLst>
              <a:ext uri="{FF2B5EF4-FFF2-40B4-BE49-F238E27FC236}">
                <a16:creationId xmlns:a16="http://schemas.microsoft.com/office/drawing/2014/main" id="{0EF96DE3-4714-4BD9-BB4E-486B10BB8963}"/>
              </a:ext>
            </a:extLst>
          </p:cNvPr>
          <p:cNvGraphicFramePr>
            <a:graphicFrameLocks noGrp="1"/>
          </p:cNvGraphicFramePr>
          <p:nvPr>
            <p:extLst>
              <p:ext uri="{D42A27DB-BD31-4B8C-83A1-F6EECF244321}">
                <p14:modId xmlns:p14="http://schemas.microsoft.com/office/powerpoint/2010/main" val="3994746148"/>
              </p:ext>
            </p:extLst>
          </p:nvPr>
        </p:nvGraphicFramePr>
        <p:xfrm>
          <a:off x="336430" y="2645714"/>
          <a:ext cx="11546246" cy="4206240"/>
        </p:xfrm>
        <a:graphic>
          <a:graphicData uri="http://schemas.openxmlformats.org/drawingml/2006/table">
            <a:tbl>
              <a:tblPr rtl="1" firstRow="1" bandRow="1">
                <a:tableStyleId>{5C22544A-7EE6-4342-B048-85BDC9FD1C3A}</a:tableStyleId>
              </a:tblPr>
              <a:tblGrid>
                <a:gridCol w="6256089">
                  <a:extLst>
                    <a:ext uri="{9D8B030D-6E8A-4147-A177-3AD203B41FA5}">
                      <a16:colId xmlns:a16="http://schemas.microsoft.com/office/drawing/2014/main" val="35353067"/>
                    </a:ext>
                  </a:extLst>
                </a:gridCol>
                <a:gridCol w="5290157">
                  <a:extLst>
                    <a:ext uri="{9D8B030D-6E8A-4147-A177-3AD203B41FA5}">
                      <a16:colId xmlns:a16="http://schemas.microsoft.com/office/drawing/2014/main" val="2165785913"/>
                    </a:ext>
                  </a:extLst>
                </a:gridCol>
              </a:tblGrid>
              <a:tr h="1434481">
                <a:tc rowSpan="2">
                  <a:txBody>
                    <a:bodyPr/>
                    <a:lstStyle/>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lantern didn’t make any noise.</a:t>
                      </a:r>
                    </a:p>
                    <a:p>
                      <a:pPr marL="342900" indent="-342900" algn="l" rtl="0">
                        <a:lnSpc>
                          <a:spcPct val="200000"/>
                        </a:lnSpc>
                        <a:buFont typeface="+mj-lt"/>
                        <a:buAutoNum type="alphaLcParenR"/>
                      </a:pPr>
                      <a:r>
                        <a:rPr lang="en-US" sz="2000" b="0" strike="sngStrike" dirty="0">
                          <a:solidFill>
                            <a:schemeClr val="tx1"/>
                          </a:solidFill>
                          <a:latin typeface="Comic Sans MS" panose="030F0702030302020204" pitchFamily="66" charset="0"/>
                        </a:rPr>
                        <a:t>Rabbi </a:t>
                      </a:r>
                      <a:r>
                        <a:rPr lang="en-US" sz="2000" b="0" strike="sngStrike" dirty="0" err="1">
                          <a:solidFill>
                            <a:schemeClr val="tx1"/>
                          </a:solidFill>
                          <a:latin typeface="Comic Sans MS" panose="030F0702030302020204" pitchFamily="66" charset="0"/>
                        </a:rPr>
                        <a:t>Akiva</a:t>
                      </a:r>
                      <a:r>
                        <a:rPr lang="en-US" sz="2000" b="0" strike="sngStrike" dirty="0">
                          <a:solidFill>
                            <a:schemeClr val="tx1"/>
                          </a:solidFill>
                          <a:latin typeface="Comic Sans MS" panose="030F0702030302020204" pitchFamily="66" charset="0"/>
                        </a:rPr>
                        <a:t> was sleeping in the field.</a:t>
                      </a:r>
                    </a:p>
                    <a:p>
                      <a:pPr marL="342900" indent="-342900" algn="l" rtl="0">
                        <a:lnSpc>
                          <a:spcPct val="200000"/>
                        </a:lnSpc>
                        <a:buFont typeface="+mj-lt"/>
                        <a:buAutoNum type="alphaLcParenR"/>
                      </a:pPr>
                      <a:r>
                        <a:rPr lang="en-US" sz="2000" b="0" strike="sngStrike" dirty="0">
                          <a:solidFill>
                            <a:schemeClr val="tx1"/>
                          </a:solidFill>
                          <a:latin typeface="Comic Sans MS" panose="030F0702030302020204" pitchFamily="66" charset="0"/>
                        </a:rPr>
                        <a:t>the soldiers didn’t see any light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sleep and they were tired.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animals didn’t make any noise.</a:t>
                      </a:r>
                      <a:endParaRPr lang="he-IL" sz="20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rtl="1"/>
                      <a:r>
                        <a:rPr lang="en-US" sz="2400" b="0" dirty="0">
                          <a:solidFill>
                            <a:schemeClr val="tx1"/>
                          </a:solidFill>
                          <a:latin typeface="Comic Sans MS" panose="030F0702030302020204" pitchFamily="66" charset="0"/>
                        </a:rPr>
                        <a:t>The soldiers didn’t take Rabbi </a:t>
                      </a:r>
                      <a:r>
                        <a:rPr lang="en-US" sz="2400" b="0" dirty="0" err="1">
                          <a:solidFill>
                            <a:schemeClr val="tx1"/>
                          </a:solidFill>
                          <a:latin typeface="Comic Sans MS" panose="030F0702030302020204" pitchFamily="66" charset="0"/>
                        </a:rPr>
                        <a:t>Akiva</a:t>
                      </a:r>
                      <a:r>
                        <a:rPr lang="en-US" sz="2400" b="0" dirty="0">
                          <a:solidFill>
                            <a:schemeClr val="tx1"/>
                          </a:solidFill>
                          <a:latin typeface="Comic Sans MS" panose="030F0702030302020204" pitchFamily="66" charset="0"/>
                        </a:rPr>
                        <a:t> to prison because…</a:t>
                      </a:r>
                    </a:p>
                    <a:p>
                      <a:pPr rtl="1"/>
                      <a:endParaRPr lang="en-US" sz="2400" b="0" dirty="0">
                        <a:solidFill>
                          <a:schemeClr val="tx1"/>
                        </a:solidFill>
                        <a:latin typeface="Comic Sans MS" panose="030F0702030302020204" pitchFamily="66" charset="0"/>
                      </a:endParaRPr>
                    </a:p>
                    <a:p>
                      <a:pPr rtl="1"/>
                      <a:r>
                        <a:rPr lang="en-US" sz="2400" b="0" dirty="0">
                          <a:solidFill>
                            <a:schemeClr val="tx1"/>
                          </a:solidFill>
                          <a:latin typeface="Comic Sans MS" panose="030F0702030302020204" pitchFamily="66" charset="0"/>
                        </a:rPr>
                        <a:t>1) _b_</a:t>
                      </a:r>
                    </a:p>
                    <a:p>
                      <a:pPr rtl="1"/>
                      <a:endParaRPr lang="he-IL" sz="24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8178590"/>
                  </a:ext>
                </a:extLst>
              </a:tr>
              <a:tr h="2210556">
                <a:tc vMerge="1">
                  <a:txBody>
                    <a:bodyPr/>
                    <a:lstStyle/>
                    <a:p>
                      <a:pPr rtl="1"/>
                      <a:endParaRPr lang="he-IL"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en-US" sz="2400" dirty="0">
                          <a:latin typeface="Comic Sans MS" panose="030F0702030302020204" pitchFamily="66" charset="0"/>
                        </a:rPr>
                        <a:t>The soldiers didn’t look for Rabbi </a:t>
                      </a:r>
                      <a:r>
                        <a:rPr lang="en-US" sz="2400" dirty="0" err="1">
                          <a:latin typeface="Comic Sans MS" panose="030F0702030302020204" pitchFamily="66" charset="0"/>
                        </a:rPr>
                        <a:t>Akiva</a:t>
                      </a:r>
                      <a:r>
                        <a:rPr lang="en-US" sz="2400" dirty="0">
                          <a:latin typeface="Comic Sans MS" panose="030F0702030302020204" pitchFamily="66" charset="0"/>
                        </a:rPr>
                        <a:t> because…</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2) _c_</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3) ___</a:t>
                      </a:r>
                      <a:endParaRPr lang="he-IL"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54960387"/>
                  </a:ext>
                </a:extLst>
              </a:tr>
            </a:tbl>
          </a:graphicData>
        </a:graphic>
      </p:graphicFrame>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52E90655-13FF-4E2F-A1B5-0FE6B621401E}"/>
                  </a:ext>
                </a:extLst>
              </p14:cNvPr>
              <p14:cNvContentPartPr/>
              <p14:nvPr/>
            </p14:nvContentPartPr>
            <p14:xfrm>
              <a:off x="466178" y="4757510"/>
              <a:ext cx="4819680" cy="30960"/>
            </p14:xfrm>
          </p:contentPart>
        </mc:Choice>
        <mc:Fallback xmlns="">
          <p:pic>
            <p:nvPicPr>
              <p:cNvPr id="16" name="Ink 15">
                <a:extLst>
                  <a:ext uri="{FF2B5EF4-FFF2-40B4-BE49-F238E27FC236}">
                    <a16:creationId xmlns:a16="http://schemas.microsoft.com/office/drawing/2014/main" id="{52E90655-13FF-4E2F-A1B5-0FE6B621401E}"/>
                  </a:ext>
                </a:extLst>
              </p:cNvPr>
              <p:cNvPicPr/>
              <p:nvPr/>
            </p:nvPicPr>
            <p:blipFill>
              <a:blip r:embed="rId6"/>
              <a:stretch>
                <a:fillRect/>
              </a:stretch>
            </p:blipFill>
            <p:spPr>
              <a:xfrm>
                <a:off x="394178" y="4613510"/>
                <a:ext cx="49633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07AFDB0F-7C58-45EE-A9DE-558765D69E06}"/>
                  </a:ext>
                </a:extLst>
              </p14:cNvPr>
              <p14:cNvContentPartPr/>
              <p14:nvPr/>
            </p14:nvContentPartPr>
            <p14:xfrm>
              <a:off x="428018" y="5148830"/>
              <a:ext cx="2107080" cy="39600"/>
            </p14:xfrm>
          </p:contentPart>
        </mc:Choice>
        <mc:Fallback xmlns="">
          <p:pic>
            <p:nvPicPr>
              <p:cNvPr id="17" name="Ink 16">
                <a:extLst>
                  <a:ext uri="{FF2B5EF4-FFF2-40B4-BE49-F238E27FC236}">
                    <a16:creationId xmlns:a16="http://schemas.microsoft.com/office/drawing/2014/main" id="{07AFDB0F-7C58-45EE-A9DE-558765D69E06}"/>
                  </a:ext>
                </a:extLst>
              </p:cNvPr>
              <p:cNvPicPr/>
              <p:nvPr/>
            </p:nvPicPr>
            <p:blipFill>
              <a:blip r:embed="rId8"/>
              <a:stretch>
                <a:fillRect/>
              </a:stretch>
            </p:blipFill>
            <p:spPr>
              <a:xfrm>
                <a:off x="356378" y="5005190"/>
                <a:ext cx="2250720" cy="327240"/>
              </a:xfrm>
              <a:prstGeom prst="rect">
                <a:avLst/>
              </a:prstGeom>
            </p:spPr>
          </p:pic>
        </mc:Fallback>
      </mc:AlternateContent>
    </p:spTree>
    <p:extLst>
      <p:ext uri="{BB962C8B-B14F-4D97-AF65-F5344CB8AC3E}">
        <p14:creationId xmlns:p14="http://schemas.microsoft.com/office/powerpoint/2010/main" val="102456259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a:xfrm>
            <a:off x="889223" y="220768"/>
            <a:ext cx="10442575" cy="628195"/>
          </a:xfrm>
        </p:spPr>
        <p:txBody>
          <a:bodyPr>
            <a:normAutofit lnSpcReduction="10000"/>
          </a:bodyPr>
          <a:lstStyle/>
          <a:p>
            <a:pPr algn="l" rtl="0"/>
            <a:r>
              <a:rPr lang="en-US" dirty="0"/>
              <a:t>Let’s check your answers.</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p:txBody>
          <a:bodyPr/>
          <a:lstStyle/>
          <a:p>
            <a:pPr marL="0" lvl="0" indent="0" algn="l" rtl="0">
              <a:buNone/>
            </a:pPr>
            <a:r>
              <a:rPr lang="en-US" dirty="0"/>
              <a:t>How did Hashem help Rabbi </a:t>
            </a:r>
            <a:r>
              <a:rPr lang="en-US" dirty="0" err="1"/>
              <a:t>Akiva</a:t>
            </a:r>
            <a:r>
              <a:rPr lang="en-US" dirty="0"/>
              <a:t> in the story?</a:t>
            </a:r>
          </a:p>
          <a:p>
            <a:pPr marL="0" lvl="0" indent="0" algn="l" rtl="0">
              <a:buNone/>
            </a:pPr>
            <a:r>
              <a:rPr lang="en-US" sz="2000" dirty="0"/>
              <a:t>Write three ways. Write the letter next to the correct number. </a:t>
            </a:r>
          </a:p>
          <a:p>
            <a:pPr marL="0" lvl="0" indent="0" algn="l" rtl="0">
              <a:buNone/>
            </a:pPr>
            <a:endParaRPr lang="he-IL" dirty="0"/>
          </a:p>
        </p:txBody>
      </p:sp>
      <p:pic>
        <p:nvPicPr>
          <p:cNvPr id="304" name="Google Shape;304;p12"/>
          <p:cNvPicPr preferRelativeResize="0"/>
          <p:nvPr/>
        </p:nvPicPr>
        <p:blipFill rotWithShape="1">
          <a:blip r:embed="rId3">
            <a:alphaModFix/>
          </a:blip>
          <a:srcRect/>
          <a:stretch/>
        </p:blipFill>
        <p:spPr>
          <a:xfrm>
            <a:off x="10808025" y="5900013"/>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285232" y="52655"/>
            <a:ext cx="1017545" cy="1070700"/>
          </a:xfrm>
          <a:prstGeom prst="rect">
            <a:avLst/>
          </a:prstGeom>
          <a:noFill/>
          <a:ln>
            <a:noFill/>
          </a:ln>
        </p:spPr>
      </p:pic>
      <p:graphicFrame>
        <p:nvGraphicFramePr>
          <p:cNvPr id="2" name="Table 9">
            <a:extLst>
              <a:ext uri="{FF2B5EF4-FFF2-40B4-BE49-F238E27FC236}">
                <a16:creationId xmlns:a16="http://schemas.microsoft.com/office/drawing/2014/main" id="{0EF96DE3-4714-4BD9-BB4E-486B10BB8963}"/>
              </a:ext>
            </a:extLst>
          </p:cNvPr>
          <p:cNvGraphicFramePr>
            <a:graphicFrameLocks noGrp="1"/>
          </p:cNvGraphicFramePr>
          <p:nvPr>
            <p:extLst>
              <p:ext uri="{D42A27DB-BD31-4B8C-83A1-F6EECF244321}">
                <p14:modId xmlns:p14="http://schemas.microsoft.com/office/powerpoint/2010/main" val="2173440017"/>
              </p:ext>
            </p:extLst>
          </p:nvPr>
        </p:nvGraphicFramePr>
        <p:xfrm>
          <a:off x="336430" y="2645714"/>
          <a:ext cx="11546246" cy="4206240"/>
        </p:xfrm>
        <a:graphic>
          <a:graphicData uri="http://schemas.openxmlformats.org/drawingml/2006/table">
            <a:tbl>
              <a:tblPr rtl="1" firstRow="1" bandRow="1">
                <a:tableStyleId>{5C22544A-7EE6-4342-B048-85BDC9FD1C3A}</a:tableStyleId>
              </a:tblPr>
              <a:tblGrid>
                <a:gridCol w="6256089">
                  <a:extLst>
                    <a:ext uri="{9D8B030D-6E8A-4147-A177-3AD203B41FA5}">
                      <a16:colId xmlns:a16="http://schemas.microsoft.com/office/drawing/2014/main" val="35353067"/>
                    </a:ext>
                  </a:extLst>
                </a:gridCol>
                <a:gridCol w="5290157">
                  <a:extLst>
                    <a:ext uri="{9D8B030D-6E8A-4147-A177-3AD203B41FA5}">
                      <a16:colId xmlns:a16="http://schemas.microsoft.com/office/drawing/2014/main" val="2165785913"/>
                    </a:ext>
                  </a:extLst>
                </a:gridCol>
              </a:tblGrid>
              <a:tr h="1434481">
                <a:tc rowSpan="2">
                  <a:txBody>
                    <a:bodyPr/>
                    <a:lstStyle/>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lantern didn’t make any noise.</a:t>
                      </a:r>
                    </a:p>
                    <a:p>
                      <a:pPr marL="342900" indent="-342900" algn="l" rtl="0">
                        <a:lnSpc>
                          <a:spcPct val="200000"/>
                        </a:lnSpc>
                        <a:buFont typeface="+mj-lt"/>
                        <a:buAutoNum type="alphaLcParenR"/>
                      </a:pPr>
                      <a:r>
                        <a:rPr lang="en-US" sz="2000" b="0" strike="sngStrike" dirty="0">
                          <a:solidFill>
                            <a:schemeClr val="tx1"/>
                          </a:solidFill>
                          <a:latin typeface="Comic Sans MS" panose="030F0702030302020204" pitchFamily="66" charset="0"/>
                        </a:rPr>
                        <a:t>Rabbi </a:t>
                      </a:r>
                      <a:r>
                        <a:rPr lang="en-US" sz="2000" b="0" strike="sngStrike" dirty="0" err="1">
                          <a:solidFill>
                            <a:schemeClr val="tx1"/>
                          </a:solidFill>
                          <a:latin typeface="Comic Sans MS" panose="030F0702030302020204" pitchFamily="66" charset="0"/>
                        </a:rPr>
                        <a:t>Akiva</a:t>
                      </a:r>
                      <a:r>
                        <a:rPr lang="en-US" sz="2000" b="0" strike="sngStrike" dirty="0">
                          <a:solidFill>
                            <a:schemeClr val="tx1"/>
                          </a:solidFill>
                          <a:latin typeface="Comic Sans MS" panose="030F0702030302020204" pitchFamily="66" charset="0"/>
                        </a:rPr>
                        <a:t> was sleeping in the field.</a:t>
                      </a:r>
                    </a:p>
                    <a:p>
                      <a:pPr marL="342900" indent="-342900" algn="l" rtl="0">
                        <a:lnSpc>
                          <a:spcPct val="200000"/>
                        </a:lnSpc>
                        <a:buFont typeface="+mj-lt"/>
                        <a:buAutoNum type="alphaLcParenR"/>
                      </a:pPr>
                      <a:r>
                        <a:rPr lang="en-US" sz="2000" b="0" strike="sngStrike" dirty="0">
                          <a:solidFill>
                            <a:schemeClr val="tx1"/>
                          </a:solidFill>
                          <a:latin typeface="Comic Sans MS" panose="030F0702030302020204" pitchFamily="66" charset="0"/>
                        </a:rPr>
                        <a:t>the soldiers didn’t see any light in the field.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the soldiers didn’t sleep and they were tired.</a:t>
                      </a:r>
                    </a:p>
                    <a:p>
                      <a:pPr marL="342900" indent="-342900" algn="l" rtl="0">
                        <a:lnSpc>
                          <a:spcPct val="200000"/>
                        </a:lnSpc>
                        <a:buFont typeface="+mj-lt"/>
                        <a:buAutoNum type="alphaLcParenR"/>
                      </a:pPr>
                      <a:r>
                        <a:rPr lang="en-US" sz="2000" b="0" dirty="0">
                          <a:solidFill>
                            <a:schemeClr val="tx1"/>
                          </a:solidFill>
                          <a:latin typeface="Comic Sans MS" panose="030F0702030302020204" pitchFamily="66" charset="0"/>
                        </a:rPr>
                        <a:t>Rabbi </a:t>
                      </a:r>
                      <a:r>
                        <a:rPr lang="en-US" sz="2000" b="0" dirty="0" err="1">
                          <a:solidFill>
                            <a:schemeClr val="tx1"/>
                          </a:solidFill>
                          <a:latin typeface="Comic Sans MS" panose="030F0702030302020204" pitchFamily="66" charset="0"/>
                        </a:rPr>
                        <a:t>Akiva’s</a:t>
                      </a:r>
                      <a:r>
                        <a:rPr lang="en-US" sz="2000" b="0" dirty="0">
                          <a:solidFill>
                            <a:schemeClr val="tx1"/>
                          </a:solidFill>
                          <a:latin typeface="Comic Sans MS" panose="030F0702030302020204" pitchFamily="66" charset="0"/>
                        </a:rPr>
                        <a:t> animals didn’t make any noise.</a:t>
                      </a:r>
                      <a:endParaRPr lang="he-IL" sz="20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rtl="1"/>
                      <a:r>
                        <a:rPr lang="en-US" sz="2400" b="0" dirty="0">
                          <a:solidFill>
                            <a:schemeClr val="tx1"/>
                          </a:solidFill>
                          <a:latin typeface="Comic Sans MS" panose="030F0702030302020204" pitchFamily="66" charset="0"/>
                        </a:rPr>
                        <a:t>The soldiers didn’t take Rabbi </a:t>
                      </a:r>
                      <a:r>
                        <a:rPr lang="en-US" sz="2400" b="0" dirty="0" err="1">
                          <a:solidFill>
                            <a:schemeClr val="tx1"/>
                          </a:solidFill>
                          <a:latin typeface="Comic Sans MS" panose="030F0702030302020204" pitchFamily="66" charset="0"/>
                        </a:rPr>
                        <a:t>Akiva</a:t>
                      </a:r>
                      <a:r>
                        <a:rPr lang="en-US" sz="2400" b="0" dirty="0">
                          <a:solidFill>
                            <a:schemeClr val="tx1"/>
                          </a:solidFill>
                          <a:latin typeface="Comic Sans MS" panose="030F0702030302020204" pitchFamily="66" charset="0"/>
                        </a:rPr>
                        <a:t> to prison because…</a:t>
                      </a:r>
                    </a:p>
                    <a:p>
                      <a:pPr rtl="1"/>
                      <a:endParaRPr lang="en-US" sz="2400" b="0" dirty="0">
                        <a:solidFill>
                          <a:schemeClr val="tx1"/>
                        </a:solidFill>
                        <a:latin typeface="Comic Sans MS" panose="030F0702030302020204" pitchFamily="66" charset="0"/>
                      </a:endParaRPr>
                    </a:p>
                    <a:p>
                      <a:pPr rtl="1"/>
                      <a:r>
                        <a:rPr lang="en-US" sz="2400" b="0" dirty="0">
                          <a:solidFill>
                            <a:schemeClr val="tx1"/>
                          </a:solidFill>
                          <a:latin typeface="Comic Sans MS" panose="030F0702030302020204" pitchFamily="66" charset="0"/>
                        </a:rPr>
                        <a:t>1) _b_</a:t>
                      </a:r>
                    </a:p>
                    <a:p>
                      <a:pPr rtl="1"/>
                      <a:endParaRPr lang="he-IL" sz="2400" b="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98178590"/>
                  </a:ext>
                </a:extLst>
              </a:tr>
              <a:tr h="2210556">
                <a:tc vMerge="1">
                  <a:txBody>
                    <a:bodyPr/>
                    <a:lstStyle/>
                    <a:p>
                      <a:pPr rtl="1"/>
                      <a:endParaRPr lang="he-IL"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a:r>
                        <a:rPr lang="en-US" sz="2400" dirty="0">
                          <a:latin typeface="Comic Sans MS" panose="030F0702030302020204" pitchFamily="66" charset="0"/>
                        </a:rPr>
                        <a:t>The soldiers didn’t look for Rabbi </a:t>
                      </a:r>
                      <a:r>
                        <a:rPr lang="en-US" sz="2400" dirty="0" err="1">
                          <a:latin typeface="Comic Sans MS" panose="030F0702030302020204" pitchFamily="66" charset="0"/>
                        </a:rPr>
                        <a:t>Akiva</a:t>
                      </a:r>
                      <a:r>
                        <a:rPr lang="en-US" sz="2400" dirty="0">
                          <a:latin typeface="Comic Sans MS" panose="030F0702030302020204" pitchFamily="66" charset="0"/>
                        </a:rPr>
                        <a:t> because…</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2) _c_</a:t>
                      </a:r>
                    </a:p>
                    <a:p>
                      <a:pPr algn="l" rtl="0"/>
                      <a:endParaRPr lang="en-US" sz="2400" dirty="0">
                        <a:latin typeface="Comic Sans MS" panose="030F0702030302020204" pitchFamily="66" charset="0"/>
                      </a:endParaRPr>
                    </a:p>
                    <a:p>
                      <a:pPr algn="l" rtl="0"/>
                      <a:r>
                        <a:rPr lang="en-US" sz="2400" dirty="0">
                          <a:latin typeface="Comic Sans MS" panose="030F0702030302020204" pitchFamily="66" charset="0"/>
                        </a:rPr>
                        <a:t>3) _e_</a:t>
                      </a:r>
                      <a:endParaRPr lang="he-IL"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54960387"/>
                  </a:ext>
                </a:extLst>
              </a:tr>
            </a:tbl>
          </a:graphicData>
        </a:graphic>
      </p:graphicFrame>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52E90655-13FF-4E2F-A1B5-0FE6B621401E}"/>
                  </a:ext>
                </a:extLst>
              </p14:cNvPr>
              <p14:cNvContentPartPr/>
              <p14:nvPr/>
            </p14:nvContentPartPr>
            <p14:xfrm>
              <a:off x="466178" y="4757510"/>
              <a:ext cx="4819680" cy="30960"/>
            </p14:xfrm>
          </p:contentPart>
        </mc:Choice>
        <mc:Fallback xmlns="">
          <p:pic>
            <p:nvPicPr>
              <p:cNvPr id="16" name="Ink 15">
                <a:extLst>
                  <a:ext uri="{FF2B5EF4-FFF2-40B4-BE49-F238E27FC236}">
                    <a16:creationId xmlns:a16="http://schemas.microsoft.com/office/drawing/2014/main" id="{52E90655-13FF-4E2F-A1B5-0FE6B621401E}"/>
                  </a:ext>
                </a:extLst>
              </p:cNvPr>
              <p:cNvPicPr/>
              <p:nvPr/>
            </p:nvPicPr>
            <p:blipFill>
              <a:blip r:embed="rId6"/>
              <a:stretch>
                <a:fillRect/>
              </a:stretch>
            </p:blipFill>
            <p:spPr>
              <a:xfrm>
                <a:off x="394178" y="4613510"/>
                <a:ext cx="49633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07AFDB0F-7C58-45EE-A9DE-558765D69E06}"/>
                  </a:ext>
                </a:extLst>
              </p14:cNvPr>
              <p14:cNvContentPartPr/>
              <p14:nvPr/>
            </p14:nvContentPartPr>
            <p14:xfrm>
              <a:off x="428018" y="5148830"/>
              <a:ext cx="2107080" cy="39600"/>
            </p14:xfrm>
          </p:contentPart>
        </mc:Choice>
        <mc:Fallback xmlns="">
          <p:pic>
            <p:nvPicPr>
              <p:cNvPr id="17" name="Ink 16">
                <a:extLst>
                  <a:ext uri="{FF2B5EF4-FFF2-40B4-BE49-F238E27FC236}">
                    <a16:creationId xmlns:a16="http://schemas.microsoft.com/office/drawing/2014/main" id="{07AFDB0F-7C58-45EE-A9DE-558765D69E06}"/>
                  </a:ext>
                </a:extLst>
              </p:cNvPr>
              <p:cNvPicPr/>
              <p:nvPr/>
            </p:nvPicPr>
            <p:blipFill>
              <a:blip r:embed="rId8"/>
              <a:stretch>
                <a:fillRect/>
              </a:stretch>
            </p:blipFill>
            <p:spPr>
              <a:xfrm>
                <a:off x="356378" y="5005190"/>
                <a:ext cx="225072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4002F7E6-9F4D-4FE9-990C-05EC52EEBD88}"/>
                  </a:ext>
                </a:extLst>
              </p14:cNvPr>
              <p14:cNvContentPartPr/>
              <p14:nvPr/>
            </p14:nvContentPartPr>
            <p14:xfrm>
              <a:off x="5747378" y="5484710"/>
              <a:ext cx="5521320" cy="39240"/>
            </p14:xfrm>
          </p:contentPart>
        </mc:Choice>
        <mc:Fallback xmlns="">
          <p:pic>
            <p:nvPicPr>
              <p:cNvPr id="10" name="Ink 9">
                <a:extLst>
                  <a:ext uri="{FF2B5EF4-FFF2-40B4-BE49-F238E27FC236}">
                    <a16:creationId xmlns:a16="http://schemas.microsoft.com/office/drawing/2014/main" id="{4002F7E6-9F4D-4FE9-990C-05EC52EEBD88}"/>
                  </a:ext>
                </a:extLst>
              </p:cNvPr>
              <p:cNvPicPr/>
              <p:nvPr/>
            </p:nvPicPr>
            <p:blipFill>
              <a:blip r:embed="rId10"/>
              <a:stretch>
                <a:fillRect/>
              </a:stretch>
            </p:blipFill>
            <p:spPr>
              <a:xfrm>
                <a:off x="5675738" y="5340710"/>
                <a:ext cx="566496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CBFBFA86-E37A-4364-9D7A-FA495BC85BCB}"/>
                  </a:ext>
                </a:extLst>
              </p14:cNvPr>
              <p14:cNvContentPartPr/>
              <p14:nvPr/>
            </p14:nvContentPartPr>
            <p14:xfrm>
              <a:off x="951458" y="6604670"/>
              <a:ext cx="221760" cy="360"/>
            </p14:xfrm>
          </p:contentPart>
        </mc:Choice>
        <mc:Fallback xmlns="">
          <p:pic>
            <p:nvPicPr>
              <p:cNvPr id="11" name="Ink 10">
                <a:extLst>
                  <a:ext uri="{FF2B5EF4-FFF2-40B4-BE49-F238E27FC236}">
                    <a16:creationId xmlns:a16="http://schemas.microsoft.com/office/drawing/2014/main" id="{CBFBFA86-E37A-4364-9D7A-FA495BC85BCB}"/>
                  </a:ext>
                </a:extLst>
              </p:cNvPr>
              <p:cNvPicPr/>
              <p:nvPr/>
            </p:nvPicPr>
            <p:blipFill>
              <a:blip r:embed="rId12"/>
              <a:stretch>
                <a:fillRect/>
              </a:stretch>
            </p:blipFill>
            <p:spPr>
              <a:xfrm>
                <a:off x="879458" y="6461030"/>
                <a:ext cx="365400" cy="288000"/>
              </a:xfrm>
              <a:prstGeom prst="rect">
                <a:avLst/>
              </a:prstGeom>
            </p:spPr>
          </p:pic>
        </mc:Fallback>
      </mc:AlternateContent>
    </p:spTree>
    <p:extLst>
      <p:ext uri="{BB962C8B-B14F-4D97-AF65-F5344CB8AC3E}">
        <p14:creationId xmlns:p14="http://schemas.microsoft.com/office/powerpoint/2010/main" val="230046988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5" name="Text Placeholder 4">
            <a:extLst>
              <a:ext uri="{FF2B5EF4-FFF2-40B4-BE49-F238E27FC236}">
                <a16:creationId xmlns:a16="http://schemas.microsoft.com/office/drawing/2014/main" id="{B4AA67C4-BE58-BA4C-BE39-3BD08DD2A186}"/>
              </a:ext>
            </a:extLst>
          </p:cNvPr>
          <p:cNvSpPr>
            <a:spLocks noGrp="1"/>
          </p:cNvSpPr>
          <p:nvPr>
            <p:ph type="body" sz="quarter" idx="11"/>
          </p:nvPr>
        </p:nvSpPr>
        <p:spPr/>
        <p:txBody>
          <a:bodyPr>
            <a:normAutofit lnSpcReduction="10000"/>
          </a:bodyPr>
          <a:lstStyle/>
          <a:p>
            <a:pPr algn="ctr" rtl="0"/>
            <a:r>
              <a:rPr lang="en-US" dirty="0"/>
              <a:t>Now you can…</a:t>
            </a:r>
            <a:endParaRPr lang="he-IL" dirty="0"/>
          </a:p>
        </p:txBody>
      </p:sp>
      <p:sp>
        <p:nvSpPr>
          <p:cNvPr id="6" name="Text Placeholder 5">
            <a:extLst>
              <a:ext uri="{FF2B5EF4-FFF2-40B4-BE49-F238E27FC236}">
                <a16:creationId xmlns:a16="http://schemas.microsoft.com/office/drawing/2014/main" id="{1A59296E-74E7-5341-9044-376D27A5FB73}"/>
              </a:ext>
            </a:extLst>
          </p:cNvPr>
          <p:cNvSpPr>
            <a:spLocks noGrp="1"/>
          </p:cNvSpPr>
          <p:nvPr>
            <p:ph type="body" sz="quarter" idx="12"/>
          </p:nvPr>
        </p:nvSpPr>
        <p:spPr/>
        <p:txBody>
          <a:bodyPr/>
          <a:lstStyle/>
          <a:p>
            <a:pPr algn="l" rtl="0"/>
            <a:endParaRPr lang="en-US" dirty="0"/>
          </a:p>
          <a:p>
            <a:pPr algn="l" rtl="0"/>
            <a:r>
              <a:rPr lang="en-US" dirty="0"/>
              <a:t>remember the new words we learned last lesson.</a:t>
            </a:r>
          </a:p>
          <a:p>
            <a:pPr algn="l" rtl="0"/>
            <a:r>
              <a:rPr lang="en-US" dirty="0"/>
              <a:t>answer questions about Part 1 of the story.</a:t>
            </a:r>
          </a:p>
          <a:p>
            <a:pPr algn="l" rtl="0"/>
            <a:r>
              <a:rPr lang="en-US" dirty="0"/>
              <a:t>understand new words.</a:t>
            </a:r>
          </a:p>
          <a:p>
            <a:pPr algn="l" rtl="0"/>
            <a:r>
              <a:rPr lang="en-US" dirty="0"/>
              <a:t>understand Part 2 of the story.</a:t>
            </a:r>
            <a:endParaRPr lang="x-none" dirty="0"/>
          </a:p>
          <a:p>
            <a:pPr algn="l" rtl="0"/>
            <a:endParaRPr lang="he-IL" dirty="0"/>
          </a:p>
          <a:p>
            <a:endParaRPr lang="x-none" dirty="0"/>
          </a:p>
        </p:txBody>
      </p:sp>
      <p:pic>
        <p:nvPicPr>
          <p:cNvPr id="14" name="Picture 10">
            <a:extLst>
              <a:ext uri="{FF2B5EF4-FFF2-40B4-BE49-F238E27FC236}">
                <a16:creationId xmlns:a16="http://schemas.microsoft.com/office/drawing/2014/main" id="{2C2D3718-661A-DC45-AC29-53367FF4CB92}"/>
              </a:ext>
            </a:extLst>
          </p:cNvPr>
          <p:cNvPicPr>
            <a:picLocks noChangeAspect="1"/>
          </p:cNvPicPr>
          <p:nvPr/>
        </p:nvPicPr>
        <p:blipFill>
          <a:blip r:embed="rId3"/>
          <a:stretch>
            <a:fillRect/>
          </a:stretch>
        </p:blipFill>
        <p:spPr>
          <a:xfrm flipH="1">
            <a:off x="10268355" y="4853618"/>
            <a:ext cx="1315548" cy="1709833"/>
          </a:xfrm>
          <a:prstGeom prst="rect">
            <a:avLst/>
          </a:prstGeom>
        </p:spPr>
      </p:pic>
      <p:grpSp>
        <p:nvGrpSpPr>
          <p:cNvPr id="7" name="Group 6">
            <a:extLst>
              <a:ext uri="{FF2B5EF4-FFF2-40B4-BE49-F238E27FC236}">
                <a16:creationId xmlns:a16="http://schemas.microsoft.com/office/drawing/2014/main" id="{29C13753-57C6-A446-9B61-52C9B83C2B8C}"/>
              </a:ext>
            </a:extLst>
          </p:cNvPr>
          <p:cNvGrpSpPr/>
          <p:nvPr/>
        </p:nvGrpSpPr>
        <p:grpSpPr>
          <a:xfrm rot="10800000" flipH="1">
            <a:off x="309324" y="6290751"/>
            <a:ext cx="1430425" cy="403293"/>
            <a:chOff x="358720" y="6187719"/>
            <a:chExt cx="1795869" cy="506326"/>
          </a:xfrm>
        </p:grpSpPr>
        <p:cxnSp>
          <p:nvCxnSpPr>
            <p:cNvPr id="8" name="Straight Connector 7">
              <a:extLst>
                <a:ext uri="{FF2B5EF4-FFF2-40B4-BE49-F238E27FC236}">
                  <a16:creationId xmlns:a16="http://schemas.microsoft.com/office/drawing/2014/main" id="{5CC9CA55-81EE-694B-9718-AB5F1AEF90A0}"/>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5B9BE5E-AF01-C846-9858-AC0109A016DC}"/>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12607909-C9E6-5349-8FF7-0E808A20349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1" name="Google Shape;280;p9">
            <a:extLst>
              <a:ext uri="{FF2B5EF4-FFF2-40B4-BE49-F238E27FC236}">
                <a16:creationId xmlns:a16="http://schemas.microsoft.com/office/drawing/2014/main" id="{2993DF7A-AE35-8E40-BB81-4F668785F389}"/>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Tree>
    <p:extLst>
      <p:ext uri="{BB962C8B-B14F-4D97-AF65-F5344CB8AC3E}">
        <p14:creationId xmlns:p14="http://schemas.microsoft.com/office/powerpoint/2010/main" val="351832765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5" name="Text Placeholder 4">
            <a:extLst>
              <a:ext uri="{FF2B5EF4-FFF2-40B4-BE49-F238E27FC236}">
                <a16:creationId xmlns:a16="http://schemas.microsoft.com/office/drawing/2014/main" id="{B4AA67C4-BE58-BA4C-BE39-3BD08DD2A186}"/>
              </a:ext>
            </a:extLst>
          </p:cNvPr>
          <p:cNvSpPr>
            <a:spLocks noGrp="1"/>
          </p:cNvSpPr>
          <p:nvPr>
            <p:ph type="body" sz="quarter" idx="11"/>
          </p:nvPr>
        </p:nvSpPr>
        <p:spPr/>
        <p:txBody>
          <a:bodyPr>
            <a:normAutofit lnSpcReduction="10000"/>
          </a:bodyPr>
          <a:lstStyle/>
          <a:p>
            <a:pPr algn="ctr" rtl="0"/>
            <a:r>
              <a:rPr lang="en-US" dirty="0"/>
              <a:t>That’s it for today…</a:t>
            </a:r>
            <a:endParaRPr lang="he-IL" dirty="0"/>
          </a:p>
        </p:txBody>
      </p:sp>
      <p:sp>
        <p:nvSpPr>
          <p:cNvPr id="6" name="Text Placeholder 5">
            <a:extLst>
              <a:ext uri="{FF2B5EF4-FFF2-40B4-BE49-F238E27FC236}">
                <a16:creationId xmlns:a16="http://schemas.microsoft.com/office/drawing/2014/main" id="{1A59296E-74E7-5341-9044-376D27A5FB73}"/>
              </a:ext>
            </a:extLst>
          </p:cNvPr>
          <p:cNvSpPr>
            <a:spLocks noGrp="1"/>
          </p:cNvSpPr>
          <p:nvPr>
            <p:ph type="body" sz="quarter" idx="12"/>
          </p:nvPr>
        </p:nvSpPr>
        <p:spPr/>
        <p:txBody>
          <a:bodyPr/>
          <a:lstStyle/>
          <a:p>
            <a:pPr marL="0" indent="0" algn="l" rtl="0">
              <a:buNone/>
            </a:pPr>
            <a:endParaRPr lang="en-US" dirty="0"/>
          </a:p>
          <a:p>
            <a:pPr algn="l" rtl="0"/>
            <a:r>
              <a:rPr lang="en-US" sz="4000" b="1" dirty="0"/>
              <a:t>You did a great job!!!</a:t>
            </a:r>
          </a:p>
          <a:p>
            <a:pPr algn="l" rtl="0"/>
            <a:endParaRPr lang="he-IL" dirty="0"/>
          </a:p>
          <a:p>
            <a:endParaRPr lang="x-none" dirty="0"/>
          </a:p>
        </p:txBody>
      </p:sp>
      <p:pic>
        <p:nvPicPr>
          <p:cNvPr id="14" name="Picture 10">
            <a:extLst>
              <a:ext uri="{FF2B5EF4-FFF2-40B4-BE49-F238E27FC236}">
                <a16:creationId xmlns:a16="http://schemas.microsoft.com/office/drawing/2014/main" id="{2C2D3718-661A-DC45-AC29-53367FF4CB92}"/>
              </a:ext>
            </a:extLst>
          </p:cNvPr>
          <p:cNvPicPr>
            <a:picLocks noChangeAspect="1"/>
          </p:cNvPicPr>
          <p:nvPr/>
        </p:nvPicPr>
        <p:blipFill>
          <a:blip r:embed="rId3"/>
          <a:stretch>
            <a:fillRect/>
          </a:stretch>
        </p:blipFill>
        <p:spPr>
          <a:xfrm flipH="1">
            <a:off x="10268355" y="4853618"/>
            <a:ext cx="1315548" cy="1709833"/>
          </a:xfrm>
          <a:prstGeom prst="rect">
            <a:avLst/>
          </a:prstGeom>
        </p:spPr>
      </p:pic>
      <p:grpSp>
        <p:nvGrpSpPr>
          <p:cNvPr id="7" name="Group 6">
            <a:extLst>
              <a:ext uri="{FF2B5EF4-FFF2-40B4-BE49-F238E27FC236}">
                <a16:creationId xmlns:a16="http://schemas.microsoft.com/office/drawing/2014/main" id="{29C13753-57C6-A446-9B61-52C9B83C2B8C}"/>
              </a:ext>
            </a:extLst>
          </p:cNvPr>
          <p:cNvGrpSpPr/>
          <p:nvPr/>
        </p:nvGrpSpPr>
        <p:grpSpPr>
          <a:xfrm rot="10800000" flipH="1">
            <a:off x="309324" y="6290751"/>
            <a:ext cx="1430425" cy="403293"/>
            <a:chOff x="358720" y="6187719"/>
            <a:chExt cx="1795869" cy="506326"/>
          </a:xfrm>
        </p:grpSpPr>
        <p:cxnSp>
          <p:nvCxnSpPr>
            <p:cNvPr id="8" name="Straight Connector 7">
              <a:extLst>
                <a:ext uri="{FF2B5EF4-FFF2-40B4-BE49-F238E27FC236}">
                  <a16:creationId xmlns:a16="http://schemas.microsoft.com/office/drawing/2014/main" id="{5CC9CA55-81EE-694B-9718-AB5F1AEF90A0}"/>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5B9BE5E-AF01-C846-9858-AC0109A016DC}"/>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12607909-C9E6-5349-8FF7-0E808A20349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1" name="Google Shape;280;p9">
            <a:extLst>
              <a:ext uri="{FF2B5EF4-FFF2-40B4-BE49-F238E27FC236}">
                <a16:creationId xmlns:a16="http://schemas.microsoft.com/office/drawing/2014/main" id="{2993DF7A-AE35-8E40-BB81-4F668785F389}"/>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Tree>
    <p:extLst>
      <p:ext uri="{BB962C8B-B14F-4D97-AF65-F5344CB8AC3E}">
        <p14:creationId xmlns:p14="http://schemas.microsoft.com/office/powerpoint/2010/main" val="336329573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D9369CC-C7F3-4467-B193-7C26F18E6DF1}"/>
              </a:ext>
            </a:extLst>
          </p:cNvPr>
          <p:cNvSpPr/>
          <p:nvPr/>
        </p:nvSpPr>
        <p:spPr>
          <a:xfrm>
            <a:off x="9797143" y="2780522"/>
            <a:ext cx="1101012" cy="354564"/>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sp>
        <p:nvSpPr>
          <p:cNvPr id="6" name="TextBox 5">
            <a:extLst>
              <a:ext uri="{FF2B5EF4-FFF2-40B4-BE49-F238E27FC236}">
                <a16:creationId xmlns:a16="http://schemas.microsoft.com/office/drawing/2014/main" id="{B23CEDC6-3C20-4656-A937-5288711109ED}"/>
              </a:ext>
            </a:extLst>
          </p:cNvPr>
          <p:cNvSpPr txBox="1"/>
          <p:nvPr/>
        </p:nvSpPr>
        <p:spPr>
          <a:xfrm>
            <a:off x="1003301" y="2331093"/>
            <a:ext cx="8280000" cy="523220"/>
          </a:xfrm>
          <a:prstGeom prst="rect">
            <a:avLst/>
          </a:prstGeom>
          <a:noFill/>
        </p:spPr>
        <p:txBody>
          <a:bodyPr wrap="square" rtlCol="1">
            <a:spAutoFit/>
          </a:bodyPr>
          <a:lstStyle/>
          <a:p>
            <a:r>
              <a:rPr lang="en-US" sz="2800" b="1" dirty="0">
                <a:latin typeface="Comic Sans MS" panose="030F0702030302020204" pitchFamily="66" charset="0"/>
              </a:rPr>
              <a:t>Now, let’s check the answers.</a:t>
            </a:r>
            <a:endParaRPr lang="he-IL" sz="2800" b="1" dirty="0">
              <a:latin typeface="Comic Sans MS" panose="030F0702030302020204" pitchFamily="66" charset="0"/>
            </a:endParaRPr>
          </a:p>
        </p:txBody>
      </p:sp>
      <p:graphicFrame>
        <p:nvGraphicFramePr>
          <p:cNvPr id="7"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1638342281"/>
              </p:ext>
            </p:extLst>
          </p:nvPr>
        </p:nvGraphicFramePr>
        <p:xfrm>
          <a:off x="409418" y="3099906"/>
          <a:ext cx="8749720" cy="3017520"/>
        </p:xfrm>
        <a:graphic>
          <a:graphicData uri="http://schemas.openxmlformats.org/drawingml/2006/table">
            <a:tbl>
              <a:tblPr rtl="1" firstRow="1" bandRow="1">
                <a:tableStyleId>{5C22544A-7EE6-4342-B048-85BDC9FD1C3A}</a:tableStyleId>
              </a:tblPr>
              <a:tblGrid>
                <a:gridCol w="1749944">
                  <a:extLst>
                    <a:ext uri="{9D8B030D-6E8A-4147-A177-3AD203B41FA5}">
                      <a16:colId xmlns:a16="http://schemas.microsoft.com/office/drawing/2014/main" val="2904075091"/>
                    </a:ext>
                  </a:extLst>
                </a:gridCol>
                <a:gridCol w="1749944">
                  <a:extLst>
                    <a:ext uri="{9D8B030D-6E8A-4147-A177-3AD203B41FA5}">
                      <a16:colId xmlns:a16="http://schemas.microsoft.com/office/drawing/2014/main" val="2678041312"/>
                    </a:ext>
                  </a:extLst>
                </a:gridCol>
                <a:gridCol w="1749944">
                  <a:extLst>
                    <a:ext uri="{9D8B030D-6E8A-4147-A177-3AD203B41FA5}">
                      <a16:colId xmlns:a16="http://schemas.microsoft.com/office/drawing/2014/main" val="1912582313"/>
                    </a:ext>
                  </a:extLst>
                </a:gridCol>
                <a:gridCol w="1749944">
                  <a:extLst>
                    <a:ext uri="{9D8B030D-6E8A-4147-A177-3AD203B41FA5}">
                      <a16:colId xmlns:a16="http://schemas.microsoft.com/office/drawing/2014/main" val="2136159178"/>
                    </a:ext>
                  </a:extLst>
                </a:gridCol>
                <a:gridCol w="1749944">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b="1"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8" name="Text Placeholder 3">
            <a:extLst>
              <a:ext uri="{FF2B5EF4-FFF2-40B4-BE49-F238E27FC236}">
                <a16:creationId xmlns:a16="http://schemas.microsoft.com/office/drawing/2014/main" id="{912FC173-39A8-45AA-B2A6-7B4B9A14E031}"/>
              </a:ext>
            </a:extLst>
          </p:cNvPr>
          <p:cNvSpPr txBox="1">
            <a:spLocks/>
          </p:cNvSpPr>
          <p:nvPr/>
        </p:nvSpPr>
        <p:spPr>
          <a:xfrm>
            <a:off x="9371806" y="2331093"/>
            <a:ext cx="2716212" cy="4280722"/>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dirty="0" smtClean="0"/>
              <a:t>a</a:t>
            </a:r>
            <a:r>
              <a:rPr lang="en-US" sz="2800" b="1" dirty="0" smtClean="0"/>
              <a:t> </a:t>
            </a:r>
            <a:r>
              <a:rPr lang="en-US" sz="2800" dirty="0"/>
              <a:t>donkey</a:t>
            </a:r>
          </a:p>
          <a:p>
            <a:pPr marL="342900" indent="-342900" algn="l">
              <a:buFont typeface="Wingdings" panose="05000000000000000000" pitchFamily="2" charset="2"/>
              <a:buChar char="q"/>
            </a:pPr>
            <a:r>
              <a:rPr lang="en-US" sz="2800" dirty="0"/>
              <a:t>fall asleep</a:t>
            </a:r>
          </a:p>
          <a:p>
            <a:pPr marL="342900" indent="-342900" algn="l">
              <a:buFont typeface="Wingdings" panose="05000000000000000000" pitchFamily="2" charset="2"/>
              <a:buChar char="q"/>
            </a:pPr>
            <a:r>
              <a:rPr lang="en-US" sz="2800" dirty="0"/>
              <a:t>angry</a:t>
            </a:r>
            <a:endParaRPr lang="en-US" sz="2800" i="1" dirty="0"/>
          </a:p>
          <a:p>
            <a:pPr marL="342900" indent="-342900" algn="l">
              <a:buFont typeface="Wingdings" panose="05000000000000000000" pitchFamily="2" charset="2"/>
              <a:buChar char="q"/>
            </a:pPr>
            <a:r>
              <a:rPr lang="en-US" sz="2800" dirty="0"/>
              <a:t>a lantern</a:t>
            </a:r>
          </a:p>
          <a:p>
            <a:pPr marL="342900" indent="-342900" algn="l">
              <a:buFont typeface="Wingdings" panose="05000000000000000000" pitchFamily="2" charset="2"/>
              <a:buChar char="q"/>
            </a:pPr>
            <a:r>
              <a:rPr lang="en-US" sz="2800" dirty="0"/>
              <a:t>a village</a:t>
            </a:r>
            <a:endParaRPr lang="he-IL" sz="2800"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marL="342900" indent="-342900" algn="l">
              <a:buFont typeface="Wingdings" panose="05000000000000000000" pitchFamily="2" charset="2"/>
              <a:buChar char="q"/>
            </a:pPr>
            <a:endParaRPr lang="en-US" sz="2800" dirty="0"/>
          </a:p>
          <a:p>
            <a:endParaRPr lang="he-IL" sz="4000" dirty="0"/>
          </a:p>
        </p:txBody>
      </p:sp>
    </p:spTree>
    <p:extLst>
      <p:ext uri="{BB962C8B-B14F-4D97-AF65-F5344CB8AC3E}">
        <p14:creationId xmlns:p14="http://schemas.microsoft.com/office/powerpoint/2010/main" val="228356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39AF-1C88-458F-AE6B-2DB5E4A6F81A}"/>
              </a:ext>
            </a:extLst>
          </p:cNvPr>
          <p:cNvSpPr>
            <a:spLocks noGrp="1"/>
          </p:cNvSpPr>
          <p:nvPr>
            <p:ph type="title"/>
          </p:nvPr>
        </p:nvSpPr>
        <p:spPr/>
        <p:txBody>
          <a:bodyPr>
            <a:normAutofit/>
          </a:bodyPr>
          <a:lstStyle/>
          <a:p>
            <a:pPr algn="l" rtl="0"/>
            <a:r>
              <a:rPr lang="en-US" sz="4000" dirty="0"/>
              <a:t>a donkey</a:t>
            </a:r>
            <a:endParaRPr lang="he-IL" sz="4000" dirty="0"/>
          </a:p>
        </p:txBody>
      </p:sp>
      <p:pic>
        <p:nvPicPr>
          <p:cNvPr id="6" name="Picture Placeholder 5">
            <a:extLst>
              <a:ext uri="{FF2B5EF4-FFF2-40B4-BE49-F238E27FC236}">
                <a16:creationId xmlns:a16="http://schemas.microsoft.com/office/drawing/2014/main" id="{CCC4371E-7654-479A-9534-64F89388D596}"/>
              </a:ext>
            </a:extLst>
          </p:cNvPr>
          <p:cNvPicPr>
            <a:picLocks noGrp="1" noChangeAspect="1"/>
          </p:cNvPicPr>
          <p:nvPr>
            <p:ph type="pic" idx="1"/>
          </p:nvPr>
        </p:nvPicPr>
        <p:blipFill>
          <a:blip r:embed="rId5"/>
          <a:srcRect t="7849" b="7849"/>
          <a:stretch>
            <a:fillRect/>
          </a:stretch>
        </p:blipFill>
        <p:spPr>
          <a:xfrm>
            <a:off x="185550" y="987425"/>
            <a:ext cx="6172200" cy="4873625"/>
          </a:xfrm>
        </p:spPr>
      </p:pic>
      <p:sp>
        <p:nvSpPr>
          <p:cNvPr id="4" name="Text Placeholder 3">
            <a:extLst>
              <a:ext uri="{FF2B5EF4-FFF2-40B4-BE49-F238E27FC236}">
                <a16:creationId xmlns:a16="http://schemas.microsoft.com/office/drawing/2014/main" id="{E3D24DF1-0B46-40CA-92F7-0FED6FE4EA4A}"/>
              </a:ext>
            </a:extLst>
          </p:cNvPr>
          <p:cNvSpPr>
            <a:spLocks noGrp="1"/>
          </p:cNvSpPr>
          <p:nvPr>
            <p:ph type="body" sz="quarter" idx="10"/>
          </p:nvPr>
        </p:nvSpPr>
        <p:spPr>
          <a:xfrm>
            <a:off x="7494906" y="2208855"/>
            <a:ext cx="3932237" cy="3652195"/>
          </a:xfrm>
        </p:spPr>
        <p:txBody>
          <a:bodyPr/>
          <a:lstStyle/>
          <a:p>
            <a:pPr algn="r" rtl="1"/>
            <a:endParaRPr lang="en-US" dirty="0"/>
          </a:p>
          <a:p>
            <a:pPr algn="l" rtl="0"/>
            <a:r>
              <a:rPr lang="en-US" sz="3200" i="1" dirty="0">
                <a:latin typeface="Comic Sans MS" panose="030F0702030302020204" pitchFamily="66" charset="0"/>
              </a:rPr>
              <a:t>This animal makes this sound.</a:t>
            </a:r>
          </a:p>
          <a:p>
            <a:pPr algn="l" rtl="0"/>
            <a:endParaRPr lang="en-US" i="1" dirty="0"/>
          </a:p>
          <a:p>
            <a:endParaRPr lang="he-IL" dirty="0"/>
          </a:p>
        </p:txBody>
      </p:sp>
      <p:pic>
        <p:nvPicPr>
          <p:cNvPr id="3" name="7416AEBF">
            <a:hlinkClick r:id="" action="ppaction://media"/>
            <a:extLst>
              <a:ext uri="{FF2B5EF4-FFF2-40B4-BE49-F238E27FC236}">
                <a16:creationId xmlns:a16="http://schemas.microsoft.com/office/drawing/2014/main" id="{1D76D7DC-8B29-431E-9F44-E9CEF98ACF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9132" y="5143163"/>
            <a:ext cx="304800" cy="304800"/>
          </a:xfrm>
          <a:prstGeom prst="rect">
            <a:avLst/>
          </a:prstGeom>
        </p:spPr>
      </p:pic>
      <p:sp>
        <p:nvSpPr>
          <p:cNvPr id="7" name="Arrow: Left 6">
            <a:extLst>
              <a:ext uri="{FF2B5EF4-FFF2-40B4-BE49-F238E27FC236}">
                <a16:creationId xmlns:a16="http://schemas.microsoft.com/office/drawing/2014/main" id="{87299A53-30B0-4035-A839-945969BC8474}"/>
              </a:ext>
            </a:extLst>
          </p:cNvPr>
          <p:cNvSpPr/>
          <p:nvPr/>
        </p:nvSpPr>
        <p:spPr>
          <a:xfrm rot="16200000">
            <a:off x="8384900" y="4109085"/>
            <a:ext cx="953782" cy="288200"/>
          </a:xfrm>
          <a:prstGeom prst="leftArrow">
            <a:avLst>
              <a:gd name="adj1" fmla="val 69416"/>
              <a:gd name="adj2" fmla="val 50000"/>
            </a:avLst>
          </a:prstGeom>
        </p:spPr>
        <p:style>
          <a:lnRef idx="1">
            <a:schemeClr val="dk1"/>
          </a:lnRef>
          <a:fillRef idx="2">
            <a:schemeClr val="dk1"/>
          </a:fillRef>
          <a:effectRef idx="1">
            <a:schemeClr val="dk1"/>
          </a:effectRef>
          <a:fontRef idx="minor">
            <a:schemeClr val="dk1"/>
          </a:fontRef>
        </p:style>
        <p:txBody>
          <a:bodyPr rtlCol="1" anchor="ctr"/>
          <a:lstStyle/>
          <a:p>
            <a:pPr algn="ctr"/>
            <a:endParaRPr lang="he-IL"/>
          </a:p>
        </p:txBody>
      </p:sp>
      <p:sp>
        <p:nvSpPr>
          <p:cNvPr id="5" name="Rectangle 4">
            <a:extLst>
              <a:ext uri="{FF2B5EF4-FFF2-40B4-BE49-F238E27FC236}">
                <a16:creationId xmlns:a16="http://schemas.microsoft.com/office/drawing/2014/main" id="{C3344411-0A0E-46CC-94BB-1F9E7B0703B2}"/>
              </a:ext>
            </a:extLst>
          </p:cNvPr>
          <p:cNvSpPr/>
          <p:nvPr/>
        </p:nvSpPr>
        <p:spPr>
          <a:xfrm rot="16200000">
            <a:off x="6224587" y="3012188"/>
            <a:ext cx="261751" cy="39547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14229389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1031897028"/>
              </p:ext>
            </p:extLst>
          </p:nvPr>
        </p:nvGraphicFramePr>
        <p:xfrm>
          <a:off x="410307" y="2498835"/>
          <a:ext cx="8632490" cy="3172372"/>
        </p:xfrm>
        <a:graphic>
          <a:graphicData uri="http://schemas.openxmlformats.org/drawingml/2006/table">
            <a:tbl>
              <a:tblPr rtl="1" firstRow="1" bandRow="1">
                <a:tableStyleId>{5C22544A-7EE6-4342-B048-85BDC9FD1C3A}</a:tableStyleId>
              </a:tblPr>
              <a:tblGrid>
                <a:gridCol w="1726498">
                  <a:extLst>
                    <a:ext uri="{9D8B030D-6E8A-4147-A177-3AD203B41FA5}">
                      <a16:colId xmlns:a16="http://schemas.microsoft.com/office/drawing/2014/main" val="2904075091"/>
                    </a:ext>
                  </a:extLst>
                </a:gridCol>
                <a:gridCol w="1726498">
                  <a:extLst>
                    <a:ext uri="{9D8B030D-6E8A-4147-A177-3AD203B41FA5}">
                      <a16:colId xmlns:a16="http://schemas.microsoft.com/office/drawing/2014/main" val="2678041312"/>
                    </a:ext>
                  </a:extLst>
                </a:gridCol>
                <a:gridCol w="1726498">
                  <a:extLst>
                    <a:ext uri="{9D8B030D-6E8A-4147-A177-3AD203B41FA5}">
                      <a16:colId xmlns:a16="http://schemas.microsoft.com/office/drawing/2014/main" val="1912582313"/>
                    </a:ext>
                  </a:extLst>
                </a:gridCol>
                <a:gridCol w="1726498">
                  <a:extLst>
                    <a:ext uri="{9D8B030D-6E8A-4147-A177-3AD203B41FA5}">
                      <a16:colId xmlns:a16="http://schemas.microsoft.com/office/drawing/2014/main" val="2136159178"/>
                    </a:ext>
                  </a:extLst>
                </a:gridCol>
                <a:gridCol w="1726498">
                  <a:extLst>
                    <a:ext uri="{9D8B030D-6E8A-4147-A177-3AD203B41FA5}">
                      <a16:colId xmlns:a16="http://schemas.microsoft.com/office/drawing/2014/main" val="1693260365"/>
                    </a:ext>
                  </a:extLst>
                </a:gridCol>
              </a:tblGrid>
              <a:tr h="556873">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556873">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b="1" dirty="0">
                          <a:latin typeface="Comic Sans MS" panose="030F0702030302020204" pitchFamily="66" charset="0"/>
                        </a:rPr>
                        <a:t>a donkey</a:t>
                      </a:r>
                      <a:endParaRPr lang="he-IL" sz="2800" b="1" dirty="0">
                        <a:latin typeface="Comic Sans MS" panose="030F0702030302020204" pitchFamily="66" charset="0"/>
                      </a:endParaRPr>
                    </a:p>
                  </a:txBody>
                  <a:tcPr/>
                </a:tc>
                <a:extLst>
                  <a:ext uri="{0D108BD9-81ED-4DB2-BD59-A6C34878D82A}">
                    <a16:rowId xmlns:a16="http://schemas.microsoft.com/office/drawing/2014/main" val="2830050695"/>
                  </a:ext>
                </a:extLst>
              </a:tr>
              <a:tr h="556873">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556873">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556873">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237736" y="2498835"/>
            <a:ext cx="2716212" cy="4042641"/>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400" dirty="0"/>
              <a:t>fall asleep</a:t>
            </a:r>
          </a:p>
          <a:p>
            <a:pPr marL="342900" indent="-342900" algn="l">
              <a:buFont typeface="Wingdings" panose="05000000000000000000" pitchFamily="2" charset="2"/>
              <a:buChar char="q"/>
            </a:pPr>
            <a:r>
              <a:rPr lang="en-US" sz="2800" dirty="0"/>
              <a:t>angry</a:t>
            </a:r>
            <a:endParaRPr lang="en-US" sz="2800" i="1" dirty="0"/>
          </a:p>
          <a:p>
            <a:pPr marL="342900" indent="-342900" algn="l">
              <a:buFont typeface="Wingdings" panose="05000000000000000000" pitchFamily="2" charset="2"/>
              <a:buChar char="q"/>
            </a:pPr>
            <a:r>
              <a:rPr lang="en-US" sz="2800" dirty="0"/>
              <a:t>a lantern</a:t>
            </a:r>
          </a:p>
          <a:p>
            <a:pPr marL="342900" indent="-342900" algn="l">
              <a:buFont typeface="Wingdings" panose="05000000000000000000" pitchFamily="2" charset="2"/>
              <a:buChar char="q"/>
            </a:pPr>
            <a:r>
              <a:rPr lang="en-US" sz="2800" dirty="0"/>
              <a:t>a village</a:t>
            </a:r>
            <a:endParaRPr lang="he-IL" sz="2800"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algn="l"/>
            <a:endParaRPr lang="en-US" sz="2800" dirty="0"/>
          </a:p>
          <a:p>
            <a:endParaRPr lang="he-IL" sz="4000" dirty="0"/>
          </a:p>
        </p:txBody>
      </p:sp>
      <p:sp>
        <p:nvSpPr>
          <p:cNvPr id="3" name="Arrow: Down 2">
            <a:extLst>
              <a:ext uri="{FF2B5EF4-FFF2-40B4-BE49-F238E27FC236}">
                <a16:creationId xmlns:a16="http://schemas.microsoft.com/office/drawing/2014/main" id="{6BDE8495-2FEF-4B70-8F51-7777ED57FC71}"/>
              </a:ext>
            </a:extLst>
          </p:cNvPr>
          <p:cNvSpPr/>
          <p:nvPr/>
        </p:nvSpPr>
        <p:spPr>
          <a:xfrm>
            <a:off x="1287624" y="1568672"/>
            <a:ext cx="317241" cy="930164"/>
          </a:xfrm>
          <a:prstGeom prst="down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03417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D9369CC-C7F3-4467-B193-7C26F18E6DF1}"/>
              </a:ext>
            </a:extLst>
          </p:cNvPr>
          <p:cNvSpPr/>
          <p:nvPr/>
        </p:nvSpPr>
        <p:spPr>
          <a:xfrm>
            <a:off x="9797143" y="2780522"/>
            <a:ext cx="1101012" cy="354564"/>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sp>
        <p:nvSpPr>
          <p:cNvPr id="10" name="Text Placeholder 3">
            <a:extLst>
              <a:ext uri="{FF2B5EF4-FFF2-40B4-BE49-F238E27FC236}">
                <a16:creationId xmlns:a16="http://schemas.microsoft.com/office/drawing/2014/main" id="{912FC173-39A8-45AA-B2A6-7B4B9A14E031}"/>
              </a:ext>
            </a:extLst>
          </p:cNvPr>
          <p:cNvSpPr txBox="1">
            <a:spLocks/>
          </p:cNvSpPr>
          <p:nvPr/>
        </p:nvSpPr>
        <p:spPr>
          <a:xfrm>
            <a:off x="9371806" y="2331093"/>
            <a:ext cx="2716212" cy="4304169"/>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dirty="0" smtClean="0"/>
              <a:t>a </a:t>
            </a:r>
            <a:r>
              <a:rPr lang="en-US" sz="2800" dirty="0"/>
              <a:t>donkey</a:t>
            </a:r>
          </a:p>
          <a:p>
            <a:pPr marL="342900" indent="-342900" algn="l">
              <a:buFont typeface="Wingdings" panose="05000000000000000000" pitchFamily="2" charset="2"/>
              <a:buChar char="q"/>
            </a:pPr>
            <a:r>
              <a:rPr lang="en-US" b="1" dirty="0"/>
              <a:t>fall asleep</a:t>
            </a:r>
          </a:p>
          <a:p>
            <a:pPr marL="342900" indent="-342900" algn="l">
              <a:buFont typeface="Wingdings" panose="05000000000000000000" pitchFamily="2" charset="2"/>
              <a:buChar char="q"/>
            </a:pPr>
            <a:r>
              <a:rPr lang="en-US" sz="2800" dirty="0"/>
              <a:t>angry</a:t>
            </a:r>
            <a:endParaRPr lang="en-US" sz="2800" i="1" dirty="0"/>
          </a:p>
          <a:p>
            <a:pPr marL="342900" indent="-342900" algn="l">
              <a:buFont typeface="Wingdings" panose="05000000000000000000" pitchFamily="2" charset="2"/>
              <a:buChar char="q"/>
            </a:pPr>
            <a:r>
              <a:rPr lang="en-US" sz="2800" dirty="0"/>
              <a:t>a lantern</a:t>
            </a:r>
          </a:p>
          <a:p>
            <a:pPr marL="342900" indent="-342900" algn="l">
              <a:buFont typeface="Wingdings" panose="05000000000000000000" pitchFamily="2" charset="2"/>
              <a:buChar char="q"/>
            </a:pPr>
            <a:r>
              <a:rPr lang="en-US" sz="2800" dirty="0"/>
              <a:t>a village</a:t>
            </a:r>
            <a:endParaRPr lang="he-IL" sz="2800"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marL="342900" indent="-342900" algn="l">
              <a:buFont typeface="Wingdings" panose="05000000000000000000" pitchFamily="2" charset="2"/>
              <a:buChar char="q"/>
            </a:pPr>
            <a:endParaRPr lang="en-US" sz="2800" dirty="0"/>
          </a:p>
          <a:p>
            <a:endParaRPr lang="he-IL" sz="4000"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2959632418"/>
              </p:ext>
            </p:extLst>
          </p:nvPr>
        </p:nvGraphicFramePr>
        <p:xfrm>
          <a:off x="490950" y="2648430"/>
          <a:ext cx="8128000" cy="301752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904075091"/>
                    </a:ext>
                  </a:extLst>
                </a:gridCol>
                <a:gridCol w="1625600">
                  <a:extLst>
                    <a:ext uri="{9D8B030D-6E8A-4147-A177-3AD203B41FA5}">
                      <a16:colId xmlns:a16="http://schemas.microsoft.com/office/drawing/2014/main" val="2678041312"/>
                    </a:ext>
                  </a:extLst>
                </a:gridCol>
                <a:gridCol w="1625600">
                  <a:extLst>
                    <a:ext uri="{9D8B030D-6E8A-4147-A177-3AD203B41FA5}">
                      <a16:colId xmlns:a16="http://schemas.microsoft.com/office/drawing/2014/main" val="1912582313"/>
                    </a:ext>
                  </a:extLst>
                </a:gridCol>
                <a:gridCol w="1625600">
                  <a:extLst>
                    <a:ext uri="{9D8B030D-6E8A-4147-A177-3AD203B41FA5}">
                      <a16:colId xmlns:a16="http://schemas.microsoft.com/office/drawing/2014/main" val="2136159178"/>
                    </a:ext>
                  </a:extLst>
                </a:gridCol>
                <a:gridCol w="1625600">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b="1"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Tree>
    <p:extLst>
      <p:ext uri="{BB962C8B-B14F-4D97-AF65-F5344CB8AC3E}">
        <p14:creationId xmlns:p14="http://schemas.microsoft.com/office/powerpoint/2010/main" val="1203826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8E01-02EB-4DC3-90D9-9B953FFAE99A}"/>
              </a:ext>
            </a:extLst>
          </p:cNvPr>
          <p:cNvSpPr>
            <a:spLocks noGrp="1"/>
          </p:cNvSpPr>
          <p:nvPr>
            <p:ph type="title"/>
          </p:nvPr>
        </p:nvSpPr>
        <p:spPr/>
        <p:txBody>
          <a:bodyPr>
            <a:normAutofit/>
          </a:bodyPr>
          <a:lstStyle/>
          <a:p>
            <a:pPr algn="l" rtl="0"/>
            <a:r>
              <a:rPr lang="en-US" sz="4000" dirty="0"/>
              <a:t>fall asleep</a:t>
            </a:r>
            <a:endParaRPr lang="he-IL" sz="4000" dirty="0"/>
          </a:p>
        </p:txBody>
      </p:sp>
      <p:sp>
        <p:nvSpPr>
          <p:cNvPr id="4" name="Text Placeholder 3">
            <a:extLst>
              <a:ext uri="{FF2B5EF4-FFF2-40B4-BE49-F238E27FC236}">
                <a16:creationId xmlns:a16="http://schemas.microsoft.com/office/drawing/2014/main" id="{A1A7464F-245A-4698-BDE8-E53F1D7AD8BD}"/>
              </a:ext>
            </a:extLst>
          </p:cNvPr>
          <p:cNvSpPr>
            <a:spLocks noGrp="1"/>
          </p:cNvSpPr>
          <p:nvPr>
            <p:ph type="body" sz="quarter" idx="10"/>
          </p:nvPr>
        </p:nvSpPr>
        <p:spPr>
          <a:xfrm>
            <a:off x="6015274" y="2673700"/>
            <a:ext cx="5228989" cy="3652195"/>
          </a:xfrm>
        </p:spPr>
        <p:txBody>
          <a:bodyPr>
            <a:normAutofit/>
          </a:bodyPr>
          <a:lstStyle/>
          <a:p>
            <a:pPr algn="r" rtl="1"/>
            <a:endParaRPr lang="en-US" dirty="0"/>
          </a:p>
          <a:p>
            <a:pPr algn="l" rtl="0"/>
            <a:r>
              <a:rPr lang="en-US" sz="2800" i="1" dirty="0">
                <a:latin typeface="Comic Sans MS" panose="030F0702030302020204" pitchFamily="66" charset="0"/>
              </a:rPr>
              <a:t>The boy falls asleep in a chair.</a:t>
            </a:r>
            <a:endParaRPr lang="he-IL" sz="2800" i="1" dirty="0">
              <a:latin typeface="Comic Sans MS" panose="030F0702030302020204" pitchFamily="66" charset="0"/>
            </a:endParaRPr>
          </a:p>
        </p:txBody>
      </p:sp>
      <p:pic>
        <p:nvPicPr>
          <p:cNvPr id="7" name="Picture 6" descr="A picture containing text, book&#10;&#10;Description automatically generated">
            <a:extLst>
              <a:ext uri="{FF2B5EF4-FFF2-40B4-BE49-F238E27FC236}">
                <a16:creationId xmlns:a16="http://schemas.microsoft.com/office/drawing/2014/main" id="{4DBE9F8B-E268-4666-AA84-1736C89EA83F}"/>
              </a:ext>
            </a:extLst>
          </p:cNvPr>
          <p:cNvPicPr>
            <a:picLocks noChangeAspect="1"/>
          </p:cNvPicPr>
          <p:nvPr/>
        </p:nvPicPr>
        <p:blipFill>
          <a:blip r:embed="rId3"/>
          <a:stretch>
            <a:fillRect/>
          </a:stretch>
        </p:blipFill>
        <p:spPr>
          <a:xfrm>
            <a:off x="295394" y="1168400"/>
            <a:ext cx="5228990" cy="4029075"/>
          </a:xfrm>
          <a:prstGeom prst="rect">
            <a:avLst/>
          </a:prstGeom>
        </p:spPr>
      </p:pic>
      <p:sp>
        <p:nvSpPr>
          <p:cNvPr id="6" name="Arrow: Left 5">
            <a:extLst>
              <a:ext uri="{FF2B5EF4-FFF2-40B4-BE49-F238E27FC236}">
                <a16:creationId xmlns:a16="http://schemas.microsoft.com/office/drawing/2014/main" id="{68A18D54-6951-45E3-AF47-AF12845B6CC9}"/>
              </a:ext>
            </a:extLst>
          </p:cNvPr>
          <p:cNvSpPr/>
          <p:nvPr/>
        </p:nvSpPr>
        <p:spPr>
          <a:xfrm rot="20411011">
            <a:off x="4683841" y="1015879"/>
            <a:ext cx="1671666" cy="383449"/>
          </a:xfrm>
          <a:prstGeom prst="leftArrow">
            <a:avLst>
              <a:gd name="adj1" fmla="val 69416"/>
              <a:gd name="adj2" fmla="val 50000"/>
            </a:avLst>
          </a:prstGeom>
        </p:spPr>
        <p:style>
          <a:lnRef idx="1">
            <a:schemeClr val="dk1"/>
          </a:lnRef>
          <a:fillRef idx="2">
            <a:schemeClr val="dk1"/>
          </a:fillRef>
          <a:effectRef idx="1">
            <a:schemeClr val="dk1"/>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677628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561708762"/>
              </p:ext>
            </p:extLst>
          </p:nvPr>
        </p:nvGraphicFramePr>
        <p:xfrm>
          <a:off x="574829" y="2530002"/>
          <a:ext cx="8128000" cy="344424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904075091"/>
                    </a:ext>
                  </a:extLst>
                </a:gridCol>
                <a:gridCol w="1625600">
                  <a:extLst>
                    <a:ext uri="{9D8B030D-6E8A-4147-A177-3AD203B41FA5}">
                      <a16:colId xmlns:a16="http://schemas.microsoft.com/office/drawing/2014/main" val="2678041312"/>
                    </a:ext>
                  </a:extLst>
                </a:gridCol>
                <a:gridCol w="1418890">
                  <a:extLst>
                    <a:ext uri="{9D8B030D-6E8A-4147-A177-3AD203B41FA5}">
                      <a16:colId xmlns:a16="http://schemas.microsoft.com/office/drawing/2014/main" val="1912582313"/>
                    </a:ext>
                  </a:extLst>
                </a:gridCol>
                <a:gridCol w="1832310">
                  <a:extLst>
                    <a:ext uri="{9D8B030D-6E8A-4147-A177-3AD203B41FA5}">
                      <a16:colId xmlns:a16="http://schemas.microsoft.com/office/drawing/2014/main" val="2136159178"/>
                    </a:ext>
                  </a:extLst>
                </a:gridCol>
                <a:gridCol w="1625600">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endParaRPr lang="he-IL" sz="2800" dirty="0">
                        <a:latin typeface="Comic Sans MS" panose="030F0702030302020204" pitchFamily="66" charset="0"/>
                      </a:endParaRPr>
                    </a:p>
                  </a:txBody>
                  <a:tcPr/>
                </a:tc>
                <a:tc>
                  <a:txBody>
                    <a:bodyPr/>
                    <a:lstStyle/>
                    <a:p>
                      <a:pPr rtl="1"/>
                      <a:r>
                        <a:rPr lang="en-US" sz="2800" b="1" dirty="0">
                          <a:latin typeface="Comic Sans MS" panose="030F0702030302020204" pitchFamily="66" charset="0"/>
                        </a:rPr>
                        <a:t>fall asleep</a:t>
                      </a:r>
                      <a:endParaRPr lang="he-IL" sz="2800" b="1"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195021" y="2530002"/>
            <a:ext cx="2716212" cy="4152152"/>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dirty="0"/>
              <a:t>angry</a:t>
            </a:r>
            <a:endParaRPr lang="en-US" sz="2800" i="1" dirty="0"/>
          </a:p>
          <a:p>
            <a:pPr marL="342900" indent="-342900" algn="l">
              <a:buFont typeface="Wingdings" panose="05000000000000000000" pitchFamily="2" charset="2"/>
              <a:buChar char="q"/>
            </a:pPr>
            <a:r>
              <a:rPr lang="en-US" sz="2800" dirty="0"/>
              <a:t>a lantern</a:t>
            </a:r>
          </a:p>
          <a:p>
            <a:pPr marL="342900" indent="-342900" algn="l">
              <a:buFont typeface="Wingdings" panose="05000000000000000000" pitchFamily="2" charset="2"/>
              <a:buChar char="q"/>
            </a:pPr>
            <a:r>
              <a:rPr lang="en-US" sz="2800" dirty="0"/>
              <a:t>a village</a:t>
            </a:r>
            <a:endParaRPr lang="he-IL" sz="2800"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algn="l"/>
            <a:endParaRPr lang="en-US" sz="2800" dirty="0"/>
          </a:p>
          <a:p>
            <a:endParaRPr lang="he-IL" sz="4000" dirty="0"/>
          </a:p>
        </p:txBody>
      </p:sp>
      <p:sp>
        <p:nvSpPr>
          <p:cNvPr id="5" name="Arrow: Down 4">
            <a:extLst>
              <a:ext uri="{FF2B5EF4-FFF2-40B4-BE49-F238E27FC236}">
                <a16:creationId xmlns:a16="http://schemas.microsoft.com/office/drawing/2014/main" id="{3057BC14-CD88-456B-BEAF-ADE805BF85CD}"/>
              </a:ext>
            </a:extLst>
          </p:cNvPr>
          <p:cNvSpPr/>
          <p:nvPr/>
        </p:nvSpPr>
        <p:spPr>
          <a:xfrm>
            <a:off x="6057720" y="1934308"/>
            <a:ext cx="317241" cy="595694"/>
          </a:xfrm>
          <a:prstGeom prst="down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128845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292985" y="2499720"/>
            <a:ext cx="2716212" cy="4217603"/>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b="1" dirty="0"/>
              <a:t>angry</a:t>
            </a:r>
            <a:endParaRPr lang="en-US" sz="2800" b="1" i="1" dirty="0"/>
          </a:p>
          <a:p>
            <a:pPr marL="342900" indent="-342900" algn="l">
              <a:buFont typeface="Wingdings" panose="05000000000000000000" pitchFamily="2" charset="2"/>
              <a:buChar char="q"/>
            </a:pPr>
            <a:r>
              <a:rPr lang="en-US" sz="2800" dirty="0"/>
              <a:t>a lantern</a:t>
            </a:r>
          </a:p>
          <a:p>
            <a:pPr marL="342900" indent="-342900" algn="l">
              <a:buFont typeface="Wingdings" panose="05000000000000000000" pitchFamily="2" charset="2"/>
              <a:buChar char="q"/>
            </a:pPr>
            <a:r>
              <a:rPr lang="en-US" sz="2800" dirty="0"/>
              <a:t>a village</a:t>
            </a:r>
            <a:endParaRPr lang="he-IL" sz="2800"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algn="l"/>
            <a:endParaRPr lang="en-US" sz="2800" dirty="0"/>
          </a:p>
          <a:p>
            <a:endParaRPr lang="he-IL" sz="4000" dirty="0"/>
          </a:p>
        </p:txBody>
      </p:sp>
      <p:graphicFrame>
        <p:nvGraphicFramePr>
          <p:cNvPr id="5" name="Table 8">
            <a:extLst>
              <a:ext uri="{FF2B5EF4-FFF2-40B4-BE49-F238E27FC236}">
                <a16:creationId xmlns:a16="http://schemas.microsoft.com/office/drawing/2014/main" id="{123A3CDB-799B-463D-90E0-344B983EFEC5}"/>
              </a:ext>
            </a:extLst>
          </p:cNvPr>
          <p:cNvGraphicFramePr>
            <a:graphicFrameLocks noGrp="1"/>
          </p:cNvGraphicFramePr>
          <p:nvPr>
            <p:extLst/>
          </p:nvPr>
        </p:nvGraphicFramePr>
        <p:xfrm>
          <a:off x="574829" y="2530002"/>
          <a:ext cx="8128000" cy="344424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904075091"/>
                    </a:ext>
                  </a:extLst>
                </a:gridCol>
                <a:gridCol w="1625600">
                  <a:extLst>
                    <a:ext uri="{9D8B030D-6E8A-4147-A177-3AD203B41FA5}">
                      <a16:colId xmlns:a16="http://schemas.microsoft.com/office/drawing/2014/main" val="2678041312"/>
                    </a:ext>
                  </a:extLst>
                </a:gridCol>
                <a:gridCol w="1418890">
                  <a:extLst>
                    <a:ext uri="{9D8B030D-6E8A-4147-A177-3AD203B41FA5}">
                      <a16:colId xmlns:a16="http://schemas.microsoft.com/office/drawing/2014/main" val="1912582313"/>
                    </a:ext>
                  </a:extLst>
                </a:gridCol>
                <a:gridCol w="1832310">
                  <a:extLst>
                    <a:ext uri="{9D8B030D-6E8A-4147-A177-3AD203B41FA5}">
                      <a16:colId xmlns:a16="http://schemas.microsoft.com/office/drawing/2014/main" val="2136159178"/>
                    </a:ext>
                  </a:extLst>
                </a:gridCol>
                <a:gridCol w="1625600">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endParaRPr lang="he-IL" sz="2800" dirty="0">
                        <a:latin typeface="Comic Sans MS" panose="030F0702030302020204" pitchFamily="66" charset="0"/>
                      </a:endParaRPr>
                    </a:p>
                  </a:txBody>
                  <a:tcPr/>
                </a:tc>
                <a:tc>
                  <a:txBody>
                    <a:bodyPr/>
                    <a:lstStyle/>
                    <a:p>
                      <a:pPr rtl="1"/>
                      <a:r>
                        <a:rPr lang="en-US" sz="2800" b="1" dirty="0">
                          <a:latin typeface="Comic Sans MS" panose="030F0702030302020204" pitchFamily="66" charset="0"/>
                        </a:rPr>
                        <a:t>fall asleep</a:t>
                      </a:r>
                      <a:endParaRPr lang="he-IL" sz="2800" b="1"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Tree>
    <p:extLst>
      <p:ext uri="{BB962C8B-B14F-4D97-AF65-F5344CB8AC3E}">
        <p14:creationId xmlns:p14="http://schemas.microsoft.com/office/powerpoint/2010/main" val="1092386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6B734B-E233-1446-B952-D4371B0ED79F}"/>
              </a:ext>
            </a:extLst>
          </p:cNvPr>
          <p:cNvSpPr>
            <a:spLocks noGrp="1"/>
          </p:cNvSpPr>
          <p:nvPr>
            <p:ph type="body" sz="quarter" idx="11"/>
          </p:nvPr>
        </p:nvSpPr>
        <p:spPr/>
        <p:txBody>
          <a:bodyPr>
            <a:normAutofit lnSpcReduction="10000"/>
          </a:bodyPr>
          <a:lstStyle/>
          <a:p>
            <a:pPr algn="l" rtl="0"/>
            <a:r>
              <a:rPr lang="en-US" dirty="0"/>
              <a:t>   Can you…</a:t>
            </a:r>
            <a:endParaRPr lang="x-none" dirty="0"/>
          </a:p>
        </p:txBody>
      </p:sp>
      <p:sp>
        <p:nvSpPr>
          <p:cNvPr id="3" name="Text Placeholder 2">
            <a:extLst>
              <a:ext uri="{FF2B5EF4-FFF2-40B4-BE49-F238E27FC236}">
                <a16:creationId xmlns:a16="http://schemas.microsoft.com/office/drawing/2014/main" id="{E34CB9EE-1568-B241-9EF8-284BECC5395D}"/>
              </a:ext>
            </a:extLst>
          </p:cNvPr>
          <p:cNvSpPr>
            <a:spLocks noGrp="1"/>
          </p:cNvSpPr>
          <p:nvPr>
            <p:ph type="body" sz="quarter" idx="12"/>
          </p:nvPr>
        </p:nvSpPr>
        <p:spPr/>
        <p:txBody>
          <a:bodyPr/>
          <a:lstStyle/>
          <a:p>
            <a:pPr lvl="0" algn="l" rtl="0"/>
            <a:endParaRPr lang="he-IL" dirty="0"/>
          </a:p>
          <a:p>
            <a:pPr algn="l" rtl="0"/>
            <a:r>
              <a:rPr lang="en-US" dirty="0"/>
              <a:t>remember the new words?</a:t>
            </a:r>
          </a:p>
          <a:p>
            <a:pPr algn="l" rtl="0"/>
            <a:r>
              <a:rPr lang="en-US" dirty="0"/>
              <a:t>answer questions about Part 1 of the story?</a:t>
            </a:r>
          </a:p>
          <a:p>
            <a:pPr algn="l" rtl="0"/>
            <a:r>
              <a:rPr lang="en-US" dirty="0"/>
              <a:t>learn new words?</a:t>
            </a:r>
          </a:p>
          <a:p>
            <a:pPr algn="l" rtl="0"/>
            <a:r>
              <a:rPr lang="en-US" dirty="0"/>
              <a:t>understand Part 2 of the story?</a:t>
            </a:r>
            <a:endParaRPr lang="x-none" dirty="0"/>
          </a:p>
        </p:txBody>
      </p:sp>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3"/>
          <a:stretch>
            <a:fillRect/>
          </a:stretch>
        </p:blipFill>
        <p:spPr>
          <a:xfrm>
            <a:off x="-587241" y="4756403"/>
            <a:ext cx="1466030" cy="1474969"/>
          </a:xfrm>
          <a:prstGeom prst="rect">
            <a:avLst/>
          </a:prstGeom>
        </p:spPr>
      </p:pic>
      <p:grpSp>
        <p:nvGrpSpPr>
          <p:cNvPr id="8" name="Group 7">
            <a:extLst>
              <a:ext uri="{FF2B5EF4-FFF2-40B4-BE49-F238E27FC236}">
                <a16:creationId xmlns:a16="http://schemas.microsoft.com/office/drawing/2014/main" id="{9A59FBE2-8B38-9346-B739-6804ADF523CA}"/>
              </a:ext>
            </a:extLst>
          </p:cNvPr>
          <p:cNvGrpSpPr/>
          <p:nvPr/>
        </p:nvGrpSpPr>
        <p:grpSpPr>
          <a:xfrm flipH="1">
            <a:off x="10416619" y="6290751"/>
            <a:ext cx="1430425" cy="403293"/>
            <a:chOff x="358720" y="6187719"/>
            <a:chExt cx="1795869" cy="506326"/>
          </a:xfrm>
        </p:grpSpPr>
        <p:cxnSp>
          <p:nvCxnSpPr>
            <p:cNvPr id="10" name="Straight Connector 9">
              <a:extLst>
                <a:ext uri="{FF2B5EF4-FFF2-40B4-BE49-F238E27FC236}">
                  <a16:creationId xmlns:a16="http://schemas.microsoft.com/office/drawing/2014/main" id="{202F7F75-0BD8-C144-9C23-ECBEB87EFABB}"/>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204553-54A9-5F44-85B3-6FCC7AFC764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5B5FF51E-BC28-7447-A5A6-0213CCF30EBB}"/>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DA76B054-8ED3-2D43-B458-7713A0F0584D}"/>
              </a:ext>
            </a:extLst>
          </p:cNvPr>
          <p:cNvPicPr preferRelativeResize="0"/>
          <p:nvPr/>
        </p:nvPicPr>
        <p:blipFill rotWithShape="1">
          <a:blip r:embed="rId4">
            <a:alphaModFix/>
          </a:blip>
          <a:srcRect/>
          <a:stretch/>
        </p:blipFill>
        <p:spPr>
          <a:xfrm>
            <a:off x="9661308" y="44388"/>
            <a:ext cx="1017545" cy="1070700"/>
          </a:xfrm>
          <a:prstGeom prst="rect">
            <a:avLst/>
          </a:prstGeom>
          <a:noFill/>
          <a:ln>
            <a:noFill/>
          </a:ln>
        </p:spPr>
      </p:pic>
    </p:spTree>
    <p:extLst>
      <p:ext uri="{BB962C8B-B14F-4D97-AF65-F5344CB8AC3E}">
        <p14:creationId xmlns:p14="http://schemas.microsoft.com/office/powerpoint/2010/main" val="3492922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408E-2DAD-4813-A54C-A1841F34FFB6}"/>
              </a:ext>
            </a:extLst>
          </p:cNvPr>
          <p:cNvSpPr>
            <a:spLocks noGrp="1"/>
          </p:cNvSpPr>
          <p:nvPr>
            <p:ph type="title"/>
          </p:nvPr>
        </p:nvSpPr>
        <p:spPr/>
        <p:txBody>
          <a:bodyPr/>
          <a:lstStyle/>
          <a:p>
            <a:pPr algn="l" rtl="0"/>
            <a:r>
              <a:rPr lang="en-US" sz="4000" dirty="0"/>
              <a:t>angry</a:t>
            </a:r>
            <a:r>
              <a:rPr lang="en-US" sz="3600" dirty="0"/>
              <a:t/>
            </a:r>
            <a:br>
              <a:rPr lang="en-US" sz="3600" dirty="0"/>
            </a:br>
            <a:r>
              <a:rPr lang="en-US" dirty="0"/>
              <a:t/>
            </a:r>
            <a:br>
              <a:rPr lang="en-US" dirty="0"/>
            </a:br>
            <a:endParaRPr lang="he-IL" dirty="0"/>
          </a:p>
        </p:txBody>
      </p:sp>
      <p:sp>
        <p:nvSpPr>
          <p:cNvPr id="4" name="Text Placeholder 3">
            <a:extLst>
              <a:ext uri="{FF2B5EF4-FFF2-40B4-BE49-F238E27FC236}">
                <a16:creationId xmlns:a16="http://schemas.microsoft.com/office/drawing/2014/main" id="{3373E6EE-E9D6-4B66-8760-0FC986C88C4E}"/>
              </a:ext>
            </a:extLst>
          </p:cNvPr>
          <p:cNvSpPr>
            <a:spLocks noGrp="1"/>
          </p:cNvSpPr>
          <p:nvPr>
            <p:ph type="body" sz="quarter" idx="10"/>
          </p:nvPr>
        </p:nvSpPr>
        <p:spPr/>
        <p:txBody>
          <a:bodyPr>
            <a:normAutofit/>
          </a:bodyPr>
          <a:lstStyle/>
          <a:p>
            <a:pPr algn="r" rtl="1"/>
            <a:endParaRPr lang="en-US" dirty="0"/>
          </a:p>
          <a:p>
            <a:endParaRPr lang="he-IL" dirty="0"/>
          </a:p>
        </p:txBody>
      </p:sp>
      <p:pic>
        <p:nvPicPr>
          <p:cNvPr id="1026" name="Picture 2" descr="Angry, Comic, Comic Characters, Emotion">
            <a:extLst>
              <a:ext uri="{FF2B5EF4-FFF2-40B4-BE49-F238E27FC236}">
                <a16:creationId xmlns:a16="http://schemas.microsoft.com/office/drawing/2014/main" id="{E5B2F41D-D26E-4201-B055-B08B7EDEA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033" y="1679121"/>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1F3E95-2012-4658-A38E-AF9848777C7D}"/>
              </a:ext>
            </a:extLst>
          </p:cNvPr>
          <p:cNvSpPr txBox="1">
            <a:spLocks/>
          </p:cNvSpPr>
          <p:nvPr/>
        </p:nvSpPr>
        <p:spPr>
          <a:xfrm>
            <a:off x="6096001" y="1921565"/>
            <a:ext cx="5148262" cy="299605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2800" b="1" kern="1200">
                <a:solidFill>
                  <a:schemeClr val="tx1"/>
                </a:solidFill>
                <a:latin typeface="Calibri" panose="020F0502020204030204" pitchFamily="34" charset="0"/>
                <a:ea typeface="+mj-ea"/>
                <a:cs typeface="Calibri" panose="020F0502020204030204" pitchFamily="34" charset="0"/>
              </a:defRPr>
            </a:lvl1pPr>
          </a:lstStyle>
          <a:p>
            <a:pPr>
              <a:lnSpc>
                <a:spcPct val="170000"/>
              </a:lnSpc>
            </a:pPr>
            <a:r>
              <a:rPr lang="en-US" sz="4000" b="0" i="1" dirty="0">
                <a:latin typeface="Comic Sans MS" panose="030F0702030302020204" pitchFamily="66" charset="0"/>
              </a:rPr>
              <a:t>Be happy and don’t be angry.</a:t>
            </a:r>
            <a:endParaRPr lang="he-IL" sz="4000" b="0" i="1" dirty="0">
              <a:latin typeface="Comic Sans MS" panose="030F0702030302020204" pitchFamily="66" charset="0"/>
            </a:endParaRPr>
          </a:p>
          <a:p>
            <a:r>
              <a:rPr lang="en-US" sz="3600" dirty="0"/>
              <a:t/>
            </a:r>
            <a:br>
              <a:rPr lang="en-US" sz="3600" dirty="0"/>
            </a:br>
            <a:r>
              <a:rPr lang="en-US" dirty="0"/>
              <a:t/>
            </a:r>
            <a:br>
              <a:rPr lang="en-US" dirty="0"/>
            </a:br>
            <a:endParaRPr lang="he-IL" dirty="0"/>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A963E96D-B3B9-4618-B78B-113D5EDC9D8E}"/>
                  </a:ext>
                </a:extLst>
              </p14:cNvPr>
              <p14:cNvContentPartPr/>
              <p14:nvPr/>
            </p14:nvContentPartPr>
            <p14:xfrm>
              <a:off x="1137034" y="969767"/>
              <a:ext cx="5397480" cy="4103640"/>
            </p14:xfrm>
          </p:contentPart>
        </mc:Choice>
        <mc:Fallback xmlns="">
          <p:pic>
            <p:nvPicPr>
              <p:cNvPr id="3" name="Ink 2">
                <a:extLst>
                  <a:ext uri="{FF2B5EF4-FFF2-40B4-BE49-F238E27FC236}">
                    <a16:creationId xmlns:a16="http://schemas.microsoft.com/office/drawing/2014/main" id="{A963E96D-B3B9-4618-B78B-113D5EDC9D8E}"/>
                  </a:ext>
                </a:extLst>
              </p:cNvPr>
              <p:cNvPicPr/>
              <p:nvPr/>
            </p:nvPicPr>
            <p:blipFill>
              <a:blip r:embed="rId5"/>
              <a:stretch>
                <a:fillRect/>
              </a:stretch>
            </p:blipFill>
            <p:spPr>
              <a:xfrm>
                <a:off x="1074034" y="907127"/>
                <a:ext cx="5523120" cy="4229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35AB48B-D4A6-46B9-A174-DEDCDD6747CF}"/>
                  </a:ext>
                </a:extLst>
              </p14:cNvPr>
              <p14:cNvContentPartPr/>
              <p14:nvPr/>
            </p14:nvContentPartPr>
            <p14:xfrm>
              <a:off x="1245754" y="1137527"/>
              <a:ext cx="5583600" cy="3930120"/>
            </p14:xfrm>
          </p:contentPart>
        </mc:Choice>
        <mc:Fallback xmlns="">
          <p:pic>
            <p:nvPicPr>
              <p:cNvPr id="7" name="Ink 6">
                <a:extLst>
                  <a:ext uri="{FF2B5EF4-FFF2-40B4-BE49-F238E27FC236}">
                    <a16:creationId xmlns:a16="http://schemas.microsoft.com/office/drawing/2014/main" id="{835AB48B-D4A6-46B9-A174-DEDCDD6747CF}"/>
                  </a:ext>
                </a:extLst>
              </p:cNvPr>
              <p:cNvPicPr/>
              <p:nvPr/>
            </p:nvPicPr>
            <p:blipFill>
              <a:blip r:embed="rId7"/>
              <a:stretch>
                <a:fillRect/>
              </a:stretch>
            </p:blipFill>
            <p:spPr>
              <a:xfrm>
                <a:off x="1182754" y="1074887"/>
                <a:ext cx="5709240" cy="4055760"/>
              </a:xfrm>
              <a:prstGeom prst="rect">
                <a:avLst/>
              </a:prstGeom>
            </p:spPr>
          </p:pic>
        </mc:Fallback>
      </mc:AlternateContent>
    </p:spTree>
    <p:extLst>
      <p:ext uri="{BB962C8B-B14F-4D97-AF65-F5344CB8AC3E}">
        <p14:creationId xmlns:p14="http://schemas.microsoft.com/office/powerpoint/2010/main" val="1933261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1986531058"/>
              </p:ext>
            </p:extLst>
          </p:nvPr>
        </p:nvGraphicFramePr>
        <p:xfrm>
          <a:off x="339971" y="2575365"/>
          <a:ext cx="8526980" cy="3444240"/>
        </p:xfrm>
        <a:graphic>
          <a:graphicData uri="http://schemas.openxmlformats.org/drawingml/2006/table">
            <a:tbl>
              <a:tblPr rtl="1" firstRow="1" bandRow="1">
                <a:tableStyleId>{5C22544A-7EE6-4342-B048-85BDC9FD1C3A}</a:tableStyleId>
              </a:tblPr>
              <a:tblGrid>
                <a:gridCol w="1705396">
                  <a:extLst>
                    <a:ext uri="{9D8B030D-6E8A-4147-A177-3AD203B41FA5}">
                      <a16:colId xmlns:a16="http://schemas.microsoft.com/office/drawing/2014/main" val="2904075091"/>
                    </a:ext>
                  </a:extLst>
                </a:gridCol>
                <a:gridCol w="1705396">
                  <a:extLst>
                    <a:ext uri="{9D8B030D-6E8A-4147-A177-3AD203B41FA5}">
                      <a16:colId xmlns:a16="http://schemas.microsoft.com/office/drawing/2014/main" val="2678041312"/>
                    </a:ext>
                  </a:extLst>
                </a:gridCol>
                <a:gridCol w="1705396">
                  <a:extLst>
                    <a:ext uri="{9D8B030D-6E8A-4147-A177-3AD203B41FA5}">
                      <a16:colId xmlns:a16="http://schemas.microsoft.com/office/drawing/2014/main" val="1912582313"/>
                    </a:ext>
                  </a:extLst>
                </a:gridCol>
                <a:gridCol w="1705396">
                  <a:extLst>
                    <a:ext uri="{9D8B030D-6E8A-4147-A177-3AD203B41FA5}">
                      <a16:colId xmlns:a16="http://schemas.microsoft.com/office/drawing/2014/main" val="2136159178"/>
                    </a:ext>
                  </a:extLst>
                </a:gridCol>
                <a:gridCol w="1705396">
                  <a:extLst>
                    <a:ext uri="{9D8B030D-6E8A-4147-A177-3AD203B41FA5}">
                      <a16:colId xmlns:a16="http://schemas.microsoft.com/office/drawing/2014/main" val="1693260365"/>
                    </a:ext>
                  </a:extLst>
                </a:gridCol>
              </a:tblGrid>
              <a:tr h="923918">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923918">
                <a:tc>
                  <a:txBody>
                    <a:bodyPr/>
                    <a:lstStyle/>
                    <a:p>
                      <a:pPr rtl="1"/>
                      <a:r>
                        <a:rPr lang="en-US" sz="2800" b="1" dirty="0">
                          <a:latin typeface="Comic Sans MS" panose="030F0702030302020204" pitchFamily="66" charset="0"/>
                        </a:rPr>
                        <a:t>angry</a:t>
                      </a:r>
                      <a:endParaRPr lang="he-IL" sz="2800" b="1"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513288">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513288">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513288">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255328" y="2310871"/>
            <a:ext cx="2716212" cy="4183714"/>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dirty="0"/>
              <a:t>a lantern</a:t>
            </a:r>
          </a:p>
          <a:p>
            <a:pPr marL="342900" indent="-342900" algn="l">
              <a:buFont typeface="Wingdings" panose="05000000000000000000" pitchFamily="2" charset="2"/>
              <a:buChar char="q"/>
            </a:pPr>
            <a:r>
              <a:rPr lang="en-US" sz="2800" dirty="0"/>
              <a:t>a village</a:t>
            </a:r>
            <a:endParaRPr lang="he-IL" sz="2800"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algn="l"/>
            <a:endParaRPr lang="en-US" sz="2800" dirty="0"/>
          </a:p>
          <a:p>
            <a:endParaRPr lang="he-IL" sz="4000" dirty="0"/>
          </a:p>
        </p:txBody>
      </p:sp>
      <p:sp>
        <p:nvSpPr>
          <p:cNvPr id="5" name="Arrow: Down 4">
            <a:extLst>
              <a:ext uri="{FF2B5EF4-FFF2-40B4-BE49-F238E27FC236}">
                <a16:creationId xmlns:a16="http://schemas.microsoft.com/office/drawing/2014/main" id="{7D45E223-CC64-4DAA-AC57-D1F2A8F2F114}"/>
              </a:ext>
            </a:extLst>
          </p:cNvPr>
          <p:cNvSpPr/>
          <p:nvPr/>
        </p:nvSpPr>
        <p:spPr>
          <a:xfrm>
            <a:off x="7977674" y="1648792"/>
            <a:ext cx="317241" cy="930164"/>
          </a:xfrm>
          <a:prstGeom prst="down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4151246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255328" y="2310871"/>
            <a:ext cx="2716212" cy="4359560"/>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b="1" dirty="0"/>
              <a:t>a lantern</a:t>
            </a:r>
          </a:p>
          <a:p>
            <a:pPr marL="342900" indent="-342900" algn="l">
              <a:buFont typeface="Wingdings" panose="05000000000000000000" pitchFamily="2" charset="2"/>
              <a:buChar char="q"/>
            </a:pPr>
            <a:r>
              <a:rPr lang="en-US" sz="2800" dirty="0"/>
              <a:t>a village</a:t>
            </a:r>
            <a:endParaRPr lang="he-IL" sz="2800"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algn="l"/>
            <a:endParaRPr lang="en-US" sz="2800" dirty="0"/>
          </a:p>
          <a:p>
            <a:endParaRPr lang="he-IL" sz="4000" dirty="0"/>
          </a:p>
        </p:txBody>
      </p:sp>
      <p:graphicFrame>
        <p:nvGraphicFramePr>
          <p:cNvPr id="5"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1723620905"/>
              </p:ext>
            </p:extLst>
          </p:nvPr>
        </p:nvGraphicFramePr>
        <p:xfrm>
          <a:off x="339971" y="2575365"/>
          <a:ext cx="8526980" cy="3444240"/>
        </p:xfrm>
        <a:graphic>
          <a:graphicData uri="http://schemas.openxmlformats.org/drawingml/2006/table">
            <a:tbl>
              <a:tblPr rtl="1" firstRow="1" bandRow="1">
                <a:tableStyleId>{5C22544A-7EE6-4342-B048-85BDC9FD1C3A}</a:tableStyleId>
              </a:tblPr>
              <a:tblGrid>
                <a:gridCol w="1705396">
                  <a:extLst>
                    <a:ext uri="{9D8B030D-6E8A-4147-A177-3AD203B41FA5}">
                      <a16:colId xmlns:a16="http://schemas.microsoft.com/office/drawing/2014/main" val="2904075091"/>
                    </a:ext>
                  </a:extLst>
                </a:gridCol>
                <a:gridCol w="1705396">
                  <a:extLst>
                    <a:ext uri="{9D8B030D-6E8A-4147-A177-3AD203B41FA5}">
                      <a16:colId xmlns:a16="http://schemas.microsoft.com/office/drawing/2014/main" val="2678041312"/>
                    </a:ext>
                  </a:extLst>
                </a:gridCol>
                <a:gridCol w="1705396">
                  <a:extLst>
                    <a:ext uri="{9D8B030D-6E8A-4147-A177-3AD203B41FA5}">
                      <a16:colId xmlns:a16="http://schemas.microsoft.com/office/drawing/2014/main" val="1912582313"/>
                    </a:ext>
                  </a:extLst>
                </a:gridCol>
                <a:gridCol w="1705396">
                  <a:extLst>
                    <a:ext uri="{9D8B030D-6E8A-4147-A177-3AD203B41FA5}">
                      <a16:colId xmlns:a16="http://schemas.microsoft.com/office/drawing/2014/main" val="2136159178"/>
                    </a:ext>
                  </a:extLst>
                </a:gridCol>
                <a:gridCol w="1705396">
                  <a:extLst>
                    <a:ext uri="{9D8B030D-6E8A-4147-A177-3AD203B41FA5}">
                      <a16:colId xmlns:a16="http://schemas.microsoft.com/office/drawing/2014/main" val="1693260365"/>
                    </a:ext>
                  </a:extLst>
                </a:gridCol>
              </a:tblGrid>
              <a:tr h="923918">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923918">
                <a:tc>
                  <a:txBody>
                    <a:bodyPr/>
                    <a:lstStyle/>
                    <a:p>
                      <a:pPr rtl="1"/>
                      <a:r>
                        <a:rPr lang="en-US" sz="2800" b="1" dirty="0">
                          <a:latin typeface="Comic Sans MS" panose="030F0702030302020204" pitchFamily="66" charset="0"/>
                        </a:rPr>
                        <a:t>angry</a:t>
                      </a:r>
                      <a:endParaRPr lang="he-IL" sz="2800" b="1"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513288">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513288">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513288">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Tree>
    <p:extLst>
      <p:ext uri="{BB962C8B-B14F-4D97-AF65-F5344CB8AC3E}">
        <p14:creationId xmlns:p14="http://schemas.microsoft.com/office/powerpoint/2010/main" val="38308209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bject, lit, room, light&#10;&#10;Description automatically generated">
            <a:extLst>
              <a:ext uri="{FF2B5EF4-FFF2-40B4-BE49-F238E27FC236}">
                <a16:creationId xmlns:a16="http://schemas.microsoft.com/office/drawing/2014/main" id="{0A4CF9CE-65E6-4D2E-AB23-7910BB09EBD0}"/>
              </a:ext>
            </a:extLst>
          </p:cNvPr>
          <p:cNvPicPr>
            <a:picLocks noChangeAspect="1"/>
          </p:cNvPicPr>
          <p:nvPr/>
        </p:nvPicPr>
        <p:blipFill rotWithShape="1">
          <a:blip r:embed="rId3"/>
          <a:srcRect t="1463"/>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6" name="Title 5">
            <a:extLst>
              <a:ext uri="{FF2B5EF4-FFF2-40B4-BE49-F238E27FC236}">
                <a16:creationId xmlns:a16="http://schemas.microsoft.com/office/drawing/2014/main" id="{92A79838-37DB-443C-AD17-E43F17450D61}"/>
              </a:ext>
            </a:extLst>
          </p:cNvPr>
          <p:cNvSpPr>
            <a:spLocks noGrp="1"/>
          </p:cNvSpPr>
          <p:nvPr>
            <p:ph type="title"/>
          </p:nvPr>
        </p:nvSpPr>
        <p:spPr/>
        <p:txBody>
          <a:bodyPr>
            <a:normAutofit/>
          </a:bodyPr>
          <a:lstStyle/>
          <a:p>
            <a:pPr algn="l" rtl="0"/>
            <a:r>
              <a:rPr lang="en-US" sz="4000" dirty="0"/>
              <a:t>a lantern</a:t>
            </a:r>
            <a:endParaRPr lang="he-IL" sz="4000" dirty="0"/>
          </a:p>
        </p:txBody>
      </p:sp>
      <p:sp>
        <p:nvSpPr>
          <p:cNvPr id="7" name="Picture Placeholder 6">
            <a:extLst>
              <a:ext uri="{FF2B5EF4-FFF2-40B4-BE49-F238E27FC236}">
                <a16:creationId xmlns:a16="http://schemas.microsoft.com/office/drawing/2014/main" id="{873B86CE-A729-4493-B97A-93C3A6C8536E}"/>
              </a:ext>
            </a:extLst>
          </p:cNvPr>
          <p:cNvSpPr>
            <a:spLocks noGrp="1"/>
          </p:cNvSpPr>
          <p:nvPr>
            <p:ph type="pic" idx="1"/>
          </p:nvPr>
        </p:nvSpPr>
        <p:spPr>
          <a:xfrm>
            <a:off x="782508" y="1063625"/>
            <a:ext cx="6172200" cy="4873625"/>
          </a:xfrm>
        </p:spPr>
      </p:sp>
      <p:sp>
        <p:nvSpPr>
          <p:cNvPr id="8" name="Text Placeholder 7">
            <a:extLst>
              <a:ext uri="{FF2B5EF4-FFF2-40B4-BE49-F238E27FC236}">
                <a16:creationId xmlns:a16="http://schemas.microsoft.com/office/drawing/2014/main" id="{185B6A34-8FDE-4015-9953-E1813F0D5D2A}"/>
              </a:ext>
            </a:extLst>
          </p:cNvPr>
          <p:cNvSpPr>
            <a:spLocks noGrp="1"/>
          </p:cNvSpPr>
          <p:nvPr>
            <p:ph type="body" sz="quarter" idx="10"/>
          </p:nvPr>
        </p:nvSpPr>
        <p:spPr/>
        <p:txBody>
          <a:bodyPr>
            <a:normAutofit/>
          </a:bodyPr>
          <a:lstStyle/>
          <a:p>
            <a:pPr algn="l"/>
            <a:r>
              <a:rPr lang="en-US" sz="3200" dirty="0"/>
              <a:t>Rabbi </a:t>
            </a:r>
            <a:r>
              <a:rPr lang="en-US" sz="3200" dirty="0" err="1"/>
              <a:t>Akiva</a:t>
            </a:r>
            <a:r>
              <a:rPr lang="en-US" sz="3200" dirty="0"/>
              <a:t> uses the lantern for light.</a:t>
            </a:r>
            <a:endParaRPr lang="he-IL" sz="3200" dirty="0"/>
          </a:p>
        </p:txBody>
      </p:sp>
    </p:spTree>
    <p:extLst>
      <p:ext uri="{BB962C8B-B14F-4D97-AF65-F5344CB8AC3E}">
        <p14:creationId xmlns:p14="http://schemas.microsoft.com/office/powerpoint/2010/main" val="8347422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1628794639"/>
              </p:ext>
            </p:extLst>
          </p:nvPr>
        </p:nvGraphicFramePr>
        <p:xfrm>
          <a:off x="539659" y="2537486"/>
          <a:ext cx="8128000" cy="344424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904075091"/>
                    </a:ext>
                  </a:extLst>
                </a:gridCol>
                <a:gridCol w="1625600">
                  <a:extLst>
                    <a:ext uri="{9D8B030D-6E8A-4147-A177-3AD203B41FA5}">
                      <a16:colId xmlns:a16="http://schemas.microsoft.com/office/drawing/2014/main" val="2678041312"/>
                    </a:ext>
                  </a:extLst>
                </a:gridCol>
                <a:gridCol w="1625600">
                  <a:extLst>
                    <a:ext uri="{9D8B030D-6E8A-4147-A177-3AD203B41FA5}">
                      <a16:colId xmlns:a16="http://schemas.microsoft.com/office/drawing/2014/main" val="1912582313"/>
                    </a:ext>
                  </a:extLst>
                </a:gridCol>
                <a:gridCol w="1625600">
                  <a:extLst>
                    <a:ext uri="{9D8B030D-6E8A-4147-A177-3AD203B41FA5}">
                      <a16:colId xmlns:a16="http://schemas.microsoft.com/office/drawing/2014/main" val="2136159178"/>
                    </a:ext>
                  </a:extLst>
                </a:gridCol>
                <a:gridCol w="1625600">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r>
                        <a:rPr lang="en-US" sz="2800" dirty="0">
                          <a:latin typeface="Comic Sans MS" panose="030F0702030302020204" pitchFamily="66" charset="0"/>
                        </a:rPr>
                        <a:t>angry</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r>
                        <a:rPr lang="en-US" sz="2800" b="1" dirty="0">
                          <a:latin typeface="Comic Sans MS" panose="030F0702030302020204" pitchFamily="66" charset="0"/>
                        </a:rPr>
                        <a:t>a lantern</a:t>
                      </a:r>
                      <a:endParaRPr lang="he-IL" sz="2800" b="1"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176361" y="2329531"/>
            <a:ext cx="2716212" cy="4282284"/>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strike="sngStrike" dirty="0"/>
              <a:t>a lantern</a:t>
            </a:r>
          </a:p>
          <a:p>
            <a:pPr marL="342900" indent="-342900" algn="l">
              <a:buFont typeface="Wingdings" panose="05000000000000000000" pitchFamily="2" charset="2"/>
              <a:buChar char="q"/>
            </a:pPr>
            <a:r>
              <a:rPr lang="en-US" sz="2800" dirty="0"/>
              <a:t>a village</a:t>
            </a:r>
            <a:endParaRPr lang="he-IL" sz="2800"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algn="l"/>
            <a:endParaRPr lang="en-US" sz="2800" dirty="0"/>
          </a:p>
          <a:p>
            <a:endParaRPr lang="he-IL" sz="4000" dirty="0"/>
          </a:p>
        </p:txBody>
      </p:sp>
      <p:sp>
        <p:nvSpPr>
          <p:cNvPr id="5" name="Arrow: Down 4">
            <a:extLst>
              <a:ext uri="{FF2B5EF4-FFF2-40B4-BE49-F238E27FC236}">
                <a16:creationId xmlns:a16="http://schemas.microsoft.com/office/drawing/2014/main" id="{146CE074-EAB1-41A1-90B2-C13D7EE63BF9}"/>
              </a:ext>
            </a:extLst>
          </p:cNvPr>
          <p:cNvSpPr/>
          <p:nvPr/>
        </p:nvSpPr>
        <p:spPr>
          <a:xfrm>
            <a:off x="4502935" y="1399367"/>
            <a:ext cx="317241" cy="930164"/>
          </a:xfrm>
          <a:prstGeom prst="down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464186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176361" y="2329531"/>
            <a:ext cx="2716212" cy="4305731"/>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strike="sngStrike" dirty="0"/>
              <a:t>a lantern</a:t>
            </a:r>
          </a:p>
          <a:p>
            <a:pPr marL="342900" indent="-342900" algn="l">
              <a:buFont typeface="Wingdings" panose="05000000000000000000" pitchFamily="2" charset="2"/>
              <a:buChar char="q"/>
            </a:pPr>
            <a:r>
              <a:rPr lang="en-US" b="1" dirty="0"/>
              <a:t>a village</a:t>
            </a:r>
            <a:endParaRPr lang="he-IL" b="1"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algn="l"/>
            <a:endParaRPr lang="en-US" sz="2800" dirty="0"/>
          </a:p>
          <a:p>
            <a:endParaRPr lang="he-IL" sz="4000" dirty="0"/>
          </a:p>
        </p:txBody>
      </p:sp>
      <p:graphicFrame>
        <p:nvGraphicFramePr>
          <p:cNvPr id="5"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609788932"/>
              </p:ext>
            </p:extLst>
          </p:nvPr>
        </p:nvGraphicFramePr>
        <p:xfrm>
          <a:off x="539659" y="2537486"/>
          <a:ext cx="8128000" cy="344424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904075091"/>
                    </a:ext>
                  </a:extLst>
                </a:gridCol>
                <a:gridCol w="1625600">
                  <a:extLst>
                    <a:ext uri="{9D8B030D-6E8A-4147-A177-3AD203B41FA5}">
                      <a16:colId xmlns:a16="http://schemas.microsoft.com/office/drawing/2014/main" val="2678041312"/>
                    </a:ext>
                  </a:extLst>
                </a:gridCol>
                <a:gridCol w="1625600">
                  <a:extLst>
                    <a:ext uri="{9D8B030D-6E8A-4147-A177-3AD203B41FA5}">
                      <a16:colId xmlns:a16="http://schemas.microsoft.com/office/drawing/2014/main" val="1912582313"/>
                    </a:ext>
                  </a:extLst>
                </a:gridCol>
                <a:gridCol w="1625600">
                  <a:extLst>
                    <a:ext uri="{9D8B030D-6E8A-4147-A177-3AD203B41FA5}">
                      <a16:colId xmlns:a16="http://schemas.microsoft.com/office/drawing/2014/main" val="2136159178"/>
                    </a:ext>
                  </a:extLst>
                </a:gridCol>
                <a:gridCol w="1625600">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r>
                        <a:rPr lang="en-US" sz="2800" dirty="0">
                          <a:latin typeface="Comic Sans MS" panose="030F0702030302020204" pitchFamily="66" charset="0"/>
                        </a:rPr>
                        <a:t>angry</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r>
                        <a:rPr lang="en-US" sz="2800" b="1" dirty="0">
                          <a:latin typeface="Comic Sans MS" panose="030F0702030302020204" pitchFamily="66" charset="0"/>
                        </a:rPr>
                        <a:t>a lantern</a:t>
                      </a:r>
                      <a:endParaRPr lang="he-IL" sz="2800" b="1"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Tree>
    <p:extLst>
      <p:ext uri="{BB962C8B-B14F-4D97-AF65-F5344CB8AC3E}">
        <p14:creationId xmlns:p14="http://schemas.microsoft.com/office/powerpoint/2010/main" val="2053417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811DD-0141-4533-8379-BACFCEF015C3}"/>
              </a:ext>
            </a:extLst>
          </p:cNvPr>
          <p:cNvSpPr>
            <a:spLocks noGrp="1"/>
          </p:cNvSpPr>
          <p:nvPr>
            <p:ph type="title"/>
          </p:nvPr>
        </p:nvSpPr>
        <p:spPr/>
        <p:txBody>
          <a:bodyPr>
            <a:normAutofit/>
          </a:bodyPr>
          <a:lstStyle/>
          <a:p>
            <a:pPr algn="l" rtl="0"/>
            <a:r>
              <a:rPr lang="en-US" sz="4000" dirty="0"/>
              <a:t>a village</a:t>
            </a:r>
            <a:endParaRPr lang="he-IL" sz="4000" dirty="0"/>
          </a:p>
        </p:txBody>
      </p:sp>
      <p:sp>
        <p:nvSpPr>
          <p:cNvPr id="4" name="Text Placeholder 3">
            <a:extLst>
              <a:ext uri="{FF2B5EF4-FFF2-40B4-BE49-F238E27FC236}">
                <a16:creationId xmlns:a16="http://schemas.microsoft.com/office/drawing/2014/main" id="{4AD6EFA1-969D-4FAD-9ECD-1D7A4C34EC23}"/>
              </a:ext>
            </a:extLst>
          </p:cNvPr>
          <p:cNvSpPr>
            <a:spLocks noGrp="1"/>
          </p:cNvSpPr>
          <p:nvPr>
            <p:ph type="body" sz="quarter" idx="10"/>
          </p:nvPr>
        </p:nvSpPr>
        <p:spPr/>
        <p:txBody>
          <a:bodyPr>
            <a:normAutofit/>
          </a:bodyPr>
          <a:lstStyle/>
          <a:p>
            <a:pPr algn="r" rtl="1"/>
            <a:endParaRPr lang="en-US" sz="2800" dirty="0"/>
          </a:p>
          <a:p>
            <a:pPr algn="l" rtl="0"/>
            <a:r>
              <a:rPr lang="en-US" sz="2800" dirty="0">
                <a:latin typeface="Comic Sans MS" panose="030F0702030302020204" pitchFamily="66" charset="0"/>
              </a:rPr>
              <a:t>Rabbi </a:t>
            </a:r>
            <a:r>
              <a:rPr lang="en-US" sz="2800" dirty="0" err="1">
                <a:latin typeface="Comic Sans MS" panose="030F0702030302020204" pitchFamily="66" charset="0"/>
              </a:rPr>
              <a:t>Akiva</a:t>
            </a:r>
            <a:r>
              <a:rPr lang="en-US" sz="2800" dirty="0">
                <a:latin typeface="Comic Sans MS" panose="030F0702030302020204" pitchFamily="66" charset="0"/>
              </a:rPr>
              <a:t> goes to a village to find a place to sleep.</a:t>
            </a:r>
            <a:endParaRPr lang="he-IL" sz="2800" dirty="0">
              <a:latin typeface="Comic Sans MS" panose="030F0702030302020204" pitchFamily="66" charset="0"/>
            </a:endParaRPr>
          </a:p>
          <a:p>
            <a:pPr algn="l" rtl="0"/>
            <a:endParaRPr lang="en-US" sz="2800" i="1" dirty="0"/>
          </a:p>
          <a:p>
            <a:pPr algn="l" rtl="0"/>
            <a:endParaRPr lang="en-US" sz="2800" i="1" dirty="0"/>
          </a:p>
        </p:txBody>
      </p:sp>
      <p:sp>
        <p:nvSpPr>
          <p:cNvPr id="5" name="Picture Placeholder 4">
            <a:extLst>
              <a:ext uri="{FF2B5EF4-FFF2-40B4-BE49-F238E27FC236}">
                <a16:creationId xmlns:a16="http://schemas.microsoft.com/office/drawing/2014/main" id="{F8E94A19-F36E-4F6A-894D-4741DA35A8BB}"/>
              </a:ext>
            </a:extLst>
          </p:cNvPr>
          <p:cNvSpPr>
            <a:spLocks noGrp="1"/>
          </p:cNvSpPr>
          <p:nvPr>
            <p:ph type="pic" idx="1"/>
          </p:nvPr>
        </p:nvSpPr>
        <p:spPr/>
      </p:sp>
      <p:pic>
        <p:nvPicPr>
          <p:cNvPr id="7" name="Content Placeholder 16" descr="A picture containing rug&#10;&#10;Description automatically generated">
            <a:extLst>
              <a:ext uri="{FF2B5EF4-FFF2-40B4-BE49-F238E27FC236}">
                <a16:creationId xmlns:a16="http://schemas.microsoft.com/office/drawing/2014/main" id="{B941A11A-9EEC-4E46-83A2-097A44D82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73" y="1257300"/>
            <a:ext cx="6259510" cy="4211328"/>
          </a:xfrm>
          <a:prstGeom prst="rect">
            <a:avLst/>
          </a:prstGeom>
        </p:spPr>
      </p:pic>
    </p:spTree>
    <p:extLst>
      <p:ext uri="{BB962C8B-B14F-4D97-AF65-F5344CB8AC3E}">
        <p14:creationId xmlns:p14="http://schemas.microsoft.com/office/powerpoint/2010/main" val="2256009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2213428859"/>
              </p:ext>
            </p:extLst>
          </p:nvPr>
        </p:nvGraphicFramePr>
        <p:xfrm>
          <a:off x="598273" y="2539047"/>
          <a:ext cx="8128000" cy="344424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904075091"/>
                    </a:ext>
                  </a:extLst>
                </a:gridCol>
                <a:gridCol w="1625600">
                  <a:extLst>
                    <a:ext uri="{9D8B030D-6E8A-4147-A177-3AD203B41FA5}">
                      <a16:colId xmlns:a16="http://schemas.microsoft.com/office/drawing/2014/main" val="2678041312"/>
                    </a:ext>
                  </a:extLst>
                </a:gridCol>
                <a:gridCol w="1625600">
                  <a:extLst>
                    <a:ext uri="{9D8B030D-6E8A-4147-A177-3AD203B41FA5}">
                      <a16:colId xmlns:a16="http://schemas.microsoft.com/office/drawing/2014/main" val="1912582313"/>
                    </a:ext>
                  </a:extLst>
                </a:gridCol>
                <a:gridCol w="1625600">
                  <a:extLst>
                    <a:ext uri="{9D8B030D-6E8A-4147-A177-3AD203B41FA5}">
                      <a16:colId xmlns:a16="http://schemas.microsoft.com/office/drawing/2014/main" val="2136159178"/>
                    </a:ext>
                  </a:extLst>
                </a:gridCol>
                <a:gridCol w="1625600">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r>
                        <a:rPr lang="en-US" sz="2800" dirty="0">
                          <a:latin typeface="Comic Sans MS" panose="030F0702030302020204" pitchFamily="66" charset="0"/>
                        </a:rPr>
                        <a:t>angry</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lantern</a:t>
                      </a:r>
                      <a:endParaRPr lang="he-IL" sz="2800" dirty="0">
                        <a:latin typeface="Comic Sans MS" panose="030F0702030302020204" pitchFamily="66" charset="0"/>
                      </a:endParaRPr>
                    </a:p>
                  </a:txBody>
                  <a:tcPr/>
                </a:tc>
                <a:tc>
                  <a:txBody>
                    <a:bodyPr/>
                    <a:lstStyle/>
                    <a:p>
                      <a:pPr rtl="1"/>
                      <a:r>
                        <a:rPr lang="en-US" sz="2800" b="1" dirty="0">
                          <a:latin typeface="Comic Sans MS" panose="030F0702030302020204" pitchFamily="66" charset="0"/>
                        </a:rPr>
                        <a:t>a village</a:t>
                      </a:r>
                      <a:endParaRPr lang="he-IL" sz="2800" b="1"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214912" y="2331092"/>
            <a:ext cx="2716212" cy="4269000"/>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strike="sngStrike" dirty="0"/>
              <a:t>a lantern</a:t>
            </a:r>
          </a:p>
          <a:p>
            <a:pPr marL="342900" indent="-342900" algn="l">
              <a:buFont typeface="Wingdings" panose="05000000000000000000" pitchFamily="2" charset="2"/>
              <a:buChar char="q"/>
            </a:pPr>
            <a:r>
              <a:rPr lang="en-US" sz="2800" strike="sngStrike" dirty="0"/>
              <a:t>a village</a:t>
            </a:r>
            <a:endParaRPr lang="he-IL" sz="2800" strike="sngStrike" dirty="0"/>
          </a:p>
          <a:p>
            <a:pPr marL="342900" indent="-342900" algn="l">
              <a:buFont typeface="Wingdings" panose="05000000000000000000" pitchFamily="2" charset="2"/>
              <a:buChar char="q"/>
            </a:pPr>
            <a:r>
              <a:rPr lang="en-US" sz="2800"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algn="l"/>
            <a:endParaRPr lang="en-US" sz="2800" dirty="0"/>
          </a:p>
          <a:p>
            <a:endParaRPr lang="he-IL" sz="4000" dirty="0"/>
          </a:p>
        </p:txBody>
      </p:sp>
      <p:sp>
        <p:nvSpPr>
          <p:cNvPr id="5" name="Arrow: Down 4">
            <a:extLst>
              <a:ext uri="{FF2B5EF4-FFF2-40B4-BE49-F238E27FC236}">
                <a16:creationId xmlns:a16="http://schemas.microsoft.com/office/drawing/2014/main" id="{AF8E73D9-2EDC-4B34-A2C6-23930FFEDD3F}"/>
              </a:ext>
            </a:extLst>
          </p:cNvPr>
          <p:cNvSpPr/>
          <p:nvPr/>
        </p:nvSpPr>
        <p:spPr>
          <a:xfrm>
            <a:off x="2845549" y="1475899"/>
            <a:ext cx="317241" cy="930164"/>
          </a:xfrm>
          <a:prstGeom prst="down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1843898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214912" y="2436600"/>
            <a:ext cx="2716212" cy="4233831"/>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strike="sngStrike" dirty="0"/>
              <a:t>a lantern</a:t>
            </a:r>
          </a:p>
          <a:p>
            <a:pPr marL="342900" indent="-342900" algn="l">
              <a:buFont typeface="Wingdings" panose="05000000000000000000" pitchFamily="2" charset="2"/>
              <a:buChar char="q"/>
            </a:pPr>
            <a:r>
              <a:rPr lang="en-US" sz="2800" strike="sngStrike" dirty="0"/>
              <a:t>a village</a:t>
            </a:r>
            <a:endParaRPr lang="he-IL" sz="2800" strike="sngStrike" dirty="0"/>
          </a:p>
          <a:p>
            <a:pPr marL="342900" indent="-342900" algn="l">
              <a:buFont typeface="Wingdings" panose="05000000000000000000" pitchFamily="2" charset="2"/>
              <a:buChar char="q"/>
            </a:pPr>
            <a:r>
              <a:rPr lang="en-US" b="1"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algn="l"/>
            <a:endParaRPr lang="en-US" sz="2800" dirty="0"/>
          </a:p>
          <a:p>
            <a:endParaRPr lang="he-IL" sz="4000" dirty="0"/>
          </a:p>
        </p:txBody>
      </p:sp>
      <p:graphicFrame>
        <p:nvGraphicFramePr>
          <p:cNvPr id="5"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4245207846"/>
              </p:ext>
            </p:extLst>
          </p:nvPr>
        </p:nvGraphicFramePr>
        <p:xfrm>
          <a:off x="598273" y="2539047"/>
          <a:ext cx="8128000" cy="344424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904075091"/>
                    </a:ext>
                  </a:extLst>
                </a:gridCol>
                <a:gridCol w="1625600">
                  <a:extLst>
                    <a:ext uri="{9D8B030D-6E8A-4147-A177-3AD203B41FA5}">
                      <a16:colId xmlns:a16="http://schemas.microsoft.com/office/drawing/2014/main" val="2678041312"/>
                    </a:ext>
                  </a:extLst>
                </a:gridCol>
                <a:gridCol w="1625600">
                  <a:extLst>
                    <a:ext uri="{9D8B030D-6E8A-4147-A177-3AD203B41FA5}">
                      <a16:colId xmlns:a16="http://schemas.microsoft.com/office/drawing/2014/main" val="1912582313"/>
                    </a:ext>
                  </a:extLst>
                </a:gridCol>
                <a:gridCol w="1625600">
                  <a:extLst>
                    <a:ext uri="{9D8B030D-6E8A-4147-A177-3AD203B41FA5}">
                      <a16:colId xmlns:a16="http://schemas.microsoft.com/office/drawing/2014/main" val="2136159178"/>
                    </a:ext>
                  </a:extLst>
                </a:gridCol>
                <a:gridCol w="1625600">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r>
                        <a:rPr lang="en-US" sz="2800" dirty="0">
                          <a:latin typeface="Comic Sans MS" panose="030F0702030302020204" pitchFamily="66" charset="0"/>
                        </a:rPr>
                        <a:t>angry</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lantern</a:t>
                      </a:r>
                      <a:endParaRPr lang="he-IL" sz="2800" dirty="0">
                        <a:latin typeface="Comic Sans MS" panose="030F0702030302020204" pitchFamily="66" charset="0"/>
                      </a:endParaRPr>
                    </a:p>
                  </a:txBody>
                  <a:tcPr/>
                </a:tc>
                <a:tc>
                  <a:txBody>
                    <a:bodyPr/>
                    <a:lstStyle/>
                    <a:p>
                      <a:pPr rtl="1"/>
                      <a:r>
                        <a:rPr lang="en-US" sz="2800" b="1" dirty="0">
                          <a:latin typeface="Comic Sans MS" panose="030F0702030302020204" pitchFamily="66" charset="0"/>
                        </a:rPr>
                        <a:t>a village</a:t>
                      </a:r>
                      <a:endParaRPr lang="he-IL" sz="2800" b="1"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Tree>
    <p:extLst>
      <p:ext uri="{BB962C8B-B14F-4D97-AF65-F5344CB8AC3E}">
        <p14:creationId xmlns:p14="http://schemas.microsoft.com/office/powerpoint/2010/main" val="940218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D08F2-CD18-491A-8BB1-B2BD6F05C0F0}"/>
              </a:ext>
            </a:extLst>
          </p:cNvPr>
          <p:cNvSpPr>
            <a:spLocks noGrp="1"/>
          </p:cNvSpPr>
          <p:nvPr>
            <p:ph type="title"/>
          </p:nvPr>
        </p:nvSpPr>
        <p:spPr/>
        <p:txBody>
          <a:bodyPr>
            <a:normAutofit/>
          </a:bodyPr>
          <a:lstStyle/>
          <a:p>
            <a:pPr algn="l" rtl="0"/>
            <a:r>
              <a:rPr lang="en-US" sz="4000" dirty="0"/>
              <a:t>lie down</a:t>
            </a:r>
            <a:endParaRPr lang="he-IL" sz="4000" dirty="0"/>
          </a:p>
        </p:txBody>
      </p:sp>
      <p:pic>
        <p:nvPicPr>
          <p:cNvPr id="6" name="Picture Placeholder 5" descr="A drawing of a person&#10;&#10;Description automatically generated">
            <a:extLst>
              <a:ext uri="{FF2B5EF4-FFF2-40B4-BE49-F238E27FC236}">
                <a16:creationId xmlns:a16="http://schemas.microsoft.com/office/drawing/2014/main" id="{42DB7FF5-F4F2-4AE1-9600-5C8F54260EE6}"/>
              </a:ext>
            </a:extLst>
          </p:cNvPr>
          <p:cNvPicPr>
            <a:picLocks noGrp="1" noChangeAspect="1"/>
          </p:cNvPicPr>
          <p:nvPr>
            <p:ph type="pic" idx="1"/>
          </p:nvPr>
        </p:nvPicPr>
        <p:blipFill>
          <a:blip r:embed="rId3"/>
          <a:srcRect t="10520" b="10520"/>
          <a:stretch>
            <a:fillRect/>
          </a:stretch>
        </p:blipFill>
        <p:spPr/>
      </p:pic>
      <p:sp>
        <p:nvSpPr>
          <p:cNvPr id="4" name="Text Placeholder 3">
            <a:extLst>
              <a:ext uri="{FF2B5EF4-FFF2-40B4-BE49-F238E27FC236}">
                <a16:creationId xmlns:a16="http://schemas.microsoft.com/office/drawing/2014/main" id="{E87C1026-7DD0-416F-B91B-C20996069AB2}"/>
              </a:ext>
            </a:extLst>
          </p:cNvPr>
          <p:cNvSpPr>
            <a:spLocks noGrp="1"/>
          </p:cNvSpPr>
          <p:nvPr>
            <p:ph type="body" sz="quarter" idx="10"/>
          </p:nvPr>
        </p:nvSpPr>
        <p:spPr/>
        <p:txBody>
          <a:bodyPr>
            <a:normAutofit/>
          </a:bodyPr>
          <a:lstStyle/>
          <a:p>
            <a:pPr algn="l" rtl="0"/>
            <a:endParaRPr lang="en-US" sz="2800" dirty="0"/>
          </a:p>
          <a:p>
            <a:pPr algn="l" rtl="0"/>
            <a:r>
              <a:rPr lang="en-US" sz="2800" dirty="0">
                <a:latin typeface="Comic Sans MS" panose="030F0702030302020204" pitchFamily="66" charset="0"/>
              </a:rPr>
              <a:t>The boy is tired so he lies down in bed.</a:t>
            </a:r>
          </a:p>
          <a:p>
            <a:pPr algn="l" rtl="0"/>
            <a:endParaRPr lang="en-US" sz="2800" i="1" dirty="0"/>
          </a:p>
          <a:p>
            <a:endParaRPr lang="he-IL" sz="2800" dirty="0"/>
          </a:p>
        </p:txBody>
      </p:sp>
    </p:spTree>
    <p:extLst>
      <p:ext uri="{BB962C8B-B14F-4D97-AF65-F5344CB8AC3E}">
        <p14:creationId xmlns:p14="http://schemas.microsoft.com/office/powerpoint/2010/main" val="1855398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ED556F-10B6-EA4A-A0ED-D80DAE4F570A}"/>
              </a:ext>
            </a:extLst>
          </p:cNvPr>
          <p:cNvSpPr>
            <a:spLocks noGrp="1"/>
          </p:cNvSpPr>
          <p:nvPr>
            <p:ph type="body" sz="quarter" idx="11"/>
          </p:nvPr>
        </p:nvSpPr>
        <p:spPr>
          <a:xfrm>
            <a:off x="1067883" y="205247"/>
            <a:ext cx="10442575" cy="628195"/>
          </a:xfrm>
        </p:spPr>
        <p:txBody>
          <a:bodyPr>
            <a:normAutofit lnSpcReduction="10000"/>
          </a:bodyPr>
          <a:lstStyle/>
          <a:p>
            <a:pPr algn="l" rtl="0"/>
            <a:r>
              <a:rPr lang="en-US" dirty="0"/>
              <a:t>	What you need for the lesson.</a:t>
            </a:r>
            <a:endParaRPr lang="x-none" dirty="0"/>
          </a:p>
        </p:txBody>
      </p:sp>
      <p:sp>
        <p:nvSpPr>
          <p:cNvPr id="3" name="Text Placeholder 2">
            <a:extLst>
              <a:ext uri="{FF2B5EF4-FFF2-40B4-BE49-F238E27FC236}">
                <a16:creationId xmlns:a16="http://schemas.microsoft.com/office/drawing/2014/main" id="{F6EF3341-DBA5-4D43-811C-120C019ABB09}"/>
              </a:ext>
            </a:extLst>
          </p:cNvPr>
          <p:cNvSpPr>
            <a:spLocks noGrp="1"/>
          </p:cNvSpPr>
          <p:nvPr>
            <p:ph type="body" sz="quarter" idx="12"/>
          </p:nvPr>
        </p:nvSpPr>
        <p:spPr/>
        <p:txBody>
          <a:bodyPr/>
          <a:lstStyle/>
          <a:p>
            <a:endParaRPr lang="x-none" dirty="0"/>
          </a:p>
        </p:txBody>
      </p:sp>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43032">
            <a:off x="3100045" y="3512555"/>
            <a:ext cx="1771057" cy="74084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B0E50B6-2692-9F4A-A9CC-FB20B3EA8DFF}"/>
              </a:ext>
            </a:extLst>
          </p:cNvPr>
          <p:cNvGrpSpPr/>
          <p:nvPr/>
        </p:nvGrpSpPr>
        <p:grpSpPr>
          <a:xfrm flipH="1">
            <a:off x="10416619" y="6290751"/>
            <a:ext cx="1430425" cy="403293"/>
            <a:chOff x="358720" y="6187719"/>
            <a:chExt cx="1795869" cy="506326"/>
          </a:xfrm>
        </p:grpSpPr>
        <p:cxnSp>
          <p:nvCxnSpPr>
            <p:cNvPr id="14" name="Straight Connector 13">
              <a:extLst>
                <a:ext uri="{FF2B5EF4-FFF2-40B4-BE49-F238E27FC236}">
                  <a16:creationId xmlns:a16="http://schemas.microsoft.com/office/drawing/2014/main" id="{90BFC466-9586-D64B-9125-BB4FE96A50CD}"/>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B7B5989-89B6-6447-B817-4C9CE5FD595F}"/>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C8E0893F-B513-8B4D-9FDE-6538DCE228C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7" name="Google Shape;280;p9">
            <a:extLst>
              <a:ext uri="{FF2B5EF4-FFF2-40B4-BE49-F238E27FC236}">
                <a16:creationId xmlns:a16="http://schemas.microsoft.com/office/drawing/2014/main" id="{DE93D77C-1A05-1B48-876A-BB41FB311F53}"/>
              </a:ext>
            </a:extLst>
          </p:cNvPr>
          <p:cNvPicPr preferRelativeResize="0"/>
          <p:nvPr/>
        </p:nvPicPr>
        <p:blipFill rotWithShape="1">
          <a:blip r:embed="rId4">
            <a:alphaModFix/>
          </a:blip>
          <a:srcRect/>
          <a:stretch/>
        </p:blipFill>
        <p:spPr>
          <a:xfrm>
            <a:off x="9907846" y="40937"/>
            <a:ext cx="1017545" cy="1070700"/>
          </a:xfrm>
          <a:prstGeom prst="rect">
            <a:avLst/>
          </a:prstGeom>
          <a:noFill/>
          <a:ln>
            <a:noFill/>
          </a:ln>
        </p:spPr>
      </p:pic>
      <p:pic>
        <p:nvPicPr>
          <p:cNvPr id="18" name="Picture 17">
            <a:extLst>
              <a:ext uri="{FF2B5EF4-FFF2-40B4-BE49-F238E27FC236}">
                <a16:creationId xmlns:a16="http://schemas.microsoft.com/office/drawing/2014/main" id="{550EB279-65B6-4B48-863B-5261E2E40B92}"/>
              </a:ext>
            </a:extLst>
          </p:cNvPr>
          <p:cNvPicPr>
            <a:picLocks noChangeAspect="1"/>
          </p:cNvPicPr>
          <p:nvPr/>
        </p:nvPicPr>
        <p:blipFill>
          <a:blip r:embed="rId5"/>
          <a:stretch>
            <a:fillRect/>
          </a:stretch>
        </p:blipFill>
        <p:spPr>
          <a:xfrm>
            <a:off x="5486147" y="2509928"/>
            <a:ext cx="1883824" cy="2326603"/>
          </a:xfrm>
          <a:prstGeom prst="rect">
            <a:avLst/>
          </a:prstGeom>
        </p:spPr>
      </p:pic>
    </p:spTree>
    <p:extLst>
      <p:ext uri="{BB962C8B-B14F-4D97-AF65-F5344CB8AC3E}">
        <p14:creationId xmlns:p14="http://schemas.microsoft.com/office/powerpoint/2010/main" val="1356369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2739527519"/>
              </p:ext>
            </p:extLst>
          </p:nvPr>
        </p:nvGraphicFramePr>
        <p:xfrm>
          <a:off x="539659" y="2520546"/>
          <a:ext cx="8128000" cy="344424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904075091"/>
                    </a:ext>
                  </a:extLst>
                </a:gridCol>
                <a:gridCol w="1625600">
                  <a:extLst>
                    <a:ext uri="{9D8B030D-6E8A-4147-A177-3AD203B41FA5}">
                      <a16:colId xmlns:a16="http://schemas.microsoft.com/office/drawing/2014/main" val="2678041312"/>
                    </a:ext>
                  </a:extLst>
                </a:gridCol>
                <a:gridCol w="1625600">
                  <a:extLst>
                    <a:ext uri="{9D8B030D-6E8A-4147-A177-3AD203B41FA5}">
                      <a16:colId xmlns:a16="http://schemas.microsoft.com/office/drawing/2014/main" val="1912582313"/>
                    </a:ext>
                  </a:extLst>
                </a:gridCol>
                <a:gridCol w="1625600">
                  <a:extLst>
                    <a:ext uri="{9D8B030D-6E8A-4147-A177-3AD203B41FA5}">
                      <a16:colId xmlns:a16="http://schemas.microsoft.com/office/drawing/2014/main" val="2136159178"/>
                    </a:ext>
                  </a:extLst>
                </a:gridCol>
                <a:gridCol w="1625600">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r>
                        <a:rPr lang="en-US" sz="2800" dirty="0">
                          <a:latin typeface="Comic Sans MS" panose="030F0702030302020204" pitchFamily="66" charset="0"/>
                        </a:rPr>
                        <a:t>angry</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lantern</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village</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r>
                        <a:rPr lang="en-US" sz="2800" b="1" dirty="0">
                          <a:latin typeface="Comic Sans MS" panose="030F0702030302020204" pitchFamily="66" charset="0"/>
                        </a:rPr>
                        <a:t>lie down</a:t>
                      </a:r>
                      <a:endParaRPr lang="he-IL" sz="2800" b="1"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227747" y="2331092"/>
            <a:ext cx="2716212" cy="4269000"/>
          </a:xfrm>
          <a:prstGeom prst="rect">
            <a:avLst/>
          </a:prstGeom>
          <a:solidFill>
            <a:schemeClr val="accent4">
              <a:lumMod val="40000"/>
              <a:lumOff val="6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strike="sngStrike" dirty="0"/>
              <a:t>a lantern</a:t>
            </a:r>
          </a:p>
          <a:p>
            <a:pPr marL="342900" indent="-342900" algn="l">
              <a:buFont typeface="Wingdings" panose="05000000000000000000" pitchFamily="2" charset="2"/>
              <a:buChar char="q"/>
            </a:pPr>
            <a:r>
              <a:rPr lang="en-US" sz="2800" strike="sngStrike" dirty="0"/>
              <a:t>a village</a:t>
            </a:r>
            <a:endParaRPr lang="he-IL" sz="2800" strike="sngStrike" dirty="0"/>
          </a:p>
          <a:p>
            <a:pPr marL="342900" indent="-342900" algn="l">
              <a:buFont typeface="Wingdings" panose="05000000000000000000" pitchFamily="2" charset="2"/>
              <a:buChar char="q"/>
            </a:pPr>
            <a:r>
              <a:rPr lang="en-US" sz="2800" strike="sngStrike" dirty="0"/>
              <a:t>lie down</a:t>
            </a:r>
          </a:p>
          <a:p>
            <a:pPr marL="342900" indent="-342900" algn="l">
              <a:buFont typeface="Wingdings" panose="05000000000000000000" pitchFamily="2" charset="2"/>
              <a:buChar char="q"/>
            </a:pPr>
            <a:r>
              <a:rPr lang="en-US" sz="2800" dirty="0"/>
              <a:t>a rooster</a:t>
            </a:r>
          </a:p>
          <a:p>
            <a:pPr marL="342900" indent="-342900" algn="l">
              <a:buFont typeface="Wingdings" panose="05000000000000000000" pitchFamily="2" charset="2"/>
              <a:buChar char="q"/>
            </a:pPr>
            <a:r>
              <a:rPr lang="en-US" sz="2800" dirty="0"/>
              <a:t>upset</a:t>
            </a:r>
          </a:p>
          <a:p>
            <a:pPr algn="l"/>
            <a:endParaRPr lang="en-US" sz="2800" dirty="0"/>
          </a:p>
          <a:p>
            <a:endParaRPr lang="he-IL" sz="4000" dirty="0"/>
          </a:p>
        </p:txBody>
      </p:sp>
      <p:sp>
        <p:nvSpPr>
          <p:cNvPr id="5" name="Arrow: Down 4">
            <a:extLst>
              <a:ext uri="{FF2B5EF4-FFF2-40B4-BE49-F238E27FC236}">
                <a16:creationId xmlns:a16="http://schemas.microsoft.com/office/drawing/2014/main" id="{B2CE2879-AC3E-405A-AF53-75516247406B}"/>
              </a:ext>
            </a:extLst>
          </p:cNvPr>
          <p:cNvSpPr/>
          <p:nvPr/>
        </p:nvSpPr>
        <p:spPr>
          <a:xfrm>
            <a:off x="6018245" y="1486754"/>
            <a:ext cx="317241" cy="930164"/>
          </a:xfrm>
          <a:prstGeom prst="down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230811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227747" y="2331092"/>
            <a:ext cx="2716212" cy="4339339"/>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strike="sngStrike" dirty="0"/>
              <a:t>a lantern</a:t>
            </a:r>
          </a:p>
          <a:p>
            <a:pPr marL="342900" indent="-342900" algn="l">
              <a:buFont typeface="Wingdings" panose="05000000000000000000" pitchFamily="2" charset="2"/>
              <a:buChar char="q"/>
            </a:pPr>
            <a:r>
              <a:rPr lang="en-US" sz="2800" strike="sngStrike" dirty="0"/>
              <a:t>a village</a:t>
            </a:r>
            <a:endParaRPr lang="he-IL" sz="2800" strike="sngStrike" dirty="0"/>
          </a:p>
          <a:p>
            <a:pPr marL="342900" indent="-342900" algn="l">
              <a:buFont typeface="Wingdings" panose="05000000000000000000" pitchFamily="2" charset="2"/>
              <a:buChar char="q"/>
            </a:pPr>
            <a:r>
              <a:rPr lang="en-US" sz="2800" strike="sngStrike" dirty="0"/>
              <a:t>lie down</a:t>
            </a:r>
          </a:p>
          <a:p>
            <a:pPr marL="342900" indent="-342900" algn="l">
              <a:buFont typeface="Wingdings" panose="05000000000000000000" pitchFamily="2" charset="2"/>
              <a:buChar char="q"/>
            </a:pPr>
            <a:r>
              <a:rPr lang="en-US" dirty="0"/>
              <a:t>a rooster</a:t>
            </a:r>
          </a:p>
          <a:p>
            <a:pPr marL="342900" indent="-342900" algn="l">
              <a:buFont typeface="Wingdings" panose="05000000000000000000" pitchFamily="2" charset="2"/>
              <a:buChar char="q"/>
            </a:pPr>
            <a:r>
              <a:rPr lang="en-US" sz="2800" dirty="0"/>
              <a:t>upset</a:t>
            </a:r>
          </a:p>
          <a:p>
            <a:pPr algn="l"/>
            <a:endParaRPr lang="en-US" sz="2800" dirty="0"/>
          </a:p>
          <a:p>
            <a:endParaRPr lang="he-IL" sz="4000" dirty="0"/>
          </a:p>
        </p:txBody>
      </p:sp>
      <p:graphicFrame>
        <p:nvGraphicFramePr>
          <p:cNvPr id="5"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2907235694"/>
              </p:ext>
            </p:extLst>
          </p:nvPr>
        </p:nvGraphicFramePr>
        <p:xfrm>
          <a:off x="539659" y="2520546"/>
          <a:ext cx="8128000" cy="344424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904075091"/>
                    </a:ext>
                  </a:extLst>
                </a:gridCol>
                <a:gridCol w="1625600">
                  <a:extLst>
                    <a:ext uri="{9D8B030D-6E8A-4147-A177-3AD203B41FA5}">
                      <a16:colId xmlns:a16="http://schemas.microsoft.com/office/drawing/2014/main" val="2678041312"/>
                    </a:ext>
                  </a:extLst>
                </a:gridCol>
                <a:gridCol w="1625600">
                  <a:extLst>
                    <a:ext uri="{9D8B030D-6E8A-4147-A177-3AD203B41FA5}">
                      <a16:colId xmlns:a16="http://schemas.microsoft.com/office/drawing/2014/main" val="1912582313"/>
                    </a:ext>
                  </a:extLst>
                </a:gridCol>
                <a:gridCol w="1625600">
                  <a:extLst>
                    <a:ext uri="{9D8B030D-6E8A-4147-A177-3AD203B41FA5}">
                      <a16:colId xmlns:a16="http://schemas.microsoft.com/office/drawing/2014/main" val="2136159178"/>
                    </a:ext>
                  </a:extLst>
                </a:gridCol>
                <a:gridCol w="1625600">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r>
                        <a:rPr lang="en-US" sz="2800" dirty="0">
                          <a:latin typeface="Comic Sans MS" panose="030F0702030302020204" pitchFamily="66" charset="0"/>
                        </a:rPr>
                        <a:t>angry</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lantern</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village</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a:latin typeface="Comic Sans MS" panose="030F0702030302020204" pitchFamily="66" charset="0"/>
                      </a:endParaRPr>
                    </a:p>
                  </a:txBody>
                  <a:tcPr/>
                </a:tc>
                <a:tc>
                  <a:txBody>
                    <a:bodyPr/>
                    <a:lstStyle/>
                    <a:p>
                      <a:pPr rtl="1"/>
                      <a:r>
                        <a:rPr lang="en-US" sz="2800" b="1" dirty="0">
                          <a:latin typeface="Comic Sans MS" panose="030F0702030302020204" pitchFamily="66" charset="0"/>
                        </a:rPr>
                        <a:t>lie down</a:t>
                      </a:r>
                      <a:endParaRPr lang="he-IL" sz="2800" b="1"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Tree>
    <p:extLst>
      <p:ext uri="{BB962C8B-B14F-4D97-AF65-F5344CB8AC3E}">
        <p14:creationId xmlns:p14="http://schemas.microsoft.com/office/powerpoint/2010/main" val="739871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E7EE-BE27-4CA4-B061-3A943A019B5A}"/>
              </a:ext>
            </a:extLst>
          </p:cNvPr>
          <p:cNvSpPr>
            <a:spLocks noGrp="1"/>
          </p:cNvSpPr>
          <p:nvPr>
            <p:ph type="title"/>
          </p:nvPr>
        </p:nvSpPr>
        <p:spPr/>
        <p:txBody>
          <a:bodyPr>
            <a:normAutofit/>
          </a:bodyPr>
          <a:lstStyle/>
          <a:p>
            <a:pPr algn="l" rtl="0"/>
            <a:r>
              <a:rPr lang="en-US" sz="4000" dirty="0"/>
              <a:t>a rooster</a:t>
            </a:r>
            <a:endParaRPr lang="he-IL" sz="4000" dirty="0"/>
          </a:p>
        </p:txBody>
      </p:sp>
      <p:sp>
        <p:nvSpPr>
          <p:cNvPr id="4" name="Text Placeholder 3">
            <a:extLst>
              <a:ext uri="{FF2B5EF4-FFF2-40B4-BE49-F238E27FC236}">
                <a16:creationId xmlns:a16="http://schemas.microsoft.com/office/drawing/2014/main" id="{26A35052-D279-4FAF-82CD-79F06E99DA08}"/>
              </a:ext>
            </a:extLst>
          </p:cNvPr>
          <p:cNvSpPr>
            <a:spLocks noGrp="1"/>
          </p:cNvSpPr>
          <p:nvPr>
            <p:ph type="body" sz="quarter" idx="10"/>
          </p:nvPr>
        </p:nvSpPr>
        <p:spPr/>
        <p:txBody>
          <a:bodyPr>
            <a:normAutofit/>
          </a:bodyPr>
          <a:lstStyle/>
          <a:p>
            <a:pPr algn="r" rtl="1"/>
            <a:endParaRPr lang="en-US" sz="2800" dirty="0"/>
          </a:p>
          <a:p>
            <a:pPr algn="l" rtl="0"/>
            <a:endParaRPr lang="en-US" sz="2800" i="1" dirty="0"/>
          </a:p>
          <a:p>
            <a:pPr algn="l" rtl="0"/>
            <a:r>
              <a:rPr lang="en-US" sz="2800" dirty="0"/>
              <a:t>A fox eats up Rabbi </a:t>
            </a:r>
            <a:r>
              <a:rPr lang="en-US" sz="2800" dirty="0" err="1"/>
              <a:t>Akiva’s</a:t>
            </a:r>
            <a:r>
              <a:rPr lang="en-US" sz="2800" dirty="0"/>
              <a:t> rooster.</a:t>
            </a:r>
            <a:endParaRPr lang="he-IL" sz="2800" dirty="0"/>
          </a:p>
        </p:txBody>
      </p:sp>
      <p:pic>
        <p:nvPicPr>
          <p:cNvPr id="10" name="Picture Placeholder 9">
            <a:extLst>
              <a:ext uri="{FF2B5EF4-FFF2-40B4-BE49-F238E27FC236}">
                <a16:creationId xmlns:a16="http://schemas.microsoft.com/office/drawing/2014/main" id="{1D6C16BC-AD95-4DC5-85E0-9CFF798CC45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597" t="-3334" r="1597" b="8442"/>
          <a:stretch/>
        </p:blipFill>
        <p:spPr>
          <a:xfrm>
            <a:off x="849183" y="-127000"/>
            <a:ext cx="6172200" cy="7086599"/>
          </a:xfrm>
        </p:spPr>
      </p:pic>
    </p:spTree>
    <p:extLst>
      <p:ext uri="{BB962C8B-B14F-4D97-AF65-F5344CB8AC3E}">
        <p14:creationId xmlns:p14="http://schemas.microsoft.com/office/powerpoint/2010/main" val="42155059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2496832318"/>
              </p:ext>
            </p:extLst>
          </p:nvPr>
        </p:nvGraphicFramePr>
        <p:xfrm>
          <a:off x="645167" y="2331092"/>
          <a:ext cx="8128000" cy="387096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904075091"/>
                    </a:ext>
                  </a:extLst>
                </a:gridCol>
                <a:gridCol w="1625600">
                  <a:extLst>
                    <a:ext uri="{9D8B030D-6E8A-4147-A177-3AD203B41FA5}">
                      <a16:colId xmlns:a16="http://schemas.microsoft.com/office/drawing/2014/main" val="2678041312"/>
                    </a:ext>
                  </a:extLst>
                </a:gridCol>
                <a:gridCol w="1625600">
                  <a:extLst>
                    <a:ext uri="{9D8B030D-6E8A-4147-A177-3AD203B41FA5}">
                      <a16:colId xmlns:a16="http://schemas.microsoft.com/office/drawing/2014/main" val="1912582313"/>
                    </a:ext>
                  </a:extLst>
                </a:gridCol>
                <a:gridCol w="1625600">
                  <a:extLst>
                    <a:ext uri="{9D8B030D-6E8A-4147-A177-3AD203B41FA5}">
                      <a16:colId xmlns:a16="http://schemas.microsoft.com/office/drawing/2014/main" val="2136159178"/>
                    </a:ext>
                  </a:extLst>
                </a:gridCol>
                <a:gridCol w="1625600">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r>
                        <a:rPr lang="en-US" sz="2800" dirty="0">
                          <a:latin typeface="Comic Sans MS" panose="030F0702030302020204" pitchFamily="66" charset="0"/>
                        </a:rPr>
                        <a:t>angry</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lantern</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village</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lie down</a:t>
                      </a:r>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b="1" dirty="0">
                          <a:latin typeface="Comic Sans MS" panose="030F0702030302020204" pitchFamily="66" charset="0"/>
                        </a:rPr>
                        <a:t>a rooster</a:t>
                      </a:r>
                      <a:endParaRPr lang="he-IL" sz="2800" b="1"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345248" y="2331091"/>
            <a:ext cx="2716212" cy="4233831"/>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strike="sngStrike" dirty="0"/>
              <a:t>a lantern</a:t>
            </a:r>
          </a:p>
          <a:p>
            <a:pPr marL="342900" indent="-342900" algn="l">
              <a:buFont typeface="Wingdings" panose="05000000000000000000" pitchFamily="2" charset="2"/>
              <a:buChar char="q"/>
            </a:pPr>
            <a:r>
              <a:rPr lang="en-US" sz="2800" strike="sngStrike" dirty="0"/>
              <a:t>a village</a:t>
            </a:r>
            <a:endParaRPr lang="he-IL" sz="2800" strike="sngStrike" dirty="0"/>
          </a:p>
          <a:p>
            <a:pPr marL="342900" indent="-342900" algn="l">
              <a:buFont typeface="Wingdings" panose="05000000000000000000" pitchFamily="2" charset="2"/>
              <a:buChar char="q"/>
            </a:pPr>
            <a:r>
              <a:rPr lang="en-US" sz="2800" strike="sngStrike" dirty="0"/>
              <a:t>lie down</a:t>
            </a:r>
          </a:p>
          <a:p>
            <a:pPr marL="342900" indent="-342900" algn="l">
              <a:buFont typeface="Wingdings" panose="05000000000000000000" pitchFamily="2" charset="2"/>
              <a:buChar char="q"/>
            </a:pPr>
            <a:r>
              <a:rPr lang="en-US" sz="2800" strike="sngStrike" dirty="0"/>
              <a:t>a rooster</a:t>
            </a:r>
          </a:p>
          <a:p>
            <a:pPr marL="342900" indent="-342900" algn="l">
              <a:buFont typeface="Wingdings" panose="05000000000000000000" pitchFamily="2" charset="2"/>
              <a:buChar char="q"/>
            </a:pPr>
            <a:r>
              <a:rPr lang="en-US" sz="2800" dirty="0"/>
              <a:t>upset</a:t>
            </a:r>
          </a:p>
          <a:p>
            <a:pPr algn="l"/>
            <a:endParaRPr lang="en-US" sz="2800" dirty="0"/>
          </a:p>
          <a:p>
            <a:endParaRPr lang="he-IL" sz="4000" dirty="0"/>
          </a:p>
        </p:txBody>
      </p:sp>
      <p:sp>
        <p:nvSpPr>
          <p:cNvPr id="5" name="Arrow: Down 4">
            <a:extLst>
              <a:ext uri="{FF2B5EF4-FFF2-40B4-BE49-F238E27FC236}">
                <a16:creationId xmlns:a16="http://schemas.microsoft.com/office/drawing/2014/main" id="{54B24AD7-EF47-47AF-ADBF-757F4149B8BE}"/>
              </a:ext>
            </a:extLst>
          </p:cNvPr>
          <p:cNvSpPr/>
          <p:nvPr/>
        </p:nvSpPr>
        <p:spPr>
          <a:xfrm>
            <a:off x="1446245" y="1363398"/>
            <a:ext cx="317241" cy="930164"/>
          </a:xfrm>
          <a:prstGeom prst="down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259701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345248" y="2331092"/>
            <a:ext cx="2716212" cy="4269000"/>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strike="sngStrike" dirty="0"/>
              <a:t>a lantern</a:t>
            </a:r>
          </a:p>
          <a:p>
            <a:pPr marL="342900" indent="-342900" algn="l">
              <a:buFont typeface="Wingdings" panose="05000000000000000000" pitchFamily="2" charset="2"/>
              <a:buChar char="q"/>
            </a:pPr>
            <a:r>
              <a:rPr lang="en-US" sz="2800" strike="sngStrike" dirty="0"/>
              <a:t>a village</a:t>
            </a:r>
            <a:endParaRPr lang="he-IL" sz="2800" strike="sngStrike" dirty="0"/>
          </a:p>
          <a:p>
            <a:pPr marL="342900" indent="-342900" algn="l">
              <a:buFont typeface="Wingdings" panose="05000000000000000000" pitchFamily="2" charset="2"/>
              <a:buChar char="q"/>
            </a:pPr>
            <a:r>
              <a:rPr lang="en-US" sz="2800" strike="sngStrike" dirty="0"/>
              <a:t>lie down</a:t>
            </a:r>
          </a:p>
          <a:p>
            <a:pPr marL="342900" indent="-342900" algn="l">
              <a:buFont typeface="Wingdings" panose="05000000000000000000" pitchFamily="2" charset="2"/>
              <a:buChar char="q"/>
            </a:pPr>
            <a:r>
              <a:rPr lang="en-US" sz="2800" strike="sngStrike" dirty="0"/>
              <a:t>a rooster</a:t>
            </a:r>
          </a:p>
          <a:p>
            <a:pPr marL="342900" indent="-342900" algn="l">
              <a:buFont typeface="Wingdings" panose="05000000000000000000" pitchFamily="2" charset="2"/>
              <a:buChar char="q"/>
            </a:pPr>
            <a:r>
              <a:rPr lang="en-US" b="1" dirty="0"/>
              <a:t>upset</a:t>
            </a:r>
          </a:p>
          <a:p>
            <a:pPr algn="l"/>
            <a:endParaRPr lang="en-US" sz="2800" dirty="0"/>
          </a:p>
          <a:p>
            <a:endParaRPr lang="he-IL" sz="4000" dirty="0"/>
          </a:p>
        </p:txBody>
      </p:sp>
      <p:graphicFrame>
        <p:nvGraphicFramePr>
          <p:cNvPr id="5"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2071211199"/>
              </p:ext>
            </p:extLst>
          </p:nvPr>
        </p:nvGraphicFramePr>
        <p:xfrm>
          <a:off x="645167" y="2331092"/>
          <a:ext cx="8128000" cy="387096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904075091"/>
                    </a:ext>
                  </a:extLst>
                </a:gridCol>
                <a:gridCol w="1625600">
                  <a:extLst>
                    <a:ext uri="{9D8B030D-6E8A-4147-A177-3AD203B41FA5}">
                      <a16:colId xmlns:a16="http://schemas.microsoft.com/office/drawing/2014/main" val="2678041312"/>
                    </a:ext>
                  </a:extLst>
                </a:gridCol>
                <a:gridCol w="1625600">
                  <a:extLst>
                    <a:ext uri="{9D8B030D-6E8A-4147-A177-3AD203B41FA5}">
                      <a16:colId xmlns:a16="http://schemas.microsoft.com/office/drawing/2014/main" val="1912582313"/>
                    </a:ext>
                  </a:extLst>
                </a:gridCol>
                <a:gridCol w="1625600">
                  <a:extLst>
                    <a:ext uri="{9D8B030D-6E8A-4147-A177-3AD203B41FA5}">
                      <a16:colId xmlns:a16="http://schemas.microsoft.com/office/drawing/2014/main" val="2136159178"/>
                    </a:ext>
                  </a:extLst>
                </a:gridCol>
                <a:gridCol w="1625600">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r>
                        <a:rPr lang="en-US" sz="2800" dirty="0">
                          <a:latin typeface="Comic Sans MS" panose="030F0702030302020204" pitchFamily="66" charset="0"/>
                        </a:rPr>
                        <a:t>angry</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lantern</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village</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lie down</a:t>
                      </a:r>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b="1" dirty="0">
                          <a:latin typeface="Comic Sans MS" panose="030F0702030302020204" pitchFamily="66" charset="0"/>
                        </a:rPr>
                        <a:t>a rooster</a:t>
                      </a:r>
                      <a:endParaRPr lang="he-IL" sz="2800" b="1"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Tree>
    <p:extLst>
      <p:ext uri="{BB962C8B-B14F-4D97-AF65-F5344CB8AC3E}">
        <p14:creationId xmlns:p14="http://schemas.microsoft.com/office/powerpoint/2010/main" val="4072251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3E6EE-E9D6-4B66-8760-0FC986C88C4E}"/>
              </a:ext>
            </a:extLst>
          </p:cNvPr>
          <p:cNvSpPr>
            <a:spLocks noGrp="1"/>
          </p:cNvSpPr>
          <p:nvPr>
            <p:ph type="body" sz="quarter" idx="10"/>
          </p:nvPr>
        </p:nvSpPr>
        <p:spPr/>
        <p:txBody>
          <a:bodyPr>
            <a:normAutofit/>
          </a:bodyPr>
          <a:lstStyle/>
          <a:p>
            <a:pPr algn="l" rtl="0"/>
            <a:r>
              <a:rPr lang="en-US" sz="2800" dirty="0"/>
              <a:t>Don’t be upset, everything will be okay.</a:t>
            </a:r>
            <a:endParaRPr lang="he-IL" sz="2800" dirty="0"/>
          </a:p>
        </p:txBody>
      </p:sp>
      <p:sp>
        <p:nvSpPr>
          <p:cNvPr id="5" name="Picture Placeholder 4">
            <a:extLst>
              <a:ext uri="{FF2B5EF4-FFF2-40B4-BE49-F238E27FC236}">
                <a16:creationId xmlns:a16="http://schemas.microsoft.com/office/drawing/2014/main" id="{CC31349C-7FB1-4925-AF4D-34A9258BD893}"/>
              </a:ext>
            </a:extLst>
          </p:cNvPr>
          <p:cNvSpPr>
            <a:spLocks noGrp="1"/>
          </p:cNvSpPr>
          <p:nvPr>
            <p:ph type="pic" idx="1"/>
          </p:nvPr>
        </p:nvSpPr>
        <p:spPr/>
      </p:sp>
      <p:pic>
        <p:nvPicPr>
          <p:cNvPr id="1026" name="Picture 2" descr="Angry, Comic, Comic Characters, Emotion">
            <a:extLst>
              <a:ext uri="{FF2B5EF4-FFF2-40B4-BE49-F238E27FC236}">
                <a16:creationId xmlns:a16="http://schemas.microsoft.com/office/drawing/2014/main" id="{E5B2F41D-D26E-4201-B055-B08B7EDEA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1679121"/>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81F3E95-2012-4658-A38E-AF9848777C7D}"/>
              </a:ext>
            </a:extLst>
          </p:cNvPr>
          <p:cNvSpPr txBox="1">
            <a:spLocks/>
          </p:cNvSpPr>
          <p:nvPr/>
        </p:nvSpPr>
        <p:spPr>
          <a:xfrm>
            <a:off x="7410580" y="987425"/>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Calibri" panose="020F0502020204030204" pitchFamily="34" charset="0"/>
                <a:ea typeface="+mj-ea"/>
                <a:cs typeface="Calibri" panose="020F0502020204030204" pitchFamily="34" charset="0"/>
              </a:defRPr>
            </a:lvl1pPr>
          </a:lstStyle>
          <a:p>
            <a:r>
              <a:rPr lang="en-US" sz="4000" dirty="0"/>
              <a:t>upset</a:t>
            </a:r>
            <a:r>
              <a:rPr lang="en-US" sz="3600" dirty="0"/>
              <a:t/>
            </a:r>
            <a:br>
              <a:rPr lang="en-US" sz="3600" dirty="0"/>
            </a:br>
            <a:r>
              <a:rPr lang="en-US" dirty="0"/>
              <a:t/>
            </a:r>
            <a:br>
              <a:rPr lang="en-US" dirty="0"/>
            </a:br>
            <a:endParaRPr lang="he-IL" dirty="0"/>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17465EE-91FA-4AE9-BABD-DD00581F8085}"/>
                  </a:ext>
                </a:extLst>
              </p14:cNvPr>
              <p14:cNvContentPartPr/>
              <p14:nvPr/>
            </p14:nvContentPartPr>
            <p14:xfrm>
              <a:off x="2150097" y="1162700"/>
              <a:ext cx="4620960" cy="3438360"/>
            </p14:xfrm>
          </p:contentPart>
        </mc:Choice>
        <mc:Fallback xmlns="">
          <p:pic>
            <p:nvPicPr>
              <p:cNvPr id="2" name="Ink 1">
                <a:extLst>
                  <a:ext uri="{FF2B5EF4-FFF2-40B4-BE49-F238E27FC236}">
                    <a16:creationId xmlns:a16="http://schemas.microsoft.com/office/drawing/2014/main" id="{917465EE-91FA-4AE9-BABD-DD00581F8085}"/>
                  </a:ext>
                </a:extLst>
              </p:cNvPr>
              <p:cNvPicPr/>
              <p:nvPr/>
            </p:nvPicPr>
            <p:blipFill>
              <a:blip r:embed="rId5"/>
              <a:stretch>
                <a:fillRect/>
              </a:stretch>
            </p:blipFill>
            <p:spPr>
              <a:xfrm>
                <a:off x="2087097" y="1099700"/>
                <a:ext cx="4746600" cy="356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5675B8C0-26A8-4F7F-B26D-A84CE9E28D3F}"/>
                  </a:ext>
                </a:extLst>
              </p14:cNvPr>
              <p14:cNvContentPartPr/>
              <p14:nvPr/>
            </p14:nvContentPartPr>
            <p14:xfrm>
              <a:off x="2066094" y="1579191"/>
              <a:ext cx="4414320" cy="3363480"/>
            </p14:xfrm>
          </p:contentPart>
        </mc:Choice>
        <mc:Fallback xmlns="">
          <p:pic>
            <p:nvPicPr>
              <p:cNvPr id="3" name="Ink 2">
                <a:extLst>
                  <a:ext uri="{FF2B5EF4-FFF2-40B4-BE49-F238E27FC236}">
                    <a16:creationId xmlns:a16="http://schemas.microsoft.com/office/drawing/2014/main" id="{5675B8C0-26A8-4F7F-B26D-A84CE9E28D3F}"/>
                  </a:ext>
                </a:extLst>
              </p:cNvPr>
              <p:cNvPicPr/>
              <p:nvPr/>
            </p:nvPicPr>
            <p:blipFill>
              <a:blip r:embed="rId7"/>
              <a:stretch>
                <a:fillRect/>
              </a:stretch>
            </p:blipFill>
            <p:spPr>
              <a:xfrm>
                <a:off x="2003454" y="1516551"/>
                <a:ext cx="4539960" cy="3489120"/>
              </a:xfrm>
              <a:prstGeom prst="rect">
                <a:avLst/>
              </a:prstGeom>
            </p:spPr>
          </p:pic>
        </mc:Fallback>
      </mc:AlternateContent>
    </p:spTree>
    <p:extLst>
      <p:ext uri="{BB962C8B-B14F-4D97-AF65-F5344CB8AC3E}">
        <p14:creationId xmlns:p14="http://schemas.microsoft.com/office/powerpoint/2010/main" val="9673508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1926100973"/>
              </p:ext>
            </p:extLst>
          </p:nvPr>
        </p:nvGraphicFramePr>
        <p:xfrm>
          <a:off x="235729" y="2564236"/>
          <a:ext cx="8710245" cy="3444240"/>
        </p:xfrm>
        <a:graphic>
          <a:graphicData uri="http://schemas.openxmlformats.org/drawingml/2006/table">
            <a:tbl>
              <a:tblPr rtl="1" firstRow="1" bandRow="1">
                <a:tableStyleId>{5C22544A-7EE6-4342-B048-85BDC9FD1C3A}</a:tableStyleId>
              </a:tblPr>
              <a:tblGrid>
                <a:gridCol w="1677667">
                  <a:extLst>
                    <a:ext uri="{9D8B030D-6E8A-4147-A177-3AD203B41FA5}">
                      <a16:colId xmlns:a16="http://schemas.microsoft.com/office/drawing/2014/main" val="2904075091"/>
                    </a:ext>
                  </a:extLst>
                </a:gridCol>
                <a:gridCol w="1806431">
                  <a:extLst>
                    <a:ext uri="{9D8B030D-6E8A-4147-A177-3AD203B41FA5}">
                      <a16:colId xmlns:a16="http://schemas.microsoft.com/office/drawing/2014/main" val="2678041312"/>
                    </a:ext>
                  </a:extLst>
                </a:gridCol>
                <a:gridCol w="1742049">
                  <a:extLst>
                    <a:ext uri="{9D8B030D-6E8A-4147-A177-3AD203B41FA5}">
                      <a16:colId xmlns:a16="http://schemas.microsoft.com/office/drawing/2014/main" val="1912582313"/>
                    </a:ext>
                  </a:extLst>
                </a:gridCol>
                <a:gridCol w="1742049">
                  <a:extLst>
                    <a:ext uri="{9D8B030D-6E8A-4147-A177-3AD203B41FA5}">
                      <a16:colId xmlns:a16="http://schemas.microsoft.com/office/drawing/2014/main" val="2136159178"/>
                    </a:ext>
                  </a:extLst>
                </a:gridCol>
                <a:gridCol w="1742049">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r>
                        <a:rPr lang="en-US" sz="2800" dirty="0">
                          <a:latin typeface="Comic Sans MS" panose="030F0702030302020204" pitchFamily="66" charset="0"/>
                        </a:rPr>
                        <a:t>angry</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lantern</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village</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r>
                        <a:rPr lang="en-US" sz="2800" b="1" dirty="0">
                          <a:latin typeface="Comic Sans MS" panose="030F0702030302020204" pitchFamily="66" charset="0"/>
                        </a:rPr>
                        <a:t>upset</a:t>
                      </a:r>
                      <a:endParaRPr lang="he-IL" sz="2800" b="1"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lie down</a:t>
                      </a:r>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rooster</a:t>
                      </a:r>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207302" y="2329532"/>
            <a:ext cx="2716212" cy="4165053"/>
          </a:xfrm>
          <a:prstGeom prst="rect">
            <a:avLst/>
          </a:prstGeom>
          <a:solidFill>
            <a:schemeClr val="accent4">
              <a:lumMod val="40000"/>
              <a:lumOff val="6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strike="sngStrike" dirty="0"/>
              <a:t>a lantern</a:t>
            </a:r>
          </a:p>
          <a:p>
            <a:pPr marL="342900" indent="-342900" algn="l">
              <a:buFont typeface="Wingdings" panose="05000000000000000000" pitchFamily="2" charset="2"/>
              <a:buChar char="q"/>
            </a:pPr>
            <a:r>
              <a:rPr lang="en-US" sz="2800" strike="sngStrike" dirty="0"/>
              <a:t>a village</a:t>
            </a:r>
            <a:endParaRPr lang="he-IL" sz="2800" strike="sngStrike" dirty="0"/>
          </a:p>
          <a:p>
            <a:pPr marL="342900" indent="-342900" algn="l">
              <a:buFont typeface="Wingdings" panose="05000000000000000000" pitchFamily="2" charset="2"/>
              <a:buChar char="q"/>
            </a:pPr>
            <a:r>
              <a:rPr lang="en-US" sz="2800" strike="sngStrike" dirty="0"/>
              <a:t>lie down</a:t>
            </a:r>
          </a:p>
          <a:p>
            <a:pPr marL="342900" indent="-342900" algn="l">
              <a:buFont typeface="Wingdings" panose="05000000000000000000" pitchFamily="2" charset="2"/>
              <a:buChar char="q"/>
            </a:pPr>
            <a:r>
              <a:rPr lang="en-US" sz="2800" strike="sngStrike" dirty="0"/>
              <a:t>a rooster</a:t>
            </a:r>
          </a:p>
          <a:p>
            <a:pPr marL="342900" indent="-342900" algn="l">
              <a:buFont typeface="Wingdings" panose="05000000000000000000" pitchFamily="2" charset="2"/>
              <a:buChar char="q"/>
            </a:pPr>
            <a:r>
              <a:rPr lang="en-US" sz="2800" strike="sngStrike" dirty="0"/>
              <a:t>upset</a:t>
            </a:r>
          </a:p>
          <a:p>
            <a:pPr algn="l"/>
            <a:endParaRPr lang="en-US" sz="2800" dirty="0"/>
          </a:p>
          <a:p>
            <a:endParaRPr lang="he-IL" sz="4000" dirty="0"/>
          </a:p>
        </p:txBody>
      </p:sp>
      <p:sp>
        <p:nvSpPr>
          <p:cNvPr id="5" name="Arrow: Down 4">
            <a:extLst>
              <a:ext uri="{FF2B5EF4-FFF2-40B4-BE49-F238E27FC236}">
                <a16:creationId xmlns:a16="http://schemas.microsoft.com/office/drawing/2014/main" id="{C1004B2E-F964-4FBA-9A9E-7EC81C6DE397}"/>
              </a:ext>
            </a:extLst>
          </p:cNvPr>
          <p:cNvSpPr/>
          <p:nvPr/>
        </p:nvSpPr>
        <p:spPr>
          <a:xfrm>
            <a:off x="7875036" y="1559874"/>
            <a:ext cx="317241" cy="930164"/>
          </a:xfrm>
          <a:prstGeom prst="down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22206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1402162564"/>
              </p:ext>
            </p:extLst>
          </p:nvPr>
        </p:nvGraphicFramePr>
        <p:xfrm>
          <a:off x="504489" y="2761810"/>
          <a:ext cx="8128000" cy="387096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904075091"/>
                    </a:ext>
                  </a:extLst>
                </a:gridCol>
                <a:gridCol w="1625600">
                  <a:extLst>
                    <a:ext uri="{9D8B030D-6E8A-4147-A177-3AD203B41FA5}">
                      <a16:colId xmlns:a16="http://schemas.microsoft.com/office/drawing/2014/main" val="2678041312"/>
                    </a:ext>
                  </a:extLst>
                </a:gridCol>
                <a:gridCol w="1625600">
                  <a:extLst>
                    <a:ext uri="{9D8B030D-6E8A-4147-A177-3AD203B41FA5}">
                      <a16:colId xmlns:a16="http://schemas.microsoft.com/office/drawing/2014/main" val="1912582313"/>
                    </a:ext>
                  </a:extLst>
                </a:gridCol>
                <a:gridCol w="1625600">
                  <a:extLst>
                    <a:ext uri="{9D8B030D-6E8A-4147-A177-3AD203B41FA5}">
                      <a16:colId xmlns:a16="http://schemas.microsoft.com/office/drawing/2014/main" val="2136159178"/>
                    </a:ext>
                  </a:extLst>
                </a:gridCol>
                <a:gridCol w="1625600">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r>
                        <a:rPr lang="en-US" sz="2800" dirty="0">
                          <a:latin typeface="Comic Sans MS" panose="030F0702030302020204" pitchFamily="66" charset="0"/>
                        </a:rPr>
                        <a:t>angry</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lantern</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village</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r>
                        <a:rPr lang="en-US" sz="2800" dirty="0">
                          <a:latin typeface="Comic Sans MS" panose="030F0702030302020204" pitchFamily="66" charset="0"/>
                        </a:rPr>
                        <a:t>upset</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lie down</a:t>
                      </a:r>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rooster</a:t>
                      </a:r>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323647" y="2409330"/>
            <a:ext cx="2716212" cy="4448669"/>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strike="sngStrike" dirty="0"/>
              <a:t>a lantern</a:t>
            </a:r>
          </a:p>
          <a:p>
            <a:pPr marL="342900" indent="-342900" algn="l">
              <a:buFont typeface="Wingdings" panose="05000000000000000000" pitchFamily="2" charset="2"/>
              <a:buChar char="q"/>
            </a:pPr>
            <a:r>
              <a:rPr lang="en-US" sz="2800" strike="sngStrike" dirty="0"/>
              <a:t>a village</a:t>
            </a:r>
            <a:endParaRPr lang="he-IL" sz="2800" strike="sngStrike" dirty="0"/>
          </a:p>
          <a:p>
            <a:pPr marL="342900" indent="-342900" algn="l">
              <a:buFont typeface="Wingdings" panose="05000000000000000000" pitchFamily="2" charset="2"/>
              <a:buChar char="q"/>
            </a:pPr>
            <a:r>
              <a:rPr lang="en-US" sz="2800" strike="sngStrike" dirty="0"/>
              <a:t>lie down</a:t>
            </a:r>
          </a:p>
          <a:p>
            <a:pPr marL="342900" indent="-342900" algn="l">
              <a:buFont typeface="Wingdings" panose="05000000000000000000" pitchFamily="2" charset="2"/>
              <a:buChar char="q"/>
            </a:pPr>
            <a:r>
              <a:rPr lang="en-US" sz="2800" strike="sngStrike" dirty="0"/>
              <a:t>a rooster</a:t>
            </a:r>
          </a:p>
          <a:p>
            <a:pPr marL="342900" indent="-342900" algn="l">
              <a:buFont typeface="Wingdings" panose="05000000000000000000" pitchFamily="2" charset="2"/>
              <a:buChar char="q"/>
            </a:pPr>
            <a:r>
              <a:rPr lang="en-US" sz="2800" strike="sngStrike" dirty="0"/>
              <a:t>upset</a:t>
            </a:r>
          </a:p>
          <a:p>
            <a:pPr algn="l"/>
            <a:endParaRPr lang="en-US" sz="2800" dirty="0"/>
          </a:p>
          <a:p>
            <a:endParaRPr lang="he-IL" sz="4000" dirty="0"/>
          </a:p>
        </p:txBody>
      </p:sp>
      <p:sp>
        <p:nvSpPr>
          <p:cNvPr id="3" name="TextBox 2">
            <a:extLst>
              <a:ext uri="{FF2B5EF4-FFF2-40B4-BE49-F238E27FC236}">
                <a16:creationId xmlns:a16="http://schemas.microsoft.com/office/drawing/2014/main" id="{AADCC506-1BEA-4AFA-B88F-8C9F16550FB7}"/>
              </a:ext>
            </a:extLst>
          </p:cNvPr>
          <p:cNvSpPr txBox="1"/>
          <p:nvPr/>
        </p:nvSpPr>
        <p:spPr>
          <a:xfrm>
            <a:off x="504489" y="1623037"/>
            <a:ext cx="8557366" cy="1138773"/>
          </a:xfrm>
          <a:prstGeom prst="rect">
            <a:avLst/>
          </a:prstGeom>
          <a:noFill/>
        </p:spPr>
        <p:txBody>
          <a:bodyPr wrap="square" rtlCol="1">
            <a:spAutoFit/>
          </a:bodyPr>
          <a:lstStyle/>
          <a:p>
            <a:r>
              <a:rPr lang="en-US" sz="2800" dirty="0">
                <a:latin typeface="Comic Sans MS" panose="030F0702030302020204" pitchFamily="66" charset="0"/>
              </a:rPr>
              <a:t>I have a question. </a:t>
            </a:r>
          </a:p>
          <a:p>
            <a:r>
              <a:rPr lang="en-US" sz="2800" dirty="0">
                <a:latin typeface="Comic Sans MS" panose="030F0702030302020204" pitchFamily="66" charset="0"/>
              </a:rPr>
              <a:t>Where would you write </a:t>
            </a:r>
            <a:r>
              <a:rPr lang="en-US" sz="3600" b="1" dirty="0">
                <a:latin typeface="Comic Sans MS" panose="030F0702030302020204" pitchFamily="66" charset="0"/>
              </a:rPr>
              <a:t>“</a:t>
            </a:r>
            <a:r>
              <a:rPr lang="en-US" sz="4000" b="1" dirty="0">
                <a:latin typeface="Comic Sans MS" panose="030F0702030302020204" pitchFamily="66" charset="0"/>
              </a:rPr>
              <a:t>a field</a:t>
            </a:r>
            <a:r>
              <a:rPr lang="en-US" sz="3600" b="1" dirty="0">
                <a:latin typeface="Comic Sans MS" panose="030F0702030302020204" pitchFamily="66" charset="0"/>
              </a:rPr>
              <a:t>” </a:t>
            </a:r>
            <a:r>
              <a:rPr lang="en-US" sz="2800" dirty="0">
                <a:latin typeface="Comic Sans MS" panose="030F0702030302020204" pitchFamily="66" charset="0"/>
              </a:rPr>
              <a:t>in the chart?</a:t>
            </a:r>
            <a:endParaRPr lang="he-IL" sz="2800" dirty="0">
              <a:latin typeface="Comic Sans MS" panose="030F0702030302020204" pitchFamily="66" charset="0"/>
            </a:endParaRPr>
          </a:p>
        </p:txBody>
      </p:sp>
    </p:spTree>
    <p:extLst>
      <p:ext uri="{BB962C8B-B14F-4D97-AF65-F5344CB8AC3E}">
        <p14:creationId xmlns:p14="http://schemas.microsoft.com/office/powerpoint/2010/main" val="30076449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D08F2-CD18-491A-8BB1-B2BD6F05C0F0}"/>
              </a:ext>
            </a:extLst>
          </p:cNvPr>
          <p:cNvSpPr>
            <a:spLocks noGrp="1"/>
          </p:cNvSpPr>
          <p:nvPr>
            <p:ph type="title"/>
          </p:nvPr>
        </p:nvSpPr>
        <p:spPr/>
        <p:txBody>
          <a:bodyPr>
            <a:normAutofit/>
          </a:bodyPr>
          <a:lstStyle/>
          <a:p>
            <a:pPr algn="l" rtl="0"/>
            <a:r>
              <a:rPr lang="en-US" sz="4400" dirty="0"/>
              <a:t>a field</a:t>
            </a:r>
            <a:endParaRPr lang="he-IL" sz="4400" dirty="0"/>
          </a:p>
        </p:txBody>
      </p:sp>
      <p:sp>
        <p:nvSpPr>
          <p:cNvPr id="4" name="Text Placeholder 3">
            <a:extLst>
              <a:ext uri="{FF2B5EF4-FFF2-40B4-BE49-F238E27FC236}">
                <a16:creationId xmlns:a16="http://schemas.microsoft.com/office/drawing/2014/main" id="{E87C1026-7DD0-416F-B91B-C20996069AB2}"/>
              </a:ext>
            </a:extLst>
          </p:cNvPr>
          <p:cNvSpPr>
            <a:spLocks noGrp="1"/>
          </p:cNvSpPr>
          <p:nvPr>
            <p:ph type="body" sz="quarter" idx="10"/>
          </p:nvPr>
        </p:nvSpPr>
        <p:spPr>
          <a:xfrm>
            <a:off x="7091865" y="2208855"/>
            <a:ext cx="4321433" cy="3652195"/>
          </a:xfrm>
        </p:spPr>
        <p:txBody>
          <a:bodyPr>
            <a:normAutofit/>
          </a:bodyPr>
          <a:lstStyle/>
          <a:p>
            <a:pPr algn="l" rtl="0"/>
            <a:endParaRPr lang="en-US" sz="2800" dirty="0"/>
          </a:p>
          <a:p>
            <a:pPr algn="l" rtl="0">
              <a:lnSpc>
                <a:spcPct val="150000"/>
              </a:lnSpc>
            </a:pPr>
            <a:r>
              <a:rPr lang="en-US" sz="2800" dirty="0">
                <a:latin typeface="Comic Sans MS" panose="030F0702030302020204" pitchFamily="66" charset="0"/>
              </a:rPr>
              <a:t>Rabbi </a:t>
            </a:r>
            <a:r>
              <a:rPr lang="en-US" sz="2800" dirty="0" err="1">
                <a:latin typeface="Comic Sans MS" panose="030F0702030302020204" pitchFamily="66" charset="0"/>
              </a:rPr>
              <a:t>Akiva</a:t>
            </a:r>
            <a:r>
              <a:rPr lang="en-US" sz="2800" dirty="0">
                <a:latin typeface="Comic Sans MS" panose="030F0702030302020204" pitchFamily="66" charset="0"/>
              </a:rPr>
              <a:t> doesn’t go to sleep in the village, but he goes to a field.</a:t>
            </a:r>
            <a:endParaRPr lang="he-IL" sz="2800" dirty="0">
              <a:latin typeface="Comic Sans MS" panose="030F0702030302020204" pitchFamily="66" charset="0"/>
            </a:endParaRPr>
          </a:p>
          <a:p>
            <a:pPr algn="l" rtl="0"/>
            <a:endParaRPr lang="en-US" sz="2800" dirty="0"/>
          </a:p>
          <a:p>
            <a:endParaRPr lang="he-IL" sz="2800" dirty="0"/>
          </a:p>
        </p:txBody>
      </p:sp>
      <p:sp>
        <p:nvSpPr>
          <p:cNvPr id="5" name="Picture Placeholder 4">
            <a:extLst>
              <a:ext uri="{FF2B5EF4-FFF2-40B4-BE49-F238E27FC236}">
                <a16:creationId xmlns:a16="http://schemas.microsoft.com/office/drawing/2014/main" id="{05ABFAD0-7793-43DB-B508-28704B9FF9AB}"/>
              </a:ext>
            </a:extLst>
          </p:cNvPr>
          <p:cNvSpPr>
            <a:spLocks noGrp="1"/>
          </p:cNvSpPr>
          <p:nvPr>
            <p:ph type="pic" idx="1"/>
          </p:nvPr>
        </p:nvSpPr>
        <p:spPr/>
      </p:sp>
      <p:pic>
        <p:nvPicPr>
          <p:cNvPr id="7" name="Picture Placeholder 5" descr="A picture containing large, table, bunch, display&#10;&#10;Description automatically generated">
            <a:extLst>
              <a:ext uri="{FF2B5EF4-FFF2-40B4-BE49-F238E27FC236}">
                <a16:creationId xmlns:a16="http://schemas.microsoft.com/office/drawing/2014/main" id="{B4D324BD-8D40-4AF5-8B1B-4B89043A0AA5}"/>
              </a:ext>
            </a:extLst>
          </p:cNvPr>
          <p:cNvPicPr>
            <a:picLocks noChangeAspect="1"/>
          </p:cNvPicPr>
          <p:nvPr/>
        </p:nvPicPr>
        <p:blipFill>
          <a:blip r:embed="rId3"/>
          <a:srcRect l="13260" r="13260"/>
          <a:stretch>
            <a:fillRect/>
          </a:stretch>
        </p:blipFill>
        <p:spPr>
          <a:xfrm>
            <a:off x="778701" y="2024374"/>
            <a:ext cx="4059902" cy="3205735"/>
          </a:xfrm>
          <a:prstGeom prst="rect">
            <a:avLst/>
          </a:prstGeom>
        </p:spPr>
      </p:pic>
    </p:spTree>
    <p:extLst>
      <p:ext uri="{BB962C8B-B14F-4D97-AF65-F5344CB8AC3E}">
        <p14:creationId xmlns:p14="http://schemas.microsoft.com/office/powerpoint/2010/main" val="4656422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1486033982"/>
              </p:ext>
            </p:extLst>
          </p:nvPr>
        </p:nvGraphicFramePr>
        <p:xfrm>
          <a:off x="338016" y="3017438"/>
          <a:ext cx="8662355" cy="3444240"/>
        </p:xfrm>
        <a:graphic>
          <a:graphicData uri="http://schemas.openxmlformats.org/drawingml/2006/table">
            <a:tbl>
              <a:tblPr rtl="1" firstRow="1" bandRow="1">
                <a:tableStyleId>{5C22544A-7EE6-4342-B048-85BDC9FD1C3A}</a:tableStyleId>
              </a:tblPr>
              <a:tblGrid>
                <a:gridCol w="1732471">
                  <a:extLst>
                    <a:ext uri="{9D8B030D-6E8A-4147-A177-3AD203B41FA5}">
                      <a16:colId xmlns:a16="http://schemas.microsoft.com/office/drawing/2014/main" val="2904075091"/>
                    </a:ext>
                  </a:extLst>
                </a:gridCol>
                <a:gridCol w="1732471">
                  <a:extLst>
                    <a:ext uri="{9D8B030D-6E8A-4147-A177-3AD203B41FA5}">
                      <a16:colId xmlns:a16="http://schemas.microsoft.com/office/drawing/2014/main" val="2678041312"/>
                    </a:ext>
                  </a:extLst>
                </a:gridCol>
                <a:gridCol w="1732471">
                  <a:extLst>
                    <a:ext uri="{9D8B030D-6E8A-4147-A177-3AD203B41FA5}">
                      <a16:colId xmlns:a16="http://schemas.microsoft.com/office/drawing/2014/main" val="1912582313"/>
                    </a:ext>
                  </a:extLst>
                </a:gridCol>
                <a:gridCol w="1732471">
                  <a:extLst>
                    <a:ext uri="{9D8B030D-6E8A-4147-A177-3AD203B41FA5}">
                      <a16:colId xmlns:a16="http://schemas.microsoft.com/office/drawing/2014/main" val="2136159178"/>
                    </a:ext>
                  </a:extLst>
                </a:gridCol>
                <a:gridCol w="1732471">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r>
                        <a:rPr lang="en-US" sz="2800" dirty="0">
                          <a:latin typeface="Comic Sans MS" panose="030F0702030302020204" pitchFamily="66" charset="0"/>
                        </a:rPr>
                        <a:t>angry</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lantern</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village</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r>
                        <a:rPr lang="en-US" sz="2800" dirty="0">
                          <a:latin typeface="Comic Sans MS" panose="030F0702030302020204" pitchFamily="66" charset="0"/>
                        </a:rPr>
                        <a:t>upset</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lie down</a:t>
                      </a:r>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b="1" dirty="0">
                          <a:latin typeface="Comic Sans MS" panose="030F0702030302020204" pitchFamily="66" charset="0"/>
                        </a:rPr>
                        <a:t>a field</a:t>
                      </a:r>
                      <a:endParaRPr lang="he-IL" sz="2800" b="1"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rooster</a:t>
                      </a:r>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271397" y="2310870"/>
            <a:ext cx="2716212" cy="4150808"/>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strike="sngStrike" dirty="0"/>
              <a:t>a lantern</a:t>
            </a:r>
          </a:p>
          <a:p>
            <a:pPr marL="342900" indent="-342900" algn="l">
              <a:buFont typeface="Wingdings" panose="05000000000000000000" pitchFamily="2" charset="2"/>
              <a:buChar char="q"/>
            </a:pPr>
            <a:r>
              <a:rPr lang="en-US" sz="2800" strike="sngStrike" dirty="0"/>
              <a:t>a village</a:t>
            </a:r>
            <a:endParaRPr lang="he-IL" sz="2800" strike="sngStrike" dirty="0"/>
          </a:p>
          <a:p>
            <a:pPr marL="342900" indent="-342900" algn="l">
              <a:buFont typeface="Wingdings" panose="05000000000000000000" pitchFamily="2" charset="2"/>
              <a:buChar char="q"/>
            </a:pPr>
            <a:r>
              <a:rPr lang="en-US" sz="2800" strike="sngStrike" dirty="0"/>
              <a:t>lie down</a:t>
            </a:r>
          </a:p>
          <a:p>
            <a:pPr marL="342900" indent="-342900" algn="l">
              <a:buFont typeface="Wingdings" panose="05000000000000000000" pitchFamily="2" charset="2"/>
              <a:buChar char="q"/>
            </a:pPr>
            <a:r>
              <a:rPr lang="en-US" sz="2800" strike="sngStrike" dirty="0"/>
              <a:t>a rooster</a:t>
            </a:r>
          </a:p>
          <a:p>
            <a:pPr marL="342900" indent="-342900" algn="l">
              <a:buFont typeface="Wingdings" panose="05000000000000000000" pitchFamily="2" charset="2"/>
              <a:buChar char="q"/>
            </a:pPr>
            <a:r>
              <a:rPr lang="en-US" sz="2800" strike="sngStrike" dirty="0"/>
              <a:t>upset</a:t>
            </a:r>
          </a:p>
          <a:p>
            <a:pPr algn="l"/>
            <a:endParaRPr lang="en-US" sz="2800" dirty="0"/>
          </a:p>
          <a:p>
            <a:endParaRPr lang="he-IL" sz="4000" dirty="0"/>
          </a:p>
        </p:txBody>
      </p:sp>
      <p:sp>
        <p:nvSpPr>
          <p:cNvPr id="3" name="TextBox 2">
            <a:extLst>
              <a:ext uri="{FF2B5EF4-FFF2-40B4-BE49-F238E27FC236}">
                <a16:creationId xmlns:a16="http://schemas.microsoft.com/office/drawing/2014/main" id="{AADCC506-1BEA-4AFA-B88F-8C9F16550FB7}"/>
              </a:ext>
            </a:extLst>
          </p:cNvPr>
          <p:cNvSpPr txBox="1"/>
          <p:nvPr/>
        </p:nvSpPr>
        <p:spPr>
          <a:xfrm>
            <a:off x="745372" y="1787650"/>
            <a:ext cx="7847644" cy="523220"/>
          </a:xfrm>
          <a:prstGeom prst="rect">
            <a:avLst/>
          </a:prstGeom>
          <a:noFill/>
        </p:spPr>
        <p:txBody>
          <a:bodyPr wrap="square" rtlCol="1">
            <a:spAutoFit/>
          </a:bodyPr>
          <a:lstStyle/>
          <a:p>
            <a:r>
              <a:rPr lang="en-US" sz="2800" dirty="0">
                <a:latin typeface="Comic Sans MS" panose="030F0702030302020204" pitchFamily="66" charset="0"/>
              </a:rPr>
              <a:t>Correct, it goes in the chart under “a place.”</a:t>
            </a:r>
            <a:endParaRPr lang="he-IL" sz="2800" dirty="0">
              <a:latin typeface="Comic Sans MS" panose="030F0702030302020204" pitchFamily="66" charset="0"/>
            </a:endParaRPr>
          </a:p>
        </p:txBody>
      </p:sp>
      <p:sp>
        <p:nvSpPr>
          <p:cNvPr id="7" name="Arrow: Down 6">
            <a:extLst>
              <a:ext uri="{FF2B5EF4-FFF2-40B4-BE49-F238E27FC236}">
                <a16:creationId xmlns:a16="http://schemas.microsoft.com/office/drawing/2014/main" id="{D706B2DA-975E-445B-AD18-16C72C1173A2}"/>
              </a:ext>
            </a:extLst>
          </p:cNvPr>
          <p:cNvSpPr/>
          <p:nvPr/>
        </p:nvSpPr>
        <p:spPr>
          <a:xfrm>
            <a:off x="2889690" y="2310870"/>
            <a:ext cx="383799" cy="697126"/>
          </a:xfrm>
          <a:prstGeom prst="down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09263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53E6CB-C1C6-4556-B219-BBDBFD9A17B5}"/>
              </a:ext>
            </a:extLst>
          </p:cNvPr>
          <p:cNvSpPr>
            <a:spLocks noGrp="1"/>
          </p:cNvSpPr>
          <p:nvPr>
            <p:ph type="body" sz="quarter" idx="11"/>
          </p:nvPr>
        </p:nvSpPr>
        <p:spPr>
          <a:xfrm>
            <a:off x="1118313" y="343881"/>
            <a:ext cx="10442575" cy="628195"/>
          </a:xfrm>
        </p:spPr>
        <p:txBody>
          <a:bodyPr>
            <a:normAutofit lnSpcReduction="10000"/>
          </a:bodyPr>
          <a:lstStyle/>
          <a:p>
            <a:pPr algn="l" rtl="0"/>
            <a:r>
              <a:rPr lang="en-US" dirty="0"/>
              <a:t>Do you remember these words?</a:t>
            </a:r>
            <a:endParaRPr lang="he-IL" dirty="0"/>
          </a:p>
        </p:txBody>
      </p:sp>
      <p:sp>
        <p:nvSpPr>
          <p:cNvPr id="3" name="Text Placeholder 2">
            <a:extLst>
              <a:ext uri="{FF2B5EF4-FFF2-40B4-BE49-F238E27FC236}">
                <a16:creationId xmlns:a16="http://schemas.microsoft.com/office/drawing/2014/main" id="{54484205-55CC-488A-ADFF-E54E5C2FDC14}"/>
              </a:ext>
            </a:extLst>
          </p:cNvPr>
          <p:cNvSpPr>
            <a:spLocks noGrp="1"/>
          </p:cNvSpPr>
          <p:nvPr>
            <p:ph type="body" sz="quarter" idx="12"/>
          </p:nvPr>
        </p:nvSpPr>
        <p:spPr>
          <a:xfrm>
            <a:off x="688262" y="1364112"/>
            <a:ext cx="10331450" cy="5341488"/>
          </a:xfrm>
        </p:spPr>
        <p:txBody>
          <a:bodyPr>
            <a:normAutofit fontScale="85000" lnSpcReduction="10000"/>
          </a:bodyPr>
          <a:lstStyle/>
          <a:p>
            <a:pPr marL="0" indent="0" algn="l" rtl="0">
              <a:buNone/>
            </a:pPr>
            <a:r>
              <a:rPr lang="en-US" dirty="0">
                <a:latin typeface="Comic Sans MS" panose="030F0702030302020204" pitchFamily="66" charset="0"/>
              </a:rPr>
              <a:t>Look at the words for 30 seconds. Do you remember them?</a:t>
            </a:r>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r>
              <a:rPr lang="en-US" sz="1600" dirty="0"/>
              <a:t>wordart.com/create</a:t>
            </a:r>
          </a:p>
        </p:txBody>
      </p:sp>
      <p:pic>
        <p:nvPicPr>
          <p:cNvPr id="9" name="Picture 8" descr="A picture containing food&#10;&#10;Description automatically generated">
            <a:extLst>
              <a:ext uri="{FF2B5EF4-FFF2-40B4-BE49-F238E27FC236}">
                <a16:creationId xmlns:a16="http://schemas.microsoft.com/office/drawing/2014/main" id="{8195D4BF-6B05-47C1-9987-6B663FA0C090}"/>
              </a:ext>
            </a:extLst>
          </p:cNvPr>
          <p:cNvPicPr>
            <a:picLocks noChangeAspect="1"/>
          </p:cNvPicPr>
          <p:nvPr/>
        </p:nvPicPr>
        <p:blipFill>
          <a:blip r:embed="rId4"/>
          <a:stretch>
            <a:fillRect/>
          </a:stretch>
        </p:blipFill>
        <p:spPr>
          <a:xfrm>
            <a:off x="2767665" y="2012395"/>
            <a:ext cx="6765084" cy="4334524"/>
          </a:xfrm>
          <a:prstGeom prst="rect">
            <a:avLst/>
          </a:prstGeom>
        </p:spPr>
      </p:pic>
      <p:pic>
        <p:nvPicPr>
          <p:cNvPr id="11" name="30sec_final" descr="30sec_final">
            <a:hlinkClick r:id="" action="ppaction://media"/>
            <a:extLst>
              <a:ext uri="{FF2B5EF4-FFF2-40B4-BE49-F238E27FC236}">
                <a16:creationId xmlns:a16="http://schemas.microsoft.com/office/drawing/2014/main" id="{AB555875-84CF-4ADB-81C1-4648A31E79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32749" y="231162"/>
            <a:ext cx="1540938" cy="549601"/>
          </a:xfrm>
          <a:prstGeom prst="rect">
            <a:avLst/>
          </a:prstGeom>
        </p:spPr>
      </p:pic>
    </p:spTree>
    <p:extLst>
      <p:ext uri="{BB962C8B-B14F-4D97-AF65-F5344CB8AC3E}">
        <p14:creationId xmlns:p14="http://schemas.microsoft.com/office/powerpoint/2010/main" val="351990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88B-CD05-4B1B-A12B-411D6D49642A}"/>
              </a:ext>
            </a:extLst>
          </p:cNvPr>
          <p:cNvSpPr>
            <a:spLocks noGrp="1"/>
          </p:cNvSpPr>
          <p:nvPr>
            <p:ph type="title"/>
          </p:nvPr>
        </p:nvSpPr>
        <p:spPr/>
        <p:txBody>
          <a:bodyPr/>
          <a:lstStyle/>
          <a:p>
            <a:pPr algn="l" rtl="0"/>
            <a:r>
              <a:rPr lang="en-US" dirty="0"/>
              <a:t>Let’s check your homework…</a:t>
            </a:r>
            <a:endParaRPr lang="he-IL" dirty="0"/>
          </a:p>
        </p:txBody>
      </p:sp>
      <p:graphicFrame>
        <p:nvGraphicFramePr>
          <p:cNvPr id="14" name="Table 8">
            <a:extLst>
              <a:ext uri="{FF2B5EF4-FFF2-40B4-BE49-F238E27FC236}">
                <a16:creationId xmlns:a16="http://schemas.microsoft.com/office/drawing/2014/main" id="{123A3CDB-799B-463D-90E0-344B983EFEC5}"/>
              </a:ext>
            </a:extLst>
          </p:cNvPr>
          <p:cNvGraphicFramePr>
            <a:graphicFrameLocks noGrp="1"/>
          </p:cNvGraphicFramePr>
          <p:nvPr>
            <p:extLst>
              <p:ext uri="{D42A27DB-BD31-4B8C-83A1-F6EECF244321}">
                <p14:modId xmlns:p14="http://schemas.microsoft.com/office/powerpoint/2010/main" val="2163830595"/>
              </p:ext>
            </p:extLst>
          </p:nvPr>
        </p:nvGraphicFramePr>
        <p:xfrm>
          <a:off x="375139" y="2310870"/>
          <a:ext cx="8697525" cy="3444240"/>
        </p:xfrm>
        <a:graphic>
          <a:graphicData uri="http://schemas.openxmlformats.org/drawingml/2006/table">
            <a:tbl>
              <a:tblPr rtl="1" firstRow="1" bandRow="1">
                <a:tableStyleId>{5C22544A-7EE6-4342-B048-85BDC9FD1C3A}</a:tableStyleId>
              </a:tblPr>
              <a:tblGrid>
                <a:gridCol w="1739505">
                  <a:extLst>
                    <a:ext uri="{9D8B030D-6E8A-4147-A177-3AD203B41FA5}">
                      <a16:colId xmlns:a16="http://schemas.microsoft.com/office/drawing/2014/main" val="2904075091"/>
                    </a:ext>
                  </a:extLst>
                </a:gridCol>
                <a:gridCol w="1739505">
                  <a:extLst>
                    <a:ext uri="{9D8B030D-6E8A-4147-A177-3AD203B41FA5}">
                      <a16:colId xmlns:a16="http://schemas.microsoft.com/office/drawing/2014/main" val="2678041312"/>
                    </a:ext>
                  </a:extLst>
                </a:gridCol>
                <a:gridCol w="1739505">
                  <a:extLst>
                    <a:ext uri="{9D8B030D-6E8A-4147-A177-3AD203B41FA5}">
                      <a16:colId xmlns:a16="http://schemas.microsoft.com/office/drawing/2014/main" val="1912582313"/>
                    </a:ext>
                  </a:extLst>
                </a:gridCol>
                <a:gridCol w="1739505">
                  <a:extLst>
                    <a:ext uri="{9D8B030D-6E8A-4147-A177-3AD203B41FA5}">
                      <a16:colId xmlns:a16="http://schemas.microsoft.com/office/drawing/2014/main" val="2136159178"/>
                    </a:ext>
                  </a:extLst>
                </a:gridCol>
                <a:gridCol w="1739505">
                  <a:extLst>
                    <a:ext uri="{9D8B030D-6E8A-4147-A177-3AD203B41FA5}">
                      <a16:colId xmlns:a16="http://schemas.microsoft.com/office/drawing/2014/main" val="1693260365"/>
                    </a:ext>
                  </a:extLst>
                </a:gridCol>
              </a:tblGrid>
              <a:tr h="370840">
                <a:tc>
                  <a:txBody>
                    <a:bodyPr/>
                    <a:lstStyle/>
                    <a:p>
                      <a:pPr algn="ctr" rtl="1"/>
                      <a:r>
                        <a:rPr lang="en-US" sz="2800" dirty="0">
                          <a:latin typeface="Comic Sans MS" panose="030F0702030302020204" pitchFamily="66" charset="0"/>
                        </a:rPr>
                        <a:t>A Feeling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Action</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Thing</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 Place</a:t>
                      </a:r>
                      <a:endParaRPr lang="he-IL" sz="2800" dirty="0">
                        <a:latin typeface="Comic Sans MS" panose="030F0702030302020204" pitchFamily="66" charset="0"/>
                      </a:endParaRPr>
                    </a:p>
                  </a:txBody>
                  <a:tcPr/>
                </a:tc>
                <a:tc>
                  <a:txBody>
                    <a:bodyPr/>
                    <a:lstStyle/>
                    <a:p>
                      <a:pPr algn="ctr" rtl="1"/>
                      <a:r>
                        <a:rPr lang="en-US" sz="2800" dirty="0">
                          <a:latin typeface="Comic Sans MS" panose="030F0702030302020204" pitchFamily="66" charset="0"/>
                        </a:rPr>
                        <a:t>An Animal</a:t>
                      </a:r>
                      <a:endParaRPr lang="he-IL" sz="2800" dirty="0">
                        <a:latin typeface="Comic Sans MS" panose="030F0702030302020204" pitchFamily="66" charset="0"/>
                      </a:endParaRPr>
                    </a:p>
                  </a:txBody>
                  <a:tcPr/>
                </a:tc>
                <a:extLst>
                  <a:ext uri="{0D108BD9-81ED-4DB2-BD59-A6C34878D82A}">
                    <a16:rowId xmlns:a16="http://schemas.microsoft.com/office/drawing/2014/main" val="1973366978"/>
                  </a:ext>
                </a:extLst>
              </a:tr>
              <a:tr h="370840">
                <a:tc>
                  <a:txBody>
                    <a:bodyPr/>
                    <a:lstStyle/>
                    <a:p>
                      <a:pPr rtl="1"/>
                      <a:r>
                        <a:rPr lang="en-US" sz="2800" dirty="0">
                          <a:latin typeface="Comic Sans MS" panose="030F0702030302020204" pitchFamily="66" charset="0"/>
                        </a:rPr>
                        <a:t>angry</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fall asleep</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lantern</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village</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donkey</a:t>
                      </a:r>
                      <a:endParaRPr lang="he-IL" sz="2800" dirty="0">
                        <a:latin typeface="Comic Sans MS" panose="030F0702030302020204" pitchFamily="66" charset="0"/>
                      </a:endParaRPr>
                    </a:p>
                  </a:txBody>
                  <a:tcPr/>
                </a:tc>
                <a:extLst>
                  <a:ext uri="{0D108BD9-81ED-4DB2-BD59-A6C34878D82A}">
                    <a16:rowId xmlns:a16="http://schemas.microsoft.com/office/drawing/2014/main" val="2830050695"/>
                  </a:ext>
                </a:extLst>
              </a:tr>
              <a:tr h="370840">
                <a:tc>
                  <a:txBody>
                    <a:bodyPr/>
                    <a:lstStyle/>
                    <a:p>
                      <a:pPr rtl="1"/>
                      <a:r>
                        <a:rPr lang="en-US" sz="2800" dirty="0">
                          <a:latin typeface="Comic Sans MS" panose="030F0702030302020204" pitchFamily="66" charset="0"/>
                        </a:rPr>
                        <a:t>upset</a:t>
                      </a:r>
                      <a:endParaRPr lang="he-IL" sz="2800"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lie down</a:t>
                      </a:r>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r>
                        <a:rPr lang="en-US" sz="2800" b="1" dirty="0">
                          <a:latin typeface="Comic Sans MS" panose="030F0702030302020204" pitchFamily="66" charset="0"/>
                        </a:rPr>
                        <a:t>a field</a:t>
                      </a:r>
                      <a:endParaRPr lang="he-IL" sz="2800" b="1" dirty="0">
                        <a:latin typeface="Comic Sans MS" panose="030F0702030302020204" pitchFamily="66" charset="0"/>
                      </a:endParaRPr>
                    </a:p>
                  </a:txBody>
                  <a:tcPr/>
                </a:tc>
                <a:tc>
                  <a:txBody>
                    <a:bodyPr/>
                    <a:lstStyle/>
                    <a:p>
                      <a:pPr rtl="1"/>
                      <a:r>
                        <a:rPr lang="en-US" sz="2800" dirty="0">
                          <a:latin typeface="Comic Sans MS" panose="030F0702030302020204" pitchFamily="66" charset="0"/>
                        </a:rPr>
                        <a:t>a rooster</a:t>
                      </a:r>
                      <a:endParaRPr lang="he-IL" sz="2800" dirty="0">
                        <a:latin typeface="Comic Sans MS" panose="030F0702030302020204" pitchFamily="66" charset="0"/>
                      </a:endParaRPr>
                    </a:p>
                  </a:txBody>
                  <a:tcPr/>
                </a:tc>
                <a:extLst>
                  <a:ext uri="{0D108BD9-81ED-4DB2-BD59-A6C34878D82A}">
                    <a16:rowId xmlns:a16="http://schemas.microsoft.com/office/drawing/2014/main" val="1011159056"/>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3053844978"/>
                  </a:ext>
                </a:extLst>
              </a:tr>
              <a:tr h="370840">
                <a:tc>
                  <a:txBody>
                    <a:bodyPr/>
                    <a:lstStyle/>
                    <a:p>
                      <a:pPr rtl="1"/>
                      <a:endParaRPr lang="he-IL" sz="2800" dirty="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tc>
                  <a:txBody>
                    <a:bodyPr/>
                    <a:lstStyle/>
                    <a:p>
                      <a:pPr rtl="1"/>
                      <a:endParaRPr lang="he-IL" sz="2800" dirty="0">
                        <a:latin typeface="Comic Sans MS" panose="030F0702030302020204" pitchFamily="66" charset="0"/>
                      </a:endParaRPr>
                    </a:p>
                  </a:txBody>
                  <a:tcPr/>
                </a:tc>
                <a:extLst>
                  <a:ext uri="{0D108BD9-81ED-4DB2-BD59-A6C34878D82A}">
                    <a16:rowId xmlns:a16="http://schemas.microsoft.com/office/drawing/2014/main" val="2336356408"/>
                  </a:ext>
                </a:extLst>
              </a:tr>
            </a:tbl>
          </a:graphicData>
        </a:graphic>
      </p:graphicFrame>
      <p:sp>
        <p:nvSpPr>
          <p:cNvPr id="15" name="Text Placeholder 3">
            <a:extLst>
              <a:ext uri="{FF2B5EF4-FFF2-40B4-BE49-F238E27FC236}">
                <a16:creationId xmlns:a16="http://schemas.microsoft.com/office/drawing/2014/main" id="{124E71A5-BDBA-4DF9-862F-5248876469A4}"/>
              </a:ext>
            </a:extLst>
          </p:cNvPr>
          <p:cNvSpPr txBox="1">
            <a:spLocks/>
          </p:cNvSpPr>
          <p:nvPr/>
        </p:nvSpPr>
        <p:spPr>
          <a:xfrm>
            <a:off x="9271397" y="2310870"/>
            <a:ext cx="2716212" cy="4160268"/>
          </a:xfrm>
          <a:prstGeom prst="rect">
            <a:avLst/>
          </a:prstGeom>
          <a:solidFill>
            <a:schemeClr val="accent4">
              <a:lumMod val="40000"/>
              <a:lumOff val="6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800" strike="sngStrike" dirty="0" smtClean="0"/>
              <a:t>a </a:t>
            </a:r>
            <a:r>
              <a:rPr lang="en-US" sz="2800" strike="sngStrike" dirty="0"/>
              <a:t>donkey</a:t>
            </a:r>
          </a:p>
          <a:p>
            <a:pPr marL="342900" indent="-342900" algn="l">
              <a:buFont typeface="Wingdings" panose="05000000000000000000" pitchFamily="2" charset="2"/>
              <a:buChar char="q"/>
            </a:pPr>
            <a:r>
              <a:rPr lang="en-US" sz="2800" strike="sngStrike" dirty="0"/>
              <a:t>fall asleep</a:t>
            </a:r>
          </a:p>
          <a:p>
            <a:pPr marL="342900" indent="-342900" algn="l">
              <a:buFont typeface="Wingdings" panose="05000000000000000000" pitchFamily="2" charset="2"/>
              <a:buChar char="q"/>
            </a:pPr>
            <a:r>
              <a:rPr lang="en-US" sz="2800" strike="sngStrike" dirty="0"/>
              <a:t>angry</a:t>
            </a:r>
            <a:endParaRPr lang="en-US" sz="2800" i="1" strike="sngStrike" dirty="0"/>
          </a:p>
          <a:p>
            <a:pPr marL="342900" indent="-342900" algn="l">
              <a:buFont typeface="Wingdings" panose="05000000000000000000" pitchFamily="2" charset="2"/>
              <a:buChar char="q"/>
            </a:pPr>
            <a:r>
              <a:rPr lang="en-US" sz="2800" strike="sngStrike" dirty="0"/>
              <a:t>a lantern</a:t>
            </a:r>
          </a:p>
          <a:p>
            <a:pPr marL="342900" indent="-342900" algn="l">
              <a:buFont typeface="Wingdings" panose="05000000000000000000" pitchFamily="2" charset="2"/>
              <a:buChar char="q"/>
            </a:pPr>
            <a:r>
              <a:rPr lang="en-US" sz="2800" strike="sngStrike" dirty="0"/>
              <a:t>a village</a:t>
            </a:r>
            <a:endParaRPr lang="he-IL" sz="2800" strike="sngStrike" dirty="0"/>
          </a:p>
          <a:p>
            <a:pPr marL="342900" indent="-342900" algn="l">
              <a:buFont typeface="Wingdings" panose="05000000000000000000" pitchFamily="2" charset="2"/>
              <a:buChar char="q"/>
            </a:pPr>
            <a:r>
              <a:rPr lang="en-US" sz="2800" strike="sngStrike" dirty="0"/>
              <a:t>lie down</a:t>
            </a:r>
          </a:p>
          <a:p>
            <a:pPr marL="342900" indent="-342900" algn="l">
              <a:buFont typeface="Wingdings" panose="05000000000000000000" pitchFamily="2" charset="2"/>
              <a:buChar char="q"/>
            </a:pPr>
            <a:r>
              <a:rPr lang="en-US" sz="2800" strike="sngStrike" dirty="0"/>
              <a:t>a rooster</a:t>
            </a:r>
          </a:p>
          <a:p>
            <a:pPr marL="342900" indent="-342900" algn="l">
              <a:buFont typeface="Wingdings" panose="05000000000000000000" pitchFamily="2" charset="2"/>
              <a:buChar char="q"/>
            </a:pPr>
            <a:r>
              <a:rPr lang="en-US" sz="2800" strike="sngStrike" dirty="0"/>
              <a:t>upset</a:t>
            </a:r>
          </a:p>
          <a:p>
            <a:pPr algn="l"/>
            <a:endParaRPr lang="en-US" sz="2800" dirty="0"/>
          </a:p>
          <a:p>
            <a:endParaRPr lang="he-IL" sz="4000" dirty="0"/>
          </a:p>
        </p:txBody>
      </p:sp>
      <p:pic>
        <p:nvPicPr>
          <p:cNvPr id="6" name="Picture 5" descr="A close up of a logo&#10;&#10;Description automatically generated">
            <a:extLst>
              <a:ext uri="{FF2B5EF4-FFF2-40B4-BE49-F238E27FC236}">
                <a16:creationId xmlns:a16="http://schemas.microsoft.com/office/drawing/2014/main" id="{2B72B765-98E7-46F5-8265-B279D90929E5}"/>
              </a:ext>
            </a:extLst>
          </p:cNvPr>
          <p:cNvPicPr>
            <a:picLocks noChangeAspect="1"/>
          </p:cNvPicPr>
          <p:nvPr/>
        </p:nvPicPr>
        <p:blipFill>
          <a:blip r:embed="rId2"/>
          <a:stretch>
            <a:fillRect/>
          </a:stretch>
        </p:blipFill>
        <p:spPr>
          <a:xfrm>
            <a:off x="4489620" y="4905092"/>
            <a:ext cx="1566046" cy="1566046"/>
          </a:xfrm>
          <a:prstGeom prst="rect">
            <a:avLst/>
          </a:prstGeom>
        </p:spPr>
      </p:pic>
      <p:sp>
        <p:nvSpPr>
          <p:cNvPr id="7" name="TextBox 6">
            <a:extLst>
              <a:ext uri="{FF2B5EF4-FFF2-40B4-BE49-F238E27FC236}">
                <a16:creationId xmlns:a16="http://schemas.microsoft.com/office/drawing/2014/main" id="{F7837BED-D111-48FB-BAD6-FBCC5FF3A8FD}"/>
              </a:ext>
            </a:extLst>
          </p:cNvPr>
          <p:cNvSpPr txBox="1"/>
          <p:nvPr/>
        </p:nvSpPr>
        <p:spPr>
          <a:xfrm rot="20728364">
            <a:off x="1858412" y="5180041"/>
            <a:ext cx="2976664" cy="646331"/>
          </a:xfrm>
          <a:prstGeom prst="rect">
            <a:avLst/>
          </a:prstGeom>
          <a:noFill/>
        </p:spPr>
        <p:txBody>
          <a:bodyPr wrap="square" rtlCol="1">
            <a:spAutoFit/>
          </a:bodyPr>
          <a:lstStyle/>
          <a:p>
            <a:r>
              <a:rPr lang="en-US" sz="3600" b="1" dirty="0">
                <a:latin typeface="Comic Sans MS" panose="030F0702030302020204" pitchFamily="66" charset="0"/>
              </a:rPr>
              <a:t>Good Job!!!</a:t>
            </a:r>
            <a:endParaRPr lang="he-IL" sz="3600" b="1" dirty="0">
              <a:latin typeface="Comic Sans MS" panose="030F0702030302020204" pitchFamily="66" charset="0"/>
            </a:endParaRPr>
          </a:p>
        </p:txBody>
      </p:sp>
    </p:spTree>
    <p:extLst>
      <p:ext uri="{BB962C8B-B14F-4D97-AF65-F5344CB8AC3E}">
        <p14:creationId xmlns:p14="http://schemas.microsoft.com/office/powerpoint/2010/main" val="2866301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D15EB7-F300-4057-B6EB-2A4B63D99DB2}"/>
              </a:ext>
            </a:extLst>
          </p:cNvPr>
          <p:cNvSpPr>
            <a:spLocks noGrp="1"/>
          </p:cNvSpPr>
          <p:nvPr>
            <p:ph type="title"/>
          </p:nvPr>
        </p:nvSpPr>
        <p:spPr/>
        <p:txBody>
          <a:bodyPr>
            <a:normAutofit/>
          </a:bodyPr>
          <a:lstStyle/>
          <a:p>
            <a:pPr algn="l" rtl="0"/>
            <a:r>
              <a:rPr lang="en-US" dirty="0"/>
              <a:t>Questions about the story</a:t>
            </a:r>
            <a:endParaRPr lang="he-IL" dirty="0"/>
          </a:p>
        </p:txBody>
      </p:sp>
      <p:sp>
        <p:nvSpPr>
          <p:cNvPr id="2" name="Content Placeholder 1">
            <a:extLst>
              <a:ext uri="{FF2B5EF4-FFF2-40B4-BE49-F238E27FC236}">
                <a16:creationId xmlns:a16="http://schemas.microsoft.com/office/drawing/2014/main" id="{B5E30E3C-A038-4CB1-AA8B-ED7E0B3802E2}"/>
              </a:ext>
            </a:extLst>
          </p:cNvPr>
          <p:cNvSpPr>
            <a:spLocks noGrp="1"/>
          </p:cNvSpPr>
          <p:nvPr>
            <p:ph type="body" sz="quarter" idx="10"/>
          </p:nvPr>
        </p:nvSpPr>
        <p:spPr/>
        <p:txBody>
          <a:bodyPr>
            <a:normAutofit/>
          </a:bodyPr>
          <a:lstStyle/>
          <a:p>
            <a:pPr marL="514350" indent="-514350" algn="l" rtl="0">
              <a:lnSpc>
                <a:spcPct val="170000"/>
              </a:lnSpc>
              <a:buFont typeface="Wingdings" panose="05000000000000000000" pitchFamily="2" charset="2"/>
              <a:buChar char="v"/>
            </a:pPr>
            <a:r>
              <a:rPr lang="en-US" sz="3200" dirty="0">
                <a:latin typeface="Comic Sans MS" panose="030F0702030302020204" pitchFamily="66" charset="0"/>
              </a:rPr>
              <a:t>I’m going to ask you questions about the story we read last lesson.</a:t>
            </a:r>
          </a:p>
        </p:txBody>
      </p:sp>
    </p:spTree>
    <p:extLst>
      <p:ext uri="{BB962C8B-B14F-4D97-AF65-F5344CB8AC3E}">
        <p14:creationId xmlns:p14="http://schemas.microsoft.com/office/powerpoint/2010/main" val="6264791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D15EB7-F300-4057-B6EB-2A4B63D99DB2}"/>
              </a:ext>
            </a:extLst>
          </p:cNvPr>
          <p:cNvSpPr>
            <a:spLocks noGrp="1"/>
          </p:cNvSpPr>
          <p:nvPr>
            <p:ph type="title"/>
          </p:nvPr>
        </p:nvSpPr>
        <p:spPr/>
        <p:txBody>
          <a:bodyPr>
            <a:normAutofit/>
          </a:bodyPr>
          <a:lstStyle/>
          <a:p>
            <a:pPr algn="l" rtl="0"/>
            <a:r>
              <a:rPr lang="en-US" dirty="0"/>
              <a:t>Questions about the story</a:t>
            </a:r>
            <a:endParaRPr lang="he-IL" dirty="0"/>
          </a:p>
        </p:txBody>
      </p:sp>
      <p:sp>
        <p:nvSpPr>
          <p:cNvPr id="2" name="Content Placeholder 1">
            <a:extLst>
              <a:ext uri="{FF2B5EF4-FFF2-40B4-BE49-F238E27FC236}">
                <a16:creationId xmlns:a16="http://schemas.microsoft.com/office/drawing/2014/main" id="{B5E30E3C-A038-4CB1-AA8B-ED7E0B3802E2}"/>
              </a:ext>
            </a:extLst>
          </p:cNvPr>
          <p:cNvSpPr>
            <a:spLocks noGrp="1"/>
          </p:cNvSpPr>
          <p:nvPr>
            <p:ph type="body" sz="quarter" idx="10"/>
          </p:nvPr>
        </p:nvSpPr>
        <p:spPr/>
        <p:txBody>
          <a:bodyPr>
            <a:normAutofit/>
          </a:bodyPr>
          <a:lstStyle/>
          <a:p>
            <a:pPr marL="514350" indent="-514350" algn="l" rtl="0">
              <a:lnSpc>
                <a:spcPct val="170000"/>
              </a:lnSpc>
              <a:buFont typeface="Wingdings" panose="05000000000000000000" pitchFamily="2" charset="2"/>
              <a:buChar char="v"/>
            </a:pPr>
            <a:r>
              <a:rPr lang="en-US" sz="3200" dirty="0">
                <a:latin typeface="Comic Sans MS" panose="030F0702030302020204" pitchFamily="66" charset="0"/>
              </a:rPr>
              <a:t>I’m going to ask you questions about the story we read last lesson.</a:t>
            </a:r>
          </a:p>
          <a:p>
            <a:pPr marL="514350" indent="-514350" algn="l" rtl="0">
              <a:lnSpc>
                <a:spcPct val="170000"/>
              </a:lnSpc>
              <a:buFont typeface="Wingdings" panose="05000000000000000000" pitchFamily="2" charset="2"/>
              <a:buChar char="v"/>
            </a:pPr>
            <a:r>
              <a:rPr lang="en-US" sz="3200" dirty="0">
                <a:latin typeface="Comic Sans MS" panose="030F0702030302020204" pitchFamily="66" charset="0"/>
              </a:rPr>
              <a:t>Write the answers in your notebook.</a:t>
            </a:r>
            <a:endParaRPr lang="he-IL" sz="3200" dirty="0">
              <a:latin typeface="Comic Sans MS" panose="030F0702030302020204" pitchFamily="66" charset="0"/>
            </a:endParaRPr>
          </a:p>
        </p:txBody>
      </p:sp>
      <p:pic>
        <p:nvPicPr>
          <p:cNvPr id="7" name="Picture 6">
            <a:extLst>
              <a:ext uri="{FF2B5EF4-FFF2-40B4-BE49-F238E27FC236}">
                <a16:creationId xmlns:a16="http://schemas.microsoft.com/office/drawing/2014/main" id="{57AC721B-2E31-48B5-A8ED-97543B04FD17}"/>
              </a:ext>
            </a:extLst>
          </p:cNvPr>
          <p:cNvPicPr>
            <a:picLocks noChangeAspect="1"/>
          </p:cNvPicPr>
          <p:nvPr/>
        </p:nvPicPr>
        <p:blipFill>
          <a:blip r:embed="rId2"/>
          <a:stretch>
            <a:fillRect/>
          </a:stretch>
        </p:blipFill>
        <p:spPr>
          <a:xfrm>
            <a:off x="10136222" y="2704217"/>
            <a:ext cx="1883824" cy="2326603"/>
          </a:xfrm>
          <a:prstGeom prst="rect">
            <a:avLst/>
          </a:prstGeom>
        </p:spPr>
      </p:pic>
      <p:pic>
        <p:nvPicPr>
          <p:cNvPr id="9" name="Picture 8" descr="https://lh4.googleusercontent.com/iGTl96Eygo7-oid1H3ZWWYhb5HWAynyOs2KLWGGMeuEgHeu4cFLof2g-jYLOscV4q-879K-lfjkP4Swnmj_UGZsWTDspF4AbUz1XGd30Tf1KKpiEXhvx6NLF17Q1F5VY">
            <a:extLst>
              <a:ext uri="{FF2B5EF4-FFF2-40B4-BE49-F238E27FC236}">
                <a16:creationId xmlns:a16="http://schemas.microsoft.com/office/drawing/2014/main" id="{FDE3F149-DF15-4D0C-8C0B-D88D6D55B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21152">
            <a:off x="9046899" y="4096962"/>
            <a:ext cx="1212225" cy="507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1591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D15EB7-F300-4057-B6EB-2A4B63D99DB2}"/>
              </a:ext>
            </a:extLst>
          </p:cNvPr>
          <p:cNvSpPr>
            <a:spLocks noGrp="1"/>
          </p:cNvSpPr>
          <p:nvPr>
            <p:ph type="title"/>
          </p:nvPr>
        </p:nvSpPr>
        <p:spPr/>
        <p:txBody>
          <a:bodyPr>
            <a:normAutofit/>
          </a:bodyPr>
          <a:lstStyle/>
          <a:p>
            <a:pPr algn="l" rtl="0"/>
            <a:r>
              <a:rPr lang="en-US" dirty="0"/>
              <a:t>Questions about the story</a:t>
            </a:r>
            <a:endParaRPr lang="he-IL" dirty="0"/>
          </a:p>
        </p:txBody>
      </p:sp>
      <p:sp>
        <p:nvSpPr>
          <p:cNvPr id="2" name="Content Placeholder 1">
            <a:extLst>
              <a:ext uri="{FF2B5EF4-FFF2-40B4-BE49-F238E27FC236}">
                <a16:creationId xmlns:a16="http://schemas.microsoft.com/office/drawing/2014/main" id="{B5E30E3C-A038-4CB1-AA8B-ED7E0B3802E2}"/>
              </a:ext>
            </a:extLst>
          </p:cNvPr>
          <p:cNvSpPr>
            <a:spLocks noGrp="1"/>
          </p:cNvSpPr>
          <p:nvPr>
            <p:ph type="body" sz="quarter" idx="10"/>
          </p:nvPr>
        </p:nvSpPr>
        <p:spPr/>
        <p:txBody>
          <a:bodyPr>
            <a:normAutofit/>
          </a:bodyPr>
          <a:lstStyle/>
          <a:p>
            <a:pPr marL="457200" indent="-457200" algn="l" rtl="0">
              <a:lnSpc>
                <a:spcPct val="170000"/>
              </a:lnSpc>
              <a:buFont typeface="Wingdings" panose="05000000000000000000" pitchFamily="2" charset="2"/>
              <a:buChar char="v"/>
            </a:pPr>
            <a:r>
              <a:rPr lang="en-US" sz="3200" dirty="0">
                <a:latin typeface="Comic Sans MS" panose="030F0702030302020204" pitchFamily="66" charset="0"/>
              </a:rPr>
              <a:t>I’m going to ask you 3 questions about the story we read last lesson.</a:t>
            </a:r>
          </a:p>
          <a:p>
            <a:pPr marL="457200" indent="-457200" algn="l" rtl="0">
              <a:lnSpc>
                <a:spcPct val="170000"/>
              </a:lnSpc>
              <a:buFont typeface="Wingdings" panose="05000000000000000000" pitchFamily="2" charset="2"/>
              <a:buChar char="v"/>
            </a:pPr>
            <a:r>
              <a:rPr lang="en-US" sz="3200" dirty="0">
                <a:latin typeface="Comic Sans MS" panose="030F0702030302020204" pitchFamily="66" charset="0"/>
              </a:rPr>
              <a:t>Write the answers in your notebook.</a:t>
            </a:r>
          </a:p>
          <a:p>
            <a:pPr marL="457200" indent="-457200" algn="l" rtl="0">
              <a:lnSpc>
                <a:spcPct val="170000"/>
              </a:lnSpc>
              <a:buFont typeface="Wingdings" panose="05000000000000000000" pitchFamily="2" charset="2"/>
              <a:buChar char="v"/>
            </a:pPr>
            <a:r>
              <a:rPr lang="en-US" sz="3200" dirty="0">
                <a:latin typeface="Comic Sans MS" panose="030F0702030302020204" pitchFamily="66" charset="0"/>
              </a:rPr>
              <a:t>Here are the questions.</a:t>
            </a:r>
            <a:endParaRPr lang="he-IL" sz="3200" dirty="0">
              <a:latin typeface="Comic Sans MS" panose="030F0702030302020204" pitchFamily="66" charset="0"/>
            </a:endParaRPr>
          </a:p>
          <a:p>
            <a:pPr marL="457200" indent="-457200" algn="l" rtl="0">
              <a:lnSpc>
                <a:spcPct val="170000"/>
              </a:lnSpc>
              <a:buFont typeface="Courier New" panose="02070309020205020404" pitchFamily="49" charset="0"/>
              <a:buChar char="o"/>
            </a:pPr>
            <a:endParaRPr lang="he-IL" sz="3200" dirty="0">
              <a:latin typeface="Comic Sans MS" panose="030F0702030302020204" pitchFamily="66" charset="0"/>
            </a:endParaRPr>
          </a:p>
        </p:txBody>
      </p:sp>
      <p:pic>
        <p:nvPicPr>
          <p:cNvPr id="5"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18693688-F185-4E37-8189-C764CF473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85880">
            <a:off x="9173178" y="4399711"/>
            <a:ext cx="1043041" cy="4363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2A246FD-C69F-42BC-B180-32D87C2554D1}"/>
              </a:ext>
            </a:extLst>
          </p:cNvPr>
          <p:cNvPicPr>
            <a:picLocks noChangeAspect="1"/>
          </p:cNvPicPr>
          <p:nvPr/>
        </p:nvPicPr>
        <p:blipFill>
          <a:blip r:embed="rId3"/>
          <a:stretch>
            <a:fillRect/>
          </a:stretch>
        </p:blipFill>
        <p:spPr>
          <a:xfrm>
            <a:off x="10270022" y="2957192"/>
            <a:ext cx="1801906" cy="2225431"/>
          </a:xfrm>
          <a:prstGeom prst="rect">
            <a:avLst/>
          </a:prstGeom>
        </p:spPr>
      </p:pic>
    </p:spTree>
    <p:extLst>
      <p:ext uri="{BB962C8B-B14F-4D97-AF65-F5344CB8AC3E}">
        <p14:creationId xmlns:p14="http://schemas.microsoft.com/office/powerpoint/2010/main" val="1172026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5493F6E-621C-4483-8E18-B39E86AF7648}"/>
              </a:ext>
            </a:extLst>
          </p:cNvPr>
          <p:cNvSpPr>
            <a:spLocks noGrp="1"/>
          </p:cNvSpPr>
          <p:nvPr>
            <p:ph type="body" sz="quarter" idx="11"/>
          </p:nvPr>
        </p:nvSpPr>
        <p:spPr/>
        <p:txBody>
          <a:bodyPr>
            <a:normAutofit lnSpcReduction="10000"/>
          </a:bodyPr>
          <a:lstStyle/>
          <a:p>
            <a:endParaRPr lang="he-IL"/>
          </a:p>
        </p:txBody>
      </p:sp>
      <p:sp>
        <p:nvSpPr>
          <p:cNvPr id="2" name="Title 1">
            <a:extLst>
              <a:ext uri="{FF2B5EF4-FFF2-40B4-BE49-F238E27FC236}">
                <a16:creationId xmlns:a16="http://schemas.microsoft.com/office/drawing/2014/main" id="{2C553F54-57CC-4A23-9AB6-DA8FA484A405}"/>
              </a:ext>
            </a:extLst>
          </p:cNvPr>
          <p:cNvSpPr>
            <a:spLocks noGrp="1"/>
          </p:cNvSpPr>
          <p:nvPr>
            <p:ph type="title" idx="4294967295"/>
          </p:nvPr>
        </p:nvSpPr>
        <p:spPr>
          <a:xfrm>
            <a:off x="3053184" y="1752714"/>
            <a:ext cx="8280400" cy="719138"/>
          </a:xfrm>
        </p:spPr>
        <p:txBody>
          <a:bodyPr>
            <a:normAutofit fontScale="90000"/>
          </a:bodyPr>
          <a:lstStyle/>
          <a:p>
            <a:pPr marL="0" indent="0" algn="l" rtl="0"/>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Question #1</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b="0" dirty="0">
                <a:latin typeface="Comic Sans MS" panose="030F0702030302020204" pitchFamily="66" charset="0"/>
              </a:rPr>
              <a:t>Where is Rabbi </a:t>
            </a:r>
            <a:r>
              <a:rPr lang="en-US" b="0" dirty="0" err="1">
                <a:latin typeface="Comic Sans MS" panose="030F0702030302020204" pitchFamily="66" charset="0"/>
              </a:rPr>
              <a:t>Akiva</a:t>
            </a:r>
            <a:r>
              <a:rPr lang="en-US" b="0" dirty="0">
                <a:latin typeface="Comic Sans MS" panose="030F0702030302020204" pitchFamily="66" charset="0"/>
              </a:rPr>
              <a:t> going in the beginning of the story?</a:t>
            </a: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endParaRPr lang="he-IL" dirty="0"/>
          </a:p>
        </p:txBody>
      </p:sp>
    </p:spTree>
    <p:extLst>
      <p:ext uri="{BB962C8B-B14F-4D97-AF65-F5344CB8AC3E}">
        <p14:creationId xmlns:p14="http://schemas.microsoft.com/office/powerpoint/2010/main" val="24007495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FB0E56-115C-4377-BC0E-AF27B7B90C03}"/>
              </a:ext>
            </a:extLst>
          </p:cNvPr>
          <p:cNvSpPr>
            <a:spLocks noGrp="1"/>
          </p:cNvSpPr>
          <p:nvPr>
            <p:ph type="body" sz="quarter" idx="11"/>
          </p:nvPr>
        </p:nvSpPr>
        <p:spPr/>
        <p:txBody>
          <a:bodyPr>
            <a:normAutofit lnSpcReduction="10000"/>
          </a:bodyPr>
          <a:lstStyle/>
          <a:p>
            <a:endParaRPr lang="he-IL"/>
          </a:p>
        </p:txBody>
      </p:sp>
      <p:sp>
        <p:nvSpPr>
          <p:cNvPr id="2" name="Title 1">
            <a:extLst>
              <a:ext uri="{FF2B5EF4-FFF2-40B4-BE49-F238E27FC236}">
                <a16:creationId xmlns:a16="http://schemas.microsoft.com/office/drawing/2014/main" id="{2C553F54-57CC-4A23-9AB6-DA8FA484A405}"/>
              </a:ext>
            </a:extLst>
          </p:cNvPr>
          <p:cNvSpPr>
            <a:spLocks noGrp="1"/>
          </p:cNvSpPr>
          <p:nvPr>
            <p:ph type="title" idx="4294967295"/>
          </p:nvPr>
        </p:nvSpPr>
        <p:spPr>
          <a:xfrm>
            <a:off x="-1" y="655638"/>
            <a:ext cx="11196735" cy="1828800"/>
          </a:xfrm>
        </p:spPr>
        <p:txBody>
          <a:bodyPr>
            <a:noAutofit/>
          </a:bodyPr>
          <a:lstStyle/>
          <a:p>
            <a:pPr marL="0" indent="0" algn="l" rtl="0"/>
            <a:r>
              <a:rPr lang="en-US" sz="3600" dirty="0"/>
              <a:t>Look at the pictures to help you answer the question.</a:t>
            </a:r>
            <a:endParaRPr lang="he-IL" sz="3600" dirty="0"/>
          </a:p>
        </p:txBody>
      </p:sp>
      <p:pic>
        <p:nvPicPr>
          <p:cNvPr id="5" name="stone_ruins_of_village_on_mountain_aerial_by_Chris_Giatrakos_Artgrid">
            <a:hlinkClick r:id="" action="ppaction://media"/>
            <a:extLst>
              <a:ext uri="{FF2B5EF4-FFF2-40B4-BE49-F238E27FC236}">
                <a16:creationId xmlns:a16="http://schemas.microsoft.com/office/drawing/2014/main" id="{4A22451B-778C-4CC2-9273-970CAAE30B58}"/>
              </a:ext>
            </a:extLst>
          </p:cNvPr>
          <p:cNvPicPr>
            <a:picLocks noGrp="1" noChangeAspect="1"/>
          </p:cNvPicPr>
          <p:nvPr>
            <p:ph type="pic" idx="4294967295"/>
            <a:videoFile r:link="rId2"/>
            <p:extLst>
              <p:ext uri="{DAA4B4D4-6D71-4841-9C94-3DE7FCFB9230}">
                <p14:media xmlns:p14="http://schemas.microsoft.com/office/powerpoint/2010/main" r:embed="rId1"/>
              </p:ext>
            </p:extLst>
          </p:nvPr>
        </p:nvPicPr>
        <p:blipFill>
          <a:blip r:embed="rId4"/>
          <a:srcRect l="14381" r="14381"/>
          <a:stretch>
            <a:fillRect/>
          </a:stretch>
        </p:blipFill>
        <p:spPr>
          <a:xfrm>
            <a:off x="6244822" y="2616200"/>
            <a:ext cx="4541837" cy="3586162"/>
          </a:xfrm>
        </p:spPr>
      </p:pic>
      <p:pic>
        <p:nvPicPr>
          <p:cNvPr id="6" name="Content Placeholder 16" descr="A picture containing rug&#10;&#10;Description automatically generated">
            <a:extLst>
              <a:ext uri="{FF2B5EF4-FFF2-40B4-BE49-F238E27FC236}">
                <a16:creationId xmlns:a16="http://schemas.microsoft.com/office/drawing/2014/main" id="{3E3708EA-3479-4EC4-A810-67703FC06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80" y="2456246"/>
            <a:ext cx="824775" cy="554899"/>
          </a:xfrm>
          <a:prstGeom prst="rect">
            <a:avLst/>
          </a:prstGeom>
        </p:spPr>
      </p:pic>
      <p:sp>
        <p:nvSpPr>
          <p:cNvPr id="7" name="Rectangle 6">
            <a:extLst>
              <a:ext uri="{FF2B5EF4-FFF2-40B4-BE49-F238E27FC236}">
                <a16:creationId xmlns:a16="http://schemas.microsoft.com/office/drawing/2014/main" id="{FDEB1C8D-5C2B-43A4-8107-8E63E49A3ED2}"/>
              </a:ext>
            </a:extLst>
          </p:cNvPr>
          <p:cNvSpPr/>
          <p:nvPr/>
        </p:nvSpPr>
        <p:spPr>
          <a:xfrm rot="995136">
            <a:off x="10516312" y="2200224"/>
            <a:ext cx="1853392" cy="369332"/>
          </a:xfrm>
          <a:prstGeom prst="rect">
            <a:avLst/>
          </a:prstGeom>
        </p:spPr>
        <p:txBody>
          <a:bodyPr wrap="none">
            <a:spAutoFit/>
          </a:bodyPr>
          <a:lstStyle/>
          <a:p>
            <a:r>
              <a:rPr lang="en-US" dirty="0">
                <a:latin typeface="Comic Sans MS" panose="030F0702030302020204" pitchFamily="66" charset="0"/>
              </a:rPr>
              <a:t>a faraway place</a:t>
            </a:r>
            <a:endParaRPr lang="he-IL" dirty="0"/>
          </a:p>
        </p:txBody>
      </p:sp>
    </p:spTree>
    <p:extLst>
      <p:ext uri="{BB962C8B-B14F-4D97-AF65-F5344CB8AC3E}">
        <p14:creationId xmlns:p14="http://schemas.microsoft.com/office/powerpoint/2010/main" val="273767091"/>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FB0E56-115C-4377-BC0E-AF27B7B90C03}"/>
              </a:ext>
            </a:extLst>
          </p:cNvPr>
          <p:cNvSpPr>
            <a:spLocks noGrp="1"/>
          </p:cNvSpPr>
          <p:nvPr>
            <p:ph type="body" sz="quarter" idx="11"/>
          </p:nvPr>
        </p:nvSpPr>
        <p:spPr/>
        <p:txBody>
          <a:bodyPr>
            <a:normAutofit lnSpcReduction="10000"/>
          </a:bodyPr>
          <a:lstStyle/>
          <a:p>
            <a:endParaRPr lang="he-IL"/>
          </a:p>
        </p:txBody>
      </p:sp>
      <p:sp>
        <p:nvSpPr>
          <p:cNvPr id="2" name="Title 1">
            <a:extLst>
              <a:ext uri="{FF2B5EF4-FFF2-40B4-BE49-F238E27FC236}">
                <a16:creationId xmlns:a16="http://schemas.microsoft.com/office/drawing/2014/main" id="{2C553F54-57CC-4A23-9AB6-DA8FA484A405}"/>
              </a:ext>
            </a:extLst>
          </p:cNvPr>
          <p:cNvSpPr>
            <a:spLocks noGrp="1"/>
          </p:cNvSpPr>
          <p:nvPr>
            <p:ph type="title" idx="4294967295"/>
          </p:nvPr>
        </p:nvSpPr>
        <p:spPr>
          <a:xfrm>
            <a:off x="-1" y="655638"/>
            <a:ext cx="11196735" cy="1828800"/>
          </a:xfrm>
        </p:spPr>
        <p:txBody>
          <a:bodyPr>
            <a:noAutofit/>
          </a:bodyPr>
          <a:lstStyle/>
          <a:p>
            <a:pPr marL="0" indent="0" algn="l" rtl="0"/>
            <a:r>
              <a:rPr lang="en-US" sz="3600" dirty="0"/>
              <a:t>Look at the pictures to help you answer the question.</a:t>
            </a:r>
            <a:endParaRPr lang="he-IL" sz="3600" dirty="0"/>
          </a:p>
        </p:txBody>
      </p:sp>
      <p:pic>
        <p:nvPicPr>
          <p:cNvPr id="5" name="stone_ruins_of_village_on_mountain_aerial_by_Chris_Giatrakos_Artgrid">
            <a:hlinkClick r:id="" action="ppaction://media"/>
            <a:extLst>
              <a:ext uri="{FF2B5EF4-FFF2-40B4-BE49-F238E27FC236}">
                <a16:creationId xmlns:a16="http://schemas.microsoft.com/office/drawing/2014/main" id="{4A22451B-778C-4CC2-9273-970CAAE30B58}"/>
              </a:ext>
            </a:extLst>
          </p:cNvPr>
          <p:cNvPicPr>
            <a:picLocks noGrp="1" noChangeAspect="1"/>
          </p:cNvPicPr>
          <p:nvPr>
            <p:ph type="pic" idx="4294967295"/>
            <a:videoFile r:link="rId2"/>
            <p:extLst>
              <p:ext uri="{DAA4B4D4-6D71-4841-9C94-3DE7FCFB9230}">
                <p14:media xmlns:p14="http://schemas.microsoft.com/office/powerpoint/2010/main" r:embed="rId1"/>
              </p:ext>
            </p:extLst>
          </p:nvPr>
        </p:nvPicPr>
        <p:blipFill>
          <a:blip r:embed="rId4"/>
          <a:srcRect l="14381" r="14381"/>
          <a:stretch>
            <a:fillRect/>
          </a:stretch>
        </p:blipFill>
        <p:spPr>
          <a:xfrm>
            <a:off x="6244822" y="2616200"/>
            <a:ext cx="4541837" cy="3586162"/>
          </a:xfrm>
        </p:spPr>
      </p:pic>
      <p:pic>
        <p:nvPicPr>
          <p:cNvPr id="6" name="Content Placeholder 16" descr="A picture containing rug&#10;&#10;Description automatically generated">
            <a:extLst>
              <a:ext uri="{FF2B5EF4-FFF2-40B4-BE49-F238E27FC236}">
                <a16:creationId xmlns:a16="http://schemas.microsoft.com/office/drawing/2014/main" id="{3E3708EA-3479-4EC4-A810-67703FC06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80" y="2456246"/>
            <a:ext cx="824775" cy="554899"/>
          </a:xfrm>
          <a:prstGeom prst="rect">
            <a:avLst/>
          </a:prstGeom>
        </p:spPr>
      </p:pic>
      <p:sp>
        <p:nvSpPr>
          <p:cNvPr id="7" name="Rectangle 6">
            <a:extLst>
              <a:ext uri="{FF2B5EF4-FFF2-40B4-BE49-F238E27FC236}">
                <a16:creationId xmlns:a16="http://schemas.microsoft.com/office/drawing/2014/main" id="{FDEB1C8D-5C2B-43A4-8107-8E63E49A3ED2}"/>
              </a:ext>
            </a:extLst>
          </p:cNvPr>
          <p:cNvSpPr/>
          <p:nvPr/>
        </p:nvSpPr>
        <p:spPr>
          <a:xfrm rot="995136">
            <a:off x="10516312" y="2200224"/>
            <a:ext cx="1853392" cy="369332"/>
          </a:xfrm>
          <a:prstGeom prst="rect">
            <a:avLst/>
          </a:prstGeom>
        </p:spPr>
        <p:txBody>
          <a:bodyPr wrap="none">
            <a:spAutoFit/>
          </a:bodyPr>
          <a:lstStyle/>
          <a:p>
            <a:r>
              <a:rPr lang="en-US" dirty="0">
                <a:latin typeface="Comic Sans MS" panose="030F0702030302020204" pitchFamily="66" charset="0"/>
              </a:rPr>
              <a:t>a faraway place</a:t>
            </a:r>
            <a:endParaRPr lang="he-IL" dirty="0"/>
          </a:p>
        </p:txBody>
      </p:sp>
      <p:sp>
        <p:nvSpPr>
          <p:cNvPr id="9" name="Rectangle 8">
            <a:extLst>
              <a:ext uri="{FF2B5EF4-FFF2-40B4-BE49-F238E27FC236}">
                <a16:creationId xmlns:a16="http://schemas.microsoft.com/office/drawing/2014/main" id="{D2B3A0B3-4F86-428C-AA96-202A95F671A2}"/>
              </a:ext>
            </a:extLst>
          </p:cNvPr>
          <p:cNvSpPr/>
          <p:nvPr/>
        </p:nvSpPr>
        <p:spPr>
          <a:xfrm>
            <a:off x="167761" y="2965271"/>
            <a:ext cx="4908092" cy="1569660"/>
          </a:xfrm>
          <a:prstGeom prst="rect">
            <a:avLst/>
          </a:prstGeom>
        </p:spPr>
        <p:txBody>
          <a:bodyPr wrap="square">
            <a:spAutoFit/>
          </a:bodyPr>
          <a:lstStyle/>
          <a:p>
            <a:r>
              <a:rPr lang="en-US" sz="3200" dirty="0">
                <a:latin typeface="Comic Sans MS" panose="030F0702030302020204" pitchFamily="66" charset="0"/>
              </a:rPr>
              <a:t>Where is Rabbi </a:t>
            </a:r>
            <a:r>
              <a:rPr lang="en-US" sz="3200" dirty="0" err="1">
                <a:latin typeface="Comic Sans MS" panose="030F0702030302020204" pitchFamily="66" charset="0"/>
              </a:rPr>
              <a:t>Akiva</a:t>
            </a:r>
            <a:r>
              <a:rPr lang="en-US" sz="3200" dirty="0">
                <a:latin typeface="Comic Sans MS" panose="030F0702030302020204" pitchFamily="66" charset="0"/>
              </a:rPr>
              <a:t> going in the beginning of the story?</a:t>
            </a:r>
            <a:endParaRPr lang="he-IL" sz="3200" dirty="0"/>
          </a:p>
        </p:txBody>
      </p:sp>
    </p:spTree>
    <p:extLst>
      <p:ext uri="{BB962C8B-B14F-4D97-AF65-F5344CB8AC3E}">
        <p14:creationId xmlns:p14="http://schemas.microsoft.com/office/powerpoint/2010/main" val="128504249"/>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145BF4-94C9-4417-BBDF-65887200E5FD}"/>
              </a:ext>
            </a:extLst>
          </p:cNvPr>
          <p:cNvSpPr>
            <a:spLocks noGrp="1"/>
          </p:cNvSpPr>
          <p:nvPr>
            <p:ph type="title"/>
          </p:nvPr>
        </p:nvSpPr>
        <p:spPr>
          <a:xfrm>
            <a:off x="839788" y="365125"/>
            <a:ext cx="10515600" cy="1325563"/>
          </a:xfrm>
        </p:spPr>
        <p:txBody>
          <a:bodyPr>
            <a:normAutofit/>
          </a:bodyPr>
          <a:lstStyle/>
          <a:p>
            <a:pPr algn="l" rtl="0"/>
            <a:r>
              <a:rPr lang="en-US" sz="3600" dirty="0">
                <a:latin typeface="Comic Sans MS" panose="030F0702030302020204" pitchFamily="66" charset="0"/>
              </a:rPr>
              <a:t>Look at the story to help you answer the question.</a:t>
            </a:r>
          </a:p>
        </p:txBody>
      </p:sp>
      <p:sp>
        <p:nvSpPr>
          <p:cNvPr id="20" name="Text Placeholder 2">
            <a:extLst>
              <a:ext uri="{FF2B5EF4-FFF2-40B4-BE49-F238E27FC236}">
                <a16:creationId xmlns:a16="http://schemas.microsoft.com/office/drawing/2014/main" id="{2D30A3A4-A8E3-4465-9875-1167C721EAE3}"/>
              </a:ext>
            </a:extLst>
          </p:cNvPr>
          <p:cNvSpPr>
            <a:spLocks noGrp="1"/>
          </p:cNvSpPr>
          <p:nvPr>
            <p:ph type="body" idx="1"/>
          </p:nvPr>
        </p:nvSpPr>
        <p:spPr>
          <a:xfrm>
            <a:off x="839788" y="1681163"/>
            <a:ext cx="5157787" cy="823912"/>
          </a:xfrm>
        </p:spPr>
        <p:txBody>
          <a:bodyPr/>
          <a:lstStyle/>
          <a:p>
            <a:endParaRPr lang="en-US"/>
          </a:p>
        </p:txBody>
      </p:sp>
      <p:sp>
        <p:nvSpPr>
          <p:cNvPr id="24" name="Text Placeholder 4">
            <a:extLst>
              <a:ext uri="{FF2B5EF4-FFF2-40B4-BE49-F238E27FC236}">
                <a16:creationId xmlns:a16="http://schemas.microsoft.com/office/drawing/2014/main" id="{0500AC5F-A568-4F60-896E-F0278E39CE1F}"/>
              </a:ext>
            </a:extLst>
          </p:cNvPr>
          <p:cNvSpPr>
            <a:spLocks noGrp="1"/>
          </p:cNvSpPr>
          <p:nvPr>
            <p:ph type="body" sz="quarter" idx="3"/>
          </p:nvPr>
        </p:nvSpPr>
        <p:spPr>
          <a:xfrm>
            <a:off x="6172200" y="1681163"/>
            <a:ext cx="5183188" cy="823912"/>
          </a:xfrm>
        </p:spPr>
        <p:txBody>
          <a:bodyPr/>
          <a:lstStyle/>
          <a:p>
            <a:endParaRPr lang="en-US"/>
          </a:p>
        </p:txBody>
      </p:sp>
      <p:pic>
        <p:nvPicPr>
          <p:cNvPr id="13" name="Content Placeholder 12">
            <a:extLst>
              <a:ext uri="{FF2B5EF4-FFF2-40B4-BE49-F238E27FC236}">
                <a16:creationId xmlns:a16="http://schemas.microsoft.com/office/drawing/2014/main" id="{7C1254AD-F6E0-4133-B915-7058285E4E80}"/>
              </a:ext>
            </a:extLst>
          </p:cNvPr>
          <p:cNvPicPr>
            <a:picLocks noGrp="1" noChangeAspect="1"/>
          </p:cNvPicPr>
          <p:nvPr>
            <p:ph sz="quarter" idx="4"/>
          </p:nvPr>
        </p:nvPicPr>
        <p:blipFill rotWithShape="1">
          <a:blip r:embed="rId3"/>
          <a:srcRect t="12692" b="13452"/>
          <a:stretch/>
        </p:blipFill>
        <p:spPr>
          <a:xfrm>
            <a:off x="4984973" y="1592022"/>
            <a:ext cx="6588779" cy="4811712"/>
          </a:xfrm>
          <a:prstGeom prst="rect">
            <a:avLst/>
          </a:prstGeom>
          <a:noFill/>
        </p:spPr>
      </p:pic>
      <p:sp>
        <p:nvSpPr>
          <p:cNvPr id="8" name="Content Placeholder 7">
            <a:extLst>
              <a:ext uri="{FF2B5EF4-FFF2-40B4-BE49-F238E27FC236}">
                <a16:creationId xmlns:a16="http://schemas.microsoft.com/office/drawing/2014/main" id="{721839BB-233D-419A-ACFB-B7D03B0CAAB9}"/>
              </a:ext>
            </a:extLst>
          </p:cNvPr>
          <p:cNvSpPr>
            <a:spLocks noGrp="1"/>
          </p:cNvSpPr>
          <p:nvPr>
            <p:ph sz="half" idx="2"/>
          </p:nvPr>
        </p:nvSpPr>
        <p:spPr/>
        <p:txBody>
          <a:bodyPr>
            <a:normAutofit fontScale="92500" lnSpcReduction="10000"/>
          </a:bodyPr>
          <a:lstStyle/>
          <a:p>
            <a:pPr algn="l" rtl="0"/>
            <a:endParaRPr lang="en-US" dirty="0"/>
          </a:p>
          <a:p>
            <a:pPr algn="l" rtl="0"/>
            <a:endParaRPr lang="en-US" dirty="0"/>
          </a:p>
          <a:p>
            <a:pPr algn="l" rtl="0"/>
            <a:endParaRPr lang="en-US" dirty="0"/>
          </a:p>
          <a:p>
            <a:pPr algn="l" rtl="0"/>
            <a:endParaRPr lang="en-US" dirty="0"/>
          </a:p>
          <a:p>
            <a:pPr algn="l" rtl="0"/>
            <a:endParaRPr lang="en-US" dirty="0"/>
          </a:p>
          <a:p>
            <a:pPr marL="0" indent="0" algn="l" rtl="0">
              <a:buNone/>
            </a:pPr>
            <a:endParaRPr lang="en-US" sz="2000" i="1" dirty="0"/>
          </a:p>
          <a:p>
            <a:pPr marL="0" indent="0" algn="l" rtl="0">
              <a:buNone/>
            </a:pPr>
            <a:endParaRPr lang="en-US" sz="2000" i="1" dirty="0"/>
          </a:p>
          <a:p>
            <a:pPr marL="0" indent="0" algn="l" rtl="0">
              <a:buNone/>
            </a:pPr>
            <a:r>
              <a:rPr lang="en-US" sz="2000" i="1" dirty="0"/>
              <a:t>Open a Book, UPP</a:t>
            </a:r>
          </a:p>
          <a:p>
            <a:pPr marL="0" indent="0" algn="l" rtl="0">
              <a:buNone/>
            </a:pPr>
            <a:r>
              <a:rPr lang="en-US" sz="2000" i="1" dirty="0"/>
              <a:t>Written by Rena </a:t>
            </a:r>
            <a:r>
              <a:rPr lang="en-US" sz="2000" i="1" dirty="0" err="1"/>
              <a:t>Keynan</a:t>
            </a:r>
            <a:endParaRPr lang="he-IL" sz="2000" i="1" dirty="0"/>
          </a:p>
        </p:txBody>
      </p:sp>
    </p:spTree>
    <p:extLst>
      <p:ext uri="{BB962C8B-B14F-4D97-AF65-F5344CB8AC3E}">
        <p14:creationId xmlns:p14="http://schemas.microsoft.com/office/powerpoint/2010/main" val="4743907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145BF4-94C9-4417-BBDF-65887200E5FD}"/>
              </a:ext>
            </a:extLst>
          </p:cNvPr>
          <p:cNvSpPr>
            <a:spLocks noGrp="1"/>
          </p:cNvSpPr>
          <p:nvPr>
            <p:ph type="title"/>
          </p:nvPr>
        </p:nvSpPr>
        <p:spPr>
          <a:xfrm>
            <a:off x="839788" y="365125"/>
            <a:ext cx="10515600" cy="1325563"/>
          </a:xfrm>
        </p:spPr>
        <p:txBody>
          <a:bodyPr>
            <a:normAutofit/>
          </a:bodyPr>
          <a:lstStyle/>
          <a:p>
            <a:pPr algn="l" rtl="0"/>
            <a:r>
              <a:rPr lang="en-US" sz="3600" dirty="0">
                <a:latin typeface="Comic Sans MS" panose="030F0702030302020204" pitchFamily="66" charset="0"/>
              </a:rPr>
              <a:t>Look at the story to help you answer the question.</a:t>
            </a:r>
          </a:p>
        </p:txBody>
      </p:sp>
      <p:sp>
        <p:nvSpPr>
          <p:cNvPr id="20" name="Text Placeholder 2">
            <a:extLst>
              <a:ext uri="{FF2B5EF4-FFF2-40B4-BE49-F238E27FC236}">
                <a16:creationId xmlns:a16="http://schemas.microsoft.com/office/drawing/2014/main" id="{2D30A3A4-A8E3-4465-9875-1167C721EAE3}"/>
              </a:ext>
            </a:extLst>
          </p:cNvPr>
          <p:cNvSpPr>
            <a:spLocks noGrp="1"/>
          </p:cNvSpPr>
          <p:nvPr>
            <p:ph type="body" idx="1"/>
          </p:nvPr>
        </p:nvSpPr>
        <p:spPr>
          <a:xfrm>
            <a:off x="839788" y="1681163"/>
            <a:ext cx="5157787" cy="823912"/>
          </a:xfrm>
        </p:spPr>
        <p:txBody>
          <a:bodyPr/>
          <a:lstStyle/>
          <a:p>
            <a:endParaRPr lang="en-US"/>
          </a:p>
        </p:txBody>
      </p:sp>
      <p:sp>
        <p:nvSpPr>
          <p:cNvPr id="24" name="Text Placeholder 4">
            <a:extLst>
              <a:ext uri="{FF2B5EF4-FFF2-40B4-BE49-F238E27FC236}">
                <a16:creationId xmlns:a16="http://schemas.microsoft.com/office/drawing/2014/main" id="{0500AC5F-A568-4F60-896E-F0278E39CE1F}"/>
              </a:ext>
            </a:extLst>
          </p:cNvPr>
          <p:cNvSpPr>
            <a:spLocks noGrp="1"/>
          </p:cNvSpPr>
          <p:nvPr>
            <p:ph type="body" sz="quarter" idx="3"/>
          </p:nvPr>
        </p:nvSpPr>
        <p:spPr>
          <a:xfrm>
            <a:off x="6172200" y="1681163"/>
            <a:ext cx="5183188" cy="823912"/>
          </a:xfrm>
        </p:spPr>
        <p:txBody>
          <a:bodyPr/>
          <a:lstStyle/>
          <a:p>
            <a:endParaRPr lang="en-US"/>
          </a:p>
        </p:txBody>
      </p:sp>
      <p:pic>
        <p:nvPicPr>
          <p:cNvPr id="13" name="Content Placeholder 12">
            <a:extLst>
              <a:ext uri="{FF2B5EF4-FFF2-40B4-BE49-F238E27FC236}">
                <a16:creationId xmlns:a16="http://schemas.microsoft.com/office/drawing/2014/main" id="{7C1254AD-F6E0-4133-B915-7058285E4E80}"/>
              </a:ext>
            </a:extLst>
          </p:cNvPr>
          <p:cNvPicPr>
            <a:picLocks noGrp="1" noChangeAspect="1"/>
          </p:cNvPicPr>
          <p:nvPr>
            <p:ph sz="quarter" idx="4"/>
          </p:nvPr>
        </p:nvPicPr>
        <p:blipFill rotWithShape="1">
          <a:blip r:embed="rId3"/>
          <a:srcRect t="12692" b="13452"/>
          <a:stretch/>
        </p:blipFill>
        <p:spPr>
          <a:xfrm>
            <a:off x="4984973" y="1592022"/>
            <a:ext cx="6588779" cy="4811712"/>
          </a:xfrm>
          <a:prstGeom prst="rect">
            <a:avLst/>
          </a:prstGeom>
          <a:noFill/>
        </p:spPr>
      </p:pic>
      <p:sp>
        <p:nvSpPr>
          <p:cNvPr id="12" name="Content Placeholder 11">
            <a:extLst>
              <a:ext uri="{FF2B5EF4-FFF2-40B4-BE49-F238E27FC236}">
                <a16:creationId xmlns:a16="http://schemas.microsoft.com/office/drawing/2014/main" id="{26988FBB-DA0C-4159-B7A9-118B1EA09597}"/>
              </a:ext>
            </a:extLst>
          </p:cNvPr>
          <p:cNvSpPr>
            <a:spLocks noGrp="1"/>
          </p:cNvSpPr>
          <p:nvPr>
            <p:ph sz="half" idx="2"/>
          </p:nvPr>
        </p:nvSpPr>
        <p:spPr>
          <a:xfrm>
            <a:off x="216527" y="2487800"/>
            <a:ext cx="4550082" cy="1421928"/>
          </a:xfrm>
          <a:prstGeom prst="rect">
            <a:avLst/>
          </a:prstGeom>
        </p:spPr>
        <p:txBody>
          <a:bodyPr wrap="square">
            <a:spAutoFit/>
          </a:bodyPr>
          <a:lstStyle/>
          <a:p>
            <a:pPr marL="0" indent="0" algn="l" rtl="0">
              <a:buNone/>
            </a:pPr>
            <a:r>
              <a:rPr lang="en-US" sz="3200" dirty="0">
                <a:latin typeface="Comic Sans MS" panose="030F0702030302020204" pitchFamily="66" charset="0"/>
              </a:rPr>
              <a:t>Where is Rabbi </a:t>
            </a:r>
            <a:r>
              <a:rPr lang="en-US" sz="3200" dirty="0" err="1">
                <a:latin typeface="Comic Sans MS" panose="030F0702030302020204" pitchFamily="66" charset="0"/>
              </a:rPr>
              <a:t>Akiva</a:t>
            </a:r>
            <a:r>
              <a:rPr lang="en-US" sz="3200" dirty="0">
                <a:latin typeface="Comic Sans MS" panose="030F0702030302020204" pitchFamily="66" charset="0"/>
              </a:rPr>
              <a:t> going in the beginning of the story?</a:t>
            </a:r>
            <a:endParaRPr lang="he-IL" sz="3200" dirty="0"/>
          </a:p>
        </p:txBody>
      </p:sp>
    </p:spTree>
    <p:extLst>
      <p:ext uri="{BB962C8B-B14F-4D97-AF65-F5344CB8AC3E}">
        <p14:creationId xmlns:p14="http://schemas.microsoft.com/office/powerpoint/2010/main" val="35334538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A9A4B60B-A750-4302-8636-CE0F716C1DD5}"/>
              </a:ext>
            </a:extLst>
          </p:cNvPr>
          <p:cNvPicPr>
            <a:picLocks noChangeAspect="1"/>
          </p:cNvPicPr>
          <p:nvPr/>
        </p:nvPicPr>
        <p:blipFill>
          <a:blip r:embed="rId2"/>
          <a:stretch>
            <a:fillRect/>
          </a:stretch>
        </p:blipFill>
        <p:spPr>
          <a:xfrm>
            <a:off x="5723252" y="636372"/>
            <a:ext cx="5802206" cy="5585255"/>
          </a:xfrm>
          <a:prstGeom prst="rect">
            <a:avLst/>
          </a:prstGeom>
        </p:spPr>
      </p:pic>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1EF92BC-A6D7-443A-BF88-26903FC846CD}"/>
                  </a:ext>
                </a:extLst>
              </p14:cNvPr>
              <p14:cNvContentPartPr/>
              <p14:nvPr/>
            </p14:nvContentPartPr>
            <p14:xfrm>
              <a:off x="6133140" y="1655490"/>
              <a:ext cx="1808280" cy="20160"/>
            </p14:xfrm>
          </p:contentPart>
        </mc:Choice>
        <mc:Fallback xmlns="">
          <p:pic>
            <p:nvPicPr>
              <p:cNvPr id="18" name="Ink 17">
                <a:extLst>
                  <a:ext uri="{FF2B5EF4-FFF2-40B4-BE49-F238E27FC236}">
                    <a16:creationId xmlns:a16="http://schemas.microsoft.com/office/drawing/2014/main" id="{B1EF92BC-A6D7-443A-BF88-26903FC846CD}"/>
                  </a:ext>
                </a:extLst>
              </p:cNvPr>
              <p:cNvPicPr/>
              <p:nvPr/>
            </p:nvPicPr>
            <p:blipFill>
              <a:blip r:embed="rId4"/>
              <a:stretch>
                <a:fillRect/>
              </a:stretch>
            </p:blipFill>
            <p:spPr>
              <a:xfrm>
                <a:off x="6079140" y="1547850"/>
                <a:ext cx="191592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01B52F2D-E0BE-4483-9177-6F791C570052}"/>
                  </a:ext>
                </a:extLst>
              </p14:cNvPr>
              <p14:cNvContentPartPr/>
              <p14:nvPr/>
            </p14:nvContentPartPr>
            <p14:xfrm>
              <a:off x="6114420" y="1790490"/>
              <a:ext cx="855000" cy="360"/>
            </p14:xfrm>
          </p:contentPart>
        </mc:Choice>
        <mc:Fallback xmlns="">
          <p:pic>
            <p:nvPicPr>
              <p:cNvPr id="19" name="Ink 18">
                <a:extLst>
                  <a:ext uri="{FF2B5EF4-FFF2-40B4-BE49-F238E27FC236}">
                    <a16:creationId xmlns:a16="http://schemas.microsoft.com/office/drawing/2014/main" id="{01B52F2D-E0BE-4483-9177-6F791C570052}"/>
                  </a:ext>
                </a:extLst>
              </p:cNvPr>
              <p:cNvPicPr/>
              <p:nvPr/>
            </p:nvPicPr>
            <p:blipFill>
              <a:blip r:embed="rId6"/>
              <a:stretch>
                <a:fillRect/>
              </a:stretch>
            </p:blipFill>
            <p:spPr>
              <a:xfrm>
                <a:off x="6060420" y="1682850"/>
                <a:ext cx="962640" cy="216000"/>
              </a:xfrm>
              <a:prstGeom prst="rect">
                <a:avLst/>
              </a:prstGeom>
            </p:spPr>
          </p:pic>
        </mc:Fallback>
      </mc:AlternateContent>
      <p:sp>
        <p:nvSpPr>
          <p:cNvPr id="21" name="Text Placeholder 20">
            <a:extLst>
              <a:ext uri="{FF2B5EF4-FFF2-40B4-BE49-F238E27FC236}">
                <a16:creationId xmlns:a16="http://schemas.microsoft.com/office/drawing/2014/main" id="{C636408B-DC17-43F7-8869-905CE19B6853}"/>
              </a:ext>
            </a:extLst>
          </p:cNvPr>
          <p:cNvSpPr>
            <a:spLocks noGrp="1"/>
          </p:cNvSpPr>
          <p:nvPr>
            <p:ph type="body" sz="quarter" idx="10"/>
          </p:nvPr>
        </p:nvSpPr>
        <p:spPr/>
        <p:txBody>
          <a:bodyPr/>
          <a:lstStyle/>
          <a:p>
            <a:endParaRPr lang="he-IL" dirty="0"/>
          </a:p>
        </p:txBody>
      </p:sp>
      <p:sp>
        <p:nvSpPr>
          <p:cNvPr id="24" name="Rectangle 23">
            <a:extLst>
              <a:ext uri="{FF2B5EF4-FFF2-40B4-BE49-F238E27FC236}">
                <a16:creationId xmlns:a16="http://schemas.microsoft.com/office/drawing/2014/main" id="{E2983786-2A66-4A08-B535-563227CDC0D7}"/>
              </a:ext>
            </a:extLst>
          </p:cNvPr>
          <p:cNvSpPr/>
          <p:nvPr/>
        </p:nvSpPr>
        <p:spPr>
          <a:xfrm>
            <a:off x="666542" y="2180441"/>
            <a:ext cx="4908092" cy="1569660"/>
          </a:xfrm>
          <a:prstGeom prst="rect">
            <a:avLst/>
          </a:prstGeom>
        </p:spPr>
        <p:txBody>
          <a:bodyPr wrap="square">
            <a:spAutoFit/>
          </a:bodyPr>
          <a:lstStyle/>
          <a:p>
            <a:r>
              <a:rPr lang="en-US" sz="3200" dirty="0">
                <a:latin typeface="Comic Sans MS" panose="030F0702030302020204" pitchFamily="66" charset="0"/>
              </a:rPr>
              <a:t>Where is Rabbi </a:t>
            </a:r>
            <a:r>
              <a:rPr lang="en-US" sz="3200" dirty="0" err="1">
                <a:latin typeface="Comic Sans MS" panose="030F0702030302020204" pitchFamily="66" charset="0"/>
              </a:rPr>
              <a:t>Akiva</a:t>
            </a:r>
            <a:r>
              <a:rPr lang="en-US" sz="3200" dirty="0">
                <a:latin typeface="Comic Sans MS" panose="030F0702030302020204" pitchFamily="66" charset="0"/>
              </a:rPr>
              <a:t> going in the beginning of the story?</a:t>
            </a:r>
            <a:endParaRPr lang="he-IL" sz="3200" dirty="0"/>
          </a:p>
        </p:txBody>
      </p:sp>
    </p:spTree>
    <p:extLst>
      <p:ext uri="{BB962C8B-B14F-4D97-AF65-F5344CB8AC3E}">
        <p14:creationId xmlns:p14="http://schemas.microsoft.com/office/powerpoint/2010/main" val="644411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53E6CB-C1C6-4556-B219-BBDBFD9A17B5}"/>
              </a:ext>
            </a:extLst>
          </p:cNvPr>
          <p:cNvSpPr>
            <a:spLocks noGrp="1"/>
          </p:cNvSpPr>
          <p:nvPr>
            <p:ph type="body" sz="quarter" idx="11"/>
          </p:nvPr>
        </p:nvSpPr>
        <p:spPr>
          <a:xfrm>
            <a:off x="1118313" y="343881"/>
            <a:ext cx="10442575" cy="628195"/>
          </a:xfrm>
        </p:spPr>
        <p:txBody>
          <a:bodyPr>
            <a:normAutofit lnSpcReduction="10000"/>
          </a:bodyPr>
          <a:lstStyle/>
          <a:p>
            <a:pPr algn="l" rtl="0"/>
            <a:r>
              <a:rPr lang="en-US" dirty="0"/>
              <a:t>Let’s add some pictures.</a:t>
            </a:r>
            <a:endParaRPr lang="he-IL" dirty="0"/>
          </a:p>
        </p:txBody>
      </p:sp>
      <p:sp>
        <p:nvSpPr>
          <p:cNvPr id="3" name="Text Placeholder 2">
            <a:extLst>
              <a:ext uri="{FF2B5EF4-FFF2-40B4-BE49-F238E27FC236}">
                <a16:creationId xmlns:a16="http://schemas.microsoft.com/office/drawing/2014/main" id="{54484205-55CC-488A-ADFF-E54E5C2FDC14}"/>
              </a:ext>
            </a:extLst>
          </p:cNvPr>
          <p:cNvSpPr>
            <a:spLocks noGrp="1"/>
          </p:cNvSpPr>
          <p:nvPr>
            <p:ph type="body" sz="quarter" idx="12"/>
          </p:nvPr>
        </p:nvSpPr>
        <p:spPr>
          <a:xfrm>
            <a:off x="688262" y="1364112"/>
            <a:ext cx="10331450" cy="5341488"/>
          </a:xfrm>
        </p:spPr>
        <p:txBody>
          <a:bodyPr/>
          <a:lstStyle/>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r>
              <a:rPr lang="en-US" sz="1600" dirty="0"/>
              <a:t>wordart.com/create</a:t>
            </a:r>
          </a:p>
        </p:txBody>
      </p:sp>
      <p:pic>
        <p:nvPicPr>
          <p:cNvPr id="9" name="Picture 8" descr="A picture containing food&#10;&#10;Description automatically generated">
            <a:extLst>
              <a:ext uri="{FF2B5EF4-FFF2-40B4-BE49-F238E27FC236}">
                <a16:creationId xmlns:a16="http://schemas.microsoft.com/office/drawing/2014/main" id="{8195D4BF-6B05-47C1-9987-6B663FA0C090}"/>
              </a:ext>
            </a:extLst>
          </p:cNvPr>
          <p:cNvPicPr>
            <a:picLocks noChangeAspect="1"/>
          </p:cNvPicPr>
          <p:nvPr/>
        </p:nvPicPr>
        <p:blipFill>
          <a:blip r:embed="rId2"/>
          <a:stretch>
            <a:fillRect/>
          </a:stretch>
        </p:blipFill>
        <p:spPr>
          <a:xfrm>
            <a:off x="2209801" y="1462680"/>
            <a:ext cx="7410450" cy="4748023"/>
          </a:xfrm>
          <a:prstGeom prst="rect">
            <a:avLst/>
          </a:prstGeom>
        </p:spPr>
      </p:pic>
    </p:spTree>
    <p:extLst>
      <p:ext uri="{BB962C8B-B14F-4D97-AF65-F5344CB8AC3E}">
        <p14:creationId xmlns:p14="http://schemas.microsoft.com/office/powerpoint/2010/main" val="42150909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3F54-57CC-4A23-9AB6-DA8FA484A405}"/>
              </a:ext>
            </a:extLst>
          </p:cNvPr>
          <p:cNvSpPr>
            <a:spLocks noGrp="1"/>
          </p:cNvSpPr>
          <p:nvPr>
            <p:ph type="title"/>
          </p:nvPr>
        </p:nvSpPr>
        <p:spPr>
          <a:xfrm>
            <a:off x="511176" y="1099581"/>
            <a:ext cx="4541837" cy="1828800"/>
          </a:xfrm>
        </p:spPr>
        <p:txBody>
          <a:bodyPr>
            <a:normAutofit fontScale="90000"/>
          </a:bodyPr>
          <a:lstStyle/>
          <a:p>
            <a:pPr marL="0" indent="0" algn="l" rtl="0"/>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Question #1</a:t>
            </a:r>
            <a:br>
              <a:rPr lang="en-US" dirty="0">
                <a:latin typeface="Comic Sans MS" panose="030F0702030302020204" pitchFamily="66" charset="0"/>
              </a:rPr>
            </a:br>
            <a:r>
              <a:rPr lang="en-US" b="0" dirty="0">
                <a:latin typeface="Comic Sans MS" panose="030F0702030302020204" pitchFamily="66" charset="0"/>
              </a:rPr>
              <a:t>Where is Rabbi </a:t>
            </a:r>
            <a:r>
              <a:rPr lang="en-US" b="0" dirty="0" err="1">
                <a:latin typeface="Comic Sans MS" panose="030F0702030302020204" pitchFamily="66" charset="0"/>
              </a:rPr>
              <a:t>Akiva</a:t>
            </a:r>
            <a:r>
              <a:rPr lang="he-IL" b="0" dirty="0">
                <a:latin typeface="Comic Sans MS" panose="030F0702030302020204" pitchFamily="66" charset="0"/>
              </a:rPr>
              <a:t> </a:t>
            </a:r>
            <a:r>
              <a:rPr lang="en-US" b="0" dirty="0">
                <a:latin typeface="Comic Sans MS" panose="030F0702030302020204" pitchFamily="66" charset="0"/>
              </a:rPr>
              <a:t> going in the beginning of the story?</a:t>
            </a: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endParaRPr lang="he-IL" dirty="0"/>
          </a:p>
        </p:txBody>
      </p:sp>
      <p:sp>
        <p:nvSpPr>
          <p:cNvPr id="4" name="Text Placeholder 3">
            <a:extLst>
              <a:ext uri="{FF2B5EF4-FFF2-40B4-BE49-F238E27FC236}">
                <a16:creationId xmlns:a16="http://schemas.microsoft.com/office/drawing/2014/main" id="{36614B34-AE50-4FCB-A27A-4CE7433B2FA6}"/>
              </a:ext>
            </a:extLst>
          </p:cNvPr>
          <p:cNvSpPr>
            <a:spLocks noGrp="1"/>
          </p:cNvSpPr>
          <p:nvPr>
            <p:ph type="body" sz="quarter" idx="10"/>
          </p:nvPr>
        </p:nvSpPr>
        <p:spPr>
          <a:xfrm>
            <a:off x="511176" y="2970855"/>
            <a:ext cx="5413374" cy="3652195"/>
          </a:xfrm>
        </p:spPr>
        <p:txBody>
          <a:bodyPr>
            <a:normAutofit/>
          </a:bodyPr>
          <a:lstStyle/>
          <a:p>
            <a:pPr algn="l" rtl="0"/>
            <a:r>
              <a:rPr lang="en-US" sz="2800" b="1" dirty="0">
                <a:latin typeface="Comic Sans MS" panose="030F0702030302020204" pitchFamily="66" charset="0"/>
              </a:rPr>
              <a:t>Answer:</a:t>
            </a:r>
          </a:p>
          <a:p>
            <a:pPr algn="l" rtl="0"/>
            <a:r>
              <a:rPr lang="en-US" sz="2800" dirty="0">
                <a:latin typeface="Comic Sans MS" panose="030F0702030302020204" pitchFamily="66" charset="0"/>
              </a:rPr>
              <a:t>He is walking to a faraway place.</a:t>
            </a:r>
          </a:p>
          <a:p>
            <a:pPr algn="l" rtl="0"/>
            <a:r>
              <a:rPr lang="en-US" sz="2800" dirty="0">
                <a:latin typeface="Comic Sans MS" panose="030F0702030302020204" pitchFamily="66" charset="0"/>
              </a:rPr>
              <a:t> </a:t>
            </a:r>
            <a:r>
              <a:rPr lang="en-US" sz="2800" b="1" dirty="0">
                <a:latin typeface="Comic Sans MS" panose="030F0702030302020204" pitchFamily="66" charset="0"/>
              </a:rPr>
              <a:t>OR</a:t>
            </a:r>
          </a:p>
          <a:p>
            <a:pPr algn="l" rtl="0"/>
            <a:r>
              <a:rPr lang="en-US" sz="2800" dirty="0">
                <a:latin typeface="Comic Sans MS" panose="030F0702030302020204" pitchFamily="66" charset="0"/>
              </a:rPr>
              <a:t>Rabbi </a:t>
            </a:r>
            <a:r>
              <a:rPr lang="en-US" sz="2800" dirty="0" err="1">
                <a:latin typeface="Comic Sans MS" panose="030F0702030302020204" pitchFamily="66" charset="0"/>
              </a:rPr>
              <a:t>Akiva</a:t>
            </a:r>
            <a:r>
              <a:rPr lang="en-US" sz="2800" dirty="0">
                <a:latin typeface="Comic Sans MS" panose="030F0702030302020204" pitchFamily="66" charset="0"/>
              </a:rPr>
              <a:t> is on his way to a faraway place.</a:t>
            </a:r>
          </a:p>
          <a:p>
            <a:pPr algn="l" rtl="0"/>
            <a:endParaRPr lang="he-IL" sz="2800" dirty="0"/>
          </a:p>
        </p:txBody>
      </p:sp>
      <p:pic>
        <p:nvPicPr>
          <p:cNvPr id="13" name="Content Placeholder 12">
            <a:extLst>
              <a:ext uri="{FF2B5EF4-FFF2-40B4-BE49-F238E27FC236}">
                <a16:creationId xmlns:a16="http://schemas.microsoft.com/office/drawing/2014/main" id="{A9A4B60B-A750-4302-8636-CE0F716C1DD5}"/>
              </a:ext>
            </a:extLst>
          </p:cNvPr>
          <p:cNvPicPr>
            <a:picLocks noChangeAspect="1"/>
          </p:cNvPicPr>
          <p:nvPr/>
        </p:nvPicPr>
        <p:blipFill>
          <a:blip r:embed="rId2"/>
          <a:stretch>
            <a:fillRect/>
          </a:stretch>
        </p:blipFill>
        <p:spPr>
          <a:xfrm>
            <a:off x="5723252" y="636372"/>
            <a:ext cx="5802206" cy="5585255"/>
          </a:xfrm>
          <a:prstGeom prst="rect">
            <a:avLst/>
          </a:prstGeom>
        </p:spPr>
      </p:pic>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1EF92BC-A6D7-443A-BF88-26903FC846CD}"/>
                  </a:ext>
                </a:extLst>
              </p14:cNvPr>
              <p14:cNvContentPartPr/>
              <p14:nvPr/>
            </p14:nvContentPartPr>
            <p14:xfrm>
              <a:off x="6133140" y="1655490"/>
              <a:ext cx="1808280" cy="20160"/>
            </p14:xfrm>
          </p:contentPart>
        </mc:Choice>
        <mc:Fallback xmlns="">
          <p:pic>
            <p:nvPicPr>
              <p:cNvPr id="18" name="Ink 17">
                <a:extLst>
                  <a:ext uri="{FF2B5EF4-FFF2-40B4-BE49-F238E27FC236}">
                    <a16:creationId xmlns:a16="http://schemas.microsoft.com/office/drawing/2014/main" id="{B1EF92BC-A6D7-443A-BF88-26903FC846CD}"/>
                  </a:ext>
                </a:extLst>
              </p:cNvPr>
              <p:cNvPicPr/>
              <p:nvPr/>
            </p:nvPicPr>
            <p:blipFill>
              <a:blip r:embed="rId4"/>
              <a:stretch>
                <a:fillRect/>
              </a:stretch>
            </p:blipFill>
            <p:spPr>
              <a:xfrm>
                <a:off x="6079140" y="1547850"/>
                <a:ext cx="191592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01B52F2D-E0BE-4483-9177-6F791C570052}"/>
                  </a:ext>
                </a:extLst>
              </p14:cNvPr>
              <p14:cNvContentPartPr/>
              <p14:nvPr/>
            </p14:nvContentPartPr>
            <p14:xfrm>
              <a:off x="6114420" y="1790490"/>
              <a:ext cx="855000" cy="360"/>
            </p14:xfrm>
          </p:contentPart>
        </mc:Choice>
        <mc:Fallback xmlns="">
          <p:pic>
            <p:nvPicPr>
              <p:cNvPr id="19" name="Ink 18">
                <a:extLst>
                  <a:ext uri="{FF2B5EF4-FFF2-40B4-BE49-F238E27FC236}">
                    <a16:creationId xmlns:a16="http://schemas.microsoft.com/office/drawing/2014/main" id="{01B52F2D-E0BE-4483-9177-6F791C570052}"/>
                  </a:ext>
                </a:extLst>
              </p:cNvPr>
              <p:cNvPicPr/>
              <p:nvPr/>
            </p:nvPicPr>
            <p:blipFill>
              <a:blip r:embed="rId6"/>
              <a:stretch>
                <a:fillRect/>
              </a:stretch>
            </p:blipFill>
            <p:spPr>
              <a:xfrm>
                <a:off x="6060420" y="1682850"/>
                <a:ext cx="962640" cy="216000"/>
              </a:xfrm>
              <a:prstGeom prst="rect">
                <a:avLst/>
              </a:prstGeom>
            </p:spPr>
          </p:pic>
        </mc:Fallback>
      </mc:AlternateContent>
    </p:spTree>
    <p:extLst>
      <p:ext uri="{BB962C8B-B14F-4D97-AF65-F5344CB8AC3E}">
        <p14:creationId xmlns:p14="http://schemas.microsoft.com/office/powerpoint/2010/main" val="31233826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5493F6E-621C-4483-8E18-B39E86AF7648}"/>
              </a:ext>
            </a:extLst>
          </p:cNvPr>
          <p:cNvSpPr>
            <a:spLocks noGrp="1"/>
          </p:cNvSpPr>
          <p:nvPr>
            <p:ph type="body" sz="quarter" idx="11"/>
          </p:nvPr>
        </p:nvSpPr>
        <p:spPr/>
        <p:txBody>
          <a:bodyPr>
            <a:normAutofit lnSpcReduction="10000"/>
          </a:bodyPr>
          <a:lstStyle/>
          <a:p>
            <a:endParaRPr lang="he-IL" dirty="0"/>
          </a:p>
        </p:txBody>
      </p:sp>
      <p:sp>
        <p:nvSpPr>
          <p:cNvPr id="2" name="Title 1">
            <a:extLst>
              <a:ext uri="{FF2B5EF4-FFF2-40B4-BE49-F238E27FC236}">
                <a16:creationId xmlns:a16="http://schemas.microsoft.com/office/drawing/2014/main" id="{2C553F54-57CC-4A23-9AB6-DA8FA484A405}"/>
              </a:ext>
            </a:extLst>
          </p:cNvPr>
          <p:cNvSpPr>
            <a:spLocks noGrp="1"/>
          </p:cNvSpPr>
          <p:nvPr>
            <p:ph type="title" idx="4294967295"/>
          </p:nvPr>
        </p:nvSpPr>
        <p:spPr>
          <a:xfrm>
            <a:off x="2678048" y="1752714"/>
            <a:ext cx="8280400" cy="2408978"/>
          </a:xfrm>
        </p:spPr>
        <p:txBody>
          <a:bodyPr>
            <a:normAutofit fontScale="90000"/>
          </a:bodyPr>
          <a:lstStyle/>
          <a:p>
            <a:pPr algn="l" rtl="0"/>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Question #2</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Why does Rabbi </a:t>
            </a:r>
            <a:r>
              <a:rPr lang="en-US" dirty="0" err="1">
                <a:latin typeface="Comic Sans MS" panose="030F0702030302020204" pitchFamily="66" charset="0"/>
              </a:rPr>
              <a:t>Akiva</a:t>
            </a:r>
            <a:r>
              <a:rPr lang="en-US" dirty="0">
                <a:latin typeface="Comic Sans MS" panose="030F0702030302020204" pitchFamily="66" charset="0"/>
              </a:rPr>
              <a:t> sleep in a field?</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endParaRPr lang="he-IL" dirty="0"/>
          </a:p>
        </p:txBody>
      </p:sp>
    </p:spTree>
    <p:extLst>
      <p:ext uri="{BB962C8B-B14F-4D97-AF65-F5344CB8AC3E}">
        <p14:creationId xmlns:p14="http://schemas.microsoft.com/office/powerpoint/2010/main" val="35897645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FB0E56-115C-4377-BC0E-AF27B7B90C03}"/>
              </a:ext>
            </a:extLst>
          </p:cNvPr>
          <p:cNvSpPr>
            <a:spLocks noGrp="1"/>
          </p:cNvSpPr>
          <p:nvPr>
            <p:ph type="body" sz="quarter" idx="11"/>
          </p:nvPr>
        </p:nvSpPr>
        <p:spPr/>
        <p:txBody>
          <a:bodyPr>
            <a:normAutofit lnSpcReduction="10000"/>
          </a:bodyPr>
          <a:lstStyle/>
          <a:p>
            <a:endParaRPr lang="he-IL" dirty="0"/>
          </a:p>
        </p:txBody>
      </p:sp>
      <p:sp>
        <p:nvSpPr>
          <p:cNvPr id="2" name="Title 1">
            <a:extLst>
              <a:ext uri="{FF2B5EF4-FFF2-40B4-BE49-F238E27FC236}">
                <a16:creationId xmlns:a16="http://schemas.microsoft.com/office/drawing/2014/main" id="{2C553F54-57CC-4A23-9AB6-DA8FA484A405}"/>
              </a:ext>
            </a:extLst>
          </p:cNvPr>
          <p:cNvSpPr>
            <a:spLocks noGrp="1"/>
          </p:cNvSpPr>
          <p:nvPr>
            <p:ph type="title" idx="4294967295"/>
          </p:nvPr>
        </p:nvSpPr>
        <p:spPr>
          <a:xfrm>
            <a:off x="-1" y="655638"/>
            <a:ext cx="11196735" cy="1828800"/>
          </a:xfrm>
        </p:spPr>
        <p:txBody>
          <a:bodyPr>
            <a:noAutofit/>
          </a:bodyPr>
          <a:lstStyle/>
          <a:p>
            <a:pPr marL="0" indent="0" algn="l" rtl="0"/>
            <a:r>
              <a:rPr lang="en-US" sz="3600" dirty="0"/>
              <a:t>Look at the pictures to help you answer the question.</a:t>
            </a:r>
            <a:endParaRPr lang="he-IL" sz="3600" dirty="0"/>
          </a:p>
        </p:txBody>
      </p:sp>
      <p:pic>
        <p:nvPicPr>
          <p:cNvPr id="8" name="Content Placeholder 8" descr="A picture containing room&#10;&#10;Description automatically generated">
            <a:extLst>
              <a:ext uri="{FF2B5EF4-FFF2-40B4-BE49-F238E27FC236}">
                <a16:creationId xmlns:a16="http://schemas.microsoft.com/office/drawing/2014/main" id="{1C3BB00C-19DD-4591-8FC7-F7FD5B00AD2B}"/>
              </a:ext>
            </a:extLst>
          </p:cNvPr>
          <p:cNvPicPr>
            <a:picLocks noChangeAspect="1"/>
          </p:cNvPicPr>
          <p:nvPr/>
        </p:nvPicPr>
        <p:blipFill>
          <a:blip r:embed="rId2">
            <a:extLst>
              <a:ext uri="{28A0092B-C50C-407E-A947-70E740481C1C}">
                <a14:useLocalDpi xmlns:a14="http://schemas.microsoft.com/office/drawing/2010/main" val="0"/>
              </a:ext>
            </a:extLst>
          </a:blip>
          <a:srcRect t="18033" b="18033"/>
          <a:stretch>
            <a:fillRect/>
          </a:stretch>
        </p:blipFill>
        <p:spPr>
          <a:xfrm>
            <a:off x="9572376" y="4293959"/>
            <a:ext cx="2134736" cy="1685607"/>
          </a:xfrm>
          <a:prstGeom prst="rect">
            <a:avLst/>
          </a:prstGeom>
        </p:spPr>
      </p:pic>
      <p:pic>
        <p:nvPicPr>
          <p:cNvPr id="9" name="Content Placeholder 4" descr="A picture containing building, wooden, sitting, table&#10;&#10;Description automatically generated">
            <a:extLst>
              <a:ext uri="{FF2B5EF4-FFF2-40B4-BE49-F238E27FC236}">
                <a16:creationId xmlns:a16="http://schemas.microsoft.com/office/drawing/2014/main" id="{9D6959C2-D14F-43C2-AB2D-645309C0C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063" y="2868891"/>
            <a:ext cx="1945640" cy="1828800"/>
          </a:xfrm>
          <a:prstGeom prst="rect">
            <a:avLst/>
          </a:prstGeom>
        </p:spPr>
      </p:pic>
      <p:pic>
        <p:nvPicPr>
          <p:cNvPr id="10" name="Content Placeholder 16" descr="A picture containing rug&#10;&#10;Description automatically generated">
            <a:extLst>
              <a:ext uri="{FF2B5EF4-FFF2-40B4-BE49-F238E27FC236}">
                <a16:creationId xmlns:a16="http://schemas.microsoft.com/office/drawing/2014/main" id="{808BC129-08E6-4492-91C5-DC6591D07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423" y="1979747"/>
            <a:ext cx="2293154" cy="1542808"/>
          </a:xfrm>
          <a:prstGeom prst="rect">
            <a:avLst/>
          </a:prstGeom>
        </p:spPr>
      </p:pic>
    </p:spTree>
    <p:extLst>
      <p:ext uri="{BB962C8B-B14F-4D97-AF65-F5344CB8AC3E}">
        <p14:creationId xmlns:p14="http://schemas.microsoft.com/office/powerpoint/2010/main" val="13420486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FB0E56-115C-4377-BC0E-AF27B7B90C03}"/>
              </a:ext>
            </a:extLst>
          </p:cNvPr>
          <p:cNvSpPr>
            <a:spLocks noGrp="1"/>
          </p:cNvSpPr>
          <p:nvPr>
            <p:ph type="body" sz="quarter" idx="11"/>
          </p:nvPr>
        </p:nvSpPr>
        <p:spPr/>
        <p:txBody>
          <a:bodyPr>
            <a:normAutofit lnSpcReduction="10000"/>
          </a:bodyPr>
          <a:lstStyle/>
          <a:p>
            <a:endParaRPr lang="he-IL"/>
          </a:p>
        </p:txBody>
      </p:sp>
      <p:sp>
        <p:nvSpPr>
          <p:cNvPr id="2" name="Title 1">
            <a:extLst>
              <a:ext uri="{FF2B5EF4-FFF2-40B4-BE49-F238E27FC236}">
                <a16:creationId xmlns:a16="http://schemas.microsoft.com/office/drawing/2014/main" id="{2C553F54-57CC-4A23-9AB6-DA8FA484A405}"/>
              </a:ext>
            </a:extLst>
          </p:cNvPr>
          <p:cNvSpPr>
            <a:spLocks noGrp="1"/>
          </p:cNvSpPr>
          <p:nvPr>
            <p:ph type="title" idx="4294967295"/>
          </p:nvPr>
        </p:nvSpPr>
        <p:spPr>
          <a:xfrm>
            <a:off x="-1" y="655638"/>
            <a:ext cx="11196735" cy="1828800"/>
          </a:xfrm>
        </p:spPr>
        <p:txBody>
          <a:bodyPr>
            <a:noAutofit/>
          </a:bodyPr>
          <a:lstStyle/>
          <a:p>
            <a:pPr marL="0" indent="0" algn="l" rtl="0"/>
            <a:r>
              <a:rPr lang="en-US" sz="3600" dirty="0"/>
              <a:t>Look at the pictures to help you answer the question.</a:t>
            </a:r>
            <a:endParaRPr lang="he-IL" sz="3600" dirty="0"/>
          </a:p>
        </p:txBody>
      </p:sp>
      <p:pic>
        <p:nvPicPr>
          <p:cNvPr id="8" name="Content Placeholder 8" descr="A picture containing room&#10;&#10;Description automatically generated">
            <a:extLst>
              <a:ext uri="{FF2B5EF4-FFF2-40B4-BE49-F238E27FC236}">
                <a16:creationId xmlns:a16="http://schemas.microsoft.com/office/drawing/2014/main" id="{1C3BB00C-19DD-4591-8FC7-F7FD5B00AD2B}"/>
              </a:ext>
            </a:extLst>
          </p:cNvPr>
          <p:cNvPicPr>
            <a:picLocks noChangeAspect="1"/>
          </p:cNvPicPr>
          <p:nvPr/>
        </p:nvPicPr>
        <p:blipFill>
          <a:blip r:embed="rId2">
            <a:extLst>
              <a:ext uri="{28A0092B-C50C-407E-A947-70E740481C1C}">
                <a14:useLocalDpi xmlns:a14="http://schemas.microsoft.com/office/drawing/2010/main" val="0"/>
              </a:ext>
            </a:extLst>
          </a:blip>
          <a:srcRect t="18033" b="18033"/>
          <a:stretch>
            <a:fillRect/>
          </a:stretch>
        </p:blipFill>
        <p:spPr>
          <a:xfrm>
            <a:off x="9572376" y="4293959"/>
            <a:ext cx="2134736" cy="1685607"/>
          </a:xfrm>
          <a:prstGeom prst="rect">
            <a:avLst/>
          </a:prstGeom>
        </p:spPr>
      </p:pic>
      <p:pic>
        <p:nvPicPr>
          <p:cNvPr id="9" name="Content Placeholder 4" descr="A picture containing building, wooden, sitting, table&#10;&#10;Description automatically generated">
            <a:extLst>
              <a:ext uri="{FF2B5EF4-FFF2-40B4-BE49-F238E27FC236}">
                <a16:creationId xmlns:a16="http://schemas.microsoft.com/office/drawing/2014/main" id="{9D6959C2-D14F-43C2-AB2D-645309C0C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063" y="2868891"/>
            <a:ext cx="1945640" cy="1828800"/>
          </a:xfrm>
          <a:prstGeom prst="rect">
            <a:avLst/>
          </a:prstGeom>
        </p:spPr>
      </p:pic>
      <p:pic>
        <p:nvPicPr>
          <p:cNvPr id="10" name="Content Placeholder 16" descr="A picture containing rug&#10;&#10;Description automatically generated">
            <a:extLst>
              <a:ext uri="{FF2B5EF4-FFF2-40B4-BE49-F238E27FC236}">
                <a16:creationId xmlns:a16="http://schemas.microsoft.com/office/drawing/2014/main" id="{808BC129-08E6-4492-91C5-DC6591D07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423" y="1979747"/>
            <a:ext cx="2293154" cy="1542808"/>
          </a:xfrm>
          <a:prstGeom prst="rect">
            <a:avLst/>
          </a:prstGeom>
        </p:spPr>
      </p:pic>
      <p:sp>
        <p:nvSpPr>
          <p:cNvPr id="4" name="Rectangle 3">
            <a:extLst>
              <a:ext uri="{FF2B5EF4-FFF2-40B4-BE49-F238E27FC236}">
                <a16:creationId xmlns:a16="http://schemas.microsoft.com/office/drawing/2014/main" id="{B8FC965E-1668-4EBD-8D81-369175379056}"/>
              </a:ext>
            </a:extLst>
          </p:cNvPr>
          <p:cNvSpPr/>
          <p:nvPr/>
        </p:nvSpPr>
        <p:spPr>
          <a:xfrm>
            <a:off x="0" y="4136886"/>
            <a:ext cx="4949423" cy="954107"/>
          </a:xfrm>
          <a:prstGeom prst="rect">
            <a:avLst/>
          </a:prstGeom>
        </p:spPr>
        <p:txBody>
          <a:bodyPr wrap="square">
            <a:spAutoFit/>
          </a:bodyPr>
          <a:lstStyle/>
          <a:p>
            <a:r>
              <a:rPr lang="en-US" sz="2800" dirty="0">
                <a:latin typeface="Comic Sans MS" panose="030F0702030302020204" pitchFamily="66" charset="0"/>
              </a:rPr>
              <a:t>Why does Rabbi </a:t>
            </a:r>
            <a:r>
              <a:rPr lang="en-US" sz="2800" dirty="0" err="1">
                <a:latin typeface="Comic Sans MS" panose="030F0702030302020204" pitchFamily="66" charset="0"/>
              </a:rPr>
              <a:t>Akiva</a:t>
            </a:r>
            <a:r>
              <a:rPr lang="en-US" sz="2800" dirty="0">
                <a:latin typeface="Comic Sans MS" panose="030F0702030302020204" pitchFamily="66" charset="0"/>
              </a:rPr>
              <a:t> sleep in a field?</a:t>
            </a:r>
            <a:endParaRPr lang="he-IL" sz="2800" dirty="0"/>
          </a:p>
        </p:txBody>
      </p:sp>
    </p:spTree>
    <p:extLst>
      <p:ext uri="{BB962C8B-B14F-4D97-AF65-F5344CB8AC3E}">
        <p14:creationId xmlns:p14="http://schemas.microsoft.com/office/powerpoint/2010/main" val="11057854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145BF4-94C9-4417-BBDF-65887200E5FD}"/>
              </a:ext>
            </a:extLst>
          </p:cNvPr>
          <p:cNvSpPr>
            <a:spLocks noGrp="1"/>
          </p:cNvSpPr>
          <p:nvPr>
            <p:ph type="title"/>
          </p:nvPr>
        </p:nvSpPr>
        <p:spPr>
          <a:xfrm>
            <a:off x="839788" y="365125"/>
            <a:ext cx="10515600" cy="1325563"/>
          </a:xfrm>
        </p:spPr>
        <p:txBody>
          <a:bodyPr>
            <a:normAutofit/>
          </a:bodyPr>
          <a:lstStyle/>
          <a:p>
            <a:pPr algn="l" rtl="0"/>
            <a:r>
              <a:rPr lang="en-US" sz="3600" dirty="0">
                <a:latin typeface="Comic Sans MS" panose="030F0702030302020204" pitchFamily="66" charset="0"/>
              </a:rPr>
              <a:t>Look at the story to help you answer the question.</a:t>
            </a:r>
          </a:p>
        </p:txBody>
      </p:sp>
      <p:sp>
        <p:nvSpPr>
          <p:cNvPr id="20" name="Text Placeholder 2">
            <a:extLst>
              <a:ext uri="{FF2B5EF4-FFF2-40B4-BE49-F238E27FC236}">
                <a16:creationId xmlns:a16="http://schemas.microsoft.com/office/drawing/2014/main" id="{2D30A3A4-A8E3-4465-9875-1167C721EAE3}"/>
              </a:ext>
            </a:extLst>
          </p:cNvPr>
          <p:cNvSpPr>
            <a:spLocks noGrp="1"/>
          </p:cNvSpPr>
          <p:nvPr>
            <p:ph type="body" idx="1"/>
          </p:nvPr>
        </p:nvSpPr>
        <p:spPr>
          <a:xfrm>
            <a:off x="839788" y="1681163"/>
            <a:ext cx="5157787" cy="823912"/>
          </a:xfrm>
        </p:spPr>
        <p:txBody>
          <a:bodyPr/>
          <a:lstStyle/>
          <a:p>
            <a:endParaRPr lang="en-US"/>
          </a:p>
        </p:txBody>
      </p:sp>
      <p:sp>
        <p:nvSpPr>
          <p:cNvPr id="22" name="Content Placeholder 3">
            <a:extLst>
              <a:ext uri="{FF2B5EF4-FFF2-40B4-BE49-F238E27FC236}">
                <a16:creationId xmlns:a16="http://schemas.microsoft.com/office/drawing/2014/main" id="{A63B9BA9-1C9E-4157-B538-8E0E0530762C}"/>
              </a:ext>
            </a:extLst>
          </p:cNvPr>
          <p:cNvSpPr>
            <a:spLocks noGrp="1"/>
          </p:cNvSpPr>
          <p:nvPr>
            <p:ph sz="half" idx="2"/>
          </p:nvPr>
        </p:nvSpPr>
        <p:spPr>
          <a:xfrm>
            <a:off x="839788" y="2505075"/>
            <a:ext cx="5157787" cy="3684588"/>
          </a:xfrm>
        </p:spPr>
        <p:txBody>
          <a:bodyPr/>
          <a:lstStyle/>
          <a:p>
            <a:endParaRPr lang="en-US" dirty="0"/>
          </a:p>
        </p:txBody>
      </p:sp>
      <p:sp>
        <p:nvSpPr>
          <p:cNvPr id="24" name="Text Placeholder 4">
            <a:extLst>
              <a:ext uri="{FF2B5EF4-FFF2-40B4-BE49-F238E27FC236}">
                <a16:creationId xmlns:a16="http://schemas.microsoft.com/office/drawing/2014/main" id="{0500AC5F-A568-4F60-896E-F0278E39CE1F}"/>
              </a:ext>
            </a:extLst>
          </p:cNvPr>
          <p:cNvSpPr>
            <a:spLocks noGrp="1"/>
          </p:cNvSpPr>
          <p:nvPr>
            <p:ph type="body" sz="quarter" idx="3"/>
          </p:nvPr>
        </p:nvSpPr>
        <p:spPr>
          <a:xfrm>
            <a:off x="6172200" y="1681163"/>
            <a:ext cx="5183188" cy="823912"/>
          </a:xfrm>
        </p:spPr>
        <p:txBody>
          <a:bodyPr/>
          <a:lstStyle/>
          <a:p>
            <a:endParaRPr lang="en-US"/>
          </a:p>
        </p:txBody>
      </p:sp>
      <p:pic>
        <p:nvPicPr>
          <p:cNvPr id="7" name="Content Placeholder 12">
            <a:extLst>
              <a:ext uri="{FF2B5EF4-FFF2-40B4-BE49-F238E27FC236}">
                <a16:creationId xmlns:a16="http://schemas.microsoft.com/office/drawing/2014/main" id="{7038FA65-A574-4202-B199-FFEB83721DA6}"/>
              </a:ext>
            </a:extLst>
          </p:cNvPr>
          <p:cNvPicPr>
            <a:picLocks noChangeAspect="1"/>
          </p:cNvPicPr>
          <p:nvPr/>
        </p:nvPicPr>
        <p:blipFill>
          <a:blip r:embed="rId3"/>
          <a:stretch>
            <a:fillRect/>
          </a:stretch>
        </p:blipFill>
        <p:spPr>
          <a:xfrm>
            <a:off x="5096973" y="1027906"/>
            <a:ext cx="6345727" cy="6108453"/>
          </a:xfrm>
          <a:prstGeom prst="rect">
            <a:avLst/>
          </a:prstGeom>
        </p:spPr>
      </p:pic>
      <p:sp>
        <p:nvSpPr>
          <p:cNvPr id="3" name="Content Placeholder 2">
            <a:extLst>
              <a:ext uri="{FF2B5EF4-FFF2-40B4-BE49-F238E27FC236}">
                <a16:creationId xmlns:a16="http://schemas.microsoft.com/office/drawing/2014/main" id="{F04E834D-30B8-404A-A1DA-8886123147EA}"/>
              </a:ext>
            </a:extLst>
          </p:cNvPr>
          <p:cNvSpPr>
            <a:spLocks noGrp="1"/>
          </p:cNvSpPr>
          <p:nvPr>
            <p:ph sz="quarter" idx="4"/>
          </p:nvPr>
        </p:nvSpPr>
        <p:spPr/>
        <p:txBody>
          <a:bodyPr/>
          <a:lstStyle/>
          <a:p>
            <a:endParaRPr lang="he-IL" dirty="0"/>
          </a:p>
        </p:txBody>
      </p:sp>
    </p:spTree>
    <p:extLst>
      <p:ext uri="{BB962C8B-B14F-4D97-AF65-F5344CB8AC3E}">
        <p14:creationId xmlns:p14="http://schemas.microsoft.com/office/powerpoint/2010/main" val="6653371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145BF4-94C9-4417-BBDF-65887200E5FD}"/>
              </a:ext>
            </a:extLst>
          </p:cNvPr>
          <p:cNvSpPr>
            <a:spLocks noGrp="1"/>
          </p:cNvSpPr>
          <p:nvPr>
            <p:ph type="title"/>
          </p:nvPr>
        </p:nvSpPr>
        <p:spPr>
          <a:xfrm>
            <a:off x="839788" y="365125"/>
            <a:ext cx="10515600" cy="1325563"/>
          </a:xfrm>
        </p:spPr>
        <p:txBody>
          <a:bodyPr>
            <a:normAutofit/>
          </a:bodyPr>
          <a:lstStyle/>
          <a:p>
            <a:pPr algn="l" rtl="0"/>
            <a:r>
              <a:rPr lang="en-US" sz="3600" dirty="0">
                <a:latin typeface="Comic Sans MS" panose="030F0702030302020204" pitchFamily="66" charset="0"/>
              </a:rPr>
              <a:t>Look at the story to help you answer the question.</a:t>
            </a:r>
          </a:p>
        </p:txBody>
      </p:sp>
      <p:sp>
        <p:nvSpPr>
          <p:cNvPr id="20" name="Text Placeholder 2">
            <a:extLst>
              <a:ext uri="{FF2B5EF4-FFF2-40B4-BE49-F238E27FC236}">
                <a16:creationId xmlns:a16="http://schemas.microsoft.com/office/drawing/2014/main" id="{2D30A3A4-A8E3-4465-9875-1167C721EAE3}"/>
              </a:ext>
            </a:extLst>
          </p:cNvPr>
          <p:cNvSpPr>
            <a:spLocks noGrp="1"/>
          </p:cNvSpPr>
          <p:nvPr>
            <p:ph type="body" idx="1"/>
          </p:nvPr>
        </p:nvSpPr>
        <p:spPr>
          <a:xfrm>
            <a:off x="839788" y="1681163"/>
            <a:ext cx="5157787" cy="823912"/>
          </a:xfrm>
        </p:spPr>
        <p:txBody>
          <a:bodyPr/>
          <a:lstStyle/>
          <a:p>
            <a:endParaRPr lang="en-US"/>
          </a:p>
        </p:txBody>
      </p:sp>
      <p:sp>
        <p:nvSpPr>
          <p:cNvPr id="22" name="Content Placeholder 3">
            <a:extLst>
              <a:ext uri="{FF2B5EF4-FFF2-40B4-BE49-F238E27FC236}">
                <a16:creationId xmlns:a16="http://schemas.microsoft.com/office/drawing/2014/main" id="{A63B9BA9-1C9E-4157-B538-8E0E0530762C}"/>
              </a:ext>
            </a:extLst>
          </p:cNvPr>
          <p:cNvSpPr>
            <a:spLocks noGrp="1"/>
          </p:cNvSpPr>
          <p:nvPr>
            <p:ph sz="half" idx="2"/>
          </p:nvPr>
        </p:nvSpPr>
        <p:spPr>
          <a:xfrm>
            <a:off x="298580" y="3215205"/>
            <a:ext cx="4086809" cy="3684588"/>
          </a:xfrm>
        </p:spPr>
        <p:txBody>
          <a:bodyPr/>
          <a:lstStyle/>
          <a:p>
            <a:pPr marL="0" indent="0" algn="l" rtl="0">
              <a:buNone/>
            </a:pPr>
            <a:r>
              <a:rPr lang="en-US" dirty="0">
                <a:latin typeface="Comic Sans MS" panose="030F0702030302020204" pitchFamily="66" charset="0"/>
              </a:rPr>
              <a:t>Why does Rabbi </a:t>
            </a:r>
            <a:r>
              <a:rPr lang="en-US" dirty="0" err="1">
                <a:latin typeface="Comic Sans MS" panose="030F0702030302020204" pitchFamily="66" charset="0"/>
              </a:rPr>
              <a:t>Akiva</a:t>
            </a:r>
            <a:r>
              <a:rPr lang="en-US" dirty="0">
                <a:latin typeface="Comic Sans MS" panose="030F0702030302020204" pitchFamily="66" charset="0"/>
              </a:rPr>
              <a:t> sleep in a field?</a:t>
            </a:r>
            <a:endParaRPr lang="en-US" dirty="0"/>
          </a:p>
        </p:txBody>
      </p:sp>
      <p:sp>
        <p:nvSpPr>
          <p:cNvPr id="24" name="Text Placeholder 4">
            <a:extLst>
              <a:ext uri="{FF2B5EF4-FFF2-40B4-BE49-F238E27FC236}">
                <a16:creationId xmlns:a16="http://schemas.microsoft.com/office/drawing/2014/main" id="{0500AC5F-A568-4F60-896E-F0278E39CE1F}"/>
              </a:ext>
            </a:extLst>
          </p:cNvPr>
          <p:cNvSpPr>
            <a:spLocks noGrp="1"/>
          </p:cNvSpPr>
          <p:nvPr>
            <p:ph type="body" sz="quarter" idx="3"/>
          </p:nvPr>
        </p:nvSpPr>
        <p:spPr>
          <a:xfrm>
            <a:off x="6172200" y="1681163"/>
            <a:ext cx="5183188" cy="823912"/>
          </a:xfrm>
        </p:spPr>
        <p:txBody>
          <a:bodyPr/>
          <a:lstStyle/>
          <a:p>
            <a:endParaRPr lang="en-US"/>
          </a:p>
        </p:txBody>
      </p:sp>
      <p:pic>
        <p:nvPicPr>
          <p:cNvPr id="7" name="Content Placeholder 12">
            <a:extLst>
              <a:ext uri="{FF2B5EF4-FFF2-40B4-BE49-F238E27FC236}">
                <a16:creationId xmlns:a16="http://schemas.microsoft.com/office/drawing/2014/main" id="{7038FA65-A574-4202-B199-FFEB83721DA6}"/>
              </a:ext>
            </a:extLst>
          </p:cNvPr>
          <p:cNvPicPr>
            <a:picLocks noChangeAspect="1"/>
          </p:cNvPicPr>
          <p:nvPr/>
        </p:nvPicPr>
        <p:blipFill>
          <a:blip r:embed="rId3"/>
          <a:stretch>
            <a:fillRect/>
          </a:stretch>
        </p:blipFill>
        <p:spPr>
          <a:xfrm>
            <a:off x="5096973" y="1027906"/>
            <a:ext cx="6345727" cy="6108453"/>
          </a:xfrm>
          <a:prstGeom prst="rect">
            <a:avLst/>
          </a:prstGeom>
        </p:spPr>
      </p:pic>
      <p:sp>
        <p:nvSpPr>
          <p:cNvPr id="3" name="Content Placeholder 2">
            <a:extLst>
              <a:ext uri="{FF2B5EF4-FFF2-40B4-BE49-F238E27FC236}">
                <a16:creationId xmlns:a16="http://schemas.microsoft.com/office/drawing/2014/main" id="{F04E834D-30B8-404A-A1DA-8886123147EA}"/>
              </a:ext>
            </a:extLst>
          </p:cNvPr>
          <p:cNvSpPr>
            <a:spLocks noGrp="1"/>
          </p:cNvSpPr>
          <p:nvPr>
            <p:ph sz="quarter" idx="4"/>
          </p:nvPr>
        </p:nvSpPr>
        <p:spPr/>
        <p:txBody>
          <a:bodyPr/>
          <a:lstStyle/>
          <a:p>
            <a:endParaRPr lang="he-IL" dirty="0"/>
          </a:p>
        </p:txBody>
      </p:sp>
    </p:spTree>
    <p:extLst>
      <p:ext uri="{BB962C8B-B14F-4D97-AF65-F5344CB8AC3E}">
        <p14:creationId xmlns:p14="http://schemas.microsoft.com/office/powerpoint/2010/main" val="26375462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3F54-57CC-4A23-9AB6-DA8FA484A405}"/>
              </a:ext>
            </a:extLst>
          </p:cNvPr>
          <p:cNvSpPr>
            <a:spLocks noGrp="1"/>
          </p:cNvSpPr>
          <p:nvPr>
            <p:ph type="title"/>
          </p:nvPr>
        </p:nvSpPr>
        <p:spPr>
          <a:xfrm>
            <a:off x="7312026" y="228600"/>
            <a:ext cx="3932237" cy="1828800"/>
          </a:xfrm>
        </p:spPr>
        <p:txBody>
          <a:bodyPr>
            <a:normAutofit fontScale="90000"/>
          </a:bodyPr>
          <a:lstStyle/>
          <a:p>
            <a:pPr algn="l" rtl="0"/>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he-IL" dirty="0">
                <a:latin typeface="Comic Sans MS" panose="030F0702030302020204" pitchFamily="66" charset="0"/>
              </a:rPr>
              <a:t/>
            </a:r>
            <a:br>
              <a:rPr lang="he-IL"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endParaRPr lang="he-IL" dirty="0"/>
          </a:p>
        </p:txBody>
      </p:sp>
      <p:sp>
        <p:nvSpPr>
          <p:cNvPr id="4" name="Text Placeholder 3">
            <a:extLst>
              <a:ext uri="{FF2B5EF4-FFF2-40B4-BE49-F238E27FC236}">
                <a16:creationId xmlns:a16="http://schemas.microsoft.com/office/drawing/2014/main" id="{36614B34-AE50-4FCB-A27A-4CE7433B2FA6}"/>
              </a:ext>
            </a:extLst>
          </p:cNvPr>
          <p:cNvSpPr>
            <a:spLocks noGrp="1"/>
          </p:cNvSpPr>
          <p:nvPr>
            <p:ph type="body" sz="quarter" idx="10"/>
          </p:nvPr>
        </p:nvSpPr>
        <p:spPr>
          <a:xfrm>
            <a:off x="473076" y="1602902"/>
            <a:ext cx="4406899" cy="3652195"/>
          </a:xfrm>
        </p:spPr>
        <p:txBody>
          <a:bodyPr>
            <a:normAutofit/>
          </a:bodyPr>
          <a:lstStyle/>
          <a:p>
            <a:pPr algn="l"/>
            <a:r>
              <a:rPr lang="en-US" sz="2800" dirty="0">
                <a:latin typeface="Comic Sans MS" panose="030F0702030302020204" pitchFamily="66" charset="0"/>
              </a:rPr>
              <a:t>Why does Rabbi </a:t>
            </a:r>
            <a:r>
              <a:rPr lang="en-US" sz="2800" dirty="0" err="1">
                <a:latin typeface="Comic Sans MS" panose="030F0702030302020204" pitchFamily="66" charset="0"/>
              </a:rPr>
              <a:t>Akiva</a:t>
            </a:r>
            <a:r>
              <a:rPr lang="en-US" sz="2800" dirty="0">
                <a:latin typeface="Comic Sans MS" panose="030F0702030302020204" pitchFamily="66" charset="0"/>
              </a:rPr>
              <a:t> </a:t>
            </a:r>
            <a:r>
              <a:rPr lang="en-US" sz="3200" dirty="0">
                <a:latin typeface="Comic Sans MS" panose="030F0702030302020204" pitchFamily="66" charset="0"/>
              </a:rPr>
              <a:t>sleep</a:t>
            </a:r>
            <a:r>
              <a:rPr lang="en-US" sz="2800" dirty="0">
                <a:latin typeface="Comic Sans MS" panose="030F0702030302020204" pitchFamily="66" charset="0"/>
              </a:rPr>
              <a:t> in a field?</a:t>
            </a:r>
            <a:endParaRPr lang="en-US" sz="2800" dirty="0"/>
          </a:p>
        </p:txBody>
      </p:sp>
      <p:pic>
        <p:nvPicPr>
          <p:cNvPr id="8" name="Content Placeholder 12">
            <a:extLst>
              <a:ext uri="{FF2B5EF4-FFF2-40B4-BE49-F238E27FC236}">
                <a16:creationId xmlns:a16="http://schemas.microsoft.com/office/drawing/2014/main" id="{5E271361-15AE-4F36-823D-073999E8FDC9}"/>
              </a:ext>
            </a:extLst>
          </p:cNvPr>
          <p:cNvPicPr>
            <a:picLocks noChangeAspect="1"/>
          </p:cNvPicPr>
          <p:nvPr/>
        </p:nvPicPr>
        <p:blipFill>
          <a:blip r:embed="rId2"/>
          <a:stretch>
            <a:fillRect/>
          </a:stretch>
        </p:blipFill>
        <p:spPr>
          <a:xfrm>
            <a:off x="5299888" y="228600"/>
            <a:ext cx="6130111" cy="590089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8B42CB5-B4CF-40E2-BEDA-E20D393A9028}"/>
                  </a:ext>
                </a:extLst>
              </p14:cNvPr>
              <p14:cNvContentPartPr/>
              <p14:nvPr/>
            </p14:nvContentPartPr>
            <p14:xfrm>
              <a:off x="7866900" y="1750890"/>
              <a:ext cx="129960" cy="19800"/>
            </p14:xfrm>
          </p:contentPart>
        </mc:Choice>
        <mc:Fallback xmlns="">
          <p:pic>
            <p:nvPicPr>
              <p:cNvPr id="5" name="Ink 4">
                <a:extLst>
                  <a:ext uri="{FF2B5EF4-FFF2-40B4-BE49-F238E27FC236}">
                    <a16:creationId xmlns:a16="http://schemas.microsoft.com/office/drawing/2014/main" id="{A8B42CB5-B4CF-40E2-BEDA-E20D393A9028}"/>
                  </a:ext>
                </a:extLst>
              </p:cNvPr>
              <p:cNvPicPr/>
              <p:nvPr/>
            </p:nvPicPr>
            <p:blipFill>
              <a:blip r:embed="rId4"/>
              <a:stretch>
                <a:fillRect/>
              </a:stretch>
            </p:blipFill>
            <p:spPr>
              <a:xfrm>
                <a:off x="7812900" y="1642890"/>
                <a:ext cx="23760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B2917232-4396-4D5C-BCBD-851C3FAE4930}"/>
                  </a:ext>
                </a:extLst>
              </p14:cNvPr>
              <p14:cNvContentPartPr/>
              <p14:nvPr/>
            </p14:nvContentPartPr>
            <p14:xfrm>
              <a:off x="5771700" y="1922970"/>
              <a:ext cx="2055240" cy="360"/>
            </p14:xfrm>
          </p:contentPart>
        </mc:Choice>
        <mc:Fallback xmlns="">
          <p:pic>
            <p:nvPicPr>
              <p:cNvPr id="9" name="Ink 8">
                <a:extLst>
                  <a:ext uri="{FF2B5EF4-FFF2-40B4-BE49-F238E27FC236}">
                    <a16:creationId xmlns:a16="http://schemas.microsoft.com/office/drawing/2014/main" id="{B2917232-4396-4D5C-BCBD-851C3FAE4930}"/>
                  </a:ext>
                </a:extLst>
              </p:cNvPr>
              <p:cNvPicPr/>
              <p:nvPr/>
            </p:nvPicPr>
            <p:blipFill>
              <a:blip r:embed="rId6"/>
              <a:stretch>
                <a:fillRect/>
              </a:stretch>
            </p:blipFill>
            <p:spPr>
              <a:xfrm>
                <a:off x="5717700" y="1815330"/>
                <a:ext cx="2162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B83D4E50-7BD0-4304-B52F-A3FC5A677411}"/>
                  </a:ext>
                </a:extLst>
              </p14:cNvPr>
              <p14:cNvContentPartPr/>
              <p14:nvPr/>
            </p14:nvContentPartPr>
            <p14:xfrm>
              <a:off x="5790420" y="2094330"/>
              <a:ext cx="2017080" cy="360"/>
            </p14:xfrm>
          </p:contentPart>
        </mc:Choice>
        <mc:Fallback xmlns="">
          <p:pic>
            <p:nvPicPr>
              <p:cNvPr id="10" name="Ink 9">
                <a:extLst>
                  <a:ext uri="{FF2B5EF4-FFF2-40B4-BE49-F238E27FC236}">
                    <a16:creationId xmlns:a16="http://schemas.microsoft.com/office/drawing/2014/main" id="{B83D4E50-7BD0-4304-B52F-A3FC5A677411}"/>
                  </a:ext>
                </a:extLst>
              </p:cNvPr>
              <p:cNvPicPr/>
              <p:nvPr/>
            </p:nvPicPr>
            <p:blipFill>
              <a:blip r:embed="rId8"/>
              <a:stretch>
                <a:fillRect/>
              </a:stretch>
            </p:blipFill>
            <p:spPr>
              <a:xfrm>
                <a:off x="5736420" y="1986690"/>
                <a:ext cx="2124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674C80F-8FF8-4CBB-BA5B-C8C60484D9C6}"/>
                  </a:ext>
                </a:extLst>
              </p14:cNvPr>
              <p14:cNvContentPartPr/>
              <p14:nvPr/>
            </p14:nvContentPartPr>
            <p14:xfrm>
              <a:off x="5809140" y="2323290"/>
              <a:ext cx="1998360" cy="360"/>
            </p14:xfrm>
          </p:contentPart>
        </mc:Choice>
        <mc:Fallback xmlns="">
          <p:pic>
            <p:nvPicPr>
              <p:cNvPr id="11" name="Ink 10">
                <a:extLst>
                  <a:ext uri="{FF2B5EF4-FFF2-40B4-BE49-F238E27FC236}">
                    <a16:creationId xmlns:a16="http://schemas.microsoft.com/office/drawing/2014/main" id="{2674C80F-8FF8-4CBB-BA5B-C8C60484D9C6}"/>
                  </a:ext>
                </a:extLst>
              </p:cNvPr>
              <p:cNvPicPr/>
              <p:nvPr/>
            </p:nvPicPr>
            <p:blipFill>
              <a:blip r:embed="rId10"/>
              <a:stretch>
                <a:fillRect/>
              </a:stretch>
            </p:blipFill>
            <p:spPr>
              <a:xfrm>
                <a:off x="5755140" y="2215650"/>
                <a:ext cx="2106000" cy="216000"/>
              </a:xfrm>
              <a:prstGeom prst="rect">
                <a:avLst/>
              </a:prstGeom>
            </p:spPr>
          </p:pic>
        </mc:Fallback>
      </mc:AlternateContent>
    </p:spTree>
    <p:extLst>
      <p:ext uri="{BB962C8B-B14F-4D97-AF65-F5344CB8AC3E}">
        <p14:creationId xmlns:p14="http://schemas.microsoft.com/office/powerpoint/2010/main" val="12890797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3F54-57CC-4A23-9AB6-DA8FA484A405}"/>
              </a:ext>
            </a:extLst>
          </p:cNvPr>
          <p:cNvSpPr>
            <a:spLocks noGrp="1"/>
          </p:cNvSpPr>
          <p:nvPr>
            <p:ph type="title"/>
          </p:nvPr>
        </p:nvSpPr>
        <p:spPr>
          <a:xfrm>
            <a:off x="7312026" y="228600"/>
            <a:ext cx="3932237" cy="1828800"/>
          </a:xfrm>
        </p:spPr>
        <p:txBody>
          <a:bodyPr>
            <a:normAutofit fontScale="90000"/>
          </a:bodyPr>
          <a:lstStyle/>
          <a:p>
            <a:pPr algn="l" rtl="0"/>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he-IL" dirty="0">
                <a:latin typeface="Comic Sans MS" panose="030F0702030302020204" pitchFamily="66" charset="0"/>
              </a:rPr>
              <a:t/>
            </a:r>
            <a:br>
              <a:rPr lang="he-IL"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endParaRPr lang="he-IL" dirty="0"/>
          </a:p>
        </p:txBody>
      </p:sp>
      <p:sp>
        <p:nvSpPr>
          <p:cNvPr id="4" name="Text Placeholder 3">
            <a:extLst>
              <a:ext uri="{FF2B5EF4-FFF2-40B4-BE49-F238E27FC236}">
                <a16:creationId xmlns:a16="http://schemas.microsoft.com/office/drawing/2014/main" id="{36614B34-AE50-4FCB-A27A-4CE7433B2FA6}"/>
              </a:ext>
            </a:extLst>
          </p:cNvPr>
          <p:cNvSpPr>
            <a:spLocks noGrp="1"/>
          </p:cNvSpPr>
          <p:nvPr>
            <p:ph type="body" sz="quarter" idx="10"/>
          </p:nvPr>
        </p:nvSpPr>
        <p:spPr>
          <a:xfrm>
            <a:off x="381244" y="792480"/>
            <a:ext cx="4732908" cy="4170009"/>
          </a:xfrm>
        </p:spPr>
        <p:txBody>
          <a:bodyPr>
            <a:noAutofit/>
          </a:bodyPr>
          <a:lstStyle/>
          <a:p>
            <a:pPr algn="l" rtl="0"/>
            <a:r>
              <a:rPr lang="en-US" sz="2800" b="1" dirty="0">
                <a:latin typeface="Comic Sans MS" panose="030F0702030302020204" pitchFamily="66" charset="0"/>
              </a:rPr>
              <a:t>Question #2</a:t>
            </a:r>
            <a:r>
              <a:rPr lang="en-US" sz="2800" dirty="0">
                <a:latin typeface="Comic Sans MS" panose="030F0702030302020204" pitchFamily="66" charset="0"/>
              </a:rPr>
              <a:t/>
            </a:r>
            <a:br>
              <a:rPr lang="en-US" sz="2800" dirty="0">
                <a:latin typeface="Comic Sans MS" panose="030F0702030302020204" pitchFamily="66" charset="0"/>
              </a:rPr>
            </a:br>
            <a:r>
              <a:rPr lang="en-US" sz="2800" dirty="0">
                <a:latin typeface="Comic Sans MS" panose="030F0702030302020204" pitchFamily="66" charset="0"/>
              </a:rPr>
              <a:t>Why does Rabbi </a:t>
            </a:r>
            <a:r>
              <a:rPr lang="en-US" sz="2800" dirty="0" err="1">
                <a:latin typeface="Comic Sans MS" panose="030F0702030302020204" pitchFamily="66" charset="0"/>
              </a:rPr>
              <a:t>Akiva</a:t>
            </a:r>
            <a:r>
              <a:rPr lang="en-US" sz="2800" dirty="0">
                <a:latin typeface="Comic Sans MS" panose="030F0702030302020204" pitchFamily="66" charset="0"/>
              </a:rPr>
              <a:t> sleep in a field?</a:t>
            </a:r>
          </a:p>
          <a:p>
            <a:pPr algn="l" rtl="0"/>
            <a:endParaRPr lang="en-US" sz="2800" dirty="0">
              <a:latin typeface="Comic Sans MS" panose="030F0702030302020204" pitchFamily="66" charset="0"/>
            </a:endParaRPr>
          </a:p>
          <a:p>
            <a:pPr algn="l" rtl="0"/>
            <a:r>
              <a:rPr lang="en-US" sz="2800" b="1" dirty="0">
                <a:latin typeface="Comic Sans MS" panose="030F0702030302020204" pitchFamily="66" charset="0"/>
              </a:rPr>
              <a:t>Answer</a:t>
            </a:r>
          </a:p>
          <a:p>
            <a:pPr algn="l" rtl="0"/>
            <a:r>
              <a:rPr lang="en-US" sz="2800" dirty="0">
                <a:latin typeface="Comic Sans MS" panose="030F0702030302020204" pitchFamily="66" charset="0"/>
              </a:rPr>
              <a:t>Because no one lets Rabbi </a:t>
            </a:r>
            <a:r>
              <a:rPr lang="en-US" sz="2800" dirty="0" err="1">
                <a:latin typeface="Comic Sans MS" panose="030F0702030302020204" pitchFamily="66" charset="0"/>
              </a:rPr>
              <a:t>Akiva</a:t>
            </a:r>
            <a:r>
              <a:rPr lang="en-US" sz="2800" dirty="0">
                <a:latin typeface="Comic Sans MS" panose="030F0702030302020204" pitchFamily="66" charset="0"/>
              </a:rPr>
              <a:t> sleep in their house.</a:t>
            </a:r>
          </a:p>
          <a:p>
            <a:pPr algn="l" rtl="0"/>
            <a:r>
              <a:rPr lang="en-US" sz="2800" b="1" dirty="0">
                <a:latin typeface="Comic Sans MS" panose="030F0702030302020204" pitchFamily="66" charset="0"/>
              </a:rPr>
              <a:t>OR</a:t>
            </a:r>
          </a:p>
          <a:p>
            <a:pPr algn="l" rtl="0"/>
            <a:r>
              <a:rPr lang="en-US" sz="2800" dirty="0">
                <a:latin typeface="Comic Sans MS" panose="030F0702030302020204" pitchFamily="66" charset="0"/>
              </a:rPr>
              <a:t>Because the people in the village don’t take him in.</a:t>
            </a:r>
            <a:endParaRPr lang="he-IL" sz="2800" dirty="0">
              <a:latin typeface="Comic Sans MS" panose="030F0702030302020204" pitchFamily="66" charset="0"/>
            </a:endParaRPr>
          </a:p>
        </p:txBody>
      </p:sp>
      <p:pic>
        <p:nvPicPr>
          <p:cNvPr id="8" name="Content Placeholder 12">
            <a:extLst>
              <a:ext uri="{FF2B5EF4-FFF2-40B4-BE49-F238E27FC236}">
                <a16:creationId xmlns:a16="http://schemas.microsoft.com/office/drawing/2014/main" id="{5E271361-15AE-4F36-823D-073999E8FDC9}"/>
              </a:ext>
            </a:extLst>
          </p:cNvPr>
          <p:cNvPicPr>
            <a:picLocks noChangeAspect="1"/>
          </p:cNvPicPr>
          <p:nvPr/>
        </p:nvPicPr>
        <p:blipFill>
          <a:blip r:embed="rId2"/>
          <a:stretch>
            <a:fillRect/>
          </a:stretch>
        </p:blipFill>
        <p:spPr>
          <a:xfrm>
            <a:off x="5299888" y="228600"/>
            <a:ext cx="6130111" cy="590089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8B42CB5-B4CF-40E2-BEDA-E20D393A9028}"/>
                  </a:ext>
                </a:extLst>
              </p14:cNvPr>
              <p14:cNvContentPartPr/>
              <p14:nvPr/>
            </p14:nvContentPartPr>
            <p14:xfrm>
              <a:off x="7866900" y="1750890"/>
              <a:ext cx="129960" cy="19800"/>
            </p14:xfrm>
          </p:contentPart>
        </mc:Choice>
        <mc:Fallback xmlns="">
          <p:pic>
            <p:nvPicPr>
              <p:cNvPr id="5" name="Ink 4">
                <a:extLst>
                  <a:ext uri="{FF2B5EF4-FFF2-40B4-BE49-F238E27FC236}">
                    <a16:creationId xmlns:a16="http://schemas.microsoft.com/office/drawing/2014/main" id="{A8B42CB5-B4CF-40E2-BEDA-E20D393A9028}"/>
                  </a:ext>
                </a:extLst>
              </p:cNvPr>
              <p:cNvPicPr/>
              <p:nvPr/>
            </p:nvPicPr>
            <p:blipFill>
              <a:blip r:embed="rId4"/>
              <a:stretch>
                <a:fillRect/>
              </a:stretch>
            </p:blipFill>
            <p:spPr>
              <a:xfrm>
                <a:off x="7812900" y="1642890"/>
                <a:ext cx="23760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B2917232-4396-4D5C-BCBD-851C3FAE4930}"/>
                  </a:ext>
                </a:extLst>
              </p14:cNvPr>
              <p14:cNvContentPartPr/>
              <p14:nvPr/>
            </p14:nvContentPartPr>
            <p14:xfrm>
              <a:off x="5771700" y="1922970"/>
              <a:ext cx="2055240" cy="360"/>
            </p14:xfrm>
          </p:contentPart>
        </mc:Choice>
        <mc:Fallback xmlns="">
          <p:pic>
            <p:nvPicPr>
              <p:cNvPr id="9" name="Ink 8">
                <a:extLst>
                  <a:ext uri="{FF2B5EF4-FFF2-40B4-BE49-F238E27FC236}">
                    <a16:creationId xmlns:a16="http://schemas.microsoft.com/office/drawing/2014/main" id="{B2917232-4396-4D5C-BCBD-851C3FAE4930}"/>
                  </a:ext>
                </a:extLst>
              </p:cNvPr>
              <p:cNvPicPr/>
              <p:nvPr/>
            </p:nvPicPr>
            <p:blipFill>
              <a:blip r:embed="rId6"/>
              <a:stretch>
                <a:fillRect/>
              </a:stretch>
            </p:blipFill>
            <p:spPr>
              <a:xfrm>
                <a:off x="5717700" y="1815330"/>
                <a:ext cx="2162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B83D4E50-7BD0-4304-B52F-A3FC5A677411}"/>
                  </a:ext>
                </a:extLst>
              </p14:cNvPr>
              <p14:cNvContentPartPr/>
              <p14:nvPr/>
            </p14:nvContentPartPr>
            <p14:xfrm>
              <a:off x="5790420" y="2094330"/>
              <a:ext cx="2017080" cy="360"/>
            </p14:xfrm>
          </p:contentPart>
        </mc:Choice>
        <mc:Fallback xmlns="">
          <p:pic>
            <p:nvPicPr>
              <p:cNvPr id="10" name="Ink 9">
                <a:extLst>
                  <a:ext uri="{FF2B5EF4-FFF2-40B4-BE49-F238E27FC236}">
                    <a16:creationId xmlns:a16="http://schemas.microsoft.com/office/drawing/2014/main" id="{B83D4E50-7BD0-4304-B52F-A3FC5A677411}"/>
                  </a:ext>
                </a:extLst>
              </p:cNvPr>
              <p:cNvPicPr/>
              <p:nvPr/>
            </p:nvPicPr>
            <p:blipFill>
              <a:blip r:embed="rId8"/>
              <a:stretch>
                <a:fillRect/>
              </a:stretch>
            </p:blipFill>
            <p:spPr>
              <a:xfrm>
                <a:off x="5736420" y="1986690"/>
                <a:ext cx="2124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674C80F-8FF8-4CBB-BA5B-C8C60484D9C6}"/>
                  </a:ext>
                </a:extLst>
              </p14:cNvPr>
              <p14:cNvContentPartPr/>
              <p14:nvPr/>
            </p14:nvContentPartPr>
            <p14:xfrm>
              <a:off x="5809140" y="2323290"/>
              <a:ext cx="1998360" cy="360"/>
            </p14:xfrm>
          </p:contentPart>
        </mc:Choice>
        <mc:Fallback xmlns="">
          <p:pic>
            <p:nvPicPr>
              <p:cNvPr id="11" name="Ink 10">
                <a:extLst>
                  <a:ext uri="{FF2B5EF4-FFF2-40B4-BE49-F238E27FC236}">
                    <a16:creationId xmlns:a16="http://schemas.microsoft.com/office/drawing/2014/main" id="{2674C80F-8FF8-4CBB-BA5B-C8C60484D9C6}"/>
                  </a:ext>
                </a:extLst>
              </p:cNvPr>
              <p:cNvPicPr/>
              <p:nvPr/>
            </p:nvPicPr>
            <p:blipFill>
              <a:blip r:embed="rId10"/>
              <a:stretch>
                <a:fillRect/>
              </a:stretch>
            </p:blipFill>
            <p:spPr>
              <a:xfrm>
                <a:off x="5755140" y="2215650"/>
                <a:ext cx="2106000" cy="216000"/>
              </a:xfrm>
              <a:prstGeom prst="rect">
                <a:avLst/>
              </a:prstGeom>
            </p:spPr>
          </p:pic>
        </mc:Fallback>
      </mc:AlternateContent>
    </p:spTree>
    <p:extLst>
      <p:ext uri="{BB962C8B-B14F-4D97-AF65-F5344CB8AC3E}">
        <p14:creationId xmlns:p14="http://schemas.microsoft.com/office/powerpoint/2010/main" val="15278910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5493F6E-621C-4483-8E18-B39E86AF7648}"/>
              </a:ext>
            </a:extLst>
          </p:cNvPr>
          <p:cNvSpPr>
            <a:spLocks noGrp="1"/>
          </p:cNvSpPr>
          <p:nvPr>
            <p:ph type="body" sz="quarter" idx="11"/>
          </p:nvPr>
        </p:nvSpPr>
        <p:spPr/>
        <p:txBody>
          <a:bodyPr>
            <a:normAutofit lnSpcReduction="10000"/>
          </a:bodyPr>
          <a:lstStyle/>
          <a:p>
            <a:endParaRPr lang="he-IL"/>
          </a:p>
        </p:txBody>
      </p:sp>
      <p:sp>
        <p:nvSpPr>
          <p:cNvPr id="2" name="Title 1">
            <a:extLst>
              <a:ext uri="{FF2B5EF4-FFF2-40B4-BE49-F238E27FC236}">
                <a16:creationId xmlns:a16="http://schemas.microsoft.com/office/drawing/2014/main" id="{2C553F54-57CC-4A23-9AB6-DA8FA484A405}"/>
              </a:ext>
            </a:extLst>
          </p:cNvPr>
          <p:cNvSpPr>
            <a:spLocks noGrp="1"/>
          </p:cNvSpPr>
          <p:nvPr>
            <p:ph type="title" idx="4294967295"/>
          </p:nvPr>
        </p:nvSpPr>
        <p:spPr>
          <a:xfrm>
            <a:off x="3053184" y="1752714"/>
            <a:ext cx="8280400" cy="719138"/>
          </a:xfrm>
        </p:spPr>
        <p:txBody>
          <a:bodyPr>
            <a:normAutofit fontScale="90000"/>
          </a:bodyPr>
          <a:lstStyle/>
          <a:p>
            <a:pPr algn="l" rtl="0"/>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Question #3</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Is Rabbi </a:t>
            </a:r>
            <a:r>
              <a:rPr lang="en-US" dirty="0" err="1">
                <a:latin typeface="Comic Sans MS" panose="030F0702030302020204" pitchFamily="66" charset="0"/>
              </a:rPr>
              <a:t>Akiva</a:t>
            </a:r>
            <a:r>
              <a:rPr lang="en-US" dirty="0">
                <a:latin typeface="Comic Sans MS" panose="030F0702030302020204" pitchFamily="66" charset="0"/>
              </a:rPr>
              <a:t> upset about sleeping in the field? Why?</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endParaRPr lang="he-IL" dirty="0"/>
          </a:p>
        </p:txBody>
      </p:sp>
    </p:spTree>
    <p:extLst>
      <p:ext uri="{BB962C8B-B14F-4D97-AF65-F5344CB8AC3E}">
        <p14:creationId xmlns:p14="http://schemas.microsoft.com/office/powerpoint/2010/main" val="37463047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FB0E56-115C-4377-BC0E-AF27B7B90C03}"/>
              </a:ext>
            </a:extLst>
          </p:cNvPr>
          <p:cNvSpPr>
            <a:spLocks noGrp="1"/>
          </p:cNvSpPr>
          <p:nvPr>
            <p:ph type="body" sz="quarter" idx="11"/>
          </p:nvPr>
        </p:nvSpPr>
        <p:spPr/>
        <p:txBody>
          <a:bodyPr>
            <a:normAutofit lnSpcReduction="10000"/>
          </a:bodyPr>
          <a:lstStyle/>
          <a:p>
            <a:endParaRPr lang="he-IL"/>
          </a:p>
        </p:txBody>
      </p:sp>
      <p:sp>
        <p:nvSpPr>
          <p:cNvPr id="2" name="Title 1">
            <a:extLst>
              <a:ext uri="{FF2B5EF4-FFF2-40B4-BE49-F238E27FC236}">
                <a16:creationId xmlns:a16="http://schemas.microsoft.com/office/drawing/2014/main" id="{2C553F54-57CC-4A23-9AB6-DA8FA484A405}"/>
              </a:ext>
            </a:extLst>
          </p:cNvPr>
          <p:cNvSpPr>
            <a:spLocks noGrp="1"/>
          </p:cNvSpPr>
          <p:nvPr>
            <p:ph type="title" idx="4294967295"/>
          </p:nvPr>
        </p:nvSpPr>
        <p:spPr>
          <a:xfrm>
            <a:off x="-1" y="655638"/>
            <a:ext cx="11196735" cy="1828800"/>
          </a:xfrm>
        </p:spPr>
        <p:txBody>
          <a:bodyPr>
            <a:noAutofit/>
          </a:bodyPr>
          <a:lstStyle/>
          <a:p>
            <a:pPr marL="0" indent="0" algn="l" rtl="0"/>
            <a:r>
              <a:rPr lang="en-US" sz="3600" dirty="0"/>
              <a:t>Look at the pictures to help you answer the question.</a:t>
            </a:r>
            <a:endParaRPr lang="he-IL" sz="3600" dirty="0"/>
          </a:p>
        </p:txBody>
      </p:sp>
      <p:sp>
        <p:nvSpPr>
          <p:cNvPr id="11" name="Rectangle 10">
            <a:extLst>
              <a:ext uri="{FF2B5EF4-FFF2-40B4-BE49-F238E27FC236}">
                <a16:creationId xmlns:a16="http://schemas.microsoft.com/office/drawing/2014/main" id="{BD728C03-BA77-48A9-AE56-402AAC77E72B}"/>
              </a:ext>
            </a:extLst>
          </p:cNvPr>
          <p:cNvSpPr/>
          <p:nvPr/>
        </p:nvSpPr>
        <p:spPr>
          <a:xfrm>
            <a:off x="304800" y="2839827"/>
            <a:ext cx="4491135" cy="2677656"/>
          </a:xfrm>
          <a:prstGeom prst="rect">
            <a:avLst/>
          </a:prstGeom>
        </p:spPr>
        <p:txBody>
          <a:bodyPr wrap="square">
            <a:spAutoFit/>
          </a:bodyPr>
          <a:lstStyle/>
          <a:p>
            <a:r>
              <a:rPr lang="en-US" sz="3200" dirty="0">
                <a:latin typeface="Comic Sans MS" panose="030F0702030302020204" pitchFamily="66" charset="0"/>
              </a:rPr>
              <a:t>Is Rabbi </a:t>
            </a:r>
            <a:r>
              <a:rPr lang="en-US" sz="3200" dirty="0" err="1">
                <a:latin typeface="Comic Sans MS" panose="030F0702030302020204" pitchFamily="66" charset="0"/>
              </a:rPr>
              <a:t>Akiva</a:t>
            </a:r>
            <a:r>
              <a:rPr lang="en-US" sz="3200" dirty="0">
                <a:latin typeface="Comic Sans MS" panose="030F0702030302020204" pitchFamily="66" charset="0"/>
              </a:rPr>
              <a:t> upset about sleeping in the field? Why?</a:t>
            </a:r>
            <a:br>
              <a:rPr lang="en-US" sz="3200" dirty="0">
                <a:latin typeface="Comic Sans MS" panose="030F0702030302020204" pitchFamily="66" charset="0"/>
              </a:rPr>
            </a:br>
            <a:r>
              <a:rPr lang="en-US" sz="2400" dirty="0">
                <a:latin typeface="Comic Sans MS" panose="030F0702030302020204" pitchFamily="66" charset="0"/>
              </a:rPr>
              <a:t/>
            </a:r>
            <a:br>
              <a:rPr lang="en-US" sz="2400" dirty="0">
                <a:latin typeface="Comic Sans MS" panose="030F0702030302020204" pitchFamily="66" charset="0"/>
              </a:rPr>
            </a:br>
            <a:r>
              <a:rPr lang="en-US" sz="2400" dirty="0">
                <a:latin typeface="Comic Sans MS" panose="030F0702030302020204" pitchFamily="66" charset="0"/>
              </a:rPr>
              <a:t/>
            </a:r>
            <a:br>
              <a:rPr lang="en-US" sz="2400" dirty="0">
                <a:latin typeface="Comic Sans MS" panose="030F0702030302020204" pitchFamily="66" charset="0"/>
              </a:rPr>
            </a:br>
            <a:endParaRPr lang="he-IL" sz="2400" dirty="0"/>
          </a:p>
        </p:txBody>
      </p:sp>
      <p:pic>
        <p:nvPicPr>
          <p:cNvPr id="12" name="Picture Placeholder 5" descr="A picture containing large, table, bunch, display&#10;&#10;Description automatically generated">
            <a:extLst>
              <a:ext uri="{FF2B5EF4-FFF2-40B4-BE49-F238E27FC236}">
                <a16:creationId xmlns:a16="http://schemas.microsoft.com/office/drawing/2014/main" id="{585FD776-0441-47B3-9680-F9E98B557F3D}"/>
              </a:ext>
            </a:extLst>
          </p:cNvPr>
          <p:cNvPicPr>
            <a:picLocks noChangeAspect="1"/>
          </p:cNvPicPr>
          <p:nvPr/>
        </p:nvPicPr>
        <p:blipFill>
          <a:blip r:embed="rId2"/>
          <a:srcRect l="13260" r="13260"/>
          <a:stretch>
            <a:fillRect/>
          </a:stretch>
        </p:blipFill>
        <p:spPr>
          <a:xfrm>
            <a:off x="6326155" y="1983432"/>
            <a:ext cx="4693557" cy="3706075"/>
          </a:xfrm>
          <a:prstGeom prst="rect">
            <a:avLst/>
          </a:prstGeom>
        </p:spPr>
      </p:pic>
    </p:spTree>
    <p:extLst>
      <p:ext uri="{BB962C8B-B14F-4D97-AF65-F5344CB8AC3E}">
        <p14:creationId xmlns:p14="http://schemas.microsoft.com/office/powerpoint/2010/main" val="4187482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53E6CB-C1C6-4556-B219-BBDBFD9A17B5}"/>
              </a:ext>
            </a:extLst>
          </p:cNvPr>
          <p:cNvSpPr>
            <a:spLocks noGrp="1"/>
          </p:cNvSpPr>
          <p:nvPr>
            <p:ph type="body" sz="quarter" idx="11"/>
          </p:nvPr>
        </p:nvSpPr>
        <p:spPr>
          <a:xfrm>
            <a:off x="1118313" y="343881"/>
            <a:ext cx="10442575" cy="628195"/>
          </a:xfrm>
        </p:spPr>
        <p:txBody>
          <a:bodyPr>
            <a:normAutofit lnSpcReduction="10000"/>
          </a:bodyPr>
          <a:lstStyle/>
          <a:p>
            <a:pPr algn="l" rtl="0"/>
            <a:r>
              <a:rPr lang="en-US" dirty="0"/>
              <a:t>Let’s add some pictures.</a:t>
            </a:r>
            <a:endParaRPr lang="he-IL" dirty="0"/>
          </a:p>
        </p:txBody>
      </p:sp>
      <p:sp>
        <p:nvSpPr>
          <p:cNvPr id="3" name="Text Placeholder 2">
            <a:extLst>
              <a:ext uri="{FF2B5EF4-FFF2-40B4-BE49-F238E27FC236}">
                <a16:creationId xmlns:a16="http://schemas.microsoft.com/office/drawing/2014/main" id="{54484205-55CC-488A-ADFF-E54E5C2FDC14}"/>
              </a:ext>
            </a:extLst>
          </p:cNvPr>
          <p:cNvSpPr>
            <a:spLocks noGrp="1"/>
          </p:cNvSpPr>
          <p:nvPr>
            <p:ph type="body" sz="quarter" idx="12"/>
          </p:nvPr>
        </p:nvSpPr>
        <p:spPr>
          <a:xfrm>
            <a:off x="688262" y="1364112"/>
            <a:ext cx="10331450" cy="5341488"/>
          </a:xfrm>
        </p:spPr>
        <p:txBody>
          <a:bodyPr/>
          <a:lstStyle/>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r>
              <a:rPr lang="en-US" sz="1600" dirty="0"/>
              <a:t>wordart.com/create</a:t>
            </a:r>
          </a:p>
        </p:txBody>
      </p:sp>
      <p:pic>
        <p:nvPicPr>
          <p:cNvPr id="9" name="Picture 8" descr="A picture containing food&#10;&#10;Description automatically generated">
            <a:extLst>
              <a:ext uri="{FF2B5EF4-FFF2-40B4-BE49-F238E27FC236}">
                <a16:creationId xmlns:a16="http://schemas.microsoft.com/office/drawing/2014/main" id="{8195D4BF-6B05-47C1-9987-6B663FA0C090}"/>
              </a:ext>
            </a:extLst>
          </p:cNvPr>
          <p:cNvPicPr>
            <a:picLocks noChangeAspect="1"/>
          </p:cNvPicPr>
          <p:nvPr/>
        </p:nvPicPr>
        <p:blipFill>
          <a:blip r:embed="rId2"/>
          <a:stretch>
            <a:fillRect/>
          </a:stretch>
        </p:blipFill>
        <p:spPr>
          <a:xfrm>
            <a:off x="2209801" y="1462680"/>
            <a:ext cx="7410450" cy="4748023"/>
          </a:xfrm>
          <a:prstGeom prst="rect">
            <a:avLst/>
          </a:prstGeom>
        </p:spPr>
      </p:pic>
      <p:pic>
        <p:nvPicPr>
          <p:cNvPr id="5" name="Picture Placeholder 5" descr="A picture containing large, table, bunch, display&#10;&#10;Description automatically generated">
            <a:extLst>
              <a:ext uri="{FF2B5EF4-FFF2-40B4-BE49-F238E27FC236}">
                <a16:creationId xmlns:a16="http://schemas.microsoft.com/office/drawing/2014/main" id="{E7CB8797-AC12-46A1-ADB5-361AF44F4E65}"/>
              </a:ext>
            </a:extLst>
          </p:cNvPr>
          <p:cNvPicPr>
            <a:picLocks noChangeAspect="1"/>
          </p:cNvPicPr>
          <p:nvPr/>
        </p:nvPicPr>
        <p:blipFill>
          <a:blip r:embed="rId3"/>
          <a:srcRect l="13260" r="13260"/>
          <a:stretch>
            <a:fillRect/>
          </a:stretch>
        </p:blipFill>
        <p:spPr>
          <a:xfrm>
            <a:off x="473091" y="1462680"/>
            <a:ext cx="2098658" cy="1657119"/>
          </a:xfrm>
          <a:prstGeom prst="rect">
            <a:avLst/>
          </a:prstGeom>
        </p:spPr>
      </p:pic>
    </p:spTree>
    <p:extLst>
      <p:ext uri="{BB962C8B-B14F-4D97-AF65-F5344CB8AC3E}">
        <p14:creationId xmlns:p14="http://schemas.microsoft.com/office/powerpoint/2010/main" val="31968609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145BF4-94C9-4417-BBDF-65887200E5FD}"/>
              </a:ext>
            </a:extLst>
          </p:cNvPr>
          <p:cNvSpPr>
            <a:spLocks noGrp="1"/>
          </p:cNvSpPr>
          <p:nvPr>
            <p:ph type="title"/>
          </p:nvPr>
        </p:nvSpPr>
        <p:spPr>
          <a:xfrm>
            <a:off x="839788" y="365125"/>
            <a:ext cx="10515600" cy="1325563"/>
          </a:xfrm>
        </p:spPr>
        <p:txBody>
          <a:bodyPr>
            <a:normAutofit/>
          </a:bodyPr>
          <a:lstStyle/>
          <a:p>
            <a:pPr algn="l" rtl="0"/>
            <a:r>
              <a:rPr lang="en-US" sz="3600" dirty="0">
                <a:latin typeface="Comic Sans MS" panose="030F0702030302020204" pitchFamily="66" charset="0"/>
              </a:rPr>
              <a:t>Look at the story to help you answer the question.</a:t>
            </a:r>
          </a:p>
        </p:txBody>
      </p:sp>
      <p:pic>
        <p:nvPicPr>
          <p:cNvPr id="7" name="Content Placeholder 12">
            <a:extLst>
              <a:ext uri="{FF2B5EF4-FFF2-40B4-BE49-F238E27FC236}">
                <a16:creationId xmlns:a16="http://schemas.microsoft.com/office/drawing/2014/main" id="{7038FA65-A574-4202-B199-FFEB83721DA6}"/>
              </a:ext>
            </a:extLst>
          </p:cNvPr>
          <p:cNvPicPr>
            <a:picLocks noChangeAspect="1"/>
          </p:cNvPicPr>
          <p:nvPr/>
        </p:nvPicPr>
        <p:blipFill>
          <a:blip r:embed="rId3"/>
          <a:stretch>
            <a:fillRect/>
          </a:stretch>
        </p:blipFill>
        <p:spPr>
          <a:xfrm>
            <a:off x="5009661" y="1027906"/>
            <a:ext cx="6345727" cy="6108453"/>
          </a:xfrm>
          <a:prstGeom prst="rect">
            <a:avLst/>
          </a:prstGeom>
        </p:spPr>
      </p:pic>
    </p:spTree>
    <p:extLst>
      <p:ext uri="{BB962C8B-B14F-4D97-AF65-F5344CB8AC3E}">
        <p14:creationId xmlns:p14="http://schemas.microsoft.com/office/powerpoint/2010/main" val="41748137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145BF4-94C9-4417-BBDF-65887200E5FD}"/>
              </a:ext>
            </a:extLst>
          </p:cNvPr>
          <p:cNvSpPr>
            <a:spLocks noGrp="1"/>
          </p:cNvSpPr>
          <p:nvPr>
            <p:ph type="title"/>
          </p:nvPr>
        </p:nvSpPr>
        <p:spPr>
          <a:xfrm>
            <a:off x="839788" y="365125"/>
            <a:ext cx="10515600" cy="1325563"/>
          </a:xfrm>
        </p:spPr>
        <p:txBody>
          <a:bodyPr>
            <a:normAutofit/>
          </a:bodyPr>
          <a:lstStyle/>
          <a:p>
            <a:pPr algn="l" rtl="0"/>
            <a:r>
              <a:rPr lang="en-US" sz="3600" dirty="0">
                <a:latin typeface="Comic Sans MS" panose="030F0702030302020204" pitchFamily="66" charset="0"/>
              </a:rPr>
              <a:t>Look at the story to help you answer the question.</a:t>
            </a:r>
          </a:p>
        </p:txBody>
      </p:sp>
      <p:pic>
        <p:nvPicPr>
          <p:cNvPr id="7" name="Content Placeholder 12">
            <a:extLst>
              <a:ext uri="{FF2B5EF4-FFF2-40B4-BE49-F238E27FC236}">
                <a16:creationId xmlns:a16="http://schemas.microsoft.com/office/drawing/2014/main" id="{7038FA65-A574-4202-B199-FFEB83721DA6}"/>
              </a:ext>
            </a:extLst>
          </p:cNvPr>
          <p:cNvPicPr>
            <a:picLocks noChangeAspect="1"/>
          </p:cNvPicPr>
          <p:nvPr/>
        </p:nvPicPr>
        <p:blipFill>
          <a:blip r:embed="rId3"/>
          <a:stretch>
            <a:fillRect/>
          </a:stretch>
        </p:blipFill>
        <p:spPr>
          <a:xfrm>
            <a:off x="5009661" y="1027906"/>
            <a:ext cx="6345727" cy="6108453"/>
          </a:xfrm>
          <a:prstGeom prst="rect">
            <a:avLst/>
          </a:prstGeom>
        </p:spPr>
      </p:pic>
      <p:sp>
        <p:nvSpPr>
          <p:cNvPr id="2" name="Rectangle 1">
            <a:extLst>
              <a:ext uri="{FF2B5EF4-FFF2-40B4-BE49-F238E27FC236}">
                <a16:creationId xmlns:a16="http://schemas.microsoft.com/office/drawing/2014/main" id="{23B20945-6C9A-4254-8C26-12AEA0EE466A}"/>
              </a:ext>
            </a:extLst>
          </p:cNvPr>
          <p:cNvSpPr/>
          <p:nvPr/>
        </p:nvSpPr>
        <p:spPr>
          <a:xfrm>
            <a:off x="304800" y="2839827"/>
            <a:ext cx="4491135" cy="1938992"/>
          </a:xfrm>
          <a:prstGeom prst="rect">
            <a:avLst/>
          </a:prstGeom>
        </p:spPr>
        <p:txBody>
          <a:bodyPr wrap="square">
            <a:spAutoFit/>
          </a:bodyPr>
          <a:lstStyle/>
          <a:p>
            <a:r>
              <a:rPr lang="en-US" sz="3200" dirty="0">
                <a:latin typeface="Comic Sans MS" panose="030F0702030302020204" pitchFamily="66" charset="0"/>
              </a:rPr>
              <a:t>Is Rabbi </a:t>
            </a:r>
            <a:r>
              <a:rPr lang="en-US" sz="3200" dirty="0" err="1">
                <a:latin typeface="Comic Sans MS" panose="030F0702030302020204" pitchFamily="66" charset="0"/>
              </a:rPr>
              <a:t>Akiva</a:t>
            </a:r>
            <a:r>
              <a:rPr lang="en-US" sz="3200" dirty="0">
                <a:latin typeface="Comic Sans MS" panose="030F0702030302020204" pitchFamily="66" charset="0"/>
              </a:rPr>
              <a:t> upset about sleeping in the field? Why?</a:t>
            </a:r>
            <a:br>
              <a:rPr lang="en-US" sz="3200" dirty="0">
                <a:latin typeface="Comic Sans MS" panose="030F0702030302020204" pitchFamily="66" charset="0"/>
              </a:rPr>
            </a:br>
            <a:endParaRPr lang="he-IL" sz="2400" dirty="0"/>
          </a:p>
        </p:txBody>
      </p:sp>
    </p:spTree>
    <p:extLst>
      <p:ext uri="{BB962C8B-B14F-4D97-AF65-F5344CB8AC3E}">
        <p14:creationId xmlns:p14="http://schemas.microsoft.com/office/powerpoint/2010/main" val="6447123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3F54-57CC-4A23-9AB6-DA8FA484A405}"/>
              </a:ext>
            </a:extLst>
          </p:cNvPr>
          <p:cNvSpPr>
            <a:spLocks noGrp="1"/>
          </p:cNvSpPr>
          <p:nvPr>
            <p:ph type="title"/>
          </p:nvPr>
        </p:nvSpPr>
        <p:spPr>
          <a:xfrm>
            <a:off x="7312026" y="228600"/>
            <a:ext cx="3932237" cy="1828800"/>
          </a:xfrm>
        </p:spPr>
        <p:txBody>
          <a:bodyPr>
            <a:normAutofit fontScale="90000"/>
          </a:bodyPr>
          <a:lstStyle/>
          <a:p>
            <a:pPr algn="l" rtl="0"/>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he-IL" dirty="0">
                <a:latin typeface="Comic Sans MS" panose="030F0702030302020204" pitchFamily="66" charset="0"/>
              </a:rPr>
              <a:t/>
            </a:r>
            <a:br>
              <a:rPr lang="he-IL"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endParaRPr lang="he-IL" dirty="0"/>
          </a:p>
        </p:txBody>
      </p:sp>
      <p:pic>
        <p:nvPicPr>
          <p:cNvPr id="8" name="Content Placeholder 12">
            <a:extLst>
              <a:ext uri="{FF2B5EF4-FFF2-40B4-BE49-F238E27FC236}">
                <a16:creationId xmlns:a16="http://schemas.microsoft.com/office/drawing/2014/main" id="{5E271361-15AE-4F36-823D-073999E8FDC9}"/>
              </a:ext>
            </a:extLst>
          </p:cNvPr>
          <p:cNvPicPr>
            <a:picLocks noChangeAspect="1"/>
          </p:cNvPicPr>
          <p:nvPr/>
        </p:nvPicPr>
        <p:blipFill>
          <a:blip r:embed="rId2"/>
          <a:stretch>
            <a:fillRect/>
          </a:stretch>
        </p:blipFill>
        <p:spPr>
          <a:xfrm>
            <a:off x="5288729" y="228600"/>
            <a:ext cx="6130111" cy="5900899"/>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9C057BC-B93C-49C1-A55D-C7DAFEAD4AD0}"/>
                  </a:ext>
                </a:extLst>
              </p14:cNvPr>
              <p14:cNvContentPartPr/>
              <p14:nvPr/>
            </p14:nvContentPartPr>
            <p14:xfrm>
              <a:off x="7714260" y="3769410"/>
              <a:ext cx="3160440" cy="59040"/>
            </p14:xfrm>
          </p:contentPart>
        </mc:Choice>
        <mc:Fallback xmlns="">
          <p:pic>
            <p:nvPicPr>
              <p:cNvPr id="3" name="Ink 2">
                <a:extLst>
                  <a:ext uri="{FF2B5EF4-FFF2-40B4-BE49-F238E27FC236}">
                    <a16:creationId xmlns:a16="http://schemas.microsoft.com/office/drawing/2014/main" id="{49C057BC-B93C-49C1-A55D-C7DAFEAD4AD0}"/>
                  </a:ext>
                </a:extLst>
              </p:cNvPr>
              <p:cNvPicPr/>
              <p:nvPr/>
            </p:nvPicPr>
            <p:blipFill>
              <a:blip r:embed="rId4"/>
              <a:stretch>
                <a:fillRect/>
              </a:stretch>
            </p:blipFill>
            <p:spPr>
              <a:xfrm>
                <a:off x="7660260" y="3661770"/>
                <a:ext cx="326808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A1E158C0-36BC-4CBE-A266-7B11D2F2C5B1}"/>
                  </a:ext>
                </a:extLst>
              </p14:cNvPr>
              <p14:cNvContentPartPr/>
              <p14:nvPr/>
            </p14:nvContentPartPr>
            <p14:xfrm>
              <a:off x="7695540" y="4075770"/>
              <a:ext cx="3331800" cy="21960"/>
            </p14:xfrm>
          </p:contentPart>
        </mc:Choice>
        <mc:Fallback xmlns="">
          <p:pic>
            <p:nvPicPr>
              <p:cNvPr id="6" name="Ink 5">
                <a:extLst>
                  <a:ext uri="{FF2B5EF4-FFF2-40B4-BE49-F238E27FC236}">
                    <a16:creationId xmlns:a16="http://schemas.microsoft.com/office/drawing/2014/main" id="{A1E158C0-36BC-4CBE-A266-7B11D2F2C5B1}"/>
                  </a:ext>
                </a:extLst>
              </p:cNvPr>
              <p:cNvPicPr/>
              <p:nvPr/>
            </p:nvPicPr>
            <p:blipFill>
              <a:blip r:embed="rId6"/>
              <a:stretch>
                <a:fillRect/>
              </a:stretch>
            </p:blipFill>
            <p:spPr>
              <a:xfrm>
                <a:off x="7641540" y="3968130"/>
                <a:ext cx="343944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488EFE9-D7FE-4826-8A6A-E4F23F85E407}"/>
                  </a:ext>
                </a:extLst>
              </p14:cNvPr>
              <p14:cNvContentPartPr/>
              <p14:nvPr/>
            </p14:nvContentPartPr>
            <p14:xfrm>
              <a:off x="7676820" y="4322370"/>
              <a:ext cx="416880" cy="21240"/>
            </p14:xfrm>
          </p:contentPart>
        </mc:Choice>
        <mc:Fallback xmlns="">
          <p:pic>
            <p:nvPicPr>
              <p:cNvPr id="7" name="Ink 6">
                <a:extLst>
                  <a:ext uri="{FF2B5EF4-FFF2-40B4-BE49-F238E27FC236}">
                    <a16:creationId xmlns:a16="http://schemas.microsoft.com/office/drawing/2014/main" id="{C488EFE9-D7FE-4826-8A6A-E4F23F85E407}"/>
                  </a:ext>
                </a:extLst>
              </p:cNvPr>
              <p:cNvPicPr/>
              <p:nvPr/>
            </p:nvPicPr>
            <p:blipFill>
              <a:blip r:embed="rId8"/>
              <a:stretch>
                <a:fillRect/>
              </a:stretch>
            </p:blipFill>
            <p:spPr>
              <a:xfrm>
                <a:off x="7622820" y="4214730"/>
                <a:ext cx="524520" cy="236880"/>
              </a:xfrm>
              <a:prstGeom prst="rect">
                <a:avLst/>
              </a:prstGeom>
            </p:spPr>
          </p:pic>
        </mc:Fallback>
      </mc:AlternateContent>
      <p:sp>
        <p:nvSpPr>
          <p:cNvPr id="13" name="Text Placeholder 12">
            <a:extLst>
              <a:ext uri="{FF2B5EF4-FFF2-40B4-BE49-F238E27FC236}">
                <a16:creationId xmlns:a16="http://schemas.microsoft.com/office/drawing/2014/main" id="{10F52A8D-D648-4277-A289-14DDEE3F9264}"/>
              </a:ext>
            </a:extLst>
          </p:cNvPr>
          <p:cNvSpPr>
            <a:spLocks noGrp="1"/>
          </p:cNvSpPr>
          <p:nvPr>
            <p:ph type="body" sz="quarter" idx="10"/>
          </p:nvPr>
        </p:nvSpPr>
        <p:spPr/>
        <p:txBody>
          <a:bodyPr/>
          <a:lstStyle/>
          <a:p>
            <a:endParaRPr lang="he-IL"/>
          </a:p>
        </p:txBody>
      </p:sp>
      <p:sp>
        <p:nvSpPr>
          <p:cNvPr id="14" name="Rectangle 13">
            <a:extLst>
              <a:ext uri="{FF2B5EF4-FFF2-40B4-BE49-F238E27FC236}">
                <a16:creationId xmlns:a16="http://schemas.microsoft.com/office/drawing/2014/main" id="{35C4F5B0-D919-48DD-AED3-1492A94CAB04}"/>
              </a:ext>
            </a:extLst>
          </p:cNvPr>
          <p:cNvSpPr/>
          <p:nvPr/>
        </p:nvSpPr>
        <p:spPr>
          <a:xfrm>
            <a:off x="304800" y="2268906"/>
            <a:ext cx="4491135" cy="2739211"/>
          </a:xfrm>
          <a:prstGeom prst="rect">
            <a:avLst/>
          </a:prstGeom>
        </p:spPr>
        <p:txBody>
          <a:bodyPr wrap="square">
            <a:spAutoFit/>
          </a:bodyPr>
          <a:lstStyle/>
          <a:p>
            <a:r>
              <a:rPr lang="en-US" sz="3600" dirty="0">
                <a:latin typeface="Comic Sans MS" panose="030F0702030302020204" pitchFamily="66" charset="0"/>
              </a:rPr>
              <a:t>Is Rabbi </a:t>
            </a:r>
            <a:r>
              <a:rPr lang="en-US" sz="3600" dirty="0" err="1">
                <a:latin typeface="Comic Sans MS" panose="030F0702030302020204" pitchFamily="66" charset="0"/>
              </a:rPr>
              <a:t>Akiva</a:t>
            </a:r>
            <a:r>
              <a:rPr lang="en-US" sz="3600" dirty="0">
                <a:latin typeface="Comic Sans MS" panose="030F0702030302020204" pitchFamily="66" charset="0"/>
              </a:rPr>
              <a:t> upset about sleeping in the field? Why</a:t>
            </a:r>
            <a:r>
              <a:rPr lang="en-US" sz="3600" dirty="0" smtClean="0">
                <a:latin typeface="Comic Sans MS" panose="030F0702030302020204" pitchFamily="66" charset="0"/>
              </a:rPr>
              <a:t>?</a:t>
            </a:r>
            <a:r>
              <a:rPr lang="en-US" sz="2800" dirty="0">
                <a:latin typeface="Comic Sans MS" panose="030F0702030302020204" pitchFamily="66" charset="0"/>
              </a:rPr>
              <a:t/>
            </a:r>
            <a:br>
              <a:rPr lang="en-US" sz="2800" dirty="0">
                <a:latin typeface="Comic Sans MS" panose="030F0702030302020204" pitchFamily="66" charset="0"/>
              </a:rPr>
            </a:br>
            <a:endParaRPr lang="he-IL" sz="2800" dirty="0"/>
          </a:p>
        </p:txBody>
      </p:sp>
    </p:spTree>
    <p:extLst>
      <p:ext uri="{BB962C8B-B14F-4D97-AF65-F5344CB8AC3E}">
        <p14:creationId xmlns:p14="http://schemas.microsoft.com/office/powerpoint/2010/main" val="31136728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3F54-57CC-4A23-9AB6-DA8FA484A405}"/>
              </a:ext>
            </a:extLst>
          </p:cNvPr>
          <p:cNvSpPr>
            <a:spLocks noGrp="1"/>
          </p:cNvSpPr>
          <p:nvPr>
            <p:ph type="title"/>
          </p:nvPr>
        </p:nvSpPr>
        <p:spPr>
          <a:xfrm>
            <a:off x="7312026" y="228600"/>
            <a:ext cx="3932237" cy="1828800"/>
          </a:xfrm>
        </p:spPr>
        <p:txBody>
          <a:bodyPr>
            <a:normAutofit fontScale="90000"/>
          </a:bodyPr>
          <a:lstStyle/>
          <a:p>
            <a:pPr algn="l" rtl="0"/>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he-IL" dirty="0">
                <a:latin typeface="Comic Sans MS" panose="030F0702030302020204" pitchFamily="66" charset="0"/>
              </a:rPr>
              <a:t/>
            </a:r>
            <a:br>
              <a:rPr lang="he-IL"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endParaRPr lang="he-IL" dirty="0"/>
          </a:p>
        </p:txBody>
      </p:sp>
      <p:sp>
        <p:nvSpPr>
          <p:cNvPr id="4" name="Text Placeholder 3">
            <a:extLst>
              <a:ext uri="{FF2B5EF4-FFF2-40B4-BE49-F238E27FC236}">
                <a16:creationId xmlns:a16="http://schemas.microsoft.com/office/drawing/2014/main" id="{36614B34-AE50-4FCB-A27A-4CE7433B2FA6}"/>
              </a:ext>
            </a:extLst>
          </p:cNvPr>
          <p:cNvSpPr>
            <a:spLocks noGrp="1"/>
          </p:cNvSpPr>
          <p:nvPr>
            <p:ph type="body" sz="quarter" idx="10"/>
          </p:nvPr>
        </p:nvSpPr>
        <p:spPr>
          <a:xfrm>
            <a:off x="473076" y="1185326"/>
            <a:ext cx="4406899" cy="4526597"/>
          </a:xfrm>
        </p:spPr>
        <p:txBody>
          <a:bodyPr>
            <a:noAutofit/>
          </a:bodyPr>
          <a:lstStyle/>
          <a:p>
            <a:pPr algn="l" rtl="0"/>
            <a:r>
              <a:rPr lang="en-US" sz="3200" b="1" dirty="0">
                <a:latin typeface="Comic Sans MS" panose="030F0702030302020204" pitchFamily="66" charset="0"/>
              </a:rPr>
              <a:t>Question #3</a:t>
            </a:r>
            <a:r>
              <a:rPr lang="en-US" sz="3200" dirty="0">
                <a:latin typeface="Comic Sans MS" panose="030F0702030302020204" pitchFamily="66" charset="0"/>
              </a:rPr>
              <a:t/>
            </a:r>
            <a:br>
              <a:rPr lang="en-US" sz="3200" dirty="0">
                <a:latin typeface="Comic Sans MS" panose="030F0702030302020204" pitchFamily="66" charset="0"/>
              </a:rPr>
            </a:br>
            <a:r>
              <a:rPr lang="en-US" sz="3200" dirty="0">
                <a:latin typeface="Comic Sans MS" panose="030F0702030302020204" pitchFamily="66" charset="0"/>
              </a:rPr>
              <a:t>Is Rabbi </a:t>
            </a:r>
            <a:r>
              <a:rPr lang="en-US" sz="3200" dirty="0" err="1">
                <a:latin typeface="Comic Sans MS" panose="030F0702030302020204" pitchFamily="66" charset="0"/>
              </a:rPr>
              <a:t>Akiva</a:t>
            </a:r>
            <a:r>
              <a:rPr lang="en-US" sz="3200" dirty="0">
                <a:latin typeface="Comic Sans MS" panose="030F0702030302020204" pitchFamily="66" charset="0"/>
              </a:rPr>
              <a:t> upset about sleeping in the field? Why?</a:t>
            </a:r>
            <a:br>
              <a:rPr lang="en-US" sz="3200" dirty="0">
                <a:latin typeface="Comic Sans MS" panose="030F0702030302020204" pitchFamily="66" charset="0"/>
              </a:rPr>
            </a:br>
            <a:endParaRPr lang="en-US" sz="3200" dirty="0">
              <a:latin typeface="Comic Sans MS" panose="030F0702030302020204" pitchFamily="66" charset="0"/>
            </a:endParaRPr>
          </a:p>
          <a:p>
            <a:pPr algn="l" rtl="0"/>
            <a:r>
              <a:rPr lang="en-US" sz="3200" b="1" dirty="0">
                <a:latin typeface="Comic Sans MS" panose="030F0702030302020204" pitchFamily="66" charset="0"/>
              </a:rPr>
              <a:t>Answer</a:t>
            </a:r>
          </a:p>
          <a:p>
            <a:pPr algn="l" rtl="0"/>
            <a:r>
              <a:rPr lang="en-US" sz="3200" dirty="0">
                <a:latin typeface="Comic Sans MS" panose="030F0702030302020204" pitchFamily="66" charset="0"/>
              </a:rPr>
              <a:t>No, he isn’t because whatever Hashem does is for the good.</a:t>
            </a:r>
          </a:p>
        </p:txBody>
      </p:sp>
      <p:pic>
        <p:nvPicPr>
          <p:cNvPr id="8" name="Content Placeholder 12">
            <a:extLst>
              <a:ext uri="{FF2B5EF4-FFF2-40B4-BE49-F238E27FC236}">
                <a16:creationId xmlns:a16="http://schemas.microsoft.com/office/drawing/2014/main" id="{5E271361-15AE-4F36-823D-073999E8FDC9}"/>
              </a:ext>
            </a:extLst>
          </p:cNvPr>
          <p:cNvPicPr>
            <a:picLocks noChangeAspect="1"/>
          </p:cNvPicPr>
          <p:nvPr/>
        </p:nvPicPr>
        <p:blipFill>
          <a:blip r:embed="rId2"/>
          <a:stretch>
            <a:fillRect/>
          </a:stretch>
        </p:blipFill>
        <p:spPr>
          <a:xfrm>
            <a:off x="5299888" y="228600"/>
            <a:ext cx="6130111" cy="5900899"/>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9C057BC-B93C-49C1-A55D-C7DAFEAD4AD0}"/>
                  </a:ext>
                </a:extLst>
              </p14:cNvPr>
              <p14:cNvContentPartPr/>
              <p14:nvPr/>
            </p14:nvContentPartPr>
            <p14:xfrm>
              <a:off x="7714260" y="3769410"/>
              <a:ext cx="3160440" cy="59040"/>
            </p14:xfrm>
          </p:contentPart>
        </mc:Choice>
        <mc:Fallback xmlns="">
          <p:pic>
            <p:nvPicPr>
              <p:cNvPr id="3" name="Ink 2">
                <a:extLst>
                  <a:ext uri="{FF2B5EF4-FFF2-40B4-BE49-F238E27FC236}">
                    <a16:creationId xmlns:a16="http://schemas.microsoft.com/office/drawing/2014/main" id="{49C057BC-B93C-49C1-A55D-C7DAFEAD4AD0}"/>
                  </a:ext>
                </a:extLst>
              </p:cNvPr>
              <p:cNvPicPr/>
              <p:nvPr/>
            </p:nvPicPr>
            <p:blipFill>
              <a:blip r:embed="rId4"/>
              <a:stretch>
                <a:fillRect/>
              </a:stretch>
            </p:blipFill>
            <p:spPr>
              <a:xfrm>
                <a:off x="7660260" y="3661770"/>
                <a:ext cx="326808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A1E158C0-36BC-4CBE-A266-7B11D2F2C5B1}"/>
                  </a:ext>
                </a:extLst>
              </p14:cNvPr>
              <p14:cNvContentPartPr/>
              <p14:nvPr/>
            </p14:nvContentPartPr>
            <p14:xfrm>
              <a:off x="7695540" y="4075770"/>
              <a:ext cx="3331800" cy="21960"/>
            </p14:xfrm>
          </p:contentPart>
        </mc:Choice>
        <mc:Fallback xmlns="">
          <p:pic>
            <p:nvPicPr>
              <p:cNvPr id="6" name="Ink 5">
                <a:extLst>
                  <a:ext uri="{FF2B5EF4-FFF2-40B4-BE49-F238E27FC236}">
                    <a16:creationId xmlns:a16="http://schemas.microsoft.com/office/drawing/2014/main" id="{A1E158C0-36BC-4CBE-A266-7B11D2F2C5B1}"/>
                  </a:ext>
                </a:extLst>
              </p:cNvPr>
              <p:cNvPicPr/>
              <p:nvPr/>
            </p:nvPicPr>
            <p:blipFill>
              <a:blip r:embed="rId6"/>
              <a:stretch>
                <a:fillRect/>
              </a:stretch>
            </p:blipFill>
            <p:spPr>
              <a:xfrm>
                <a:off x="7641540" y="3968130"/>
                <a:ext cx="343944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488EFE9-D7FE-4826-8A6A-E4F23F85E407}"/>
                  </a:ext>
                </a:extLst>
              </p14:cNvPr>
              <p14:cNvContentPartPr/>
              <p14:nvPr/>
            </p14:nvContentPartPr>
            <p14:xfrm>
              <a:off x="7676820" y="4322370"/>
              <a:ext cx="416880" cy="21240"/>
            </p14:xfrm>
          </p:contentPart>
        </mc:Choice>
        <mc:Fallback xmlns="">
          <p:pic>
            <p:nvPicPr>
              <p:cNvPr id="7" name="Ink 6">
                <a:extLst>
                  <a:ext uri="{FF2B5EF4-FFF2-40B4-BE49-F238E27FC236}">
                    <a16:creationId xmlns:a16="http://schemas.microsoft.com/office/drawing/2014/main" id="{C488EFE9-D7FE-4826-8A6A-E4F23F85E407}"/>
                  </a:ext>
                </a:extLst>
              </p:cNvPr>
              <p:cNvPicPr/>
              <p:nvPr/>
            </p:nvPicPr>
            <p:blipFill>
              <a:blip r:embed="rId8"/>
              <a:stretch>
                <a:fillRect/>
              </a:stretch>
            </p:blipFill>
            <p:spPr>
              <a:xfrm>
                <a:off x="7622820" y="4214730"/>
                <a:ext cx="524520" cy="236880"/>
              </a:xfrm>
              <a:prstGeom prst="rect">
                <a:avLst/>
              </a:prstGeom>
            </p:spPr>
          </p:pic>
        </mc:Fallback>
      </mc:AlternateContent>
    </p:spTree>
    <p:extLst>
      <p:ext uri="{BB962C8B-B14F-4D97-AF65-F5344CB8AC3E}">
        <p14:creationId xmlns:p14="http://schemas.microsoft.com/office/powerpoint/2010/main" val="40214566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3F54-57CC-4A23-9AB6-DA8FA484A405}"/>
              </a:ext>
            </a:extLst>
          </p:cNvPr>
          <p:cNvSpPr>
            <a:spLocks noGrp="1"/>
          </p:cNvSpPr>
          <p:nvPr>
            <p:ph type="title"/>
          </p:nvPr>
        </p:nvSpPr>
        <p:spPr>
          <a:xfrm>
            <a:off x="7312026" y="228600"/>
            <a:ext cx="3932237" cy="1828800"/>
          </a:xfrm>
        </p:spPr>
        <p:txBody>
          <a:bodyPr>
            <a:normAutofit fontScale="90000"/>
          </a:bodyPr>
          <a:lstStyle/>
          <a:p>
            <a:pPr algn="l" rtl="0"/>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he-IL" dirty="0">
                <a:latin typeface="Comic Sans MS" panose="030F0702030302020204" pitchFamily="66" charset="0"/>
              </a:rPr>
              <a:t/>
            </a:r>
            <a:br>
              <a:rPr lang="he-IL"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endParaRPr lang="he-IL" dirty="0"/>
          </a:p>
        </p:txBody>
      </p:sp>
      <p:sp>
        <p:nvSpPr>
          <p:cNvPr id="4" name="Text Placeholder 3">
            <a:extLst>
              <a:ext uri="{FF2B5EF4-FFF2-40B4-BE49-F238E27FC236}">
                <a16:creationId xmlns:a16="http://schemas.microsoft.com/office/drawing/2014/main" id="{36614B34-AE50-4FCB-A27A-4CE7433B2FA6}"/>
              </a:ext>
            </a:extLst>
          </p:cNvPr>
          <p:cNvSpPr>
            <a:spLocks noGrp="1"/>
          </p:cNvSpPr>
          <p:nvPr>
            <p:ph type="body" sz="quarter" idx="10"/>
          </p:nvPr>
        </p:nvSpPr>
        <p:spPr>
          <a:xfrm>
            <a:off x="473076" y="1602902"/>
            <a:ext cx="4406899" cy="4526597"/>
          </a:xfrm>
        </p:spPr>
        <p:txBody>
          <a:bodyPr>
            <a:normAutofit/>
          </a:bodyPr>
          <a:lstStyle/>
          <a:p>
            <a:pPr algn="l" rtl="0"/>
            <a:r>
              <a:rPr lang="en-US" sz="2800" b="1" dirty="0">
                <a:latin typeface="Comic Sans MS" panose="030F0702030302020204" pitchFamily="66" charset="0"/>
              </a:rPr>
              <a:t>Whatever</a:t>
            </a:r>
            <a:r>
              <a:rPr lang="en-US" b="1" dirty="0">
                <a:latin typeface="Comic Sans MS" panose="030F0702030302020204" pitchFamily="66" charset="0"/>
              </a:rPr>
              <a:t>= </a:t>
            </a:r>
            <a:r>
              <a:rPr lang="en-US" dirty="0">
                <a:latin typeface="Comic Sans MS" panose="030F0702030302020204" pitchFamily="66" charset="0"/>
              </a:rPr>
              <a:t/>
            </a:r>
            <a:br>
              <a:rPr lang="en-US" dirty="0">
                <a:latin typeface="Comic Sans MS" panose="030F0702030302020204" pitchFamily="66" charset="0"/>
              </a:rPr>
            </a:br>
            <a:endParaRPr lang="en-US" dirty="0">
              <a:latin typeface="Comic Sans MS" panose="030F0702030302020204" pitchFamily="66" charset="0"/>
            </a:endParaRPr>
          </a:p>
        </p:txBody>
      </p:sp>
      <p:pic>
        <p:nvPicPr>
          <p:cNvPr id="8" name="Content Placeholder 12">
            <a:extLst>
              <a:ext uri="{FF2B5EF4-FFF2-40B4-BE49-F238E27FC236}">
                <a16:creationId xmlns:a16="http://schemas.microsoft.com/office/drawing/2014/main" id="{5E271361-15AE-4F36-823D-073999E8FDC9}"/>
              </a:ext>
            </a:extLst>
          </p:cNvPr>
          <p:cNvPicPr>
            <a:picLocks noChangeAspect="1"/>
          </p:cNvPicPr>
          <p:nvPr/>
        </p:nvPicPr>
        <p:blipFill>
          <a:blip r:embed="rId2"/>
          <a:stretch>
            <a:fillRect/>
          </a:stretch>
        </p:blipFill>
        <p:spPr>
          <a:xfrm>
            <a:off x="5299888" y="228600"/>
            <a:ext cx="6130111" cy="5900899"/>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9C057BC-B93C-49C1-A55D-C7DAFEAD4AD0}"/>
                  </a:ext>
                </a:extLst>
              </p14:cNvPr>
              <p14:cNvContentPartPr/>
              <p14:nvPr/>
            </p14:nvContentPartPr>
            <p14:xfrm>
              <a:off x="7714260" y="3769410"/>
              <a:ext cx="3160440" cy="59040"/>
            </p14:xfrm>
          </p:contentPart>
        </mc:Choice>
        <mc:Fallback xmlns="">
          <p:pic>
            <p:nvPicPr>
              <p:cNvPr id="3" name="Ink 2">
                <a:extLst>
                  <a:ext uri="{FF2B5EF4-FFF2-40B4-BE49-F238E27FC236}">
                    <a16:creationId xmlns:a16="http://schemas.microsoft.com/office/drawing/2014/main" id="{49C057BC-B93C-49C1-A55D-C7DAFEAD4AD0}"/>
                  </a:ext>
                </a:extLst>
              </p:cNvPr>
              <p:cNvPicPr/>
              <p:nvPr/>
            </p:nvPicPr>
            <p:blipFill>
              <a:blip r:embed="rId4"/>
              <a:stretch>
                <a:fillRect/>
              </a:stretch>
            </p:blipFill>
            <p:spPr>
              <a:xfrm>
                <a:off x="7660260" y="3661770"/>
                <a:ext cx="326808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A1E158C0-36BC-4CBE-A266-7B11D2F2C5B1}"/>
                  </a:ext>
                </a:extLst>
              </p14:cNvPr>
              <p14:cNvContentPartPr/>
              <p14:nvPr/>
            </p14:nvContentPartPr>
            <p14:xfrm>
              <a:off x="7695540" y="4075770"/>
              <a:ext cx="3331800" cy="21960"/>
            </p14:xfrm>
          </p:contentPart>
        </mc:Choice>
        <mc:Fallback xmlns="">
          <p:pic>
            <p:nvPicPr>
              <p:cNvPr id="6" name="Ink 5">
                <a:extLst>
                  <a:ext uri="{FF2B5EF4-FFF2-40B4-BE49-F238E27FC236}">
                    <a16:creationId xmlns:a16="http://schemas.microsoft.com/office/drawing/2014/main" id="{A1E158C0-36BC-4CBE-A266-7B11D2F2C5B1}"/>
                  </a:ext>
                </a:extLst>
              </p:cNvPr>
              <p:cNvPicPr/>
              <p:nvPr/>
            </p:nvPicPr>
            <p:blipFill>
              <a:blip r:embed="rId6"/>
              <a:stretch>
                <a:fillRect/>
              </a:stretch>
            </p:blipFill>
            <p:spPr>
              <a:xfrm>
                <a:off x="7641540" y="3968130"/>
                <a:ext cx="343944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488EFE9-D7FE-4826-8A6A-E4F23F85E407}"/>
                  </a:ext>
                </a:extLst>
              </p14:cNvPr>
              <p14:cNvContentPartPr/>
              <p14:nvPr/>
            </p14:nvContentPartPr>
            <p14:xfrm>
              <a:off x="7676820" y="4322370"/>
              <a:ext cx="416880" cy="21240"/>
            </p14:xfrm>
          </p:contentPart>
        </mc:Choice>
        <mc:Fallback xmlns="">
          <p:pic>
            <p:nvPicPr>
              <p:cNvPr id="7" name="Ink 6">
                <a:extLst>
                  <a:ext uri="{FF2B5EF4-FFF2-40B4-BE49-F238E27FC236}">
                    <a16:creationId xmlns:a16="http://schemas.microsoft.com/office/drawing/2014/main" id="{C488EFE9-D7FE-4826-8A6A-E4F23F85E407}"/>
                  </a:ext>
                </a:extLst>
              </p:cNvPr>
              <p:cNvPicPr/>
              <p:nvPr/>
            </p:nvPicPr>
            <p:blipFill>
              <a:blip r:embed="rId8"/>
              <a:stretch>
                <a:fillRect/>
              </a:stretch>
            </p:blipFill>
            <p:spPr>
              <a:xfrm>
                <a:off x="7622820" y="4214730"/>
                <a:ext cx="524520" cy="236880"/>
              </a:xfrm>
              <a:prstGeom prst="rect">
                <a:avLst/>
              </a:prstGeom>
            </p:spPr>
          </p:pic>
        </mc:Fallback>
      </mc:AlternateContent>
    </p:spTree>
    <p:extLst>
      <p:ext uri="{BB962C8B-B14F-4D97-AF65-F5344CB8AC3E}">
        <p14:creationId xmlns:p14="http://schemas.microsoft.com/office/powerpoint/2010/main" val="36777792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3F54-57CC-4A23-9AB6-DA8FA484A405}"/>
              </a:ext>
            </a:extLst>
          </p:cNvPr>
          <p:cNvSpPr>
            <a:spLocks noGrp="1"/>
          </p:cNvSpPr>
          <p:nvPr>
            <p:ph type="title"/>
          </p:nvPr>
        </p:nvSpPr>
        <p:spPr>
          <a:xfrm>
            <a:off x="7312026" y="228600"/>
            <a:ext cx="3932237" cy="1828800"/>
          </a:xfrm>
        </p:spPr>
        <p:txBody>
          <a:bodyPr>
            <a:normAutofit fontScale="90000"/>
          </a:bodyPr>
          <a:lstStyle/>
          <a:p>
            <a:pPr algn="l" rtl="0"/>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he-IL" dirty="0">
                <a:latin typeface="Comic Sans MS" panose="030F0702030302020204" pitchFamily="66" charset="0"/>
              </a:rPr>
              <a:t/>
            </a:r>
            <a:br>
              <a:rPr lang="he-IL"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r>
              <a:rPr lang="en-US" dirty="0">
                <a:latin typeface="Comic Sans MS" panose="030F0702030302020204" pitchFamily="66" charset="0"/>
              </a:rPr>
              <a:t/>
            </a:r>
            <a:br>
              <a:rPr lang="en-US" dirty="0">
                <a:latin typeface="Comic Sans MS" panose="030F0702030302020204" pitchFamily="66" charset="0"/>
              </a:rPr>
            </a:br>
            <a:endParaRPr lang="he-IL" dirty="0"/>
          </a:p>
        </p:txBody>
      </p:sp>
      <p:sp>
        <p:nvSpPr>
          <p:cNvPr id="4" name="Text Placeholder 3">
            <a:extLst>
              <a:ext uri="{FF2B5EF4-FFF2-40B4-BE49-F238E27FC236}">
                <a16:creationId xmlns:a16="http://schemas.microsoft.com/office/drawing/2014/main" id="{36614B34-AE50-4FCB-A27A-4CE7433B2FA6}"/>
              </a:ext>
            </a:extLst>
          </p:cNvPr>
          <p:cNvSpPr>
            <a:spLocks noGrp="1"/>
          </p:cNvSpPr>
          <p:nvPr>
            <p:ph type="body" sz="quarter" idx="10"/>
          </p:nvPr>
        </p:nvSpPr>
        <p:spPr>
          <a:xfrm>
            <a:off x="473076" y="1602902"/>
            <a:ext cx="4406899" cy="4526597"/>
          </a:xfrm>
        </p:spPr>
        <p:txBody>
          <a:bodyPr>
            <a:normAutofit/>
          </a:bodyPr>
          <a:lstStyle/>
          <a:p>
            <a:pPr algn="l" rtl="0"/>
            <a:r>
              <a:rPr lang="en-US" sz="2800" b="1" dirty="0">
                <a:latin typeface="Comic Sans MS" panose="030F0702030302020204" pitchFamily="66" charset="0"/>
              </a:rPr>
              <a:t>Whatever=</a:t>
            </a:r>
            <a:r>
              <a:rPr lang="he-IL" sz="3600" b="1" dirty="0">
                <a:highlight>
                  <a:srgbClr val="00FFFF"/>
                </a:highlight>
                <a:latin typeface="Comic Sans MS" panose="030F0702030302020204" pitchFamily="66" charset="0"/>
              </a:rPr>
              <a:t>כל דבר ש...</a:t>
            </a:r>
            <a:r>
              <a:rPr lang="en-US" sz="3600" b="1" dirty="0">
                <a:highlight>
                  <a:srgbClr val="00FFFF"/>
                </a:highlight>
                <a:latin typeface="Comic Sans MS" panose="030F0702030302020204" pitchFamily="66" charset="0"/>
              </a:rPr>
              <a:t> </a:t>
            </a:r>
            <a:r>
              <a:rPr lang="en-US" sz="2800" dirty="0">
                <a:latin typeface="Comic Sans MS" panose="030F0702030302020204" pitchFamily="66" charset="0"/>
              </a:rPr>
              <a:t/>
            </a:r>
            <a:br>
              <a:rPr lang="en-US" sz="2800" dirty="0">
                <a:latin typeface="Comic Sans MS" panose="030F0702030302020204" pitchFamily="66" charset="0"/>
              </a:rPr>
            </a:br>
            <a:endParaRPr lang="en-US" sz="2800" dirty="0">
              <a:latin typeface="Comic Sans MS" panose="030F0702030302020204" pitchFamily="66" charset="0"/>
            </a:endParaRPr>
          </a:p>
        </p:txBody>
      </p:sp>
      <p:pic>
        <p:nvPicPr>
          <p:cNvPr id="8" name="Content Placeholder 12">
            <a:extLst>
              <a:ext uri="{FF2B5EF4-FFF2-40B4-BE49-F238E27FC236}">
                <a16:creationId xmlns:a16="http://schemas.microsoft.com/office/drawing/2014/main" id="{5E271361-15AE-4F36-823D-073999E8FDC9}"/>
              </a:ext>
            </a:extLst>
          </p:cNvPr>
          <p:cNvPicPr>
            <a:picLocks noChangeAspect="1"/>
          </p:cNvPicPr>
          <p:nvPr/>
        </p:nvPicPr>
        <p:blipFill>
          <a:blip r:embed="rId2"/>
          <a:stretch>
            <a:fillRect/>
          </a:stretch>
        </p:blipFill>
        <p:spPr>
          <a:xfrm>
            <a:off x="5299888" y="228600"/>
            <a:ext cx="6130111" cy="5900899"/>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9C057BC-B93C-49C1-A55D-C7DAFEAD4AD0}"/>
                  </a:ext>
                </a:extLst>
              </p14:cNvPr>
              <p14:cNvContentPartPr/>
              <p14:nvPr/>
            </p14:nvContentPartPr>
            <p14:xfrm>
              <a:off x="7714260" y="3769410"/>
              <a:ext cx="3160440" cy="59040"/>
            </p14:xfrm>
          </p:contentPart>
        </mc:Choice>
        <mc:Fallback xmlns="">
          <p:pic>
            <p:nvPicPr>
              <p:cNvPr id="3" name="Ink 2">
                <a:extLst>
                  <a:ext uri="{FF2B5EF4-FFF2-40B4-BE49-F238E27FC236}">
                    <a16:creationId xmlns:a16="http://schemas.microsoft.com/office/drawing/2014/main" id="{49C057BC-B93C-49C1-A55D-C7DAFEAD4AD0}"/>
                  </a:ext>
                </a:extLst>
              </p:cNvPr>
              <p:cNvPicPr/>
              <p:nvPr/>
            </p:nvPicPr>
            <p:blipFill>
              <a:blip r:embed="rId4"/>
              <a:stretch>
                <a:fillRect/>
              </a:stretch>
            </p:blipFill>
            <p:spPr>
              <a:xfrm>
                <a:off x="7660260" y="3661770"/>
                <a:ext cx="326808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A1E158C0-36BC-4CBE-A266-7B11D2F2C5B1}"/>
                  </a:ext>
                </a:extLst>
              </p14:cNvPr>
              <p14:cNvContentPartPr/>
              <p14:nvPr/>
            </p14:nvContentPartPr>
            <p14:xfrm>
              <a:off x="7695540" y="4075770"/>
              <a:ext cx="3331800" cy="21960"/>
            </p14:xfrm>
          </p:contentPart>
        </mc:Choice>
        <mc:Fallback xmlns="">
          <p:pic>
            <p:nvPicPr>
              <p:cNvPr id="6" name="Ink 5">
                <a:extLst>
                  <a:ext uri="{FF2B5EF4-FFF2-40B4-BE49-F238E27FC236}">
                    <a16:creationId xmlns:a16="http://schemas.microsoft.com/office/drawing/2014/main" id="{A1E158C0-36BC-4CBE-A266-7B11D2F2C5B1}"/>
                  </a:ext>
                </a:extLst>
              </p:cNvPr>
              <p:cNvPicPr/>
              <p:nvPr/>
            </p:nvPicPr>
            <p:blipFill>
              <a:blip r:embed="rId6"/>
              <a:stretch>
                <a:fillRect/>
              </a:stretch>
            </p:blipFill>
            <p:spPr>
              <a:xfrm>
                <a:off x="7641540" y="3968130"/>
                <a:ext cx="343944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488EFE9-D7FE-4826-8A6A-E4F23F85E407}"/>
                  </a:ext>
                </a:extLst>
              </p14:cNvPr>
              <p14:cNvContentPartPr/>
              <p14:nvPr/>
            </p14:nvContentPartPr>
            <p14:xfrm>
              <a:off x="7676820" y="4322370"/>
              <a:ext cx="416880" cy="21240"/>
            </p14:xfrm>
          </p:contentPart>
        </mc:Choice>
        <mc:Fallback xmlns="">
          <p:pic>
            <p:nvPicPr>
              <p:cNvPr id="7" name="Ink 6">
                <a:extLst>
                  <a:ext uri="{FF2B5EF4-FFF2-40B4-BE49-F238E27FC236}">
                    <a16:creationId xmlns:a16="http://schemas.microsoft.com/office/drawing/2014/main" id="{C488EFE9-D7FE-4826-8A6A-E4F23F85E407}"/>
                  </a:ext>
                </a:extLst>
              </p:cNvPr>
              <p:cNvPicPr/>
              <p:nvPr/>
            </p:nvPicPr>
            <p:blipFill>
              <a:blip r:embed="rId8"/>
              <a:stretch>
                <a:fillRect/>
              </a:stretch>
            </p:blipFill>
            <p:spPr>
              <a:xfrm>
                <a:off x="7622820" y="4214730"/>
                <a:ext cx="524520" cy="236880"/>
              </a:xfrm>
              <a:prstGeom prst="rect">
                <a:avLst/>
              </a:prstGeom>
            </p:spPr>
          </p:pic>
        </mc:Fallback>
      </mc:AlternateContent>
    </p:spTree>
    <p:extLst>
      <p:ext uri="{BB962C8B-B14F-4D97-AF65-F5344CB8AC3E}">
        <p14:creationId xmlns:p14="http://schemas.microsoft.com/office/powerpoint/2010/main" val="27693598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a:xfrm>
            <a:off x="2237986" y="254402"/>
            <a:ext cx="10442575" cy="628195"/>
          </a:xfrm>
        </p:spPr>
        <p:txBody>
          <a:bodyPr>
            <a:normAutofit lnSpcReduction="10000"/>
          </a:bodyPr>
          <a:lstStyle/>
          <a:p>
            <a:pPr algn="l" rtl="0"/>
            <a:r>
              <a:rPr lang="en-US" dirty="0"/>
              <a:t>Let’s read the rest of the story.</a:t>
            </a:r>
          </a:p>
        </p:txBody>
      </p:sp>
      <p:sp>
        <p:nvSpPr>
          <p:cNvPr id="3" name="Text Placeholder 2">
            <a:extLst>
              <a:ext uri="{FF2B5EF4-FFF2-40B4-BE49-F238E27FC236}">
                <a16:creationId xmlns:a16="http://schemas.microsoft.com/office/drawing/2014/main" id="{3ACD056A-9477-A34A-AD72-CDD169BC2F7A}"/>
              </a:ext>
            </a:extLst>
          </p:cNvPr>
          <p:cNvSpPr>
            <a:spLocks noGrp="1"/>
          </p:cNvSpPr>
          <p:nvPr>
            <p:ph type="body" sz="quarter" idx="12"/>
          </p:nvPr>
        </p:nvSpPr>
        <p:spPr/>
        <p:txBody>
          <a:bodyPr/>
          <a:lstStyle/>
          <a:p>
            <a:pPr marL="0" indent="0">
              <a:buNone/>
            </a:pPr>
            <a:endParaRPr lang="x-none" dirty="0"/>
          </a:p>
        </p:txBody>
      </p:sp>
      <p:grpSp>
        <p:nvGrpSpPr>
          <p:cNvPr id="5" name="Group 4">
            <a:extLst>
              <a:ext uri="{FF2B5EF4-FFF2-40B4-BE49-F238E27FC236}">
                <a16:creationId xmlns:a16="http://schemas.microsoft.com/office/drawing/2014/main" id="{9A529AE5-4E2D-D14A-89D1-9E8CADD3D626}"/>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7D1FB981-76F6-BF47-B4EE-F2FDD1B5B414}"/>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5ED425E-0E5C-734B-A1A6-A5EECE27FFF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7A16B94-4DFD-534D-8813-6A5AE8A348D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spTree>
    <p:extLst>
      <p:ext uri="{BB962C8B-B14F-4D97-AF65-F5344CB8AC3E}">
        <p14:creationId xmlns:p14="http://schemas.microsoft.com/office/powerpoint/2010/main" val="32183989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a:xfrm>
            <a:off x="2237986" y="254402"/>
            <a:ext cx="10442575" cy="628195"/>
          </a:xfrm>
        </p:spPr>
        <p:txBody>
          <a:bodyPr>
            <a:normAutofit lnSpcReduction="10000"/>
          </a:bodyPr>
          <a:lstStyle/>
          <a:p>
            <a:pPr algn="l" rtl="0"/>
            <a:r>
              <a:rPr lang="en-US" dirty="0"/>
              <a:t>Let’s read the rest of the story.</a:t>
            </a:r>
          </a:p>
        </p:txBody>
      </p:sp>
      <p:sp>
        <p:nvSpPr>
          <p:cNvPr id="3" name="Text Placeholder 2">
            <a:extLst>
              <a:ext uri="{FF2B5EF4-FFF2-40B4-BE49-F238E27FC236}">
                <a16:creationId xmlns:a16="http://schemas.microsoft.com/office/drawing/2014/main" id="{3ACD056A-9477-A34A-AD72-CDD169BC2F7A}"/>
              </a:ext>
            </a:extLst>
          </p:cNvPr>
          <p:cNvSpPr>
            <a:spLocks noGrp="1"/>
          </p:cNvSpPr>
          <p:nvPr>
            <p:ph type="body" sz="quarter" idx="12"/>
          </p:nvPr>
        </p:nvSpPr>
        <p:spPr/>
        <p:txBody>
          <a:bodyPr/>
          <a:lstStyle/>
          <a:p>
            <a:endParaRPr lang="x-none" dirty="0"/>
          </a:p>
        </p:txBody>
      </p:sp>
      <p:grpSp>
        <p:nvGrpSpPr>
          <p:cNvPr id="5" name="Group 4">
            <a:extLst>
              <a:ext uri="{FF2B5EF4-FFF2-40B4-BE49-F238E27FC236}">
                <a16:creationId xmlns:a16="http://schemas.microsoft.com/office/drawing/2014/main" id="{9A529AE5-4E2D-D14A-89D1-9E8CADD3D626}"/>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7D1FB981-76F6-BF47-B4EE-F2FDD1B5B414}"/>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5ED425E-0E5C-734B-A1A6-A5EECE27FFF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7A16B94-4DFD-534D-8813-6A5AE8A348D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pic>
        <p:nvPicPr>
          <p:cNvPr id="10" name="Picture 9" descr="A picture containing food&#10;&#10;Description automatically generated">
            <a:extLst>
              <a:ext uri="{FF2B5EF4-FFF2-40B4-BE49-F238E27FC236}">
                <a16:creationId xmlns:a16="http://schemas.microsoft.com/office/drawing/2014/main" id="{EB407344-A043-4C7F-81A0-0406E539B7BE}"/>
              </a:ext>
            </a:extLst>
          </p:cNvPr>
          <p:cNvPicPr>
            <a:picLocks noChangeAspect="1"/>
          </p:cNvPicPr>
          <p:nvPr/>
        </p:nvPicPr>
        <p:blipFill>
          <a:blip r:embed="rId4"/>
          <a:stretch>
            <a:fillRect/>
          </a:stretch>
        </p:blipFill>
        <p:spPr>
          <a:xfrm>
            <a:off x="7268806" y="1364112"/>
            <a:ext cx="3750906" cy="3750906"/>
          </a:xfrm>
          <a:prstGeom prst="rect">
            <a:avLst/>
          </a:prstGeom>
        </p:spPr>
      </p:pic>
    </p:spTree>
    <p:extLst>
      <p:ext uri="{BB962C8B-B14F-4D97-AF65-F5344CB8AC3E}">
        <p14:creationId xmlns:p14="http://schemas.microsoft.com/office/powerpoint/2010/main" val="40725938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a:xfrm>
            <a:off x="2237986" y="254402"/>
            <a:ext cx="10442575" cy="628195"/>
          </a:xfrm>
        </p:spPr>
        <p:txBody>
          <a:bodyPr>
            <a:normAutofit lnSpcReduction="10000"/>
          </a:bodyPr>
          <a:lstStyle/>
          <a:p>
            <a:pPr algn="l" rtl="0"/>
            <a:r>
              <a:rPr lang="en-US" dirty="0"/>
              <a:t>Let’s read the rest of the story.</a:t>
            </a:r>
          </a:p>
        </p:txBody>
      </p:sp>
      <p:sp>
        <p:nvSpPr>
          <p:cNvPr id="3" name="Text Placeholder 2">
            <a:extLst>
              <a:ext uri="{FF2B5EF4-FFF2-40B4-BE49-F238E27FC236}">
                <a16:creationId xmlns:a16="http://schemas.microsoft.com/office/drawing/2014/main" id="{3ACD056A-9477-A34A-AD72-CDD169BC2F7A}"/>
              </a:ext>
            </a:extLst>
          </p:cNvPr>
          <p:cNvSpPr>
            <a:spLocks noGrp="1"/>
          </p:cNvSpPr>
          <p:nvPr>
            <p:ph type="body" sz="quarter" idx="12"/>
          </p:nvPr>
        </p:nvSpPr>
        <p:spPr/>
        <p:txBody>
          <a:bodyPr/>
          <a:lstStyle/>
          <a:p>
            <a:pPr algn="l" rtl="0"/>
            <a:r>
              <a:rPr lang="en-US" dirty="0"/>
              <a:t>Look at these two pictures. </a:t>
            </a:r>
          </a:p>
          <a:p>
            <a:pPr algn="l" rtl="0"/>
            <a:endParaRPr lang="x-none" dirty="0"/>
          </a:p>
        </p:txBody>
      </p:sp>
      <p:grpSp>
        <p:nvGrpSpPr>
          <p:cNvPr id="5" name="Group 4">
            <a:extLst>
              <a:ext uri="{FF2B5EF4-FFF2-40B4-BE49-F238E27FC236}">
                <a16:creationId xmlns:a16="http://schemas.microsoft.com/office/drawing/2014/main" id="{9A529AE5-4E2D-D14A-89D1-9E8CADD3D626}"/>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7D1FB981-76F6-BF47-B4EE-F2FDD1B5B414}"/>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5ED425E-0E5C-734B-A1A6-A5EECE27FFF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7A16B94-4DFD-534D-8813-6A5AE8A348D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pic>
        <p:nvPicPr>
          <p:cNvPr id="11" name="Picture 10" descr="A picture containing text, graffiti&#10;&#10;Description automatically generated">
            <a:extLst>
              <a:ext uri="{FF2B5EF4-FFF2-40B4-BE49-F238E27FC236}">
                <a16:creationId xmlns:a16="http://schemas.microsoft.com/office/drawing/2014/main" id="{27A110EF-D1CF-42ED-843D-AA20A3215FE5}"/>
              </a:ext>
            </a:extLst>
          </p:cNvPr>
          <p:cNvPicPr>
            <a:picLocks noChangeAspect="1"/>
          </p:cNvPicPr>
          <p:nvPr/>
        </p:nvPicPr>
        <p:blipFill>
          <a:blip r:embed="rId4"/>
          <a:stretch>
            <a:fillRect/>
          </a:stretch>
        </p:blipFill>
        <p:spPr>
          <a:xfrm>
            <a:off x="1144640" y="3062103"/>
            <a:ext cx="4650938" cy="2867392"/>
          </a:xfrm>
          <a:prstGeom prst="rect">
            <a:avLst/>
          </a:prstGeom>
        </p:spPr>
      </p:pic>
      <p:pic>
        <p:nvPicPr>
          <p:cNvPr id="12" name="Picture 11" descr="A picture containing indoor, photo, table, wooden&#10;&#10;Description automatically generated">
            <a:extLst>
              <a:ext uri="{FF2B5EF4-FFF2-40B4-BE49-F238E27FC236}">
                <a16:creationId xmlns:a16="http://schemas.microsoft.com/office/drawing/2014/main" id="{F3EB1C74-E98A-459B-8073-A9209664CD47}"/>
              </a:ext>
            </a:extLst>
          </p:cNvPr>
          <p:cNvPicPr>
            <a:picLocks noChangeAspect="1"/>
          </p:cNvPicPr>
          <p:nvPr/>
        </p:nvPicPr>
        <p:blipFill>
          <a:blip r:embed="rId5"/>
          <a:stretch>
            <a:fillRect/>
          </a:stretch>
        </p:blipFill>
        <p:spPr>
          <a:xfrm>
            <a:off x="7252791" y="3062103"/>
            <a:ext cx="3469034" cy="2867393"/>
          </a:xfrm>
          <a:prstGeom prst="rect">
            <a:avLst/>
          </a:prstGeom>
        </p:spPr>
      </p:pic>
    </p:spTree>
    <p:extLst>
      <p:ext uri="{BB962C8B-B14F-4D97-AF65-F5344CB8AC3E}">
        <p14:creationId xmlns:p14="http://schemas.microsoft.com/office/powerpoint/2010/main" val="37642643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a:xfrm>
            <a:off x="2237986" y="254402"/>
            <a:ext cx="10442575" cy="628195"/>
          </a:xfrm>
        </p:spPr>
        <p:txBody>
          <a:bodyPr>
            <a:normAutofit lnSpcReduction="10000"/>
          </a:bodyPr>
          <a:lstStyle/>
          <a:p>
            <a:pPr algn="l" rtl="0"/>
            <a:r>
              <a:rPr lang="en-US" dirty="0"/>
              <a:t>Let’s read the rest of the story.</a:t>
            </a:r>
          </a:p>
        </p:txBody>
      </p:sp>
      <p:sp>
        <p:nvSpPr>
          <p:cNvPr id="3" name="Text Placeholder 2">
            <a:extLst>
              <a:ext uri="{FF2B5EF4-FFF2-40B4-BE49-F238E27FC236}">
                <a16:creationId xmlns:a16="http://schemas.microsoft.com/office/drawing/2014/main" id="{3ACD056A-9477-A34A-AD72-CDD169BC2F7A}"/>
              </a:ext>
            </a:extLst>
          </p:cNvPr>
          <p:cNvSpPr>
            <a:spLocks noGrp="1"/>
          </p:cNvSpPr>
          <p:nvPr>
            <p:ph type="body" sz="quarter" idx="12"/>
          </p:nvPr>
        </p:nvSpPr>
        <p:spPr/>
        <p:txBody>
          <a:bodyPr/>
          <a:lstStyle/>
          <a:p>
            <a:pPr algn="l" rtl="0"/>
            <a:r>
              <a:rPr lang="en-US" dirty="0"/>
              <a:t>Look at these two pictures. </a:t>
            </a:r>
          </a:p>
          <a:p>
            <a:pPr algn="l" rtl="0"/>
            <a:r>
              <a:rPr lang="en-US" dirty="0"/>
              <a:t>Do you remember what happens at the end of the story?</a:t>
            </a:r>
            <a:endParaRPr lang="he-IL" dirty="0"/>
          </a:p>
          <a:p>
            <a:pPr algn="l" rtl="0"/>
            <a:endParaRPr lang="x-none" dirty="0"/>
          </a:p>
        </p:txBody>
      </p:sp>
      <p:grpSp>
        <p:nvGrpSpPr>
          <p:cNvPr id="5" name="Group 4">
            <a:extLst>
              <a:ext uri="{FF2B5EF4-FFF2-40B4-BE49-F238E27FC236}">
                <a16:creationId xmlns:a16="http://schemas.microsoft.com/office/drawing/2014/main" id="{9A529AE5-4E2D-D14A-89D1-9E8CADD3D626}"/>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7D1FB981-76F6-BF47-B4EE-F2FDD1B5B414}"/>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5ED425E-0E5C-734B-A1A6-A5EECE27FFF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7A16B94-4DFD-534D-8813-6A5AE8A348D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pic>
        <p:nvPicPr>
          <p:cNvPr id="11" name="Picture 10" descr="A picture containing text, graffiti&#10;&#10;Description automatically generated">
            <a:extLst>
              <a:ext uri="{FF2B5EF4-FFF2-40B4-BE49-F238E27FC236}">
                <a16:creationId xmlns:a16="http://schemas.microsoft.com/office/drawing/2014/main" id="{27A110EF-D1CF-42ED-843D-AA20A3215FE5}"/>
              </a:ext>
            </a:extLst>
          </p:cNvPr>
          <p:cNvPicPr>
            <a:picLocks noChangeAspect="1"/>
          </p:cNvPicPr>
          <p:nvPr/>
        </p:nvPicPr>
        <p:blipFill>
          <a:blip r:embed="rId4"/>
          <a:stretch>
            <a:fillRect/>
          </a:stretch>
        </p:blipFill>
        <p:spPr>
          <a:xfrm>
            <a:off x="1144640" y="3062103"/>
            <a:ext cx="4650938" cy="2867392"/>
          </a:xfrm>
          <a:prstGeom prst="rect">
            <a:avLst/>
          </a:prstGeom>
        </p:spPr>
      </p:pic>
      <p:pic>
        <p:nvPicPr>
          <p:cNvPr id="12" name="Picture 11" descr="A picture containing indoor, photo, table, wooden&#10;&#10;Description automatically generated">
            <a:extLst>
              <a:ext uri="{FF2B5EF4-FFF2-40B4-BE49-F238E27FC236}">
                <a16:creationId xmlns:a16="http://schemas.microsoft.com/office/drawing/2014/main" id="{F3EB1C74-E98A-459B-8073-A9209664CD47}"/>
              </a:ext>
            </a:extLst>
          </p:cNvPr>
          <p:cNvPicPr>
            <a:picLocks noChangeAspect="1"/>
          </p:cNvPicPr>
          <p:nvPr/>
        </p:nvPicPr>
        <p:blipFill>
          <a:blip r:embed="rId5"/>
          <a:stretch>
            <a:fillRect/>
          </a:stretch>
        </p:blipFill>
        <p:spPr>
          <a:xfrm>
            <a:off x="7252791" y="3062103"/>
            <a:ext cx="3469034" cy="2867393"/>
          </a:xfrm>
          <a:prstGeom prst="rect">
            <a:avLst/>
          </a:prstGeom>
        </p:spPr>
      </p:pic>
    </p:spTree>
    <p:extLst>
      <p:ext uri="{BB962C8B-B14F-4D97-AF65-F5344CB8AC3E}">
        <p14:creationId xmlns:p14="http://schemas.microsoft.com/office/powerpoint/2010/main" val="42307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53E6CB-C1C6-4556-B219-BBDBFD9A17B5}"/>
              </a:ext>
            </a:extLst>
          </p:cNvPr>
          <p:cNvSpPr>
            <a:spLocks noGrp="1"/>
          </p:cNvSpPr>
          <p:nvPr>
            <p:ph type="body" sz="quarter" idx="11"/>
          </p:nvPr>
        </p:nvSpPr>
        <p:spPr>
          <a:xfrm>
            <a:off x="1118313" y="343881"/>
            <a:ext cx="10442575" cy="628195"/>
          </a:xfrm>
        </p:spPr>
        <p:txBody>
          <a:bodyPr>
            <a:normAutofit lnSpcReduction="10000"/>
          </a:bodyPr>
          <a:lstStyle/>
          <a:p>
            <a:pPr algn="l" rtl="0"/>
            <a:r>
              <a:rPr lang="en-US" dirty="0"/>
              <a:t>Let’s add some pictures.</a:t>
            </a:r>
            <a:endParaRPr lang="he-IL" dirty="0"/>
          </a:p>
        </p:txBody>
      </p:sp>
      <p:sp>
        <p:nvSpPr>
          <p:cNvPr id="3" name="Text Placeholder 2">
            <a:extLst>
              <a:ext uri="{FF2B5EF4-FFF2-40B4-BE49-F238E27FC236}">
                <a16:creationId xmlns:a16="http://schemas.microsoft.com/office/drawing/2014/main" id="{54484205-55CC-488A-ADFF-E54E5C2FDC14}"/>
              </a:ext>
            </a:extLst>
          </p:cNvPr>
          <p:cNvSpPr>
            <a:spLocks noGrp="1"/>
          </p:cNvSpPr>
          <p:nvPr>
            <p:ph type="body" sz="quarter" idx="12"/>
          </p:nvPr>
        </p:nvSpPr>
        <p:spPr>
          <a:xfrm>
            <a:off x="688262" y="1364112"/>
            <a:ext cx="10331450" cy="5341488"/>
          </a:xfrm>
        </p:spPr>
        <p:txBody>
          <a:bodyPr/>
          <a:lstStyle/>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r>
              <a:rPr lang="en-US" sz="1600" dirty="0"/>
              <a:t>wordart.com/create</a:t>
            </a:r>
          </a:p>
        </p:txBody>
      </p:sp>
      <p:pic>
        <p:nvPicPr>
          <p:cNvPr id="9" name="Picture 8" descr="A picture containing food&#10;&#10;Description automatically generated">
            <a:extLst>
              <a:ext uri="{FF2B5EF4-FFF2-40B4-BE49-F238E27FC236}">
                <a16:creationId xmlns:a16="http://schemas.microsoft.com/office/drawing/2014/main" id="{8195D4BF-6B05-47C1-9987-6B663FA0C090}"/>
              </a:ext>
            </a:extLst>
          </p:cNvPr>
          <p:cNvPicPr>
            <a:picLocks noChangeAspect="1"/>
          </p:cNvPicPr>
          <p:nvPr/>
        </p:nvPicPr>
        <p:blipFill>
          <a:blip r:embed="rId2"/>
          <a:stretch>
            <a:fillRect/>
          </a:stretch>
        </p:blipFill>
        <p:spPr>
          <a:xfrm>
            <a:off x="2209801" y="1462680"/>
            <a:ext cx="7410450" cy="4748023"/>
          </a:xfrm>
          <a:prstGeom prst="rect">
            <a:avLst/>
          </a:prstGeom>
        </p:spPr>
      </p:pic>
      <p:pic>
        <p:nvPicPr>
          <p:cNvPr id="5" name="Picture Placeholder 5" descr="A picture containing large, table, bunch, display&#10;&#10;Description automatically generated">
            <a:extLst>
              <a:ext uri="{FF2B5EF4-FFF2-40B4-BE49-F238E27FC236}">
                <a16:creationId xmlns:a16="http://schemas.microsoft.com/office/drawing/2014/main" id="{E7CB8797-AC12-46A1-ADB5-361AF44F4E65}"/>
              </a:ext>
            </a:extLst>
          </p:cNvPr>
          <p:cNvPicPr>
            <a:picLocks noChangeAspect="1"/>
          </p:cNvPicPr>
          <p:nvPr/>
        </p:nvPicPr>
        <p:blipFill>
          <a:blip r:embed="rId3"/>
          <a:srcRect l="13260" r="13260"/>
          <a:stretch>
            <a:fillRect/>
          </a:stretch>
        </p:blipFill>
        <p:spPr>
          <a:xfrm>
            <a:off x="473091" y="1429449"/>
            <a:ext cx="2098658" cy="1657119"/>
          </a:xfrm>
          <a:prstGeom prst="rect">
            <a:avLst/>
          </a:prstGeom>
        </p:spPr>
      </p:pic>
      <p:pic>
        <p:nvPicPr>
          <p:cNvPr id="6" name="Content Placeholder 16" descr="A picture containing rug&#10;&#10;Description automatically generated">
            <a:extLst>
              <a:ext uri="{FF2B5EF4-FFF2-40B4-BE49-F238E27FC236}">
                <a16:creationId xmlns:a16="http://schemas.microsoft.com/office/drawing/2014/main" id="{8AF9D039-D9C9-447D-8FE6-AE690A5B6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7913" y="4718466"/>
            <a:ext cx="2569151" cy="1728496"/>
          </a:xfrm>
          <a:prstGeom prst="rect">
            <a:avLst/>
          </a:prstGeom>
        </p:spPr>
      </p:pic>
    </p:spTree>
    <p:extLst>
      <p:ext uri="{BB962C8B-B14F-4D97-AF65-F5344CB8AC3E}">
        <p14:creationId xmlns:p14="http://schemas.microsoft.com/office/powerpoint/2010/main" val="19680052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9B80-1012-4CA0-B6B9-5606139A14D1}"/>
              </a:ext>
            </a:extLst>
          </p:cNvPr>
          <p:cNvSpPr>
            <a:spLocks noGrp="1"/>
          </p:cNvSpPr>
          <p:nvPr>
            <p:ph type="title"/>
          </p:nvPr>
        </p:nvSpPr>
        <p:spPr/>
        <p:txBody>
          <a:bodyPr/>
          <a:lstStyle/>
          <a:p>
            <a:endParaRPr lang="he-IL"/>
          </a:p>
        </p:txBody>
      </p:sp>
      <p:sp>
        <p:nvSpPr>
          <p:cNvPr id="3" name="Text Placeholder 2">
            <a:extLst>
              <a:ext uri="{FF2B5EF4-FFF2-40B4-BE49-F238E27FC236}">
                <a16:creationId xmlns:a16="http://schemas.microsoft.com/office/drawing/2014/main" id="{59370C38-933A-4819-8207-4D05AB39198A}"/>
              </a:ext>
            </a:extLst>
          </p:cNvPr>
          <p:cNvSpPr>
            <a:spLocks noGrp="1"/>
          </p:cNvSpPr>
          <p:nvPr>
            <p:ph type="body" idx="1"/>
          </p:nvPr>
        </p:nvSpPr>
        <p:spPr/>
        <p:txBody>
          <a:bodyPr/>
          <a:lstStyle/>
          <a:p>
            <a:endParaRPr lang="he-IL" dirty="0"/>
          </a:p>
        </p:txBody>
      </p:sp>
      <p:sp>
        <p:nvSpPr>
          <p:cNvPr id="5" name="Text Placeholder 4">
            <a:extLst>
              <a:ext uri="{FF2B5EF4-FFF2-40B4-BE49-F238E27FC236}">
                <a16:creationId xmlns:a16="http://schemas.microsoft.com/office/drawing/2014/main" id="{E3B3EFDD-3E1E-4328-AA39-F536446D138F}"/>
              </a:ext>
            </a:extLst>
          </p:cNvPr>
          <p:cNvSpPr>
            <a:spLocks noGrp="1"/>
          </p:cNvSpPr>
          <p:nvPr>
            <p:ph type="body" sz="quarter" idx="3"/>
          </p:nvPr>
        </p:nvSpPr>
        <p:spPr/>
        <p:txBody>
          <a:bodyPr/>
          <a:lstStyle/>
          <a:p>
            <a:endParaRPr lang="he-IL"/>
          </a:p>
        </p:txBody>
      </p:sp>
      <p:sp>
        <p:nvSpPr>
          <p:cNvPr id="6" name="Content Placeholder 5">
            <a:extLst>
              <a:ext uri="{FF2B5EF4-FFF2-40B4-BE49-F238E27FC236}">
                <a16:creationId xmlns:a16="http://schemas.microsoft.com/office/drawing/2014/main" id="{42C94AE2-2F0E-458E-BA27-A7DC4F7D2B05}"/>
              </a:ext>
            </a:extLst>
          </p:cNvPr>
          <p:cNvSpPr>
            <a:spLocks noGrp="1"/>
          </p:cNvSpPr>
          <p:nvPr>
            <p:ph sz="quarter" idx="4"/>
          </p:nvPr>
        </p:nvSpPr>
        <p:spPr/>
        <p:txBody>
          <a:bodyPr/>
          <a:lstStyle/>
          <a:p>
            <a:endParaRPr lang="he-IL" dirty="0"/>
          </a:p>
        </p:txBody>
      </p:sp>
      <p:sp>
        <p:nvSpPr>
          <p:cNvPr id="4" name="Rectangle 3">
            <a:extLst>
              <a:ext uri="{FF2B5EF4-FFF2-40B4-BE49-F238E27FC236}">
                <a16:creationId xmlns:a16="http://schemas.microsoft.com/office/drawing/2014/main" id="{7ED4CC4A-48C2-46A1-8A76-A1FAE80CF72E}"/>
              </a:ext>
            </a:extLst>
          </p:cNvPr>
          <p:cNvSpPr/>
          <p:nvPr/>
        </p:nvSpPr>
        <p:spPr>
          <a:xfrm>
            <a:off x="839788" y="1270501"/>
            <a:ext cx="6403066" cy="2890951"/>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pic>
        <p:nvPicPr>
          <p:cNvPr id="12" name="Content Placeholder 11" descr="A screenshot of a cell phone&#10;&#10;Description automatically generated">
            <a:extLst>
              <a:ext uri="{FF2B5EF4-FFF2-40B4-BE49-F238E27FC236}">
                <a16:creationId xmlns:a16="http://schemas.microsoft.com/office/drawing/2014/main" id="{A3CA0A11-C74A-46D9-82E6-04847580B3D6}"/>
              </a:ext>
            </a:extLst>
          </p:cNvPr>
          <p:cNvPicPr>
            <a:picLocks noGrp="1" noChangeAspect="1"/>
          </p:cNvPicPr>
          <p:nvPr>
            <p:ph sz="half" idx="2"/>
          </p:nvPr>
        </p:nvPicPr>
        <p:blipFill>
          <a:blip r:embed="rId2"/>
          <a:stretch>
            <a:fillRect/>
          </a:stretch>
        </p:blipFill>
        <p:spPr>
          <a:xfrm>
            <a:off x="912100" y="1270501"/>
            <a:ext cx="6330754" cy="2890951"/>
          </a:xfr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57BC8794-D12D-4B8B-B849-5024C67D104D}"/>
                  </a:ext>
                </a:extLst>
              </p14:cNvPr>
              <p14:cNvContentPartPr/>
              <p14:nvPr/>
            </p14:nvContentPartPr>
            <p14:xfrm>
              <a:off x="1081058" y="1734407"/>
              <a:ext cx="2648520" cy="360"/>
            </p14:xfrm>
          </p:contentPart>
        </mc:Choice>
        <mc:Fallback xmlns="">
          <p:pic>
            <p:nvPicPr>
              <p:cNvPr id="7" name="Ink 6">
                <a:extLst>
                  <a:ext uri="{FF2B5EF4-FFF2-40B4-BE49-F238E27FC236}">
                    <a16:creationId xmlns:a16="http://schemas.microsoft.com/office/drawing/2014/main" id="{57BC8794-D12D-4B8B-B849-5024C67D104D}"/>
                  </a:ext>
                </a:extLst>
              </p:cNvPr>
              <p:cNvPicPr/>
              <p:nvPr/>
            </p:nvPicPr>
            <p:blipFill>
              <a:blip r:embed="rId4"/>
              <a:stretch>
                <a:fillRect/>
              </a:stretch>
            </p:blipFill>
            <p:spPr>
              <a:xfrm>
                <a:off x="1009418" y="1590407"/>
                <a:ext cx="2792160" cy="288000"/>
              </a:xfrm>
              <a:prstGeom prst="rect">
                <a:avLst/>
              </a:prstGeom>
            </p:spPr>
          </p:pic>
        </mc:Fallback>
      </mc:AlternateContent>
      <p:sp>
        <p:nvSpPr>
          <p:cNvPr id="10" name="Rectangle 9">
            <a:extLst>
              <a:ext uri="{FF2B5EF4-FFF2-40B4-BE49-F238E27FC236}">
                <a16:creationId xmlns:a16="http://schemas.microsoft.com/office/drawing/2014/main" id="{A0764E5E-AC2A-4F33-A07C-31BDE7BAE92B}"/>
              </a:ext>
            </a:extLst>
          </p:cNvPr>
          <p:cNvSpPr/>
          <p:nvPr/>
        </p:nvSpPr>
        <p:spPr>
          <a:xfrm>
            <a:off x="5130670" y="2101350"/>
            <a:ext cx="149290" cy="17531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5422901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73B7FD-CDED-4201-A5EC-91105827342C}"/>
              </a:ext>
            </a:extLst>
          </p:cNvPr>
          <p:cNvSpPr/>
          <p:nvPr/>
        </p:nvSpPr>
        <p:spPr>
          <a:xfrm>
            <a:off x="839788" y="1270501"/>
            <a:ext cx="6403066" cy="2890951"/>
          </a:xfrm>
          <a:prstGeom prst="rect">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a:p>
        </p:txBody>
      </p:sp>
      <p:sp>
        <p:nvSpPr>
          <p:cNvPr id="3" name="Text Placeholder 2">
            <a:extLst>
              <a:ext uri="{FF2B5EF4-FFF2-40B4-BE49-F238E27FC236}">
                <a16:creationId xmlns:a16="http://schemas.microsoft.com/office/drawing/2014/main" id="{59370C38-933A-4819-8207-4D05AB39198A}"/>
              </a:ext>
            </a:extLst>
          </p:cNvPr>
          <p:cNvSpPr>
            <a:spLocks noGrp="1"/>
          </p:cNvSpPr>
          <p:nvPr>
            <p:ph type="body" idx="1"/>
          </p:nvPr>
        </p:nvSpPr>
        <p:spPr/>
        <p:txBody>
          <a:bodyPr/>
          <a:lstStyle/>
          <a:p>
            <a:endParaRPr lang="he-IL" dirty="0"/>
          </a:p>
        </p:txBody>
      </p:sp>
      <p:sp>
        <p:nvSpPr>
          <p:cNvPr id="5" name="Text Placeholder 4">
            <a:extLst>
              <a:ext uri="{FF2B5EF4-FFF2-40B4-BE49-F238E27FC236}">
                <a16:creationId xmlns:a16="http://schemas.microsoft.com/office/drawing/2014/main" id="{E3B3EFDD-3E1E-4328-AA39-F536446D138F}"/>
              </a:ext>
            </a:extLst>
          </p:cNvPr>
          <p:cNvSpPr>
            <a:spLocks noGrp="1"/>
          </p:cNvSpPr>
          <p:nvPr>
            <p:ph type="body" sz="quarter" idx="3"/>
          </p:nvPr>
        </p:nvSpPr>
        <p:spPr/>
        <p:txBody>
          <a:bodyPr/>
          <a:lstStyle/>
          <a:p>
            <a:endParaRPr lang="he-IL"/>
          </a:p>
        </p:txBody>
      </p:sp>
      <p:pic>
        <p:nvPicPr>
          <p:cNvPr id="12" name="Content Placeholder 11" descr="A screenshot of a cell phone&#10;&#10;Description automatically generated">
            <a:extLst>
              <a:ext uri="{FF2B5EF4-FFF2-40B4-BE49-F238E27FC236}">
                <a16:creationId xmlns:a16="http://schemas.microsoft.com/office/drawing/2014/main" id="{A3CA0A11-C74A-46D9-82E6-04847580B3D6}"/>
              </a:ext>
            </a:extLst>
          </p:cNvPr>
          <p:cNvPicPr>
            <a:picLocks noGrp="1" noChangeAspect="1"/>
          </p:cNvPicPr>
          <p:nvPr>
            <p:ph sz="half" idx="2"/>
          </p:nvPr>
        </p:nvPicPr>
        <p:blipFill>
          <a:blip r:embed="rId6"/>
          <a:stretch>
            <a:fillRect/>
          </a:stretch>
        </p:blipFill>
        <p:spPr>
          <a:xfrm>
            <a:off x="912100" y="1270500"/>
            <a:ext cx="6330754" cy="2890951"/>
          </a:xfrm>
        </p:spPr>
      </p:pic>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D08140A-AD24-4713-A8BD-E8A033076B65}"/>
                  </a:ext>
                </a:extLst>
              </p14:cNvPr>
              <p14:cNvContentPartPr/>
              <p14:nvPr/>
            </p14:nvContentPartPr>
            <p14:xfrm>
              <a:off x="3992738" y="1772567"/>
              <a:ext cx="3077640" cy="38160"/>
            </p14:xfrm>
          </p:contentPart>
        </mc:Choice>
        <mc:Fallback xmlns="">
          <p:pic>
            <p:nvPicPr>
              <p:cNvPr id="8" name="Ink 7">
                <a:extLst>
                  <a:ext uri="{FF2B5EF4-FFF2-40B4-BE49-F238E27FC236}">
                    <a16:creationId xmlns:a16="http://schemas.microsoft.com/office/drawing/2014/main" id="{ED08140A-AD24-4713-A8BD-E8A033076B65}"/>
                  </a:ext>
                </a:extLst>
              </p:cNvPr>
              <p:cNvPicPr/>
              <p:nvPr/>
            </p:nvPicPr>
            <p:blipFill>
              <a:blip r:embed="rId8"/>
              <a:stretch>
                <a:fillRect/>
              </a:stretch>
            </p:blipFill>
            <p:spPr>
              <a:xfrm>
                <a:off x="3920738" y="1628567"/>
                <a:ext cx="322128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2CB14232-95EA-47A8-BEA0-2BADC8D946F0}"/>
                  </a:ext>
                </a:extLst>
              </p14:cNvPr>
              <p14:cNvContentPartPr/>
              <p14:nvPr/>
            </p14:nvContentPartPr>
            <p14:xfrm>
              <a:off x="1155938" y="2237687"/>
              <a:ext cx="1677960" cy="21600"/>
            </p14:xfrm>
          </p:contentPart>
        </mc:Choice>
        <mc:Fallback xmlns="">
          <p:pic>
            <p:nvPicPr>
              <p:cNvPr id="9" name="Ink 8">
                <a:extLst>
                  <a:ext uri="{FF2B5EF4-FFF2-40B4-BE49-F238E27FC236}">
                    <a16:creationId xmlns:a16="http://schemas.microsoft.com/office/drawing/2014/main" id="{2CB14232-95EA-47A8-BEA0-2BADC8D946F0}"/>
                  </a:ext>
                </a:extLst>
              </p:cNvPr>
              <p:cNvPicPr/>
              <p:nvPr/>
            </p:nvPicPr>
            <p:blipFill>
              <a:blip r:embed="rId10"/>
              <a:stretch>
                <a:fillRect/>
              </a:stretch>
            </p:blipFill>
            <p:spPr>
              <a:xfrm>
                <a:off x="1083938" y="2093687"/>
                <a:ext cx="1821600" cy="309240"/>
              </a:xfrm>
              <a:prstGeom prst="rect">
                <a:avLst/>
              </a:prstGeom>
            </p:spPr>
          </p:pic>
        </mc:Fallback>
      </mc:AlternateContent>
      <p:pic>
        <p:nvPicPr>
          <p:cNvPr id="13" name="large_trees_swaying_in_wind_at_sunset_by_Teemu_Saarinen_Artgrid">
            <a:hlinkClick r:id="" action="ppaction://media"/>
            <a:extLst>
              <a:ext uri="{FF2B5EF4-FFF2-40B4-BE49-F238E27FC236}">
                <a16:creationId xmlns:a16="http://schemas.microsoft.com/office/drawing/2014/main" id="{6F1337CE-60CF-4AD3-9556-54F3761A6B40}"/>
              </a:ext>
            </a:extLst>
          </p:cNvPr>
          <p:cNvPicPr>
            <a:picLocks noGrp="1" noChangeAspect="1"/>
          </p:cNvPicPr>
          <p:nvPr>
            <p:ph sz="quarter" idx="4"/>
            <a:videoFile r:link="rId1"/>
            <p:extLst>
              <p:ext uri="{DAA4B4D4-6D71-4841-9C94-3DE7FCFB9230}">
                <p14:media xmlns:p14="http://schemas.microsoft.com/office/powerpoint/2010/main" r:embed="rId2">
                  <p14:trim st="6342" end="8912"/>
                </p14:media>
              </p:ext>
            </p:extLst>
          </p:nvPr>
        </p:nvPicPr>
        <p:blipFill>
          <a:blip r:embed="rId11"/>
          <a:stretch>
            <a:fillRect/>
          </a:stretch>
        </p:blipFill>
        <p:spPr>
          <a:xfrm>
            <a:off x="8005665" y="679573"/>
            <a:ext cx="3886200" cy="2185987"/>
          </a:xfrm>
          <a:prstGeom prst="rect">
            <a:avLst/>
          </a:prstGeom>
        </p:spPr>
      </p:pic>
      <p:pic>
        <p:nvPicPr>
          <p:cNvPr id="15" name="Wax - 8427">
            <a:hlinkClick r:id="" action="ppaction://media"/>
            <a:extLst>
              <a:ext uri="{FF2B5EF4-FFF2-40B4-BE49-F238E27FC236}">
                <a16:creationId xmlns:a16="http://schemas.microsoft.com/office/drawing/2014/main" id="{4FBC200E-BA1F-49D2-889C-21921EF93B61}"/>
              </a:ext>
            </a:extLst>
          </p:cNvPr>
          <p:cNvPicPr>
            <a:picLocks noChangeAspect="1"/>
          </p:cNvPicPr>
          <p:nvPr>
            <a:videoFile r:link="rId1"/>
            <p:extLst>
              <p:ext uri="{DAA4B4D4-6D71-4841-9C94-3DE7FCFB9230}">
                <p14:media xmlns:p14="http://schemas.microsoft.com/office/powerpoint/2010/main" r:embed="rId3">
                  <p14:trim st="4582" end="1730"/>
                </p14:media>
              </p:ext>
            </p:extLst>
          </p:nvPr>
        </p:nvPicPr>
        <p:blipFill>
          <a:blip r:embed="rId12"/>
          <a:stretch>
            <a:fillRect/>
          </a:stretch>
        </p:blipFill>
        <p:spPr>
          <a:xfrm>
            <a:off x="7940384" y="3140532"/>
            <a:ext cx="3886200" cy="2186509"/>
          </a:xfrm>
          <a:prstGeom prst="rect">
            <a:avLst/>
          </a:prstGeom>
        </p:spPr>
      </p:pic>
      <p:sp>
        <p:nvSpPr>
          <p:cNvPr id="7" name="Rectangle 6">
            <a:extLst>
              <a:ext uri="{FF2B5EF4-FFF2-40B4-BE49-F238E27FC236}">
                <a16:creationId xmlns:a16="http://schemas.microsoft.com/office/drawing/2014/main" id="{810E7236-FEEA-4149-831A-C6812730AA75}"/>
              </a:ext>
            </a:extLst>
          </p:cNvPr>
          <p:cNvSpPr/>
          <p:nvPr/>
        </p:nvSpPr>
        <p:spPr>
          <a:xfrm>
            <a:off x="5129470" y="2147070"/>
            <a:ext cx="186613" cy="13062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1" name="Rectangle 10">
            <a:extLst>
              <a:ext uri="{FF2B5EF4-FFF2-40B4-BE49-F238E27FC236}">
                <a16:creationId xmlns:a16="http://schemas.microsoft.com/office/drawing/2014/main" id="{5392D119-F29D-4DCB-9453-A897E73B9DE2}"/>
              </a:ext>
            </a:extLst>
          </p:cNvPr>
          <p:cNvSpPr/>
          <p:nvPr/>
        </p:nvSpPr>
        <p:spPr>
          <a:xfrm>
            <a:off x="5130670" y="2101350"/>
            <a:ext cx="149290" cy="17531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738222298"/>
      </p:ext>
    </p:extLst>
  </p:cSld>
  <p:clrMapOvr>
    <a:masterClrMapping/>
  </p:clrMapOvr>
  <p:timing>
    <p:tnLst>
      <p:par>
        <p:cTn id="1" dur="indefinite" restart="never" nodeType="tmRoot">
          <p:childTnLst>
            <p:video>
              <p:cMediaNode vol="80000">
                <p:cTn id="2" fill="hold" display="0">
                  <p:stCondLst>
                    <p:cond delay="indefinite"/>
                  </p:stCondLst>
                </p:cTn>
                <p:tgtEl>
                  <p:spTgt spid="13"/>
                </p:tgtEl>
              </p:cMediaNode>
            </p:video>
            <p:video>
              <p:cMediaNode vol="80000">
                <p:cTn id="3" fill="hold" display="0">
                  <p:stCondLst>
                    <p:cond delay="indefinite"/>
                  </p:stCondLst>
                </p:cTn>
                <p:tgtEl>
                  <p:spTgt spid="1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6E11B0F-091E-409D-BF67-19072CC57902}"/>
              </a:ext>
            </a:extLst>
          </p:cNvPr>
          <p:cNvSpPr/>
          <p:nvPr/>
        </p:nvSpPr>
        <p:spPr>
          <a:xfrm>
            <a:off x="912100" y="1270501"/>
            <a:ext cx="6403066" cy="2890951"/>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sp>
        <p:nvSpPr>
          <p:cNvPr id="2" name="Title 1">
            <a:extLst>
              <a:ext uri="{FF2B5EF4-FFF2-40B4-BE49-F238E27FC236}">
                <a16:creationId xmlns:a16="http://schemas.microsoft.com/office/drawing/2014/main" id="{D7879B80-1012-4CA0-B6B9-5606139A14D1}"/>
              </a:ext>
            </a:extLst>
          </p:cNvPr>
          <p:cNvSpPr>
            <a:spLocks noGrp="1"/>
          </p:cNvSpPr>
          <p:nvPr>
            <p:ph type="title"/>
          </p:nvPr>
        </p:nvSpPr>
        <p:spPr/>
        <p:txBody>
          <a:bodyPr/>
          <a:lstStyle/>
          <a:p>
            <a:endParaRPr lang="he-IL"/>
          </a:p>
        </p:txBody>
      </p:sp>
      <p:sp>
        <p:nvSpPr>
          <p:cNvPr id="3" name="Text Placeholder 2">
            <a:extLst>
              <a:ext uri="{FF2B5EF4-FFF2-40B4-BE49-F238E27FC236}">
                <a16:creationId xmlns:a16="http://schemas.microsoft.com/office/drawing/2014/main" id="{59370C38-933A-4819-8207-4D05AB39198A}"/>
              </a:ext>
            </a:extLst>
          </p:cNvPr>
          <p:cNvSpPr>
            <a:spLocks noGrp="1"/>
          </p:cNvSpPr>
          <p:nvPr>
            <p:ph type="body" idx="1"/>
          </p:nvPr>
        </p:nvSpPr>
        <p:spPr/>
        <p:txBody>
          <a:bodyPr/>
          <a:lstStyle/>
          <a:p>
            <a:endParaRPr lang="he-IL" dirty="0"/>
          </a:p>
        </p:txBody>
      </p:sp>
      <p:sp>
        <p:nvSpPr>
          <p:cNvPr id="5" name="Text Placeholder 4">
            <a:extLst>
              <a:ext uri="{FF2B5EF4-FFF2-40B4-BE49-F238E27FC236}">
                <a16:creationId xmlns:a16="http://schemas.microsoft.com/office/drawing/2014/main" id="{E3B3EFDD-3E1E-4328-AA39-F536446D138F}"/>
              </a:ext>
            </a:extLst>
          </p:cNvPr>
          <p:cNvSpPr>
            <a:spLocks noGrp="1"/>
          </p:cNvSpPr>
          <p:nvPr>
            <p:ph type="body" sz="quarter" idx="3"/>
          </p:nvPr>
        </p:nvSpPr>
        <p:spPr/>
        <p:txBody>
          <a:bodyPr/>
          <a:lstStyle/>
          <a:p>
            <a:endParaRPr lang="he-IL"/>
          </a:p>
        </p:txBody>
      </p:sp>
      <p:pic>
        <p:nvPicPr>
          <p:cNvPr id="12" name="Content Placeholder 11" descr="A screenshot of a cell phone&#10;&#10;Description automatically generated">
            <a:extLst>
              <a:ext uri="{FF2B5EF4-FFF2-40B4-BE49-F238E27FC236}">
                <a16:creationId xmlns:a16="http://schemas.microsoft.com/office/drawing/2014/main" id="{A3CA0A11-C74A-46D9-82E6-04847580B3D6}"/>
              </a:ext>
            </a:extLst>
          </p:cNvPr>
          <p:cNvPicPr>
            <a:picLocks noGrp="1" noChangeAspect="1"/>
          </p:cNvPicPr>
          <p:nvPr>
            <p:ph sz="half" idx="2"/>
          </p:nvPr>
        </p:nvPicPr>
        <p:blipFill>
          <a:blip r:embed="rId2"/>
          <a:stretch>
            <a:fillRect/>
          </a:stretch>
        </p:blipFill>
        <p:spPr>
          <a:xfrm>
            <a:off x="912100" y="1270501"/>
            <a:ext cx="6330754" cy="2890951"/>
          </a:xfr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F98E1F8-A8DF-448A-9790-7271B0CE4E95}"/>
                  </a:ext>
                </a:extLst>
              </p14:cNvPr>
              <p14:cNvContentPartPr/>
              <p14:nvPr/>
            </p14:nvContentPartPr>
            <p14:xfrm>
              <a:off x="3078698" y="2293127"/>
              <a:ext cx="3861360" cy="39600"/>
            </p14:xfrm>
          </p:contentPart>
        </mc:Choice>
        <mc:Fallback xmlns="">
          <p:pic>
            <p:nvPicPr>
              <p:cNvPr id="4" name="Ink 3">
                <a:extLst>
                  <a:ext uri="{FF2B5EF4-FFF2-40B4-BE49-F238E27FC236}">
                    <a16:creationId xmlns:a16="http://schemas.microsoft.com/office/drawing/2014/main" id="{FF98E1F8-A8DF-448A-9790-7271B0CE4E95}"/>
                  </a:ext>
                </a:extLst>
              </p:cNvPr>
              <p:cNvPicPr/>
              <p:nvPr/>
            </p:nvPicPr>
            <p:blipFill>
              <a:blip r:embed="rId4"/>
              <a:stretch>
                <a:fillRect/>
              </a:stretch>
            </p:blipFill>
            <p:spPr>
              <a:xfrm>
                <a:off x="3006698" y="2149487"/>
                <a:ext cx="4005000" cy="327240"/>
              </a:xfrm>
              <a:prstGeom prst="rect">
                <a:avLst/>
              </a:prstGeom>
            </p:spPr>
          </p:pic>
        </mc:Fallback>
      </mc:AlternateContent>
      <p:pic>
        <p:nvPicPr>
          <p:cNvPr id="9" name="Picture 2" descr="Alphabet Word Images, Cartoon, Dog, Fox">
            <a:extLst>
              <a:ext uri="{FF2B5EF4-FFF2-40B4-BE49-F238E27FC236}">
                <a16:creationId xmlns:a16="http://schemas.microsoft.com/office/drawing/2014/main" id="{6396B3CB-E539-4EA9-B72E-C5CB28F9E7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4668" y="857251"/>
            <a:ext cx="3397426" cy="22256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9">
            <a:extLst>
              <a:ext uri="{FF2B5EF4-FFF2-40B4-BE49-F238E27FC236}">
                <a16:creationId xmlns:a16="http://schemas.microsoft.com/office/drawing/2014/main" id="{01228206-808B-4E6D-BA8E-BA83DF1C788E}"/>
              </a:ext>
            </a:extLst>
          </p:cNvPr>
          <p:cNvPicPr>
            <a:picLocks noGrp="1" noChangeAspect="1"/>
          </p:cNvPicPr>
          <p:nvPr>
            <p:ph sz="quarter" idx="4"/>
          </p:nvPr>
        </p:nvPicPr>
        <p:blipFill rotWithShape="1">
          <a:blip r:embed="rId6">
            <a:extLst>
              <a:ext uri="{28A0092B-C50C-407E-A947-70E740481C1C}">
                <a14:useLocalDpi xmlns:a14="http://schemas.microsoft.com/office/drawing/2010/main" val="0"/>
              </a:ext>
            </a:extLst>
          </a:blip>
          <a:srcRect l="-1597" t="-3334" r="1597" b="8442"/>
          <a:stretch/>
        </p:blipFill>
        <p:spPr>
          <a:xfrm>
            <a:off x="8711290" y="3223661"/>
            <a:ext cx="1938472" cy="2225674"/>
          </a:xfrm>
          <a:prstGeom prst="rect">
            <a:avLst/>
          </a:prstGeom>
        </p:spPr>
      </p:pic>
      <p:sp>
        <p:nvSpPr>
          <p:cNvPr id="15" name="Rectangle 14">
            <a:extLst>
              <a:ext uri="{FF2B5EF4-FFF2-40B4-BE49-F238E27FC236}">
                <a16:creationId xmlns:a16="http://schemas.microsoft.com/office/drawing/2014/main" id="{98887EDC-EC70-45FC-94E5-1665923FBD8C}"/>
              </a:ext>
            </a:extLst>
          </p:cNvPr>
          <p:cNvSpPr/>
          <p:nvPr/>
        </p:nvSpPr>
        <p:spPr>
          <a:xfrm>
            <a:off x="5130670" y="2101350"/>
            <a:ext cx="149290" cy="17531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C511F5A-1DB5-47E8-BA5C-4333C94061C3}"/>
                  </a:ext>
                </a:extLst>
              </p14:cNvPr>
              <p14:cNvContentPartPr/>
              <p14:nvPr/>
            </p14:nvContentPartPr>
            <p14:xfrm>
              <a:off x="5133578" y="2238047"/>
              <a:ext cx="165600" cy="360"/>
            </p14:xfrm>
          </p:contentPart>
        </mc:Choice>
        <mc:Fallback xmlns="">
          <p:pic>
            <p:nvPicPr>
              <p:cNvPr id="6" name="Ink 5">
                <a:extLst>
                  <a:ext uri="{FF2B5EF4-FFF2-40B4-BE49-F238E27FC236}">
                    <a16:creationId xmlns:a16="http://schemas.microsoft.com/office/drawing/2014/main" id="{3C511F5A-1DB5-47E8-BA5C-4333C94061C3}"/>
                  </a:ext>
                </a:extLst>
              </p:cNvPr>
              <p:cNvPicPr/>
              <p:nvPr/>
            </p:nvPicPr>
            <p:blipFill>
              <a:blip r:embed="rId8"/>
              <a:stretch>
                <a:fillRect/>
              </a:stretch>
            </p:blipFill>
            <p:spPr>
              <a:xfrm>
                <a:off x="5097578" y="2166047"/>
                <a:ext cx="237240" cy="144000"/>
              </a:xfrm>
              <a:prstGeom prst="rect">
                <a:avLst/>
              </a:prstGeom>
            </p:spPr>
          </p:pic>
        </mc:Fallback>
      </mc:AlternateContent>
    </p:spTree>
    <p:extLst>
      <p:ext uri="{BB962C8B-B14F-4D97-AF65-F5344CB8AC3E}">
        <p14:creationId xmlns:p14="http://schemas.microsoft.com/office/powerpoint/2010/main" val="24671807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7189FA-90A5-4651-BB57-9B98012A9AC6}"/>
              </a:ext>
            </a:extLst>
          </p:cNvPr>
          <p:cNvSpPr/>
          <p:nvPr/>
        </p:nvSpPr>
        <p:spPr>
          <a:xfrm>
            <a:off x="912100" y="1260863"/>
            <a:ext cx="6403066" cy="2890951"/>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sp>
        <p:nvSpPr>
          <p:cNvPr id="2" name="Title 1">
            <a:extLst>
              <a:ext uri="{FF2B5EF4-FFF2-40B4-BE49-F238E27FC236}">
                <a16:creationId xmlns:a16="http://schemas.microsoft.com/office/drawing/2014/main" id="{D7879B80-1012-4CA0-B6B9-5606139A14D1}"/>
              </a:ext>
            </a:extLst>
          </p:cNvPr>
          <p:cNvSpPr>
            <a:spLocks noGrp="1"/>
          </p:cNvSpPr>
          <p:nvPr>
            <p:ph type="title"/>
          </p:nvPr>
        </p:nvSpPr>
        <p:spPr/>
        <p:txBody>
          <a:bodyPr/>
          <a:lstStyle/>
          <a:p>
            <a:endParaRPr lang="he-IL"/>
          </a:p>
        </p:txBody>
      </p:sp>
      <p:sp>
        <p:nvSpPr>
          <p:cNvPr id="3" name="Text Placeholder 2">
            <a:extLst>
              <a:ext uri="{FF2B5EF4-FFF2-40B4-BE49-F238E27FC236}">
                <a16:creationId xmlns:a16="http://schemas.microsoft.com/office/drawing/2014/main" id="{59370C38-933A-4819-8207-4D05AB39198A}"/>
              </a:ext>
            </a:extLst>
          </p:cNvPr>
          <p:cNvSpPr>
            <a:spLocks noGrp="1"/>
          </p:cNvSpPr>
          <p:nvPr>
            <p:ph type="body" idx="1"/>
          </p:nvPr>
        </p:nvSpPr>
        <p:spPr/>
        <p:txBody>
          <a:bodyPr/>
          <a:lstStyle/>
          <a:p>
            <a:endParaRPr lang="he-IL" dirty="0"/>
          </a:p>
        </p:txBody>
      </p:sp>
      <p:sp>
        <p:nvSpPr>
          <p:cNvPr id="5" name="Text Placeholder 4">
            <a:extLst>
              <a:ext uri="{FF2B5EF4-FFF2-40B4-BE49-F238E27FC236}">
                <a16:creationId xmlns:a16="http://schemas.microsoft.com/office/drawing/2014/main" id="{E3B3EFDD-3E1E-4328-AA39-F536446D138F}"/>
              </a:ext>
            </a:extLst>
          </p:cNvPr>
          <p:cNvSpPr>
            <a:spLocks noGrp="1"/>
          </p:cNvSpPr>
          <p:nvPr>
            <p:ph type="body" sz="quarter" idx="3"/>
          </p:nvPr>
        </p:nvSpPr>
        <p:spPr/>
        <p:txBody>
          <a:bodyPr/>
          <a:lstStyle/>
          <a:p>
            <a:endParaRPr lang="he-IL" dirty="0"/>
          </a:p>
        </p:txBody>
      </p:sp>
      <p:sp>
        <p:nvSpPr>
          <p:cNvPr id="6" name="Content Placeholder 5">
            <a:extLst>
              <a:ext uri="{FF2B5EF4-FFF2-40B4-BE49-F238E27FC236}">
                <a16:creationId xmlns:a16="http://schemas.microsoft.com/office/drawing/2014/main" id="{42C94AE2-2F0E-458E-BA27-A7DC4F7D2B05}"/>
              </a:ext>
            </a:extLst>
          </p:cNvPr>
          <p:cNvSpPr>
            <a:spLocks noGrp="1"/>
          </p:cNvSpPr>
          <p:nvPr>
            <p:ph sz="quarter" idx="4"/>
          </p:nvPr>
        </p:nvSpPr>
        <p:spPr>
          <a:xfrm>
            <a:off x="6061519" y="2706338"/>
            <a:ext cx="5183188" cy="3684588"/>
          </a:xfrm>
        </p:spPr>
        <p:txBody>
          <a:bodyPr/>
          <a:lstStyle/>
          <a:p>
            <a:endParaRPr lang="he-IL" dirty="0"/>
          </a:p>
        </p:txBody>
      </p:sp>
      <p:pic>
        <p:nvPicPr>
          <p:cNvPr id="12" name="Content Placeholder 11" descr="A screenshot of a cell phone&#10;&#10;Description automatically generated">
            <a:extLst>
              <a:ext uri="{FF2B5EF4-FFF2-40B4-BE49-F238E27FC236}">
                <a16:creationId xmlns:a16="http://schemas.microsoft.com/office/drawing/2014/main" id="{A3CA0A11-C74A-46D9-82E6-04847580B3D6}"/>
              </a:ext>
            </a:extLst>
          </p:cNvPr>
          <p:cNvPicPr>
            <a:picLocks noGrp="1" noChangeAspect="1"/>
          </p:cNvPicPr>
          <p:nvPr>
            <p:ph sz="half" idx="2"/>
          </p:nvPr>
        </p:nvPicPr>
        <p:blipFill>
          <a:blip r:embed="rId2"/>
          <a:stretch>
            <a:fillRect/>
          </a:stretch>
        </p:blipFill>
        <p:spPr>
          <a:xfrm>
            <a:off x="912100" y="1270501"/>
            <a:ext cx="6330754" cy="2890951"/>
          </a:xfr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7D875F9-3D03-4F16-928D-8D26A48B8227}"/>
                  </a:ext>
                </a:extLst>
              </p14:cNvPr>
              <p14:cNvContentPartPr/>
              <p14:nvPr/>
            </p14:nvContentPartPr>
            <p14:xfrm>
              <a:off x="1155938" y="2816207"/>
              <a:ext cx="4757400" cy="21240"/>
            </p14:xfrm>
          </p:contentPart>
        </mc:Choice>
        <mc:Fallback xmlns="">
          <p:pic>
            <p:nvPicPr>
              <p:cNvPr id="4" name="Ink 3">
                <a:extLst>
                  <a:ext uri="{FF2B5EF4-FFF2-40B4-BE49-F238E27FC236}">
                    <a16:creationId xmlns:a16="http://schemas.microsoft.com/office/drawing/2014/main" id="{57D875F9-3D03-4F16-928D-8D26A48B8227}"/>
                  </a:ext>
                </a:extLst>
              </p:cNvPr>
              <p:cNvPicPr/>
              <p:nvPr/>
            </p:nvPicPr>
            <p:blipFill>
              <a:blip r:embed="rId4"/>
              <a:stretch>
                <a:fillRect/>
              </a:stretch>
            </p:blipFill>
            <p:spPr>
              <a:xfrm>
                <a:off x="1083938" y="2672567"/>
                <a:ext cx="4901040" cy="308880"/>
              </a:xfrm>
              <a:prstGeom prst="rect">
                <a:avLst/>
              </a:prstGeom>
            </p:spPr>
          </p:pic>
        </mc:Fallback>
      </mc:AlternateContent>
      <p:pic>
        <p:nvPicPr>
          <p:cNvPr id="9" name="Picture 4" descr="Lion, Males, 3D, Model, Figure">
            <a:extLst>
              <a:ext uri="{FF2B5EF4-FFF2-40B4-BE49-F238E27FC236}">
                <a16:creationId xmlns:a16="http://schemas.microsoft.com/office/drawing/2014/main" id="{79275A90-E248-4277-8087-4009AD265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262" y="1390551"/>
            <a:ext cx="3684638" cy="20741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5">
            <a:extLst>
              <a:ext uri="{FF2B5EF4-FFF2-40B4-BE49-F238E27FC236}">
                <a16:creationId xmlns:a16="http://schemas.microsoft.com/office/drawing/2014/main" id="{B62749F9-DF71-4495-ADDB-CCD285B74041}"/>
              </a:ext>
            </a:extLst>
          </p:cNvPr>
          <p:cNvPicPr>
            <a:picLocks noChangeAspect="1"/>
          </p:cNvPicPr>
          <p:nvPr/>
        </p:nvPicPr>
        <p:blipFill>
          <a:blip r:embed="rId6"/>
          <a:srcRect t="7849" b="7849"/>
          <a:stretch>
            <a:fillRect/>
          </a:stretch>
        </p:blipFill>
        <p:spPr>
          <a:xfrm>
            <a:off x="8653113" y="3472363"/>
            <a:ext cx="2626787" cy="2074135"/>
          </a:xfrm>
          <a:prstGeom prst="rect">
            <a:avLst/>
          </a:prstGeom>
        </p:spPr>
      </p:pic>
      <p:sp>
        <p:nvSpPr>
          <p:cNvPr id="7" name="Rectangle 6">
            <a:extLst>
              <a:ext uri="{FF2B5EF4-FFF2-40B4-BE49-F238E27FC236}">
                <a16:creationId xmlns:a16="http://schemas.microsoft.com/office/drawing/2014/main" id="{F6499210-22A1-4DA5-8027-91590E0EA23C}"/>
              </a:ext>
            </a:extLst>
          </p:cNvPr>
          <p:cNvSpPr/>
          <p:nvPr/>
        </p:nvSpPr>
        <p:spPr>
          <a:xfrm>
            <a:off x="5130670" y="2101350"/>
            <a:ext cx="149290" cy="17531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6611426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D8EC1D-03C8-4B11-A9B6-75C58A7A6618}"/>
              </a:ext>
            </a:extLst>
          </p:cNvPr>
          <p:cNvSpPr/>
          <p:nvPr/>
        </p:nvSpPr>
        <p:spPr>
          <a:xfrm>
            <a:off x="875944" y="1259318"/>
            <a:ext cx="6403066" cy="2890951"/>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sp>
        <p:nvSpPr>
          <p:cNvPr id="2" name="Title 1">
            <a:extLst>
              <a:ext uri="{FF2B5EF4-FFF2-40B4-BE49-F238E27FC236}">
                <a16:creationId xmlns:a16="http://schemas.microsoft.com/office/drawing/2014/main" id="{D7879B80-1012-4CA0-B6B9-5606139A14D1}"/>
              </a:ext>
            </a:extLst>
          </p:cNvPr>
          <p:cNvSpPr>
            <a:spLocks noGrp="1"/>
          </p:cNvSpPr>
          <p:nvPr>
            <p:ph type="title"/>
          </p:nvPr>
        </p:nvSpPr>
        <p:spPr/>
        <p:txBody>
          <a:bodyPr/>
          <a:lstStyle/>
          <a:p>
            <a:endParaRPr lang="he-IL"/>
          </a:p>
        </p:txBody>
      </p:sp>
      <p:sp>
        <p:nvSpPr>
          <p:cNvPr id="3" name="Text Placeholder 2">
            <a:extLst>
              <a:ext uri="{FF2B5EF4-FFF2-40B4-BE49-F238E27FC236}">
                <a16:creationId xmlns:a16="http://schemas.microsoft.com/office/drawing/2014/main" id="{59370C38-933A-4819-8207-4D05AB39198A}"/>
              </a:ext>
            </a:extLst>
          </p:cNvPr>
          <p:cNvSpPr>
            <a:spLocks noGrp="1"/>
          </p:cNvSpPr>
          <p:nvPr>
            <p:ph type="body" idx="1"/>
          </p:nvPr>
        </p:nvSpPr>
        <p:spPr/>
        <p:txBody>
          <a:bodyPr/>
          <a:lstStyle/>
          <a:p>
            <a:endParaRPr lang="he-IL" dirty="0"/>
          </a:p>
        </p:txBody>
      </p:sp>
      <p:sp>
        <p:nvSpPr>
          <p:cNvPr id="5" name="Text Placeholder 4">
            <a:extLst>
              <a:ext uri="{FF2B5EF4-FFF2-40B4-BE49-F238E27FC236}">
                <a16:creationId xmlns:a16="http://schemas.microsoft.com/office/drawing/2014/main" id="{E3B3EFDD-3E1E-4328-AA39-F536446D138F}"/>
              </a:ext>
            </a:extLst>
          </p:cNvPr>
          <p:cNvSpPr>
            <a:spLocks noGrp="1"/>
          </p:cNvSpPr>
          <p:nvPr>
            <p:ph type="body" sz="quarter" idx="3"/>
          </p:nvPr>
        </p:nvSpPr>
        <p:spPr/>
        <p:txBody>
          <a:bodyPr/>
          <a:lstStyle/>
          <a:p>
            <a:endParaRPr lang="he-IL"/>
          </a:p>
        </p:txBody>
      </p:sp>
      <p:sp>
        <p:nvSpPr>
          <p:cNvPr id="6" name="Content Placeholder 5">
            <a:extLst>
              <a:ext uri="{FF2B5EF4-FFF2-40B4-BE49-F238E27FC236}">
                <a16:creationId xmlns:a16="http://schemas.microsoft.com/office/drawing/2014/main" id="{42C94AE2-2F0E-458E-BA27-A7DC4F7D2B05}"/>
              </a:ext>
            </a:extLst>
          </p:cNvPr>
          <p:cNvSpPr>
            <a:spLocks noGrp="1"/>
          </p:cNvSpPr>
          <p:nvPr>
            <p:ph sz="quarter" idx="4"/>
          </p:nvPr>
        </p:nvSpPr>
        <p:spPr/>
        <p:txBody>
          <a:bodyPr/>
          <a:lstStyle/>
          <a:p>
            <a:endParaRPr lang="he-IL" dirty="0"/>
          </a:p>
        </p:txBody>
      </p:sp>
      <p:pic>
        <p:nvPicPr>
          <p:cNvPr id="12" name="Content Placeholder 11" descr="A screenshot of a cell phone&#10;&#10;Description automatically generated">
            <a:extLst>
              <a:ext uri="{FF2B5EF4-FFF2-40B4-BE49-F238E27FC236}">
                <a16:creationId xmlns:a16="http://schemas.microsoft.com/office/drawing/2014/main" id="{A3CA0A11-C74A-46D9-82E6-04847580B3D6}"/>
              </a:ext>
            </a:extLst>
          </p:cNvPr>
          <p:cNvPicPr>
            <a:picLocks noGrp="1" noChangeAspect="1"/>
          </p:cNvPicPr>
          <p:nvPr>
            <p:ph sz="half" idx="2"/>
          </p:nvPr>
        </p:nvPicPr>
        <p:blipFill>
          <a:blip r:embed="rId2"/>
          <a:stretch>
            <a:fillRect/>
          </a:stretch>
        </p:blipFill>
        <p:spPr>
          <a:xfrm>
            <a:off x="912100" y="1270501"/>
            <a:ext cx="6330754" cy="2890951"/>
          </a:xfr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6AE7954-F75A-466D-9559-D827F79E6ABA}"/>
                  </a:ext>
                </a:extLst>
              </p14:cNvPr>
              <p14:cNvContentPartPr/>
              <p14:nvPr/>
            </p14:nvContentPartPr>
            <p14:xfrm>
              <a:off x="1119218" y="3432887"/>
              <a:ext cx="5857560" cy="78120"/>
            </p14:xfrm>
          </p:contentPart>
        </mc:Choice>
        <mc:Fallback xmlns="">
          <p:pic>
            <p:nvPicPr>
              <p:cNvPr id="8" name="Ink 7">
                <a:extLst>
                  <a:ext uri="{FF2B5EF4-FFF2-40B4-BE49-F238E27FC236}">
                    <a16:creationId xmlns:a16="http://schemas.microsoft.com/office/drawing/2014/main" id="{F6AE7954-F75A-466D-9559-D827F79E6ABA}"/>
                  </a:ext>
                </a:extLst>
              </p:cNvPr>
              <p:cNvPicPr/>
              <p:nvPr/>
            </p:nvPicPr>
            <p:blipFill>
              <a:blip r:embed="rId4"/>
              <a:stretch>
                <a:fillRect/>
              </a:stretch>
            </p:blipFill>
            <p:spPr>
              <a:xfrm>
                <a:off x="1047578" y="3288887"/>
                <a:ext cx="6001200" cy="365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9323F523-303E-4FDC-9ABB-F741492BE9CC}"/>
                  </a:ext>
                </a:extLst>
              </p14:cNvPr>
              <p14:cNvContentPartPr/>
              <p14:nvPr/>
            </p14:nvContentPartPr>
            <p14:xfrm>
              <a:off x="1006538" y="3991607"/>
              <a:ext cx="4888080" cy="20880"/>
            </p14:xfrm>
          </p:contentPart>
        </mc:Choice>
        <mc:Fallback xmlns="">
          <p:pic>
            <p:nvPicPr>
              <p:cNvPr id="10" name="Ink 9">
                <a:extLst>
                  <a:ext uri="{FF2B5EF4-FFF2-40B4-BE49-F238E27FC236}">
                    <a16:creationId xmlns:a16="http://schemas.microsoft.com/office/drawing/2014/main" id="{9323F523-303E-4FDC-9ABB-F741492BE9CC}"/>
                  </a:ext>
                </a:extLst>
              </p:cNvPr>
              <p:cNvPicPr/>
              <p:nvPr/>
            </p:nvPicPr>
            <p:blipFill>
              <a:blip r:embed="rId6"/>
              <a:stretch>
                <a:fillRect/>
              </a:stretch>
            </p:blipFill>
            <p:spPr>
              <a:xfrm>
                <a:off x="934538" y="3847967"/>
                <a:ext cx="5031720" cy="308520"/>
              </a:xfrm>
              <a:prstGeom prst="rect">
                <a:avLst/>
              </a:prstGeom>
            </p:spPr>
          </p:pic>
        </mc:Fallback>
      </mc:AlternateContent>
      <p:sp>
        <p:nvSpPr>
          <p:cNvPr id="15" name="Rectangle 14">
            <a:extLst>
              <a:ext uri="{FF2B5EF4-FFF2-40B4-BE49-F238E27FC236}">
                <a16:creationId xmlns:a16="http://schemas.microsoft.com/office/drawing/2014/main" id="{62721DF7-A7DC-4486-A57A-AE3A9A232E65}"/>
              </a:ext>
            </a:extLst>
          </p:cNvPr>
          <p:cNvSpPr/>
          <p:nvPr/>
        </p:nvSpPr>
        <p:spPr>
          <a:xfrm>
            <a:off x="5130670" y="2101350"/>
            <a:ext cx="149290" cy="17531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6520391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7BAB43-E097-4FBA-9BC9-29050650EF2A}"/>
              </a:ext>
            </a:extLst>
          </p:cNvPr>
          <p:cNvSpPr/>
          <p:nvPr/>
        </p:nvSpPr>
        <p:spPr>
          <a:xfrm>
            <a:off x="974258" y="2093119"/>
            <a:ext cx="6353371" cy="2733826"/>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sp>
        <p:nvSpPr>
          <p:cNvPr id="2" name="Title 1">
            <a:extLst>
              <a:ext uri="{FF2B5EF4-FFF2-40B4-BE49-F238E27FC236}">
                <a16:creationId xmlns:a16="http://schemas.microsoft.com/office/drawing/2014/main" id="{D7879B80-1012-4CA0-B6B9-5606139A14D1}"/>
              </a:ext>
            </a:extLst>
          </p:cNvPr>
          <p:cNvSpPr>
            <a:spLocks noGrp="1"/>
          </p:cNvSpPr>
          <p:nvPr>
            <p:ph type="title"/>
          </p:nvPr>
        </p:nvSpPr>
        <p:spPr/>
        <p:txBody>
          <a:bodyPr/>
          <a:lstStyle/>
          <a:p>
            <a:endParaRPr lang="he-IL"/>
          </a:p>
        </p:txBody>
      </p:sp>
      <p:sp>
        <p:nvSpPr>
          <p:cNvPr id="3" name="Text Placeholder 2">
            <a:extLst>
              <a:ext uri="{FF2B5EF4-FFF2-40B4-BE49-F238E27FC236}">
                <a16:creationId xmlns:a16="http://schemas.microsoft.com/office/drawing/2014/main" id="{59370C38-933A-4819-8207-4D05AB39198A}"/>
              </a:ext>
            </a:extLst>
          </p:cNvPr>
          <p:cNvSpPr>
            <a:spLocks noGrp="1"/>
          </p:cNvSpPr>
          <p:nvPr>
            <p:ph type="body" idx="1"/>
          </p:nvPr>
        </p:nvSpPr>
        <p:spPr/>
        <p:txBody>
          <a:bodyPr/>
          <a:lstStyle/>
          <a:p>
            <a:endParaRPr lang="he-IL" dirty="0"/>
          </a:p>
        </p:txBody>
      </p:sp>
      <p:sp>
        <p:nvSpPr>
          <p:cNvPr id="5" name="Text Placeholder 4">
            <a:extLst>
              <a:ext uri="{FF2B5EF4-FFF2-40B4-BE49-F238E27FC236}">
                <a16:creationId xmlns:a16="http://schemas.microsoft.com/office/drawing/2014/main" id="{E3B3EFDD-3E1E-4328-AA39-F536446D138F}"/>
              </a:ext>
            </a:extLst>
          </p:cNvPr>
          <p:cNvSpPr>
            <a:spLocks noGrp="1"/>
          </p:cNvSpPr>
          <p:nvPr>
            <p:ph type="body" sz="quarter" idx="3"/>
          </p:nvPr>
        </p:nvSpPr>
        <p:spPr/>
        <p:txBody>
          <a:bodyPr/>
          <a:lstStyle/>
          <a:p>
            <a:endParaRPr lang="he-IL"/>
          </a:p>
        </p:txBody>
      </p:sp>
      <p:pic>
        <p:nvPicPr>
          <p:cNvPr id="9" name="Content Placeholder 8" descr="A screenshot of a cell phone&#10;&#10;Description automatically generated">
            <a:extLst>
              <a:ext uri="{FF2B5EF4-FFF2-40B4-BE49-F238E27FC236}">
                <a16:creationId xmlns:a16="http://schemas.microsoft.com/office/drawing/2014/main" id="{C6A1AA10-FBCA-4FE7-BB59-E54DB694F0DF}"/>
              </a:ext>
            </a:extLst>
          </p:cNvPr>
          <p:cNvPicPr>
            <a:picLocks noGrp="1" noChangeAspect="1"/>
          </p:cNvPicPr>
          <p:nvPr>
            <p:ph sz="quarter" idx="4"/>
          </p:nvPr>
        </p:nvPicPr>
        <p:blipFill>
          <a:blip r:embed="rId3"/>
          <a:stretch>
            <a:fillRect/>
          </a:stretch>
        </p:blipFill>
        <p:spPr>
          <a:xfrm>
            <a:off x="1108728" y="2093120"/>
            <a:ext cx="6218901" cy="2632410"/>
          </a:xfr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BDBDB2E-74B4-4E4F-80BA-7C672089BFE3}"/>
                  </a:ext>
                </a:extLst>
              </p14:cNvPr>
              <p14:cNvContentPartPr/>
              <p14:nvPr/>
            </p14:nvContentPartPr>
            <p14:xfrm>
              <a:off x="1306043" y="2922861"/>
              <a:ext cx="5689800" cy="56019"/>
            </p14:xfrm>
          </p:contentPart>
        </mc:Choice>
        <mc:Fallback xmlns="">
          <p:pic>
            <p:nvPicPr>
              <p:cNvPr id="4" name="Ink 3">
                <a:extLst>
                  <a:ext uri="{FF2B5EF4-FFF2-40B4-BE49-F238E27FC236}">
                    <a16:creationId xmlns:a16="http://schemas.microsoft.com/office/drawing/2014/main" id="{3BDBDB2E-74B4-4E4F-80BA-7C672089BFE3}"/>
                  </a:ext>
                </a:extLst>
              </p:cNvPr>
              <p:cNvPicPr/>
              <p:nvPr/>
            </p:nvPicPr>
            <p:blipFill>
              <a:blip r:embed="rId5"/>
              <a:stretch>
                <a:fillRect/>
              </a:stretch>
            </p:blipFill>
            <p:spPr>
              <a:xfrm>
                <a:off x="1234043" y="2779223"/>
                <a:ext cx="5833440" cy="3429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FFB4B6A2-2A5F-4855-856D-16F06607F1D3}"/>
                  </a:ext>
                </a:extLst>
              </p14:cNvPr>
              <p14:cNvContentPartPr/>
              <p14:nvPr/>
            </p14:nvContentPartPr>
            <p14:xfrm>
              <a:off x="1092457" y="3452686"/>
              <a:ext cx="3189240" cy="19800"/>
            </p14:xfrm>
          </p:contentPart>
        </mc:Choice>
        <mc:Fallback xmlns="">
          <p:pic>
            <p:nvPicPr>
              <p:cNvPr id="11" name="Ink 10">
                <a:extLst>
                  <a:ext uri="{FF2B5EF4-FFF2-40B4-BE49-F238E27FC236}">
                    <a16:creationId xmlns:a16="http://schemas.microsoft.com/office/drawing/2014/main" id="{FFB4B6A2-2A5F-4855-856D-16F06607F1D3}"/>
                  </a:ext>
                </a:extLst>
              </p:cNvPr>
              <p:cNvPicPr/>
              <p:nvPr/>
            </p:nvPicPr>
            <p:blipFill>
              <a:blip r:embed="rId7"/>
              <a:stretch>
                <a:fillRect/>
              </a:stretch>
            </p:blipFill>
            <p:spPr>
              <a:xfrm>
                <a:off x="1020457" y="3308686"/>
                <a:ext cx="3332880" cy="307440"/>
              </a:xfrm>
              <a:prstGeom prst="rect">
                <a:avLst/>
              </a:prstGeom>
            </p:spPr>
          </p:pic>
        </mc:Fallback>
      </mc:AlternateContent>
    </p:spTree>
    <p:extLst>
      <p:ext uri="{BB962C8B-B14F-4D97-AF65-F5344CB8AC3E}">
        <p14:creationId xmlns:p14="http://schemas.microsoft.com/office/powerpoint/2010/main" val="31842605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892D6E-7C8C-4558-8FD9-6EED92AA22C5}"/>
              </a:ext>
            </a:extLst>
          </p:cNvPr>
          <p:cNvSpPr/>
          <p:nvPr/>
        </p:nvSpPr>
        <p:spPr>
          <a:xfrm>
            <a:off x="165685" y="2154436"/>
            <a:ext cx="6353371" cy="2554822"/>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sp>
        <p:nvSpPr>
          <p:cNvPr id="2" name="Title 1">
            <a:extLst>
              <a:ext uri="{FF2B5EF4-FFF2-40B4-BE49-F238E27FC236}">
                <a16:creationId xmlns:a16="http://schemas.microsoft.com/office/drawing/2014/main" id="{D7879B80-1012-4CA0-B6B9-5606139A14D1}"/>
              </a:ext>
            </a:extLst>
          </p:cNvPr>
          <p:cNvSpPr>
            <a:spLocks noGrp="1"/>
          </p:cNvSpPr>
          <p:nvPr>
            <p:ph type="title"/>
          </p:nvPr>
        </p:nvSpPr>
        <p:spPr/>
        <p:txBody>
          <a:bodyPr/>
          <a:lstStyle/>
          <a:p>
            <a:endParaRPr lang="he-IL"/>
          </a:p>
        </p:txBody>
      </p:sp>
      <p:sp>
        <p:nvSpPr>
          <p:cNvPr id="3" name="Text Placeholder 2">
            <a:extLst>
              <a:ext uri="{FF2B5EF4-FFF2-40B4-BE49-F238E27FC236}">
                <a16:creationId xmlns:a16="http://schemas.microsoft.com/office/drawing/2014/main" id="{59370C38-933A-4819-8207-4D05AB39198A}"/>
              </a:ext>
            </a:extLst>
          </p:cNvPr>
          <p:cNvSpPr>
            <a:spLocks noGrp="1"/>
          </p:cNvSpPr>
          <p:nvPr>
            <p:ph type="body" idx="1"/>
          </p:nvPr>
        </p:nvSpPr>
        <p:spPr/>
        <p:txBody>
          <a:bodyPr/>
          <a:lstStyle/>
          <a:p>
            <a:endParaRPr lang="he-IL" dirty="0"/>
          </a:p>
        </p:txBody>
      </p:sp>
      <p:sp>
        <p:nvSpPr>
          <p:cNvPr id="5" name="Text Placeholder 4">
            <a:extLst>
              <a:ext uri="{FF2B5EF4-FFF2-40B4-BE49-F238E27FC236}">
                <a16:creationId xmlns:a16="http://schemas.microsoft.com/office/drawing/2014/main" id="{E3B3EFDD-3E1E-4328-AA39-F536446D138F}"/>
              </a:ext>
            </a:extLst>
          </p:cNvPr>
          <p:cNvSpPr>
            <a:spLocks noGrp="1"/>
          </p:cNvSpPr>
          <p:nvPr>
            <p:ph type="body" sz="quarter" idx="3"/>
          </p:nvPr>
        </p:nvSpPr>
        <p:spPr/>
        <p:txBody>
          <a:bodyPr/>
          <a:lstStyle/>
          <a:p>
            <a:endParaRPr lang="he-IL"/>
          </a:p>
        </p:txBody>
      </p:sp>
      <p:pic>
        <p:nvPicPr>
          <p:cNvPr id="9" name="Content Placeholder 8" descr="A screenshot of a cell phone&#10;&#10;Description automatically generated">
            <a:extLst>
              <a:ext uri="{FF2B5EF4-FFF2-40B4-BE49-F238E27FC236}">
                <a16:creationId xmlns:a16="http://schemas.microsoft.com/office/drawing/2014/main" id="{C6A1AA10-FBCA-4FE7-BB59-E54DB694F0DF}"/>
              </a:ext>
            </a:extLst>
          </p:cNvPr>
          <p:cNvPicPr>
            <a:picLocks noGrp="1" noChangeAspect="1"/>
          </p:cNvPicPr>
          <p:nvPr>
            <p:ph sz="quarter" idx="4"/>
          </p:nvPr>
        </p:nvPicPr>
        <p:blipFill>
          <a:blip r:embed="rId2"/>
          <a:stretch>
            <a:fillRect/>
          </a:stretch>
        </p:blipFill>
        <p:spPr>
          <a:xfrm>
            <a:off x="215380" y="2154436"/>
            <a:ext cx="6353371" cy="2545685"/>
          </a:xfr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7B33BC11-8AD7-4A83-91F5-5BD6541BB90B}"/>
                  </a:ext>
                </a:extLst>
              </p14:cNvPr>
              <p14:cNvContentPartPr/>
              <p14:nvPr/>
            </p14:nvContentPartPr>
            <p14:xfrm>
              <a:off x="3582338" y="3487967"/>
              <a:ext cx="2890800" cy="20520"/>
            </p14:xfrm>
          </p:contentPart>
        </mc:Choice>
        <mc:Fallback xmlns="">
          <p:pic>
            <p:nvPicPr>
              <p:cNvPr id="4" name="Ink 3">
                <a:extLst>
                  <a:ext uri="{FF2B5EF4-FFF2-40B4-BE49-F238E27FC236}">
                    <a16:creationId xmlns:a16="http://schemas.microsoft.com/office/drawing/2014/main" id="{7B33BC11-8AD7-4A83-91F5-5BD6541BB90B}"/>
                  </a:ext>
                </a:extLst>
              </p:cNvPr>
              <p:cNvPicPr/>
              <p:nvPr/>
            </p:nvPicPr>
            <p:blipFill>
              <a:blip r:embed="rId4"/>
              <a:stretch>
                <a:fillRect/>
              </a:stretch>
            </p:blipFill>
            <p:spPr>
              <a:xfrm>
                <a:off x="3510338" y="3344327"/>
                <a:ext cx="3034440" cy="308160"/>
              </a:xfrm>
              <a:prstGeom prst="rect">
                <a:avLst/>
              </a:prstGeom>
            </p:spPr>
          </p:pic>
        </mc:Fallback>
      </mc:AlternateContent>
      <p:pic>
        <p:nvPicPr>
          <p:cNvPr id="10" name="Picture 2" descr="Samuel, Smiley, Smiliy, Thumbs Down">
            <a:extLst>
              <a:ext uri="{FF2B5EF4-FFF2-40B4-BE49-F238E27FC236}">
                <a16:creationId xmlns:a16="http://schemas.microsoft.com/office/drawing/2014/main" id="{1FF7190A-75EF-4BFB-A66F-478A4596BAD4}"/>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909428" y="2733676"/>
            <a:ext cx="406717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8887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631FE9B-C0F0-40B0-BBDF-78F0A256BEA6}"/>
              </a:ext>
            </a:extLst>
          </p:cNvPr>
          <p:cNvSpPr/>
          <p:nvPr/>
        </p:nvSpPr>
        <p:spPr>
          <a:xfrm>
            <a:off x="260258" y="2114036"/>
            <a:ext cx="6308493" cy="2583346"/>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sp>
        <p:nvSpPr>
          <p:cNvPr id="2" name="Title 1">
            <a:extLst>
              <a:ext uri="{FF2B5EF4-FFF2-40B4-BE49-F238E27FC236}">
                <a16:creationId xmlns:a16="http://schemas.microsoft.com/office/drawing/2014/main" id="{D7879B80-1012-4CA0-B6B9-5606139A14D1}"/>
              </a:ext>
            </a:extLst>
          </p:cNvPr>
          <p:cNvSpPr>
            <a:spLocks noGrp="1"/>
          </p:cNvSpPr>
          <p:nvPr>
            <p:ph type="title"/>
          </p:nvPr>
        </p:nvSpPr>
        <p:spPr/>
        <p:txBody>
          <a:bodyPr/>
          <a:lstStyle/>
          <a:p>
            <a:endParaRPr lang="he-IL"/>
          </a:p>
        </p:txBody>
      </p:sp>
      <p:sp>
        <p:nvSpPr>
          <p:cNvPr id="3" name="Text Placeholder 2">
            <a:extLst>
              <a:ext uri="{FF2B5EF4-FFF2-40B4-BE49-F238E27FC236}">
                <a16:creationId xmlns:a16="http://schemas.microsoft.com/office/drawing/2014/main" id="{59370C38-933A-4819-8207-4D05AB39198A}"/>
              </a:ext>
            </a:extLst>
          </p:cNvPr>
          <p:cNvSpPr>
            <a:spLocks noGrp="1"/>
          </p:cNvSpPr>
          <p:nvPr>
            <p:ph type="body" idx="1"/>
          </p:nvPr>
        </p:nvSpPr>
        <p:spPr/>
        <p:txBody>
          <a:bodyPr/>
          <a:lstStyle/>
          <a:p>
            <a:endParaRPr lang="he-IL" dirty="0"/>
          </a:p>
        </p:txBody>
      </p:sp>
      <p:sp>
        <p:nvSpPr>
          <p:cNvPr id="5" name="Text Placeholder 4">
            <a:extLst>
              <a:ext uri="{FF2B5EF4-FFF2-40B4-BE49-F238E27FC236}">
                <a16:creationId xmlns:a16="http://schemas.microsoft.com/office/drawing/2014/main" id="{E3B3EFDD-3E1E-4328-AA39-F536446D138F}"/>
              </a:ext>
            </a:extLst>
          </p:cNvPr>
          <p:cNvSpPr>
            <a:spLocks noGrp="1"/>
          </p:cNvSpPr>
          <p:nvPr>
            <p:ph type="body" sz="quarter" idx="3"/>
          </p:nvPr>
        </p:nvSpPr>
        <p:spPr/>
        <p:txBody>
          <a:bodyPr/>
          <a:lstStyle/>
          <a:p>
            <a:endParaRPr lang="he-IL"/>
          </a:p>
        </p:txBody>
      </p:sp>
      <p:pic>
        <p:nvPicPr>
          <p:cNvPr id="9" name="Content Placeholder 8" descr="A screenshot of a cell phone&#10;&#10;Description automatically generated">
            <a:extLst>
              <a:ext uri="{FF2B5EF4-FFF2-40B4-BE49-F238E27FC236}">
                <a16:creationId xmlns:a16="http://schemas.microsoft.com/office/drawing/2014/main" id="{C6A1AA10-FBCA-4FE7-BB59-E54DB694F0DF}"/>
              </a:ext>
            </a:extLst>
          </p:cNvPr>
          <p:cNvPicPr>
            <a:picLocks noGrp="1" noChangeAspect="1"/>
          </p:cNvPicPr>
          <p:nvPr>
            <p:ph sz="quarter" idx="4"/>
          </p:nvPr>
        </p:nvPicPr>
        <p:blipFill>
          <a:blip r:embed="rId2"/>
          <a:stretch>
            <a:fillRect/>
          </a:stretch>
        </p:blipFill>
        <p:spPr>
          <a:xfrm>
            <a:off x="215380" y="2154436"/>
            <a:ext cx="6353371" cy="2545685"/>
          </a:xfr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820DDD2-5388-45A4-BBD2-C70465573DB3}"/>
                  </a:ext>
                </a:extLst>
              </p14:cNvPr>
              <p14:cNvContentPartPr/>
              <p14:nvPr/>
            </p14:nvContentPartPr>
            <p14:xfrm>
              <a:off x="260258" y="3916367"/>
              <a:ext cx="5709240" cy="113760"/>
            </p14:xfrm>
          </p:contentPart>
        </mc:Choice>
        <mc:Fallback xmlns="">
          <p:pic>
            <p:nvPicPr>
              <p:cNvPr id="4" name="Ink 3">
                <a:extLst>
                  <a:ext uri="{FF2B5EF4-FFF2-40B4-BE49-F238E27FC236}">
                    <a16:creationId xmlns:a16="http://schemas.microsoft.com/office/drawing/2014/main" id="{3820DDD2-5388-45A4-BBD2-C70465573DB3}"/>
                  </a:ext>
                </a:extLst>
              </p:cNvPr>
              <p:cNvPicPr/>
              <p:nvPr/>
            </p:nvPicPr>
            <p:blipFill>
              <a:blip r:embed="rId4"/>
              <a:stretch>
                <a:fillRect/>
              </a:stretch>
            </p:blipFill>
            <p:spPr>
              <a:xfrm>
                <a:off x="188258" y="3772727"/>
                <a:ext cx="5852880" cy="401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FFE0A89-2349-4B32-8989-16112140BE5E}"/>
                  </a:ext>
                </a:extLst>
              </p14:cNvPr>
              <p14:cNvContentPartPr/>
              <p14:nvPr/>
            </p14:nvContentPartPr>
            <p14:xfrm>
              <a:off x="316418" y="4420007"/>
              <a:ext cx="5259600" cy="166680"/>
            </p14:xfrm>
          </p:contentPart>
        </mc:Choice>
        <mc:Fallback xmlns="">
          <p:pic>
            <p:nvPicPr>
              <p:cNvPr id="7" name="Ink 6">
                <a:extLst>
                  <a:ext uri="{FF2B5EF4-FFF2-40B4-BE49-F238E27FC236}">
                    <a16:creationId xmlns:a16="http://schemas.microsoft.com/office/drawing/2014/main" id="{9FFE0A89-2349-4B32-8989-16112140BE5E}"/>
                  </a:ext>
                </a:extLst>
              </p:cNvPr>
              <p:cNvPicPr/>
              <p:nvPr/>
            </p:nvPicPr>
            <p:blipFill>
              <a:blip r:embed="rId6"/>
              <a:stretch>
                <a:fillRect/>
              </a:stretch>
            </p:blipFill>
            <p:spPr>
              <a:xfrm>
                <a:off x="244778" y="4276007"/>
                <a:ext cx="5403240" cy="454320"/>
              </a:xfrm>
              <a:prstGeom prst="rect">
                <a:avLst/>
              </a:prstGeom>
            </p:spPr>
          </p:pic>
        </mc:Fallback>
      </mc:AlternateContent>
      <p:pic>
        <p:nvPicPr>
          <p:cNvPr id="10" name="Picture Placeholder 5" descr="A picture containing photo, group, wooden, old&#10;&#10;Description automatically generated">
            <a:extLst>
              <a:ext uri="{FF2B5EF4-FFF2-40B4-BE49-F238E27FC236}">
                <a16:creationId xmlns:a16="http://schemas.microsoft.com/office/drawing/2014/main" id="{BEA488FA-F605-48CC-A88C-E5F6179C1BB4}"/>
              </a:ext>
            </a:extLst>
          </p:cNvPr>
          <p:cNvPicPr>
            <a:picLocks noGrp="1" noChangeAspect="1"/>
          </p:cNvPicPr>
          <p:nvPr>
            <p:ph sz="half" idx="2"/>
          </p:nvPr>
        </p:nvPicPr>
        <p:blipFill>
          <a:blip r:embed="rId7"/>
          <a:srcRect t="2208" b="2208"/>
          <a:stretch>
            <a:fillRect/>
          </a:stretch>
        </p:blipFill>
        <p:spPr>
          <a:xfrm>
            <a:off x="6797880" y="2114036"/>
            <a:ext cx="2570056" cy="2029334"/>
          </a:xfrm>
          <a:prstGeom prst="rect">
            <a:avLst/>
          </a:prstGeom>
        </p:spPr>
      </p:pic>
      <p:pic>
        <p:nvPicPr>
          <p:cNvPr id="11" name="Picture 2" descr="Jail, Jail Bar, Prison, Jail, Jail, Jail">
            <a:extLst>
              <a:ext uri="{FF2B5EF4-FFF2-40B4-BE49-F238E27FC236}">
                <a16:creationId xmlns:a16="http://schemas.microsoft.com/office/drawing/2014/main" id="{6097B907-B3E5-4D43-A95A-982F48F68E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3471" y="4352926"/>
            <a:ext cx="2965995" cy="183686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0957B85-1AA8-45B1-9860-0123D38FE9FF}"/>
              </a:ext>
            </a:extLst>
          </p:cNvPr>
          <p:cNvSpPr/>
          <p:nvPr/>
        </p:nvSpPr>
        <p:spPr>
          <a:xfrm>
            <a:off x="3750906" y="3877830"/>
            <a:ext cx="167951" cy="95254"/>
          </a:xfrm>
          <a:prstGeom prst="rect">
            <a:avLst/>
          </a:prstGeom>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6473175B-F6A7-4682-A8A2-63F8B7F63623}"/>
                  </a:ext>
                </a:extLst>
              </p14:cNvPr>
              <p14:cNvContentPartPr/>
              <p14:nvPr/>
            </p14:nvContentPartPr>
            <p14:xfrm>
              <a:off x="3768458" y="3899807"/>
              <a:ext cx="88920" cy="360"/>
            </p14:xfrm>
          </p:contentPart>
        </mc:Choice>
        <mc:Fallback xmlns="">
          <p:pic>
            <p:nvPicPr>
              <p:cNvPr id="14" name="Ink 13">
                <a:extLst>
                  <a:ext uri="{FF2B5EF4-FFF2-40B4-BE49-F238E27FC236}">
                    <a16:creationId xmlns:a16="http://schemas.microsoft.com/office/drawing/2014/main" id="{6473175B-F6A7-4682-A8A2-63F8B7F63623}"/>
                  </a:ext>
                </a:extLst>
              </p:cNvPr>
              <p:cNvPicPr/>
              <p:nvPr/>
            </p:nvPicPr>
            <p:blipFill>
              <a:blip r:embed="rId10"/>
              <a:stretch>
                <a:fillRect/>
              </a:stretch>
            </p:blipFill>
            <p:spPr>
              <a:xfrm>
                <a:off x="3732458" y="3827807"/>
                <a:ext cx="1605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1E79904F-F17E-4A7C-B094-033012F7CC77}"/>
                  </a:ext>
                </a:extLst>
              </p14:cNvPr>
              <p14:cNvContentPartPr/>
              <p14:nvPr/>
            </p14:nvContentPartPr>
            <p14:xfrm>
              <a:off x="3881138" y="3899807"/>
              <a:ext cx="50400" cy="360"/>
            </p14:xfrm>
          </p:contentPart>
        </mc:Choice>
        <mc:Fallback xmlns="">
          <p:pic>
            <p:nvPicPr>
              <p:cNvPr id="16" name="Ink 15">
                <a:extLst>
                  <a:ext uri="{FF2B5EF4-FFF2-40B4-BE49-F238E27FC236}">
                    <a16:creationId xmlns:a16="http://schemas.microsoft.com/office/drawing/2014/main" id="{1E79904F-F17E-4A7C-B094-033012F7CC77}"/>
                  </a:ext>
                </a:extLst>
              </p:cNvPr>
              <p:cNvPicPr/>
              <p:nvPr/>
            </p:nvPicPr>
            <p:blipFill>
              <a:blip r:embed="rId12"/>
              <a:stretch>
                <a:fillRect/>
              </a:stretch>
            </p:blipFill>
            <p:spPr>
              <a:xfrm>
                <a:off x="3845498" y="3827807"/>
                <a:ext cx="122040" cy="144000"/>
              </a:xfrm>
              <a:prstGeom prst="rect">
                <a:avLst/>
              </a:prstGeom>
            </p:spPr>
          </p:pic>
        </mc:Fallback>
      </mc:AlternateContent>
    </p:spTree>
    <p:extLst>
      <p:ext uri="{BB962C8B-B14F-4D97-AF65-F5344CB8AC3E}">
        <p14:creationId xmlns:p14="http://schemas.microsoft.com/office/powerpoint/2010/main" val="10130233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1A295D-B918-4D8D-AD80-2D200D54C9CB}"/>
              </a:ext>
            </a:extLst>
          </p:cNvPr>
          <p:cNvSpPr/>
          <p:nvPr/>
        </p:nvSpPr>
        <p:spPr>
          <a:xfrm>
            <a:off x="1772817" y="2264893"/>
            <a:ext cx="7936236" cy="2938283"/>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en-US" sz="3200" dirty="0">
                <a:latin typeface="Comic Sans MS" panose="030F0702030302020204" pitchFamily="66" charset="0"/>
              </a:rPr>
              <a:t>What do you think Rabbi </a:t>
            </a:r>
            <a:r>
              <a:rPr lang="en-US" sz="3200" dirty="0" err="1">
                <a:latin typeface="Comic Sans MS" panose="030F0702030302020204" pitchFamily="66" charset="0"/>
              </a:rPr>
              <a:t>Akiva</a:t>
            </a:r>
            <a:r>
              <a:rPr lang="en-US" sz="3200" dirty="0">
                <a:latin typeface="Comic Sans MS" panose="030F0702030302020204" pitchFamily="66" charset="0"/>
              </a:rPr>
              <a:t> will say when he hears about what happened in the village?</a:t>
            </a:r>
            <a:endParaRPr lang="he-IL" sz="3200" dirty="0">
              <a:latin typeface="Comic Sans MS" panose="030F0702030302020204" pitchFamily="66" charset="0"/>
            </a:endParaRPr>
          </a:p>
        </p:txBody>
      </p:sp>
      <p:sp>
        <p:nvSpPr>
          <p:cNvPr id="2" name="Title 1">
            <a:extLst>
              <a:ext uri="{FF2B5EF4-FFF2-40B4-BE49-F238E27FC236}">
                <a16:creationId xmlns:a16="http://schemas.microsoft.com/office/drawing/2014/main" id="{D7879B80-1012-4CA0-B6B9-5606139A14D1}"/>
              </a:ext>
            </a:extLst>
          </p:cNvPr>
          <p:cNvSpPr>
            <a:spLocks noGrp="1"/>
          </p:cNvSpPr>
          <p:nvPr>
            <p:ph type="title"/>
          </p:nvPr>
        </p:nvSpPr>
        <p:spPr/>
        <p:txBody>
          <a:bodyPr/>
          <a:lstStyle/>
          <a:p>
            <a:pPr algn="ctr" rtl="0"/>
            <a:r>
              <a:rPr lang="en-US" dirty="0">
                <a:latin typeface="Comic Sans MS" panose="030F0702030302020204" pitchFamily="66" charset="0"/>
              </a:rPr>
              <a:t>What do you think?</a:t>
            </a:r>
            <a:endParaRPr lang="he-IL" dirty="0"/>
          </a:p>
        </p:txBody>
      </p:sp>
      <mc:AlternateContent xmlns:mc="http://schemas.openxmlformats.org/markup-compatibility/2006" xmlns:p14="http://schemas.microsoft.com/office/powerpoint/2010/main">
        <mc:Choice Requires="p14">
          <p:contentPart p14:bwMode="auto" r:id="rId2">
            <p14:nvContentPartPr>
              <p14:cNvPr id="17" name="Ink 16">
                <a:extLst>
                  <a:ext uri="{FF2B5EF4-FFF2-40B4-BE49-F238E27FC236}">
                    <a16:creationId xmlns:a16="http://schemas.microsoft.com/office/drawing/2014/main" id="{703E4EA1-4519-4827-8006-8A51C1F5639A}"/>
                  </a:ext>
                </a:extLst>
              </p14:cNvPr>
              <p14:cNvContentPartPr/>
              <p14:nvPr/>
            </p14:nvContentPartPr>
            <p14:xfrm>
              <a:off x="2146041" y="3201864"/>
              <a:ext cx="7259216" cy="84838"/>
            </p14:xfrm>
          </p:contentPart>
        </mc:Choice>
        <mc:Fallback xmlns="">
          <p:pic>
            <p:nvPicPr>
              <p:cNvPr id="17" name="Ink 16">
                <a:extLst>
                  <a:ext uri="{FF2B5EF4-FFF2-40B4-BE49-F238E27FC236}">
                    <a16:creationId xmlns:a16="http://schemas.microsoft.com/office/drawing/2014/main" id="{703E4EA1-4519-4827-8006-8A51C1F5639A}"/>
                  </a:ext>
                </a:extLst>
              </p:cNvPr>
              <p:cNvPicPr/>
              <p:nvPr/>
            </p:nvPicPr>
            <p:blipFill>
              <a:blip r:embed="rId3"/>
              <a:stretch>
                <a:fillRect/>
              </a:stretch>
            </p:blipFill>
            <p:spPr>
              <a:xfrm>
                <a:off x="2056399" y="3022122"/>
                <a:ext cx="7438860" cy="443962"/>
              </a:xfrm>
              <a:prstGeom prst="rect">
                <a:avLst/>
              </a:prstGeom>
            </p:spPr>
          </p:pic>
        </mc:Fallback>
      </mc:AlternateContent>
    </p:spTree>
    <p:extLst>
      <p:ext uri="{BB962C8B-B14F-4D97-AF65-F5344CB8AC3E}">
        <p14:creationId xmlns:p14="http://schemas.microsoft.com/office/powerpoint/2010/main" val="9514939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1A295D-B918-4D8D-AD80-2D200D54C9CB}"/>
              </a:ext>
            </a:extLst>
          </p:cNvPr>
          <p:cNvSpPr/>
          <p:nvPr/>
        </p:nvSpPr>
        <p:spPr>
          <a:xfrm>
            <a:off x="2034073" y="2264893"/>
            <a:ext cx="7674979" cy="2938283"/>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en-US" sz="3200" dirty="0">
                <a:latin typeface="Comic Sans MS" panose="030F0702030302020204" pitchFamily="66" charset="0"/>
              </a:rPr>
              <a:t>What do you think Rabbi </a:t>
            </a:r>
            <a:r>
              <a:rPr lang="en-US" sz="3200" dirty="0" err="1">
                <a:latin typeface="Comic Sans MS" panose="030F0702030302020204" pitchFamily="66" charset="0"/>
              </a:rPr>
              <a:t>Akiva</a:t>
            </a:r>
            <a:r>
              <a:rPr lang="en-US" sz="3200" dirty="0">
                <a:latin typeface="Comic Sans MS" panose="030F0702030302020204" pitchFamily="66" charset="0"/>
              </a:rPr>
              <a:t> will say when he hears about what happened in the village?</a:t>
            </a:r>
            <a:endParaRPr lang="he-IL" sz="3200" dirty="0">
              <a:latin typeface="Comic Sans MS" panose="030F0702030302020204" pitchFamily="66" charset="0"/>
            </a:endParaRPr>
          </a:p>
        </p:txBody>
      </p:sp>
      <p:sp>
        <p:nvSpPr>
          <p:cNvPr id="2" name="Title 1">
            <a:extLst>
              <a:ext uri="{FF2B5EF4-FFF2-40B4-BE49-F238E27FC236}">
                <a16:creationId xmlns:a16="http://schemas.microsoft.com/office/drawing/2014/main" id="{D7879B80-1012-4CA0-B6B9-5606139A14D1}"/>
              </a:ext>
            </a:extLst>
          </p:cNvPr>
          <p:cNvSpPr>
            <a:spLocks noGrp="1"/>
          </p:cNvSpPr>
          <p:nvPr>
            <p:ph type="title"/>
          </p:nvPr>
        </p:nvSpPr>
        <p:spPr/>
        <p:txBody>
          <a:bodyPr/>
          <a:lstStyle/>
          <a:p>
            <a:pPr algn="ctr" rtl="0"/>
            <a:r>
              <a:rPr lang="en-US" dirty="0">
                <a:latin typeface="Comic Sans MS" panose="030F0702030302020204" pitchFamily="66" charset="0"/>
              </a:rPr>
              <a:t>What do you think?</a:t>
            </a:r>
            <a:endParaRPr lang="he-IL" dirty="0"/>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A7CE6EC5-F2B2-4B32-90B1-FF8737E47371}"/>
                  </a:ext>
                </a:extLst>
              </p14:cNvPr>
              <p14:cNvContentPartPr/>
              <p14:nvPr/>
            </p14:nvContentPartPr>
            <p14:xfrm>
              <a:off x="2331353" y="3731687"/>
              <a:ext cx="7223194" cy="59428"/>
            </p14:xfrm>
          </p:contentPart>
        </mc:Choice>
        <mc:Fallback xmlns="">
          <p:pic>
            <p:nvPicPr>
              <p:cNvPr id="8" name="Ink 7">
                <a:extLst>
                  <a:ext uri="{FF2B5EF4-FFF2-40B4-BE49-F238E27FC236}">
                    <a16:creationId xmlns:a16="http://schemas.microsoft.com/office/drawing/2014/main" id="{A7CE6EC5-F2B2-4B32-90B1-FF8737E47371}"/>
                  </a:ext>
                </a:extLst>
              </p:cNvPr>
              <p:cNvPicPr/>
              <p:nvPr/>
            </p:nvPicPr>
            <p:blipFill>
              <a:blip r:embed="rId3"/>
              <a:stretch>
                <a:fillRect/>
              </a:stretch>
            </p:blipFill>
            <p:spPr>
              <a:xfrm>
                <a:off x="2241716" y="3550504"/>
                <a:ext cx="7402829" cy="421431"/>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2BF5609A-5ED0-4726-BF43-EA9995D4DA66}"/>
                  </a:ext>
                </a:extLst>
              </p14:cNvPr>
              <p14:cNvContentPartPr/>
              <p14:nvPr/>
            </p14:nvContentPartPr>
            <p14:xfrm>
              <a:off x="3750098" y="4214087"/>
              <a:ext cx="4447440" cy="78840"/>
            </p14:xfrm>
          </p:contentPart>
        </mc:Choice>
        <mc:Fallback xmlns="">
          <p:pic>
            <p:nvPicPr>
              <p:cNvPr id="9" name="Ink 8">
                <a:extLst>
                  <a:ext uri="{FF2B5EF4-FFF2-40B4-BE49-F238E27FC236}">
                    <a16:creationId xmlns:a16="http://schemas.microsoft.com/office/drawing/2014/main" id="{2BF5609A-5ED0-4726-BF43-EA9995D4DA66}"/>
                  </a:ext>
                </a:extLst>
              </p:cNvPr>
              <p:cNvPicPr/>
              <p:nvPr/>
            </p:nvPicPr>
            <p:blipFill>
              <a:blip r:embed="rId5"/>
              <a:stretch>
                <a:fillRect/>
              </a:stretch>
            </p:blipFill>
            <p:spPr>
              <a:xfrm>
                <a:off x="3660098" y="4034447"/>
                <a:ext cx="4627080" cy="438480"/>
              </a:xfrm>
              <a:prstGeom prst="rect">
                <a:avLst/>
              </a:prstGeom>
            </p:spPr>
          </p:pic>
        </mc:Fallback>
      </mc:AlternateContent>
    </p:spTree>
    <p:extLst>
      <p:ext uri="{BB962C8B-B14F-4D97-AF65-F5344CB8AC3E}">
        <p14:creationId xmlns:p14="http://schemas.microsoft.com/office/powerpoint/2010/main" val="1330522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53E6CB-C1C6-4556-B219-BBDBFD9A17B5}"/>
              </a:ext>
            </a:extLst>
          </p:cNvPr>
          <p:cNvSpPr>
            <a:spLocks noGrp="1"/>
          </p:cNvSpPr>
          <p:nvPr>
            <p:ph type="body" sz="quarter" idx="11"/>
          </p:nvPr>
        </p:nvSpPr>
        <p:spPr>
          <a:xfrm>
            <a:off x="1118313" y="343881"/>
            <a:ext cx="10442575" cy="628195"/>
          </a:xfrm>
        </p:spPr>
        <p:txBody>
          <a:bodyPr>
            <a:normAutofit lnSpcReduction="10000"/>
          </a:bodyPr>
          <a:lstStyle/>
          <a:p>
            <a:pPr algn="l" rtl="0"/>
            <a:r>
              <a:rPr lang="en-US" dirty="0"/>
              <a:t>Here are some more pictures.</a:t>
            </a:r>
            <a:endParaRPr lang="he-IL" dirty="0"/>
          </a:p>
        </p:txBody>
      </p:sp>
      <p:sp>
        <p:nvSpPr>
          <p:cNvPr id="3" name="Text Placeholder 2">
            <a:extLst>
              <a:ext uri="{FF2B5EF4-FFF2-40B4-BE49-F238E27FC236}">
                <a16:creationId xmlns:a16="http://schemas.microsoft.com/office/drawing/2014/main" id="{54484205-55CC-488A-ADFF-E54E5C2FDC14}"/>
              </a:ext>
            </a:extLst>
          </p:cNvPr>
          <p:cNvSpPr>
            <a:spLocks noGrp="1"/>
          </p:cNvSpPr>
          <p:nvPr>
            <p:ph type="body" sz="quarter" idx="12"/>
          </p:nvPr>
        </p:nvSpPr>
        <p:spPr>
          <a:xfrm>
            <a:off x="688262" y="1364112"/>
            <a:ext cx="10331450" cy="5341488"/>
          </a:xfrm>
        </p:spPr>
        <p:txBody>
          <a:bodyPr/>
          <a:lstStyle/>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r>
              <a:rPr lang="en-US" sz="1600" dirty="0"/>
              <a:t>wordart.com/create</a:t>
            </a:r>
          </a:p>
        </p:txBody>
      </p:sp>
      <p:pic>
        <p:nvPicPr>
          <p:cNvPr id="9" name="Picture 8" descr="A picture containing food&#10;&#10;Description automatically generated">
            <a:extLst>
              <a:ext uri="{FF2B5EF4-FFF2-40B4-BE49-F238E27FC236}">
                <a16:creationId xmlns:a16="http://schemas.microsoft.com/office/drawing/2014/main" id="{8195D4BF-6B05-47C1-9987-6B663FA0C090}"/>
              </a:ext>
            </a:extLst>
          </p:cNvPr>
          <p:cNvPicPr>
            <a:picLocks noChangeAspect="1"/>
          </p:cNvPicPr>
          <p:nvPr/>
        </p:nvPicPr>
        <p:blipFill>
          <a:blip r:embed="rId2"/>
          <a:stretch>
            <a:fillRect/>
          </a:stretch>
        </p:blipFill>
        <p:spPr>
          <a:xfrm>
            <a:off x="2209801" y="1462680"/>
            <a:ext cx="7410450" cy="4748023"/>
          </a:xfrm>
          <a:prstGeom prst="rect">
            <a:avLst/>
          </a:prstGeom>
        </p:spPr>
      </p:pic>
      <p:pic>
        <p:nvPicPr>
          <p:cNvPr id="5" name="Picture Placeholder 5" descr="A picture containing large, table, bunch, display&#10;&#10;Description automatically generated">
            <a:extLst>
              <a:ext uri="{FF2B5EF4-FFF2-40B4-BE49-F238E27FC236}">
                <a16:creationId xmlns:a16="http://schemas.microsoft.com/office/drawing/2014/main" id="{E7CB8797-AC12-46A1-ADB5-361AF44F4E65}"/>
              </a:ext>
            </a:extLst>
          </p:cNvPr>
          <p:cNvPicPr>
            <a:picLocks noChangeAspect="1"/>
          </p:cNvPicPr>
          <p:nvPr/>
        </p:nvPicPr>
        <p:blipFill>
          <a:blip r:embed="rId3"/>
          <a:srcRect l="13260" r="13260"/>
          <a:stretch>
            <a:fillRect/>
          </a:stretch>
        </p:blipFill>
        <p:spPr>
          <a:xfrm>
            <a:off x="399703" y="1429449"/>
            <a:ext cx="2098658" cy="1657119"/>
          </a:xfrm>
          <a:prstGeom prst="rect">
            <a:avLst/>
          </a:prstGeom>
        </p:spPr>
      </p:pic>
      <p:pic>
        <p:nvPicPr>
          <p:cNvPr id="6" name="Content Placeholder 16" descr="A picture containing rug&#10;&#10;Description automatically generated">
            <a:extLst>
              <a:ext uri="{FF2B5EF4-FFF2-40B4-BE49-F238E27FC236}">
                <a16:creationId xmlns:a16="http://schemas.microsoft.com/office/drawing/2014/main" id="{8AF9D039-D9C9-447D-8FE6-AE690A5B6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2557" y="4785623"/>
            <a:ext cx="2569151" cy="1728496"/>
          </a:xfrm>
          <a:prstGeom prst="rect">
            <a:avLst/>
          </a:prstGeom>
        </p:spPr>
      </p:pic>
      <p:pic>
        <p:nvPicPr>
          <p:cNvPr id="8" name="Picture 7" descr="A picture containing text, book&#10;&#10;Description automatically generated">
            <a:extLst>
              <a:ext uri="{FF2B5EF4-FFF2-40B4-BE49-F238E27FC236}">
                <a16:creationId xmlns:a16="http://schemas.microsoft.com/office/drawing/2014/main" id="{EB29013C-6B38-4F09-B849-A361F0DE9A64}"/>
              </a:ext>
            </a:extLst>
          </p:cNvPr>
          <p:cNvPicPr>
            <a:picLocks noChangeAspect="1"/>
          </p:cNvPicPr>
          <p:nvPr/>
        </p:nvPicPr>
        <p:blipFill>
          <a:blip r:embed="rId5"/>
          <a:stretch>
            <a:fillRect/>
          </a:stretch>
        </p:blipFill>
        <p:spPr>
          <a:xfrm>
            <a:off x="9121336" y="1462071"/>
            <a:ext cx="2354374" cy="1814108"/>
          </a:xfrm>
          <a:prstGeom prst="rect">
            <a:avLst/>
          </a:prstGeom>
        </p:spPr>
      </p:pic>
    </p:spTree>
    <p:extLst>
      <p:ext uri="{BB962C8B-B14F-4D97-AF65-F5344CB8AC3E}">
        <p14:creationId xmlns:p14="http://schemas.microsoft.com/office/powerpoint/2010/main" val="16180805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9B80-1012-4CA0-B6B9-5606139A14D1}"/>
              </a:ext>
            </a:extLst>
          </p:cNvPr>
          <p:cNvSpPr>
            <a:spLocks noGrp="1"/>
          </p:cNvSpPr>
          <p:nvPr>
            <p:ph type="title"/>
          </p:nvPr>
        </p:nvSpPr>
        <p:spPr>
          <a:xfrm>
            <a:off x="839788" y="277090"/>
            <a:ext cx="10515600" cy="1325563"/>
          </a:xfrm>
        </p:spPr>
        <p:txBody>
          <a:bodyPr/>
          <a:lstStyle/>
          <a:p>
            <a:endParaRPr lang="he-IL"/>
          </a:p>
        </p:txBody>
      </p:sp>
      <p:sp>
        <p:nvSpPr>
          <p:cNvPr id="6" name="Speech Bubble: Oval 5">
            <a:extLst>
              <a:ext uri="{FF2B5EF4-FFF2-40B4-BE49-F238E27FC236}">
                <a16:creationId xmlns:a16="http://schemas.microsoft.com/office/drawing/2014/main" id="{7A1872CB-A2DB-4968-B098-2FB9327B61CD}"/>
              </a:ext>
            </a:extLst>
          </p:cNvPr>
          <p:cNvSpPr/>
          <p:nvPr/>
        </p:nvSpPr>
        <p:spPr>
          <a:xfrm>
            <a:off x="2825741" y="1884784"/>
            <a:ext cx="6304141" cy="3668065"/>
          </a:xfrm>
          <a:prstGeom prst="wedgeEllipseCallout">
            <a:avLst>
              <a:gd name="adj1" fmla="val -28394"/>
              <a:gd name="adj2" fmla="val 76463"/>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4" name="TextBox 3">
            <a:extLst>
              <a:ext uri="{FF2B5EF4-FFF2-40B4-BE49-F238E27FC236}">
                <a16:creationId xmlns:a16="http://schemas.microsoft.com/office/drawing/2014/main" id="{C766705B-FC1D-41C0-9565-1D49BF2E247D}"/>
              </a:ext>
            </a:extLst>
          </p:cNvPr>
          <p:cNvSpPr txBox="1"/>
          <p:nvPr/>
        </p:nvSpPr>
        <p:spPr>
          <a:xfrm>
            <a:off x="3541088" y="2827026"/>
            <a:ext cx="5588794" cy="1569660"/>
          </a:xfrm>
          <a:prstGeom prst="rect">
            <a:avLst/>
          </a:prstGeom>
          <a:noFill/>
        </p:spPr>
        <p:txBody>
          <a:bodyPr wrap="square" rtlCol="1">
            <a:spAutoFit/>
          </a:bodyPr>
          <a:lstStyle/>
          <a:p>
            <a:r>
              <a:rPr lang="en-US" sz="3200" i="1" dirty="0">
                <a:latin typeface="Comic Sans MS" panose="030F0702030302020204" pitchFamily="66" charset="0"/>
              </a:rPr>
              <a:t>I think he will say that whatever Hashem does is for the good.</a:t>
            </a:r>
            <a:endParaRPr lang="he-IL" sz="3200" i="1" dirty="0">
              <a:latin typeface="Comic Sans MS" panose="030F0702030302020204" pitchFamily="66" charset="0"/>
            </a:endParaRPr>
          </a:p>
        </p:txBody>
      </p:sp>
    </p:spTree>
    <p:extLst>
      <p:ext uri="{BB962C8B-B14F-4D97-AF65-F5344CB8AC3E}">
        <p14:creationId xmlns:p14="http://schemas.microsoft.com/office/powerpoint/2010/main" val="12761877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Let’s read on.</a:t>
            </a:r>
            <a:endParaRPr lang="he-IL" dirty="0"/>
          </a:p>
        </p:txBody>
      </p:sp>
      <p:sp>
        <p:nvSpPr>
          <p:cNvPr id="7" name="Text Placeholder 5">
            <a:extLst>
              <a:ext uri="{FF2B5EF4-FFF2-40B4-BE49-F238E27FC236}">
                <a16:creationId xmlns:a16="http://schemas.microsoft.com/office/drawing/2014/main" id="{2F3FEC63-F9A2-4ADE-963D-9865937A2BF4}"/>
              </a:ext>
            </a:extLst>
          </p:cNvPr>
          <p:cNvSpPr>
            <a:spLocks noGrp="1"/>
          </p:cNvSpPr>
          <p:nvPr>
            <p:ph type="body" sz="quarter" idx="10"/>
          </p:nvPr>
        </p:nvSpPr>
        <p:spPr>
          <a:xfrm>
            <a:off x="1671638" y="1928813"/>
            <a:ext cx="9572625" cy="3844925"/>
          </a:xfrm>
        </p:spPr>
        <p:txBody>
          <a:bodyPr>
            <a:normAutofit/>
          </a:bodyPr>
          <a:lstStyle/>
          <a:p>
            <a:pPr algn="l"/>
            <a:r>
              <a:rPr lang="en-US" dirty="0"/>
              <a:t>Let’s read the rest of the story.</a:t>
            </a:r>
          </a:p>
          <a:p>
            <a:pPr algn="l"/>
            <a:endParaRPr lang="en-US" dirty="0"/>
          </a:p>
        </p:txBody>
      </p:sp>
      <p:pic>
        <p:nvPicPr>
          <p:cNvPr id="5" name="Picture 4" descr="A picture containing food&#10;&#10;Description automatically generated">
            <a:extLst>
              <a:ext uri="{FF2B5EF4-FFF2-40B4-BE49-F238E27FC236}">
                <a16:creationId xmlns:a16="http://schemas.microsoft.com/office/drawing/2014/main" id="{5D390E5F-E1B4-4BB2-87F7-F93A5C41D7B3}"/>
              </a:ext>
            </a:extLst>
          </p:cNvPr>
          <p:cNvPicPr>
            <a:picLocks noChangeAspect="1"/>
          </p:cNvPicPr>
          <p:nvPr/>
        </p:nvPicPr>
        <p:blipFill>
          <a:blip r:embed="rId2"/>
          <a:stretch>
            <a:fillRect/>
          </a:stretch>
        </p:blipFill>
        <p:spPr>
          <a:xfrm>
            <a:off x="7610684" y="2203867"/>
            <a:ext cx="3750906" cy="3750906"/>
          </a:xfrm>
          <a:prstGeom prst="rect">
            <a:avLst/>
          </a:prstGeom>
        </p:spPr>
      </p:pic>
    </p:spTree>
    <p:extLst>
      <p:ext uri="{BB962C8B-B14F-4D97-AF65-F5344CB8AC3E}">
        <p14:creationId xmlns:p14="http://schemas.microsoft.com/office/powerpoint/2010/main" val="14441710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858416" y="663126"/>
            <a:ext cx="10503174" cy="720000"/>
          </a:xfrm>
        </p:spPr>
        <p:txBody>
          <a:bodyPr>
            <a:normAutofit/>
          </a:bodyPr>
          <a:lstStyle/>
          <a:p>
            <a:pPr algn="l" rtl="0"/>
            <a:r>
              <a:rPr lang="en-US" dirty="0"/>
              <a:t>But first, let’s learn a few new words.</a:t>
            </a:r>
            <a:endParaRPr lang="he-IL" dirty="0"/>
          </a:p>
        </p:txBody>
      </p:sp>
      <p:sp>
        <p:nvSpPr>
          <p:cNvPr id="7" name="Text Placeholder 5">
            <a:extLst>
              <a:ext uri="{FF2B5EF4-FFF2-40B4-BE49-F238E27FC236}">
                <a16:creationId xmlns:a16="http://schemas.microsoft.com/office/drawing/2014/main" id="{2F3FEC63-F9A2-4ADE-963D-9865937A2BF4}"/>
              </a:ext>
            </a:extLst>
          </p:cNvPr>
          <p:cNvSpPr>
            <a:spLocks noGrp="1"/>
          </p:cNvSpPr>
          <p:nvPr>
            <p:ph type="body" sz="quarter" idx="10"/>
          </p:nvPr>
        </p:nvSpPr>
        <p:spPr>
          <a:xfrm>
            <a:off x="1671638" y="1928813"/>
            <a:ext cx="9572625" cy="3844925"/>
          </a:xfrm>
        </p:spPr>
        <p:txBody>
          <a:bodyPr>
            <a:normAutofit/>
          </a:bodyPr>
          <a:lstStyle/>
          <a:p>
            <a:pPr algn="l"/>
            <a:endParaRPr lang="en-US" dirty="0"/>
          </a:p>
        </p:txBody>
      </p:sp>
      <p:sp>
        <p:nvSpPr>
          <p:cNvPr id="8" name="Text Placeholder 5">
            <a:extLst>
              <a:ext uri="{FF2B5EF4-FFF2-40B4-BE49-F238E27FC236}">
                <a16:creationId xmlns:a16="http://schemas.microsoft.com/office/drawing/2014/main" id="{DC1AFEBA-1145-4F74-AA91-F46C02F352A4}"/>
              </a:ext>
            </a:extLst>
          </p:cNvPr>
          <p:cNvSpPr txBox="1">
            <a:spLocks/>
          </p:cNvSpPr>
          <p:nvPr/>
        </p:nvSpPr>
        <p:spPr>
          <a:xfrm>
            <a:off x="3419573" y="1928812"/>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dirty="0"/>
          </a:p>
        </p:txBody>
      </p:sp>
    </p:spTree>
    <p:extLst>
      <p:ext uri="{BB962C8B-B14F-4D97-AF65-F5344CB8AC3E}">
        <p14:creationId xmlns:p14="http://schemas.microsoft.com/office/powerpoint/2010/main" val="2746091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858416" y="663126"/>
            <a:ext cx="10503174" cy="720000"/>
          </a:xfrm>
        </p:spPr>
        <p:txBody>
          <a:bodyPr>
            <a:normAutofit/>
          </a:bodyPr>
          <a:lstStyle/>
          <a:p>
            <a:pPr algn="l" rtl="0"/>
            <a:r>
              <a:rPr lang="en-US" dirty="0"/>
              <a:t>But first, let’s learn a few new words.</a:t>
            </a:r>
            <a:endParaRPr lang="he-IL" dirty="0"/>
          </a:p>
        </p:txBody>
      </p:sp>
      <p:sp>
        <p:nvSpPr>
          <p:cNvPr id="7" name="Text Placeholder 5">
            <a:extLst>
              <a:ext uri="{FF2B5EF4-FFF2-40B4-BE49-F238E27FC236}">
                <a16:creationId xmlns:a16="http://schemas.microsoft.com/office/drawing/2014/main" id="{2F3FEC63-F9A2-4ADE-963D-9865937A2BF4}"/>
              </a:ext>
            </a:extLst>
          </p:cNvPr>
          <p:cNvSpPr>
            <a:spLocks noGrp="1"/>
          </p:cNvSpPr>
          <p:nvPr>
            <p:ph type="body" sz="quarter" idx="10"/>
          </p:nvPr>
        </p:nvSpPr>
        <p:spPr>
          <a:xfrm>
            <a:off x="1671638" y="1928813"/>
            <a:ext cx="9572625" cy="3844925"/>
          </a:xfrm>
        </p:spPr>
        <p:txBody>
          <a:bodyPr>
            <a:normAutofit/>
          </a:bodyPr>
          <a:lstStyle/>
          <a:p>
            <a:pPr algn="l" rtl="0"/>
            <a:r>
              <a:rPr lang="en-US" dirty="0"/>
              <a:t>to himself </a:t>
            </a:r>
          </a:p>
          <a:p>
            <a:pPr algn="l"/>
            <a:endParaRPr lang="en-US" dirty="0"/>
          </a:p>
        </p:txBody>
      </p:sp>
    </p:spTree>
    <p:extLst>
      <p:ext uri="{BB962C8B-B14F-4D97-AF65-F5344CB8AC3E}">
        <p14:creationId xmlns:p14="http://schemas.microsoft.com/office/powerpoint/2010/main" val="2307381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858416" y="663126"/>
            <a:ext cx="10503174" cy="720000"/>
          </a:xfrm>
        </p:spPr>
        <p:txBody>
          <a:bodyPr>
            <a:normAutofit/>
          </a:bodyPr>
          <a:lstStyle/>
          <a:p>
            <a:pPr algn="l" rtl="0"/>
            <a:r>
              <a:rPr lang="en-US" dirty="0"/>
              <a:t>But first, let’s learn a few new words.</a:t>
            </a:r>
            <a:endParaRPr lang="he-IL" dirty="0"/>
          </a:p>
        </p:txBody>
      </p:sp>
      <p:sp>
        <p:nvSpPr>
          <p:cNvPr id="7" name="Text Placeholder 5">
            <a:extLst>
              <a:ext uri="{FF2B5EF4-FFF2-40B4-BE49-F238E27FC236}">
                <a16:creationId xmlns:a16="http://schemas.microsoft.com/office/drawing/2014/main" id="{2F3FEC63-F9A2-4ADE-963D-9865937A2BF4}"/>
              </a:ext>
            </a:extLst>
          </p:cNvPr>
          <p:cNvSpPr>
            <a:spLocks noGrp="1"/>
          </p:cNvSpPr>
          <p:nvPr>
            <p:ph type="body" sz="quarter" idx="10"/>
          </p:nvPr>
        </p:nvSpPr>
        <p:spPr>
          <a:xfrm>
            <a:off x="1671638" y="1916858"/>
            <a:ext cx="9572625" cy="3844925"/>
          </a:xfrm>
        </p:spPr>
        <p:txBody>
          <a:bodyPr>
            <a:normAutofit/>
          </a:bodyPr>
          <a:lstStyle/>
          <a:p>
            <a:pPr algn="l" rtl="0"/>
            <a:r>
              <a:rPr lang="en-US" dirty="0"/>
              <a:t>to himself- </a:t>
            </a:r>
          </a:p>
          <a:p>
            <a:pPr algn="l"/>
            <a:endParaRPr lang="en-US" dirty="0"/>
          </a:p>
        </p:txBody>
      </p:sp>
      <p:sp>
        <p:nvSpPr>
          <p:cNvPr id="8" name="Text Placeholder 5">
            <a:extLst>
              <a:ext uri="{FF2B5EF4-FFF2-40B4-BE49-F238E27FC236}">
                <a16:creationId xmlns:a16="http://schemas.microsoft.com/office/drawing/2014/main" id="{DC1AFEBA-1145-4F74-AA91-F46C02F352A4}"/>
              </a:ext>
            </a:extLst>
          </p:cNvPr>
          <p:cNvSpPr txBox="1">
            <a:spLocks/>
          </p:cNvSpPr>
          <p:nvPr/>
        </p:nvSpPr>
        <p:spPr>
          <a:xfrm>
            <a:off x="4184683" y="1916858"/>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לעצמו</a:t>
            </a:r>
            <a:endParaRPr lang="en-US" dirty="0"/>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D84845C3-4D9C-4D89-9825-D75E71974AA4}"/>
                  </a:ext>
                </a:extLst>
              </p14:cNvPr>
              <p14:cNvContentPartPr/>
              <p14:nvPr/>
            </p14:nvContentPartPr>
            <p14:xfrm>
              <a:off x="1827292" y="2274720"/>
              <a:ext cx="3379189" cy="360"/>
            </p14:xfrm>
          </p:contentPart>
        </mc:Choice>
        <mc:Fallback xmlns="">
          <p:pic>
            <p:nvPicPr>
              <p:cNvPr id="2" name="Ink 1">
                <a:extLst>
                  <a:ext uri="{FF2B5EF4-FFF2-40B4-BE49-F238E27FC236}">
                    <a16:creationId xmlns:a16="http://schemas.microsoft.com/office/drawing/2014/main" id="{D84845C3-4D9C-4D89-9825-D75E71974AA4}"/>
                  </a:ext>
                </a:extLst>
              </p:cNvPr>
              <p:cNvPicPr/>
              <p:nvPr/>
            </p:nvPicPr>
            <p:blipFill>
              <a:blip r:embed="rId3"/>
              <a:stretch>
                <a:fillRect/>
              </a:stretch>
            </p:blipFill>
            <p:spPr>
              <a:xfrm>
                <a:off x="1737286" y="2094720"/>
                <a:ext cx="3558841" cy="360000"/>
              </a:xfrm>
              <a:prstGeom prst="rect">
                <a:avLst/>
              </a:prstGeom>
            </p:spPr>
          </p:pic>
        </mc:Fallback>
      </mc:AlternateContent>
    </p:spTree>
    <p:extLst>
      <p:ext uri="{BB962C8B-B14F-4D97-AF65-F5344CB8AC3E}">
        <p14:creationId xmlns:p14="http://schemas.microsoft.com/office/powerpoint/2010/main" val="28538412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Let’s learn new words.</a:t>
            </a:r>
            <a:endParaRPr lang="he-IL" dirty="0"/>
          </a:p>
        </p:txBody>
      </p:sp>
      <p:sp>
        <p:nvSpPr>
          <p:cNvPr id="6" name="Text Placeholder 5">
            <a:extLst>
              <a:ext uri="{FF2B5EF4-FFF2-40B4-BE49-F238E27FC236}">
                <a16:creationId xmlns:a16="http://schemas.microsoft.com/office/drawing/2014/main" id="{218148B1-DB99-4901-BF94-2B35A6405A69}"/>
              </a:ext>
            </a:extLst>
          </p:cNvPr>
          <p:cNvSpPr>
            <a:spLocks noGrp="1"/>
          </p:cNvSpPr>
          <p:nvPr>
            <p:ph type="body" sz="quarter" idx="10"/>
          </p:nvPr>
        </p:nvSpPr>
        <p:spPr>
          <a:xfrm>
            <a:off x="1207392" y="1912446"/>
            <a:ext cx="2676427" cy="720001"/>
          </a:xfrm>
        </p:spPr>
        <p:txBody>
          <a:bodyPr>
            <a:normAutofit/>
          </a:bodyPr>
          <a:lstStyle/>
          <a:p>
            <a:pPr algn="l"/>
            <a:r>
              <a:rPr lang="en-US" dirty="0"/>
              <a:t>to himself- </a:t>
            </a:r>
          </a:p>
          <a:p>
            <a:pPr algn="l"/>
            <a:endParaRPr lang="en-US" dirty="0"/>
          </a:p>
        </p:txBody>
      </p:sp>
      <p:sp>
        <p:nvSpPr>
          <p:cNvPr id="5" name="Text Placeholder 5">
            <a:extLst>
              <a:ext uri="{FF2B5EF4-FFF2-40B4-BE49-F238E27FC236}">
                <a16:creationId xmlns:a16="http://schemas.microsoft.com/office/drawing/2014/main" id="{9EA11504-0E3D-4085-B49B-28241E640665}"/>
              </a:ext>
            </a:extLst>
          </p:cNvPr>
          <p:cNvSpPr txBox="1">
            <a:spLocks/>
          </p:cNvSpPr>
          <p:nvPr/>
        </p:nvSpPr>
        <p:spPr>
          <a:xfrm>
            <a:off x="3419573" y="1928812"/>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לעצמו</a:t>
            </a:r>
            <a:endParaRPr lang="en-US" dirty="0"/>
          </a:p>
        </p:txBody>
      </p:sp>
      <p:sp>
        <p:nvSpPr>
          <p:cNvPr id="7" name="Text Placeholder 5">
            <a:extLst>
              <a:ext uri="{FF2B5EF4-FFF2-40B4-BE49-F238E27FC236}">
                <a16:creationId xmlns:a16="http://schemas.microsoft.com/office/drawing/2014/main" id="{F3EB79C3-8941-42CB-865A-F27992BFADD9}"/>
              </a:ext>
            </a:extLst>
          </p:cNvPr>
          <p:cNvSpPr txBox="1">
            <a:spLocks/>
          </p:cNvSpPr>
          <p:nvPr/>
        </p:nvSpPr>
        <p:spPr>
          <a:xfrm>
            <a:off x="1207392" y="2665179"/>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look for </a:t>
            </a:r>
          </a:p>
          <a:p>
            <a:pPr algn="l"/>
            <a:endParaRPr lang="en-US" dirty="0"/>
          </a:p>
        </p:txBody>
      </p:sp>
    </p:spTree>
    <p:extLst>
      <p:ext uri="{BB962C8B-B14F-4D97-AF65-F5344CB8AC3E}">
        <p14:creationId xmlns:p14="http://schemas.microsoft.com/office/powerpoint/2010/main" val="20170394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Let’s learn new words.</a:t>
            </a:r>
            <a:endParaRPr lang="he-IL" dirty="0"/>
          </a:p>
        </p:txBody>
      </p:sp>
      <p:sp>
        <p:nvSpPr>
          <p:cNvPr id="6" name="Text Placeholder 5">
            <a:extLst>
              <a:ext uri="{FF2B5EF4-FFF2-40B4-BE49-F238E27FC236}">
                <a16:creationId xmlns:a16="http://schemas.microsoft.com/office/drawing/2014/main" id="{218148B1-DB99-4901-BF94-2B35A6405A69}"/>
              </a:ext>
            </a:extLst>
          </p:cNvPr>
          <p:cNvSpPr>
            <a:spLocks noGrp="1"/>
          </p:cNvSpPr>
          <p:nvPr>
            <p:ph type="body" sz="quarter" idx="10"/>
          </p:nvPr>
        </p:nvSpPr>
        <p:spPr>
          <a:xfrm>
            <a:off x="1206250" y="1928813"/>
            <a:ext cx="2676427" cy="720001"/>
          </a:xfrm>
        </p:spPr>
        <p:txBody>
          <a:bodyPr>
            <a:normAutofit/>
          </a:bodyPr>
          <a:lstStyle/>
          <a:p>
            <a:pPr algn="l"/>
            <a:r>
              <a:rPr lang="en-US" dirty="0"/>
              <a:t>to himself- </a:t>
            </a:r>
          </a:p>
          <a:p>
            <a:pPr algn="l"/>
            <a:endParaRPr lang="en-US" dirty="0"/>
          </a:p>
        </p:txBody>
      </p:sp>
      <p:sp>
        <p:nvSpPr>
          <p:cNvPr id="5" name="Text Placeholder 5">
            <a:extLst>
              <a:ext uri="{FF2B5EF4-FFF2-40B4-BE49-F238E27FC236}">
                <a16:creationId xmlns:a16="http://schemas.microsoft.com/office/drawing/2014/main" id="{9EA11504-0E3D-4085-B49B-28241E640665}"/>
              </a:ext>
            </a:extLst>
          </p:cNvPr>
          <p:cNvSpPr txBox="1">
            <a:spLocks/>
          </p:cNvSpPr>
          <p:nvPr/>
        </p:nvSpPr>
        <p:spPr>
          <a:xfrm>
            <a:off x="3419573" y="1928812"/>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לעצמו</a:t>
            </a:r>
            <a:endParaRPr lang="en-US" dirty="0"/>
          </a:p>
        </p:txBody>
      </p:sp>
      <p:sp>
        <p:nvSpPr>
          <p:cNvPr id="7" name="Text Placeholder 5">
            <a:extLst>
              <a:ext uri="{FF2B5EF4-FFF2-40B4-BE49-F238E27FC236}">
                <a16:creationId xmlns:a16="http://schemas.microsoft.com/office/drawing/2014/main" id="{F3EB79C3-8941-42CB-865A-F27992BFADD9}"/>
              </a:ext>
            </a:extLst>
          </p:cNvPr>
          <p:cNvSpPr txBox="1">
            <a:spLocks/>
          </p:cNvSpPr>
          <p:nvPr/>
        </p:nvSpPr>
        <p:spPr>
          <a:xfrm>
            <a:off x="1206250" y="2648814"/>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look for-  </a:t>
            </a:r>
          </a:p>
          <a:p>
            <a:pPr algn="l"/>
            <a:endParaRPr lang="en-US" dirty="0"/>
          </a:p>
        </p:txBody>
      </p:sp>
      <p:sp>
        <p:nvSpPr>
          <p:cNvPr id="8" name="Text Placeholder 5">
            <a:extLst>
              <a:ext uri="{FF2B5EF4-FFF2-40B4-BE49-F238E27FC236}">
                <a16:creationId xmlns:a16="http://schemas.microsoft.com/office/drawing/2014/main" id="{291029FE-B3E7-4606-9533-61317BDDC615}"/>
              </a:ext>
            </a:extLst>
          </p:cNvPr>
          <p:cNvSpPr txBox="1">
            <a:spLocks/>
          </p:cNvSpPr>
          <p:nvPr/>
        </p:nvSpPr>
        <p:spPr>
          <a:xfrm>
            <a:off x="3421857" y="2648814"/>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לחפש </a:t>
            </a:r>
            <a:endParaRPr lang="en-US" dirty="0"/>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D03A95D-C043-4484-A022-AE7552A735E6}"/>
                  </a:ext>
                </a:extLst>
              </p14:cNvPr>
              <p14:cNvContentPartPr/>
              <p14:nvPr/>
            </p14:nvContentPartPr>
            <p14:xfrm>
              <a:off x="1112596" y="2875255"/>
              <a:ext cx="3390480" cy="100440"/>
            </p14:xfrm>
          </p:contentPart>
        </mc:Choice>
        <mc:Fallback xmlns="">
          <p:pic>
            <p:nvPicPr>
              <p:cNvPr id="3" name="Ink 2">
                <a:extLst>
                  <a:ext uri="{FF2B5EF4-FFF2-40B4-BE49-F238E27FC236}">
                    <a16:creationId xmlns:a16="http://schemas.microsoft.com/office/drawing/2014/main" id="{2D03A95D-C043-4484-A022-AE7552A735E6}"/>
                  </a:ext>
                </a:extLst>
              </p:cNvPr>
              <p:cNvPicPr/>
              <p:nvPr/>
            </p:nvPicPr>
            <p:blipFill>
              <a:blip r:embed="rId3"/>
              <a:stretch>
                <a:fillRect/>
              </a:stretch>
            </p:blipFill>
            <p:spPr>
              <a:xfrm>
                <a:off x="1040956" y="2731615"/>
                <a:ext cx="3534120" cy="388080"/>
              </a:xfrm>
              <a:prstGeom prst="rect">
                <a:avLst/>
              </a:prstGeom>
            </p:spPr>
          </p:pic>
        </mc:Fallback>
      </mc:AlternateContent>
    </p:spTree>
    <p:extLst>
      <p:ext uri="{BB962C8B-B14F-4D97-AF65-F5344CB8AC3E}">
        <p14:creationId xmlns:p14="http://schemas.microsoft.com/office/powerpoint/2010/main" val="29362487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Let’s learn new words.</a:t>
            </a:r>
            <a:endParaRPr lang="he-IL" dirty="0"/>
          </a:p>
        </p:txBody>
      </p:sp>
      <p:sp>
        <p:nvSpPr>
          <p:cNvPr id="6" name="Text Placeholder 5">
            <a:extLst>
              <a:ext uri="{FF2B5EF4-FFF2-40B4-BE49-F238E27FC236}">
                <a16:creationId xmlns:a16="http://schemas.microsoft.com/office/drawing/2014/main" id="{218148B1-DB99-4901-BF94-2B35A6405A69}"/>
              </a:ext>
            </a:extLst>
          </p:cNvPr>
          <p:cNvSpPr>
            <a:spLocks noGrp="1"/>
          </p:cNvSpPr>
          <p:nvPr>
            <p:ph type="body" sz="quarter" idx="10"/>
          </p:nvPr>
        </p:nvSpPr>
        <p:spPr>
          <a:xfrm>
            <a:off x="1239376" y="1928812"/>
            <a:ext cx="2676427" cy="720001"/>
          </a:xfrm>
        </p:spPr>
        <p:txBody>
          <a:bodyPr>
            <a:normAutofit/>
          </a:bodyPr>
          <a:lstStyle/>
          <a:p>
            <a:pPr algn="l" rtl="0"/>
            <a:r>
              <a:rPr lang="en-US" dirty="0"/>
              <a:t>to himself- </a:t>
            </a:r>
          </a:p>
          <a:p>
            <a:pPr algn="l"/>
            <a:endParaRPr lang="en-US" dirty="0"/>
          </a:p>
        </p:txBody>
      </p:sp>
      <p:sp>
        <p:nvSpPr>
          <p:cNvPr id="5" name="Text Placeholder 5">
            <a:extLst>
              <a:ext uri="{FF2B5EF4-FFF2-40B4-BE49-F238E27FC236}">
                <a16:creationId xmlns:a16="http://schemas.microsoft.com/office/drawing/2014/main" id="{9EA11504-0E3D-4085-B49B-28241E640665}"/>
              </a:ext>
            </a:extLst>
          </p:cNvPr>
          <p:cNvSpPr txBox="1">
            <a:spLocks/>
          </p:cNvSpPr>
          <p:nvPr/>
        </p:nvSpPr>
        <p:spPr>
          <a:xfrm>
            <a:off x="3419573" y="1928812"/>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לעצמו</a:t>
            </a:r>
            <a:endParaRPr lang="en-US" dirty="0"/>
          </a:p>
        </p:txBody>
      </p:sp>
      <p:sp>
        <p:nvSpPr>
          <p:cNvPr id="7" name="Text Placeholder 5">
            <a:extLst>
              <a:ext uri="{FF2B5EF4-FFF2-40B4-BE49-F238E27FC236}">
                <a16:creationId xmlns:a16="http://schemas.microsoft.com/office/drawing/2014/main" id="{F3EB79C3-8941-42CB-865A-F27992BFADD9}"/>
              </a:ext>
            </a:extLst>
          </p:cNvPr>
          <p:cNvSpPr txBox="1">
            <a:spLocks/>
          </p:cNvSpPr>
          <p:nvPr/>
        </p:nvSpPr>
        <p:spPr>
          <a:xfrm>
            <a:off x="1239376" y="2893665"/>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look for-  </a:t>
            </a:r>
          </a:p>
          <a:p>
            <a:pPr algn="l"/>
            <a:endParaRPr lang="en-US" dirty="0"/>
          </a:p>
        </p:txBody>
      </p:sp>
      <p:sp>
        <p:nvSpPr>
          <p:cNvPr id="8" name="Text Placeholder 5">
            <a:extLst>
              <a:ext uri="{FF2B5EF4-FFF2-40B4-BE49-F238E27FC236}">
                <a16:creationId xmlns:a16="http://schemas.microsoft.com/office/drawing/2014/main" id="{291029FE-B3E7-4606-9533-61317BDDC615}"/>
              </a:ext>
            </a:extLst>
          </p:cNvPr>
          <p:cNvSpPr txBox="1">
            <a:spLocks/>
          </p:cNvSpPr>
          <p:nvPr/>
        </p:nvSpPr>
        <p:spPr>
          <a:xfrm>
            <a:off x="3419572" y="2893664"/>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לחפש </a:t>
            </a:r>
            <a:endParaRPr lang="en-US" dirty="0"/>
          </a:p>
        </p:txBody>
      </p:sp>
      <p:sp>
        <p:nvSpPr>
          <p:cNvPr id="11" name="Text Placeholder 5">
            <a:extLst>
              <a:ext uri="{FF2B5EF4-FFF2-40B4-BE49-F238E27FC236}">
                <a16:creationId xmlns:a16="http://schemas.microsoft.com/office/drawing/2014/main" id="{4BBD1833-EA0E-455F-920B-F414AC464A5F}"/>
              </a:ext>
            </a:extLst>
          </p:cNvPr>
          <p:cNvSpPr txBox="1">
            <a:spLocks/>
          </p:cNvSpPr>
          <p:nvPr/>
        </p:nvSpPr>
        <p:spPr>
          <a:xfrm>
            <a:off x="242597" y="3959586"/>
            <a:ext cx="3937516" cy="720001"/>
          </a:xfrm>
          <a:prstGeom prst="rect">
            <a:avLst/>
          </a:prstGeom>
        </p:spPr>
        <p:txBody>
          <a:bodyPr vert="horz" lIns="91440" tIns="45720" rIns="91440" bIns="45720" rtlCol="0">
            <a:normAutofit fontScale="925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didn’t give any light-</a:t>
            </a:r>
          </a:p>
          <a:p>
            <a:pPr algn="l"/>
            <a:endParaRPr lang="en-US" dirty="0"/>
          </a:p>
        </p:txBody>
      </p:sp>
    </p:spTree>
    <p:extLst>
      <p:ext uri="{BB962C8B-B14F-4D97-AF65-F5344CB8AC3E}">
        <p14:creationId xmlns:p14="http://schemas.microsoft.com/office/powerpoint/2010/main" val="42662270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Let’s learn new words.</a:t>
            </a:r>
            <a:endParaRPr lang="he-IL" dirty="0"/>
          </a:p>
        </p:txBody>
      </p:sp>
      <p:sp>
        <p:nvSpPr>
          <p:cNvPr id="6" name="Text Placeholder 5">
            <a:extLst>
              <a:ext uri="{FF2B5EF4-FFF2-40B4-BE49-F238E27FC236}">
                <a16:creationId xmlns:a16="http://schemas.microsoft.com/office/drawing/2014/main" id="{218148B1-DB99-4901-BF94-2B35A6405A69}"/>
              </a:ext>
            </a:extLst>
          </p:cNvPr>
          <p:cNvSpPr>
            <a:spLocks noGrp="1"/>
          </p:cNvSpPr>
          <p:nvPr>
            <p:ph type="body" sz="quarter" idx="10"/>
          </p:nvPr>
        </p:nvSpPr>
        <p:spPr>
          <a:xfrm>
            <a:off x="1156249" y="1928813"/>
            <a:ext cx="2676427" cy="720001"/>
          </a:xfrm>
        </p:spPr>
        <p:txBody>
          <a:bodyPr>
            <a:normAutofit/>
          </a:bodyPr>
          <a:lstStyle/>
          <a:p>
            <a:pPr algn="l"/>
            <a:r>
              <a:rPr lang="en-US" dirty="0"/>
              <a:t>to himself- </a:t>
            </a:r>
          </a:p>
          <a:p>
            <a:pPr algn="l"/>
            <a:endParaRPr lang="en-US" dirty="0"/>
          </a:p>
        </p:txBody>
      </p:sp>
      <p:sp>
        <p:nvSpPr>
          <p:cNvPr id="5" name="Text Placeholder 5">
            <a:extLst>
              <a:ext uri="{FF2B5EF4-FFF2-40B4-BE49-F238E27FC236}">
                <a16:creationId xmlns:a16="http://schemas.microsoft.com/office/drawing/2014/main" id="{9EA11504-0E3D-4085-B49B-28241E640665}"/>
              </a:ext>
            </a:extLst>
          </p:cNvPr>
          <p:cNvSpPr txBox="1">
            <a:spLocks/>
          </p:cNvSpPr>
          <p:nvPr/>
        </p:nvSpPr>
        <p:spPr>
          <a:xfrm>
            <a:off x="3419573" y="1928812"/>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לעצמו</a:t>
            </a:r>
            <a:endParaRPr lang="en-US" dirty="0"/>
          </a:p>
        </p:txBody>
      </p:sp>
      <p:sp>
        <p:nvSpPr>
          <p:cNvPr id="7" name="Text Placeholder 5">
            <a:extLst>
              <a:ext uri="{FF2B5EF4-FFF2-40B4-BE49-F238E27FC236}">
                <a16:creationId xmlns:a16="http://schemas.microsoft.com/office/drawing/2014/main" id="{F3EB79C3-8941-42CB-865A-F27992BFADD9}"/>
              </a:ext>
            </a:extLst>
          </p:cNvPr>
          <p:cNvSpPr txBox="1">
            <a:spLocks/>
          </p:cNvSpPr>
          <p:nvPr/>
        </p:nvSpPr>
        <p:spPr>
          <a:xfrm>
            <a:off x="1173044" y="2893665"/>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look for-  </a:t>
            </a:r>
          </a:p>
          <a:p>
            <a:pPr algn="l"/>
            <a:endParaRPr lang="en-US" dirty="0"/>
          </a:p>
        </p:txBody>
      </p:sp>
      <p:sp>
        <p:nvSpPr>
          <p:cNvPr id="8" name="Text Placeholder 5">
            <a:extLst>
              <a:ext uri="{FF2B5EF4-FFF2-40B4-BE49-F238E27FC236}">
                <a16:creationId xmlns:a16="http://schemas.microsoft.com/office/drawing/2014/main" id="{291029FE-B3E7-4606-9533-61317BDDC615}"/>
              </a:ext>
            </a:extLst>
          </p:cNvPr>
          <p:cNvSpPr txBox="1">
            <a:spLocks/>
          </p:cNvSpPr>
          <p:nvPr/>
        </p:nvSpPr>
        <p:spPr>
          <a:xfrm>
            <a:off x="3419572" y="2893664"/>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לחפש </a:t>
            </a:r>
            <a:endParaRPr lang="en-US" dirty="0"/>
          </a:p>
        </p:txBody>
      </p:sp>
      <p:sp>
        <p:nvSpPr>
          <p:cNvPr id="11" name="Text Placeholder 5">
            <a:extLst>
              <a:ext uri="{FF2B5EF4-FFF2-40B4-BE49-F238E27FC236}">
                <a16:creationId xmlns:a16="http://schemas.microsoft.com/office/drawing/2014/main" id="{4BBD1833-EA0E-455F-920B-F414AC464A5F}"/>
              </a:ext>
            </a:extLst>
          </p:cNvPr>
          <p:cNvSpPr txBox="1">
            <a:spLocks/>
          </p:cNvSpPr>
          <p:nvPr/>
        </p:nvSpPr>
        <p:spPr>
          <a:xfrm>
            <a:off x="242597" y="3959586"/>
            <a:ext cx="3937516" cy="720001"/>
          </a:xfrm>
          <a:prstGeom prst="rect">
            <a:avLst/>
          </a:prstGeom>
        </p:spPr>
        <p:txBody>
          <a:bodyPr vert="horz" lIns="91440" tIns="45720" rIns="91440" bIns="45720" rtlCol="0">
            <a:normAutofit fontScale="925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didn’t give any light-</a:t>
            </a:r>
          </a:p>
          <a:p>
            <a:pPr algn="l"/>
            <a:endParaRPr lang="en-US" dirty="0"/>
          </a:p>
        </p:txBody>
      </p:sp>
      <p:sp>
        <p:nvSpPr>
          <p:cNvPr id="9" name="Text Placeholder 5">
            <a:extLst>
              <a:ext uri="{FF2B5EF4-FFF2-40B4-BE49-F238E27FC236}">
                <a16:creationId xmlns:a16="http://schemas.microsoft.com/office/drawing/2014/main" id="{911BAC34-CD68-4B82-A5C5-46F91AFF9A51}"/>
              </a:ext>
            </a:extLst>
          </p:cNvPr>
          <p:cNvSpPr txBox="1">
            <a:spLocks/>
          </p:cNvSpPr>
          <p:nvPr/>
        </p:nvSpPr>
        <p:spPr>
          <a:xfrm>
            <a:off x="242597" y="4827154"/>
            <a:ext cx="3937516" cy="720001"/>
          </a:xfrm>
          <a:prstGeom prst="rect">
            <a:avLst/>
          </a:prstGeom>
        </p:spPr>
        <p:txBody>
          <a:bodyPr vert="horz" lIns="91440" tIns="45720" rIns="91440" bIns="45720" rtlCol="0">
            <a:normAutofit fontScale="85000" lnSpcReduction="100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didn’t make any noise-</a:t>
            </a:r>
          </a:p>
          <a:p>
            <a:pPr algn="l"/>
            <a:endParaRPr lang="en-US" dirty="0"/>
          </a:p>
        </p:txBody>
      </p:sp>
    </p:spTree>
    <p:extLst>
      <p:ext uri="{BB962C8B-B14F-4D97-AF65-F5344CB8AC3E}">
        <p14:creationId xmlns:p14="http://schemas.microsoft.com/office/powerpoint/2010/main" val="32132909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Let’s learn new words.</a:t>
            </a:r>
            <a:endParaRPr lang="he-IL" dirty="0"/>
          </a:p>
        </p:txBody>
      </p:sp>
      <p:sp>
        <p:nvSpPr>
          <p:cNvPr id="6" name="Text Placeholder 5">
            <a:extLst>
              <a:ext uri="{FF2B5EF4-FFF2-40B4-BE49-F238E27FC236}">
                <a16:creationId xmlns:a16="http://schemas.microsoft.com/office/drawing/2014/main" id="{218148B1-DB99-4901-BF94-2B35A6405A69}"/>
              </a:ext>
            </a:extLst>
          </p:cNvPr>
          <p:cNvSpPr>
            <a:spLocks noGrp="1"/>
          </p:cNvSpPr>
          <p:nvPr>
            <p:ph type="body" sz="quarter" idx="10"/>
          </p:nvPr>
        </p:nvSpPr>
        <p:spPr>
          <a:xfrm>
            <a:off x="1189500" y="1928813"/>
            <a:ext cx="2676427" cy="720001"/>
          </a:xfrm>
        </p:spPr>
        <p:txBody>
          <a:bodyPr>
            <a:normAutofit/>
          </a:bodyPr>
          <a:lstStyle/>
          <a:p>
            <a:pPr algn="l"/>
            <a:r>
              <a:rPr lang="en-US" dirty="0"/>
              <a:t>to himself- </a:t>
            </a:r>
          </a:p>
          <a:p>
            <a:pPr algn="l"/>
            <a:endParaRPr lang="en-US" dirty="0"/>
          </a:p>
        </p:txBody>
      </p:sp>
      <p:sp>
        <p:nvSpPr>
          <p:cNvPr id="5" name="Text Placeholder 5">
            <a:extLst>
              <a:ext uri="{FF2B5EF4-FFF2-40B4-BE49-F238E27FC236}">
                <a16:creationId xmlns:a16="http://schemas.microsoft.com/office/drawing/2014/main" id="{9EA11504-0E3D-4085-B49B-28241E640665}"/>
              </a:ext>
            </a:extLst>
          </p:cNvPr>
          <p:cNvSpPr txBox="1">
            <a:spLocks/>
          </p:cNvSpPr>
          <p:nvPr/>
        </p:nvSpPr>
        <p:spPr>
          <a:xfrm>
            <a:off x="3419573" y="1928812"/>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לעצמו</a:t>
            </a:r>
            <a:endParaRPr lang="en-US" dirty="0"/>
          </a:p>
        </p:txBody>
      </p:sp>
      <p:sp>
        <p:nvSpPr>
          <p:cNvPr id="7" name="Text Placeholder 5">
            <a:extLst>
              <a:ext uri="{FF2B5EF4-FFF2-40B4-BE49-F238E27FC236}">
                <a16:creationId xmlns:a16="http://schemas.microsoft.com/office/drawing/2014/main" id="{F3EB79C3-8941-42CB-865A-F27992BFADD9}"/>
              </a:ext>
            </a:extLst>
          </p:cNvPr>
          <p:cNvSpPr txBox="1">
            <a:spLocks/>
          </p:cNvSpPr>
          <p:nvPr/>
        </p:nvSpPr>
        <p:spPr>
          <a:xfrm>
            <a:off x="1245770" y="2893521"/>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look for-  </a:t>
            </a:r>
          </a:p>
          <a:p>
            <a:pPr algn="l"/>
            <a:endParaRPr lang="en-US" dirty="0"/>
          </a:p>
        </p:txBody>
      </p:sp>
      <p:sp>
        <p:nvSpPr>
          <p:cNvPr id="8" name="Text Placeholder 5">
            <a:extLst>
              <a:ext uri="{FF2B5EF4-FFF2-40B4-BE49-F238E27FC236}">
                <a16:creationId xmlns:a16="http://schemas.microsoft.com/office/drawing/2014/main" id="{291029FE-B3E7-4606-9533-61317BDDC615}"/>
              </a:ext>
            </a:extLst>
          </p:cNvPr>
          <p:cNvSpPr txBox="1">
            <a:spLocks/>
          </p:cNvSpPr>
          <p:nvPr/>
        </p:nvSpPr>
        <p:spPr>
          <a:xfrm>
            <a:off x="3419572" y="2893664"/>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לחפש </a:t>
            </a:r>
            <a:endParaRPr lang="en-US" dirty="0"/>
          </a:p>
        </p:txBody>
      </p:sp>
      <p:sp>
        <p:nvSpPr>
          <p:cNvPr id="11" name="Text Placeholder 5">
            <a:extLst>
              <a:ext uri="{FF2B5EF4-FFF2-40B4-BE49-F238E27FC236}">
                <a16:creationId xmlns:a16="http://schemas.microsoft.com/office/drawing/2014/main" id="{4BBD1833-EA0E-455F-920B-F414AC464A5F}"/>
              </a:ext>
            </a:extLst>
          </p:cNvPr>
          <p:cNvSpPr txBox="1">
            <a:spLocks/>
          </p:cNvSpPr>
          <p:nvPr/>
        </p:nvSpPr>
        <p:spPr>
          <a:xfrm>
            <a:off x="242597" y="3959586"/>
            <a:ext cx="3937516" cy="720001"/>
          </a:xfrm>
          <a:prstGeom prst="rect">
            <a:avLst/>
          </a:prstGeom>
        </p:spPr>
        <p:txBody>
          <a:bodyPr vert="horz" lIns="91440" tIns="45720" rIns="91440" bIns="45720" rtlCol="0">
            <a:normAutofit fontScale="925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didn’t give any light-</a:t>
            </a:r>
          </a:p>
          <a:p>
            <a:pPr algn="l"/>
            <a:endParaRPr lang="en-US" dirty="0"/>
          </a:p>
        </p:txBody>
      </p:sp>
      <p:sp>
        <p:nvSpPr>
          <p:cNvPr id="9" name="Text Placeholder 5">
            <a:extLst>
              <a:ext uri="{FF2B5EF4-FFF2-40B4-BE49-F238E27FC236}">
                <a16:creationId xmlns:a16="http://schemas.microsoft.com/office/drawing/2014/main" id="{911BAC34-CD68-4B82-A5C5-46F91AFF9A51}"/>
              </a:ext>
            </a:extLst>
          </p:cNvPr>
          <p:cNvSpPr txBox="1">
            <a:spLocks/>
          </p:cNvSpPr>
          <p:nvPr/>
        </p:nvSpPr>
        <p:spPr>
          <a:xfrm>
            <a:off x="242597" y="4827154"/>
            <a:ext cx="3937516" cy="720001"/>
          </a:xfrm>
          <a:prstGeom prst="rect">
            <a:avLst/>
          </a:prstGeom>
        </p:spPr>
        <p:txBody>
          <a:bodyPr vert="horz" lIns="91440" tIns="45720" rIns="91440" bIns="45720" rtlCol="0">
            <a:normAutofit fontScale="85000" lnSpcReduction="100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didn’t make any noise-</a:t>
            </a:r>
          </a:p>
          <a:p>
            <a:pPr algn="l"/>
            <a:endParaRPr lang="en-US" dirty="0"/>
          </a:p>
        </p:txBody>
      </p:sp>
      <p:sp>
        <p:nvSpPr>
          <p:cNvPr id="10" name="Text Placeholder 5">
            <a:extLst>
              <a:ext uri="{FF2B5EF4-FFF2-40B4-BE49-F238E27FC236}">
                <a16:creationId xmlns:a16="http://schemas.microsoft.com/office/drawing/2014/main" id="{87FA876E-997B-4242-85FF-EFAC8E0C1AE6}"/>
              </a:ext>
            </a:extLst>
          </p:cNvPr>
          <p:cNvSpPr txBox="1">
            <a:spLocks/>
          </p:cNvSpPr>
          <p:nvPr/>
        </p:nvSpPr>
        <p:spPr>
          <a:xfrm>
            <a:off x="4180113" y="3892335"/>
            <a:ext cx="2676427" cy="720001"/>
          </a:xfrm>
          <a:prstGeom prst="rect">
            <a:avLst/>
          </a:prstGeom>
        </p:spPr>
        <p:txBody>
          <a:bodyPr vert="horz" lIns="91440" tIns="45720" rIns="91440" bIns="45720" rtlCol="0">
            <a:normAutofit fontScale="925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לא נתן שום אור </a:t>
            </a:r>
            <a:endParaRPr lang="en-US" dirty="0"/>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E34B4B2D-BE2B-4C54-8B8B-618DD0269B43}"/>
                  </a:ext>
                </a:extLst>
              </p14:cNvPr>
              <p14:cNvContentPartPr/>
              <p14:nvPr/>
            </p14:nvContentPartPr>
            <p14:xfrm>
              <a:off x="4267198" y="4212735"/>
              <a:ext cx="2293920" cy="39600"/>
            </p14:xfrm>
          </p:contentPart>
        </mc:Choice>
        <mc:Fallback xmlns="">
          <p:pic>
            <p:nvPicPr>
              <p:cNvPr id="3" name="Ink 2">
                <a:extLst>
                  <a:ext uri="{FF2B5EF4-FFF2-40B4-BE49-F238E27FC236}">
                    <a16:creationId xmlns:a16="http://schemas.microsoft.com/office/drawing/2014/main" id="{E34B4B2D-BE2B-4C54-8B8B-618DD0269B43}"/>
                  </a:ext>
                </a:extLst>
              </p:cNvPr>
              <p:cNvPicPr/>
              <p:nvPr/>
            </p:nvPicPr>
            <p:blipFill>
              <a:blip r:embed="rId3"/>
              <a:stretch>
                <a:fillRect/>
              </a:stretch>
            </p:blipFill>
            <p:spPr>
              <a:xfrm>
                <a:off x="4195198" y="4068735"/>
                <a:ext cx="2437560" cy="327240"/>
              </a:xfrm>
              <a:prstGeom prst="rect">
                <a:avLst/>
              </a:prstGeom>
            </p:spPr>
          </p:pic>
        </mc:Fallback>
      </mc:AlternateContent>
    </p:spTree>
    <p:extLst>
      <p:ext uri="{BB962C8B-B14F-4D97-AF65-F5344CB8AC3E}">
        <p14:creationId xmlns:p14="http://schemas.microsoft.com/office/powerpoint/2010/main" val="819643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53E6CB-C1C6-4556-B219-BBDBFD9A17B5}"/>
              </a:ext>
            </a:extLst>
          </p:cNvPr>
          <p:cNvSpPr>
            <a:spLocks noGrp="1"/>
          </p:cNvSpPr>
          <p:nvPr>
            <p:ph type="body" sz="quarter" idx="11"/>
          </p:nvPr>
        </p:nvSpPr>
        <p:spPr>
          <a:xfrm>
            <a:off x="1118313" y="343881"/>
            <a:ext cx="10442575" cy="628195"/>
          </a:xfrm>
        </p:spPr>
        <p:txBody>
          <a:bodyPr>
            <a:normAutofit lnSpcReduction="10000"/>
          </a:bodyPr>
          <a:lstStyle/>
          <a:p>
            <a:pPr algn="l" rtl="0"/>
            <a:r>
              <a:rPr lang="en-US" dirty="0"/>
              <a:t>Here are some more pictures.</a:t>
            </a:r>
            <a:endParaRPr lang="he-IL" dirty="0"/>
          </a:p>
        </p:txBody>
      </p:sp>
      <p:sp>
        <p:nvSpPr>
          <p:cNvPr id="3" name="Text Placeholder 2">
            <a:extLst>
              <a:ext uri="{FF2B5EF4-FFF2-40B4-BE49-F238E27FC236}">
                <a16:creationId xmlns:a16="http://schemas.microsoft.com/office/drawing/2014/main" id="{54484205-55CC-488A-ADFF-E54E5C2FDC14}"/>
              </a:ext>
            </a:extLst>
          </p:cNvPr>
          <p:cNvSpPr>
            <a:spLocks noGrp="1"/>
          </p:cNvSpPr>
          <p:nvPr>
            <p:ph type="body" sz="quarter" idx="12"/>
          </p:nvPr>
        </p:nvSpPr>
        <p:spPr>
          <a:xfrm>
            <a:off x="688262" y="1364112"/>
            <a:ext cx="10331450" cy="5341488"/>
          </a:xfrm>
        </p:spPr>
        <p:txBody>
          <a:bodyPr/>
          <a:lstStyle/>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r>
              <a:rPr lang="en-US" sz="1600" dirty="0"/>
              <a:t>wordart.com/create</a:t>
            </a:r>
          </a:p>
        </p:txBody>
      </p:sp>
      <p:pic>
        <p:nvPicPr>
          <p:cNvPr id="9" name="Picture 8" descr="A picture containing food&#10;&#10;Description automatically generated">
            <a:extLst>
              <a:ext uri="{FF2B5EF4-FFF2-40B4-BE49-F238E27FC236}">
                <a16:creationId xmlns:a16="http://schemas.microsoft.com/office/drawing/2014/main" id="{8195D4BF-6B05-47C1-9987-6B663FA0C090}"/>
              </a:ext>
            </a:extLst>
          </p:cNvPr>
          <p:cNvPicPr>
            <a:picLocks noChangeAspect="1"/>
          </p:cNvPicPr>
          <p:nvPr/>
        </p:nvPicPr>
        <p:blipFill>
          <a:blip r:embed="rId2"/>
          <a:stretch>
            <a:fillRect/>
          </a:stretch>
        </p:blipFill>
        <p:spPr>
          <a:xfrm>
            <a:off x="2209801" y="1462680"/>
            <a:ext cx="7410450" cy="4748023"/>
          </a:xfrm>
          <a:prstGeom prst="rect">
            <a:avLst/>
          </a:prstGeom>
        </p:spPr>
      </p:pic>
      <p:pic>
        <p:nvPicPr>
          <p:cNvPr id="5" name="Picture Placeholder 5" descr="A picture containing large, table, bunch, display&#10;&#10;Description automatically generated">
            <a:extLst>
              <a:ext uri="{FF2B5EF4-FFF2-40B4-BE49-F238E27FC236}">
                <a16:creationId xmlns:a16="http://schemas.microsoft.com/office/drawing/2014/main" id="{E7CB8797-AC12-46A1-ADB5-361AF44F4E65}"/>
              </a:ext>
            </a:extLst>
          </p:cNvPr>
          <p:cNvPicPr>
            <a:picLocks noChangeAspect="1"/>
          </p:cNvPicPr>
          <p:nvPr/>
        </p:nvPicPr>
        <p:blipFill>
          <a:blip r:embed="rId3"/>
          <a:srcRect l="13260" r="13260"/>
          <a:stretch>
            <a:fillRect/>
          </a:stretch>
        </p:blipFill>
        <p:spPr>
          <a:xfrm>
            <a:off x="399703" y="1429449"/>
            <a:ext cx="2098658" cy="1657119"/>
          </a:xfrm>
          <a:prstGeom prst="rect">
            <a:avLst/>
          </a:prstGeom>
        </p:spPr>
      </p:pic>
      <p:pic>
        <p:nvPicPr>
          <p:cNvPr id="6" name="Content Placeholder 16" descr="A picture containing rug&#10;&#10;Description automatically generated">
            <a:extLst>
              <a:ext uri="{FF2B5EF4-FFF2-40B4-BE49-F238E27FC236}">
                <a16:creationId xmlns:a16="http://schemas.microsoft.com/office/drawing/2014/main" id="{8AF9D039-D9C9-447D-8FE6-AE690A5B6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074" y="4515438"/>
            <a:ext cx="2569151" cy="1728496"/>
          </a:xfrm>
          <a:prstGeom prst="rect">
            <a:avLst/>
          </a:prstGeom>
        </p:spPr>
      </p:pic>
      <p:pic>
        <p:nvPicPr>
          <p:cNvPr id="7" name="Picture 2" descr="Angry, Comic, Comic Characters, Emotion">
            <a:extLst>
              <a:ext uri="{FF2B5EF4-FFF2-40B4-BE49-F238E27FC236}">
                <a16:creationId xmlns:a16="http://schemas.microsoft.com/office/drawing/2014/main" id="{93292982-1600-436F-88CC-4581F61D05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35" y="4251508"/>
            <a:ext cx="1992426" cy="19924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book&#10;&#10;Description automatically generated">
            <a:extLst>
              <a:ext uri="{FF2B5EF4-FFF2-40B4-BE49-F238E27FC236}">
                <a16:creationId xmlns:a16="http://schemas.microsoft.com/office/drawing/2014/main" id="{EB29013C-6B38-4F09-B849-A361F0DE9A64}"/>
              </a:ext>
            </a:extLst>
          </p:cNvPr>
          <p:cNvPicPr>
            <a:picLocks noChangeAspect="1"/>
          </p:cNvPicPr>
          <p:nvPr/>
        </p:nvPicPr>
        <p:blipFill>
          <a:blip r:embed="rId6"/>
          <a:stretch>
            <a:fillRect/>
          </a:stretch>
        </p:blipFill>
        <p:spPr>
          <a:xfrm>
            <a:off x="9206514" y="1462071"/>
            <a:ext cx="2354374" cy="1814108"/>
          </a:xfrm>
          <a:prstGeom prst="rect">
            <a:avLst/>
          </a:prstGeom>
        </p:spPr>
      </p:pic>
    </p:spTree>
    <p:extLst>
      <p:ext uri="{BB962C8B-B14F-4D97-AF65-F5344CB8AC3E}">
        <p14:creationId xmlns:p14="http://schemas.microsoft.com/office/powerpoint/2010/main" val="37160420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Let’s learn new words.</a:t>
            </a:r>
            <a:endParaRPr lang="he-IL" dirty="0"/>
          </a:p>
        </p:txBody>
      </p:sp>
      <p:sp>
        <p:nvSpPr>
          <p:cNvPr id="6" name="Text Placeholder 5">
            <a:extLst>
              <a:ext uri="{FF2B5EF4-FFF2-40B4-BE49-F238E27FC236}">
                <a16:creationId xmlns:a16="http://schemas.microsoft.com/office/drawing/2014/main" id="{218148B1-DB99-4901-BF94-2B35A6405A69}"/>
              </a:ext>
            </a:extLst>
          </p:cNvPr>
          <p:cNvSpPr>
            <a:spLocks noGrp="1"/>
          </p:cNvSpPr>
          <p:nvPr>
            <p:ph type="body" sz="quarter" idx="10"/>
          </p:nvPr>
        </p:nvSpPr>
        <p:spPr>
          <a:xfrm>
            <a:off x="1174153" y="1954656"/>
            <a:ext cx="2676427" cy="720001"/>
          </a:xfrm>
        </p:spPr>
        <p:txBody>
          <a:bodyPr>
            <a:normAutofit/>
          </a:bodyPr>
          <a:lstStyle/>
          <a:p>
            <a:pPr algn="l"/>
            <a:r>
              <a:rPr lang="en-US" dirty="0"/>
              <a:t>to himself- </a:t>
            </a:r>
          </a:p>
          <a:p>
            <a:pPr algn="l"/>
            <a:endParaRPr lang="en-US" dirty="0"/>
          </a:p>
        </p:txBody>
      </p:sp>
      <p:sp>
        <p:nvSpPr>
          <p:cNvPr id="5" name="Text Placeholder 5">
            <a:extLst>
              <a:ext uri="{FF2B5EF4-FFF2-40B4-BE49-F238E27FC236}">
                <a16:creationId xmlns:a16="http://schemas.microsoft.com/office/drawing/2014/main" id="{9EA11504-0E3D-4085-B49B-28241E640665}"/>
              </a:ext>
            </a:extLst>
          </p:cNvPr>
          <p:cNvSpPr txBox="1">
            <a:spLocks/>
          </p:cNvSpPr>
          <p:nvPr/>
        </p:nvSpPr>
        <p:spPr>
          <a:xfrm>
            <a:off x="3419573" y="1928812"/>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לעצמו</a:t>
            </a:r>
            <a:endParaRPr lang="en-US" dirty="0"/>
          </a:p>
        </p:txBody>
      </p:sp>
      <p:sp>
        <p:nvSpPr>
          <p:cNvPr id="7" name="Text Placeholder 5">
            <a:extLst>
              <a:ext uri="{FF2B5EF4-FFF2-40B4-BE49-F238E27FC236}">
                <a16:creationId xmlns:a16="http://schemas.microsoft.com/office/drawing/2014/main" id="{F3EB79C3-8941-42CB-865A-F27992BFADD9}"/>
              </a:ext>
            </a:extLst>
          </p:cNvPr>
          <p:cNvSpPr txBox="1">
            <a:spLocks/>
          </p:cNvSpPr>
          <p:nvPr/>
        </p:nvSpPr>
        <p:spPr>
          <a:xfrm>
            <a:off x="1174153" y="2875105"/>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look for-  </a:t>
            </a:r>
          </a:p>
          <a:p>
            <a:pPr algn="l"/>
            <a:endParaRPr lang="en-US" dirty="0"/>
          </a:p>
        </p:txBody>
      </p:sp>
      <p:sp>
        <p:nvSpPr>
          <p:cNvPr id="8" name="Text Placeholder 5">
            <a:extLst>
              <a:ext uri="{FF2B5EF4-FFF2-40B4-BE49-F238E27FC236}">
                <a16:creationId xmlns:a16="http://schemas.microsoft.com/office/drawing/2014/main" id="{291029FE-B3E7-4606-9533-61317BDDC615}"/>
              </a:ext>
            </a:extLst>
          </p:cNvPr>
          <p:cNvSpPr txBox="1">
            <a:spLocks/>
          </p:cNvSpPr>
          <p:nvPr/>
        </p:nvSpPr>
        <p:spPr>
          <a:xfrm>
            <a:off x="3419572" y="2893664"/>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לחפש </a:t>
            </a:r>
            <a:endParaRPr lang="en-US" dirty="0"/>
          </a:p>
        </p:txBody>
      </p:sp>
      <p:sp>
        <p:nvSpPr>
          <p:cNvPr id="11" name="Text Placeholder 5">
            <a:extLst>
              <a:ext uri="{FF2B5EF4-FFF2-40B4-BE49-F238E27FC236}">
                <a16:creationId xmlns:a16="http://schemas.microsoft.com/office/drawing/2014/main" id="{4BBD1833-EA0E-455F-920B-F414AC464A5F}"/>
              </a:ext>
            </a:extLst>
          </p:cNvPr>
          <p:cNvSpPr txBox="1">
            <a:spLocks/>
          </p:cNvSpPr>
          <p:nvPr/>
        </p:nvSpPr>
        <p:spPr>
          <a:xfrm>
            <a:off x="242597" y="3959586"/>
            <a:ext cx="3937516" cy="720001"/>
          </a:xfrm>
          <a:prstGeom prst="rect">
            <a:avLst/>
          </a:prstGeom>
        </p:spPr>
        <p:txBody>
          <a:bodyPr vert="horz" lIns="91440" tIns="45720" rIns="91440" bIns="45720" rtlCol="0">
            <a:normAutofit fontScale="925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didn’t give any light-</a:t>
            </a:r>
          </a:p>
          <a:p>
            <a:pPr algn="l"/>
            <a:endParaRPr lang="en-US" dirty="0"/>
          </a:p>
        </p:txBody>
      </p:sp>
      <p:sp>
        <p:nvSpPr>
          <p:cNvPr id="9" name="Text Placeholder 5">
            <a:extLst>
              <a:ext uri="{FF2B5EF4-FFF2-40B4-BE49-F238E27FC236}">
                <a16:creationId xmlns:a16="http://schemas.microsoft.com/office/drawing/2014/main" id="{911BAC34-CD68-4B82-A5C5-46F91AFF9A51}"/>
              </a:ext>
            </a:extLst>
          </p:cNvPr>
          <p:cNvSpPr txBox="1">
            <a:spLocks/>
          </p:cNvSpPr>
          <p:nvPr/>
        </p:nvSpPr>
        <p:spPr>
          <a:xfrm>
            <a:off x="242597" y="4827154"/>
            <a:ext cx="3937516" cy="720001"/>
          </a:xfrm>
          <a:prstGeom prst="rect">
            <a:avLst/>
          </a:prstGeom>
        </p:spPr>
        <p:txBody>
          <a:bodyPr vert="horz" lIns="91440" tIns="45720" rIns="91440" bIns="45720" rtlCol="0">
            <a:normAutofit fontScale="85000" lnSpcReduction="100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didn’t make any noise-</a:t>
            </a:r>
          </a:p>
          <a:p>
            <a:pPr algn="l"/>
            <a:endParaRPr lang="en-US" dirty="0"/>
          </a:p>
        </p:txBody>
      </p:sp>
      <p:sp>
        <p:nvSpPr>
          <p:cNvPr id="10" name="Text Placeholder 5">
            <a:extLst>
              <a:ext uri="{FF2B5EF4-FFF2-40B4-BE49-F238E27FC236}">
                <a16:creationId xmlns:a16="http://schemas.microsoft.com/office/drawing/2014/main" id="{87FA876E-997B-4242-85FF-EFAC8E0C1AE6}"/>
              </a:ext>
            </a:extLst>
          </p:cNvPr>
          <p:cNvSpPr txBox="1">
            <a:spLocks/>
          </p:cNvSpPr>
          <p:nvPr/>
        </p:nvSpPr>
        <p:spPr>
          <a:xfrm>
            <a:off x="4180113" y="3892335"/>
            <a:ext cx="2676427" cy="720001"/>
          </a:xfrm>
          <a:prstGeom prst="rect">
            <a:avLst/>
          </a:prstGeom>
        </p:spPr>
        <p:txBody>
          <a:bodyPr vert="horz" lIns="91440" tIns="45720" rIns="91440" bIns="45720" rtlCol="0">
            <a:normAutofit fontScale="925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לא נתן שום אור </a:t>
            </a:r>
            <a:endParaRPr lang="en-US" dirty="0"/>
          </a:p>
        </p:txBody>
      </p:sp>
      <p:sp>
        <p:nvSpPr>
          <p:cNvPr id="12" name="Text Placeholder 5">
            <a:extLst>
              <a:ext uri="{FF2B5EF4-FFF2-40B4-BE49-F238E27FC236}">
                <a16:creationId xmlns:a16="http://schemas.microsoft.com/office/drawing/2014/main" id="{5BE6CA06-A7CE-4A25-A479-CFC3ADA7FECD}"/>
              </a:ext>
            </a:extLst>
          </p:cNvPr>
          <p:cNvSpPr txBox="1">
            <a:spLocks/>
          </p:cNvSpPr>
          <p:nvPr/>
        </p:nvSpPr>
        <p:spPr>
          <a:xfrm>
            <a:off x="4180113" y="4818195"/>
            <a:ext cx="2676427" cy="720001"/>
          </a:xfrm>
          <a:prstGeom prst="rect">
            <a:avLst/>
          </a:prstGeom>
        </p:spPr>
        <p:txBody>
          <a:bodyPr vert="horz" lIns="91440" tIns="45720" rIns="91440" bIns="45720" rtlCol="0">
            <a:normAutofit fontScale="77500" lnSpcReduction="200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לא עשה שום רעש </a:t>
            </a:r>
            <a:endParaRPr lang="en-US" dirty="0"/>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392A4A7A-D760-4F86-A4BD-E28F6F32A027}"/>
                  </a:ext>
                </a:extLst>
              </p14:cNvPr>
              <p14:cNvContentPartPr/>
              <p14:nvPr/>
            </p14:nvContentPartPr>
            <p14:xfrm>
              <a:off x="4209881" y="4958256"/>
              <a:ext cx="2368080" cy="76680"/>
            </p14:xfrm>
          </p:contentPart>
        </mc:Choice>
        <mc:Fallback xmlns="">
          <p:pic>
            <p:nvPicPr>
              <p:cNvPr id="3" name="Ink 2">
                <a:extLst>
                  <a:ext uri="{FF2B5EF4-FFF2-40B4-BE49-F238E27FC236}">
                    <a16:creationId xmlns:a16="http://schemas.microsoft.com/office/drawing/2014/main" id="{392A4A7A-D760-4F86-A4BD-E28F6F32A027}"/>
                  </a:ext>
                </a:extLst>
              </p:cNvPr>
              <p:cNvPicPr/>
              <p:nvPr/>
            </p:nvPicPr>
            <p:blipFill>
              <a:blip r:embed="rId3"/>
              <a:stretch>
                <a:fillRect/>
              </a:stretch>
            </p:blipFill>
            <p:spPr>
              <a:xfrm>
                <a:off x="4137881" y="4814256"/>
                <a:ext cx="2511720" cy="364320"/>
              </a:xfrm>
              <a:prstGeom prst="rect">
                <a:avLst/>
              </a:prstGeom>
            </p:spPr>
          </p:pic>
        </mc:Fallback>
      </mc:AlternateContent>
    </p:spTree>
    <p:extLst>
      <p:ext uri="{BB962C8B-B14F-4D97-AF65-F5344CB8AC3E}">
        <p14:creationId xmlns:p14="http://schemas.microsoft.com/office/powerpoint/2010/main" val="33920326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Let’s learn new words.</a:t>
            </a:r>
            <a:endParaRPr lang="he-IL" dirty="0"/>
          </a:p>
        </p:txBody>
      </p:sp>
      <p:sp>
        <p:nvSpPr>
          <p:cNvPr id="6" name="Text Placeholder 5">
            <a:extLst>
              <a:ext uri="{FF2B5EF4-FFF2-40B4-BE49-F238E27FC236}">
                <a16:creationId xmlns:a16="http://schemas.microsoft.com/office/drawing/2014/main" id="{218148B1-DB99-4901-BF94-2B35A6405A69}"/>
              </a:ext>
            </a:extLst>
          </p:cNvPr>
          <p:cNvSpPr>
            <a:spLocks noGrp="1"/>
          </p:cNvSpPr>
          <p:nvPr>
            <p:ph type="body" sz="quarter" idx="10"/>
          </p:nvPr>
        </p:nvSpPr>
        <p:spPr>
          <a:xfrm>
            <a:off x="1239376" y="1954656"/>
            <a:ext cx="2676427" cy="720001"/>
          </a:xfrm>
        </p:spPr>
        <p:txBody>
          <a:bodyPr>
            <a:normAutofit/>
          </a:bodyPr>
          <a:lstStyle/>
          <a:p>
            <a:pPr algn="l" rtl="0"/>
            <a:r>
              <a:rPr lang="en-US" dirty="0"/>
              <a:t>to himself- </a:t>
            </a:r>
          </a:p>
          <a:p>
            <a:pPr algn="l"/>
            <a:endParaRPr lang="en-US" dirty="0"/>
          </a:p>
        </p:txBody>
      </p:sp>
      <p:sp>
        <p:nvSpPr>
          <p:cNvPr id="5" name="Text Placeholder 5">
            <a:extLst>
              <a:ext uri="{FF2B5EF4-FFF2-40B4-BE49-F238E27FC236}">
                <a16:creationId xmlns:a16="http://schemas.microsoft.com/office/drawing/2014/main" id="{9EA11504-0E3D-4085-B49B-28241E640665}"/>
              </a:ext>
            </a:extLst>
          </p:cNvPr>
          <p:cNvSpPr txBox="1">
            <a:spLocks/>
          </p:cNvSpPr>
          <p:nvPr/>
        </p:nvSpPr>
        <p:spPr>
          <a:xfrm>
            <a:off x="3419573" y="1928812"/>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לעצמו</a:t>
            </a:r>
            <a:endParaRPr lang="en-US" dirty="0"/>
          </a:p>
        </p:txBody>
      </p:sp>
      <p:sp>
        <p:nvSpPr>
          <p:cNvPr id="7" name="Text Placeholder 5">
            <a:extLst>
              <a:ext uri="{FF2B5EF4-FFF2-40B4-BE49-F238E27FC236}">
                <a16:creationId xmlns:a16="http://schemas.microsoft.com/office/drawing/2014/main" id="{F3EB79C3-8941-42CB-865A-F27992BFADD9}"/>
              </a:ext>
            </a:extLst>
          </p:cNvPr>
          <p:cNvSpPr txBox="1">
            <a:spLocks/>
          </p:cNvSpPr>
          <p:nvPr/>
        </p:nvSpPr>
        <p:spPr>
          <a:xfrm>
            <a:off x="1239376" y="2875105"/>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look for-  </a:t>
            </a:r>
          </a:p>
          <a:p>
            <a:pPr algn="l"/>
            <a:endParaRPr lang="en-US" dirty="0"/>
          </a:p>
        </p:txBody>
      </p:sp>
      <p:sp>
        <p:nvSpPr>
          <p:cNvPr id="8" name="Text Placeholder 5">
            <a:extLst>
              <a:ext uri="{FF2B5EF4-FFF2-40B4-BE49-F238E27FC236}">
                <a16:creationId xmlns:a16="http://schemas.microsoft.com/office/drawing/2014/main" id="{291029FE-B3E7-4606-9533-61317BDDC615}"/>
              </a:ext>
            </a:extLst>
          </p:cNvPr>
          <p:cNvSpPr txBox="1">
            <a:spLocks/>
          </p:cNvSpPr>
          <p:nvPr/>
        </p:nvSpPr>
        <p:spPr>
          <a:xfrm>
            <a:off x="3419572" y="2893664"/>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לחפש </a:t>
            </a:r>
            <a:endParaRPr lang="en-US" dirty="0"/>
          </a:p>
        </p:txBody>
      </p:sp>
      <p:sp>
        <p:nvSpPr>
          <p:cNvPr id="11" name="Text Placeholder 5">
            <a:extLst>
              <a:ext uri="{FF2B5EF4-FFF2-40B4-BE49-F238E27FC236}">
                <a16:creationId xmlns:a16="http://schemas.microsoft.com/office/drawing/2014/main" id="{4BBD1833-EA0E-455F-920B-F414AC464A5F}"/>
              </a:ext>
            </a:extLst>
          </p:cNvPr>
          <p:cNvSpPr txBox="1">
            <a:spLocks/>
          </p:cNvSpPr>
          <p:nvPr/>
        </p:nvSpPr>
        <p:spPr>
          <a:xfrm>
            <a:off x="242597" y="3959586"/>
            <a:ext cx="3937516" cy="720001"/>
          </a:xfrm>
          <a:prstGeom prst="rect">
            <a:avLst/>
          </a:prstGeom>
        </p:spPr>
        <p:txBody>
          <a:bodyPr vert="horz" lIns="91440" tIns="45720" rIns="91440" bIns="45720" rtlCol="0">
            <a:normAutofit fontScale="925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didn’t give any light-</a:t>
            </a:r>
          </a:p>
          <a:p>
            <a:pPr algn="l"/>
            <a:endParaRPr lang="en-US" dirty="0"/>
          </a:p>
        </p:txBody>
      </p:sp>
      <p:sp>
        <p:nvSpPr>
          <p:cNvPr id="9" name="Text Placeholder 5">
            <a:extLst>
              <a:ext uri="{FF2B5EF4-FFF2-40B4-BE49-F238E27FC236}">
                <a16:creationId xmlns:a16="http://schemas.microsoft.com/office/drawing/2014/main" id="{911BAC34-CD68-4B82-A5C5-46F91AFF9A51}"/>
              </a:ext>
            </a:extLst>
          </p:cNvPr>
          <p:cNvSpPr txBox="1">
            <a:spLocks/>
          </p:cNvSpPr>
          <p:nvPr/>
        </p:nvSpPr>
        <p:spPr>
          <a:xfrm>
            <a:off x="242597" y="4827154"/>
            <a:ext cx="3937516" cy="720001"/>
          </a:xfrm>
          <a:prstGeom prst="rect">
            <a:avLst/>
          </a:prstGeom>
        </p:spPr>
        <p:txBody>
          <a:bodyPr vert="horz" lIns="91440" tIns="45720" rIns="91440" bIns="45720" rtlCol="0">
            <a:normAutofit fontScale="85000" lnSpcReduction="100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didn’t make any noise-</a:t>
            </a:r>
          </a:p>
          <a:p>
            <a:pPr algn="l"/>
            <a:endParaRPr lang="en-US" dirty="0"/>
          </a:p>
        </p:txBody>
      </p:sp>
      <p:sp>
        <p:nvSpPr>
          <p:cNvPr id="10" name="Text Placeholder 5">
            <a:extLst>
              <a:ext uri="{FF2B5EF4-FFF2-40B4-BE49-F238E27FC236}">
                <a16:creationId xmlns:a16="http://schemas.microsoft.com/office/drawing/2014/main" id="{87FA876E-997B-4242-85FF-EFAC8E0C1AE6}"/>
              </a:ext>
            </a:extLst>
          </p:cNvPr>
          <p:cNvSpPr txBox="1">
            <a:spLocks/>
          </p:cNvSpPr>
          <p:nvPr/>
        </p:nvSpPr>
        <p:spPr>
          <a:xfrm>
            <a:off x="4180113" y="3892335"/>
            <a:ext cx="2676427" cy="720001"/>
          </a:xfrm>
          <a:prstGeom prst="rect">
            <a:avLst/>
          </a:prstGeom>
        </p:spPr>
        <p:txBody>
          <a:bodyPr vert="horz" lIns="91440" tIns="45720" rIns="91440" bIns="45720" rtlCol="0">
            <a:normAutofit fontScale="925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לא נתן שום אור </a:t>
            </a:r>
            <a:endParaRPr lang="en-US" dirty="0"/>
          </a:p>
        </p:txBody>
      </p:sp>
      <p:sp>
        <p:nvSpPr>
          <p:cNvPr id="12" name="Text Placeholder 5">
            <a:extLst>
              <a:ext uri="{FF2B5EF4-FFF2-40B4-BE49-F238E27FC236}">
                <a16:creationId xmlns:a16="http://schemas.microsoft.com/office/drawing/2014/main" id="{5BE6CA06-A7CE-4A25-A479-CFC3ADA7FECD}"/>
              </a:ext>
            </a:extLst>
          </p:cNvPr>
          <p:cNvSpPr txBox="1">
            <a:spLocks/>
          </p:cNvSpPr>
          <p:nvPr/>
        </p:nvSpPr>
        <p:spPr>
          <a:xfrm>
            <a:off x="4180113" y="4818195"/>
            <a:ext cx="2676427" cy="720001"/>
          </a:xfrm>
          <a:prstGeom prst="rect">
            <a:avLst/>
          </a:prstGeom>
        </p:spPr>
        <p:txBody>
          <a:bodyPr vert="horz" lIns="91440" tIns="45720" rIns="91440" bIns="45720" rtlCol="0">
            <a:normAutofit fontScale="77500" lnSpcReduction="200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לא עשה שום רעש </a:t>
            </a:r>
            <a:endParaRPr lang="en-US" dirty="0"/>
          </a:p>
        </p:txBody>
      </p:sp>
      <p:sp>
        <p:nvSpPr>
          <p:cNvPr id="13" name="Text Placeholder 5">
            <a:extLst>
              <a:ext uri="{FF2B5EF4-FFF2-40B4-BE49-F238E27FC236}">
                <a16:creationId xmlns:a16="http://schemas.microsoft.com/office/drawing/2014/main" id="{E5221DB3-965D-4ED1-9259-4140CCC44E96}"/>
              </a:ext>
            </a:extLst>
          </p:cNvPr>
          <p:cNvSpPr txBox="1">
            <a:spLocks/>
          </p:cNvSpPr>
          <p:nvPr/>
        </p:nvSpPr>
        <p:spPr>
          <a:xfrm>
            <a:off x="1239376" y="5425820"/>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were dead-  </a:t>
            </a:r>
          </a:p>
          <a:p>
            <a:pPr algn="l"/>
            <a:endParaRPr lang="en-US" dirty="0"/>
          </a:p>
        </p:txBody>
      </p:sp>
    </p:spTree>
    <p:extLst>
      <p:ext uri="{BB962C8B-B14F-4D97-AF65-F5344CB8AC3E}">
        <p14:creationId xmlns:p14="http://schemas.microsoft.com/office/powerpoint/2010/main" val="402161362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p:txBody>
          <a:bodyPr>
            <a:normAutofit/>
          </a:bodyPr>
          <a:lstStyle/>
          <a:p>
            <a:pPr algn="l" rtl="0"/>
            <a:r>
              <a:rPr lang="en-US" dirty="0"/>
              <a:t>Let’s learn new words.</a:t>
            </a:r>
            <a:endParaRPr lang="he-IL" dirty="0"/>
          </a:p>
        </p:txBody>
      </p:sp>
      <p:sp>
        <p:nvSpPr>
          <p:cNvPr id="6" name="Text Placeholder 5">
            <a:extLst>
              <a:ext uri="{FF2B5EF4-FFF2-40B4-BE49-F238E27FC236}">
                <a16:creationId xmlns:a16="http://schemas.microsoft.com/office/drawing/2014/main" id="{218148B1-DB99-4901-BF94-2B35A6405A69}"/>
              </a:ext>
            </a:extLst>
          </p:cNvPr>
          <p:cNvSpPr>
            <a:spLocks noGrp="1"/>
          </p:cNvSpPr>
          <p:nvPr>
            <p:ph type="body" sz="quarter" idx="10"/>
          </p:nvPr>
        </p:nvSpPr>
        <p:spPr>
          <a:xfrm>
            <a:off x="1188860" y="1940026"/>
            <a:ext cx="2676427" cy="720001"/>
          </a:xfrm>
        </p:spPr>
        <p:txBody>
          <a:bodyPr>
            <a:normAutofit/>
          </a:bodyPr>
          <a:lstStyle/>
          <a:p>
            <a:pPr algn="l"/>
            <a:r>
              <a:rPr lang="en-US" dirty="0"/>
              <a:t>to himself- </a:t>
            </a:r>
          </a:p>
          <a:p>
            <a:pPr algn="l"/>
            <a:endParaRPr lang="en-US" dirty="0"/>
          </a:p>
        </p:txBody>
      </p:sp>
      <p:sp>
        <p:nvSpPr>
          <p:cNvPr id="5" name="Text Placeholder 5">
            <a:extLst>
              <a:ext uri="{FF2B5EF4-FFF2-40B4-BE49-F238E27FC236}">
                <a16:creationId xmlns:a16="http://schemas.microsoft.com/office/drawing/2014/main" id="{9EA11504-0E3D-4085-B49B-28241E640665}"/>
              </a:ext>
            </a:extLst>
          </p:cNvPr>
          <p:cNvSpPr txBox="1">
            <a:spLocks/>
          </p:cNvSpPr>
          <p:nvPr/>
        </p:nvSpPr>
        <p:spPr>
          <a:xfrm>
            <a:off x="3419573" y="1928812"/>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לעצמו</a:t>
            </a:r>
            <a:endParaRPr lang="en-US" dirty="0"/>
          </a:p>
        </p:txBody>
      </p:sp>
      <p:sp>
        <p:nvSpPr>
          <p:cNvPr id="7" name="Text Placeholder 5">
            <a:extLst>
              <a:ext uri="{FF2B5EF4-FFF2-40B4-BE49-F238E27FC236}">
                <a16:creationId xmlns:a16="http://schemas.microsoft.com/office/drawing/2014/main" id="{F3EB79C3-8941-42CB-865A-F27992BFADD9}"/>
              </a:ext>
            </a:extLst>
          </p:cNvPr>
          <p:cNvSpPr txBox="1">
            <a:spLocks/>
          </p:cNvSpPr>
          <p:nvPr/>
        </p:nvSpPr>
        <p:spPr>
          <a:xfrm>
            <a:off x="1258488" y="2893663"/>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look for-  </a:t>
            </a:r>
          </a:p>
          <a:p>
            <a:pPr algn="l"/>
            <a:endParaRPr lang="en-US" dirty="0"/>
          </a:p>
        </p:txBody>
      </p:sp>
      <p:sp>
        <p:nvSpPr>
          <p:cNvPr id="8" name="Text Placeholder 5">
            <a:extLst>
              <a:ext uri="{FF2B5EF4-FFF2-40B4-BE49-F238E27FC236}">
                <a16:creationId xmlns:a16="http://schemas.microsoft.com/office/drawing/2014/main" id="{291029FE-B3E7-4606-9533-61317BDDC615}"/>
              </a:ext>
            </a:extLst>
          </p:cNvPr>
          <p:cNvSpPr txBox="1">
            <a:spLocks/>
          </p:cNvSpPr>
          <p:nvPr/>
        </p:nvSpPr>
        <p:spPr>
          <a:xfrm>
            <a:off x="3419572" y="2893664"/>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לחפש </a:t>
            </a:r>
            <a:endParaRPr lang="en-US" dirty="0"/>
          </a:p>
        </p:txBody>
      </p:sp>
      <p:sp>
        <p:nvSpPr>
          <p:cNvPr id="11" name="Text Placeholder 5">
            <a:extLst>
              <a:ext uri="{FF2B5EF4-FFF2-40B4-BE49-F238E27FC236}">
                <a16:creationId xmlns:a16="http://schemas.microsoft.com/office/drawing/2014/main" id="{4BBD1833-EA0E-455F-920B-F414AC464A5F}"/>
              </a:ext>
            </a:extLst>
          </p:cNvPr>
          <p:cNvSpPr txBox="1">
            <a:spLocks/>
          </p:cNvSpPr>
          <p:nvPr/>
        </p:nvSpPr>
        <p:spPr>
          <a:xfrm>
            <a:off x="242597" y="3959586"/>
            <a:ext cx="3937516" cy="720001"/>
          </a:xfrm>
          <a:prstGeom prst="rect">
            <a:avLst/>
          </a:prstGeom>
        </p:spPr>
        <p:txBody>
          <a:bodyPr vert="horz" lIns="91440" tIns="45720" rIns="91440" bIns="45720" rtlCol="0">
            <a:normAutofit fontScale="925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didn’t give any light-</a:t>
            </a:r>
          </a:p>
          <a:p>
            <a:pPr algn="l"/>
            <a:endParaRPr lang="en-US" dirty="0"/>
          </a:p>
        </p:txBody>
      </p:sp>
      <p:sp>
        <p:nvSpPr>
          <p:cNvPr id="9" name="Text Placeholder 5">
            <a:extLst>
              <a:ext uri="{FF2B5EF4-FFF2-40B4-BE49-F238E27FC236}">
                <a16:creationId xmlns:a16="http://schemas.microsoft.com/office/drawing/2014/main" id="{911BAC34-CD68-4B82-A5C5-46F91AFF9A51}"/>
              </a:ext>
            </a:extLst>
          </p:cNvPr>
          <p:cNvSpPr txBox="1">
            <a:spLocks/>
          </p:cNvSpPr>
          <p:nvPr/>
        </p:nvSpPr>
        <p:spPr>
          <a:xfrm>
            <a:off x="242597" y="4827154"/>
            <a:ext cx="3937516" cy="720001"/>
          </a:xfrm>
          <a:prstGeom prst="rect">
            <a:avLst/>
          </a:prstGeom>
        </p:spPr>
        <p:txBody>
          <a:bodyPr vert="horz" lIns="91440" tIns="45720" rIns="91440" bIns="45720" rtlCol="0">
            <a:normAutofit fontScale="85000" lnSpcReduction="100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didn’t make any noise-</a:t>
            </a:r>
          </a:p>
          <a:p>
            <a:pPr algn="l"/>
            <a:endParaRPr lang="en-US" dirty="0"/>
          </a:p>
        </p:txBody>
      </p:sp>
      <p:sp>
        <p:nvSpPr>
          <p:cNvPr id="10" name="Text Placeholder 5">
            <a:extLst>
              <a:ext uri="{FF2B5EF4-FFF2-40B4-BE49-F238E27FC236}">
                <a16:creationId xmlns:a16="http://schemas.microsoft.com/office/drawing/2014/main" id="{87FA876E-997B-4242-85FF-EFAC8E0C1AE6}"/>
              </a:ext>
            </a:extLst>
          </p:cNvPr>
          <p:cNvSpPr txBox="1">
            <a:spLocks/>
          </p:cNvSpPr>
          <p:nvPr/>
        </p:nvSpPr>
        <p:spPr>
          <a:xfrm>
            <a:off x="4180113" y="3892335"/>
            <a:ext cx="2676427" cy="720001"/>
          </a:xfrm>
          <a:prstGeom prst="rect">
            <a:avLst/>
          </a:prstGeom>
        </p:spPr>
        <p:txBody>
          <a:bodyPr vert="horz" lIns="91440" tIns="45720" rIns="91440" bIns="45720" rtlCol="0">
            <a:normAutofit fontScale="92500"/>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לא נתן שום אור </a:t>
            </a:r>
            <a:endParaRPr lang="en-US" dirty="0"/>
          </a:p>
        </p:txBody>
      </p:sp>
      <p:sp>
        <p:nvSpPr>
          <p:cNvPr id="12" name="Text Placeholder 5">
            <a:extLst>
              <a:ext uri="{FF2B5EF4-FFF2-40B4-BE49-F238E27FC236}">
                <a16:creationId xmlns:a16="http://schemas.microsoft.com/office/drawing/2014/main" id="{5BE6CA06-A7CE-4A25-A479-CFC3ADA7FECD}"/>
              </a:ext>
            </a:extLst>
          </p:cNvPr>
          <p:cNvSpPr txBox="1">
            <a:spLocks/>
          </p:cNvSpPr>
          <p:nvPr/>
        </p:nvSpPr>
        <p:spPr>
          <a:xfrm>
            <a:off x="4180113" y="4759903"/>
            <a:ext cx="3296865" cy="720001"/>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sz="3300" dirty="0"/>
              <a:t>לא עשה שום רעש </a:t>
            </a:r>
            <a:endParaRPr lang="en-US" sz="3300" dirty="0"/>
          </a:p>
        </p:txBody>
      </p:sp>
      <p:sp>
        <p:nvSpPr>
          <p:cNvPr id="13" name="Text Placeholder 5">
            <a:extLst>
              <a:ext uri="{FF2B5EF4-FFF2-40B4-BE49-F238E27FC236}">
                <a16:creationId xmlns:a16="http://schemas.microsoft.com/office/drawing/2014/main" id="{E5221DB3-965D-4ED1-9259-4140CCC44E96}"/>
              </a:ext>
            </a:extLst>
          </p:cNvPr>
          <p:cNvSpPr txBox="1">
            <a:spLocks/>
          </p:cNvSpPr>
          <p:nvPr/>
        </p:nvSpPr>
        <p:spPr>
          <a:xfrm>
            <a:off x="1258488" y="5384054"/>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were dead-  </a:t>
            </a:r>
          </a:p>
          <a:p>
            <a:pPr algn="l"/>
            <a:endParaRPr lang="en-US" dirty="0"/>
          </a:p>
        </p:txBody>
      </p:sp>
      <p:sp>
        <p:nvSpPr>
          <p:cNvPr id="14" name="Text Placeholder 5">
            <a:extLst>
              <a:ext uri="{FF2B5EF4-FFF2-40B4-BE49-F238E27FC236}">
                <a16:creationId xmlns:a16="http://schemas.microsoft.com/office/drawing/2014/main" id="{CA2C6D8E-A90B-405E-8653-D8AF89AF789B}"/>
              </a:ext>
            </a:extLst>
          </p:cNvPr>
          <p:cNvSpPr txBox="1">
            <a:spLocks/>
          </p:cNvSpPr>
          <p:nvPr/>
        </p:nvSpPr>
        <p:spPr>
          <a:xfrm>
            <a:off x="4348065" y="5384054"/>
            <a:ext cx="2676427" cy="720001"/>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1000"/>
              </a:spcBef>
              <a:buClr>
                <a:schemeClr val="accent2"/>
              </a:buClr>
              <a:buFont typeface="Arial" panose="020B0604020202020204" pitchFamily="34" charset="0"/>
              <a:buNone/>
              <a:defRPr sz="36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1"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1"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dirty="0"/>
              <a:t>היו מתים</a:t>
            </a:r>
            <a:endParaRPr lang="en-US" dirty="0"/>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C2AE04C1-4A30-4E72-AC23-2A6479E80313}"/>
                  </a:ext>
                </a:extLst>
              </p14:cNvPr>
              <p14:cNvContentPartPr/>
              <p14:nvPr/>
            </p14:nvContentPartPr>
            <p14:xfrm flipV="1">
              <a:off x="1463040" y="5599340"/>
              <a:ext cx="4577619" cy="173673"/>
            </p14:xfrm>
          </p:contentPart>
        </mc:Choice>
        <mc:Fallback xmlns="">
          <p:pic>
            <p:nvPicPr>
              <p:cNvPr id="2" name="Ink 1">
                <a:extLst>
                  <a:ext uri="{FF2B5EF4-FFF2-40B4-BE49-F238E27FC236}">
                    <a16:creationId xmlns:a16="http://schemas.microsoft.com/office/drawing/2014/main" id="{C2AE04C1-4A30-4E72-AC23-2A6479E80313}"/>
                  </a:ext>
                </a:extLst>
              </p:cNvPr>
              <p:cNvPicPr/>
              <p:nvPr/>
            </p:nvPicPr>
            <p:blipFill>
              <a:blip r:embed="rId3"/>
              <a:stretch>
                <a:fillRect/>
              </a:stretch>
            </p:blipFill>
            <p:spPr>
              <a:xfrm flipV="1">
                <a:off x="1391025" y="5454913"/>
                <a:ext cx="4721288" cy="462165"/>
              </a:xfrm>
              <a:prstGeom prst="rect">
                <a:avLst/>
              </a:prstGeom>
            </p:spPr>
          </p:pic>
        </mc:Fallback>
      </mc:AlternateContent>
    </p:spTree>
    <p:extLst>
      <p:ext uri="{BB962C8B-B14F-4D97-AF65-F5344CB8AC3E}">
        <p14:creationId xmlns:p14="http://schemas.microsoft.com/office/powerpoint/2010/main" val="14648338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933061" y="663126"/>
            <a:ext cx="10428529" cy="720000"/>
          </a:xfrm>
        </p:spPr>
        <p:txBody>
          <a:bodyPr>
            <a:normAutofit/>
          </a:bodyPr>
          <a:lstStyle/>
          <a:p>
            <a:pPr algn="l" rtl="0"/>
            <a:r>
              <a:rPr lang="en-US" dirty="0"/>
              <a:t>Let’s learn new words.</a:t>
            </a:r>
            <a:endParaRPr lang="he-IL" dirty="0"/>
          </a:p>
        </p:txBody>
      </p:sp>
      <p:sp>
        <p:nvSpPr>
          <p:cNvPr id="2" name="Rectangle 1">
            <a:extLst>
              <a:ext uri="{FF2B5EF4-FFF2-40B4-BE49-F238E27FC236}">
                <a16:creationId xmlns:a16="http://schemas.microsoft.com/office/drawing/2014/main" id="{BA820E84-EA86-43A1-9110-B319D42BC652}"/>
              </a:ext>
            </a:extLst>
          </p:cNvPr>
          <p:cNvSpPr/>
          <p:nvPr/>
        </p:nvSpPr>
        <p:spPr>
          <a:xfrm>
            <a:off x="933061" y="2257425"/>
            <a:ext cx="10703956" cy="584775"/>
          </a:xfrm>
          <a:prstGeom prst="rect">
            <a:avLst/>
          </a:prstGeom>
        </p:spPr>
        <p:txBody>
          <a:bodyPr wrap="none">
            <a:spAutoFit/>
          </a:bodyPr>
          <a:lstStyle/>
          <a:p>
            <a:r>
              <a:rPr lang="en-US" sz="3200" dirty="0"/>
              <a:t>Can you find the new words in the </a:t>
            </a:r>
            <a:r>
              <a:rPr lang="en-US" sz="3200" dirty="0">
                <a:latin typeface="Comic Sans MS" panose="030F0702030302020204" pitchFamily="66" charset="0"/>
              </a:rPr>
              <a:t>last</a:t>
            </a:r>
            <a:r>
              <a:rPr lang="en-US" sz="3200" dirty="0"/>
              <a:t> paragraph of the story?</a:t>
            </a:r>
            <a:endParaRPr lang="he-IL" sz="3200" dirty="0"/>
          </a:p>
        </p:txBody>
      </p:sp>
    </p:spTree>
    <p:extLst>
      <p:ext uri="{BB962C8B-B14F-4D97-AF65-F5344CB8AC3E}">
        <p14:creationId xmlns:p14="http://schemas.microsoft.com/office/powerpoint/2010/main" val="26902575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933061" y="663126"/>
            <a:ext cx="10428529" cy="720000"/>
          </a:xfrm>
        </p:spPr>
        <p:txBody>
          <a:bodyPr>
            <a:normAutofit/>
          </a:bodyPr>
          <a:lstStyle/>
          <a:p>
            <a:pPr algn="l" rtl="0"/>
            <a:r>
              <a:rPr lang="en-US" dirty="0"/>
              <a:t>Can you find the new words in the story?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229830" y="3429000"/>
            <a:ext cx="11732340" cy="2041493"/>
          </a:xfrm>
        </p:spPr>
      </p:pic>
      <p:sp>
        <p:nvSpPr>
          <p:cNvPr id="5" name="Rectangle 4">
            <a:extLst>
              <a:ext uri="{FF2B5EF4-FFF2-40B4-BE49-F238E27FC236}">
                <a16:creationId xmlns:a16="http://schemas.microsoft.com/office/drawing/2014/main" id="{3B8A3BB9-106C-4E4A-B371-8DF8782CD095}"/>
              </a:ext>
            </a:extLst>
          </p:cNvPr>
          <p:cNvSpPr/>
          <p:nvPr/>
        </p:nvSpPr>
        <p:spPr>
          <a:xfrm>
            <a:off x="933061" y="2257425"/>
            <a:ext cx="10703956" cy="584775"/>
          </a:xfrm>
          <a:prstGeom prst="rect">
            <a:avLst/>
          </a:prstGeom>
        </p:spPr>
        <p:txBody>
          <a:bodyPr wrap="none">
            <a:spAutoFit/>
          </a:bodyPr>
          <a:lstStyle/>
          <a:p>
            <a:r>
              <a:rPr lang="en-US" sz="3200" dirty="0"/>
              <a:t>Can you find the new words in the </a:t>
            </a:r>
            <a:r>
              <a:rPr lang="en-US" sz="3200" dirty="0">
                <a:latin typeface="Comic Sans MS" panose="030F0702030302020204" pitchFamily="66" charset="0"/>
              </a:rPr>
              <a:t>last</a:t>
            </a:r>
            <a:r>
              <a:rPr lang="en-US" sz="3200" dirty="0"/>
              <a:t> paragraph of the story?</a:t>
            </a:r>
            <a:endParaRPr lang="he-IL" sz="3200" dirty="0"/>
          </a:p>
        </p:txBody>
      </p:sp>
      <p:sp>
        <p:nvSpPr>
          <p:cNvPr id="3" name="Rectangle 2">
            <a:extLst>
              <a:ext uri="{FF2B5EF4-FFF2-40B4-BE49-F238E27FC236}">
                <a16:creationId xmlns:a16="http://schemas.microsoft.com/office/drawing/2014/main" id="{AA951B33-D78B-437A-8EFA-5B94D55BB4F7}"/>
              </a:ext>
            </a:extLst>
          </p:cNvPr>
          <p:cNvSpPr/>
          <p:nvPr/>
        </p:nvSpPr>
        <p:spPr>
          <a:xfrm>
            <a:off x="9237306" y="4832673"/>
            <a:ext cx="130629" cy="1108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0606581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933061" y="663126"/>
            <a:ext cx="10428529" cy="720000"/>
          </a:xfrm>
        </p:spPr>
        <p:txBody>
          <a:bodyPr>
            <a:normAutofit/>
          </a:bodyPr>
          <a:lstStyle/>
          <a:p>
            <a:pPr algn="l" rtl="0"/>
            <a:r>
              <a:rPr lang="en-US" dirty="0"/>
              <a:t>Can you find the new words in the story?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229830" y="3429000"/>
            <a:ext cx="11732340" cy="2041493"/>
          </a:xfrm>
        </p:spPr>
      </p:pic>
      <p:sp>
        <p:nvSpPr>
          <p:cNvPr id="5" name="TextBox 4">
            <a:extLst>
              <a:ext uri="{FF2B5EF4-FFF2-40B4-BE49-F238E27FC236}">
                <a16:creationId xmlns:a16="http://schemas.microsoft.com/office/drawing/2014/main" id="{D923F154-620B-44CE-A6CA-430A78CAAB1B}"/>
              </a:ext>
            </a:extLst>
          </p:cNvPr>
          <p:cNvSpPr txBox="1"/>
          <p:nvPr/>
        </p:nvSpPr>
        <p:spPr>
          <a:xfrm>
            <a:off x="1101012" y="2295331"/>
            <a:ext cx="4254759" cy="523220"/>
          </a:xfrm>
          <a:prstGeom prst="rect">
            <a:avLst/>
          </a:prstGeom>
          <a:noFill/>
        </p:spPr>
        <p:txBody>
          <a:bodyPr wrap="square" rtlCol="1">
            <a:spAutoFit/>
          </a:bodyPr>
          <a:lstStyle/>
          <a:p>
            <a:r>
              <a:rPr lang="en-US" sz="2800" i="1" dirty="0">
                <a:latin typeface="Comic Sans MS" panose="030F0702030302020204" pitchFamily="66" charset="0"/>
              </a:rPr>
              <a:t>t</a:t>
            </a:r>
            <a:r>
              <a:rPr lang="en-US" sz="2800" dirty="0">
                <a:latin typeface="Comic Sans MS" panose="030F0702030302020204" pitchFamily="66" charset="0"/>
              </a:rPr>
              <a:t>o himself</a:t>
            </a:r>
            <a:endParaRPr lang="he-IL" sz="2800" dirty="0">
              <a:latin typeface="Comic Sans MS" panose="030F0702030302020204" pitchFamily="66" charset="0"/>
            </a:endParaRPr>
          </a:p>
        </p:txBody>
      </p:sp>
      <p:sp>
        <p:nvSpPr>
          <p:cNvPr id="6" name="Rectangle 5">
            <a:extLst>
              <a:ext uri="{FF2B5EF4-FFF2-40B4-BE49-F238E27FC236}">
                <a16:creationId xmlns:a16="http://schemas.microsoft.com/office/drawing/2014/main" id="{5FF854E2-739C-4B6F-9883-4C7C58A1A58B}"/>
              </a:ext>
            </a:extLst>
          </p:cNvPr>
          <p:cNvSpPr/>
          <p:nvPr/>
        </p:nvSpPr>
        <p:spPr>
          <a:xfrm>
            <a:off x="9270609" y="4790049"/>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9EB3F213-4D8D-4D72-AF84-BBEF105F267B}"/>
              </a:ext>
            </a:extLst>
          </p:cNvPr>
          <p:cNvSpPr/>
          <p:nvPr/>
        </p:nvSpPr>
        <p:spPr>
          <a:xfrm>
            <a:off x="9237306" y="4832673"/>
            <a:ext cx="130629" cy="1108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28197308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933061" y="663126"/>
            <a:ext cx="10428529" cy="720000"/>
          </a:xfrm>
        </p:spPr>
        <p:txBody>
          <a:bodyPr>
            <a:normAutofit/>
          </a:bodyPr>
          <a:lstStyle/>
          <a:p>
            <a:pPr algn="l" rtl="0"/>
            <a:r>
              <a:rPr lang="en-US" dirty="0"/>
              <a:t>Can you find the new words in the story?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229830" y="3429000"/>
            <a:ext cx="11732340" cy="2041493"/>
          </a:xfrm>
        </p:spPr>
      </p:pic>
      <p:sp>
        <p:nvSpPr>
          <p:cNvPr id="5" name="TextBox 4">
            <a:extLst>
              <a:ext uri="{FF2B5EF4-FFF2-40B4-BE49-F238E27FC236}">
                <a16:creationId xmlns:a16="http://schemas.microsoft.com/office/drawing/2014/main" id="{D923F154-620B-44CE-A6CA-430A78CAAB1B}"/>
              </a:ext>
            </a:extLst>
          </p:cNvPr>
          <p:cNvSpPr txBox="1"/>
          <p:nvPr/>
        </p:nvSpPr>
        <p:spPr>
          <a:xfrm>
            <a:off x="1101012" y="2295331"/>
            <a:ext cx="4254759" cy="523220"/>
          </a:xfrm>
          <a:prstGeom prst="rect">
            <a:avLst/>
          </a:prstGeom>
          <a:noFill/>
        </p:spPr>
        <p:txBody>
          <a:bodyPr wrap="square" rtlCol="1">
            <a:spAutoFit/>
          </a:bodyPr>
          <a:lstStyle/>
          <a:p>
            <a:r>
              <a:rPr lang="en-US" sz="2800" i="1" dirty="0">
                <a:latin typeface="Comic Sans MS" panose="030F0702030302020204" pitchFamily="66" charset="0"/>
              </a:rPr>
              <a:t>t</a:t>
            </a:r>
            <a:r>
              <a:rPr lang="en-US" sz="2800" dirty="0">
                <a:latin typeface="Comic Sans MS" panose="030F0702030302020204" pitchFamily="66" charset="0"/>
              </a:rPr>
              <a:t>o himself</a:t>
            </a:r>
            <a:endParaRPr lang="he-IL" sz="2800" dirty="0">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839E7E3-4550-4636-930C-6E76DD10883B}"/>
                  </a:ext>
                </a:extLst>
              </p14:cNvPr>
              <p14:cNvContentPartPr/>
              <p14:nvPr/>
            </p14:nvContentPartPr>
            <p14:xfrm>
              <a:off x="6334298" y="3881447"/>
              <a:ext cx="1596044" cy="360"/>
            </p14:xfrm>
          </p:contentPart>
        </mc:Choice>
        <mc:Fallback xmlns="">
          <p:pic>
            <p:nvPicPr>
              <p:cNvPr id="2" name="Ink 1">
                <a:extLst>
                  <a:ext uri="{FF2B5EF4-FFF2-40B4-BE49-F238E27FC236}">
                    <a16:creationId xmlns:a16="http://schemas.microsoft.com/office/drawing/2014/main" id="{A839E7E3-4550-4636-930C-6E76DD10883B}"/>
                  </a:ext>
                </a:extLst>
              </p:cNvPr>
              <p:cNvPicPr/>
              <p:nvPr/>
            </p:nvPicPr>
            <p:blipFill>
              <a:blip r:embed="rId4"/>
              <a:stretch>
                <a:fillRect/>
              </a:stretch>
            </p:blipFill>
            <p:spPr>
              <a:xfrm>
                <a:off x="6262291" y="3737447"/>
                <a:ext cx="1739699" cy="288000"/>
              </a:xfrm>
              <a:prstGeom prst="rect">
                <a:avLst/>
              </a:prstGeom>
            </p:spPr>
          </p:pic>
        </mc:Fallback>
      </mc:AlternateContent>
      <p:sp>
        <p:nvSpPr>
          <p:cNvPr id="6" name="Rectangle 5">
            <a:extLst>
              <a:ext uri="{FF2B5EF4-FFF2-40B4-BE49-F238E27FC236}">
                <a16:creationId xmlns:a16="http://schemas.microsoft.com/office/drawing/2014/main" id="{26B78E9B-1208-41B2-B01C-65A8B5DC10EF}"/>
              </a:ext>
            </a:extLst>
          </p:cNvPr>
          <p:cNvSpPr/>
          <p:nvPr/>
        </p:nvSpPr>
        <p:spPr>
          <a:xfrm>
            <a:off x="9270609" y="4790049"/>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7852F358-AC8C-4D8B-9F6B-3745E09DAAAE}"/>
              </a:ext>
            </a:extLst>
          </p:cNvPr>
          <p:cNvSpPr/>
          <p:nvPr/>
        </p:nvSpPr>
        <p:spPr>
          <a:xfrm>
            <a:off x="9237306" y="4832673"/>
            <a:ext cx="130629" cy="1108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8185768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933061" y="663126"/>
            <a:ext cx="10428529" cy="720000"/>
          </a:xfrm>
        </p:spPr>
        <p:txBody>
          <a:bodyPr>
            <a:normAutofit/>
          </a:bodyPr>
          <a:lstStyle/>
          <a:p>
            <a:pPr algn="l" rtl="0"/>
            <a:r>
              <a:rPr lang="en-US" dirty="0"/>
              <a:t>Can you find the new words in the story?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229830" y="3429000"/>
            <a:ext cx="11732340" cy="2041493"/>
          </a:xfrm>
        </p:spPr>
      </p:pic>
      <p:sp>
        <p:nvSpPr>
          <p:cNvPr id="5" name="TextBox 4">
            <a:extLst>
              <a:ext uri="{FF2B5EF4-FFF2-40B4-BE49-F238E27FC236}">
                <a16:creationId xmlns:a16="http://schemas.microsoft.com/office/drawing/2014/main" id="{D923F154-620B-44CE-A6CA-430A78CAAB1B}"/>
              </a:ext>
            </a:extLst>
          </p:cNvPr>
          <p:cNvSpPr txBox="1"/>
          <p:nvPr/>
        </p:nvSpPr>
        <p:spPr>
          <a:xfrm>
            <a:off x="1101012" y="2295331"/>
            <a:ext cx="4254759" cy="523220"/>
          </a:xfrm>
          <a:prstGeom prst="rect">
            <a:avLst/>
          </a:prstGeom>
          <a:noFill/>
        </p:spPr>
        <p:txBody>
          <a:bodyPr wrap="square" rtlCol="1">
            <a:spAutoFit/>
          </a:bodyPr>
          <a:lstStyle/>
          <a:p>
            <a:r>
              <a:rPr lang="en-US" sz="2800" dirty="0">
                <a:latin typeface="Comic Sans MS" panose="030F0702030302020204" pitchFamily="66" charset="0"/>
              </a:rPr>
              <a:t>look for</a:t>
            </a:r>
            <a:endParaRPr lang="he-IL" sz="2800" dirty="0">
              <a:latin typeface="Comic Sans MS" panose="030F0702030302020204" pitchFamily="66" charset="0"/>
            </a:endParaRPr>
          </a:p>
        </p:txBody>
      </p:sp>
      <p:sp>
        <p:nvSpPr>
          <p:cNvPr id="6" name="Rectangle 5">
            <a:extLst>
              <a:ext uri="{FF2B5EF4-FFF2-40B4-BE49-F238E27FC236}">
                <a16:creationId xmlns:a16="http://schemas.microsoft.com/office/drawing/2014/main" id="{9BC4C4B4-3111-45AC-97EE-51A2278C1732}"/>
              </a:ext>
            </a:extLst>
          </p:cNvPr>
          <p:cNvSpPr/>
          <p:nvPr/>
        </p:nvSpPr>
        <p:spPr>
          <a:xfrm>
            <a:off x="9237306" y="4832673"/>
            <a:ext cx="130629" cy="1108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783A907D-E00A-4B65-AA71-D2EA28E9373B}"/>
              </a:ext>
            </a:extLst>
          </p:cNvPr>
          <p:cNvSpPr/>
          <p:nvPr/>
        </p:nvSpPr>
        <p:spPr>
          <a:xfrm>
            <a:off x="9237305" y="4721872"/>
            <a:ext cx="130629" cy="1108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3243152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933061" y="663126"/>
            <a:ext cx="10428529" cy="720000"/>
          </a:xfrm>
        </p:spPr>
        <p:txBody>
          <a:bodyPr>
            <a:normAutofit/>
          </a:bodyPr>
          <a:lstStyle/>
          <a:p>
            <a:pPr algn="l" rtl="0"/>
            <a:r>
              <a:rPr lang="en-US" dirty="0"/>
              <a:t>Can you find the new words in the story?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229830" y="3429000"/>
            <a:ext cx="11732340" cy="2041493"/>
          </a:xfrm>
        </p:spPr>
      </p:pic>
      <p:sp>
        <p:nvSpPr>
          <p:cNvPr id="5" name="TextBox 4">
            <a:extLst>
              <a:ext uri="{FF2B5EF4-FFF2-40B4-BE49-F238E27FC236}">
                <a16:creationId xmlns:a16="http://schemas.microsoft.com/office/drawing/2014/main" id="{D923F154-620B-44CE-A6CA-430A78CAAB1B}"/>
              </a:ext>
            </a:extLst>
          </p:cNvPr>
          <p:cNvSpPr txBox="1"/>
          <p:nvPr/>
        </p:nvSpPr>
        <p:spPr>
          <a:xfrm>
            <a:off x="1101012" y="2295331"/>
            <a:ext cx="4254759" cy="523220"/>
          </a:xfrm>
          <a:prstGeom prst="rect">
            <a:avLst/>
          </a:prstGeom>
          <a:noFill/>
        </p:spPr>
        <p:txBody>
          <a:bodyPr wrap="square" rtlCol="1">
            <a:spAutoFit/>
          </a:bodyPr>
          <a:lstStyle/>
          <a:p>
            <a:r>
              <a:rPr lang="en-US" sz="2800" dirty="0">
                <a:latin typeface="Comic Sans MS" panose="030F0702030302020204" pitchFamily="66" charset="0"/>
              </a:rPr>
              <a:t>look for</a:t>
            </a:r>
            <a:endParaRPr lang="he-IL" sz="2800" dirty="0">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B1332E3-D160-4D34-81A3-3F0F10D102C2}"/>
                  </a:ext>
                </a:extLst>
              </p14:cNvPr>
              <p14:cNvContentPartPr/>
              <p14:nvPr/>
            </p14:nvContentPartPr>
            <p14:xfrm>
              <a:off x="1734098" y="4568687"/>
              <a:ext cx="1237680" cy="21240"/>
            </p14:xfrm>
          </p:contentPart>
        </mc:Choice>
        <mc:Fallback xmlns="">
          <p:pic>
            <p:nvPicPr>
              <p:cNvPr id="2" name="Ink 1">
                <a:extLst>
                  <a:ext uri="{FF2B5EF4-FFF2-40B4-BE49-F238E27FC236}">
                    <a16:creationId xmlns:a16="http://schemas.microsoft.com/office/drawing/2014/main" id="{2B1332E3-D160-4D34-81A3-3F0F10D102C2}"/>
                  </a:ext>
                </a:extLst>
              </p:cNvPr>
              <p:cNvPicPr/>
              <p:nvPr/>
            </p:nvPicPr>
            <p:blipFill>
              <a:blip r:embed="rId4"/>
              <a:stretch>
                <a:fillRect/>
              </a:stretch>
            </p:blipFill>
            <p:spPr>
              <a:xfrm>
                <a:off x="1662458" y="4425047"/>
                <a:ext cx="1381320" cy="308880"/>
              </a:xfrm>
              <a:prstGeom prst="rect">
                <a:avLst/>
              </a:prstGeom>
            </p:spPr>
          </p:pic>
        </mc:Fallback>
      </mc:AlternateContent>
      <p:sp>
        <p:nvSpPr>
          <p:cNvPr id="6" name="Rectangle 5">
            <a:extLst>
              <a:ext uri="{FF2B5EF4-FFF2-40B4-BE49-F238E27FC236}">
                <a16:creationId xmlns:a16="http://schemas.microsoft.com/office/drawing/2014/main" id="{206EA0F5-845E-491B-BD84-05D73EAC5091}"/>
              </a:ext>
            </a:extLst>
          </p:cNvPr>
          <p:cNvSpPr/>
          <p:nvPr/>
        </p:nvSpPr>
        <p:spPr>
          <a:xfrm>
            <a:off x="9295227" y="4790049"/>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0991FF74-EB92-4B43-9C39-20BFEEE6CE44}"/>
              </a:ext>
            </a:extLst>
          </p:cNvPr>
          <p:cNvSpPr/>
          <p:nvPr/>
        </p:nvSpPr>
        <p:spPr>
          <a:xfrm>
            <a:off x="9245990" y="4790048"/>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5612333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1725D-0477-4C3C-AB5F-999C095815A3}"/>
              </a:ext>
            </a:extLst>
          </p:cNvPr>
          <p:cNvSpPr>
            <a:spLocks noGrp="1"/>
          </p:cNvSpPr>
          <p:nvPr>
            <p:ph type="title"/>
          </p:nvPr>
        </p:nvSpPr>
        <p:spPr>
          <a:xfrm>
            <a:off x="933061" y="663126"/>
            <a:ext cx="10428529" cy="720000"/>
          </a:xfrm>
        </p:spPr>
        <p:txBody>
          <a:bodyPr>
            <a:normAutofit/>
          </a:bodyPr>
          <a:lstStyle/>
          <a:p>
            <a:pPr algn="l" rtl="0"/>
            <a:r>
              <a:rPr lang="en-US" dirty="0"/>
              <a:t>Can you find the new words in the story?</a:t>
            </a:r>
            <a:endParaRPr lang="he-IL" dirty="0"/>
          </a:p>
        </p:txBody>
      </p:sp>
      <p:pic>
        <p:nvPicPr>
          <p:cNvPr id="21" name="Content Placeholder 20" descr="A screenshot of a cell phone&#10;&#10;Description automatically generated">
            <a:extLst>
              <a:ext uri="{FF2B5EF4-FFF2-40B4-BE49-F238E27FC236}">
                <a16:creationId xmlns:a16="http://schemas.microsoft.com/office/drawing/2014/main" id="{BFDC87D2-2C2C-436C-930C-074392706392}"/>
              </a:ext>
            </a:extLst>
          </p:cNvPr>
          <p:cNvPicPr>
            <a:picLocks noGrp="1" noChangeAspect="1"/>
          </p:cNvPicPr>
          <p:nvPr>
            <p:ph sz="half" idx="4294967295"/>
          </p:nvPr>
        </p:nvPicPr>
        <p:blipFill>
          <a:blip r:embed="rId2"/>
          <a:stretch>
            <a:fillRect/>
          </a:stretch>
        </p:blipFill>
        <p:spPr>
          <a:xfrm>
            <a:off x="229830" y="3429000"/>
            <a:ext cx="11732340" cy="2041493"/>
          </a:xfrm>
        </p:spPr>
      </p:pic>
      <p:sp>
        <p:nvSpPr>
          <p:cNvPr id="5" name="TextBox 4">
            <a:extLst>
              <a:ext uri="{FF2B5EF4-FFF2-40B4-BE49-F238E27FC236}">
                <a16:creationId xmlns:a16="http://schemas.microsoft.com/office/drawing/2014/main" id="{D923F154-620B-44CE-A6CA-430A78CAAB1B}"/>
              </a:ext>
            </a:extLst>
          </p:cNvPr>
          <p:cNvSpPr txBox="1"/>
          <p:nvPr/>
        </p:nvSpPr>
        <p:spPr>
          <a:xfrm>
            <a:off x="1101012" y="2295331"/>
            <a:ext cx="4254759" cy="523220"/>
          </a:xfrm>
          <a:prstGeom prst="rect">
            <a:avLst/>
          </a:prstGeom>
          <a:noFill/>
        </p:spPr>
        <p:txBody>
          <a:bodyPr wrap="square" rtlCol="1">
            <a:spAutoFit/>
          </a:bodyPr>
          <a:lstStyle/>
          <a:p>
            <a:r>
              <a:rPr lang="en-US" sz="2800" dirty="0">
                <a:latin typeface="Comic Sans MS" panose="030F0702030302020204" pitchFamily="66" charset="0"/>
              </a:rPr>
              <a:t>didn’t give any light</a:t>
            </a:r>
            <a:endParaRPr lang="he-IL" sz="2800" dirty="0">
              <a:latin typeface="Comic Sans MS" panose="030F0702030302020204" pitchFamily="66" charset="0"/>
            </a:endParaRPr>
          </a:p>
        </p:txBody>
      </p:sp>
      <p:sp>
        <p:nvSpPr>
          <p:cNvPr id="6" name="Rectangle 5">
            <a:extLst>
              <a:ext uri="{FF2B5EF4-FFF2-40B4-BE49-F238E27FC236}">
                <a16:creationId xmlns:a16="http://schemas.microsoft.com/office/drawing/2014/main" id="{13230D3E-6211-448E-A42A-5A5276A59A37}"/>
              </a:ext>
            </a:extLst>
          </p:cNvPr>
          <p:cNvSpPr/>
          <p:nvPr/>
        </p:nvSpPr>
        <p:spPr>
          <a:xfrm>
            <a:off x="9270609" y="4790049"/>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9AECF0BA-8C1A-4A97-96E9-8B91E62FCBE5}"/>
              </a:ext>
            </a:extLst>
          </p:cNvPr>
          <p:cNvSpPr/>
          <p:nvPr/>
        </p:nvSpPr>
        <p:spPr>
          <a:xfrm>
            <a:off x="9229912" y="4777272"/>
            <a:ext cx="130629" cy="11080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Rectangle 7">
            <a:extLst>
              <a:ext uri="{FF2B5EF4-FFF2-40B4-BE49-F238E27FC236}">
                <a16:creationId xmlns:a16="http://schemas.microsoft.com/office/drawing/2014/main" id="{B953887E-E317-49E5-B40C-534F3125D848}"/>
              </a:ext>
            </a:extLst>
          </p:cNvPr>
          <p:cNvSpPr/>
          <p:nvPr/>
        </p:nvSpPr>
        <p:spPr>
          <a:xfrm>
            <a:off x="9245990" y="4900850"/>
            <a:ext cx="49237" cy="1688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203275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2.xml><?xml version="1.0" encoding="utf-8"?>
<a:theme xmlns:a="http://schemas.openxmlformats.org/drawingml/2006/main" name="1_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6370</Words>
  <Application>Microsoft Office PowerPoint</Application>
  <PresentationFormat>מסך רחב</PresentationFormat>
  <Paragraphs>1130</Paragraphs>
  <Slides>126</Slides>
  <Notes>40</Notes>
  <HiddenSlides>0</HiddenSlides>
  <MMClips>9</MMClips>
  <ScaleCrop>false</ScaleCrop>
  <HeadingPairs>
    <vt:vector size="6" baseType="variant">
      <vt:variant>
        <vt:lpstr>גופנים בשימוש</vt:lpstr>
      </vt:variant>
      <vt:variant>
        <vt:i4>7</vt:i4>
      </vt:variant>
      <vt:variant>
        <vt:lpstr>ערכת נושא</vt:lpstr>
      </vt:variant>
      <vt:variant>
        <vt:i4>2</vt:i4>
      </vt:variant>
      <vt:variant>
        <vt:lpstr>כותרות שקופיות</vt:lpstr>
      </vt:variant>
      <vt:variant>
        <vt:i4>126</vt:i4>
      </vt:variant>
    </vt:vector>
  </HeadingPairs>
  <TitlesOfParts>
    <vt:vector size="135" baseType="lpstr">
      <vt:lpstr>Alef</vt:lpstr>
      <vt:lpstr>Arial</vt:lpstr>
      <vt:lpstr>Calibri</vt:lpstr>
      <vt:lpstr>Comic Sans MS</vt:lpstr>
      <vt:lpstr>Courier New</vt:lpstr>
      <vt:lpstr>Open Sans</vt:lpstr>
      <vt:lpstr>Wingdings</vt:lpstr>
      <vt:lpstr>מצגות חירום</vt:lpstr>
      <vt:lpstr>1_מצגות חירום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Now let’s check your homework…</vt:lpstr>
      <vt:lpstr>Let’s check your homework…</vt:lpstr>
      <vt:lpstr>Let’s check your homework…</vt:lpstr>
      <vt:lpstr>Let’s check your homework…</vt:lpstr>
      <vt:lpstr>a donkey</vt:lpstr>
      <vt:lpstr>Let’s check your homework…</vt:lpstr>
      <vt:lpstr>Let’s check your homework…</vt:lpstr>
      <vt:lpstr>fall asleep</vt:lpstr>
      <vt:lpstr>Let’s check your homework…</vt:lpstr>
      <vt:lpstr>Let’s check your homework…</vt:lpstr>
      <vt:lpstr>angry  </vt:lpstr>
      <vt:lpstr>Let’s check your homework…</vt:lpstr>
      <vt:lpstr>Let’s check your homework…</vt:lpstr>
      <vt:lpstr>a lantern</vt:lpstr>
      <vt:lpstr>Let’s check your homework…</vt:lpstr>
      <vt:lpstr>Let’s check your homework…</vt:lpstr>
      <vt:lpstr>a village</vt:lpstr>
      <vt:lpstr>Let’s check your homework…</vt:lpstr>
      <vt:lpstr>Let’s check your homework…</vt:lpstr>
      <vt:lpstr>lie down</vt:lpstr>
      <vt:lpstr>Let’s check your homework…</vt:lpstr>
      <vt:lpstr>Let’s check your homework…</vt:lpstr>
      <vt:lpstr>a rooster</vt:lpstr>
      <vt:lpstr>Let’s check your homework…</vt:lpstr>
      <vt:lpstr>Let’s check your homework…</vt:lpstr>
      <vt:lpstr>מצגת של PowerPoint‏</vt:lpstr>
      <vt:lpstr>Let’s check your homework…</vt:lpstr>
      <vt:lpstr>Let’s check your homework…</vt:lpstr>
      <vt:lpstr>a field</vt:lpstr>
      <vt:lpstr>Let’s check your homework…</vt:lpstr>
      <vt:lpstr>Let’s check your homework…</vt:lpstr>
      <vt:lpstr>Questions about the story</vt:lpstr>
      <vt:lpstr>Questions about the story</vt:lpstr>
      <vt:lpstr>Questions about the story</vt:lpstr>
      <vt:lpstr>   Question #1  Where is Rabbi Akiva going in the beginning of the story?  </vt:lpstr>
      <vt:lpstr>Look at the pictures to help you answer the question.</vt:lpstr>
      <vt:lpstr>Look at the pictures to help you answer the question.</vt:lpstr>
      <vt:lpstr>Look at the story to help you answer the question.</vt:lpstr>
      <vt:lpstr>Look at the story to help you answer the question.</vt:lpstr>
      <vt:lpstr>מצגת של PowerPoint‏</vt:lpstr>
      <vt:lpstr>   Question #1 Where is Rabbi Akiva  going in the beginning of the story?  </vt:lpstr>
      <vt:lpstr>   Question #2  Why does Rabbi Akiva sleep in a field?   </vt:lpstr>
      <vt:lpstr>Look at the pictures to help you answer the question.</vt:lpstr>
      <vt:lpstr>Look at the pictures to help you answer the question.</vt:lpstr>
      <vt:lpstr>Look at the story to help you answer the question.</vt:lpstr>
      <vt:lpstr>Look at the story to help you answer the question.</vt:lpstr>
      <vt:lpstr>           </vt:lpstr>
      <vt:lpstr>           </vt:lpstr>
      <vt:lpstr>     Question #3  Is Rabbi Akiva upset about sleeping in the field? Why?   </vt:lpstr>
      <vt:lpstr>Look at the pictures to help you answer the question.</vt:lpstr>
      <vt:lpstr>Look at the story to help you answer the question.</vt:lpstr>
      <vt:lpstr>Look at the story to help you answer the question.</vt:lpstr>
      <vt:lpstr>           </vt:lpstr>
      <vt:lpstr>           </vt:lpstr>
      <vt:lpstr>           </vt:lpstr>
      <vt:lpstr>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What do you think?</vt:lpstr>
      <vt:lpstr>What do you think?</vt:lpstr>
      <vt:lpstr>מצגת של PowerPoint‏</vt:lpstr>
      <vt:lpstr>Let’s read on.</vt:lpstr>
      <vt:lpstr>But first, let’s learn a few new words.</vt:lpstr>
      <vt:lpstr>But first, let’s learn a few new words.</vt:lpstr>
      <vt:lpstr>But first, let’s learn a few new words.</vt:lpstr>
      <vt:lpstr>Let’s learn new words.</vt:lpstr>
      <vt:lpstr>Let’s learn new words.</vt:lpstr>
      <vt:lpstr>Let’s learn new words.</vt:lpstr>
      <vt:lpstr>Let’s learn new words.</vt:lpstr>
      <vt:lpstr>Let’s learn new words.</vt:lpstr>
      <vt:lpstr>Let’s learn new words.</vt:lpstr>
      <vt:lpstr>Let’s learn new words.</vt:lpstr>
      <vt:lpstr>Let’s learn new words.</vt:lpstr>
      <vt:lpstr>Let’s learn new words.</vt:lpstr>
      <vt:lpstr>Can you find the new words in the story?</vt:lpstr>
      <vt:lpstr>Can you find the new words in the story?</vt:lpstr>
      <vt:lpstr>Can you find the new words in the story?</vt:lpstr>
      <vt:lpstr>Can you find the new words in the story?</vt:lpstr>
      <vt:lpstr>Can you find the new words in the story?</vt:lpstr>
      <vt:lpstr>Can you find the new words in the story?</vt:lpstr>
      <vt:lpstr>Can you find the new words in the story?</vt:lpstr>
      <vt:lpstr>Can you find the new words in the story?</vt:lpstr>
      <vt:lpstr>Can you find the new words in the story?</vt:lpstr>
      <vt:lpstr>Can you find the new words in the story?</vt:lpstr>
      <vt:lpstr>Can you find the new words in the story?</vt:lpstr>
      <vt:lpstr>Let’s read on.</vt:lpstr>
      <vt:lpstr>Let’s read on.</vt:lpstr>
      <vt:lpstr>Let’s read on.</vt:lpstr>
      <vt:lpstr>What does Rabbi Akiva say?</vt:lpstr>
      <vt:lpstr>What does Rabbi Akiva say?</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Aron Cohen</dc:creator>
  <cp:lastModifiedBy>גליה מנדל נטע</cp:lastModifiedBy>
  <cp:revision>40</cp:revision>
  <dcterms:created xsi:type="dcterms:W3CDTF">2020-05-27T08:05:51Z</dcterms:created>
  <dcterms:modified xsi:type="dcterms:W3CDTF">2020-06-18T10:33:26Z</dcterms:modified>
</cp:coreProperties>
</file>