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3.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autoCompressPictures="0">
  <p:sldMasterIdLst>
    <p:sldMasterId id="2147483648" r:id="rId1"/>
  </p:sldMasterIdLst>
  <p:notesMasterIdLst>
    <p:notesMasterId r:id="rId54"/>
  </p:notesMasterIdLst>
  <p:sldIdLst>
    <p:sldId id="309" r:id="rId2"/>
    <p:sldId id="356" r:id="rId3"/>
    <p:sldId id="357" r:id="rId4"/>
    <p:sldId id="268" r:id="rId5"/>
    <p:sldId id="269" r:id="rId6"/>
    <p:sldId id="286" r:id="rId7"/>
    <p:sldId id="311" r:id="rId8"/>
    <p:sldId id="313" r:id="rId9"/>
    <p:sldId id="312" r:id="rId10"/>
    <p:sldId id="314" r:id="rId11"/>
    <p:sldId id="320" r:id="rId12"/>
    <p:sldId id="315" r:id="rId13"/>
    <p:sldId id="310" r:id="rId14"/>
    <p:sldId id="270" r:id="rId15"/>
    <p:sldId id="317" r:id="rId16"/>
    <p:sldId id="318" r:id="rId17"/>
    <p:sldId id="319" r:id="rId18"/>
    <p:sldId id="284" r:id="rId19"/>
    <p:sldId id="323" r:id="rId20"/>
    <p:sldId id="325" r:id="rId21"/>
    <p:sldId id="326" r:id="rId22"/>
    <p:sldId id="285" r:id="rId23"/>
    <p:sldId id="324" r:id="rId24"/>
    <p:sldId id="327" r:id="rId25"/>
    <p:sldId id="288" r:id="rId26"/>
    <p:sldId id="328" r:id="rId27"/>
    <p:sldId id="331" r:id="rId28"/>
    <p:sldId id="330" r:id="rId29"/>
    <p:sldId id="335" r:id="rId30"/>
    <p:sldId id="332" r:id="rId31"/>
    <p:sldId id="336" r:id="rId32"/>
    <p:sldId id="333" r:id="rId33"/>
    <p:sldId id="337" r:id="rId34"/>
    <p:sldId id="334" r:id="rId35"/>
    <p:sldId id="338" r:id="rId36"/>
    <p:sldId id="339" r:id="rId37"/>
    <p:sldId id="340" r:id="rId38"/>
    <p:sldId id="341" r:id="rId39"/>
    <p:sldId id="342" r:id="rId40"/>
    <p:sldId id="343" r:id="rId41"/>
    <p:sldId id="344" r:id="rId42"/>
    <p:sldId id="345" r:id="rId43"/>
    <p:sldId id="346" r:id="rId44"/>
    <p:sldId id="347" r:id="rId45"/>
    <p:sldId id="348" r:id="rId46"/>
    <p:sldId id="349" r:id="rId47"/>
    <p:sldId id="350" r:id="rId48"/>
    <p:sldId id="351" r:id="rId49"/>
    <p:sldId id="352" r:id="rId50"/>
    <p:sldId id="353" r:id="rId51"/>
    <p:sldId id="354" r:id="rId52"/>
    <p:sldId id="355" r:id="rId53"/>
  </p:sldIdLst>
  <p:sldSz cx="12192000" cy="6858000"/>
  <p:notesSz cx="6858000" cy="9144000"/>
  <p:embeddedFontLst>
    <p:embeddedFont>
      <p:font typeface="Open Sans" panose="020B0606030504020204" pitchFamily="34" charset="0"/>
      <p:regular r:id="rId55"/>
      <p:bold r:id="rId56"/>
      <p:italic r:id="rId57"/>
      <p:boldItalic r:id="rId58"/>
    </p:embeddedFont>
    <p:embeddedFont>
      <p:font typeface="Calibri" panose="020F0502020204030204" pitchFamily="34" charset="0"/>
      <p:regular r:id="rId59"/>
      <p:bold r:id="rId60"/>
      <p:italic r:id="rId61"/>
      <p:boldItalic r:id="rId62"/>
    </p:embeddedFont>
  </p:embeddedFontLst>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4"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אפרת" initials="E" lastIdx="3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83EF"/>
    <a:srgbClr val="1152C9"/>
    <a:srgbClr val="3A7AEE"/>
    <a:srgbClr val="FB2265"/>
    <a:srgbClr val="FFC000"/>
    <a:srgbClr val="4285E3"/>
    <a:srgbClr val="EBEBEB"/>
    <a:srgbClr val="FFFFFF"/>
    <a:srgbClr val="F2F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205" autoAdjust="0"/>
    <p:restoredTop sz="80803" autoAdjust="0"/>
  </p:normalViewPr>
  <p:slideViewPr>
    <p:cSldViewPr snapToGrid="0" snapToObjects="1" showGuides="1">
      <p:cViewPr varScale="1">
        <p:scale>
          <a:sx n="93" d="100"/>
          <a:sy n="93" d="100"/>
        </p:scale>
        <p:origin x="1452" y="90"/>
      </p:cViewPr>
      <p:guideLst>
        <p:guide orient="horz" pos="2024"/>
        <p:guide pos="3863"/>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99" d="100"/>
          <a:sy n="99" d="100"/>
        </p:scale>
        <p:origin x="3064"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5-10T16:47:30.721" idx="1">
    <p:pos x="7670" y="10"/>
    <p:text>להרחיב כאן בסוף העיון</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0-05-10T16:47:42.323" idx="2">
    <p:pos x="7670" y="10"/>
    <p:text>לוודא שאין צורך בציוד להתנסות או תצפית</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20-05-10T20:37:00.712" idx="7">
    <p:pos x="7692" y="-89"/>
    <p:text>להוסיף תמונות</p:text>
  </p:cm>
</p:cmLst>
</file>

<file path=ppt/diagrams/_rels/data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diagrams/_rels/data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CB1C97-673C-4BAA-814B-7CA7D68C0F76}" type="doc">
      <dgm:prSet loTypeId="urn:microsoft.com/office/officeart/2005/8/layout/process1" loCatId="process" qsTypeId="urn:microsoft.com/office/officeart/2005/8/quickstyle/3d2" qsCatId="3D" csTypeId="urn:microsoft.com/office/officeart/2005/8/colors/colorful2" csCatId="colorful" phldr="1"/>
      <dgm:spPr/>
    </dgm:pt>
    <dgm:pt modelId="{CA5A577F-7F86-437A-9EE6-AF9ADADCFA32}">
      <dgm:prSet phldrT="[טקסט]"/>
      <dgm:spPr/>
      <dgm:t>
        <a:bodyPr/>
        <a:lstStyle/>
        <a:p>
          <a:pPr rtl="1"/>
          <a:r>
            <a:rPr lang="he-IL" dirty="0" smtClean="0"/>
            <a:t>חומרים טבעיים</a:t>
          </a:r>
          <a:endParaRPr lang="he-IL" dirty="0"/>
        </a:p>
      </dgm:t>
    </dgm:pt>
    <dgm:pt modelId="{B4063383-EF3E-4803-8114-9738B1E86C46}" type="parTrans" cxnId="{BB8A3837-3DA7-4F79-ADAB-0B93C05168B1}">
      <dgm:prSet/>
      <dgm:spPr/>
      <dgm:t>
        <a:bodyPr/>
        <a:lstStyle/>
        <a:p>
          <a:pPr rtl="1"/>
          <a:endParaRPr lang="he-IL"/>
        </a:p>
      </dgm:t>
    </dgm:pt>
    <dgm:pt modelId="{AA3557B1-8605-46ED-AB2D-25AF363E91E7}" type="sibTrans" cxnId="{BB8A3837-3DA7-4F79-ADAB-0B93C05168B1}">
      <dgm:prSet/>
      <dgm:spPr/>
      <dgm:t>
        <a:bodyPr/>
        <a:lstStyle/>
        <a:p>
          <a:pPr rtl="1"/>
          <a:endParaRPr lang="he-IL"/>
        </a:p>
      </dgm:t>
    </dgm:pt>
    <dgm:pt modelId="{3417100C-45DF-493F-8218-922F32ECD148}">
      <dgm:prSet phldrT="[טקסט]"/>
      <dgm:spPr/>
      <dgm:t>
        <a:bodyPr/>
        <a:lstStyle/>
        <a:p>
          <a:pPr rtl="1"/>
          <a:r>
            <a:rPr lang="he-IL" dirty="0" smtClean="0"/>
            <a:t>חומרים מעובדים</a:t>
          </a:r>
          <a:endParaRPr lang="he-IL" dirty="0"/>
        </a:p>
      </dgm:t>
    </dgm:pt>
    <dgm:pt modelId="{60CE687D-C3BD-49CC-85A3-E75944B099D1}" type="parTrans" cxnId="{9044420F-D1CA-4E62-9C4E-97FF250F9BCC}">
      <dgm:prSet/>
      <dgm:spPr/>
      <dgm:t>
        <a:bodyPr/>
        <a:lstStyle/>
        <a:p>
          <a:pPr rtl="1"/>
          <a:endParaRPr lang="he-IL"/>
        </a:p>
      </dgm:t>
    </dgm:pt>
    <dgm:pt modelId="{988EAA9E-12DA-4760-B49C-40ECE09968AC}" type="sibTrans" cxnId="{9044420F-D1CA-4E62-9C4E-97FF250F9BCC}">
      <dgm:prSet/>
      <dgm:spPr/>
      <dgm:t>
        <a:bodyPr/>
        <a:lstStyle/>
        <a:p>
          <a:pPr rtl="1"/>
          <a:endParaRPr lang="he-IL"/>
        </a:p>
      </dgm:t>
    </dgm:pt>
    <dgm:pt modelId="{18BFD0DA-3881-4744-8E0A-EE91DA819FD3}" type="pres">
      <dgm:prSet presAssocID="{7CCB1C97-673C-4BAA-814B-7CA7D68C0F76}" presName="Name0" presStyleCnt="0">
        <dgm:presLayoutVars>
          <dgm:dir val="rev"/>
          <dgm:resizeHandles val="exact"/>
        </dgm:presLayoutVars>
      </dgm:prSet>
      <dgm:spPr/>
    </dgm:pt>
    <dgm:pt modelId="{E9BD0DBD-DE70-4AC7-8A99-B2D7344E25E3}" type="pres">
      <dgm:prSet presAssocID="{CA5A577F-7F86-437A-9EE6-AF9ADADCFA32}" presName="node" presStyleLbl="node1" presStyleIdx="0" presStyleCnt="2">
        <dgm:presLayoutVars>
          <dgm:bulletEnabled val="1"/>
        </dgm:presLayoutVars>
      </dgm:prSet>
      <dgm:spPr/>
      <dgm:t>
        <a:bodyPr/>
        <a:lstStyle/>
        <a:p>
          <a:pPr rtl="1"/>
          <a:endParaRPr lang="he-IL"/>
        </a:p>
      </dgm:t>
    </dgm:pt>
    <dgm:pt modelId="{DC9A5B56-6EDD-476E-8BC5-BFBCC545CECC}" type="pres">
      <dgm:prSet presAssocID="{AA3557B1-8605-46ED-AB2D-25AF363E91E7}" presName="sibTrans" presStyleLbl="sibTrans2D1" presStyleIdx="0" presStyleCnt="1"/>
      <dgm:spPr/>
      <dgm:t>
        <a:bodyPr/>
        <a:lstStyle/>
        <a:p>
          <a:pPr rtl="1"/>
          <a:endParaRPr lang="he-IL"/>
        </a:p>
      </dgm:t>
    </dgm:pt>
    <dgm:pt modelId="{BA425615-E036-42A1-B634-10F9F1012575}" type="pres">
      <dgm:prSet presAssocID="{AA3557B1-8605-46ED-AB2D-25AF363E91E7}" presName="connectorText" presStyleLbl="sibTrans2D1" presStyleIdx="0" presStyleCnt="1"/>
      <dgm:spPr/>
      <dgm:t>
        <a:bodyPr/>
        <a:lstStyle/>
        <a:p>
          <a:pPr rtl="1"/>
          <a:endParaRPr lang="he-IL"/>
        </a:p>
      </dgm:t>
    </dgm:pt>
    <dgm:pt modelId="{F1D41829-66D5-4194-916F-5076572FB255}" type="pres">
      <dgm:prSet presAssocID="{3417100C-45DF-493F-8218-922F32ECD148}" presName="node" presStyleLbl="node1" presStyleIdx="1" presStyleCnt="2">
        <dgm:presLayoutVars>
          <dgm:bulletEnabled val="1"/>
        </dgm:presLayoutVars>
      </dgm:prSet>
      <dgm:spPr/>
      <dgm:t>
        <a:bodyPr/>
        <a:lstStyle/>
        <a:p>
          <a:pPr rtl="1"/>
          <a:endParaRPr lang="he-IL"/>
        </a:p>
      </dgm:t>
    </dgm:pt>
  </dgm:ptLst>
  <dgm:cxnLst>
    <dgm:cxn modelId="{9044420F-D1CA-4E62-9C4E-97FF250F9BCC}" srcId="{7CCB1C97-673C-4BAA-814B-7CA7D68C0F76}" destId="{3417100C-45DF-493F-8218-922F32ECD148}" srcOrd="1" destOrd="0" parTransId="{60CE687D-C3BD-49CC-85A3-E75944B099D1}" sibTransId="{988EAA9E-12DA-4760-B49C-40ECE09968AC}"/>
    <dgm:cxn modelId="{95D2CC82-F191-403C-ADF8-11FC4005C8A7}" type="presOf" srcId="{CA5A577F-7F86-437A-9EE6-AF9ADADCFA32}" destId="{E9BD0DBD-DE70-4AC7-8A99-B2D7344E25E3}" srcOrd="0" destOrd="0" presId="urn:microsoft.com/office/officeart/2005/8/layout/process1"/>
    <dgm:cxn modelId="{BB8A3837-3DA7-4F79-ADAB-0B93C05168B1}" srcId="{7CCB1C97-673C-4BAA-814B-7CA7D68C0F76}" destId="{CA5A577F-7F86-437A-9EE6-AF9ADADCFA32}" srcOrd="0" destOrd="0" parTransId="{B4063383-EF3E-4803-8114-9738B1E86C46}" sibTransId="{AA3557B1-8605-46ED-AB2D-25AF363E91E7}"/>
    <dgm:cxn modelId="{70892BB8-E402-4EFC-BC31-5794EDD79B13}" type="presOf" srcId="{3417100C-45DF-493F-8218-922F32ECD148}" destId="{F1D41829-66D5-4194-916F-5076572FB255}" srcOrd="0" destOrd="0" presId="urn:microsoft.com/office/officeart/2005/8/layout/process1"/>
    <dgm:cxn modelId="{253FB5A6-8306-4A5D-8B54-6419AC364318}" type="presOf" srcId="{7CCB1C97-673C-4BAA-814B-7CA7D68C0F76}" destId="{18BFD0DA-3881-4744-8E0A-EE91DA819FD3}" srcOrd="0" destOrd="0" presId="urn:microsoft.com/office/officeart/2005/8/layout/process1"/>
    <dgm:cxn modelId="{991DCA91-8D7B-4ED7-9A5B-F43029140D20}" type="presOf" srcId="{AA3557B1-8605-46ED-AB2D-25AF363E91E7}" destId="{DC9A5B56-6EDD-476E-8BC5-BFBCC545CECC}" srcOrd="0" destOrd="0" presId="urn:microsoft.com/office/officeart/2005/8/layout/process1"/>
    <dgm:cxn modelId="{E5ACE26B-E516-4448-876D-75FF8F7505FD}" type="presOf" srcId="{AA3557B1-8605-46ED-AB2D-25AF363E91E7}" destId="{BA425615-E036-42A1-B634-10F9F1012575}" srcOrd="1" destOrd="0" presId="urn:microsoft.com/office/officeart/2005/8/layout/process1"/>
    <dgm:cxn modelId="{FB322165-AD56-4414-9308-41401F632CB4}" type="presParOf" srcId="{18BFD0DA-3881-4744-8E0A-EE91DA819FD3}" destId="{E9BD0DBD-DE70-4AC7-8A99-B2D7344E25E3}" srcOrd="0" destOrd="0" presId="urn:microsoft.com/office/officeart/2005/8/layout/process1"/>
    <dgm:cxn modelId="{019D432A-802B-49F9-85F5-3040E61493E4}" type="presParOf" srcId="{18BFD0DA-3881-4744-8E0A-EE91DA819FD3}" destId="{DC9A5B56-6EDD-476E-8BC5-BFBCC545CECC}" srcOrd="1" destOrd="0" presId="urn:microsoft.com/office/officeart/2005/8/layout/process1"/>
    <dgm:cxn modelId="{8AD55A27-200D-40E6-AD5C-2A19C1B88D27}" type="presParOf" srcId="{DC9A5B56-6EDD-476E-8BC5-BFBCC545CECC}" destId="{BA425615-E036-42A1-B634-10F9F1012575}" srcOrd="0" destOrd="0" presId="urn:microsoft.com/office/officeart/2005/8/layout/process1"/>
    <dgm:cxn modelId="{D9B713FF-9071-4E9F-A0AE-23D9A5133D75}" type="presParOf" srcId="{18BFD0DA-3881-4744-8E0A-EE91DA819FD3}" destId="{F1D41829-66D5-4194-916F-5076572FB255}" srcOrd="2"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DCC16F5-7EA3-47F9-912A-1E5D2D376678}" type="doc">
      <dgm:prSet loTypeId="urn:microsoft.com/office/officeart/2005/8/layout/chevron2" loCatId="list" qsTypeId="urn:microsoft.com/office/officeart/2005/8/quickstyle/3d2" qsCatId="3D" csTypeId="urn:microsoft.com/office/officeart/2005/8/colors/colorful2" csCatId="colorful" phldr="1"/>
      <dgm:spPr/>
      <dgm:t>
        <a:bodyPr/>
        <a:lstStyle/>
        <a:p>
          <a:pPr rtl="1"/>
          <a:endParaRPr lang="he-IL"/>
        </a:p>
      </dgm:t>
    </dgm:pt>
    <dgm:pt modelId="{7273CFF8-EE36-48E9-9496-28654D9AEC4C}">
      <dgm:prSet phldrT="[טקסט]"/>
      <dgm:spPr/>
      <dgm:t>
        <a:bodyPr/>
        <a:lstStyle/>
        <a:p>
          <a:pPr rtl="1"/>
          <a:r>
            <a:rPr lang="he-IL" dirty="0" smtClean="0"/>
            <a:t>1</a:t>
          </a:r>
          <a:endParaRPr lang="he-IL" dirty="0"/>
        </a:p>
      </dgm:t>
    </dgm:pt>
    <dgm:pt modelId="{60D4C75D-9B5F-4ABD-AE4C-2F6E350E3E92}" type="parTrans" cxnId="{4CCB30F9-5454-4465-BA76-69D0A9B5DA28}">
      <dgm:prSet/>
      <dgm:spPr/>
      <dgm:t>
        <a:bodyPr/>
        <a:lstStyle/>
        <a:p>
          <a:pPr rtl="1"/>
          <a:endParaRPr lang="he-IL"/>
        </a:p>
      </dgm:t>
    </dgm:pt>
    <dgm:pt modelId="{AAB63715-B7B9-4F4F-A4D5-59A00433D143}" type="sibTrans" cxnId="{4CCB30F9-5454-4465-BA76-69D0A9B5DA28}">
      <dgm:prSet/>
      <dgm:spPr/>
      <dgm:t>
        <a:bodyPr/>
        <a:lstStyle/>
        <a:p>
          <a:pPr rtl="1"/>
          <a:endParaRPr lang="he-IL"/>
        </a:p>
      </dgm:t>
    </dgm:pt>
    <dgm:pt modelId="{7C704FFE-4A25-4B34-A0D2-6BB99D485719}">
      <dgm:prSet phldrT="[טקסט]"/>
      <dgm:spPr/>
      <dgm:t>
        <a:bodyPr/>
        <a:lstStyle/>
        <a:p>
          <a:pPr rtl="1"/>
          <a:r>
            <a:rPr lang="he-IL" dirty="0" smtClean="0"/>
            <a:t>הכנסת מי הים לבריכות אידוי. המים מתאדים והמלח שוקע</a:t>
          </a:r>
          <a:endParaRPr lang="he-IL" dirty="0"/>
        </a:p>
      </dgm:t>
    </dgm:pt>
    <dgm:pt modelId="{F2BF50B4-7F42-4F8C-B0CA-63022C2FB54B}" type="parTrans" cxnId="{DBCF6E07-1294-4F01-8C0C-3FEA4D63DFEC}">
      <dgm:prSet/>
      <dgm:spPr/>
      <dgm:t>
        <a:bodyPr/>
        <a:lstStyle/>
        <a:p>
          <a:pPr rtl="1"/>
          <a:endParaRPr lang="he-IL"/>
        </a:p>
      </dgm:t>
    </dgm:pt>
    <dgm:pt modelId="{EFB6DF6F-687F-4681-8390-03FA142E74DE}" type="sibTrans" cxnId="{DBCF6E07-1294-4F01-8C0C-3FEA4D63DFEC}">
      <dgm:prSet/>
      <dgm:spPr/>
      <dgm:t>
        <a:bodyPr/>
        <a:lstStyle/>
        <a:p>
          <a:pPr rtl="1"/>
          <a:endParaRPr lang="he-IL"/>
        </a:p>
      </dgm:t>
    </dgm:pt>
    <dgm:pt modelId="{83468DDC-A619-4F76-9A1E-5E408FFA066E}">
      <dgm:prSet phldrT="[טקסט]"/>
      <dgm:spPr/>
      <dgm:t>
        <a:bodyPr/>
        <a:lstStyle/>
        <a:p>
          <a:pPr rtl="1"/>
          <a:r>
            <a:rPr lang="he-IL" dirty="0" smtClean="0"/>
            <a:t>2</a:t>
          </a:r>
          <a:endParaRPr lang="he-IL" dirty="0"/>
        </a:p>
      </dgm:t>
    </dgm:pt>
    <dgm:pt modelId="{15CFD1EC-E7C9-4363-A8B7-DACCF1796C81}" type="parTrans" cxnId="{8132E120-DE43-422A-A403-F8095DB93215}">
      <dgm:prSet/>
      <dgm:spPr/>
      <dgm:t>
        <a:bodyPr/>
        <a:lstStyle/>
        <a:p>
          <a:pPr rtl="1"/>
          <a:endParaRPr lang="he-IL"/>
        </a:p>
      </dgm:t>
    </dgm:pt>
    <dgm:pt modelId="{BB8C6309-9C6B-47A8-B832-C2A45FB37B8B}" type="sibTrans" cxnId="{8132E120-DE43-422A-A403-F8095DB93215}">
      <dgm:prSet/>
      <dgm:spPr/>
      <dgm:t>
        <a:bodyPr/>
        <a:lstStyle/>
        <a:p>
          <a:pPr rtl="1"/>
          <a:endParaRPr lang="he-IL"/>
        </a:p>
      </dgm:t>
    </dgm:pt>
    <dgm:pt modelId="{36F60928-BD5C-440D-BC51-58DADF51CF45}">
      <dgm:prSet phldrT="[טקסט]"/>
      <dgm:spPr/>
      <dgm:t>
        <a:bodyPr/>
        <a:lstStyle/>
        <a:p>
          <a:pPr rtl="1"/>
          <a:r>
            <a:rPr lang="he-IL" dirty="0" smtClean="0"/>
            <a:t>הזרמת תמיסת המלחח לבריכת האידוי הדרומית</a:t>
          </a:r>
          <a:endParaRPr lang="he-IL" dirty="0"/>
        </a:p>
      </dgm:t>
    </dgm:pt>
    <dgm:pt modelId="{572DCDEA-82BD-4A08-9929-9D75CC10ADA1}" type="parTrans" cxnId="{EBF5DE1D-D2DA-4287-8D96-A76B1261FA29}">
      <dgm:prSet/>
      <dgm:spPr/>
      <dgm:t>
        <a:bodyPr/>
        <a:lstStyle/>
        <a:p>
          <a:pPr rtl="1"/>
          <a:endParaRPr lang="he-IL"/>
        </a:p>
      </dgm:t>
    </dgm:pt>
    <dgm:pt modelId="{61366752-8FB0-41FB-A7B6-7899CF2E861D}" type="sibTrans" cxnId="{EBF5DE1D-D2DA-4287-8D96-A76B1261FA29}">
      <dgm:prSet/>
      <dgm:spPr/>
      <dgm:t>
        <a:bodyPr/>
        <a:lstStyle/>
        <a:p>
          <a:pPr rtl="1"/>
          <a:endParaRPr lang="he-IL"/>
        </a:p>
      </dgm:t>
    </dgm:pt>
    <dgm:pt modelId="{49F6245D-4160-4484-9AEB-A3E019C8E3E9}">
      <dgm:prSet phldrT="[טקסט]"/>
      <dgm:spPr/>
      <dgm:t>
        <a:bodyPr/>
        <a:lstStyle/>
        <a:p>
          <a:pPr rtl="1"/>
          <a:r>
            <a:rPr lang="he-IL" dirty="0" smtClean="0"/>
            <a:t>3</a:t>
          </a:r>
          <a:endParaRPr lang="he-IL" dirty="0"/>
        </a:p>
      </dgm:t>
    </dgm:pt>
    <dgm:pt modelId="{2EFD4FED-2214-48EA-8F5B-65C1511A2B24}" type="parTrans" cxnId="{82678B07-7191-4F0C-8253-6A594332A17D}">
      <dgm:prSet/>
      <dgm:spPr/>
      <dgm:t>
        <a:bodyPr/>
        <a:lstStyle/>
        <a:p>
          <a:pPr rtl="1"/>
          <a:endParaRPr lang="he-IL"/>
        </a:p>
      </dgm:t>
    </dgm:pt>
    <dgm:pt modelId="{79E2B30C-22A4-4E1B-98F9-230A2207F448}" type="sibTrans" cxnId="{82678B07-7191-4F0C-8253-6A594332A17D}">
      <dgm:prSet/>
      <dgm:spPr/>
      <dgm:t>
        <a:bodyPr/>
        <a:lstStyle/>
        <a:p>
          <a:pPr rtl="1"/>
          <a:endParaRPr lang="he-IL"/>
        </a:p>
      </dgm:t>
    </dgm:pt>
    <dgm:pt modelId="{80AE1598-2CB7-464A-B446-232E8557F186}">
      <dgm:prSet phldrT="[טקסט]"/>
      <dgm:spPr/>
      <dgm:t>
        <a:bodyPr/>
        <a:lstStyle/>
        <a:p>
          <a:pPr rtl="1"/>
          <a:r>
            <a:rPr lang="he-IL" dirty="0" smtClean="0"/>
            <a:t>העברת תמיסת המלחים אל המפעל לצורך סינון ואריזה</a:t>
          </a:r>
          <a:endParaRPr lang="he-IL" dirty="0"/>
        </a:p>
      </dgm:t>
    </dgm:pt>
    <dgm:pt modelId="{903A843E-39D2-44F2-8E85-91737768E127}" type="parTrans" cxnId="{D8DC7216-81B3-4D9A-B88E-AF2AB04A35FE}">
      <dgm:prSet/>
      <dgm:spPr/>
      <dgm:t>
        <a:bodyPr/>
        <a:lstStyle/>
        <a:p>
          <a:pPr rtl="1"/>
          <a:endParaRPr lang="he-IL"/>
        </a:p>
      </dgm:t>
    </dgm:pt>
    <dgm:pt modelId="{4308B17F-29D1-43DC-8532-72447E7529DB}" type="sibTrans" cxnId="{D8DC7216-81B3-4D9A-B88E-AF2AB04A35FE}">
      <dgm:prSet/>
      <dgm:spPr/>
      <dgm:t>
        <a:bodyPr/>
        <a:lstStyle/>
        <a:p>
          <a:pPr rtl="1"/>
          <a:endParaRPr lang="he-IL"/>
        </a:p>
      </dgm:t>
    </dgm:pt>
    <dgm:pt modelId="{BCC74A56-895D-4D64-9F6E-A979C0934618}">
      <dgm:prSet phldrT="[טקסט]"/>
      <dgm:spPr/>
      <dgm:t>
        <a:bodyPr/>
        <a:lstStyle/>
        <a:p>
          <a:pPr rtl="1"/>
          <a:r>
            <a:rPr lang="he-IL" dirty="0" smtClean="0"/>
            <a:t>העברת המלחים להפצה בארץ או בחו"ל</a:t>
          </a:r>
          <a:endParaRPr lang="he-IL" dirty="0"/>
        </a:p>
      </dgm:t>
    </dgm:pt>
    <dgm:pt modelId="{00732604-9821-4252-BCCA-9349A3196CA5}" type="parTrans" cxnId="{01B4738A-3E41-4600-BC8D-4BB3AC0BC2AF}">
      <dgm:prSet/>
      <dgm:spPr/>
      <dgm:t>
        <a:bodyPr/>
        <a:lstStyle/>
        <a:p>
          <a:pPr rtl="1"/>
          <a:endParaRPr lang="he-IL"/>
        </a:p>
      </dgm:t>
    </dgm:pt>
    <dgm:pt modelId="{B36FB12A-DDB8-4BD9-AAFD-D5C7FB945DFE}" type="sibTrans" cxnId="{01B4738A-3E41-4600-BC8D-4BB3AC0BC2AF}">
      <dgm:prSet/>
      <dgm:spPr/>
      <dgm:t>
        <a:bodyPr/>
        <a:lstStyle/>
        <a:p>
          <a:pPr rtl="1"/>
          <a:endParaRPr lang="he-IL"/>
        </a:p>
      </dgm:t>
    </dgm:pt>
    <dgm:pt modelId="{6A1C95C1-25C5-4733-9C3C-10F199DBDAEB}">
      <dgm:prSet phldrT="[טקסט]"/>
      <dgm:spPr/>
      <dgm:t>
        <a:bodyPr/>
        <a:lstStyle/>
        <a:p>
          <a:pPr rtl="1"/>
          <a:r>
            <a:rPr lang="he-IL" dirty="0" smtClean="0"/>
            <a:t>4</a:t>
          </a:r>
          <a:endParaRPr lang="he-IL" dirty="0"/>
        </a:p>
      </dgm:t>
    </dgm:pt>
    <dgm:pt modelId="{87B4B251-61A1-4C02-9400-F721529F5206}" type="parTrans" cxnId="{8B5CBD1B-411F-4CD5-97B2-A14A3E100523}">
      <dgm:prSet/>
      <dgm:spPr/>
      <dgm:t>
        <a:bodyPr/>
        <a:lstStyle/>
        <a:p>
          <a:pPr rtl="1"/>
          <a:endParaRPr lang="he-IL"/>
        </a:p>
      </dgm:t>
    </dgm:pt>
    <dgm:pt modelId="{F96E3914-3D97-4200-9741-F496B85769BD}" type="sibTrans" cxnId="{8B5CBD1B-411F-4CD5-97B2-A14A3E100523}">
      <dgm:prSet/>
      <dgm:spPr/>
      <dgm:t>
        <a:bodyPr/>
        <a:lstStyle/>
        <a:p>
          <a:pPr rtl="1"/>
          <a:endParaRPr lang="he-IL"/>
        </a:p>
      </dgm:t>
    </dgm:pt>
    <dgm:pt modelId="{2AA1268B-5230-4911-B979-8776D521EDC4}" type="pres">
      <dgm:prSet presAssocID="{6DCC16F5-7EA3-47F9-912A-1E5D2D376678}" presName="linearFlow" presStyleCnt="0">
        <dgm:presLayoutVars>
          <dgm:dir val="rev"/>
          <dgm:animLvl val="lvl"/>
          <dgm:resizeHandles val="exact"/>
        </dgm:presLayoutVars>
      </dgm:prSet>
      <dgm:spPr/>
      <dgm:t>
        <a:bodyPr/>
        <a:lstStyle/>
        <a:p>
          <a:pPr rtl="1"/>
          <a:endParaRPr lang="he-IL"/>
        </a:p>
      </dgm:t>
    </dgm:pt>
    <dgm:pt modelId="{27B5AA73-4AB6-4251-B97C-101CBC4768EF}" type="pres">
      <dgm:prSet presAssocID="{7273CFF8-EE36-48E9-9496-28654D9AEC4C}" presName="composite" presStyleCnt="0"/>
      <dgm:spPr/>
    </dgm:pt>
    <dgm:pt modelId="{7F4309AF-8DFA-48C2-B145-0AF7BED46140}" type="pres">
      <dgm:prSet presAssocID="{7273CFF8-EE36-48E9-9496-28654D9AEC4C}" presName="parentText" presStyleLbl="alignNode1" presStyleIdx="0" presStyleCnt="4">
        <dgm:presLayoutVars>
          <dgm:chMax val="1"/>
          <dgm:bulletEnabled val="1"/>
        </dgm:presLayoutVars>
      </dgm:prSet>
      <dgm:spPr/>
      <dgm:t>
        <a:bodyPr/>
        <a:lstStyle/>
        <a:p>
          <a:pPr rtl="1"/>
          <a:endParaRPr lang="he-IL"/>
        </a:p>
      </dgm:t>
    </dgm:pt>
    <dgm:pt modelId="{3227509A-DC26-49F5-AE31-4035E61178EC}" type="pres">
      <dgm:prSet presAssocID="{7273CFF8-EE36-48E9-9496-28654D9AEC4C}" presName="descendantText" presStyleLbl="alignAcc1" presStyleIdx="0" presStyleCnt="4">
        <dgm:presLayoutVars>
          <dgm:bulletEnabled val="1"/>
        </dgm:presLayoutVars>
      </dgm:prSet>
      <dgm:spPr/>
      <dgm:t>
        <a:bodyPr/>
        <a:lstStyle/>
        <a:p>
          <a:pPr rtl="1"/>
          <a:endParaRPr lang="he-IL"/>
        </a:p>
      </dgm:t>
    </dgm:pt>
    <dgm:pt modelId="{0C706192-2B48-4B26-911B-8A3651C85394}" type="pres">
      <dgm:prSet presAssocID="{AAB63715-B7B9-4F4F-A4D5-59A00433D143}" presName="sp" presStyleCnt="0"/>
      <dgm:spPr/>
    </dgm:pt>
    <dgm:pt modelId="{C304DA9D-AD3C-415D-BD72-29E593199D3B}" type="pres">
      <dgm:prSet presAssocID="{83468DDC-A619-4F76-9A1E-5E408FFA066E}" presName="composite" presStyleCnt="0"/>
      <dgm:spPr/>
    </dgm:pt>
    <dgm:pt modelId="{500C1966-8F00-4D9F-A2C5-2B1DB77BEB68}" type="pres">
      <dgm:prSet presAssocID="{83468DDC-A619-4F76-9A1E-5E408FFA066E}" presName="parentText" presStyleLbl="alignNode1" presStyleIdx="1" presStyleCnt="4">
        <dgm:presLayoutVars>
          <dgm:chMax val="1"/>
          <dgm:bulletEnabled val="1"/>
        </dgm:presLayoutVars>
      </dgm:prSet>
      <dgm:spPr/>
      <dgm:t>
        <a:bodyPr/>
        <a:lstStyle/>
        <a:p>
          <a:pPr rtl="1"/>
          <a:endParaRPr lang="he-IL"/>
        </a:p>
      </dgm:t>
    </dgm:pt>
    <dgm:pt modelId="{A6BC5BA5-645E-42AF-9D27-06BF709D82BC}" type="pres">
      <dgm:prSet presAssocID="{83468DDC-A619-4F76-9A1E-5E408FFA066E}" presName="descendantText" presStyleLbl="alignAcc1" presStyleIdx="1" presStyleCnt="4">
        <dgm:presLayoutVars>
          <dgm:bulletEnabled val="1"/>
        </dgm:presLayoutVars>
      </dgm:prSet>
      <dgm:spPr/>
      <dgm:t>
        <a:bodyPr/>
        <a:lstStyle/>
        <a:p>
          <a:pPr rtl="1"/>
          <a:endParaRPr lang="he-IL"/>
        </a:p>
      </dgm:t>
    </dgm:pt>
    <dgm:pt modelId="{319B4E40-6FF5-45AC-AE6B-B8F7C67009EE}" type="pres">
      <dgm:prSet presAssocID="{BB8C6309-9C6B-47A8-B832-C2A45FB37B8B}" presName="sp" presStyleCnt="0"/>
      <dgm:spPr/>
    </dgm:pt>
    <dgm:pt modelId="{0830D65A-6279-42D9-A479-370C4CD318EF}" type="pres">
      <dgm:prSet presAssocID="{49F6245D-4160-4484-9AEB-A3E019C8E3E9}" presName="composite" presStyleCnt="0"/>
      <dgm:spPr/>
    </dgm:pt>
    <dgm:pt modelId="{AF1AA065-53EC-46B3-A470-937333E5E229}" type="pres">
      <dgm:prSet presAssocID="{49F6245D-4160-4484-9AEB-A3E019C8E3E9}" presName="parentText" presStyleLbl="alignNode1" presStyleIdx="2" presStyleCnt="4">
        <dgm:presLayoutVars>
          <dgm:chMax val="1"/>
          <dgm:bulletEnabled val="1"/>
        </dgm:presLayoutVars>
      </dgm:prSet>
      <dgm:spPr/>
      <dgm:t>
        <a:bodyPr/>
        <a:lstStyle/>
        <a:p>
          <a:pPr rtl="1"/>
          <a:endParaRPr lang="he-IL"/>
        </a:p>
      </dgm:t>
    </dgm:pt>
    <dgm:pt modelId="{95760B37-100A-45E4-9C7B-4F03B29677AB}" type="pres">
      <dgm:prSet presAssocID="{49F6245D-4160-4484-9AEB-A3E019C8E3E9}" presName="descendantText" presStyleLbl="alignAcc1" presStyleIdx="2" presStyleCnt="4">
        <dgm:presLayoutVars>
          <dgm:bulletEnabled val="1"/>
        </dgm:presLayoutVars>
      </dgm:prSet>
      <dgm:spPr/>
      <dgm:t>
        <a:bodyPr/>
        <a:lstStyle/>
        <a:p>
          <a:pPr rtl="1"/>
          <a:endParaRPr lang="he-IL"/>
        </a:p>
      </dgm:t>
    </dgm:pt>
    <dgm:pt modelId="{742E12A6-F6F7-49CF-8C7D-8F32FBA721C1}" type="pres">
      <dgm:prSet presAssocID="{79E2B30C-22A4-4E1B-98F9-230A2207F448}" presName="sp" presStyleCnt="0"/>
      <dgm:spPr/>
    </dgm:pt>
    <dgm:pt modelId="{7682A893-79B4-4D3A-9A4B-A4CC73D4D044}" type="pres">
      <dgm:prSet presAssocID="{6A1C95C1-25C5-4733-9C3C-10F199DBDAEB}" presName="composite" presStyleCnt="0"/>
      <dgm:spPr/>
    </dgm:pt>
    <dgm:pt modelId="{CF28368E-3E57-4B1E-B946-2FA61B37DF6E}" type="pres">
      <dgm:prSet presAssocID="{6A1C95C1-25C5-4733-9C3C-10F199DBDAEB}" presName="parentText" presStyleLbl="alignNode1" presStyleIdx="3" presStyleCnt="4">
        <dgm:presLayoutVars>
          <dgm:chMax val="1"/>
          <dgm:bulletEnabled val="1"/>
        </dgm:presLayoutVars>
      </dgm:prSet>
      <dgm:spPr/>
      <dgm:t>
        <a:bodyPr/>
        <a:lstStyle/>
        <a:p>
          <a:pPr rtl="1"/>
          <a:endParaRPr lang="he-IL"/>
        </a:p>
      </dgm:t>
    </dgm:pt>
    <dgm:pt modelId="{4752F351-3E79-45CD-8C29-6633B85952D3}" type="pres">
      <dgm:prSet presAssocID="{6A1C95C1-25C5-4733-9C3C-10F199DBDAEB}" presName="descendantText" presStyleLbl="alignAcc1" presStyleIdx="3" presStyleCnt="4">
        <dgm:presLayoutVars>
          <dgm:bulletEnabled val="1"/>
        </dgm:presLayoutVars>
      </dgm:prSet>
      <dgm:spPr/>
      <dgm:t>
        <a:bodyPr/>
        <a:lstStyle/>
        <a:p>
          <a:pPr rtl="1"/>
          <a:endParaRPr lang="he-IL"/>
        </a:p>
      </dgm:t>
    </dgm:pt>
  </dgm:ptLst>
  <dgm:cxnLst>
    <dgm:cxn modelId="{7867FBBF-73BE-43E1-9C60-ED78CA834770}" type="presOf" srcId="{83468DDC-A619-4F76-9A1E-5E408FFA066E}" destId="{500C1966-8F00-4D9F-A2C5-2B1DB77BEB68}" srcOrd="0" destOrd="0" presId="urn:microsoft.com/office/officeart/2005/8/layout/chevron2"/>
    <dgm:cxn modelId="{82678B07-7191-4F0C-8253-6A594332A17D}" srcId="{6DCC16F5-7EA3-47F9-912A-1E5D2D376678}" destId="{49F6245D-4160-4484-9AEB-A3E019C8E3E9}" srcOrd="2" destOrd="0" parTransId="{2EFD4FED-2214-48EA-8F5B-65C1511A2B24}" sibTransId="{79E2B30C-22A4-4E1B-98F9-230A2207F448}"/>
    <dgm:cxn modelId="{4CCB30F9-5454-4465-BA76-69D0A9B5DA28}" srcId="{6DCC16F5-7EA3-47F9-912A-1E5D2D376678}" destId="{7273CFF8-EE36-48E9-9496-28654D9AEC4C}" srcOrd="0" destOrd="0" parTransId="{60D4C75D-9B5F-4ABD-AE4C-2F6E350E3E92}" sibTransId="{AAB63715-B7B9-4F4F-A4D5-59A00433D143}"/>
    <dgm:cxn modelId="{D9B5501B-1E63-4864-8C89-B011F8DA3EB3}" type="presOf" srcId="{36F60928-BD5C-440D-BC51-58DADF51CF45}" destId="{A6BC5BA5-645E-42AF-9D27-06BF709D82BC}" srcOrd="0" destOrd="0" presId="urn:microsoft.com/office/officeart/2005/8/layout/chevron2"/>
    <dgm:cxn modelId="{7C750829-20D3-4A35-982C-3C782618C4E1}" type="presOf" srcId="{BCC74A56-895D-4D64-9F6E-A979C0934618}" destId="{4752F351-3E79-45CD-8C29-6633B85952D3}" srcOrd="0" destOrd="0" presId="urn:microsoft.com/office/officeart/2005/8/layout/chevron2"/>
    <dgm:cxn modelId="{EBF5DE1D-D2DA-4287-8D96-A76B1261FA29}" srcId="{83468DDC-A619-4F76-9A1E-5E408FFA066E}" destId="{36F60928-BD5C-440D-BC51-58DADF51CF45}" srcOrd="0" destOrd="0" parTransId="{572DCDEA-82BD-4A08-9929-9D75CC10ADA1}" sibTransId="{61366752-8FB0-41FB-A7B6-7899CF2E861D}"/>
    <dgm:cxn modelId="{01B4738A-3E41-4600-BC8D-4BB3AC0BC2AF}" srcId="{6A1C95C1-25C5-4733-9C3C-10F199DBDAEB}" destId="{BCC74A56-895D-4D64-9F6E-A979C0934618}" srcOrd="0" destOrd="0" parTransId="{00732604-9821-4252-BCCA-9349A3196CA5}" sibTransId="{B36FB12A-DDB8-4BD9-AAFD-D5C7FB945DFE}"/>
    <dgm:cxn modelId="{11DE55FD-5B0A-46A0-AE7B-71A0D26EF9C9}" type="presOf" srcId="{49F6245D-4160-4484-9AEB-A3E019C8E3E9}" destId="{AF1AA065-53EC-46B3-A470-937333E5E229}" srcOrd="0" destOrd="0" presId="urn:microsoft.com/office/officeart/2005/8/layout/chevron2"/>
    <dgm:cxn modelId="{D8DC7216-81B3-4D9A-B88E-AF2AB04A35FE}" srcId="{49F6245D-4160-4484-9AEB-A3E019C8E3E9}" destId="{80AE1598-2CB7-464A-B446-232E8557F186}" srcOrd="0" destOrd="0" parTransId="{903A843E-39D2-44F2-8E85-91737768E127}" sibTransId="{4308B17F-29D1-43DC-8532-72447E7529DB}"/>
    <dgm:cxn modelId="{8B5CBD1B-411F-4CD5-97B2-A14A3E100523}" srcId="{6DCC16F5-7EA3-47F9-912A-1E5D2D376678}" destId="{6A1C95C1-25C5-4733-9C3C-10F199DBDAEB}" srcOrd="3" destOrd="0" parTransId="{87B4B251-61A1-4C02-9400-F721529F5206}" sibTransId="{F96E3914-3D97-4200-9741-F496B85769BD}"/>
    <dgm:cxn modelId="{A5C15F74-0C90-42C6-A46E-A15D1920C63E}" type="presOf" srcId="{7C704FFE-4A25-4B34-A0D2-6BB99D485719}" destId="{3227509A-DC26-49F5-AE31-4035E61178EC}" srcOrd="0" destOrd="0" presId="urn:microsoft.com/office/officeart/2005/8/layout/chevron2"/>
    <dgm:cxn modelId="{DBCF6E07-1294-4F01-8C0C-3FEA4D63DFEC}" srcId="{7273CFF8-EE36-48E9-9496-28654D9AEC4C}" destId="{7C704FFE-4A25-4B34-A0D2-6BB99D485719}" srcOrd="0" destOrd="0" parTransId="{F2BF50B4-7F42-4F8C-B0CA-63022C2FB54B}" sibTransId="{EFB6DF6F-687F-4681-8390-03FA142E74DE}"/>
    <dgm:cxn modelId="{39854DEE-CE8B-4B34-B37E-F7C1F02C1AC9}" type="presOf" srcId="{6DCC16F5-7EA3-47F9-912A-1E5D2D376678}" destId="{2AA1268B-5230-4911-B979-8776D521EDC4}" srcOrd="0" destOrd="0" presId="urn:microsoft.com/office/officeart/2005/8/layout/chevron2"/>
    <dgm:cxn modelId="{C6E15F34-5C50-4455-A3A4-21E7D981E18F}" type="presOf" srcId="{80AE1598-2CB7-464A-B446-232E8557F186}" destId="{95760B37-100A-45E4-9C7B-4F03B29677AB}" srcOrd="0" destOrd="0" presId="urn:microsoft.com/office/officeart/2005/8/layout/chevron2"/>
    <dgm:cxn modelId="{5A027049-CE2B-4FAC-8A70-6E56D8A48ED1}" type="presOf" srcId="{7273CFF8-EE36-48E9-9496-28654D9AEC4C}" destId="{7F4309AF-8DFA-48C2-B145-0AF7BED46140}" srcOrd="0" destOrd="0" presId="urn:microsoft.com/office/officeart/2005/8/layout/chevron2"/>
    <dgm:cxn modelId="{8132E120-DE43-422A-A403-F8095DB93215}" srcId="{6DCC16F5-7EA3-47F9-912A-1E5D2D376678}" destId="{83468DDC-A619-4F76-9A1E-5E408FFA066E}" srcOrd="1" destOrd="0" parTransId="{15CFD1EC-E7C9-4363-A8B7-DACCF1796C81}" sibTransId="{BB8C6309-9C6B-47A8-B832-C2A45FB37B8B}"/>
    <dgm:cxn modelId="{C61A13B6-6EC2-458D-BC97-B77EE6D51BDB}" type="presOf" srcId="{6A1C95C1-25C5-4733-9C3C-10F199DBDAEB}" destId="{CF28368E-3E57-4B1E-B946-2FA61B37DF6E}" srcOrd="0" destOrd="0" presId="urn:microsoft.com/office/officeart/2005/8/layout/chevron2"/>
    <dgm:cxn modelId="{C91CF748-6067-41DD-97DE-2BB0C24ED226}" type="presParOf" srcId="{2AA1268B-5230-4911-B979-8776D521EDC4}" destId="{27B5AA73-4AB6-4251-B97C-101CBC4768EF}" srcOrd="0" destOrd="0" presId="urn:microsoft.com/office/officeart/2005/8/layout/chevron2"/>
    <dgm:cxn modelId="{A8788AC3-81A5-4C4B-947B-B3284457C627}" type="presParOf" srcId="{27B5AA73-4AB6-4251-B97C-101CBC4768EF}" destId="{7F4309AF-8DFA-48C2-B145-0AF7BED46140}" srcOrd="0" destOrd="0" presId="urn:microsoft.com/office/officeart/2005/8/layout/chevron2"/>
    <dgm:cxn modelId="{930E4AD8-556C-4E73-A1A9-D6B736680E3E}" type="presParOf" srcId="{27B5AA73-4AB6-4251-B97C-101CBC4768EF}" destId="{3227509A-DC26-49F5-AE31-4035E61178EC}" srcOrd="1" destOrd="0" presId="urn:microsoft.com/office/officeart/2005/8/layout/chevron2"/>
    <dgm:cxn modelId="{11E63919-D219-411A-8A10-2261D014B9E5}" type="presParOf" srcId="{2AA1268B-5230-4911-B979-8776D521EDC4}" destId="{0C706192-2B48-4B26-911B-8A3651C85394}" srcOrd="1" destOrd="0" presId="urn:microsoft.com/office/officeart/2005/8/layout/chevron2"/>
    <dgm:cxn modelId="{98219654-7050-42B8-B724-F98F3670107A}" type="presParOf" srcId="{2AA1268B-5230-4911-B979-8776D521EDC4}" destId="{C304DA9D-AD3C-415D-BD72-29E593199D3B}" srcOrd="2" destOrd="0" presId="urn:microsoft.com/office/officeart/2005/8/layout/chevron2"/>
    <dgm:cxn modelId="{6466F4DA-C926-43A8-8206-BC7AC419B65B}" type="presParOf" srcId="{C304DA9D-AD3C-415D-BD72-29E593199D3B}" destId="{500C1966-8F00-4D9F-A2C5-2B1DB77BEB68}" srcOrd="0" destOrd="0" presId="urn:microsoft.com/office/officeart/2005/8/layout/chevron2"/>
    <dgm:cxn modelId="{EE2E0C90-45DE-423D-A9B9-F00316C0F3F6}" type="presParOf" srcId="{C304DA9D-AD3C-415D-BD72-29E593199D3B}" destId="{A6BC5BA5-645E-42AF-9D27-06BF709D82BC}" srcOrd="1" destOrd="0" presId="urn:microsoft.com/office/officeart/2005/8/layout/chevron2"/>
    <dgm:cxn modelId="{587C094D-1B50-413A-8538-0AEF4C79CBC3}" type="presParOf" srcId="{2AA1268B-5230-4911-B979-8776D521EDC4}" destId="{319B4E40-6FF5-45AC-AE6B-B8F7C67009EE}" srcOrd="3" destOrd="0" presId="urn:microsoft.com/office/officeart/2005/8/layout/chevron2"/>
    <dgm:cxn modelId="{0B683A2D-0644-40A0-B848-27A80BF0F880}" type="presParOf" srcId="{2AA1268B-5230-4911-B979-8776D521EDC4}" destId="{0830D65A-6279-42D9-A479-370C4CD318EF}" srcOrd="4" destOrd="0" presId="urn:microsoft.com/office/officeart/2005/8/layout/chevron2"/>
    <dgm:cxn modelId="{B59526C4-9E15-4B87-B0D2-C4779CD688E7}" type="presParOf" srcId="{0830D65A-6279-42D9-A479-370C4CD318EF}" destId="{AF1AA065-53EC-46B3-A470-937333E5E229}" srcOrd="0" destOrd="0" presId="urn:microsoft.com/office/officeart/2005/8/layout/chevron2"/>
    <dgm:cxn modelId="{25716555-040F-48D9-B6EA-C3D39F016081}" type="presParOf" srcId="{0830D65A-6279-42D9-A479-370C4CD318EF}" destId="{95760B37-100A-45E4-9C7B-4F03B29677AB}" srcOrd="1" destOrd="0" presId="urn:microsoft.com/office/officeart/2005/8/layout/chevron2"/>
    <dgm:cxn modelId="{512816B7-0D42-41EF-908F-297A6A372208}" type="presParOf" srcId="{2AA1268B-5230-4911-B979-8776D521EDC4}" destId="{742E12A6-F6F7-49CF-8C7D-8F32FBA721C1}" srcOrd="5" destOrd="0" presId="urn:microsoft.com/office/officeart/2005/8/layout/chevron2"/>
    <dgm:cxn modelId="{999532AC-20B2-4100-B381-FEB71514A086}" type="presParOf" srcId="{2AA1268B-5230-4911-B979-8776D521EDC4}" destId="{7682A893-79B4-4D3A-9A4B-A4CC73D4D044}" srcOrd="6" destOrd="0" presId="urn:microsoft.com/office/officeart/2005/8/layout/chevron2"/>
    <dgm:cxn modelId="{A85FAF62-03D2-48F3-A465-FA4CB9305191}" type="presParOf" srcId="{7682A893-79B4-4D3A-9A4B-A4CC73D4D044}" destId="{CF28368E-3E57-4B1E-B946-2FA61B37DF6E}" srcOrd="0" destOrd="0" presId="urn:microsoft.com/office/officeart/2005/8/layout/chevron2"/>
    <dgm:cxn modelId="{DDAC70B4-CD38-4C60-AFE6-D34DAC499C67}" type="presParOf" srcId="{7682A893-79B4-4D3A-9A4B-A4CC73D4D044}" destId="{4752F351-3E79-45CD-8C29-6633B85952D3}"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E6D85C-CF0A-42EB-AF52-F297D9581F1C}" type="doc">
      <dgm:prSet loTypeId="urn:microsoft.com/office/officeart/2005/8/layout/pList2" loCatId="list" qsTypeId="urn:microsoft.com/office/officeart/2005/8/quickstyle/3d2" qsCatId="3D" csTypeId="urn:microsoft.com/office/officeart/2005/8/colors/colorful1" csCatId="colorful" phldr="1"/>
      <dgm:spPr/>
    </dgm:pt>
    <dgm:pt modelId="{E4B0AAE9-272E-4F06-B4B1-4B286A610CCE}">
      <dgm:prSet phldrT="[טקסט]"/>
      <dgm:spPr/>
      <dgm:t>
        <a:bodyPr/>
        <a:lstStyle/>
        <a:p>
          <a:pPr rtl="1"/>
          <a:r>
            <a:rPr lang="he-IL" dirty="0" smtClean="0"/>
            <a:t>פרות להפקת חלב ומוצריו, מאכל של מוצרי בשר</a:t>
          </a:r>
          <a:endParaRPr lang="he-IL" dirty="0"/>
        </a:p>
      </dgm:t>
    </dgm:pt>
    <dgm:pt modelId="{4C52145F-6B8F-47BF-A745-1E40C04E923A}" type="parTrans" cxnId="{B87EEA5D-3EE9-4FB3-8BE1-45DCD1ED328D}">
      <dgm:prSet/>
      <dgm:spPr/>
      <dgm:t>
        <a:bodyPr/>
        <a:lstStyle/>
        <a:p>
          <a:pPr rtl="1"/>
          <a:endParaRPr lang="he-IL"/>
        </a:p>
      </dgm:t>
    </dgm:pt>
    <dgm:pt modelId="{0D92BA70-08E3-4068-A8FD-DA6DC5F6A572}" type="sibTrans" cxnId="{B87EEA5D-3EE9-4FB3-8BE1-45DCD1ED328D}">
      <dgm:prSet/>
      <dgm:spPr/>
      <dgm:t>
        <a:bodyPr/>
        <a:lstStyle/>
        <a:p>
          <a:pPr rtl="1"/>
          <a:endParaRPr lang="he-IL"/>
        </a:p>
      </dgm:t>
    </dgm:pt>
    <dgm:pt modelId="{A249B5C5-7E24-4601-9DFA-5035CDFFBB78}">
      <dgm:prSet phldrT="[טקסט]"/>
      <dgm:spPr/>
      <dgm:t>
        <a:bodyPr/>
        <a:lstStyle/>
        <a:p>
          <a:pPr rtl="1"/>
          <a:r>
            <a:rPr lang="he-IL" dirty="0" smtClean="0"/>
            <a:t>דגים למאכל</a:t>
          </a:r>
          <a:endParaRPr lang="he-IL" dirty="0"/>
        </a:p>
      </dgm:t>
    </dgm:pt>
    <dgm:pt modelId="{61758DDA-5D11-4316-9153-1811B31EEA8D}" type="parTrans" cxnId="{470F5720-6FE5-479E-8753-CBFB71EB1910}">
      <dgm:prSet/>
      <dgm:spPr/>
      <dgm:t>
        <a:bodyPr/>
        <a:lstStyle/>
        <a:p>
          <a:pPr rtl="1"/>
          <a:endParaRPr lang="he-IL"/>
        </a:p>
      </dgm:t>
    </dgm:pt>
    <dgm:pt modelId="{005BE3CE-09EE-49E0-BB1C-A1E42F3F9914}" type="sibTrans" cxnId="{470F5720-6FE5-479E-8753-CBFB71EB1910}">
      <dgm:prSet/>
      <dgm:spPr/>
      <dgm:t>
        <a:bodyPr/>
        <a:lstStyle/>
        <a:p>
          <a:pPr rtl="1"/>
          <a:endParaRPr lang="he-IL"/>
        </a:p>
      </dgm:t>
    </dgm:pt>
    <dgm:pt modelId="{5A639E8A-07AA-48AF-8110-4922F48EEFED}">
      <dgm:prSet phldrT="[טקסט]"/>
      <dgm:spPr/>
      <dgm:t>
        <a:bodyPr/>
        <a:lstStyle/>
        <a:p>
          <a:pPr rtl="1"/>
          <a:r>
            <a:rPr lang="he-IL" dirty="0" smtClean="0"/>
            <a:t>צמחים להפקת תבלינים ותרופות,</a:t>
          </a:r>
        </a:p>
        <a:p>
          <a:pPr rtl="1"/>
          <a:r>
            <a:rPr lang="he-IL" dirty="0" smtClean="0"/>
            <a:t>צמחי נוי</a:t>
          </a:r>
          <a:endParaRPr lang="he-IL" dirty="0"/>
        </a:p>
      </dgm:t>
    </dgm:pt>
    <dgm:pt modelId="{9693C034-1B2A-4B32-AC99-0AD534BEC42E}" type="parTrans" cxnId="{AC30448D-B854-4578-A67B-6C3F97BB9BAB}">
      <dgm:prSet/>
      <dgm:spPr/>
      <dgm:t>
        <a:bodyPr/>
        <a:lstStyle/>
        <a:p>
          <a:pPr rtl="1"/>
          <a:endParaRPr lang="he-IL"/>
        </a:p>
      </dgm:t>
    </dgm:pt>
    <dgm:pt modelId="{7AC98509-ED3B-4E8B-9C80-38B214857122}" type="sibTrans" cxnId="{AC30448D-B854-4578-A67B-6C3F97BB9BAB}">
      <dgm:prSet/>
      <dgm:spPr/>
      <dgm:t>
        <a:bodyPr/>
        <a:lstStyle/>
        <a:p>
          <a:pPr rtl="1"/>
          <a:endParaRPr lang="he-IL"/>
        </a:p>
      </dgm:t>
    </dgm:pt>
    <dgm:pt modelId="{B8D40A7E-DD8E-49B4-A520-8126D0FF86EB}" type="pres">
      <dgm:prSet presAssocID="{57E6D85C-CF0A-42EB-AF52-F297D9581F1C}" presName="Name0" presStyleCnt="0">
        <dgm:presLayoutVars>
          <dgm:dir/>
          <dgm:resizeHandles val="exact"/>
        </dgm:presLayoutVars>
      </dgm:prSet>
      <dgm:spPr/>
    </dgm:pt>
    <dgm:pt modelId="{A9C2D087-E2F6-43C3-AFEC-D32E2350E409}" type="pres">
      <dgm:prSet presAssocID="{57E6D85C-CF0A-42EB-AF52-F297D9581F1C}" presName="bkgdShp" presStyleLbl="alignAccFollowNode1" presStyleIdx="0" presStyleCnt="1"/>
      <dgm:spPr/>
    </dgm:pt>
    <dgm:pt modelId="{AF0EA132-71BE-4BA8-BF4C-D6A57FCDEAF7}" type="pres">
      <dgm:prSet presAssocID="{57E6D85C-CF0A-42EB-AF52-F297D9581F1C}" presName="linComp" presStyleCnt="0"/>
      <dgm:spPr/>
    </dgm:pt>
    <dgm:pt modelId="{29B4469F-DF88-49B5-A6D3-4329DD911546}" type="pres">
      <dgm:prSet presAssocID="{E4B0AAE9-272E-4F06-B4B1-4B286A610CCE}" presName="compNode" presStyleCnt="0"/>
      <dgm:spPr/>
    </dgm:pt>
    <dgm:pt modelId="{DBCF4BF0-72C8-4360-84D4-2DD5468D2ED3}" type="pres">
      <dgm:prSet presAssocID="{E4B0AAE9-272E-4F06-B4B1-4B286A610CCE}" presName="node" presStyleLbl="node1" presStyleIdx="0" presStyleCnt="3">
        <dgm:presLayoutVars>
          <dgm:bulletEnabled val="1"/>
        </dgm:presLayoutVars>
      </dgm:prSet>
      <dgm:spPr/>
      <dgm:t>
        <a:bodyPr/>
        <a:lstStyle/>
        <a:p>
          <a:pPr rtl="1"/>
          <a:endParaRPr lang="he-IL"/>
        </a:p>
      </dgm:t>
    </dgm:pt>
    <dgm:pt modelId="{F79BF6D5-E2AB-4996-B3F7-6347845D1610}" type="pres">
      <dgm:prSet presAssocID="{E4B0AAE9-272E-4F06-B4B1-4B286A610CCE}" presName="invisiNode" presStyleLbl="node1" presStyleIdx="0" presStyleCnt="3"/>
      <dgm:spPr/>
    </dgm:pt>
    <dgm:pt modelId="{7340DE45-7245-4CC8-B59B-8E3F453211AC}" type="pres">
      <dgm:prSet presAssocID="{E4B0AAE9-272E-4F06-B4B1-4B286A610CCE}" presName="imagNode" presStyleLbl="fgImgPlace1" presStyleIdx="0" presStyleCnt="3"/>
      <dgm:spPr>
        <a:blipFill rotWithShape="1">
          <a:blip xmlns:r="http://schemas.openxmlformats.org/officeDocument/2006/relationships" r:embed="rId1"/>
          <a:stretch>
            <a:fillRect/>
          </a:stretch>
        </a:blipFill>
      </dgm:spPr>
    </dgm:pt>
    <dgm:pt modelId="{6A7DCE2A-A4BC-4CCF-96A1-1FBA50AAB581}" type="pres">
      <dgm:prSet presAssocID="{0D92BA70-08E3-4068-A8FD-DA6DC5F6A572}" presName="sibTrans" presStyleLbl="sibTrans2D1" presStyleIdx="0" presStyleCnt="0"/>
      <dgm:spPr/>
      <dgm:t>
        <a:bodyPr/>
        <a:lstStyle/>
        <a:p>
          <a:pPr rtl="1"/>
          <a:endParaRPr lang="he-IL"/>
        </a:p>
      </dgm:t>
    </dgm:pt>
    <dgm:pt modelId="{56CB5F10-535F-4E9A-916B-6E1CB6E01695}" type="pres">
      <dgm:prSet presAssocID="{A249B5C5-7E24-4601-9DFA-5035CDFFBB78}" presName="compNode" presStyleCnt="0"/>
      <dgm:spPr/>
    </dgm:pt>
    <dgm:pt modelId="{62BC32A5-1795-4794-AC4D-922B3451F186}" type="pres">
      <dgm:prSet presAssocID="{A249B5C5-7E24-4601-9DFA-5035CDFFBB78}" presName="node" presStyleLbl="node1" presStyleIdx="1" presStyleCnt="3">
        <dgm:presLayoutVars>
          <dgm:bulletEnabled val="1"/>
        </dgm:presLayoutVars>
      </dgm:prSet>
      <dgm:spPr/>
      <dgm:t>
        <a:bodyPr/>
        <a:lstStyle/>
        <a:p>
          <a:pPr rtl="1"/>
          <a:endParaRPr lang="he-IL"/>
        </a:p>
      </dgm:t>
    </dgm:pt>
    <dgm:pt modelId="{8636AE56-F1B6-4DDF-8A8C-493C0A30A994}" type="pres">
      <dgm:prSet presAssocID="{A249B5C5-7E24-4601-9DFA-5035CDFFBB78}" presName="invisiNode" presStyleLbl="node1" presStyleIdx="1" presStyleCnt="3"/>
      <dgm:spPr/>
    </dgm:pt>
    <dgm:pt modelId="{EDC770C0-3337-49DC-980E-F641DCA9C881}" type="pres">
      <dgm:prSet presAssocID="{A249B5C5-7E24-4601-9DFA-5035CDFFBB78}" presName="imagNode" presStyleLbl="fgImgPlace1" presStyleIdx="1" presStyleCnt="3"/>
      <dgm:spPr>
        <a:blipFill rotWithShape="1">
          <a:blip xmlns:r="http://schemas.openxmlformats.org/officeDocument/2006/relationships" r:embed="rId2"/>
          <a:stretch>
            <a:fillRect/>
          </a:stretch>
        </a:blipFill>
      </dgm:spPr>
    </dgm:pt>
    <dgm:pt modelId="{81A4D95C-9588-41EE-AB1F-68690A2B98E4}" type="pres">
      <dgm:prSet presAssocID="{005BE3CE-09EE-49E0-BB1C-A1E42F3F9914}" presName="sibTrans" presStyleLbl="sibTrans2D1" presStyleIdx="0" presStyleCnt="0"/>
      <dgm:spPr/>
      <dgm:t>
        <a:bodyPr/>
        <a:lstStyle/>
        <a:p>
          <a:pPr rtl="1"/>
          <a:endParaRPr lang="he-IL"/>
        </a:p>
      </dgm:t>
    </dgm:pt>
    <dgm:pt modelId="{941BE654-CE94-4CD2-9288-9D96EA85C073}" type="pres">
      <dgm:prSet presAssocID="{5A639E8A-07AA-48AF-8110-4922F48EEFED}" presName="compNode" presStyleCnt="0"/>
      <dgm:spPr/>
    </dgm:pt>
    <dgm:pt modelId="{2065433E-DAF4-4EA6-BA41-96A55535FA03}" type="pres">
      <dgm:prSet presAssocID="{5A639E8A-07AA-48AF-8110-4922F48EEFED}" presName="node" presStyleLbl="node1" presStyleIdx="2" presStyleCnt="3">
        <dgm:presLayoutVars>
          <dgm:bulletEnabled val="1"/>
        </dgm:presLayoutVars>
      </dgm:prSet>
      <dgm:spPr/>
      <dgm:t>
        <a:bodyPr/>
        <a:lstStyle/>
        <a:p>
          <a:pPr rtl="1"/>
          <a:endParaRPr lang="he-IL"/>
        </a:p>
      </dgm:t>
    </dgm:pt>
    <dgm:pt modelId="{0E1A3EBD-E218-4E16-BCEA-6DF4E539148E}" type="pres">
      <dgm:prSet presAssocID="{5A639E8A-07AA-48AF-8110-4922F48EEFED}" presName="invisiNode" presStyleLbl="node1" presStyleIdx="2" presStyleCnt="3"/>
      <dgm:spPr/>
    </dgm:pt>
    <dgm:pt modelId="{6725D31B-A3C5-4E9D-9883-A62A4FC8D1EC}" type="pres">
      <dgm:prSet presAssocID="{5A639E8A-07AA-48AF-8110-4922F48EEFED}" presName="imagNode" presStyleLbl="fgImgPlace1" presStyleIdx="2" presStyleCnt="3"/>
      <dgm:spPr>
        <a:blipFill rotWithShape="1">
          <a:blip xmlns:r="http://schemas.openxmlformats.org/officeDocument/2006/relationships" r:embed="rId3"/>
          <a:stretch>
            <a:fillRect/>
          </a:stretch>
        </a:blipFill>
      </dgm:spPr>
    </dgm:pt>
  </dgm:ptLst>
  <dgm:cxnLst>
    <dgm:cxn modelId="{57CBCBA7-0926-41BA-AB72-7CF680AC2B3A}" type="presOf" srcId="{A249B5C5-7E24-4601-9DFA-5035CDFFBB78}" destId="{62BC32A5-1795-4794-AC4D-922B3451F186}" srcOrd="0" destOrd="0" presId="urn:microsoft.com/office/officeart/2005/8/layout/pList2"/>
    <dgm:cxn modelId="{58F076F5-F7A5-473A-B128-15C85A75763D}" type="presOf" srcId="{57E6D85C-CF0A-42EB-AF52-F297D9581F1C}" destId="{B8D40A7E-DD8E-49B4-A520-8126D0FF86EB}" srcOrd="0" destOrd="0" presId="urn:microsoft.com/office/officeart/2005/8/layout/pList2"/>
    <dgm:cxn modelId="{CA2755DB-7151-4A1B-9C76-65306999809F}" type="presOf" srcId="{005BE3CE-09EE-49E0-BB1C-A1E42F3F9914}" destId="{81A4D95C-9588-41EE-AB1F-68690A2B98E4}" srcOrd="0" destOrd="0" presId="urn:microsoft.com/office/officeart/2005/8/layout/pList2"/>
    <dgm:cxn modelId="{CBB46CBD-4BCB-4BEB-80EA-3F27CA120CB0}" type="presOf" srcId="{E4B0AAE9-272E-4F06-B4B1-4B286A610CCE}" destId="{DBCF4BF0-72C8-4360-84D4-2DD5468D2ED3}" srcOrd="0" destOrd="0" presId="urn:microsoft.com/office/officeart/2005/8/layout/pList2"/>
    <dgm:cxn modelId="{53BDF8A9-CC8D-441C-AB33-0380E453F4D1}" type="presOf" srcId="{5A639E8A-07AA-48AF-8110-4922F48EEFED}" destId="{2065433E-DAF4-4EA6-BA41-96A55535FA03}" srcOrd="0" destOrd="0" presId="urn:microsoft.com/office/officeart/2005/8/layout/pList2"/>
    <dgm:cxn modelId="{AC30448D-B854-4578-A67B-6C3F97BB9BAB}" srcId="{57E6D85C-CF0A-42EB-AF52-F297D9581F1C}" destId="{5A639E8A-07AA-48AF-8110-4922F48EEFED}" srcOrd="2" destOrd="0" parTransId="{9693C034-1B2A-4B32-AC99-0AD534BEC42E}" sibTransId="{7AC98509-ED3B-4E8B-9C80-38B214857122}"/>
    <dgm:cxn modelId="{0EC8BE6E-6828-4847-A99E-FA308E67AC20}" type="presOf" srcId="{0D92BA70-08E3-4068-A8FD-DA6DC5F6A572}" destId="{6A7DCE2A-A4BC-4CCF-96A1-1FBA50AAB581}" srcOrd="0" destOrd="0" presId="urn:microsoft.com/office/officeart/2005/8/layout/pList2"/>
    <dgm:cxn modelId="{B87EEA5D-3EE9-4FB3-8BE1-45DCD1ED328D}" srcId="{57E6D85C-CF0A-42EB-AF52-F297D9581F1C}" destId="{E4B0AAE9-272E-4F06-B4B1-4B286A610CCE}" srcOrd="0" destOrd="0" parTransId="{4C52145F-6B8F-47BF-A745-1E40C04E923A}" sibTransId="{0D92BA70-08E3-4068-A8FD-DA6DC5F6A572}"/>
    <dgm:cxn modelId="{470F5720-6FE5-479E-8753-CBFB71EB1910}" srcId="{57E6D85C-CF0A-42EB-AF52-F297D9581F1C}" destId="{A249B5C5-7E24-4601-9DFA-5035CDFFBB78}" srcOrd="1" destOrd="0" parTransId="{61758DDA-5D11-4316-9153-1811B31EEA8D}" sibTransId="{005BE3CE-09EE-49E0-BB1C-A1E42F3F9914}"/>
    <dgm:cxn modelId="{9DC2FD8D-C28E-4583-BBF9-58411298D34D}" type="presParOf" srcId="{B8D40A7E-DD8E-49B4-A520-8126D0FF86EB}" destId="{A9C2D087-E2F6-43C3-AFEC-D32E2350E409}" srcOrd="0" destOrd="0" presId="urn:microsoft.com/office/officeart/2005/8/layout/pList2"/>
    <dgm:cxn modelId="{DB5C137C-BD98-4D75-A3D1-DAC1E088F7D3}" type="presParOf" srcId="{B8D40A7E-DD8E-49B4-A520-8126D0FF86EB}" destId="{AF0EA132-71BE-4BA8-BF4C-D6A57FCDEAF7}" srcOrd="1" destOrd="0" presId="urn:microsoft.com/office/officeart/2005/8/layout/pList2"/>
    <dgm:cxn modelId="{634B56B9-44B1-4563-A82D-FFDE92D81F34}" type="presParOf" srcId="{AF0EA132-71BE-4BA8-BF4C-D6A57FCDEAF7}" destId="{29B4469F-DF88-49B5-A6D3-4329DD911546}" srcOrd="0" destOrd="0" presId="urn:microsoft.com/office/officeart/2005/8/layout/pList2"/>
    <dgm:cxn modelId="{8DEEC89C-3B92-43CB-8662-99C4E76D5E88}" type="presParOf" srcId="{29B4469F-DF88-49B5-A6D3-4329DD911546}" destId="{DBCF4BF0-72C8-4360-84D4-2DD5468D2ED3}" srcOrd="0" destOrd="0" presId="urn:microsoft.com/office/officeart/2005/8/layout/pList2"/>
    <dgm:cxn modelId="{53521F28-B86E-49A1-A96C-DEB755ECBE06}" type="presParOf" srcId="{29B4469F-DF88-49B5-A6D3-4329DD911546}" destId="{F79BF6D5-E2AB-4996-B3F7-6347845D1610}" srcOrd="1" destOrd="0" presId="urn:microsoft.com/office/officeart/2005/8/layout/pList2"/>
    <dgm:cxn modelId="{8102EA78-C937-41C7-AEC2-FBF0924C27DF}" type="presParOf" srcId="{29B4469F-DF88-49B5-A6D3-4329DD911546}" destId="{7340DE45-7245-4CC8-B59B-8E3F453211AC}" srcOrd="2" destOrd="0" presId="urn:microsoft.com/office/officeart/2005/8/layout/pList2"/>
    <dgm:cxn modelId="{085BB497-3DB7-4DE0-BF01-6496EA95B925}" type="presParOf" srcId="{AF0EA132-71BE-4BA8-BF4C-D6A57FCDEAF7}" destId="{6A7DCE2A-A4BC-4CCF-96A1-1FBA50AAB581}" srcOrd="1" destOrd="0" presId="urn:microsoft.com/office/officeart/2005/8/layout/pList2"/>
    <dgm:cxn modelId="{B508ACF2-97F1-41C3-A666-733AE7969E31}" type="presParOf" srcId="{AF0EA132-71BE-4BA8-BF4C-D6A57FCDEAF7}" destId="{56CB5F10-535F-4E9A-916B-6E1CB6E01695}" srcOrd="2" destOrd="0" presId="urn:microsoft.com/office/officeart/2005/8/layout/pList2"/>
    <dgm:cxn modelId="{50373AC5-99CC-409B-B0BB-E645621BA52F}" type="presParOf" srcId="{56CB5F10-535F-4E9A-916B-6E1CB6E01695}" destId="{62BC32A5-1795-4794-AC4D-922B3451F186}" srcOrd="0" destOrd="0" presId="urn:microsoft.com/office/officeart/2005/8/layout/pList2"/>
    <dgm:cxn modelId="{CE324091-A833-4643-88AC-74A10BBA6592}" type="presParOf" srcId="{56CB5F10-535F-4E9A-916B-6E1CB6E01695}" destId="{8636AE56-F1B6-4DDF-8A8C-493C0A30A994}" srcOrd="1" destOrd="0" presId="urn:microsoft.com/office/officeart/2005/8/layout/pList2"/>
    <dgm:cxn modelId="{9509723A-3DD6-46BB-99D9-DD6149704FB2}" type="presParOf" srcId="{56CB5F10-535F-4E9A-916B-6E1CB6E01695}" destId="{EDC770C0-3337-49DC-980E-F641DCA9C881}" srcOrd="2" destOrd="0" presId="urn:microsoft.com/office/officeart/2005/8/layout/pList2"/>
    <dgm:cxn modelId="{4B88E2D0-1354-4EA1-A826-E04959928105}" type="presParOf" srcId="{AF0EA132-71BE-4BA8-BF4C-D6A57FCDEAF7}" destId="{81A4D95C-9588-41EE-AB1F-68690A2B98E4}" srcOrd="3" destOrd="0" presId="urn:microsoft.com/office/officeart/2005/8/layout/pList2"/>
    <dgm:cxn modelId="{AEDAF60C-691F-413B-B774-506B14198820}" type="presParOf" srcId="{AF0EA132-71BE-4BA8-BF4C-D6A57FCDEAF7}" destId="{941BE654-CE94-4CD2-9288-9D96EA85C073}" srcOrd="4" destOrd="0" presId="urn:microsoft.com/office/officeart/2005/8/layout/pList2"/>
    <dgm:cxn modelId="{2945F917-2483-44A1-BC07-76C46831B7CB}" type="presParOf" srcId="{941BE654-CE94-4CD2-9288-9D96EA85C073}" destId="{2065433E-DAF4-4EA6-BA41-96A55535FA03}" srcOrd="0" destOrd="0" presId="urn:microsoft.com/office/officeart/2005/8/layout/pList2"/>
    <dgm:cxn modelId="{A0452248-C19C-4093-BBC8-034892FC60B7}" type="presParOf" srcId="{941BE654-CE94-4CD2-9288-9D96EA85C073}" destId="{0E1A3EBD-E218-4E16-BCEA-6DF4E539148E}" srcOrd="1" destOrd="0" presId="urn:microsoft.com/office/officeart/2005/8/layout/pList2"/>
    <dgm:cxn modelId="{D4B32711-AB28-4D17-B0D7-D825F649D4A8}" type="presParOf" srcId="{941BE654-CE94-4CD2-9288-9D96EA85C073}" destId="{6725D31B-A3C5-4E9D-9883-A62A4FC8D1EC}"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E6D85C-CF0A-42EB-AF52-F297D9581F1C}" type="doc">
      <dgm:prSet loTypeId="urn:microsoft.com/office/officeart/2005/8/layout/pList2" loCatId="list" qsTypeId="urn:microsoft.com/office/officeart/2005/8/quickstyle/3d2" qsCatId="3D" csTypeId="urn:microsoft.com/office/officeart/2005/8/colors/colorful2" csCatId="colorful" phldr="1"/>
      <dgm:spPr/>
    </dgm:pt>
    <dgm:pt modelId="{E4B0AAE9-272E-4F06-B4B1-4B286A610CCE}">
      <dgm:prSet phldrT="[טקסט]"/>
      <dgm:spPr/>
      <dgm:t>
        <a:bodyPr/>
        <a:lstStyle/>
        <a:p>
          <a:pPr rtl="1"/>
          <a:r>
            <a:rPr lang="he-IL" dirty="0" smtClean="0"/>
            <a:t>שמש לייבוש כביסה, לחימום דוד שמש</a:t>
          </a:r>
          <a:endParaRPr lang="he-IL" dirty="0"/>
        </a:p>
      </dgm:t>
    </dgm:pt>
    <dgm:pt modelId="{4C52145F-6B8F-47BF-A745-1E40C04E923A}" type="parTrans" cxnId="{B87EEA5D-3EE9-4FB3-8BE1-45DCD1ED328D}">
      <dgm:prSet/>
      <dgm:spPr/>
      <dgm:t>
        <a:bodyPr/>
        <a:lstStyle/>
        <a:p>
          <a:pPr rtl="1"/>
          <a:endParaRPr lang="he-IL"/>
        </a:p>
      </dgm:t>
    </dgm:pt>
    <dgm:pt modelId="{0D92BA70-08E3-4068-A8FD-DA6DC5F6A572}" type="sibTrans" cxnId="{B87EEA5D-3EE9-4FB3-8BE1-45DCD1ED328D}">
      <dgm:prSet/>
      <dgm:spPr/>
      <dgm:t>
        <a:bodyPr/>
        <a:lstStyle/>
        <a:p>
          <a:pPr rtl="1"/>
          <a:endParaRPr lang="he-IL"/>
        </a:p>
      </dgm:t>
    </dgm:pt>
    <dgm:pt modelId="{A249B5C5-7E24-4601-9DFA-5035CDFFBB78}">
      <dgm:prSet phldrT="[טקסט]"/>
      <dgm:spPr/>
      <dgm:t>
        <a:bodyPr/>
        <a:lstStyle/>
        <a:p>
          <a:pPr rtl="1"/>
          <a:r>
            <a:rPr lang="he-IL" dirty="0" smtClean="0"/>
            <a:t>נפט ליצירת חומרי דלק </a:t>
          </a:r>
          <a:endParaRPr lang="he-IL" dirty="0"/>
        </a:p>
      </dgm:t>
    </dgm:pt>
    <dgm:pt modelId="{61758DDA-5D11-4316-9153-1811B31EEA8D}" type="parTrans" cxnId="{470F5720-6FE5-479E-8753-CBFB71EB1910}">
      <dgm:prSet/>
      <dgm:spPr/>
      <dgm:t>
        <a:bodyPr/>
        <a:lstStyle/>
        <a:p>
          <a:pPr rtl="1"/>
          <a:endParaRPr lang="he-IL"/>
        </a:p>
      </dgm:t>
    </dgm:pt>
    <dgm:pt modelId="{005BE3CE-09EE-49E0-BB1C-A1E42F3F9914}" type="sibTrans" cxnId="{470F5720-6FE5-479E-8753-CBFB71EB1910}">
      <dgm:prSet/>
      <dgm:spPr/>
      <dgm:t>
        <a:bodyPr/>
        <a:lstStyle/>
        <a:p>
          <a:pPr rtl="1"/>
          <a:endParaRPr lang="he-IL"/>
        </a:p>
      </dgm:t>
    </dgm:pt>
    <dgm:pt modelId="{5A639E8A-07AA-48AF-8110-4922F48EEFED}">
      <dgm:prSet phldrT="[טקסט]"/>
      <dgm:spPr/>
      <dgm:t>
        <a:bodyPr/>
        <a:lstStyle/>
        <a:p>
          <a:pPr rtl="1"/>
          <a:r>
            <a:rPr lang="he-IL" dirty="0" smtClean="0"/>
            <a:t>סלעי גיר להפקת חומרים לבניית בתים</a:t>
          </a:r>
          <a:endParaRPr lang="he-IL" dirty="0"/>
        </a:p>
      </dgm:t>
    </dgm:pt>
    <dgm:pt modelId="{9693C034-1B2A-4B32-AC99-0AD534BEC42E}" type="parTrans" cxnId="{AC30448D-B854-4578-A67B-6C3F97BB9BAB}">
      <dgm:prSet/>
      <dgm:spPr/>
      <dgm:t>
        <a:bodyPr/>
        <a:lstStyle/>
        <a:p>
          <a:pPr rtl="1"/>
          <a:endParaRPr lang="he-IL"/>
        </a:p>
      </dgm:t>
    </dgm:pt>
    <dgm:pt modelId="{7AC98509-ED3B-4E8B-9C80-38B214857122}" type="sibTrans" cxnId="{AC30448D-B854-4578-A67B-6C3F97BB9BAB}">
      <dgm:prSet/>
      <dgm:spPr/>
      <dgm:t>
        <a:bodyPr/>
        <a:lstStyle/>
        <a:p>
          <a:pPr rtl="1"/>
          <a:endParaRPr lang="he-IL"/>
        </a:p>
      </dgm:t>
    </dgm:pt>
    <dgm:pt modelId="{B8D40A7E-DD8E-49B4-A520-8126D0FF86EB}" type="pres">
      <dgm:prSet presAssocID="{57E6D85C-CF0A-42EB-AF52-F297D9581F1C}" presName="Name0" presStyleCnt="0">
        <dgm:presLayoutVars>
          <dgm:dir/>
          <dgm:resizeHandles val="exact"/>
        </dgm:presLayoutVars>
      </dgm:prSet>
      <dgm:spPr/>
    </dgm:pt>
    <dgm:pt modelId="{A9C2D087-E2F6-43C3-AFEC-D32E2350E409}" type="pres">
      <dgm:prSet presAssocID="{57E6D85C-CF0A-42EB-AF52-F297D9581F1C}" presName="bkgdShp" presStyleLbl="alignAccFollowNode1" presStyleIdx="0" presStyleCnt="1"/>
      <dgm:spPr/>
    </dgm:pt>
    <dgm:pt modelId="{AF0EA132-71BE-4BA8-BF4C-D6A57FCDEAF7}" type="pres">
      <dgm:prSet presAssocID="{57E6D85C-CF0A-42EB-AF52-F297D9581F1C}" presName="linComp" presStyleCnt="0"/>
      <dgm:spPr/>
    </dgm:pt>
    <dgm:pt modelId="{29B4469F-DF88-49B5-A6D3-4329DD911546}" type="pres">
      <dgm:prSet presAssocID="{E4B0AAE9-272E-4F06-B4B1-4B286A610CCE}" presName="compNode" presStyleCnt="0"/>
      <dgm:spPr/>
    </dgm:pt>
    <dgm:pt modelId="{DBCF4BF0-72C8-4360-84D4-2DD5468D2ED3}" type="pres">
      <dgm:prSet presAssocID="{E4B0AAE9-272E-4F06-B4B1-4B286A610CCE}" presName="node" presStyleLbl="node1" presStyleIdx="0" presStyleCnt="3">
        <dgm:presLayoutVars>
          <dgm:bulletEnabled val="1"/>
        </dgm:presLayoutVars>
      </dgm:prSet>
      <dgm:spPr/>
      <dgm:t>
        <a:bodyPr/>
        <a:lstStyle/>
        <a:p>
          <a:pPr rtl="1"/>
          <a:endParaRPr lang="he-IL"/>
        </a:p>
      </dgm:t>
    </dgm:pt>
    <dgm:pt modelId="{F79BF6D5-E2AB-4996-B3F7-6347845D1610}" type="pres">
      <dgm:prSet presAssocID="{E4B0AAE9-272E-4F06-B4B1-4B286A610CCE}" presName="invisiNode" presStyleLbl="node1" presStyleIdx="0" presStyleCnt="3"/>
      <dgm:spPr/>
    </dgm:pt>
    <dgm:pt modelId="{7340DE45-7245-4CC8-B59B-8E3F453211AC}" type="pres">
      <dgm:prSet presAssocID="{E4B0AAE9-272E-4F06-B4B1-4B286A610CCE}" presName="imagNode" presStyleLbl="fgImgPlace1" presStyleIdx="0" presStyleCnt="3"/>
      <dgm:spPr>
        <a:blipFill rotWithShape="1">
          <a:blip xmlns:r="http://schemas.openxmlformats.org/officeDocument/2006/relationships" r:embed="rId1"/>
          <a:stretch>
            <a:fillRect/>
          </a:stretch>
        </a:blipFill>
      </dgm:spPr>
    </dgm:pt>
    <dgm:pt modelId="{6A7DCE2A-A4BC-4CCF-96A1-1FBA50AAB581}" type="pres">
      <dgm:prSet presAssocID="{0D92BA70-08E3-4068-A8FD-DA6DC5F6A572}" presName="sibTrans" presStyleLbl="sibTrans2D1" presStyleIdx="0" presStyleCnt="0"/>
      <dgm:spPr/>
      <dgm:t>
        <a:bodyPr/>
        <a:lstStyle/>
        <a:p>
          <a:pPr rtl="1"/>
          <a:endParaRPr lang="he-IL"/>
        </a:p>
      </dgm:t>
    </dgm:pt>
    <dgm:pt modelId="{56CB5F10-535F-4E9A-916B-6E1CB6E01695}" type="pres">
      <dgm:prSet presAssocID="{A249B5C5-7E24-4601-9DFA-5035CDFFBB78}" presName="compNode" presStyleCnt="0"/>
      <dgm:spPr/>
    </dgm:pt>
    <dgm:pt modelId="{62BC32A5-1795-4794-AC4D-922B3451F186}" type="pres">
      <dgm:prSet presAssocID="{A249B5C5-7E24-4601-9DFA-5035CDFFBB78}" presName="node" presStyleLbl="node1" presStyleIdx="1" presStyleCnt="3">
        <dgm:presLayoutVars>
          <dgm:bulletEnabled val="1"/>
        </dgm:presLayoutVars>
      </dgm:prSet>
      <dgm:spPr/>
      <dgm:t>
        <a:bodyPr/>
        <a:lstStyle/>
        <a:p>
          <a:pPr rtl="1"/>
          <a:endParaRPr lang="he-IL"/>
        </a:p>
      </dgm:t>
    </dgm:pt>
    <dgm:pt modelId="{8636AE56-F1B6-4DDF-8A8C-493C0A30A994}" type="pres">
      <dgm:prSet presAssocID="{A249B5C5-7E24-4601-9DFA-5035CDFFBB78}" presName="invisiNode" presStyleLbl="node1" presStyleIdx="1" presStyleCnt="3"/>
      <dgm:spPr/>
    </dgm:pt>
    <dgm:pt modelId="{EDC770C0-3337-49DC-980E-F641DCA9C881}" type="pres">
      <dgm:prSet presAssocID="{A249B5C5-7E24-4601-9DFA-5035CDFFBB78}" presName="imagNode" presStyleLbl="fgImgPlace1" presStyleIdx="1" presStyleCnt="3"/>
      <dgm:spPr>
        <a:blipFill rotWithShape="1">
          <a:blip xmlns:r="http://schemas.openxmlformats.org/officeDocument/2006/relationships" r:embed="rId2"/>
          <a:stretch>
            <a:fillRect/>
          </a:stretch>
        </a:blipFill>
      </dgm:spPr>
    </dgm:pt>
    <dgm:pt modelId="{81A4D95C-9588-41EE-AB1F-68690A2B98E4}" type="pres">
      <dgm:prSet presAssocID="{005BE3CE-09EE-49E0-BB1C-A1E42F3F9914}" presName="sibTrans" presStyleLbl="sibTrans2D1" presStyleIdx="0" presStyleCnt="0"/>
      <dgm:spPr/>
      <dgm:t>
        <a:bodyPr/>
        <a:lstStyle/>
        <a:p>
          <a:pPr rtl="1"/>
          <a:endParaRPr lang="he-IL"/>
        </a:p>
      </dgm:t>
    </dgm:pt>
    <dgm:pt modelId="{941BE654-CE94-4CD2-9288-9D96EA85C073}" type="pres">
      <dgm:prSet presAssocID="{5A639E8A-07AA-48AF-8110-4922F48EEFED}" presName="compNode" presStyleCnt="0"/>
      <dgm:spPr/>
    </dgm:pt>
    <dgm:pt modelId="{2065433E-DAF4-4EA6-BA41-96A55535FA03}" type="pres">
      <dgm:prSet presAssocID="{5A639E8A-07AA-48AF-8110-4922F48EEFED}" presName="node" presStyleLbl="node1" presStyleIdx="2" presStyleCnt="3">
        <dgm:presLayoutVars>
          <dgm:bulletEnabled val="1"/>
        </dgm:presLayoutVars>
      </dgm:prSet>
      <dgm:spPr/>
      <dgm:t>
        <a:bodyPr/>
        <a:lstStyle/>
        <a:p>
          <a:pPr rtl="1"/>
          <a:endParaRPr lang="he-IL"/>
        </a:p>
      </dgm:t>
    </dgm:pt>
    <dgm:pt modelId="{0E1A3EBD-E218-4E16-BCEA-6DF4E539148E}" type="pres">
      <dgm:prSet presAssocID="{5A639E8A-07AA-48AF-8110-4922F48EEFED}" presName="invisiNode" presStyleLbl="node1" presStyleIdx="2" presStyleCnt="3"/>
      <dgm:spPr/>
    </dgm:pt>
    <dgm:pt modelId="{6725D31B-A3C5-4E9D-9883-A62A4FC8D1EC}" type="pres">
      <dgm:prSet presAssocID="{5A639E8A-07AA-48AF-8110-4922F48EEFED}" presName="imagNode" presStyleLbl="fgImgPlace1" presStyleIdx="2" presStyleCnt="3"/>
      <dgm:spPr>
        <a:blipFill rotWithShape="1">
          <a:blip xmlns:r="http://schemas.openxmlformats.org/officeDocument/2006/relationships" r:embed="rId3"/>
          <a:stretch>
            <a:fillRect/>
          </a:stretch>
        </a:blipFill>
      </dgm:spPr>
    </dgm:pt>
  </dgm:ptLst>
  <dgm:cxnLst>
    <dgm:cxn modelId="{20372DD7-F3B7-4FEC-980B-09DEEF509616}" type="presOf" srcId="{005BE3CE-09EE-49E0-BB1C-A1E42F3F9914}" destId="{81A4D95C-9588-41EE-AB1F-68690A2B98E4}" srcOrd="0" destOrd="0" presId="urn:microsoft.com/office/officeart/2005/8/layout/pList2"/>
    <dgm:cxn modelId="{3272D423-E840-4B55-BE95-6EA5AF6B3CF2}" type="presOf" srcId="{5A639E8A-07AA-48AF-8110-4922F48EEFED}" destId="{2065433E-DAF4-4EA6-BA41-96A55535FA03}" srcOrd="0" destOrd="0" presId="urn:microsoft.com/office/officeart/2005/8/layout/pList2"/>
    <dgm:cxn modelId="{AC30448D-B854-4578-A67B-6C3F97BB9BAB}" srcId="{57E6D85C-CF0A-42EB-AF52-F297D9581F1C}" destId="{5A639E8A-07AA-48AF-8110-4922F48EEFED}" srcOrd="2" destOrd="0" parTransId="{9693C034-1B2A-4B32-AC99-0AD534BEC42E}" sibTransId="{7AC98509-ED3B-4E8B-9C80-38B214857122}"/>
    <dgm:cxn modelId="{D676A07B-6736-4C17-862A-D99BC7361065}" type="presOf" srcId="{0D92BA70-08E3-4068-A8FD-DA6DC5F6A572}" destId="{6A7DCE2A-A4BC-4CCF-96A1-1FBA50AAB581}" srcOrd="0" destOrd="0" presId="urn:microsoft.com/office/officeart/2005/8/layout/pList2"/>
    <dgm:cxn modelId="{1D440078-BDF1-43FC-A545-27836326A578}" type="presOf" srcId="{A249B5C5-7E24-4601-9DFA-5035CDFFBB78}" destId="{62BC32A5-1795-4794-AC4D-922B3451F186}" srcOrd="0" destOrd="0" presId="urn:microsoft.com/office/officeart/2005/8/layout/pList2"/>
    <dgm:cxn modelId="{B87EEA5D-3EE9-4FB3-8BE1-45DCD1ED328D}" srcId="{57E6D85C-CF0A-42EB-AF52-F297D9581F1C}" destId="{E4B0AAE9-272E-4F06-B4B1-4B286A610CCE}" srcOrd="0" destOrd="0" parTransId="{4C52145F-6B8F-47BF-A745-1E40C04E923A}" sibTransId="{0D92BA70-08E3-4068-A8FD-DA6DC5F6A572}"/>
    <dgm:cxn modelId="{7129B5C0-FCE9-41BB-B444-AF743F09A877}" type="presOf" srcId="{E4B0AAE9-272E-4F06-B4B1-4B286A610CCE}" destId="{DBCF4BF0-72C8-4360-84D4-2DD5468D2ED3}" srcOrd="0" destOrd="0" presId="urn:microsoft.com/office/officeart/2005/8/layout/pList2"/>
    <dgm:cxn modelId="{470F5720-6FE5-479E-8753-CBFB71EB1910}" srcId="{57E6D85C-CF0A-42EB-AF52-F297D9581F1C}" destId="{A249B5C5-7E24-4601-9DFA-5035CDFFBB78}" srcOrd="1" destOrd="0" parTransId="{61758DDA-5D11-4316-9153-1811B31EEA8D}" sibTransId="{005BE3CE-09EE-49E0-BB1C-A1E42F3F9914}"/>
    <dgm:cxn modelId="{6B8A4EC5-B533-4E21-9794-719A5679C648}" type="presOf" srcId="{57E6D85C-CF0A-42EB-AF52-F297D9581F1C}" destId="{B8D40A7E-DD8E-49B4-A520-8126D0FF86EB}" srcOrd="0" destOrd="0" presId="urn:microsoft.com/office/officeart/2005/8/layout/pList2"/>
    <dgm:cxn modelId="{A5608EF8-E3D3-4E51-BA4A-A56D7B54DE64}" type="presParOf" srcId="{B8D40A7E-DD8E-49B4-A520-8126D0FF86EB}" destId="{A9C2D087-E2F6-43C3-AFEC-D32E2350E409}" srcOrd="0" destOrd="0" presId="urn:microsoft.com/office/officeart/2005/8/layout/pList2"/>
    <dgm:cxn modelId="{B69A5AA0-97E8-4FAA-A32B-94CD0CD7C591}" type="presParOf" srcId="{B8D40A7E-DD8E-49B4-A520-8126D0FF86EB}" destId="{AF0EA132-71BE-4BA8-BF4C-D6A57FCDEAF7}" srcOrd="1" destOrd="0" presId="urn:microsoft.com/office/officeart/2005/8/layout/pList2"/>
    <dgm:cxn modelId="{892CB6A7-DEDF-4A97-9270-4CF0A2E84101}" type="presParOf" srcId="{AF0EA132-71BE-4BA8-BF4C-D6A57FCDEAF7}" destId="{29B4469F-DF88-49B5-A6D3-4329DD911546}" srcOrd="0" destOrd="0" presId="urn:microsoft.com/office/officeart/2005/8/layout/pList2"/>
    <dgm:cxn modelId="{2B01BAC0-3706-4619-BB91-2CCE990CD31B}" type="presParOf" srcId="{29B4469F-DF88-49B5-A6D3-4329DD911546}" destId="{DBCF4BF0-72C8-4360-84D4-2DD5468D2ED3}" srcOrd="0" destOrd="0" presId="urn:microsoft.com/office/officeart/2005/8/layout/pList2"/>
    <dgm:cxn modelId="{76E27F39-6815-4D83-B85A-38798BA9D0A2}" type="presParOf" srcId="{29B4469F-DF88-49B5-A6D3-4329DD911546}" destId="{F79BF6D5-E2AB-4996-B3F7-6347845D1610}" srcOrd="1" destOrd="0" presId="urn:microsoft.com/office/officeart/2005/8/layout/pList2"/>
    <dgm:cxn modelId="{8CCC1FA7-BA44-4B60-9FF3-C984A03A827F}" type="presParOf" srcId="{29B4469F-DF88-49B5-A6D3-4329DD911546}" destId="{7340DE45-7245-4CC8-B59B-8E3F453211AC}" srcOrd="2" destOrd="0" presId="urn:microsoft.com/office/officeart/2005/8/layout/pList2"/>
    <dgm:cxn modelId="{816B4C5D-DB24-44FA-AEB5-F43FD5A6957E}" type="presParOf" srcId="{AF0EA132-71BE-4BA8-BF4C-D6A57FCDEAF7}" destId="{6A7DCE2A-A4BC-4CCF-96A1-1FBA50AAB581}" srcOrd="1" destOrd="0" presId="urn:microsoft.com/office/officeart/2005/8/layout/pList2"/>
    <dgm:cxn modelId="{690236E8-3102-4113-A825-3A919F60DEEB}" type="presParOf" srcId="{AF0EA132-71BE-4BA8-BF4C-D6A57FCDEAF7}" destId="{56CB5F10-535F-4E9A-916B-6E1CB6E01695}" srcOrd="2" destOrd="0" presId="urn:microsoft.com/office/officeart/2005/8/layout/pList2"/>
    <dgm:cxn modelId="{1208104C-35D6-43D7-A0CD-172ED6D9E2BF}" type="presParOf" srcId="{56CB5F10-535F-4E9A-916B-6E1CB6E01695}" destId="{62BC32A5-1795-4794-AC4D-922B3451F186}" srcOrd="0" destOrd="0" presId="urn:microsoft.com/office/officeart/2005/8/layout/pList2"/>
    <dgm:cxn modelId="{EF6809CC-6ECD-4C0C-82EC-A053DDCCC0FD}" type="presParOf" srcId="{56CB5F10-535F-4E9A-916B-6E1CB6E01695}" destId="{8636AE56-F1B6-4DDF-8A8C-493C0A30A994}" srcOrd="1" destOrd="0" presId="urn:microsoft.com/office/officeart/2005/8/layout/pList2"/>
    <dgm:cxn modelId="{F59055EF-B203-47D4-8E68-DBC69E6C202C}" type="presParOf" srcId="{56CB5F10-535F-4E9A-916B-6E1CB6E01695}" destId="{EDC770C0-3337-49DC-980E-F641DCA9C881}" srcOrd="2" destOrd="0" presId="urn:microsoft.com/office/officeart/2005/8/layout/pList2"/>
    <dgm:cxn modelId="{9A9D1C11-6A75-4AAE-96A9-99669CFF1E78}" type="presParOf" srcId="{AF0EA132-71BE-4BA8-BF4C-D6A57FCDEAF7}" destId="{81A4D95C-9588-41EE-AB1F-68690A2B98E4}" srcOrd="3" destOrd="0" presId="urn:microsoft.com/office/officeart/2005/8/layout/pList2"/>
    <dgm:cxn modelId="{227D8DBF-934B-4F7E-82FD-34297A6EBF1F}" type="presParOf" srcId="{AF0EA132-71BE-4BA8-BF4C-D6A57FCDEAF7}" destId="{941BE654-CE94-4CD2-9288-9D96EA85C073}" srcOrd="4" destOrd="0" presId="urn:microsoft.com/office/officeart/2005/8/layout/pList2"/>
    <dgm:cxn modelId="{7D9E266A-02DF-4A73-BF7D-55274690E458}" type="presParOf" srcId="{941BE654-CE94-4CD2-9288-9D96EA85C073}" destId="{2065433E-DAF4-4EA6-BA41-96A55535FA03}" srcOrd="0" destOrd="0" presId="urn:microsoft.com/office/officeart/2005/8/layout/pList2"/>
    <dgm:cxn modelId="{D6593F2C-A163-4C8C-8583-5FBA07A8542D}" type="presParOf" srcId="{941BE654-CE94-4CD2-9288-9D96EA85C073}" destId="{0E1A3EBD-E218-4E16-BCEA-6DF4E539148E}" srcOrd="1" destOrd="0" presId="urn:microsoft.com/office/officeart/2005/8/layout/pList2"/>
    <dgm:cxn modelId="{7BC6B733-B227-473A-9053-DFB27EEA9926}" type="presParOf" srcId="{941BE654-CE94-4CD2-9288-9D96EA85C073}" destId="{6725D31B-A3C5-4E9D-9883-A62A4FC8D1EC}"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F38CA15-C26B-43EF-92EC-D956A32B9D9C}" type="doc">
      <dgm:prSet loTypeId="urn:microsoft.com/office/officeart/2005/8/layout/hierarchy3" loCatId="hierarchy" qsTypeId="urn:microsoft.com/office/officeart/2005/8/quickstyle/3d2" qsCatId="3D" csTypeId="urn:microsoft.com/office/officeart/2005/8/colors/colorful2" csCatId="colorful" phldr="1"/>
      <dgm:spPr/>
      <dgm:t>
        <a:bodyPr/>
        <a:lstStyle/>
        <a:p>
          <a:pPr rtl="1"/>
          <a:endParaRPr lang="he-IL"/>
        </a:p>
      </dgm:t>
    </dgm:pt>
    <dgm:pt modelId="{04DB0632-F387-4BBD-B7C6-3F380CE4F00C}">
      <dgm:prSet phldrT="[טקסט]"/>
      <dgm:spPr/>
      <dgm:t>
        <a:bodyPr/>
        <a:lstStyle/>
        <a:p>
          <a:pPr rtl="1"/>
          <a:r>
            <a:rPr lang="he-IL" dirty="0" smtClean="0"/>
            <a:t>משאבי טבע מתכלים</a:t>
          </a:r>
          <a:endParaRPr lang="he-IL" dirty="0"/>
        </a:p>
      </dgm:t>
    </dgm:pt>
    <dgm:pt modelId="{F2EB0EEA-02D9-439A-802A-045CE325C572}" type="parTrans" cxnId="{DA9CF25D-BF0C-4FA1-B1A6-07826D451935}">
      <dgm:prSet/>
      <dgm:spPr/>
      <dgm:t>
        <a:bodyPr/>
        <a:lstStyle/>
        <a:p>
          <a:pPr rtl="1"/>
          <a:endParaRPr lang="he-IL"/>
        </a:p>
      </dgm:t>
    </dgm:pt>
    <dgm:pt modelId="{1A25BE97-17EB-44CE-ABF2-26CB6FED995D}" type="sibTrans" cxnId="{DA9CF25D-BF0C-4FA1-B1A6-07826D451935}">
      <dgm:prSet/>
      <dgm:spPr/>
      <dgm:t>
        <a:bodyPr/>
        <a:lstStyle/>
        <a:p>
          <a:pPr rtl="1"/>
          <a:endParaRPr lang="he-IL"/>
        </a:p>
      </dgm:t>
    </dgm:pt>
    <dgm:pt modelId="{92FB76D9-38E8-4E47-B17B-03002407E9A1}">
      <dgm:prSet phldrT="[טקסט]" custT="1"/>
      <dgm:spPr>
        <a:ln>
          <a:solidFill>
            <a:schemeClr val="accent2"/>
          </a:solidFill>
        </a:ln>
      </dgm:spPr>
      <dgm:t>
        <a:bodyPr/>
        <a:lstStyle/>
        <a:p>
          <a:pPr rtl="1"/>
          <a:r>
            <a:rPr lang="he-IL" sz="2800" dirty="0" smtClean="0"/>
            <a:t>חומרים שכמותם בטבע הולכת ופוחתת בעקבות שימוש מוגבר</a:t>
          </a:r>
          <a:endParaRPr lang="he-IL" sz="2800" dirty="0"/>
        </a:p>
      </dgm:t>
    </dgm:pt>
    <dgm:pt modelId="{0C5DB1DB-5CC4-45E3-A4C3-3DC1F4B5E612}" type="parTrans" cxnId="{89866647-1C82-407C-89EE-FEF1E4A9A988}">
      <dgm:prSet/>
      <dgm:spPr>
        <a:ln>
          <a:solidFill>
            <a:schemeClr val="accent2"/>
          </a:solidFill>
        </a:ln>
      </dgm:spPr>
      <dgm:t>
        <a:bodyPr/>
        <a:lstStyle/>
        <a:p>
          <a:pPr rtl="1"/>
          <a:endParaRPr lang="he-IL"/>
        </a:p>
      </dgm:t>
    </dgm:pt>
    <dgm:pt modelId="{23742E72-C02A-4C95-ADDD-B6331512C610}" type="sibTrans" cxnId="{89866647-1C82-407C-89EE-FEF1E4A9A988}">
      <dgm:prSet/>
      <dgm:spPr/>
      <dgm:t>
        <a:bodyPr/>
        <a:lstStyle/>
        <a:p>
          <a:pPr rtl="1"/>
          <a:endParaRPr lang="he-IL"/>
        </a:p>
      </dgm:t>
    </dgm:pt>
    <dgm:pt modelId="{8F4695D0-5C50-434C-87CE-077B8F38C161}">
      <dgm:prSet phldrT="[טקסט]" phldr="1"/>
      <dgm:spPr>
        <a:ln>
          <a:solidFill>
            <a:schemeClr val="accent2"/>
          </a:solidFill>
        </a:ln>
      </dgm:spPr>
      <dgm:t>
        <a:bodyPr/>
        <a:lstStyle/>
        <a:p>
          <a:pPr rtl="1"/>
          <a:endParaRPr lang="he-IL"/>
        </a:p>
      </dgm:t>
    </dgm:pt>
    <dgm:pt modelId="{E0065ED2-7397-4310-85F7-D5BCACEFB070}" type="parTrans" cxnId="{21D8AA13-0688-4122-BC0F-377CC4E4047A}">
      <dgm:prSet/>
      <dgm:spPr>
        <a:ln>
          <a:solidFill>
            <a:schemeClr val="accent2"/>
          </a:solidFill>
        </a:ln>
      </dgm:spPr>
      <dgm:t>
        <a:bodyPr/>
        <a:lstStyle/>
        <a:p>
          <a:pPr rtl="1"/>
          <a:endParaRPr lang="he-IL"/>
        </a:p>
      </dgm:t>
    </dgm:pt>
    <dgm:pt modelId="{93967967-6726-4EC9-95D2-82FD99C76AE8}" type="sibTrans" cxnId="{21D8AA13-0688-4122-BC0F-377CC4E4047A}">
      <dgm:prSet/>
      <dgm:spPr/>
      <dgm:t>
        <a:bodyPr/>
        <a:lstStyle/>
        <a:p>
          <a:pPr rtl="1"/>
          <a:endParaRPr lang="he-IL"/>
        </a:p>
      </dgm:t>
    </dgm:pt>
    <dgm:pt modelId="{34F8013A-577D-4280-9F43-C8232401F2F8}">
      <dgm:prSet phldrT="[טקסט]"/>
      <dgm:spPr>
        <a:solidFill>
          <a:srgbClr val="00B050"/>
        </a:solidFill>
      </dgm:spPr>
      <dgm:t>
        <a:bodyPr/>
        <a:lstStyle/>
        <a:p>
          <a:pPr rtl="1"/>
          <a:r>
            <a:rPr lang="he-IL" dirty="0" smtClean="0"/>
            <a:t>משאבי טבע מתחדשים</a:t>
          </a:r>
          <a:endParaRPr lang="he-IL" dirty="0"/>
        </a:p>
      </dgm:t>
    </dgm:pt>
    <dgm:pt modelId="{01FACBAD-4E0D-4292-8D24-72EC7CF16728}" type="parTrans" cxnId="{C4E3B17B-CB3C-411A-B984-C00331CB420E}">
      <dgm:prSet/>
      <dgm:spPr/>
      <dgm:t>
        <a:bodyPr/>
        <a:lstStyle/>
        <a:p>
          <a:pPr rtl="1"/>
          <a:endParaRPr lang="he-IL"/>
        </a:p>
      </dgm:t>
    </dgm:pt>
    <dgm:pt modelId="{1D5E9151-235B-43FF-B7B0-6123A8C06089}" type="sibTrans" cxnId="{C4E3B17B-CB3C-411A-B984-C00331CB420E}">
      <dgm:prSet/>
      <dgm:spPr/>
      <dgm:t>
        <a:bodyPr/>
        <a:lstStyle/>
        <a:p>
          <a:pPr rtl="1"/>
          <a:endParaRPr lang="he-IL"/>
        </a:p>
      </dgm:t>
    </dgm:pt>
    <dgm:pt modelId="{00840302-058D-464C-B7E3-45DB2878E7AB}">
      <dgm:prSet phldrT="[טקסט]"/>
      <dgm:spPr/>
      <dgm:t>
        <a:bodyPr/>
        <a:lstStyle/>
        <a:p>
          <a:pPr rtl="1"/>
          <a:r>
            <a:rPr lang="he-IL" dirty="0" smtClean="0"/>
            <a:t>חומרים שכמותם בטבע רבה ואין סכנה שיגמרו</a:t>
          </a:r>
          <a:endParaRPr lang="he-IL" dirty="0"/>
        </a:p>
      </dgm:t>
    </dgm:pt>
    <dgm:pt modelId="{1C845624-0DB3-492E-8F37-EAE082204598}" type="parTrans" cxnId="{90ACA09C-EB4B-42D6-8A1E-C661F38EC291}">
      <dgm:prSet/>
      <dgm:spPr>
        <a:ln>
          <a:solidFill>
            <a:srgbClr val="00B050"/>
          </a:solidFill>
        </a:ln>
      </dgm:spPr>
      <dgm:t>
        <a:bodyPr/>
        <a:lstStyle/>
        <a:p>
          <a:pPr rtl="1"/>
          <a:endParaRPr lang="he-IL"/>
        </a:p>
      </dgm:t>
    </dgm:pt>
    <dgm:pt modelId="{9DFB3AA0-E193-4058-A07F-A754F0E7274F}" type="sibTrans" cxnId="{90ACA09C-EB4B-42D6-8A1E-C661F38EC291}">
      <dgm:prSet/>
      <dgm:spPr/>
      <dgm:t>
        <a:bodyPr/>
        <a:lstStyle/>
        <a:p>
          <a:pPr rtl="1"/>
          <a:endParaRPr lang="he-IL"/>
        </a:p>
      </dgm:t>
    </dgm:pt>
    <dgm:pt modelId="{F4891EB9-0FA4-4041-B018-A7AA9C18A679}">
      <dgm:prSet phldrT="[טקסט]" phldr="1"/>
      <dgm:spPr>
        <a:ln>
          <a:solidFill>
            <a:srgbClr val="00B050"/>
          </a:solidFill>
        </a:ln>
      </dgm:spPr>
      <dgm:t>
        <a:bodyPr/>
        <a:lstStyle/>
        <a:p>
          <a:pPr rtl="1"/>
          <a:endParaRPr lang="he-IL"/>
        </a:p>
      </dgm:t>
    </dgm:pt>
    <dgm:pt modelId="{B13B64BB-F60E-452F-8F35-DD9DBBC685AE}" type="parTrans" cxnId="{C1DE558F-FC25-4985-AEBC-DD9CE1A2AC59}">
      <dgm:prSet/>
      <dgm:spPr>
        <a:solidFill>
          <a:srgbClr val="00B050"/>
        </a:solidFill>
        <a:ln>
          <a:solidFill>
            <a:srgbClr val="00B050"/>
          </a:solidFill>
        </a:ln>
      </dgm:spPr>
      <dgm:t>
        <a:bodyPr/>
        <a:lstStyle/>
        <a:p>
          <a:pPr rtl="1"/>
          <a:endParaRPr lang="he-IL"/>
        </a:p>
      </dgm:t>
    </dgm:pt>
    <dgm:pt modelId="{9648ABDA-F810-46FF-BB9C-88E09B597001}" type="sibTrans" cxnId="{C1DE558F-FC25-4985-AEBC-DD9CE1A2AC59}">
      <dgm:prSet/>
      <dgm:spPr/>
      <dgm:t>
        <a:bodyPr/>
        <a:lstStyle/>
        <a:p>
          <a:pPr rtl="1"/>
          <a:endParaRPr lang="he-IL"/>
        </a:p>
      </dgm:t>
    </dgm:pt>
    <dgm:pt modelId="{01A6114D-DD49-4B31-BD1F-BCC578FE0E3A}" type="pres">
      <dgm:prSet presAssocID="{EF38CA15-C26B-43EF-92EC-D956A32B9D9C}" presName="diagram" presStyleCnt="0">
        <dgm:presLayoutVars>
          <dgm:chPref val="1"/>
          <dgm:dir val="rev"/>
          <dgm:animOne val="branch"/>
          <dgm:animLvl val="lvl"/>
          <dgm:resizeHandles/>
        </dgm:presLayoutVars>
      </dgm:prSet>
      <dgm:spPr/>
      <dgm:t>
        <a:bodyPr/>
        <a:lstStyle/>
        <a:p>
          <a:pPr rtl="1"/>
          <a:endParaRPr lang="he-IL"/>
        </a:p>
      </dgm:t>
    </dgm:pt>
    <dgm:pt modelId="{5AD70809-8F79-433B-B3BE-AFA7696A670F}" type="pres">
      <dgm:prSet presAssocID="{04DB0632-F387-4BBD-B7C6-3F380CE4F00C}" presName="root" presStyleCnt="0"/>
      <dgm:spPr/>
    </dgm:pt>
    <dgm:pt modelId="{F82F8B1E-3061-4A78-8A6B-42DD7B79C585}" type="pres">
      <dgm:prSet presAssocID="{04DB0632-F387-4BBD-B7C6-3F380CE4F00C}" presName="rootComposite" presStyleCnt="0"/>
      <dgm:spPr/>
    </dgm:pt>
    <dgm:pt modelId="{65EF036C-175E-45CD-9A82-6DEC2AFFB3C0}" type="pres">
      <dgm:prSet presAssocID="{04DB0632-F387-4BBD-B7C6-3F380CE4F00C}" presName="rootText" presStyleLbl="node1" presStyleIdx="0" presStyleCnt="2"/>
      <dgm:spPr/>
      <dgm:t>
        <a:bodyPr/>
        <a:lstStyle/>
        <a:p>
          <a:pPr rtl="1"/>
          <a:endParaRPr lang="he-IL"/>
        </a:p>
      </dgm:t>
    </dgm:pt>
    <dgm:pt modelId="{1D030919-1498-45C7-8400-AA6726CB3641}" type="pres">
      <dgm:prSet presAssocID="{04DB0632-F387-4BBD-B7C6-3F380CE4F00C}" presName="rootConnector" presStyleLbl="node1" presStyleIdx="0" presStyleCnt="2"/>
      <dgm:spPr/>
      <dgm:t>
        <a:bodyPr/>
        <a:lstStyle/>
        <a:p>
          <a:pPr rtl="1"/>
          <a:endParaRPr lang="he-IL"/>
        </a:p>
      </dgm:t>
    </dgm:pt>
    <dgm:pt modelId="{2F64A9A7-AC1E-4B5E-B8C3-A0C630917BA5}" type="pres">
      <dgm:prSet presAssocID="{04DB0632-F387-4BBD-B7C6-3F380CE4F00C}" presName="childShape" presStyleCnt="0"/>
      <dgm:spPr/>
    </dgm:pt>
    <dgm:pt modelId="{6750215C-152D-42C5-8E83-802CDC70160D}" type="pres">
      <dgm:prSet presAssocID="{0C5DB1DB-5CC4-45E3-A4C3-3DC1F4B5E612}" presName="Name13" presStyleLbl="parChTrans1D2" presStyleIdx="0" presStyleCnt="4"/>
      <dgm:spPr/>
      <dgm:t>
        <a:bodyPr/>
        <a:lstStyle/>
        <a:p>
          <a:pPr rtl="1"/>
          <a:endParaRPr lang="he-IL"/>
        </a:p>
      </dgm:t>
    </dgm:pt>
    <dgm:pt modelId="{FD8A0F7D-95F7-4DD4-AF70-9B478518CED1}" type="pres">
      <dgm:prSet presAssocID="{92FB76D9-38E8-4E47-B17B-03002407E9A1}" presName="childText" presStyleLbl="bgAcc1" presStyleIdx="0" presStyleCnt="4">
        <dgm:presLayoutVars>
          <dgm:bulletEnabled val="1"/>
        </dgm:presLayoutVars>
      </dgm:prSet>
      <dgm:spPr/>
      <dgm:t>
        <a:bodyPr/>
        <a:lstStyle/>
        <a:p>
          <a:pPr rtl="1"/>
          <a:endParaRPr lang="he-IL"/>
        </a:p>
      </dgm:t>
    </dgm:pt>
    <dgm:pt modelId="{AAAA45CB-19FE-4538-961E-2F1814EEB44E}" type="pres">
      <dgm:prSet presAssocID="{E0065ED2-7397-4310-85F7-D5BCACEFB070}" presName="Name13" presStyleLbl="parChTrans1D2" presStyleIdx="1" presStyleCnt="4"/>
      <dgm:spPr/>
      <dgm:t>
        <a:bodyPr/>
        <a:lstStyle/>
        <a:p>
          <a:pPr rtl="1"/>
          <a:endParaRPr lang="he-IL"/>
        </a:p>
      </dgm:t>
    </dgm:pt>
    <dgm:pt modelId="{0CB8B145-DA5C-4D90-9CB1-EBEB61276D8B}" type="pres">
      <dgm:prSet presAssocID="{8F4695D0-5C50-434C-87CE-077B8F38C161}" presName="childText" presStyleLbl="bgAcc1" presStyleIdx="1" presStyleCnt="4">
        <dgm:presLayoutVars>
          <dgm:bulletEnabled val="1"/>
        </dgm:presLayoutVars>
      </dgm:prSet>
      <dgm:spPr/>
      <dgm:t>
        <a:bodyPr/>
        <a:lstStyle/>
        <a:p>
          <a:pPr rtl="1"/>
          <a:endParaRPr lang="he-IL"/>
        </a:p>
      </dgm:t>
    </dgm:pt>
    <dgm:pt modelId="{E118721E-9F41-47D1-97B0-5C34E3D7195F}" type="pres">
      <dgm:prSet presAssocID="{34F8013A-577D-4280-9F43-C8232401F2F8}" presName="root" presStyleCnt="0"/>
      <dgm:spPr/>
    </dgm:pt>
    <dgm:pt modelId="{6A560325-FF9C-4854-87BB-397511FC8FF0}" type="pres">
      <dgm:prSet presAssocID="{34F8013A-577D-4280-9F43-C8232401F2F8}" presName="rootComposite" presStyleCnt="0"/>
      <dgm:spPr/>
    </dgm:pt>
    <dgm:pt modelId="{60EFCFF0-4B72-40B4-98EE-677293CF4734}" type="pres">
      <dgm:prSet presAssocID="{34F8013A-577D-4280-9F43-C8232401F2F8}" presName="rootText" presStyleLbl="node1" presStyleIdx="1" presStyleCnt="2"/>
      <dgm:spPr/>
      <dgm:t>
        <a:bodyPr/>
        <a:lstStyle/>
        <a:p>
          <a:pPr rtl="1"/>
          <a:endParaRPr lang="he-IL"/>
        </a:p>
      </dgm:t>
    </dgm:pt>
    <dgm:pt modelId="{1E194534-2FF5-4B45-9BF8-4D4051B75E5C}" type="pres">
      <dgm:prSet presAssocID="{34F8013A-577D-4280-9F43-C8232401F2F8}" presName="rootConnector" presStyleLbl="node1" presStyleIdx="1" presStyleCnt="2"/>
      <dgm:spPr/>
      <dgm:t>
        <a:bodyPr/>
        <a:lstStyle/>
        <a:p>
          <a:pPr rtl="1"/>
          <a:endParaRPr lang="he-IL"/>
        </a:p>
      </dgm:t>
    </dgm:pt>
    <dgm:pt modelId="{A2F0D658-94BB-443E-979F-6DAC6C336E1C}" type="pres">
      <dgm:prSet presAssocID="{34F8013A-577D-4280-9F43-C8232401F2F8}" presName="childShape" presStyleCnt="0"/>
      <dgm:spPr/>
    </dgm:pt>
    <dgm:pt modelId="{4114D55E-26D0-4480-BFBE-8E7E19506680}" type="pres">
      <dgm:prSet presAssocID="{1C845624-0DB3-492E-8F37-EAE082204598}" presName="Name13" presStyleLbl="parChTrans1D2" presStyleIdx="2" presStyleCnt="4"/>
      <dgm:spPr/>
      <dgm:t>
        <a:bodyPr/>
        <a:lstStyle/>
        <a:p>
          <a:pPr rtl="1"/>
          <a:endParaRPr lang="he-IL"/>
        </a:p>
      </dgm:t>
    </dgm:pt>
    <dgm:pt modelId="{FF242D44-CAE2-47D3-A023-225471249A59}" type="pres">
      <dgm:prSet presAssocID="{00840302-058D-464C-B7E3-45DB2878E7AB}" presName="childText" presStyleLbl="bgAcc1" presStyleIdx="2" presStyleCnt="4">
        <dgm:presLayoutVars>
          <dgm:bulletEnabled val="1"/>
        </dgm:presLayoutVars>
      </dgm:prSet>
      <dgm:spPr/>
      <dgm:t>
        <a:bodyPr/>
        <a:lstStyle/>
        <a:p>
          <a:pPr rtl="1"/>
          <a:endParaRPr lang="he-IL"/>
        </a:p>
      </dgm:t>
    </dgm:pt>
    <dgm:pt modelId="{6E582FB0-45D7-4803-B594-9AAD6F941584}" type="pres">
      <dgm:prSet presAssocID="{B13B64BB-F60E-452F-8F35-DD9DBBC685AE}" presName="Name13" presStyleLbl="parChTrans1D2" presStyleIdx="3" presStyleCnt="4"/>
      <dgm:spPr/>
      <dgm:t>
        <a:bodyPr/>
        <a:lstStyle/>
        <a:p>
          <a:pPr rtl="1"/>
          <a:endParaRPr lang="he-IL"/>
        </a:p>
      </dgm:t>
    </dgm:pt>
    <dgm:pt modelId="{5E399E09-E05A-4309-AF32-04B5790747A2}" type="pres">
      <dgm:prSet presAssocID="{F4891EB9-0FA4-4041-B018-A7AA9C18A679}" presName="childText" presStyleLbl="bgAcc1" presStyleIdx="3" presStyleCnt="4">
        <dgm:presLayoutVars>
          <dgm:bulletEnabled val="1"/>
        </dgm:presLayoutVars>
      </dgm:prSet>
      <dgm:spPr/>
      <dgm:t>
        <a:bodyPr/>
        <a:lstStyle/>
        <a:p>
          <a:pPr rtl="1"/>
          <a:endParaRPr lang="he-IL"/>
        </a:p>
      </dgm:t>
    </dgm:pt>
  </dgm:ptLst>
  <dgm:cxnLst>
    <dgm:cxn modelId="{FD9A60E3-478E-4F1B-9127-643156BD8C07}" type="presOf" srcId="{1C845624-0DB3-492E-8F37-EAE082204598}" destId="{4114D55E-26D0-4480-BFBE-8E7E19506680}" srcOrd="0" destOrd="0" presId="urn:microsoft.com/office/officeart/2005/8/layout/hierarchy3"/>
    <dgm:cxn modelId="{C1DE558F-FC25-4985-AEBC-DD9CE1A2AC59}" srcId="{34F8013A-577D-4280-9F43-C8232401F2F8}" destId="{F4891EB9-0FA4-4041-B018-A7AA9C18A679}" srcOrd="1" destOrd="0" parTransId="{B13B64BB-F60E-452F-8F35-DD9DBBC685AE}" sibTransId="{9648ABDA-F810-46FF-BB9C-88E09B597001}"/>
    <dgm:cxn modelId="{72787B56-7164-451E-BEF8-91D7EB1E581B}" type="presOf" srcId="{8F4695D0-5C50-434C-87CE-077B8F38C161}" destId="{0CB8B145-DA5C-4D90-9CB1-EBEB61276D8B}" srcOrd="0" destOrd="0" presId="urn:microsoft.com/office/officeart/2005/8/layout/hierarchy3"/>
    <dgm:cxn modelId="{C4E3B17B-CB3C-411A-B984-C00331CB420E}" srcId="{EF38CA15-C26B-43EF-92EC-D956A32B9D9C}" destId="{34F8013A-577D-4280-9F43-C8232401F2F8}" srcOrd="1" destOrd="0" parTransId="{01FACBAD-4E0D-4292-8D24-72EC7CF16728}" sibTransId="{1D5E9151-235B-43FF-B7B0-6123A8C06089}"/>
    <dgm:cxn modelId="{D53BEF9A-B3A5-4DD2-9A3A-08D7F12CC58C}" type="presOf" srcId="{0C5DB1DB-5CC4-45E3-A4C3-3DC1F4B5E612}" destId="{6750215C-152D-42C5-8E83-802CDC70160D}" srcOrd="0" destOrd="0" presId="urn:microsoft.com/office/officeart/2005/8/layout/hierarchy3"/>
    <dgm:cxn modelId="{90ACA09C-EB4B-42D6-8A1E-C661F38EC291}" srcId="{34F8013A-577D-4280-9F43-C8232401F2F8}" destId="{00840302-058D-464C-B7E3-45DB2878E7AB}" srcOrd="0" destOrd="0" parTransId="{1C845624-0DB3-492E-8F37-EAE082204598}" sibTransId="{9DFB3AA0-E193-4058-A07F-A754F0E7274F}"/>
    <dgm:cxn modelId="{C9C216D0-30F2-4638-AB97-3FA5F62F447E}" type="presOf" srcId="{04DB0632-F387-4BBD-B7C6-3F380CE4F00C}" destId="{65EF036C-175E-45CD-9A82-6DEC2AFFB3C0}" srcOrd="0" destOrd="0" presId="urn:microsoft.com/office/officeart/2005/8/layout/hierarchy3"/>
    <dgm:cxn modelId="{21D8AA13-0688-4122-BC0F-377CC4E4047A}" srcId="{04DB0632-F387-4BBD-B7C6-3F380CE4F00C}" destId="{8F4695D0-5C50-434C-87CE-077B8F38C161}" srcOrd="1" destOrd="0" parTransId="{E0065ED2-7397-4310-85F7-D5BCACEFB070}" sibTransId="{93967967-6726-4EC9-95D2-82FD99C76AE8}"/>
    <dgm:cxn modelId="{37F6C9B4-B818-4FF9-BCEB-2564EDBC1002}" type="presOf" srcId="{34F8013A-577D-4280-9F43-C8232401F2F8}" destId="{60EFCFF0-4B72-40B4-98EE-677293CF4734}" srcOrd="0" destOrd="0" presId="urn:microsoft.com/office/officeart/2005/8/layout/hierarchy3"/>
    <dgm:cxn modelId="{D2754DE6-19EB-4EDC-8363-069E085D9B0E}" type="presOf" srcId="{EF38CA15-C26B-43EF-92EC-D956A32B9D9C}" destId="{01A6114D-DD49-4B31-BD1F-BCC578FE0E3A}" srcOrd="0" destOrd="0" presId="urn:microsoft.com/office/officeart/2005/8/layout/hierarchy3"/>
    <dgm:cxn modelId="{331CAA41-3A7F-45A4-888D-483D4CE842C8}" type="presOf" srcId="{04DB0632-F387-4BBD-B7C6-3F380CE4F00C}" destId="{1D030919-1498-45C7-8400-AA6726CB3641}" srcOrd="1" destOrd="0" presId="urn:microsoft.com/office/officeart/2005/8/layout/hierarchy3"/>
    <dgm:cxn modelId="{5A83EADE-DFED-43FD-94FC-9E598DC6B05E}" type="presOf" srcId="{B13B64BB-F60E-452F-8F35-DD9DBBC685AE}" destId="{6E582FB0-45D7-4803-B594-9AAD6F941584}" srcOrd="0" destOrd="0" presId="urn:microsoft.com/office/officeart/2005/8/layout/hierarchy3"/>
    <dgm:cxn modelId="{F8D28CFE-4E58-401E-BBF7-5E36DD2435B5}" type="presOf" srcId="{F4891EB9-0FA4-4041-B018-A7AA9C18A679}" destId="{5E399E09-E05A-4309-AF32-04B5790747A2}" srcOrd="0" destOrd="0" presId="urn:microsoft.com/office/officeart/2005/8/layout/hierarchy3"/>
    <dgm:cxn modelId="{739F9031-D879-4BEA-87C8-AFE79A2F5F4D}" type="presOf" srcId="{00840302-058D-464C-B7E3-45DB2878E7AB}" destId="{FF242D44-CAE2-47D3-A023-225471249A59}" srcOrd="0" destOrd="0" presId="urn:microsoft.com/office/officeart/2005/8/layout/hierarchy3"/>
    <dgm:cxn modelId="{DA9CF25D-BF0C-4FA1-B1A6-07826D451935}" srcId="{EF38CA15-C26B-43EF-92EC-D956A32B9D9C}" destId="{04DB0632-F387-4BBD-B7C6-3F380CE4F00C}" srcOrd="0" destOrd="0" parTransId="{F2EB0EEA-02D9-439A-802A-045CE325C572}" sibTransId="{1A25BE97-17EB-44CE-ABF2-26CB6FED995D}"/>
    <dgm:cxn modelId="{89866647-1C82-407C-89EE-FEF1E4A9A988}" srcId="{04DB0632-F387-4BBD-B7C6-3F380CE4F00C}" destId="{92FB76D9-38E8-4E47-B17B-03002407E9A1}" srcOrd="0" destOrd="0" parTransId="{0C5DB1DB-5CC4-45E3-A4C3-3DC1F4B5E612}" sibTransId="{23742E72-C02A-4C95-ADDD-B6331512C610}"/>
    <dgm:cxn modelId="{50AAACAA-B7F4-44F1-89D4-8D7E044C463C}" type="presOf" srcId="{92FB76D9-38E8-4E47-B17B-03002407E9A1}" destId="{FD8A0F7D-95F7-4DD4-AF70-9B478518CED1}" srcOrd="0" destOrd="0" presId="urn:microsoft.com/office/officeart/2005/8/layout/hierarchy3"/>
    <dgm:cxn modelId="{B020E9C2-ABE8-4A37-ACCD-CA5A485FECF9}" type="presOf" srcId="{34F8013A-577D-4280-9F43-C8232401F2F8}" destId="{1E194534-2FF5-4B45-9BF8-4D4051B75E5C}" srcOrd="1" destOrd="0" presId="urn:microsoft.com/office/officeart/2005/8/layout/hierarchy3"/>
    <dgm:cxn modelId="{3C1B4DB3-BE7B-4D39-9179-FC9CAD9609F3}" type="presOf" srcId="{E0065ED2-7397-4310-85F7-D5BCACEFB070}" destId="{AAAA45CB-19FE-4538-961E-2F1814EEB44E}" srcOrd="0" destOrd="0" presId="urn:microsoft.com/office/officeart/2005/8/layout/hierarchy3"/>
    <dgm:cxn modelId="{A93D8D01-E502-4711-9992-8B9DDDD54C41}" type="presParOf" srcId="{01A6114D-DD49-4B31-BD1F-BCC578FE0E3A}" destId="{5AD70809-8F79-433B-B3BE-AFA7696A670F}" srcOrd="0" destOrd="0" presId="urn:microsoft.com/office/officeart/2005/8/layout/hierarchy3"/>
    <dgm:cxn modelId="{22D31153-0356-4C55-B984-ABCEC98A04F8}" type="presParOf" srcId="{5AD70809-8F79-433B-B3BE-AFA7696A670F}" destId="{F82F8B1E-3061-4A78-8A6B-42DD7B79C585}" srcOrd="0" destOrd="0" presId="urn:microsoft.com/office/officeart/2005/8/layout/hierarchy3"/>
    <dgm:cxn modelId="{AA6E63FE-4380-44B0-8314-9A686BEE8D7B}" type="presParOf" srcId="{F82F8B1E-3061-4A78-8A6B-42DD7B79C585}" destId="{65EF036C-175E-45CD-9A82-6DEC2AFFB3C0}" srcOrd="0" destOrd="0" presId="urn:microsoft.com/office/officeart/2005/8/layout/hierarchy3"/>
    <dgm:cxn modelId="{E0EC0BDC-AC55-40EB-B012-C14BD2C96BFF}" type="presParOf" srcId="{F82F8B1E-3061-4A78-8A6B-42DD7B79C585}" destId="{1D030919-1498-45C7-8400-AA6726CB3641}" srcOrd="1" destOrd="0" presId="urn:microsoft.com/office/officeart/2005/8/layout/hierarchy3"/>
    <dgm:cxn modelId="{5E01F91E-4DD6-49D2-B284-B295CB5EA2DD}" type="presParOf" srcId="{5AD70809-8F79-433B-B3BE-AFA7696A670F}" destId="{2F64A9A7-AC1E-4B5E-B8C3-A0C630917BA5}" srcOrd="1" destOrd="0" presId="urn:microsoft.com/office/officeart/2005/8/layout/hierarchy3"/>
    <dgm:cxn modelId="{4CAF15DF-ED5A-479F-BB0D-9E1DD958ADE3}" type="presParOf" srcId="{2F64A9A7-AC1E-4B5E-B8C3-A0C630917BA5}" destId="{6750215C-152D-42C5-8E83-802CDC70160D}" srcOrd="0" destOrd="0" presId="urn:microsoft.com/office/officeart/2005/8/layout/hierarchy3"/>
    <dgm:cxn modelId="{13BCF6C4-C629-42DB-9AC1-4A67E7DED3EF}" type="presParOf" srcId="{2F64A9A7-AC1E-4B5E-B8C3-A0C630917BA5}" destId="{FD8A0F7D-95F7-4DD4-AF70-9B478518CED1}" srcOrd="1" destOrd="0" presId="urn:microsoft.com/office/officeart/2005/8/layout/hierarchy3"/>
    <dgm:cxn modelId="{92050B85-AB7D-4CEC-8472-731A2E65505E}" type="presParOf" srcId="{2F64A9A7-AC1E-4B5E-B8C3-A0C630917BA5}" destId="{AAAA45CB-19FE-4538-961E-2F1814EEB44E}" srcOrd="2" destOrd="0" presId="urn:microsoft.com/office/officeart/2005/8/layout/hierarchy3"/>
    <dgm:cxn modelId="{D5D6720C-5448-4B09-9DC4-64BE262E9780}" type="presParOf" srcId="{2F64A9A7-AC1E-4B5E-B8C3-A0C630917BA5}" destId="{0CB8B145-DA5C-4D90-9CB1-EBEB61276D8B}" srcOrd="3" destOrd="0" presId="urn:microsoft.com/office/officeart/2005/8/layout/hierarchy3"/>
    <dgm:cxn modelId="{FF192E43-5F20-4650-9A96-A263AB4DCDE0}" type="presParOf" srcId="{01A6114D-DD49-4B31-BD1F-BCC578FE0E3A}" destId="{E118721E-9F41-47D1-97B0-5C34E3D7195F}" srcOrd="1" destOrd="0" presId="urn:microsoft.com/office/officeart/2005/8/layout/hierarchy3"/>
    <dgm:cxn modelId="{B0FA333E-6623-488D-92FA-41D996E96928}" type="presParOf" srcId="{E118721E-9F41-47D1-97B0-5C34E3D7195F}" destId="{6A560325-FF9C-4854-87BB-397511FC8FF0}" srcOrd="0" destOrd="0" presId="urn:microsoft.com/office/officeart/2005/8/layout/hierarchy3"/>
    <dgm:cxn modelId="{47ADDFC6-E01F-40B0-80D8-0AA4725F246F}" type="presParOf" srcId="{6A560325-FF9C-4854-87BB-397511FC8FF0}" destId="{60EFCFF0-4B72-40B4-98EE-677293CF4734}" srcOrd="0" destOrd="0" presId="urn:microsoft.com/office/officeart/2005/8/layout/hierarchy3"/>
    <dgm:cxn modelId="{8D723052-B2E1-4996-8ECC-B96F6918FFD1}" type="presParOf" srcId="{6A560325-FF9C-4854-87BB-397511FC8FF0}" destId="{1E194534-2FF5-4B45-9BF8-4D4051B75E5C}" srcOrd="1" destOrd="0" presId="urn:microsoft.com/office/officeart/2005/8/layout/hierarchy3"/>
    <dgm:cxn modelId="{D9448C60-479B-4AA2-95C6-A7592DDD37CE}" type="presParOf" srcId="{E118721E-9F41-47D1-97B0-5C34E3D7195F}" destId="{A2F0D658-94BB-443E-979F-6DAC6C336E1C}" srcOrd="1" destOrd="0" presId="urn:microsoft.com/office/officeart/2005/8/layout/hierarchy3"/>
    <dgm:cxn modelId="{BE8E063E-17DF-4560-9584-EBE098F1E71B}" type="presParOf" srcId="{A2F0D658-94BB-443E-979F-6DAC6C336E1C}" destId="{4114D55E-26D0-4480-BFBE-8E7E19506680}" srcOrd="0" destOrd="0" presId="urn:microsoft.com/office/officeart/2005/8/layout/hierarchy3"/>
    <dgm:cxn modelId="{C5C77694-EBE2-41C0-9DEC-3D87C6572F27}" type="presParOf" srcId="{A2F0D658-94BB-443E-979F-6DAC6C336E1C}" destId="{FF242D44-CAE2-47D3-A023-225471249A59}" srcOrd="1" destOrd="0" presId="urn:microsoft.com/office/officeart/2005/8/layout/hierarchy3"/>
    <dgm:cxn modelId="{79C4C46E-3094-4E9E-8D1A-52493E9D34F5}" type="presParOf" srcId="{A2F0D658-94BB-443E-979F-6DAC6C336E1C}" destId="{6E582FB0-45D7-4803-B594-9AAD6F941584}" srcOrd="2" destOrd="0" presId="urn:microsoft.com/office/officeart/2005/8/layout/hierarchy3"/>
    <dgm:cxn modelId="{0A29311A-EEC2-4A72-A93E-D766DC878950}" type="presParOf" srcId="{A2F0D658-94BB-443E-979F-6DAC6C336E1C}" destId="{5E399E09-E05A-4309-AF32-04B5790747A2}" srcOrd="3" destOrd="0" presId="urn:microsoft.com/office/officeart/2005/8/layout/hierarchy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F38CA15-C26B-43EF-92EC-D956A32B9D9C}" type="doc">
      <dgm:prSet loTypeId="urn:microsoft.com/office/officeart/2005/8/layout/hierarchy3" loCatId="hierarchy" qsTypeId="urn:microsoft.com/office/officeart/2005/8/quickstyle/3d2" qsCatId="3D" csTypeId="urn:microsoft.com/office/officeart/2005/8/colors/colorful2" csCatId="colorful" phldr="1"/>
      <dgm:spPr/>
      <dgm:t>
        <a:bodyPr/>
        <a:lstStyle/>
        <a:p>
          <a:pPr rtl="1"/>
          <a:endParaRPr lang="he-IL"/>
        </a:p>
      </dgm:t>
    </dgm:pt>
    <dgm:pt modelId="{04DB0632-F387-4BBD-B7C6-3F380CE4F00C}">
      <dgm:prSet phldrT="[טקסט]"/>
      <dgm:spPr/>
      <dgm:t>
        <a:bodyPr/>
        <a:lstStyle/>
        <a:p>
          <a:pPr rtl="1"/>
          <a:r>
            <a:rPr lang="he-IL" dirty="0" smtClean="0"/>
            <a:t>משאבי טבע מתכלים</a:t>
          </a:r>
          <a:endParaRPr lang="he-IL" dirty="0"/>
        </a:p>
      </dgm:t>
    </dgm:pt>
    <dgm:pt modelId="{F2EB0EEA-02D9-439A-802A-045CE325C572}" type="parTrans" cxnId="{DA9CF25D-BF0C-4FA1-B1A6-07826D451935}">
      <dgm:prSet/>
      <dgm:spPr/>
      <dgm:t>
        <a:bodyPr/>
        <a:lstStyle/>
        <a:p>
          <a:pPr rtl="1"/>
          <a:endParaRPr lang="he-IL"/>
        </a:p>
      </dgm:t>
    </dgm:pt>
    <dgm:pt modelId="{1A25BE97-17EB-44CE-ABF2-26CB6FED995D}" type="sibTrans" cxnId="{DA9CF25D-BF0C-4FA1-B1A6-07826D451935}">
      <dgm:prSet/>
      <dgm:spPr/>
      <dgm:t>
        <a:bodyPr/>
        <a:lstStyle/>
        <a:p>
          <a:pPr rtl="1"/>
          <a:endParaRPr lang="he-IL"/>
        </a:p>
      </dgm:t>
    </dgm:pt>
    <dgm:pt modelId="{92FB76D9-38E8-4E47-B17B-03002407E9A1}">
      <dgm:prSet phldrT="[טקסט]" custT="1"/>
      <dgm:spPr>
        <a:ln>
          <a:solidFill>
            <a:schemeClr val="accent2"/>
          </a:solidFill>
        </a:ln>
      </dgm:spPr>
      <dgm:t>
        <a:bodyPr/>
        <a:lstStyle/>
        <a:p>
          <a:pPr rtl="1"/>
          <a:r>
            <a:rPr lang="he-IL" sz="2800" dirty="0" smtClean="0"/>
            <a:t>חומרים שכמותם בטבע הולכת ופוחתת בעקבות שימוש מוגבר</a:t>
          </a:r>
          <a:endParaRPr lang="he-IL" sz="2800" dirty="0"/>
        </a:p>
      </dgm:t>
    </dgm:pt>
    <dgm:pt modelId="{0C5DB1DB-5CC4-45E3-A4C3-3DC1F4B5E612}" type="parTrans" cxnId="{89866647-1C82-407C-89EE-FEF1E4A9A988}">
      <dgm:prSet/>
      <dgm:spPr>
        <a:ln>
          <a:solidFill>
            <a:schemeClr val="accent2"/>
          </a:solidFill>
        </a:ln>
      </dgm:spPr>
      <dgm:t>
        <a:bodyPr/>
        <a:lstStyle/>
        <a:p>
          <a:pPr rtl="1"/>
          <a:endParaRPr lang="he-IL"/>
        </a:p>
      </dgm:t>
    </dgm:pt>
    <dgm:pt modelId="{23742E72-C02A-4C95-ADDD-B6331512C610}" type="sibTrans" cxnId="{89866647-1C82-407C-89EE-FEF1E4A9A988}">
      <dgm:prSet/>
      <dgm:spPr/>
      <dgm:t>
        <a:bodyPr/>
        <a:lstStyle/>
        <a:p>
          <a:pPr rtl="1"/>
          <a:endParaRPr lang="he-IL"/>
        </a:p>
      </dgm:t>
    </dgm:pt>
    <dgm:pt modelId="{8F4695D0-5C50-434C-87CE-077B8F38C161}">
      <dgm:prSet phldrT="[טקסט]"/>
      <dgm:spPr>
        <a:ln>
          <a:solidFill>
            <a:schemeClr val="accent2"/>
          </a:solidFill>
        </a:ln>
      </dgm:spPr>
      <dgm:t>
        <a:bodyPr/>
        <a:lstStyle/>
        <a:p>
          <a:pPr rtl="1"/>
          <a:r>
            <a:rPr lang="he-IL" dirty="0" smtClean="0"/>
            <a:t>נפט, פחם, עפרות מתכת</a:t>
          </a:r>
          <a:endParaRPr lang="he-IL" dirty="0"/>
        </a:p>
      </dgm:t>
    </dgm:pt>
    <dgm:pt modelId="{E0065ED2-7397-4310-85F7-D5BCACEFB070}" type="parTrans" cxnId="{21D8AA13-0688-4122-BC0F-377CC4E4047A}">
      <dgm:prSet/>
      <dgm:spPr>
        <a:ln>
          <a:solidFill>
            <a:schemeClr val="accent2"/>
          </a:solidFill>
        </a:ln>
      </dgm:spPr>
      <dgm:t>
        <a:bodyPr/>
        <a:lstStyle/>
        <a:p>
          <a:pPr rtl="1"/>
          <a:endParaRPr lang="he-IL"/>
        </a:p>
      </dgm:t>
    </dgm:pt>
    <dgm:pt modelId="{93967967-6726-4EC9-95D2-82FD99C76AE8}" type="sibTrans" cxnId="{21D8AA13-0688-4122-BC0F-377CC4E4047A}">
      <dgm:prSet/>
      <dgm:spPr/>
      <dgm:t>
        <a:bodyPr/>
        <a:lstStyle/>
        <a:p>
          <a:pPr rtl="1"/>
          <a:endParaRPr lang="he-IL"/>
        </a:p>
      </dgm:t>
    </dgm:pt>
    <dgm:pt modelId="{34F8013A-577D-4280-9F43-C8232401F2F8}">
      <dgm:prSet phldrT="[טקסט]"/>
      <dgm:spPr>
        <a:solidFill>
          <a:srgbClr val="00B050"/>
        </a:solidFill>
      </dgm:spPr>
      <dgm:t>
        <a:bodyPr/>
        <a:lstStyle/>
        <a:p>
          <a:pPr rtl="1"/>
          <a:r>
            <a:rPr lang="he-IL" dirty="0" smtClean="0"/>
            <a:t>משאבי טבע מתחדשים</a:t>
          </a:r>
          <a:endParaRPr lang="he-IL" dirty="0"/>
        </a:p>
      </dgm:t>
    </dgm:pt>
    <dgm:pt modelId="{01FACBAD-4E0D-4292-8D24-72EC7CF16728}" type="parTrans" cxnId="{C4E3B17B-CB3C-411A-B984-C00331CB420E}">
      <dgm:prSet/>
      <dgm:spPr/>
      <dgm:t>
        <a:bodyPr/>
        <a:lstStyle/>
        <a:p>
          <a:pPr rtl="1"/>
          <a:endParaRPr lang="he-IL"/>
        </a:p>
      </dgm:t>
    </dgm:pt>
    <dgm:pt modelId="{1D5E9151-235B-43FF-B7B0-6123A8C06089}" type="sibTrans" cxnId="{C4E3B17B-CB3C-411A-B984-C00331CB420E}">
      <dgm:prSet/>
      <dgm:spPr/>
      <dgm:t>
        <a:bodyPr/>
        <a:lstStyle/>
        <a:p>
          <a:pPr rtl="1"/>
          <a:endParaRPr lang="he-IL"/>
        </a:p>
      </dgm:t>
    </dgm:pt>
    <dgm:pt modelId="{00840302-058D-464C-B7E3-45DB2878E7AB}">
      <dgm:prSet phldrT="[טקסט]"/>
      <dgm:spPr/>
      <dgm:t>
        <a:bodyPr/>
        <a:lstStyle/>
        <a:p>
          <a:pPr rtl="1"/>
          <a:r>
            <a:rPr lang="he-IL" dirty="0" smtClean="0"/>
            <a:t>חומרים שכמותם בטבע רבה ואין סכנה שיגמרו</a:t>
          </a:r>
          <a:endParaRPr lang="he-IL" dirty="0"/>
        </a:p>
      </dgm:t>
    </dgm:pt>
    <dgm:pt modelId="{1C845624-0DB3-492E-8F37-EAE082204598}" type="parTrans" cxnId="{90ACA09C-EB4B-42D6-8A1E-C661F38EC291}">
      <dgm:prSet/>
      <dgm:spPr>
        <a:ln>
          <a:solidFill>
            <a:srgbClr val="00B050"/>
          </a:solidFill>
        </a:ln>
      </dgm:spPr>
      <dgm:t>
        <a:bodyPr/>
        <a:lstStyle/>
        <a:p>
          <a:pPr rtl="1"/>
          <a:endParaRPr lang="he-IL"/>
        </a:p>
      </dgm:t>
    </dgm:pt>
    <dgm:pt modelId="{9DFB3AA0-E193-4058-A07F-A754F0E7274F}" type="sibTrans" cxnId="{90ACA09C-EB4B-42D6-8A1E-C661F38EC291}">
      <dgm:prSet/>
      <dgm:spPr/>
      <dgm:t>
        <a:bodyPr/>
        <a:lstStyle/>
        <a:p>
          <a:pPr rtl="1"/>
          <a:endParaRPr lang="he-IL"/>
        </a:p>
      </dgm:t>
    </dgm:pt>
    <dgm:pt modelId="{F4891EB9-0FA4-4041-B018-A7AA9C18A679}">
      <dgm:prSet phldrT="[טקסט]"/>
      <dgm:spPr>
        <a:ln>
          <a:solidFill>
            <a:srgbClr val="00B050"/>
          </a:solidFill>
        </a:ln>
      </dgm:spPr>
      <dgm:t>
        <a:bodyPr/>
        <a:lstStyle/>
        <a:p>
          <a:pPr rtl="1"/>
          <a:r>
            <a:rPr lang="he-IL" dirty="0" smtClean="0"/>
            <a:t>מים, שמש, רוח</a:t>
          </a:r>
          <a:endParaRPr lang="he-IL" dirty="0"/>
        </a:p>
      </dgm:t>
    </dgm:pt>
    <dgm:pt modelId="{B13B64BB-F60E-452F-8F35-DD9DBBC685AE}" type="parTrans" cxnId="{C1DE558F-FC25-4985-AEBC-DD9CE1A2AC59}">
      <dgm:prSet/>
      <dgm:spPr>
        <a:solidFill>
          <a:srgbClr val="00B050"/>
        </a:solidFill>
        <a:ln>
          <a:solidFill>
            <a:srgbClr val="00B050"/>
          </a:solidFill>
        </a:ln>
      </dgm:spPr>
      <dgm:t>
        <a:bodyPr/>
        <a:lstStyle/>
        <a:p>
          <a:pPr rtl="1"/>
          <a:endParaRPr lang="he-IL"/>
        </a:p>
      </dgm:t>
    </dgm:pt>
    <dgm:pt modelId="{9648ABDA-F810-46FF-BB9C-88E09B597001}" type="sibTrans" cxnId="{C1DE558F-FC25-4985-AEBC-DD9CE1A2AC59}">
      <dgm:prSet/>
      <dgm:spPr/>
      <dgm:t>
        <a:bodyPr/>
        <a:lstStyle/>
        <a:p>
          <a:pPr rtl="1"/>
          <a:endParaRPr lang="he-IL"/>
        </a:p>
      </dgm:t>
    </dgm:pt>
    <dgm:pt modelId="{01A6114D-DD49-4B31-BD1F-BCC578FE0E3A}" type="pres">
      <dgm:prSet presAssocID="{EF38CA15-C26B-43EF-92EC-D956A32B9D9C}" presName="diagram" presStyleCnt="0">
        <dgm:presLayoutVars>
          <dgm:chPref val="1"/>
          <dgm:dir val="rev"/>
          <dgm:animOne val="branch"/>
          <dgm:animLvl val="lvl"/>
          <dgm:resizeHandles/>
        </dgm:presLayoutVars>
      </dgm:prSet>
      <dgm:spPr/>
      <dgm:t>
        <a:bodyPr/>
        <a:lstStyle/>
        <a:p>
          <a:pPr rtl="1"/>
          <a:endParaRPr lang="he-IL"/>
        </a:p>
      </dgm:t>
    </dgm:pt>
    <dgm:pt modelId="{5AD70809-8F79-433B-B3BE-AFA7696A670F}" type="pres">
      <dgm:prSet presAssocID="{04DB0632-F387-4BBD-B7C6-3F380CE4F00C}" presName="root" presStyleCnt="0"/>
      <dgm:spPr/>
    </dgm:pt>
    <dgm:pt modelId="{F82F8B1E-3061-4A78-8A6B-42DD7B79C585}" type="pres">
      <dgm:prSet presAssocID="{04DB0632-F387-4BBD-B7C6-3F380CE4F00C}" presName="rootComposite" presStyleCnt="0"/>
      <dgm:spPr/>
    </dgm:pt>
    <dgm:pt modelId="{65EF036C-175E-45CD-9A82-6DEC2AFFB3C0}" type="pres">
      <dgm:prSet presAssocID="{04DB0632-F387-4BBD-B7C6-3F380CE4F00C}" presName="rootText" presStyleLbl="node1" presStyleIdx="0" presStyleCnt="2"/>
      <dgm:spPr/>
      <dgm:t>
        <a:bodyPr/>
        <a:lstStyle/>
        <a:p>
          <a:pPr rtl="1"/>
          <a:endParaRPr lang="he-IL"/>
        </a:p>
      </dgm:t>
    </dgm:pt>
    <dgm:pt modelId="{1D030919-1498-45C7-8400-AA6726CB3641}" type="pres">
      <dgm:prSet presAssocID="{04DB0632-F387-4BBD-B7C6-3F380CE4F00C}" presName="rootConnector" presStyleLbl="node1" presStyleIdx="0" presStyleCnt="2"/>
      <dgm:spPr/>
      <dgm:t>
        <a:bodyPr/>
        <a:lstStyle/>
        <a:p>
          <a:pPr rtl="1"/>
          <a:endParaRPr lang="he-IL"/>
        </a:p>
      </dgm:t>
    </dgm:pt>
    <dgm:pt modelId="{2F64A9A7-AC1E-4B5E-B8C3-A0C630917BA5}" type="pres">
      <dgm:prSet presAssocID="{04DB0632-F387-4BBD-B7C6-3F380CE4F00C}" presName="childShape" presStyleCnt="0"/>
      <dgm:spPr/>
    </dgm:pt>
    <dgm:pt modelId="{6750215C-152D-42C5-8E83-802CDC70160D}" type="pres">
      <dgm:prSet presAssocID="{0C5DB1DB-5CC4-45E3-A4C3-3DC1F4B5E612}" presName="Name13" presStyleLbl="parChTrans1D2" presStyleIdx="0" presStyleCnt="4"/>
      <dgm:spPr/>
      <dgm:t>
        <a:bodyPr/>
        <a:lstStyle/>
        <a:p>
          <a:pPr rtl="1"/>
          <a:endParaRPr lang="he-IL"/>
        </a:p>
      </dgm:t>
    </dgm:pt>
    <dgm:pt modelId="{FD8A0F7D-95F7-4DD4-AF70-9B478518CED1}" type="pres">
      <dgm:prSet presAssocID="{92FB76D9-38E8-4E47-B17B-03002407E9A1}" presName="childText" presStyleLbl="bgAcc1" presStyleIdx="0" presStyleCnt="4">
        <dgm:presLayoutVars>
          <dgm:bulletEnabled val="1"/>
        </dgm:presLayoutVars>
      </dgm:prSet>
      <dgm:spPr/>
      <dgm:t>
        <a:bodyPr/>
        <a:lstStyle/>
        <a:p>
          <a:pPr rtl="1"/>
          <a:endParaRPr lang="he-IL"/>
        </a:p>
      </dgm:t>
    </dgm:pt>
    <dgm:pt modelId="{AAAA45CB-19FE-4538-961E-2F1814EEB44E}" type="pres">
      <dgm:prSet presAssocID="{E0065ED2-7397-4310-85F7-D5BCACEFB070}" presName="Name13" presStyleLbl="parChTrans1D2" presStyleIdx="1" presStyleCnt="4"/>
      <dgm:spPr/>
      <dgm:t>
        <a:bodyPr/>
        <a:lstStyle/>
        <a:p>
          <a:pPr rtl="1"/>
          <a:endParaRPr lang="he-IL"/>
        </a:p>
      </dgm:t>
    </dgm:pt>
    <dgm:pt modelId="{0CB8B145-DA5C-4D90-9CB1-EBEB61276D8B}" type="pres">
      <dgm:prSet presAssocID="{8F4695D0-5C50-434C-87CE-077B8F38C161}" presName="childText" presStyleLbl="bgAcc1" presStyleIdx="1" presStyleCnt="4">
        <dgm:presLayoutVars>
          <dgm:bulletEnabled val="1"/>
        </dgm:presLayoutVars>
      </dgm:prSet>
      <dgm:spPr/>
      <dgm:t>
        <a:bodyPr/>
        <a:lstStyle/>
        <a:p>
          <a:pPr rtl="1"/>
          <a:endParaRPr lang="he-IL"/>
        </a:p>
      </dgm:t>
    </dgm:pt>
    <dgm:pt modelId="{E118721E-9F41-47D1-97B0-5C34E3D7195F}" type="pres">
      <dgm:prSet presAssocID="{34F8013A-577D-4280-9F43-C8232401F2F8}" presName="root" presStyleCnt="0"/>
      <dgm:spPr/>
    </dgm:pt>
    <dgm:pt modelId="{6A560325-FF9C-4854-87BB-397511FC8FF0}" type="pres">
      <dgm:prSet presAssocID="{34F8013A-577D-4280-9F43-C8232401F2F8}" presName="rootComposite" presStyleCnt="0"/>
      <dgm:spPr/>
    </dgm:pt>
    <dgm:pt modelId="{60EFCFF0-4B72-40B4-98EE-677293CF4734}" type="pres">
      <dgm:prSet presAssocID="{34F8013A-577D-4280-9F43-C8232401F2F8}" presName="rootText" presStyleLbl="node1" presStyleIdx="1" presStyleCnt="2"/>
      <dgm:spPr/>
      <dgm:t>
        <a:bodyPr/>
        <a:lstStyle/>
        <a:p>
          <a:pPr rtl="1"/>
          <a:endParaRPr lang="he-IL"/>
        </a:p>
      </dgm:t>
    </dgm:pt>
    <dgm:pt modelId="{1E194534-2FF5-4B45-9BF8-4D4051B75E5C}" type="pres">
      <dgm:prSet presAssocID="{34F8013A-577D-4280-9F43-C8232401F2F8}" presName="rootConnector" presStyleLbl="node1" presStyleIdx="1" presStyleCnt="2"/>
      <dgm:spPr/>
      <dgm:t>
        <a:bodyPr/>
        <a:lstStyle/>
        <a:p>
          <a:pPr rtl="1"/>
          <a:endParaRPr lang="he-IL"/>
        </a:p>
      </dgm:t>
    </dgm:pt>
    <dgm:pt modelId="{A2F0D658-94BB-443E-979F-6DAC6C336E1C}" type="pres">
      <dgm:prSet presAssocID="{34F8013A-577D-4280-9F43-C8232401F2F8}" presName="childShape" presStyleCnt="0"/>
      <dgm:spPr/>
    </dgm:pt>
    <dgm:pt modelId="{4114D55E-26D0-4480-BFBE-8E7E19506680}" type="pres">
      <dgm:prSet presAssocID="{1C845624-0DB3-492E-8F37-EAE082204598}" presName="Name13" presStyleLbl="parChTrans1D2" presStyleIdx="2" presStyleCnt="4"/>
      <dgm:spPr/>
      <dgm:t>
        <a:bodyPr/>
        <a:lstStyle/>
        <a:p>
          <a:pPr rtl="1"/>
          <a:endParaRPr lang="he-IL"/>
        </a:p>
      </dgm:t>
    </dgm:pt>
    <dgm:pt modelId="{FF242D44-CAE2-47D3-A023-225471249A59}" type="pres">
      <dgm:prSet presAssocID="{00840302-058D-464C-B7E3-45DB2878E7AB}" presName="childText" presStyleLbl="bgAcc1" presStyleIdx="2" presStyleCnt="4">
        <dgm:presLayoutVars>
          <dgm:bulletEnabled val="1"/>
        </dgm:presLayoutVars>
      </dgm:prSet>
      <dgm:spPr/>
      <dgm:t>
        <a:bodyPr/>
        <a:lstStyle/>
        <a:p>
          <a:pPr rtl="1"/>
          <a:endParaRPr lang="he-IL"/>
        </a:p>
      </dgm:t>
    </dgm:pt>
    <dgm:pt modelId="{6E582FB0-45D7-4803-B594-9AAD6F941584}" type="pres">
      <dgm:prSet presAssocID="{B13B64BB-F60E-452F-8F35-DD9DBBC685AE}" presName="Name13" presStyleLbl="parChTrans1D2" presStyleIdx="3" presStyleCnt="4"/>
      <dgm:spPr/>
      <dgm:t>
        <a:bodyPr/>
        <a:lstStyle/>
        <a:p>
          <a:pPr rtl="1"/>
          <a:endParaRPr lang="he-IL"/>
        </a:p>
      </dgm:t>
    </dgm:pt>
    <dgm:pt modelId="{5E399E09-E05A-4309-AF32-04B5790747A2}" type="pres">
      <dgm:prSet presAssocID="{F4891EB9-0FA4-4041-B018-A7AA9C18A679}" presName="childText" presStyleLbl="bgAcc1" presStyleIdx="3" presStyleCnt="4">
        <dgm:presLayoutVars>
          <dgm:bulletEnabled val="1"/>
        </dgm:presLayoutVars>
      </dgm:prSet>
      <dgm:spPr/>
      <dgm:t>
        <a:bodyPr/>
        <a:lstStyle/>
        <a:p>
          <a:pPr rtl="1"/>
          <a:endParaRPr lang="he-IL"/>
        </a:p>
      </dgm:t>
    </dgm:pt>
  </dgm:ptLst>
  <dgm:cxnLst>
    <dgm:cxn modelId="{21540E30-F520-43EB-9C57-9553625E8CF1}" type="presOf" srcId="{E0065ED2-7397-4310-85F7-D5BCACEFB070}" destId="{AAAA45CB-19FE-4538-961E-2F1814EEB44E}" srcOrd="0" destOrd="0" presId="urn:microsoft.com/office/officeart/2005/8/layout/hierarchy3"/>
    <dgm:cxn modelId="{3123DC64-14D1-4CD8-8322-82DC324D05D5}" type="presOf" srcId="{04DB0632-F387-4BBD-B7C6-3F380CE4F00C}" destId="{1D030919-1498-45C7-8400-AA6726CB3641}" srcOrd="1" destOrd="0" presId="urn:microsoft.com/office/officeart/2005/8/layout/hierarchy3"/>
    <dgm:cxn modelId="{0735382D-D98D-4E95-B21D-94DA45C119A5}" type="presOf" srcId="{1C845624-0DB3-492E-8F37-EAE082204598}" destId="{4114D55E-26D0-4480-BFBE-8E7E19506680}" srcOrd="0" destOrd="0" presId="urn:microsoft.com/office/officeart/2005/8/layout/hierarchy3"/>
    <dgm:cxn modelId="{C9DAFFCE-D5DE-4E2A-A46E-F80A73582650}" type="presOf" srcId="{0C5DB1DB-5CC4-45E3-A4C3-3DC1F4B5E612}" destId="{6750215C-152D-42C5-8E83-802CDC70160D}" srcOrd="0" destOrd="0" presId="urn:microsoft.com/office/officeart/2005/8/layout/hierarchy3"/>
    <dgm:cxn modelId="{754289CE-7EA4-4467-BF85-3DDF2C893E01}" type="presOf" srcId="{EF38CA15-C26B-43EF-92EC-D956A32B9D9C}" destId="{01A6114D-DD49-4B31-BD1F-BCC578FE0E3A}" srcOrd="0" destOrd="0" presId="urn:microsoft.com/office/officeart/2005/8/layout/hierarchy3"/>
    <dgm:cxn modelId="{3D8FB7FC-FC81-47EE-96F1-7B1DA7625825}" type="presOf" srcId="{04DB0632-F387-4BBD-B7C6-3F380CE4F00C}" destId="{65EF036C-175E-45CD-9A82-6DEC2AFFB3C0}" srcOrd="0" destOrd="0" presId="urn:microsoft.com/office/officeart/2005/8/layout/hierarchy3"/>
    <dgm:cxn modelId="{C4E3B17B-CB3C-411A-B984-C00331CB420E}" srcId="{EF38CA15-C26B-43EF-92EC-D956A32B9D9C}" destId="{34F8013A-577D-4280-9F43-C8232401F2F8}" srcOrd="1" destOrd="0" parTransId="{01FACBAD-4E0D-4292-8D24-72EC7CF16728}" sibTransId="{1D5E9151-235B-43FF-B7B0-6123A8C06089}"/>
    <dgm:cxn modelId="{093ADD00-B688-4273-8B3E-1E15DA22C1F0}" type="presOf" srcId="{00840302-058D-464C-B7E3-45DB2878E7AB}" destId="{FF242D44-CAE2-47D3-A023-225471249A59}" srcOrd="0" destOrd="0" presId="urn:microsoft.com/office/officeart/2005/8/layout/hierarchy3"/>
    <dgm:cxn modelId="{89866647-1C82-407C-89EE-FEF1E4A9A988}" srcId="{04DB0632-F387-4BBD-B7C6-3F380CE4F00C}" destId="{92FB76D9-38E8-4E47-B17B-03002407E9A1}" srcOrd="0" destOrd="0" parTransId="{0C5DB1DB-5CC4-45E3-A4C3-3DC1F4B5E612}" sibTransId="{23742E72-C02A-4C95-ADDD-B6331512C610}"/>
    <dgm:cxn modelId="{E3E1578D-5DB7-45BE-893F-FAE3A28C5CFE}" type="presOf" srcId="{B13B64BB-F60E-452F-8F35-DD9DBBC685AE}" destId="{6E582FB0-45D7-4803-B594-9AAD6F941584}" srcOrd="0" destOrd="0" presId="urn:microsoft.com/office/officeart/2005/8/layout/hierarchy3"/>
    <dgm:cxn modelId="{FF229D23-59E8-4486-80A2-1794710D68E4}" type="presOf" srcId="{F4891EB9-0FA4-4041-B018-A7AA9C18A679}" destId="{5E399E09-E05A-4309-AF32-04B5790747A2}" srcOrd="0" destOrd="0" presId="urn:microsoft.com/office/officeart/2005/8/layout/hierarchy3"/>
    <dgm:cxn modelId="{DA9CF25D-BF0C-4FA1-B1A6-07826D451935}" srcId="{EF38CA15-C26B-43EF-92EC-D956A32B9D9C}" destId="{04DB0632-F387-4BBD-B7C6-3F380CE4F00C}" srcOrd="0" destOrd="0" parTransId="{F2EB0EEA-02D9-439A-802A-045CE325C572}" sibTransId="{1A25BE97-17EB-44CE-ABF2-26CB6FED995D}"/>
    <dgm:cxn modelId="{7C64C561-821F-4B92-8DC2-124B12C2E290}" type="presOf" srcId="{8F4695D0-5C50-434C-87CE-077B8F38C161}" destId="{0CB8B145-DA5C-4D90-9CB1-EBEB61276D8B}" srcOrd="0" destOrd="0" presId="urn:microsoft.com/office/officeart/2005/8/layout/hierarchy3"/>
    <dgm:cxn modelId="{77B9200A-FEC2-4580-9C77-D1203BE9F113}" type="presOf" srcId="{92FB76D9-38E8-4E47-B17B-03002407E9A1}" destId="{FD8A0F7D-95F7-4DD4-AF70-9B478518CED1}" srcOrd="0" destOrd="0" presId="urn:microsoft.com/office/officeart/2005/8/layout/hierarchy3"/>
    <dgm:cxn modelId="{21D8AA13-0688-4122-BC0F-377CC4E4047A}" srcId="{04DB0632-F387-4BBD-B7C6-3F380CE4F00C}" destId="{8F4695D0-5C50-434C-87CE-077B8F38C161}" srcOrd="1" destOrd="0" parTransId="{E0065ED2-7397-4310-85F7-D5BCACEFB070}" sibTransId="{93967967-6726-4EC9-95D2-82FD99C76AE8}"/>
    <dgm:cxn modelId="{F96B9FDA-66D3-484F-AEE3-C19813363662}" type="presOf" srcId="{34F8013A-577D-4280-9F43-C8232401F2F8}" destId="{1E194534-2FF5-4B45-9BF8-4D4051B75E5C}" srcOrd="1" destOrd="0" presId="urn:microsoft.com/office/officeart/2005/8/layout/hierarchy3"/>
    <dgm:cxn modelId="{C1DE558F-FC25-4985-AEBC-DD9CE1A2AC59}" srcId="{34F8013A-577D-4280-9F43-C8232401F2F8}" destId="{F4891EB9-0FA4-4041-B018-A7AA9C18A679}" srcOrd="1" destOrd="0" parTransId="{B13B64BB-F60E-452F-8F35-DD9DBBC685AE}" sibTransId="{9648ABDA-F810-46FF-BB9C-88E09B597001}"/>
    <dgm:cxn modelId="{B8393CCE-05B1-45C3-B0D1-3095B393C773}" type="presOf" srcId="{34F8013A-577D-4280-9F43-C8232401F2F8}" destId="{60EFCFF0-4B72-40B4-98EE-677293CF4734}" srcOrd="0" destOrd="0" presId="urn:microsoft.com/office/officeart/2005/8/layout/hierarchy3"/>
    <dgm:cxn modelId="{90ACA09C-EB4B-42D6-8A1E-C661F38EC291}" srcId="{34F8013A-577D-4280-9F43-C8232401F2F8}" destId="{00840302-058D-464C-B7E3-45DB2878E7AB}" srcOrd="0" destOrd="0" parTransId="{1C845624-0DB3-492E-8F37-EAE082204598}" sibTransId="{9DFB3AA0-E193-4058-A07F-A754F0E7274F}"/>
    <dgm:cxn modelId="{2C6C0988-49EA-4576-B1E0-991597C72CD0}" type="presParOf" srcId="{01A6114D-DD49-4B31-BD1F-BCC578FE0E3A}" destId="{5AD70809-8F79-433B-B3BE-AFA7696A670F}" srcOrd="0" destOrd="0" presId="urn:microsoft.com/office/officeart/2005/8/layout/hierarchy3"/>
    <dgm:cxn modelId="{FF31FCCE-F673-48D4-AFDD-FE673B0D3A74}" type="presParOf" srcId="{5AD70809-8F79-433B-B3BE-AFA7696A670F}" destId="{F82F8B1E-3061-4A78-8A6B-42DD7B79C585}" srcOrd="0" destOrd="0" presId="urn:microsoft.com/office/officeart/2005/8/layout/hierarchy3"/>
    <dgm:cxn modelId="{22619EB5-EEA9-425A-88BB-B8297FFB92AA}" type="presParOf" srcId="{F82F8B1E-3061-4A78-8A6B-42DD7B79C585}" destId="{65EF036C-175E-45CD-9A82-6DEC2AFFB3C0}" srcOrd="0" destOrd="0" presId="urn:microsoft.com/office/officeart/2005/8/layout/hierarchy3"/>
    <dgm:cxn modelId="{A773AC9B-61CD-4EC8-ADED-C336A71F1FD1}" type="presParOf" srcId="{F82F8B1E-3061-4A78-8A6B-42DD7B79C585}" destId="{1D030919-1498-45C7-8400-AA6726CB3641}" srcOrd="1" destOrd="0" presId="urn:microsoft.com/office/officeart/2005/8/layout/hierarchy3"/>
    <dgm:cxn modelId="{7FB713AE-69DF-493B-8BDA-D02BDCD15E8E}" type="presParOf" srcId="{5AD70809-8F79-433B-B3BE-AFA7696A670F}" destId="{2F64A9A7-AC1E-4B5E-B8C3-A0C630917BA5}" srcOrd="1" destOrd="0" presId="urn:microsoft.com/office/officeart/2005/8/layout/hierarchy3"/>
    <dgm:cxn modelId="{49E63D7A-1177-4825-B082-A2A3AD102753}" type="presParOf" srcId="{2F64A9A7-AC1E-4B5E-B8C3-A0C630917BA5}" destId="{6750215C-152D-42C5-8E83-802CDC70160D}" srcOrd="0" destOrd="0" presId="urn:microsoft.com/office/officeart/2005/8/layout/hierarchy3"/>
    <dgm:cxn modelId="{5C2ABAB4-7204-4B8E-9DE9-5C1FA04D9D59}" type="presParOf" srcId="{2F64A9A7-AC1E-4B5E-B8C3-A0C630917BA5}" destId="{FD8A0F7D-95F7-4DD4-AF70-9B478518CED1}" srcOrd="1" destOrd="0" presId="urn:microsoft.com/office/officeart/2005/8/layout/hierarchy3"/>
    <dgm:cxn modelId="{9546DFCD-38FD-4A42-8834-119407ED9E31}" type="presParOf" srcId="{2F64A9A7-AC1E-4B5E-B8C3-A0C630917BA5}" destId="{AAAA45CB-19FE-4538-961E-2F1814EEB44E}" srcOrd="2" destOrd="0" presId="urn:microsoft.com/office/officeart/2005/8/layout/hierarchy3"/>
    <dgm:cxn modelId="{C496E8B8-7A96-4231-9A7D-D68503C513DD}" type="presParOf" srcId="{2F64A9A7-AC1E-4B5E-B8C3-A0C630917BA5}" destId="{0CB8B145-DA5C-4D90-9CB1-EBEB61276D8B}" srcOrd="3" destOrd="0" presId="urn:microsoft.com/office/officeart/2005/8/layout/hierarchy3"/>
    <dgm:cxn modelId="{5A024BCD-4F77-419E-9B42-606ADFAC5362}" type="presParOf" srcId="{01A6114D-DD49-4B31-BD1F-BCC578FE0E3A}" destId="{E118721E-9F41-47D1-97B0-5C34E3D7195F}" srcOrd="1" destOrd="0" presId="urn:microsoft.com/office/officeart/2005/8/layout/hierarchy3"/>
    <dgm:cxn modelId="{C6A39DAD-552E-4FC2-9B5A-3D613459701B}" type="presParOf" srcId="{E118721E-9F41-47D1-97B0-5C34E3D7195F}" destId="{6A560325-FF9C-4854-87BB-397511FC8FF0}" srcOrd="0" destOrd="0" presId="urn:microsoft.com/office/officeart/2005/8/layout/hierarchy3"/>
    <dgm:cxn modelId="{AE0F5868-B2F1-4FC0-855D-3F374BCB9D82}" type="presParOf" srcId="{6A560325-FF9C-4854-87BB-397511FC8FF0}" destId="{60EFCFF0-4B72-40B4-98EE-677293CF4734}" srcOrd="0" destOrd="0" presId="urn:microsoft.com/office/officeart/2005/8/layout/hierarchy3"/>
    <dgm:cxn modelId="{13A7F51A-0EE5-4EF3-BF8E-BC59E0F97F76}" type="presParOf" srcId="{6A560325-FF9C-4854-87BB-397511FC8FF0}" destId="{1E194534-2FF5-4B45-9BF8-4D4051B75E5C}" srcOrd="1" destOrd="0" presId="urn:microsoft.com/office/officeart/2005/8/layout/hierarchy3"/>
    <dgm:cxn modelId="{A942A1E1-0732-4199-BBE4-54F589F5AA04}" type="presParOf" srcId="{E118721E-9F41-47D1-97B0-5C34E3D7195F}" destId="{A2F0D658-94BB-443E-979F-6DAC6C336E1C}" srcOrd="1" destOrd="0" presId="urn:microsoft.com/office/officeart/2005/8/layout/hierarchy3"/>
    <dgm:cxn modelId="{DAA56176-5070-495E-9046-123A4BBF6F82}" type="presParOf" srcId="{A2F0D658-94BB-443E-979F-6DAC6C336E1C}" destId="{4114D55E-26D0-4480-BFBE-8E7E19506680}" srcOrd="0" destOrd="0" presId="urn:microsoft.com/office/officeart/2005/8/layout/hierarchy3"/>
    <dgm:cxn modelId="{6DE92947-60B7-4A94-887B-F4E9CC88551F}" type="presParOf" srcId="{A2F0D658-94BB-443E-979F-6DAC6C336E1C}" destId="{FF242D44-CAE2-47D3-A023-225471249A59}" srcOrd="1" destOrd="0" presId="urn:microsoft.com/office/officeart/2005/8/layout/hierarchy3"/>
    <dgm:cxn modelId="{9F5F20DE-81F7-4CB5-9BC9-A46830017157}" type="presParOf" srcId="{A2F0D658-94BB-443E-979F-6DAC6C336E1C}" destId="{6E582FB0-45D7-4803-B594-9AAD6F941584}" srcOrd="2" destOrd="0" presId="urn:microsoft.com/office/officeart/2005/8/layout/hierarchy3"/>
    <dgm:cxn modelId="{AA0F5FF9-97D1-4E6A-A839-86EC31D9505A}" type="presParOf" srcId="{A2F0D658-94BB-443E-979F-6DAC6C336E1C}" destId="{5E399E09-E05A-4309-AF32-04B5790747A2}" srcOrd="3"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DCC16F5-7EA3-47F9-912A-1E5D2D376678}" type="doc">
      <dgm:prSet loTypeId="urn:microsoft.com/office/officeart/2005/8/layout/chevron2" loCatId="list" qsTypeId="urn:microsoft.com/office/officeart/2005/8/quickstyle/3d2" qsCatId="3D" csTypeId="urn:microsoft.com/office/officeart/2005/8/colors/colorful2" csCatId="colorful" phldr="1"/>
      <dgm:spPr/>
      <dgm:t>
        <a:bodyPr/>
        <a:lstStyle/>
        <a:p>
          <a:pPr rtl="1"/>
          <a:endParaRPr lang="he-IL"/>
        </a:p>
      </dgm:t>
    </dgm:pt>
    <dgm:pt modelId="{7273CFF8-EE36-48E9-9496-28654D9AEC4C}">
      <dgm:prSet phldrT="[טקסט]"/>
      <dgm:spPr/>
      <dgm:t>
        <a:bodyPr/>
        <a:lstStyle/>
        <a:p>
          <a:pPr rtl="1"/>
          <a:r>
            <a:rPr lang="he-IL" dirty="0" smtClean="0"/>
            <a:t>1</a:t>
          </a:r>
          <a:endParaRPr lang="he-IL" dirty="0"/>
        </a:p>
      </dgm:t>
    </dgm:pt>
    <dgm:pt modelId="{60D4C75D-9B5F-4ABD-AE4C-2F6E350E3E92}" type="parTrans" cxnId="{4CCB30F9-5454-4465-BA76-69D0A9B5DA28}">
      <dgm:prSet/>
      <dgm:spPr/>
      <dgm:t>
        <a:bodyPr/>
        <a:lstStyle/>
        <a:p>
          <a:pPr rtl="1"/>
          <a:endParaRPr lang="he-IL"/>
        </a:p>
      </dgm:t>
    </dgm:pt>
    <dgm:pt modelId="{AAB63715-B7B9-4F4F-A4D5-59A00433D143}" type="sibTrans" cxnId="{4CCB30F9-5454-4465-BA76-69D0A9B5DA28}">
      <dgm:prSet/>
      <dgm:spPr/>
      <dgm:t>
        <a:bodyPr/>
        <a:lstStyle/>
        <a:p>
          <a:pPr rtl="1"/>
          <a:endParaRPr lang="he-IL"/>
        </a:p>
      </dgm:t>
    </dgm:pt>
    <dgm:pt modelId="{7C704FFE-4A25-4B34-A0D2-6BB99D485719}">
      <dgm:prSet phldrT="[טקסט]"/>
      <dgm:spPr/>
      <dgm:t>
        <a:bodyPr/>
        <a:lstStyle/>
        <a:p>
          <a:pPr rtl="1"/>
          <a:endParaRPr lang="he-IL" dirty="0"/>
        </a:p>
      </dgm:t>
    </dgm:pt>
    <dgm:pt modelId="{F2BF50B4-7F42-4F8C-B0CA-63022C2FB54B}" type="parTrans" cxnId="{DBCF6E07-1294-4F01-8C0C-3FEA4D63DFEC}">
      <dgm:prSet/>
      <dgm:spPr/>
      <dgm:t>
        <a:bodyPr/>
        <a:lstStyle/>
        <a:p>
          <a:pPr rtl="1"/>
          <a:endParaRPr lang="he-IL"/>
        </a:p>
      </dgm:t>
    </dgm:pt>
    <dgm:pt modelId="{EFB6DF6F-687F-4681-8390-03FA142E74DE}" type="sibTrans" cxnId="{DBCF6E07-1294-4F01-8C0C-3FEA4D63DFEC}">
      <dgm:prSet/>
      <dgm:spPr/>
      <dgm:t>
        <a:bodyPr/>
        <a:lstStyle/>
        <a:p>
          <a:pPr rtl="1"/>
          <a:endParaRPr lang="he-IL"/>
        </a:p>
      </dgm:t>
    </dgm:pt>
    <dgm:pt modelId="{83468DDC-A619-4F76-9A1E-5E408FFA066E}">
      <dgm:prSet phldrT="[טקסט]"/>
      <dgm:spPr/>
      <dgm:t>
        <a:bodyPr/>
        <a:lstStyle/>
        <a:p>
          <a:pPr rtl="1"/>
          <a:r>
            <a:rPr lang="he-IL" dirty="0" smtClean="0"/>
            <a:t>2</a:t>
          </a:r>
          <a:endParaRPr lang="he-IL" dirty="0"/>
        </a:p>
      </dgm:t>
    </dgm:pt>
    <dgm:pt modelId="{15CFD1EC-E7C9-4363-A8B7-DACCF1796C81}" type="parTrans" cxnId="{8132E120-DE43-422A-A403-F8095DB93215}">
      <dgm:prSet/>
      <dgm:spPr/>
      <dgm:t>
        <a:bodyPr/>
        <a:lstStyle/>
        <a:p>
          <a:pPr rtl="1"/>
          <a:endParaRPr lang="he-IL"/>
        </a:p>
      </dgm:t>
    </dgm:pt>
    <dgm:pt modelId="{BB8C6309-9C6B-47A8-B832-C2A45FB37B8B}" type="sibTrans" cxnId="{8132E120-DE43-422A-A403-F8095DB93215}">
      <dgm:prSet/>
      <dgm:spPr/>
      <dgm:t>
        <a:bodyPr/>
        <a:lstStyle/>
        <a:p>
          <a:pPr rtl="1"/>
          <a:endParaRPr lang="he-IL"/>
        </a:p>
      </dgm:t>
    </dgm:pt>
    <dgm:pt modelId="{36F60928-BD5C-440D-BC51-58DADF51CF45}">
      <dgm:prSet phldrT="[טקסט]"/>
      <dgm:spPr/>
      <dgm:t>
        <a:bodyPr/>
        <a:lstStyle/>
        <a:p>
          <a:pPr rtl="1"/>
          <a:endParaRPr lang="he-IL" dirty="0"/>
        </a:p>
      </dgm:t>
    </dgm:pt>
    <dgm:pt modelId="{572DCDEA-82BD-4A08-9929-9D75CC10ADA1}" type="parTrans" cxnId="{EBF5DE1D-D2DA-4287-8D96-A76B1261FA29}">
      <dgm:prSet/>
      <dgm:spPr/>
      <dgm:t>
        <a:bodyPr/>
        <a:lstStyle/>
        <a:p>
          <a:pPr rtl="1"/>
          <a:endParaRPr lang="he-IL"/>
        </a:p>
      </dgm:t>
    </dgm:pt>
    <dgm:pt modelId="{61366752-8FB0-41FB-A7B6-7899CF2E861D}" type="sibTrans" cxnId="{EBF5DE1D-D2DA-4287-8D96-A76B1261FA29}">
      <dgm:prSet/>
      <dgm:spPr/>
      <dgm:t>
        <a:bodyPr/>
        <a:lstStyle/>
        <a:p>
          <a:pPr rtl="1"/>
          <a:endParaRPr lang="he-IL"/>
        </a:p>
      </dgm:t>
    </dgm:pt>
    <dgm:pt modelId="{49F6245D-4160-4484-9AEB-A3E019C8E3E9}">
      <dgm:prSet phldrT="[טקסט]"/>
      <dgm:spPr/>
      <dgm:t>
        <a:bodyPr/>
        <a:lstStyle/>
        <a:p>
          <a:pPr rtl="1"/>
          <a:r>
            <a:rPr lang="he-IL" dirty="0" smtClean="0"/>
            <a:t>3</a:t>
          </a:r>
          <a:endParaRPr lang="he-IL" dirty="0"/>
        </a:p>
      </dgm:t>
    </dgm:pt>
    <dgm:pt modelId="{2EFD4FED-2214-48EA-8F5B-65C1511A2B24}" type="parTrans" cxnId="{82678B07-7191-4F0C-8253-6A594332A17D}">
      <dgm:prSet/>
      <dgm:spPr/>
      <dgm:t>
        <a:bodyPr/>
        <a:lstStyle/>
        <a:p>
          <a:pPr rtl="1"/>
          <a:endParaRPr lang="he-IL"/>
        </a:p>
      </dgm:t>
    </dgm:pt>
    <dgm:pt modelId="{79E2B30C-22A4-4E1B-98F9-230A2207F448}" type="sibTrans" cxnId="{82678B07-7191-4F0C-8253-6A594332A17D}">
      <dgm:prSet/>
      <dgm:spPr/>
      <dgm:t>
        <a:bodyPr/>
        <a:lstStyle/>
        <a:p>
          <a:pPr rtl="1"/>
          <a:endParaRPr lang="he-IL"/>
        </a:p>
      </dgm:t>
    </dgm:pt>
    <dgm:pt modelId="{80AE1598-2CB7-464A-B446-232E8557F186}">
      <dgm:prSet phldrT="[טקסט]"/>
      <dgm:spPr/>
      <dgm:t>
        <a:bodyPr/>
        <a:lstStyle/>
        <a:p>
          <a:pPr rtl="1"/>
          <a:endParaRPr lang="he-IL" dirty="0"/>
        </a:p>
      </dgm:t>
    </dgm:pt>
    <dgm:pt modelId="{903A843E-39D2-44F2-8E85-91737768E127}" type="parTrans" cxnId="{D8DC7216-81B3-4D9A-B88E-AF2AB04A35FE}">
      <dgm:prSet/>
      <dgm:spPr/>
      <dgm:t>
        <a:bodyPr/>
        <a:lstStyle/>
        <a:p>
          <a:pPr rtl="1"/>
          <a:endParaRPr lang="he-IL"/>
        </a:p>
      </dgm:t>
    </dgm:pt>
    <dgm:pt modelId="{4308B17F-29D1-43DC-8532-72447E7529DB}" type="sibTrans" cxnId="{D8DC7216-81B3-4D9A-B88E-AF2AB04A35FE}">
      <dgm:prSet/>
      <dgm:spPr/>
      <dgm:t>
        <a:bodyPr/>
        <a:lstStyle/>
        <a:p>
          <a:pPr rtl="1"/>
          <a:endParaRPr lang="he-IL"/>
        </a:p>
      </dgm:t>
    </dgm:pt>
    <dgm:pt modelId="{BCC74A56-895D-4D64-9F6E-A979C0934618}">
      <dgm:prSet phldrT="[טקסט]"/>
      <dgm:spPr/>
      <dgm:t>
        <a:bodyPr/>
        <a:lstStyle/>
        <a:p>
          <a:pPr rtl="1"/>
          <a:endParaRPr lang="he-IL" dirty="0"/>
        </a:p>
      </dgm:t>
    </dgm:pt>
    <dgm:pt modelId="{00732604-9821-4252-BCCA-9349A3196CA5}" type="parTrans" cxnId="{01B4738A-3E41-4600-BC8D-4BB3AC0BC2AF}">
      <dgm:prSet/>
      <dgm:spPr/>
      <dgm:t>
        <a:bodyPr/>
        <a:lstStyle/>
        <a:p>
          <a:pPr rtl="1"/>
          <a:endParaRPr lang="he-IL"/>
        </a:p>
      </dgm:t>
    </dgm:pt>
    <dgm:pt modelId="{B36FB12A-DDB8-4BD9-AAFD-D5C7FB945DFE}" type="sibTrans" cxnId="{01B4738A-3E41-4600-BC8D-4BB3AC0BC2AF}">
      <dgm:prSet/>
      <dgm:spPr/>
      <dgm:t>
        <a:bodyPr/>
        <a:lstStyle/>
        <a:p>
          <a:pPr rtl="1"/>
          <a:endParaRPr lang="he-IL"/>
        </a:p>
      </dgm:t>
    </dgm:pt>
    <dgm:pt modelId="{6A1C95C1-25C5-4733-9C3C-10F199DBDAEB}">
      <dgm:prSet phldrT="[טקסט]"/>
      <dgm:spPr/>
      <dgm:t>
        <a:bodyPr/>
        <a:lstStyle/>
        <a:p>
          <a:pPr rtl="1"/>
          <a:r>
            <a:rPr lang="he-IL" dirty="0" smtClean="0"/>
            <a:t>4</a:t>
          </a:r>
          <a:endParaRPr lang="he-IL" dirty="0"/>
        </a:p>
      </dgm:t>
    </dgm:pt>
    <dgm:pt modelId="{87B4B251-61A1-4C02-9400-F721529F5206}" type="parTrans" cxnId="{8B5CBD1B-411F-4CD5-97B2-A14A3E100523}">
      <dgm:prSet/>
      <dgm:spPr/>
      <dgm:t>
        <a:bodyPr/>
        <a:lstStyle/>
        <a:p>
          <a:pPr rtl="1"/>
          <a:endParaRPr lang="he-IL"/>
        </a:p>
      </dgm:t>
    </dgm:pt>
    <dgm:pt modelId="{F96E3914-3D97-4200-9741-F496B85769BD}" type="sibTrans" cxnId="{8B5CBD1B-411F-4CD5-97B2-A14A3E100523}">
      <dgm:prSet/>
      <dgm:spPr/>
      <dgm:t>
        <a:bodyPr/>
        <a:lstStyle/>
        <a:p>
          <a:pPr rtl="1"/>
          <a:endParaRPr lang="he-IL"/>
        </a:p>
      </dgm:t>
    </dgm:pt>
    <dgm:pt modelId="{2AA1268B-5230-4911-B979-8776D521EDC4}" type="pres">
      <dgm:prSet presAssocID="{6DCC16F5-7EA3-47F9-912A-1E5D2D376678}" presName="linearFlow" presStyleCnt="0">
        <dgm:presLayoutVars>
          <dgm:dir val="rev"/>
          <dgm:animLvl val="lvl"/>
          <dgm:resizeHandles val="exact"/>
        </dgm:presLayoutVars>
      </dgm:prSet>
      <dgm:spPr/>
      <dgm:t>
        <a:bodyPr/>
        <a:lstStyle/>
        <a:p>
          <a:pPr rtl="1"/>
          <a:endParaRPr lang="he-IL"/>
        </a:p>
      </dgm:t>
    </dgm:pt>
    <dgm:pt modelId="{27B5AA73-4AB6-4251-B97C-101CBC4768EF}" type="pres">
      <dgm:prSet presAssocID="{7273CFF8-EE36-48E9-9496-28654D9AEC4C}" presName="composite" presStyleCnt="0"/>
      <dgm:spPr/>
    </dgm:pt>
    <dgm:pt modelId="{7F4309AF-8DFA-48C2-B145-0AF7BED46140}" type="pres">
      <dgm:prSet presAssocID="{7273CFF8-EE36-48E9-9496-28654D9AEC4C}" presName="parentText" presStyleLbl="alignNode1" presStyleIdx="0" presStyleCnt="4">
        <dgm:presLayoutVars>
          <dgm:chMax val="1"/>
          <dgm:bulletEnabled val="1"/>
        </dgm:presLayoutVars>
      </dgm:prSet>
      <dgm:spPr/>
      <dgm:t>
        <a:bodyPr/>
        <a:lstStyle/>
        <a:p>
          <a:pPr rtl="1"/>
          <a:endParaRPr lang="he-IL"/>
        </a:p>
      </dgm:t>
    </dgm:pt>
    <dgm:pt modelId="{3227509A-DC26-49F5-AE31-4035E61178EC}" type="pres">
      <dgm:prSet presAssocID="{7273CFF8-EE36-48E9-9496-28654D9AEC4C}" presName="descendantText" presStyleLbl="alignAcc1" presStyleIdx="0" presStyleCnt="4">
        <dgm:presLayoutVars>
          <dgm:bulletEnabled val="1"/>
        </dgm:presLayoutVars>
      </dgm:prSet>
      <dgm:spPr/>
      <dgm:t>
        <a:bodyPr/>
        <a:lstStyle/>
        <a:p>
          <a:pPr rtl="1"/>
          <a:endParaRPr lang="he-IL"/>
        </a:p>
      </dgm:t>
    </dgm:pt>
    <dgm:pt modelId="{0C706192-2B48-4B26-911B-8A3651C85394}" type="pres">
      <dgm:prSet presAssocID="{AAB63715-B7B9-4F4F-A4D5-59A00433D143}" presName="sp" presStyleCnt="0"/>
      <dgm:spPr/>
    </dgm:pt>
    <dgm:pt modelId="{C304DA9D-AD3C-415D-BD72-29E593199D3B}" type="pres">
      <dgm:prSet presAssocID="{83468DDC-A619-4F76-9A1E-5E408FFA066E}" presName="composite" presStyleCnt="0"/>
      <dgm:spPr/>
    </dgm:pt>
    <dgm:pt modelId="{500C1966-8F00-4D9F-A2C5-2B1DB77BEB68}" type="pres">
      <dgm:prSet presAssocID="{83468DDC-A619-4F76-9A1E-5E408FFA066E}" presName="parentText" presStyleLbl="alignNode1" presStyleIdx="1" presStyleCnt="4">
        <dgm:presLayoutVars>
          <dgm:chMax val="1"/>
          <dgm:bulletEnabled val="1"/>
        </dgm:presLayoutVars>
      </dgm:prSet>
      <dgm:spPr/>
      <dgm:t>
        <a:bodyPr/>
        <a:lstStyle/>
        <a:p>
          <a:pPr rtl="1"/>
          <a:endParaRPr lang="he-IL"/>
        </a:p>
      </dgm:t>
    </dgm:pt>
    <dgm:pt modelId="{A6BC5BA5-645E-42AF-9D27-06BF709D82BC}" type="pres">
      <dgm:prSet presAssocID="{83468DDC-A619-4F76-9A1E-5E408FFA066E}" presName="descendantText" presStyleLbl="alignAcc1" presStyleIdx="1" presStyleCnt="4">
        <dgm:presLayoutVars>
          <dgm:bulletEnabled val="1"/>
        </dgm:presLayoutVars>
      </dgm:prSet>
      <dgm:spPr/>
      <dgm:t>
        <a:bodyPr/>
        <a:lstStyle/>
        <a:p>
          <a:pPr rtl="1"/>
          <a:endParaRPr lang="he-IL"/>
        </a:p>
      </dgm:t>
    </dgm:pt>
    <dgm:pt modelId="{319B4E40-6FF5-45AC-AE6B-B8F7C67009EE}" type="pres">
      <dgm:prSet presAssocID="{BB8C6309-9C6B-47A8-B832-C2A45FB37B8B}" presName="sp" presStyleCnt="0"/>
      <dgm:spPr/>
    </dgm:pt>
    <dgm:pt modelId="{0830D65A-6279-42D9-A479-370C4CD318EF}" type="pres">
      <dgm:prSet presAssocID="{49F6245D-4160-4484-9AEB-A3E019C8E3E9}" presName="composite" presStyleCnt="0"/>
      <dgm:spPr/>
    </dgm:pt>
    <dgm:pt modelId="{AF1AA065-53EC-46B3-A470-937333E5E229}" type="pres">
      <dgm:prSet presAssocID="{49F6245D-4160-4484-9AEB-A3E019C8E3E9}" presName="parentText" presStyleLbl="alignNode1" presStyleIdx="2" presStyleCnt="4">
        <dgm:presLayoutVars>
          <dgm:chMax val="1"/>
          <dgm:bulletEnabled val="1"/>
        </dgm:presLayoutVars>
      </dgm:prSet>
      <dgm:spPr/>
      <dgm:t>
        <a:bodyPr/>
        <a:lstStyle/>
        <a:p>
          <a:pPr rtl="1"/>
          <a:endParaRPr lang="he-IL"/>
        </a:p>
      </dgm:t>
    </dgm:pt>
    <dgm:pt modelId="{95760B37-100A-45E4-9C7B-4F03B29677AB}" type="pres">
      <dgm:prSet presAssocID="{49F6245D-4160-4484-9AEB-A3E019C8E3E9}" presName="descendantText" presStyleLbl="alignAcc1" presStyleIdx="2" presStyleCnt="4">
        <dgm:presLayoutVars>
          <dgm:bulletEnabled val="1"/>
        </dgm:presLayoutVars>
      </dgm:prSet>
      <dgm:spPr/>
      <dgm:t>
        <a:bodyPr/>
        <a:lstStyle/>
        <a:p>
          <a:pPr rtl="1"/>
          <a:endParaRPr lang="he-IL"/>
        </a:p>
      </dgm:t>
    </dgm:pt>
    <dgm:pt modelId="{742E12A6-F6F7-49CF-8C7D-8F32FBA721C1}" type="pres">
      <dgm:prSet presAssocID="{79E2B30C-22A4-4E1B-98F9-230A2207F448}" presName="sp" presStyleCnt="0"/>
      <dgm:spPr/>
    </dgm:pt>
    <dgm:pt modelId="{7682A893-79B4-4D3A-9A4B-A4CC73D4D044}" type="pres">
      <dgm:prSet presAssocID="{6A1C95C1-25C5-4733-9C3C-10F199DBDAEB}" presName="composite" presStyleCnt="0"/>
      <dgm:spPr/>
    </dgm:pt>
    <dgm:pt modelId="{CF28368E-3E57-4B1E-B946-2FA61B37DF6E}" type="pres">
      <dgm:prSet presAssocID="{6A1C95C1-25C5-4733-9C3C-10F199DBDAEB}" presName="parentText" presStyleLbl="alignNode1" presStyleIdx="3" presStyleCnt="4">
        <dgm:presLayoutVars>
          <dgm:chMax val="1"/>
          <dgm:bulletEnabled val="1"/>
        </dgm:presLayoutVars>
      </dgm:prSet>
      <dgm:spPr/>
      <dgm:t>
        <a:bodyPr/>
        <a:lstStyle/>
        <a:p>
          <a:pPr rtl="1"/>
          <a:endParaRPr lang="he-IL"/>
        </a:p>
      </dgm:t>
    </dgm:pt>
    <dgm:pt modelId="{4752F351-3E79-45CD-8C29-6633B85952D3}" type="pres">
      <dgm:prSet presAssocID="{6A1C95C1-25C5-4733-9C3C-10F199DBDAEB}" presName="descendantText" presStyleLbl="alignAcc1" presStyleIdx="3" presStyleCnt="4">
        <dgm:presLayoutVars>
          <dgm:bulletEnabled val="1"/>
        </dgm:presLayoutVars>
      </dgm:prSet>
      <dgm:spPr/>
      <dgm:t>
        <a:bodyPr/>
        <a:lstStyle/>
        <a:p>
          <a:pPr rtl="1"/>
          <a:endParaRPr lang="he-IL"/>
        </a:p>
      </dgm:t>
    </dgm:pt>
  </dgm:ptLst>
  <dgm:cxnLst>
    <dgm:cxn modelId="{82678B07-7191-4F0C-8253-6A594332A17D}" srcId="{6DCC16F5-7EA3-47F9-912A-1E5D2D376678}" destId="{49F6245D-4160-4484-9AEB-A3E019C8E3E9}" srcOrd="2" destOrd="0" parTransId="{2EFD4FED-2214-48EA-8F5B-65C1511A2B24}" sibTransId="{79E2B30C-22A4-4E1B-98F9-230A2207F448}"/>
    <dgm:cxn modelId="{E6C5B07C-54D0-403D-92CE-8F7E928267E5}" type="presOf" srcId="{7C704FFE-4A25-4B34-A0D2-6BB99D485719}" destId="{3227509A-DC26-49F5-AE31-4035E61178EC}" srcOrd="0" destOrd="0" presId="urn:microsoft.com/office/officeart/2005/8/layout/chevron2"/>
    <dgm:cxn modelId="{E6A11253-EF0D-49A1-AE9B-5A8BF9ECCC28}" type="presOf" srcId="{49F6245D-4160-4484-9AEB-A3E019C8E3E9}" destId="{AF1AA065-53EC-46B3-A470-937333E5E229}" srcOrd="0" destOrd="0" presId="urn:microsoft.com/office/officeart/2005/8/layout/chevron2"/>
    <dgm:cxn modelId="{7CB6D941-C775-40D9-BAE9-07CBEB089F43}" type="presOf" srcId="{83468DDC-A619-4F76-9A1E-5E408FFA066E}" destId="{500C1966-8F00-4D9F-A2C5-2B1DB77BEB68}" srcOrd="0" destOrd="0" presId="urn:microsoft.com/office/officeart/2005/8/layout/chevron2"/>
    <dgm:cxn modelId="{4CCB30F9-5454-4465-BA76-69D0A9B5DA28}" srcId="{6DCC16F5-7EA3-47F9-912A-1E5D2D376678}" destId="{7273CFF8-EE36-48E9-9496-28654D9AEC4C}" srcOrd="0" destOrd="0" parTransId="{60D4C75D-9B5F-4ABD-AE4C-2F6E350E3E92}" sibTransId="{AAB63715-B7B9-4F4F-A4D5-59A00433D143}"/>
    <dgm:cxn modelId="{2E0D9CD5-5DBC-4E3F-B8D3-2B38ED5DBF99}" type="presOf" srcId="{36F60928-BD5C-440D-BC51-58DADF51CF45}" destId="{A6BC5BA5-645E-42AF-9D27-06BF709D82BC}" srcOrd="0" destOrd="0" presId="urn:microsoft.com/office/officeart/2005/8/layout/chevron2"/>
    <dgm:cxn modelId="{38D81FB3-FFA9-4B7C-9C07-E2A210207715}" type="presOf" srcId="{7273CFF8-EE36-48E9-9496-28654D9AEC4C}" destId="{7F4309AF-8DFA-48C2-B145-0AF7BED46140}" srcOrd="0" destOrd="0" presId="urn:microsoft.com/office/officeart/2005/8/layout/chevron2"/>
    <dgm:cxn modelId="{EBF5DE1D-D2DA-4287-8D96-A76B1261FA29}" srcId="{83468DDC-A619-4F76-9A1E-5E408FFA066E}" destId="{36F60928-BD5C-440D-BC51-58DADF51CF45}" srcOrd="0" destOrd="0" parTransId="{572DCDEA-82BD-4A08-9929-9D75CC10ADA1}" sibTransId="{61366752-8FB0-41FB-A7B6-7899CF2E861D}"/>
    <dgm:cxn modelId="{01B4738A-3E41-4600-BC8D-4BB3AC0BC2AF}" srcId="{6A1C95C1-25C5-4733-9C3C-10F199DBDAEB}" destId="{BCC74A56-895D-4D64-9F6E-A979C0934618}" srcOrd="0" destOrd="0" parTransId="{00732604-9821-4252-BCCA-9349A3196CA5}" sibTransId="{B36FB12A-DDB8-4BD9-AAFD-D5C7FB945DFE}"/>
    <dgm:cxn modelId="{ED2321A3-A424-411B-A19A-F9ED27734A7E}" type="presOf" srcId="{BCC74A56-895D-4D64-9F6E-A979C0934618}" destId="{4752F351-3E79-45CD-8C29-6633B85952D3}" srcOrd="0" destOrd="0" presId="urn:microsoft.com/office/officeart/2005/8/layout/chevron2"/>
    <dgm:cxn modelId="{D8DC7216-81B3-4D9A-B88E-AF2AB04A35FE}" srcId="{49F6245D-4160-4484-9AEB-A3E019C8E3E9}" destId="{80AE1598-2CB7-464A-B446-232E8557F186}" srcOrd="0" destOrd="0" parTransId="{903A843E-39D2-44F2-8E85-91737768E127}" sibTransId="{4308B17F-29D1-43DC-8532-72447E7529DB}"/>
    <dgm:cxn modelId="{8B5CBD1B-411F-4CD5-97B2-A14A3E100523}" srcId="{6DCC16F5-7EA3-47F9-912A-1E5D2D376678}" destId="{6A1C95C1-25C5-4733-9C3C-10F199DBDAEB}" srcOrd="3" destOrd="0" parTransId="{87B4B251-61A1-4C02-9400-F721529F5206}" sibTransId="{F96E3914-3D97-4200-9741-F496B85769BD}"/>
    <dgm:cxn modelId="{DBCF6E07-1294-4F01-8C0C-3FEA4D63DFEC}" srcId="{7273CFF8-EE36-48E9-9496-28654D9AEC4C}" destId="{7C704FFE-4A25-4B34-A0D2-6BB99D485719}" srcOrd="0" destOrd="0" parTransId="{F2BF50B4-7F42-4F8C-B0CA-63022C2FB54B}" sibTransId="{EFB6DF6F-687F-4681-8390-03FA142E74DE}"/>
    <dgm:cxn modelId="{8872FFE4-7313-475A-B96A-5D3BF8F600E4}" type="presOf" srcId="{6DCC16F5-7EA3-47F9-912A-1E5D2D376678}" destId="{2AA1268B-5230-4911-B979-8776D521EDC4}" srcOrd="0" destOrd="0" presId="urn:microsoft.com/office/officeart/2005/8/layout/chevron2"/>
    <dgm:cxn modelId="{0A85D65F-A038-46C5-A128-D2485D762D6E}" type="presOf" srcId="{80AE1598-2CB7-464A-B446-232E8557F186}" destId="{95760B37-100A-45E4-9C7B-4F03B29677AB}" srcOrd="0" destOrd="0" presId="urn:microsoft.com/office/officeart/2005/8/layout/chevron2"/>
    <dgm:cxn modelId="{E810505E-F48D-47FC-9556-C6CE2BB9D71B}" type="presOf" srcId="{6A1C95C1-25C5-4733-9C3C-10F199DBDAEB}" destId="{CF28368E-3E57-4B1E-B946-2FA61B37DF6E}" srcOrd="0" destOrd="0" presId="urn:microsoft.com/office/officeart/2005/8/layout/chevron2"/>
    <dgm:cxn modelId="{8132E120-DE43-422A-A403-F8095DB93215}" srcId="{6DCC16F5-7EA3-47F9-912A-1E5D2D376678}" destId="{83468DDC-A619-4F76-9A1E-5E408FFA066E}" srcOrd="1" destOrd="0" parTransId="{15CFD1EC-E7C9-4363-A8B7-DACCF1796C81}" sibTransId="{BB8C6309-9C6B-47A8-B832-C2A45FB37B8B}"/>
    <dgm:cxn modelId="{8CFBAE42-8DA2-46A1-885A-CECFB8367083}" type="presParOf" srcId="{2AA1268B-5230-4911-B979-8776D521EDC4}" destId="{27B5AA73-4AB6-4251-B97C-101CBC4768EF}" srcOrd="0" destOrd="0" presId="urn:microsoft.com/office/officeart/2005/8/layout/chevron2"/>
    <dgm:cxn modelId="{68483B6C-E2C1-4A1D-BC46-1CA9B5E0A2A3}" type="presParOf" srcId="{27B5AA73-4AB6-4251-B97C-101CBC4768EF}" destId="{7F4309AF-8DFA-48C2-B145-0AF7BED46140}" srcOrd="0" destOrd="0" presId="urn:microsoft.com/office/officeart/2005/8/layout/chevron2"/>
    <dgm:cxn modelId="{6F7370E9-7420-41A0-A067-C10F059E94FE}" type="presParOf" srcId="{27B5AA73-4AB6-4251-B97C-101CBC4768EF}" destId="{3227509A-DC26-49F5-AE31-4035E61178EC}" srcOrd="1" destOrd="0" presId="urn:microsoft.com/office/officeart/2005/8/layout/chevron2"/>
    <dgm:cxn modelId="{47862F70-08BF-4B4A-9D82-C9ED1D94F291}" type="presParOf" srcId="{2AA1268B-5230-4911-B979-8776D521EDC4}" destId="{0C706192-2B48-4B26-911B-8A3651C85394}" srcOrd="1" destOrd="0" presId="urn:microsoft.com/office/officeart/2005/8/layout/chevron2"/>
    <dgm:cxn modelId="{BC8239C3-A6D8-4B36-9276-B70FF0C1DFA4}" type="presParOf" srcId="{2AA1268B-5230-4911-B979-8776D521EDC4}" destId="{C304DA9D-AD3C-415D-BD72-29E593199D3B}" srcOrd="2" destOrd="0" presId="urn:microsoft.com/office/officeart/2005/8/layout/chevron2"/>
    <dgm:cxn modelId="{7554303F-016D-4261-A98C-AF8BCE17E12B}" type="presParOf" srcId="{C304DA9D-AD3C-415D-BD72-29E593199D3B}" destId="{500C1966-8F00-4D9F-A2C5-2B1DB77BEB68}" srcOrd="0" destOrd="0" presId="urn:microsoft.com/office/officeart/2005/8/layout/chevron2"/>
    <dgm:cxn modelId="{B06C5893-77AE-4A21-9133-51C4EB6A5970}" type="presParOf" srcId="{C304DA9D-AD3C-415D-BD72-29E593199D3B}" destId="{A6BC5BA5-645E-42AF-9D27-06BF709D82BC}" srcOrd="1" destOrd="0" presId="urn:microsoft.com/office/officeart/2005/8/layout/chevron2"/>
    <dgm:cxn modelId="{9FEB4B15-688A-487A-9F5E-E89153B06D11}" type="presParOf" srcId="{2AA1268B-5230-4911-B979-8776D521EDC4}" destId="{319B4E40-6FF5-45AC-AE6B-B8F7C67009EE}" srcOrd="3" destOrd="0" presId="urn:microsoft.com/office/officeart/2005/8/layout/chevron2"/>
    <dgm:cxn modelId="{46A080B3-F3AD-4051-96DE-F372EC95CEE5}" type="presParOf" srcId="{2AA1268B-5230-4911-B979-8776D521EDC4}" destId="{0830D65A-6279-42D9-A479-370C4CD318EF}" srcOrd="4" destOrd="0" presId="urn:microsoft.com/office/officeart/2005/8/layout/chevron2"/>
    <dgm:cxn modelId="{F8F3B77F-4CEC-4486-A784-AC918B674878}" type="presParOf" srcId="{0830D65A-6279-42D9-A479-370C4CD318EF}" destId="{AF1AA065-53EC-46B3-A470-937333E5E229}" srcOrd="0" destOrd="0" presId="urn:microsoft.com/office/officeart/2005/8/layout/chevron2"/>
    <dgm:cxn modelId="{D069D475-2CC1-4982-BC6A-493EEC751E14}" type="presParOf" srcId="{0830D65A-6279-42D9-A479-370C4CD318EF}" destId="{95760B37-100A-45E4-9C7B-4F03B29677AB}" srcOrd="1" destOrd="0" presId="urn:microsoft.com/office/officeart/2005/8/layout/chevron2"/>
    <dgm:cxn modelId="{7F05BEF4-E60D-44F9-A8FB-95563CF3940A}" type="presParOf" srcId="{2AA1268B-5230-4911-B979-8776D521EDC4}" destId="{742E12A6-F6F7-49CF-8C7D-8F32FBA721C1}" srcOrd="5" destOrd="0" presId="urn:microsoft.com/office/officeart/2005/8/layout/chevron2"/>
    <dgm:cxn modelId="{FEF17B7D-8D88-445F-8B39-37DD1C1309F4}" type="presParOf" srcId="{2AA1268B-5230-4911-B979-8776D521EDC4}" destId="{7682A893-79B4-4D3A-9A4B-A4CC73D4D044}" srcOrd="6" destOrd="0" presId="urn:microsoft.com/office/officeart/2005/8/layout/chevron2"/>
    <dgm:cxn modelId="{B023D348-79F8-432D-A6B0-47FD5563A339}" type="presParOf" srcId="{7682A893-79B4-4D3A-9A4B-A4CC73D4D044}" destId="{CF28368E-3E57-4B1E-B946-2FA61B37DF6E}" srcOrd="0" destOrd="0" presId="urn:microsoft.com/office/officeart/2005/8/layout/chevron2"/>
    <dgm:cxn modelId="{39031315-C8C0-42AD-B238-B446715FED6C}" type="presParOf" srcId="{7682A893-79B4-4D3A-9A4B-A4CC73D4D044}" destId="{4752F351-3E79-45CD-8C29-6633B85952D3}"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DCC16F5-7EA3-47F9-912A-1E5D2D376678}" type="doc">
      <dgm:prSet loTypeId="urn:microsoft.com/office/officeart/2005/8/layout/chevron2" loCatId="list" qsTypeId="urn:microsoft.com/office/officeart/2005/8/quickstyle/3d2" qsCatId="3D" csTypeId="urn:microsoft.com/office/officeart/2005/8/colors/colorful2" csCatId="colorful" phldr="1"/>
      <dgm:spPr/>
      <dgm:t>
        <a:bodyPr/>
        <a:lstStyle/>
        <a:p>
          <a:pPr rtl="1"/>
          <a:endParaRPr lang="he-IL"/>
        </a:p>
      </dgm:t>
    </dgm:pt>
    <dgm:pt modelId="{7273CFF8-EE36-48E9-9496-28654D9AEC4C}">
      <dgm:prSet phldrT="[טקסט]"/>
      <dgm:spPr/>
      <dgm:t>
        <a:bodyPr/>
        <a:lstStyle/>
        <a:p>
          <a:pPr rtl="1"/>
          <a:r>
            <a:rPr lang="he-IL" dirty="0" smtClean="0"/>
            <a:t>1</a:t>
          </a:r>
          <a:endParaRPr lang="he-IL" dirty="0"/>
        </a:p>
      </dgm:t>
    </dgm:pt>
    <dgm:pt modelId="{60D4C75D-9B5F-4ABD-AE4C-2F6E350E3E92}" type="parTrans" cxnId="{4CCB30F9-5454-4465-BA76-69D0A9B5DA28}">
      <dgm:prSet/>
      <dgm:spPr/>
      <dgm:t>
        <a:bodyPr/>
        <a:lstStyle/>
        <a:p>
          <a:pPr rtl="1"/>
          <a:endParaRPr lang="he-IL"/>
        </a:p>
      </dgm:t>
    </dgm:pt>
    <dgm:pt modelId="{AAB63715-B7B9-4F4F-A4D5-59A00433D143}" type="sibTrans" cxnId="{4CCB30F9-5454-4465-BA76-69D0A9B5DA28}">
      <dgm:prSet/>
      <dgm:spPr/>
      <dgm:t>
        <a:bodyPr/>
        <a:lstStyle/>
        <a:p>
          <a:pPr rtl="1"/>
          <a:endParaRPr lang="he-IL"/>
        </a:p>
      </dgm:t>
    </dgm:pt>
    <dgm:pt modelId="{7C704FFE-4A25-4B34-A0D2-6BB99D485719}">
      <dgm:prSet phldrT="[טקסט]"/>
      <dgm:spPr/>
      <dgm:t>
        <a:bodyPr/>
        <a:lstStyle/>
        <a:p>
          <a:pPr rtl="1"/>
          <a:r>
            <a:rPr lang="he-IL" dirty="0" smtClean="0"/>
            <a:t>הכנסת מי הים לבריכות אידוי. המים מתאדים והמלח שוקע</a:t>
          </a:r>
          <a:endParaRPr lang="he-IL" dirty="0"/>
        </a:p>
      </dgm:t>
    </dgm:pt>
    <dgm:pt modelId="{F2BF50B4-7F42-4F8C-B0CA-63022C2FB54B}" type="parTrans" cxnId="{DBCF6E07-1294-4F01-8C0C-3FEA4D63DFEC}">
      <dgm:prSet/>
      <dgm:spPr/>
      <dgm:t>
        <a:bodyPr/>
        <a:lstStyle/>
        <a:p>
          <a:pPr rtl="1"/>
          <a:endParaRPr lang="he-IL"/>
        </a:p>
      </dgm:t>
    </dgm:pt>
    <dgm:pt modelId="{EFB6DF6F-687F-4681-8390-03FA142E74DE}" type="sibTrans" cxnId="{DBCF6E07-1294-4F01-8C0C-3FEA4D63DFEC}">
      <dgm:prSet/>
      <dgm:spPr/>
      <dgm:t>
        <a:bodyPr/>
        <a:lstStyle/>
        <a:p>
          <a:pPr rtl="1"/>
          <a:endParaRPr lang="he-IL"/>
        </a:p>
      </dgm:t>
    </dgm:pt>
    <dgm:pt modelId="{83468DDC-A619-4F76-9A1E-5E408FFA066E}">
      <dgm:prSet phldrT="[טקסט]"/>
      <dgm:spPr/>
      <dgm:t>
        <a:bodyPr/>
        <a:lstStyle/>
        <a:p>
          <a:pPr rtl="1"/>
          <a:r>
            <a:rPr lang="he-IL" dirty="0" smtClean="0"/>
            <a:t>2</a:t>
          </a:r>
          <a:endParaRPr lang="he-IL" dirty="0"/>
        </a:p>
      </dgm:t>
    </dgm:pt>
    <dgm:pt modelId="{15CFD1EC-E7C9-4363-A8B7-DACCF1796C81}" type="parTrans" cxnId="{8132E120-DE43-422A-A403-F8095DB93215}">
      <dgm:prSet/>
      <dgm:spPr/>
      <dgm:t>
        <a:bodyPr/>
        <a:lstStyle/>
        <a:p>
          <a:pPr rtl="1"/>
          <a:endParaRPr lang="he-IL"/>
        </a:p>
      </dgm:t>
    </dgm:pt>
    <dgm:pt modelId="{BB8C6309-9C6B-47A8-B832-C2A45FB37B8B}" type="sibTrans" cxnId="{8132E120-DE43-422A-A403-F8095DB93215}">
      <dgm:prSet/>
      <dgm:spPr/>
      <dgm:t>
        <a:bodyPr/>
        <a:lstStyle/>
        <a:p>
          <a:pPr rtl="1"/>
          <a:endParaRPr lang="he-IL"/>
        </a:p>
      </dgm:t>
    </dgm:pt>
    <dgm:pt modelId="{36F60928-BD5C-440D-BC51-58DADF51CF45}">
      <dgm:prSet phldrT="[טקסט]"/>
      <dgm:spPr/>
      <dgm:t>
        <a:bodyPr/>
        <a:lstStyle/>
        <a:p>
          <a:pPr rtl="1"/>
          <a:endParaRPr lang="he-IL" dirty="0"/>
        </a:p>
      </dgm:t>
    </dgm:pt>
    <dgm:pt modelId="{572DCDEA-82BD-4A08-9929-9D75CC10ADA1}" type="parTrans" cxnId="{EBF5DE1D-D2DA-4287-8D96-A76B1261FA29}">
      <dgm:prSet/>
      <dgm:spPr/>
      <dgm:t>
        <a:bodyPr/>
        <a:lstStyle/>
        <a:p>
          <a:pPr rtl="1"/>
          <a:endParaRPr lang="he-IL"/>
        </a:p>
      </dgm:t>
    </dgm:pt>
    <dgm:pt modelId="{61366752-8FB0-41FB-A7B6-7899CF2E861D}" type="sibTrans" cxnId="{EBF5DE1D-D2DA-4287-8D96-A76B1261FA29}">
      <dgm:prSet/>
      <dgm:spPr/>
      <dgm:t>
        <a:bodyPr/>
        <a:lstStyle/>
        <a:p>
          <a:pPr rtl="1"/>
          <a:endParaRPr lang="he-IL"/>
        </a:p>
      </dgm:t>
    </dgm:pt>
    <dgm:pt modelId="{49F6245D-4160-4484-9AEB-A3E019C8E3E9}">
      <dgm:prSet phldrT="[טקסט]"/>
      <dgm:spPr/>
      <dgm:t>
        <a:bodyPr/>
        <a:lstStyle/>
        <a:p>
          <a:pPr rtl="1"/>
          <a:r>
            <a:rPr lang="he-IL" dirty="0" smtClean="0"/>
            <a:t>3</a:t>
          </a:r>
          <a:endParaRPr lang="he-IL" dirty="0"/>
        </a:p>
      </dgm:t>
    </dgm:pt>
    <dgm:pt modelId="{2EFD4FED-2214-48EA-8F5B-65C1511A2B24}" type="parTrans" cxnId="{82678B07-7191-4F0C-8253-6A594332A17D}">
      <dgm:prSet/>
      <dgm:spPr/>
      <dgm:t>
        <a:bodyPr/>
        <a:lstStyle/>
        <a:p>
          <a:pPr rtl="1"/>
          <a:endParaRPr lang="he-IL"/>
        </a:p>
      </dgm:t>
    </dgm:pt>
    <dgm:pt modelId="{79E2B30C-22A4-4E1B-98F9-230A2207F448}" type="sibTrans" cxnId="{82678B07-7191-4F0C-8253-6A594332A17D}">
      <dgm:prSet/>
      <dgm:spPr/>
      <dgm:t>
        <a:bodyPr/>
        <a:lstStyle/>
        <a:p>
          <a:pPr rtl="1"/>
          <a:endParaRPr lang="he-IL"/>
        </a:p>
      </dgm:t>
    </dgm:pt>
    <dgm:pt modelId="{80AE1598-2CB7-464A-B446-232E8557F186}">
      <dgm:prSet phldrT="[טקסט]"/>
      <dgm:spPr/>
      <dgm:t>
        <a:bodyPr/>
        <a:lstStyle/>
        <a:p>
          <a:pPr rtl="1"/>
          <a:endParaRPr lang="he-IL" dirty="0"/>
        </a:p>
      </dgm:t>
    </dgm:pt>
    <dgm:pt modelId="{903A843E-39D2-44F2-8E85-91737768E127}" type="parTrans" cxnId="{D8DC7216-81B3-4D9A-B88E-AF2AB04A35FE}">
      <dgm:prSet/>
      <dgm:spPr/>
      <dgm:t>
        <a:bodyPr/>
        <a:lstStyle/>
        <a:p>
          <a:pPr rtl="1"/>
          <a:endParaRPr lang="he-IL"/>
        </a:p>
      </dgm:t>
    </dgm:pt>
    <dgm:pt modelId="{4308B17F-29D1-43DC-8532-72447E7529DB}" type="sibTrans" cxnId="{D8DC7216-81B3-4D9A-B88E-AF2AB04A35FE}">
      <dgm:prSet/>
      <dgm:spPr/>
      <dgm:t>
        <a:bodyPr/>
        <a:lstStyle/>
        <a:p>
          <a:pPr rtl="1"/>
          <a:endParaRPr lang="he-IL"/>
        </a:p>
      </dgm:t>
    </dgm:pt>
    <dgm:pt modelId="{BCC74A56-895D-4D64-9F6E-A979C0934618}">
      <dgm:prSet phldrT="[טקסט]"/>
      <dgm:spPr/>
      <dgm:t>
        <a:bodyPr/>
        <a:lstStyle/>
        <a:p>
          <a:pPr rtl="1"/>
          <a:endParaRPr lang="he-IL" dirty="0"/>
        </a:p>
      </dgm:t>
    </dgm:pt>
    <dgm:pt modelId="{00732604-9821-4252-BCCA-9349A3196CA5}" type="parTrans" cxnId="{01B4738A-3E41-4600-BC8D-4BB3AC0BC2AF}">
      <dgm:prSet/>
      <dgm:spPr/>
      <dgm:t>
        <a:bodyPr/>
        <a:lstStyle/>
        <a:p>
          <a:pPr rtl="1"/>
          <a:endParaRPr lang="he-IL"/>
        </a:p>
      </dgm:t>
    </dgm:pt>
    <dgm:pt modelId="{B36FB12A-DDB8-4BD9-AAFD-D5C7FB945DFE}" type="sibTrans" cxnId="{01B4738A-3E41-4600-BC8D-4BB3AC0BC2AF}">
      <dgm:prSet/>
      <dgm:spPr/>
      <dgm:t>
        <a:bodyPr/>
        <a:lstStyle/>
        <a:p>
          <a:pPr rtl="1"/>
          <a:endParaRPr lang="he-IL"/>
        </a:p>
      </dgm:t>
    </dgm:pt>
    <dgm:pt modelId="{6A1C95C1-25C5-4733-9C3C-10F199DBDAEB}">
      <dgm:prSet phldrT="[טקסט]"/>
      <dgm:spPr/>
      <dgm:t>
        <a:bodyPr/>
        <a:lstStyle/>
        <a:p>
          <a:pPr rtl="1"/>
          <a:r>
            <a:rPr lang="he-IL" dirty="0" smtClean="0"/>
            <a:t>4</a:t>
          </a:r>
          <a:endParaRPr lang="he-IL" dirty="0"/>
        </a:p>
      </dgm:t>
    </dgm:pt>
    <dgm:pt modelId="{87B4B251-61A1-4C02-9400-F721529F5206}" type="parTrans" cxnId="{8B5CBD1B-411F-4CD5-97B2-A14A3E100523}">
      <dgm:prSet/>
      <dgm:spPr/>
      <dgm:t>
        <a:bodyPr/>
        <a:lstStyle/>
        <a:p>
          <a:pPr rtl="1"/>
          <a:endParaRPr lang="he-IL"/>
        </a:p>
      </dgm:t>
    </dgm:pt>
    <dgm:pt modelId="{F96E3914-3D97-4200-9741-F496B85769BD}" type="sibTrans" cxnId="{8B5CBD1B-411F-4CD5-97B2-A14A3E100523}">
      <dgm:prSet/>
      <dgm:spPr/>
      <dgm:t>
        <a:bodyPr/>
        <a:lstStyle/>
        <a:p>
          <a:pPr rtl="1"/>
          <a:endParaRPr lang="he-IL"/>
        </a:p>
      </dgm:t>
    </dgm:pt>
    <dgm:pt modelId="{2AA1268B-5230-4911-B979-8776D521EDC4}" type="pres">
      <dgm:prSet presAssocID="{6DCC16F5-7EA3-47F9-912A-1E5D2D376678}" presName="linearFlow" presStyleCnt="0">
        <dgm:presLayoutVars>
          <dgm:dir val="rev"/>
          <dgm:animLvl val="lvl"/>
          <dgm:resizeHandles val="exact"/>
        </dgm:presLayoutVars>
      </dgm:prSet>
      <dgm:spPr/>
      <dgm:t>
        <a:bodyPr/>
        <a:lstStyle/>
        <a:p>
          <a:pPr rtl="1"/>
          <a:endParaRPr lang="he-IL"/>
        </a:p>
      </dgm:t>
    </dgm:pt>
    <dgm:pt modelId="{27B5AA73-4AB6-4251-B97C-101CBC4768EF}" type="pres">
      <dgm:prSet presAssocID="{7273CFF8-EE36-48E9-9496-28654D9AEC4C}" presName="composite" presStyleCnt="0"/>
      <dgm:spPr/>
    </dgm:pt>
    <dgm:pt modelId="{7F4309AF-8DFA-48C2-B145-0AF7BED46140}" type="pres">
      <dgm:prSet presAssocID="{7273CFF8-EE36-48E9-9496-28654D9AEC4C}" presName="parentText" presStyleLbl="alignNode1" presStyleIdx="0" presStyleCnt="4">
        <dgm:presLayoutVars>
          <dgm:chMax val="1"/>
          <dgm:bulletEnabled val="1"/>
        </dgm:presLayoutVars>
      </dgm:prSet>
      <dgm:spPr/>
      <dgm:t>
        <a:bodyPr/>
        <a:lstStyle/>
        <a:p>
          <a:pPr rtl="1"/>
          <a:endParaRPr lang="he-IL"/>
        </a:p>
      </dgm:t>
    </dgm:pt>
    <dgm:pt modelId="{3227509A-DC26-49F5-AE31-4035E61178EC}" type="pres">
      <dgm:prSet presAssocID="{7273CFF8-EE36-48E9-9496-28654D9AEC4C}" presName="descendantText" presStyleLbl="alignAcc1" presStyleIdx="0" presStyleCnt="4">
        <dgm:presLayoutVars>
          <dgm:bulletEnabled val="1"/>
        </dgm:presLayoutVars>
      </dgm:prSet>
      <dgm:spPr/>
      <dgm:t>
        <a:bodyPr/>
        <a:lstStyle/>
        <a:p>
          <a:pPr rtl="1"/>
          <a:endParaRPr lang="he-IL"/>
        </a:p>
      </dgm:t>
    </dgm:pt>
    <dgm:pt modelId="{0C706192-2B48-4B26-911B-8A3651C85394}" type="pres">
      <dgm:prSet presAssocID="{AAB63715-B7B9-4F4F-A4D5-59A00433D143}" presName="sp" presStyleCnt="0"/>
      <dgm:spPr/>
    </dgm:pt>
    <dgm:pt modelId="{C304DA9D-AD3C-415D-BD72-29E593199D3B}" type="pres">
      <dgm:prSet presAssocID="{83468DDC-A619-4F76-9A1E-5E408FFA066E}" presName="composite" presStyleCnt="0"/>
      <dgm:spPr/>
    </dgm:pt>
    <dgm:pt modelId="{500C1966-8F00-4D9F-A2C5-2B1DB77BEB68}" type="pres">
      <dgm:prSet presAssocID="{83468DDC-A619-4F76-9A1E-5E408FFA066E}" presName="parentText" presStyleLbl="alignNode1" presStyleIdx="1" presStyleCnt="4">
        <dgm:presLayoutVars>
          <dgm:chMax val="1"/>
          <dgm:bulletEnabled val="1"/>
        </dgm:presLayoutVars>
      </dgm:prSet>
      <dgm:spPr/>
      <dgm:t>
        <a:bodyPr/>
        <a:lstStyle/>
        <a:p>
          <a:pPr rtl="1"/>
          <a:endParaRPr lang="he-IL"/>
        </a:p>
      </dgm:t>
    </dgm:pt>
    <dgm:pt modelId="{A6BC5BA5-645E-42AF-9D27-06BF709D82BC}" type="pres">
      <dgm:prSet presAssocID="{83468DDC-A619-4F76-9A1E-5E408FFA066E}" presName="descendantText" presStyleLbl="alignAcc1" presStyleIdx="1" presStyleCnt="4">
        <dgm:presLayoutVars>
          <dgm:bulletEnabled val="1"/>
        </dgm:presLayoutVars>
      </dgm:prSet>
      <dgm:spPr/>
      <dgm:t>
        <a:bodyPr/>
        <a:lstStyle/>
        <a:p>
          <a:pPr rtl="1"/>
          <a:endParaRPr lang="he-IL"/>
        </a:p>
      </dgm:t>
    </dgm:pt>
    <dgm:pt modelId="{319B4E40-6FF5-45AC-AE6B-B8F7C67009EE}" type="pres">
      <dgm:prSet presAssocID="{BB8C6309-9C6B-47A8-B832-C2A45FB37B8B}" presName="sp" presStyleCnt="0"/>
      <dgm:spPr/>
    </dgm:pt>
    <dgm:pt modelId="{0830D65A-6279-42D9-A479-370C4CD318EF}" type="pres">
      <dgm:prSet presAssocID="{49F6245D-4160-4484-9AEB-A3E019C8E3E9}" presName="composite" presStyleCnt="0"/>
      <dgm:spPr/>
    </dgm:pt>
    <dgm:pt modelId="{AF1AA065-53EC-46B3-A470-937333E5E229}" type="pres">
      <dgm:prSet presAssocID="{49F6245D-4160-4484-9AEB-A3E019C8E3E9}" presName="parentText" presStyleLbl="alignNode1" presStyleIdx="2" presStyleCnt="4">
        <dgm:presLayoutVars>
          <dgm:chMax val="1"/>
          <dgm:bulletEnabled val="1"/>
        </dgm:presLayoutVars>
      </dgm:prSet>
      <dgm:spPr/>
      <dgm:t>
        <a:bodyPr/>
        <a:lstStyle/>
        <a:p>
          <a:pPr rtl="1"/>
          <a:endParaRPr lang="he-IL"/>
        </a:p>
      </dgm:t>
    </dgm:pt>
    <dgm:pt modelId="{95760B37-100A-45E4-9C7B-4F03B29677AB}" type="pres">
      <dgm:prSet presAssocID="{49F6245D-4160-4484-9AEB-A3E019C8E3E9}" presName="descendantText" presStyleLbl="alignAcc1" presStyleIdx="2" presStyleCnt="4">
        <dgm:presLayoutVars>
          <dgm:bulletEnabled val="1"/>
        </dgm:presLayoutVars>
      </dgm:prSet>
      <dgm:spPr/>
      <dgm:t>
        <a:bodyPr/>
        <a:lstStyle/>
        <a:p>
          <a:pPr rtl="1"/>
          <a:endParaRPr lang="he-IL"/>
        </a:p>
      </dgm:t>
    </dgm:pt>
    <dgm:pt modelId="{742E12A6-F6F7-49CF-8C7D-8F32FBA721C1}" type="pres">
      <dgm:prSet presAssocID="{79E2B30C-22A4-4E1B-98F9-230A2207F448}" presName="sp" presStyleCnt="0"/>
      <dgm:spPr/>
    </dgm:pt>
    <dgm:pt modelId="{7682A893-79B4-4D3A-9A4B-A4CC73D4D044}" type="pres">
      <dgm:prSet presAssocID="{6A1C95C1-25C5-4733-9C3C-10F199DBDAEB}" presName="composite" presStyleCnt="0"/>
      <dgm:spPr/>
    </dgm:pt>
    <dgm:pt modelId="{CF28368E-3E57-4B1E-B946-2FA61B37DF6E}" type="pres">
      <dgm:prSet presAssocID="{6A1C95C1-25C5-4733-9C3C-10F199DBDAEB}" presName="parentText" presStyleLbl="alignNode1" presStyleIdx="3" presStyleCnt="4">
        <dgm:presLayoutVars>
          <dgm:chMax val="1"/>
          <dgm:bulletEnabled val="1"/>
        </dgm:presLayoutVars>
      </dgm:prSet>
      <dgm:spPr/>
      <dgm:t>
        <a:bodyPr/>
        <a:lstStyle/>
        <a:p>
          <a:pPr rtl="1"/>
          <a:endParaRPr lang="he-IL"/>
        </a:p>
      </dgm:t>
    </dgm:pt>
    <dgm:pt modelId="{4752F351-3E79-45CD-8C29-6633B85952D3}" type="pres">
      <dgm:prSet presAssocID="{6A1C95C1-25C5-4733-9C3C-10F199DBDAEB}" presName="descendantText" presStyleLbl="alignAcc1" presStyleIdx="3" presStyleCnt="4">
        <dgm:presLayoutVars>
          <dgm:bulletEnabled val="1"/>
        </dgm:presLayoutVars>
      </dgm:prSet>
      <dgm:spPr/>
      <dgm:t>
        <a:bodyPr/>
        <a:lstStyle/>
        <a:p>
          <a:pPr rtl="1"/>
          <a:endParaRPr lang="he-IL"/>
        </a:p>
      </dgm:t>
    </dgm:pt>
  </dgm:ptLst>
  <dgm:cxnLst>
    <dgm:cxn modelId="{CCAB70BB-6C97-4B9A-B339-C98D4AB22B55}" type="presOf" srcId="{80AE1598-2CB7-464A-B446-232E8557F186}" destId="{95760B37-100A-45E4-9C7B-4F03B29677AB}" srcOrd="0" destOrd="0" presId="urn:microsoft.com/office/officeart/2005/8/layout/chevron2"/>
    <dgm:cxn modelId="{82678B07-7191-4F0C-8253-6A594332A17D}" srcId="{6DCC16F5-7EA3-47F9-912A-1E5D2D376678}" destId="{49F6245D-4160-4484-9AEB-A3E019C8E3E9}" srcOrd="2" destOrd="0" parTransId="{2EFD4FED-2214-48EA-8F5B-65C1511A2B24}" sibTransId="{79E2B30C-22A4-4E1B-98F9-230A2207F448}"/>
    <dgm:cxn modelId="{DD21F5F2-B4B1-42F9-AC22-E153081A9D1E}" type="presOf" srcId="{49F6245D-4160-4484-9AEB-A3E019C8E3E9}" destId="{AF1AA065-53EC-46B3-A470-937333E5E229}" srcOrd="0" destOrd="0" presId="urn:microsoft.com/office/officeart/2005/8/layout/chevron2"/>
    <dgm:cxn modelId="{7884739F-23EF-4481-865E-1A1AA851F60E}" type="presOf" srcId="{6DCC16F5-7EA3-47F9-912A-1E5D2D376678}" destId="{2AA1268B-5230-4911-B979-8776D521EDC4}" srcOrd="0" destOrd="0" presId="urn:microsoft.com/office/officeart/2005/8/layout/chevron2"/>
    <dgm:cxn modelId="{4CCB30F9-5454-4465-BA76-69D0A9B5DA28}" srcId="{6DCC16F5-7EA3-47F9-912A-1E5D2D376678}" destId="{7273CFF8-EE36-48E9-9496-28654D9AEC4C}" srcOrd="0" destOrd="0" parTransId="{60D4C75D-9B5F-4ABD-AE4C-2F6E350E3E92}" sibTransId="{AAB63715-B7B9-4F4F-A4D5-59A00433D143}"/>
    <dgm:cxn modelId="{EBF5DE1D-D2DA-4287-8D96-A76B1261FA29}" srcId="{83468DDC-A619-4F76-9A1E-5E408FFA066E}" destId="{36F60928-BD5C-440D-BC51-58DADF51CF45}" srcOrd="0" destOrd="0" parTransId="{572DCDEA-82BD-4A08-9929-9D75CC10ADA1}" sibTransId="{61366752-8FB0-41FB-A7B6-7899CF2E861D}"/>
    <dgm:cxn modelId="{01B4738A-3E41-4600-BC8D-4BB3AC0BC2AF}" srcId="{6A1C95C1-25C5-4733-9C3C-10F199DBDAEB}" destId="{BCC74A56-895D-4D64-9F6E-A979C0934618}" srcOrd="0" destOrd="0" parTransId="{00732604-9821-4252-BCCA-9349A3196CA5}" sibTransId="{B36FB12A-DDB8-4BD9-AAFD-D5C7FB945DFE}"/>
    <dgm:cxn modelId="{D8DC7216-81B3-4D9A-B88E-AF2AB04A35FE}" srcId="{49F6245D-4160-4484-9AEB-A3E019C8E3E9}" destId="{80AE1598-2CB7-464A-B446-232E8557F186}" srcOrd="0" destOrd="0" parTransId="{903A843E-39D2-44F2-8E85-91737768E127}" sibTransId="{4308B17F-29D1-43DC-8532-72447E7529DB}"/>
    <dgm:cxn modelId="{64A49018-37DC-420F-BC52-CF8ED3DDCA33}" type="presOf" srcId="{36F60928-BD5C-440D-BC51-58DADF51CF45}" destId="{A6BC5BA5-645E-42AF-9D27-06BF709D82BC}" srcOrd="0" destOrd="0" presId="urn:microsoft.com/office/officeart/2005/8/layout/chevron2"/>
    <dgm:cxn modelId="{8B5CBD1B-411F-4CD5-97B2-A14A3E100523}" srcId="{6DCC16F5-7EA3-47F9-912A-1E5D2D376678}" destId="{6A1C95C1-25C5-4733-9C3C-10F199DBDAEB}" srcOrd="3" destOrd="0" parTransId="{87B4B251-61A1-4C02-9400-F721529F5206}" sibTransId="{F96E3914-3D97-4200-9741-F496B85769BD}"/>
    <dgm:cxn modelId="{DBCF6E07-1294-4F01-8C0C-3FEA4D63DFEC}" srcId="{7273CFF8-EE36-48E9-9496-28654D9AEC4C}" destId="{7C704FFE-4A25-4B34-A0D2-6BB99D485719}" srcOrd="0" destOrd="0" parTransId="{F2BF50B4-7F42-4F8C-B0CA-63022C2FB54B}" sibTransId="{EFB6DF6F-687F-4681-8390-03FA142E74DE}"/>
    <dgm:cxn modelId="{517301D7-CD74-45FA-92B8-A5E3AB331C6E}" type="presOf" srcId="{83468DDC-A619-4F76-9A1E-5E408FFA066E}" destId="{500C1966-8F00-4D9F-A2C5-2B1DB77BEB68}" srcOrd="0" destOrd="0" presId="urn:microsoft.com/office/officeart/2005/8/layout/chevron2"/>
    <dgm:cxn modelId="{CEEA8513-5830-4D1D-A4E1-F5256A8D7096}" type="presOf" srcId="{7C704FFE-4A25-4B34-A0D2-6BB99D485719}" destId="{3227509A-DC26-49F5-AE31-4035E61178EC}" srcOrd="0" destOrd="0" presId="urn:microsoft.com/office/officeart/2005/8/layout/chevron2"/>
    <dgm:cxn modelId="{DCD7DC54-9A84-459A-9520-F114184C0C00}" type="presOf" srcId="{7273CFF8-EE36-48E9-9496-28654D9AEC4C}" destId="{7F4309AF-8DFA-48C2-B145-0AF7BED46140}" srcOrd="0" destOrd="0" presId="urn:microsoft.com/office/officeart/2005/8/layout/chevron2"/>
    <dgm:cxn modelId="{8132E120-DE43-422A-A403-F8095DB93215}" srcId="{6DCC16F5-7EA3-47F9-912A-1E5D2D376678}" destId="{83468DDC-A619-4F76-9A1E-5E408FFA066E}" srcOrd="1" destOrd="0" parTransId="{15CFD1EC-E7C9-4363-A8B7-DACCF1796C81}" sibTransId="{BB8C6309-9C6B-47A8-B832-C2A45FB37B8B}"/>
    <dgm:cxn modelId="{5A60E8C3-44AE-43C3-B2EE-5E8B786047A0}" type="presOf" srcId="{BCC74A56-895D-4D64-9F6E-A979C0934618}" destId="{4752F351-3E79-45CD-8C29-6633B85952D3}" srcOrd="0" destOrd="0" presId="urn:microsoft.com/office/officeart/2005/8/layout/chevron2"/>
    <dgm:cxn modelId="{D62316EE-0BDF-4D11-8914-4D6C14142A0A}" type="presOf" srcId="{6A1C95C1-25C5-4733-9C3C-10F199DBDAEB}" destId="{CF28368E-3E57-4B1E-B946-2FA61B37DF6E}" srcOrd="0" destOrd="0" presId="urn:microsoft.com/office/officeart/2005/8/layout/chevron2"/>
    <dgm:cxn modelId="{9596C115-98EE-4A39-8661-77F8C7270CB6}" type="presParOf" srcId="{2AA1268B-5230-4911-B979-8776D521EDC4}" destId="{27B5AA73-4AB6-4251-B97C-101CBC4768EF}" srcOrd="0" destOrd="0" presId="urn:microsoft.com/office/officeart/2005/8/layout/chevron2"/>
    <dgm:cxn modelId="{BF76CCB6-2ADE-4B50-908F-8D56DE894A5E}" type="presParOf" srcId="{27B5AA73-4AB6-4251-B97C-101CBC4768EF}" destId="{7F4309AF-8DFA-48C2-B145-0AF7BED46140}" srcOrd="0" destOrd="0" presId="urn:microsoft.com/office/officeart/2005/8/layout/chevron2"/>
    <dgm:cxn modelId="{1194B008-92BB-4FA3-9779-29DC166A6981}" type="presParOf" srcId="{27B5AA73-4AB6-4251-B97C-101CBC4768EF}" destId="{3227509A-DC26-49F5-AE31-4035E61178EC}" srcOrd="1" destOrd="0" presId="urn:microsoft.com/office/officeart/2005/8/layout/chevron2"/>
    <dgm:cxn modelId="{A7C1CC40-8EE1-410D-8438-6FF9DD4A1346}" type="presParOf" srcId="{2AA1268B-5230-4911-B979-8776D521EDC4}" destId="{0C706192-2B48-4B26-911B-8A3651C85394}" srcOrd="1" destOrd="0" presId="urn:microsoft.com/office/officeart/2005/8/layout/chevron2"/>
    <dgm:cxn modelId="{4DEBF3EB-7DFB-402A-A2E7-FF64C3D21A7B}" type="presParOf" srcId="{2AA1268B-5230-4911-B979-8776D521EDC4}" destId="{C304DA9D-AD3C-415D-BD72-29E593199D3B}" srcOrd="2" destOrd="0" presId="urn:microsoft.com/office/officeart/2005/8/layout/chevron2"/>
    <dgm:cxn modelId="{850C5450-68EE-443F-8CBE-B74B6E64D99D}" type="presParOf" srcId="{C304DA9D-AD3C-415D-BD72-29E593199D3B}" destId="{500C1966-8F00-4D9F-A2C5-2B1DB77BEB68}" srcOrd="0" destOrd="0" presId="urn:microsoft.com/office/officeart/2005/8/layout/chevron2"/>
    <dgm:cxn modelId="{4742DC43-4706-4464-8198-FEC18E97AD1F}" type="presParOf" srcId="{C304DA9D-AD3C-415D-BD72-29E593199D3B}" destId="{A6BC5BA5-645E-42AF-9D27-06BF709D82BC}" srcOrd="1" destOrd="0" presId="urn:microsoft.com/office/officeart/2005/8/layout/chevron2"/>
    <dgm:cxn modelId="{68F7E924-FD9D-43B0-A01B-04DEF0A9E51F}" type="presParOf" srcId="{2AA1268B-5230-4911-B979-8776D521EDC4}" destId="{319B4E40-6FF5-45AC-AE6B-B8F7C67009EE}" srcOrd="3" destOrd="0" presId="urn:microsoft.com/office/officeart/2005/8/layout/chevron2"/>
    <dgm:cxn modelId="{EE7C8BCE-B81D-4C7E-941D-40C299920E48}" type="presParOf" srcId="{2AA1268B-5230-4911-B979-8776D521EDC4}" destId="{0830D65A-6279-42D9-A479-370C4CD318EF}" srcOrd="4" destOrd="0" presId="urn:microsoft.com/office/officeart/2005/8/layout/chevron2"/>
    <dgm:cxn modelId="{2BA765C4-39E6-4368-9EF5-9E966D158F68}" type="presParOf" srcId="{0830D65A-6279-42D9-A479-370C4CD318EF}" destId="{AF1AA065-53EC-46B3-A470-937333E5E229}" srcOrd="0" destOrd="0" presId="urn:microsoft.com/office/officeart/2005/8/layout/chevron2"/>
    <dgm:cxn modelId="{9A16A1A7-5DFD-498B-A8CC-0DF4AEC68448}" type="presParOf" srcId="{0830D65A-6279-42D9-A479-370C4CD318EF}" destId="{95760B37-100A-45E4-9C7B-4F03B29677AB}" srcOrd="1" destOrd="0" presId="urn:microsoft.com/office/officeart/2005/8/layout/chevron2"/>
    <dgm:cxn modelId="{0D0043F1-BAC5-4A1E-8BDE-DBCFF245A33A}" type="presParOf" srcId="{2AA1268B-5230-4911-B979-8776D521EDC4}" destId="{742E12A6-F6F7-49CF-8C7D-8F32FBA721C1}" srcOrd="5" destOrd="0" presId="urn:microsoft.com/office/officeart/2005/8/layout/chevron2"/>
    <dgm:cxn modelId="{699870BF-BF8B-45AA-A125-057851A2E737}" type="presParOf" srcId="{2AA1268B-5230-4911-B979-8776D521EDC4}" destId="{7682A893-79B4-4D3A-9A4B-A4CC73D4D044}" srcOrd="6" destOrd="0" presId="urn:microsoft.com/office/officeart/2005/8/layout/chevron2"/>
    <dgm:cxn modelId="{B12AE91C-ABB8-4C4D-9D00-2F21AE360138}" type="presParOf" srcId="{7682A893-79B4-4D3A-9A4B-A4CC73D4D044}" destId="{CF28368E-3E57-4B1E-B946-2FA61B37DF6E}" srcOrd="0" destOrd="0" presId="urn:microsoft.com/office/officeart/2005/8/layout/chevron2"/>
    <dgm:cxn modelId="{758B26C6-9511-4F20-A957-CA681B445F31}" type="presParOf" srcId="{7682A893-79B4-4D3A-9A4B-A4CC73D4D044}" destId="{4752F351-3E79-45CD-8C29-6633B85952D3}"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DCC16F5-7EA3-47F9-912A-1E5D2D376678}" type="doc">
      <dgm:prSet loTypeId="urn:microsoft.com/office/officeart/2005/8/layout/chevron2" loCatId="list" qsTypeId="urn:microsoft.com/office/officeart/2005/8/quickstyle/3d2" qsCatId="3D" csTypeId="urn:microsoft.com/office/officeart/2005/8/colors/colorful2" csCatId="colorful" phldr="1"/>
      <dgm:spPr/>
      <dgm:t>
        <a:bodyPr/>
        <a:lstStyle/>
        <a:p>
          <a:pPr rtl="1"/>
          <a:endParaRPr lang="he-IL"/>
        </a:p>
      </dgm:t>
    </dgm:pt>
    <dgm:pt modelId="{7273CFF8-EE36-48E9-9496-28654D9AEC4C}">
      <dgm:prSet phldrT="[טקסט]"/>
      <dgm:spPr/>
      <dgm:t>
        <a:bodyPr/>
        <a:lstStyle/>
        <a:p>
          <a:pPr rtl="1"/>
          <a:r>
            <a:rPr lang="he-IL" dirty="0" smtClean="0"/>
            <a:t>1</a:t>
          </a:r>
          <a:endParaRPr lang="he-IL" dirty="0"/>
        </a:p>
      </dgm:t>
    </dgm:pt>
    <dgm:pt modelId="{60D4C75D-9B5F-4ABD-AE4C-2F6E350E3E92}" type="parTrans" cxnId="{4CCB30F9-5454-4465-BA76-69D0A9B5DA28}">
      <dgm:prSet/>
      <dgm:spPr/>
      <dgm:t>
        <a:bodyPr/>
        <a:lstStyle/>
        <a:p>
          <a:pPr rtl="1"/>
          <a:endParaRPr lang="he-IL"/>
        </a:p>
      </dgm:t>
    </dgm:pt>
    <dgm:pt modelId="{AAB63715-B7B9-4F4F-A4D5-59A00433D143}" type="sibTrans" cxnId="{4CCB30F9-5454-4465-BA76-69D0A9B5DA28}">
      <dgm:prSet/>
      <dgm:spPr/>
      <dgm:t>
        <a:bodyPr/>
        <a:lstStyle/>
        <a:p>
          <a:pPr rtl="1"/>
          <a:endParaRPr lang="he-IL"/>
        </a:p>
      </dgm:t>
    </dgm:pt>
    <dgm:pt modelId="{7C704FFE-4A25-4B34-A0D2-6BB99D485719}">
      <dgm:prSet phldrT="[טקסט]"/>
      <dgm:spPr/>
      <dgm:t>
        <a:bodyPr/>
        <a:lstStyle/>
        <a:p>
          <a:pPr rtl="1"/>
          <a:r>
            <a:rPr lang="he-IL" dirty="0" smtClean="0"/>
            <a:t>הכנסת מי הים לבריכות אידוי. המים מתאדים והמלח שוקע</a:t>
          </a:r>
          <a:endParaRPr lang="he-IL" dirty="0"/>
        </a:p>
      </dgm:t>
    </dgm:pt>
    <dgm:pt modelId="{F2BF50B4-7F42-4F8C-B0CA-63022C2FB54B}" type="parTrans" cxnId="{DBCF6E07-1294-4F01-8C0C-3FEA4D63DFEC}">
      <dgm:prSet/>
      <dgm:spPr/>
      <dgm:t>
        <a:bodyPr/>
        <a:lstStyle/>
        <a:p>
          <a:pPr rtl="1"/>
          <a:endParaRPr lang="he-IL"/>
        </a:p>
      </dgm:t>
    </dgm:pt>
    <dgm:pt modelId="{EFB6DF6F-687F-4681-8390-03FA142E74DE}" type="sibTrans" cxnId="{DBCF6E07-1294-4F01-8C0C-3FEA4D63DFEC}">
      <dgm:prSet/>
      <dgm:spPr/>
      <dgm:t>
        <a:bodyPr/>
        <a:lstStyle/>
        <a:p>
          <a:pPr rtl="1"/>
          <a:endParaRPr lang="he-IL"/>
        </a:p>
      </dgm:t>
    </dgm:pt>
    <dgm:pt modelId="{83468DDC-A619-4F76-9A1E-5E408FFA066E}">
      <dgm:prSet phldrT="[טקסט]"/>
      <dgm:spPr/>
      <dgm:t>
        <a:bodyPr/>
        <a:lstStyle/>
        <a:p>
          <a:pPr rtl="1"/>
          <a:r>
            <a:rPr lang="he-IL" dirty="0" smtClean="0"/>
            <a:t>2</a:t>
          </a:r>
          <a:endParaRPr lang="he-IL" dirty="0"/>
        </a:p>
      </dgm:t>
    </dgm:pt>
    <dgm:pt modelId="{15CFD1EC-E7C9-4363-A8B7-DACCF1796C81}" type="parTrans" cxnId="{8132E120-DE43-422A-A403-F8095DB93215}">
      <dgm:prSet/>
      <dgm:spPr/>
      <dgm:t>
        <a:bodyPr/>
        <a:lstStyle/>
        <a:p>
          <a:pPr rtl="1"/>
          <a:endParaRPr lang="he-IL"/>
        </a:p>
      </dgm:t>
    </dgm:pt>
    <dgm:pt modelId="{BB8C6309-9C6B-47A8-B832-C2A45FB37B8B}" type="sibTrans" cxnId="{8132E120-DE43-422A-A403-F8095DB93215}">
      <dgm:prSet/>
      <dgm:spPr/>
      <dgm:t>
        <a:bodyPr/>
        <a:lstStyle/>
        <a:p>
          <a:pPr rtl="1"/>
          <a:endParaRPr lang="he-IL"/>
        </a:p>
      </dgm:t>
    </dgm:pt>
    <dgm:pt modelId="{36F60928-BD5C-440D-BC51-58DADF51CF45}">
      <dgm:prSet phldrT="[טקסט]"/>
      <dgm:spPr/>
      <dgm:t>
        <a:bodyPr/>
        <a:lstStyle/>
        <a:p>
          <a:pPr rtl="1"/>
          <a:r>
            <a:rPr lang="he-IL" dirty="0" smtClean="0"/>
            <a:t>הזרמת תמיסת המלחח לבריכת האידוי הדרומית</a:t>
          </a:r>
          <a:endParaRPr lang="he-IL" dirty="0"/>
        </a:p>
      </dgm:t>
    </dgm:pt>
    <dgm:pt modelId="{572DCDEA-82BD-4A08-9929-9D75CC10ADA1}" type="parTrans" cxnId="{EBF5DE1D-D2DA-4287-8D96-A76B1261FA29}">
      <dgm:prSet/>
      <dgm:spPr/>
      <dgm:t>
        <a:bodyPr/>
        <a:lstStyle/>
        <a:p>
          <a:pPr rtl="1"/>
          <a:endParaRPr lang="he-IL"/>
        </a:p>
      </dgm:t>
    </dgm:pt>
    <dgm:pt modelId="{61366752-8FB0-41FB-A7B6-7899CF2E861D}" type="sibTrans" cxnId="{EBF5DE1D-D2DA-4287-8D96-A76B1261FA29}">
      <dgm:prSet/>
      <dgm:spPr/>
      <dgm:t>
        <a:bodyPr/>
        <a:lstStyle/>
        <a:p>
          <a:pPr rtl="1"/>
          <a:endParaRPr lang="he-IL"/>
        </a:p>
      </dgm:t>
    </dgm:pt>
    <dgm:pt modelId="{49F6245D-4160-4484-9AEB-A3E019C8E3E9}">
      <dgm:prSet phldrT="[טקסט]"/>
      <dgm:spPr/>
      <dgm:t>
        <a:bodyPr/>
        <a:lstStyle/>
        <a:p>
          <a:pPr rtl="1"/>
          <a:r>
            <a:rPr lang="he-IL" dirty="0" smtClean="0"/>
            <a:t>3</a:t>
          </a:r>
          <a:endParaRPr lang="he-IL" dirty="0"/>
        </a:p>
      </dgm:t>
    </dgm:pt>
    <dgm:pt modelId="{2EFD4FED-2214-48EA-8F5B-65C1511A2B24}" type="parTrans" cxnId="{82678B07-7191-4F0C-8253-6A594332A17D}">
      <dgm:prSet/>
      <dgm:spPr/>
      <dgm:t>
        <a:bodyPr/>
        <a:lstStyle/>
        <a:p>
          <a:pPr rtl="1"/>
          <a:endParaRPr lang="he-IL"/>
        </a:p>
      </dgm:t>
    </dgm:pt>
    <dgm:pt modelId="{79E2B30C-22A4-4E1B-98F9-230A2207F448}" type="sibTrans" cxnId="{82678B07-7191-4F0C-8253-6A594332A17D}">
      <dgm:prSet/>
      <dgm:spPr/>
      <dgm:t>
        <a:bodyPr/>
        <a:lstStyle/>
        <a:p>
          <a:pPr rtl="1"/>
          <a:endParaRPr lang="he-IL"/>
        </a:p>
      </dgm:t>
    </dgm:pt>
    <dgm:pt modelId="{80AE1598-2CB7-464A-B446-232E8557F186}">
      <dgm:prSet phldrT="[טקסט]"/>
      <dgm:spPr/>
      <dgm:t>
        <a:bodyPr/>
        <a:lstStyle/>
        <a:p>
          <a:pPr rtl="1"/>
          <a:endParaRPr lang="he-IL" dirty="0"/>
        </a:p>
      </dgm:t>
    </dgm:pt>
    <dgm:pt modelId="{903A843E-39D2-44F2-8E85-91737768E127}" type="parTrans" cxnId="{D8DC7216-81B3-4D9A-B88E-AF2AB04A35FE}">
      <dgm:prSet/>
      <dgm:spPr/>
      <dgm:t>
        <a:bodyPr/>
        <a:lstStyle/>
        <a:p>
          <a:pPr rtl="1"/>
          <a:endParaRPr lang="he-IL"/>
        </a:p>
      </dgm:t>
    </dgm:pt>
    <dgm:pt modelId="{4308B17F-29D1-43DC-8532-72447E7529DB}" type="sibTrans" cxnId="{D8DC7216-81B3-4D9A-B88E-AF2AB04A35FE}">
      <dgm:prSet/>
      <dgm:spPr/>
      <dgm:t>
        <a:bodyPr/>
        <a:lstStyle/>
        <a:p>
          <a:pPr rtl="1"/>
          <a:endParaRPr lang="he-IL"/>
        </a:p>
      </dgm:t>
    </dgm:pt>
    <dgm:pt modelId="{BCC74A56-895D-4D64-9F6E-A979C0934618}">
      <dgm:prSet phldrT="[טקסט]"/>
      <dgm:spPr/>
      <dgm:t>
        <a:bodyPr/>
        <a:lstStyle/>
        <a:p>
          <a:pPr rtl="1"/>
          <a:endParaRPr lang="he-IL" dirty="0"/>
        </a:p>
      </dgm:t>
    </dgm:pt>
    <dgm:pt modelId="{00732604-9821-4252-BCCA-9349A3196CA5}" type="parTrans" cxnId="{01B4738A-3E41-4600-BC8D-4BB3AC0BC2AF}">
      <dgm:prSet/>
      <dgm:spPr/>
      <dgm:t>
        <a:bodyPr/>
        <a:lstStyle/>
        <a:p>
          <a:pPr rtl="1"/>
          <a:endParaRPr lang="he-IL"/>
        </a:p>
      </dgm:t>
    </dgm:pt>
    <dgm:pt modelId="{B36FB12A-DDB8-4BD9-AAFD-D5C7FB945DFE}" type="sibTrans" cxnId="{01B4738A-3E41-4600-BC8D-4BB3AC0BC2AF}">
      <dgm:prSet/>
      <dgm:spPr/>
      <dgm:t>
        <a:bodyPr/>
        <a:lstStyle/>
        <a:p>
          <a:pPr rtl="1"/>
          <a:endParaRPr lang="he-IL"/>
        </a:p>
      </dgm:t>
    </dgm:pt>
    <dgm:pt modelId="{6A1C95C1-25C5-4733-9C3C-10F199DBDAEB}">
      <dgm:prSet phldrT="[טקסט]"/>
      <dgm:spPr/>
      <dgm:t>
        <a:bodyPr/>
        <a:lstStyle/>
        <a:p>
          <a:pPr rtl="1"/>
          <a:r>
            <a:rPr lang="he-IL" dirty="0" smtClean="0"/>
            <a:t>4</a:t>
          </a:r>
          <a:endParaRPr lang="he-IL" dirty="0"/>
        </a:p>
      </dgm:t>
    </dgm:pt>
    <dgm:pt modelId="{87B4B251-61A1-4C02-9400-F721529F5206}" type="parTrans" cxnId="{8B5CBD1B-411F-4CD5-97B2-A14A3E100523}">
      <dgm:prSet/>
      <dgm:spPr/>
      <dgm:t>
        <a:bodyPr/>
        <a:lstStyle/>
        <a:p>
          <a:pPr rtl="1"/>
          <a:endParaRPr lang="he-IL"/>
        </a:p>
      </dgm:t>
    </dgm:pt>
    <dgm:pt modelId="{F96E3914-3D97-4200-9741-F496B85769BD}" type="sibTrans" cxnId="{8B5CBD1B-411F-4CD5-97B2-A14A3E100523}">
      <dgm:prSet/>
      <dgm:spPr/>
      <dgm:t>
        <a:bodyPr/>
        <a:lstStyle/>
        <a:p>
          <a:pPr rtl="1"/>
          <a:endParaRPr lang="he-IL"/>
        </a:p>
      </dgm:t>
    </dgm:pt>
    <dgm:pt modelId="{2AA1268B-5230-4911-B979-8776D521EDC4}" type="pres">
      <dgm:prSet presAssocID="{6DCC16F5-7EA3-47F9-912A-1E5D2D376678}" presName="linearFlow" presStyleCnt="0">
        <dgm:presLayoutVars>
          <dgm:dir val="rev"/>
          <dgm:animLvl val="lvl"/>
          <dgm:resizeHandles val="exact"/>
        </dgm:presLayoutVars>
      </dgm:prSet>
      <dgm:spPr/>
      <dgm:t>
        <a:bodyPr/>
        <a:lstStyle/>
        <a:p>
          <a:pPr rtl="1"/>
          <a:endParaRPr lang="he-IL"/>
        </a:p>
      </dgm:t>
    </dgm:pt>
    <dgm:pt modelId="{27B5AA73-4AB6-4251-B97C-101CBC4768EF}" type="pres">
      <dgm:prSet presAssocID="{7273CFF8-EE36-48E9-9496-28654D9AEC4C}" presName="composite" presStyleCnt="0"/>
      <dgm:spPr/>
    </dgm:pt>
    <dgm:pt modelId="{7F4309AF-8DFA-48C2-B145-0AF7BED46140}" type="pres">
      <dgm:prSet presAssocID="{7273CFF8-EE36-48E9-9496-28654D9AEC4C}" presName="parentText" presStyleLbl="alignNode1" presStyleIdx="0" presStyleCnt="4">
        <dgm:presLayoutVars>
          <dgm:chMax val="1"/>
          <dgm:bulletEnabled val="1"/>
        </dgm:presLayoutVars>
      </dgm:prSet>
      <dgm:spPr/>
      <dgm:t>
        <a:bodyPr/>
        <a:lstStyle/>
        <a:p>
          <a:pPr rtl="1"/>
          <a:endParaRPr lang="he-IL"/>
        </a:p>
      </dgm:t>
    </dgm:pt>
    <dgm:pt modelId="{3227509A-DC26-49F5-AE31-4035E61178EC}" type="pres">
      <dgm:prSet presAssocID="{7273CFF8-EE36-48E9-9496-28654D9AEC4C}" presName="descendantText" presStyleLbl="alignAcc1" presStyleIdx="0" presStyleCnt="4">
        <dgm:presLayoutVars>
          <dgm:bulletEnabled val="1"/>
        </dgm:presLayoutVars>
      </dgm:prSet>
      <dgm:spPr/>
      <dgm:t>
        <a:bodyPr/>
        <a:lstStyle/>
        <a:p>
          <a:pPr rtl="1"/>
          <a:endParaRPr lang="he-IL"/>
        </a:p>
      </dgm:t>
    </dgm:pt>
    <dgm:pt modelId="{0C706192-2B48-4B26-911B-8A3651C85394}" type="pres">
      <dgm:prSet presAssocID="{AAB63715-B7B9-4F4F-A4D5-59A00433D143}" presName="sp" presStyleCnt="0"/>
      <dgm:spPr/>
    </dgm:pt>
    <dgm:pt modelId="{C304DA9D-AD3C-415D-BD72-29E593199D3B}" type="pres">
      <dgm:prSet presAssocID="{83468DDC-A619-4F76-9A1E-5E408FFA066E}" presName="composite" presStyleCnt="0"/>
      <dgm:spPr/>
    </dgm:pt>
    <dgm:pt modelId="{500C1966-8F00-4D9F-A2C5-2B1DB77BEB68}" type="pres">
      <dgm:prSet presAssocID="{83468DDC-A619-4F76-9A1E-5E408FFA066E}" presName="parentText" presStyleLbl="alignNode1" presStyleIdx="1" presStyleCnt="4">
        <dgm:presLayoutVars>
          <dgm:chMax val="1"/>
          <dgm:bulletEnabled val="1"/>
        </dgm:presLayoutVars>
      </dgm:prSet>
      <dgm:spPr/>
      <dgm:t>
        <a:bodyPr/>
        <a:lstStyle/>
        <a:p>
          <a:pPr rtl="1"/>
          <a:endParaRPr lang="he-IL"/>
        </a:p>
      </dgm:t>
    </dgm:pt>
    <dgm:pt modelId="{A6BC5BA5-645E-42AF-9D27-06BF709D82BC}" type="pres">
      <dgm:prSet presAssocID="{83468DDC-A619-4F76-9A1E-5E408FFA066E}" presName="descendantText" presStyleLbl="alignAcc1" presStyleIdx="1" presStyleCnt="4">
        <dgm:presLayoutVars>
          <dgm:bulletEnabled val="1"/>
        </dgm:presLayoutVars>
      </dgm:prSet>
      <dgm:spPr/>
      <dgm:t>
        <a:bodyPr/>
        <a:lstStyle/>
        <a:p>
          <a:pPr rtl="1"/>
          <a:endParaRPr lang="he-IL"/>
        </a:p>
      </dgm:t>
    </dgm:pt>
    <dgm:pt modelId="{319B4E40-6FF5-45AC-AE6B-B8F7C67009EE}" type="pres">
      <dgm:prSet presAssocID="{BB8C6309-9C6B-47A8-B832-C2A45FB37B8B}" presName="sp" presStyleCnt="0"/>
      <dgm:spPr/>
    </dgm:pt>
    <dgm:pt modelId="{0830D65A-6279-42D9-A479-370C4CD318EF}" type="pres">
      <dgm:prSet presAssocID="{49F6245D-4160-4484-9AEB-A3E019C8E3E9}" presName="composite" presStyleCnt="0"/>
      <dgm:spPr/>
    </dgm:pt>
    <dgm:pt modelId="{AF1AA065-53EC-46B3-A470-937333E5E229}" type="pres">
      <dgm:prSet presAssocID="{49F6245D-4160-4484-9AEB-A3E019C8E3E9}" presName="parentText" presStyleLbl="alignNode1" presStyleIdx="2" presStyleCnt="4">
        <dgm:presLayoutVars>
          <dgm:chMax val="1"/>
          <dgm:bulletEnabled val="1"/>
        </dgm:presLayoutVars>
      </dgm:prSet>
      <dgm:spPr/>
      <dgm:t>
        <a:bodyPr/>
        <a:lstStyle/>
        <a:p>
          <a:pPr rtl="1"/>
          <a:endParaRPr lang="he-IL"/>
        </a:p>
      </dgm:t>
    </dgm:pt>
    <dgm:pt modelId="{95760B37-100A-45E4-9C7B-4F03B29677AB}" type="pres">
      <dgm:prSet presAssocID="{49F6245D-4160-4484-9AEB-A3E019C8E3E9}" presName="descendantText" presStyleLbl="alignAcc1" presStyleIdx="2" presStyleCnt="4">
        <dgm:presLayoutVars>
          <dgm:bulletEnabled val="1"/>
        </dgm:presLayoutVars>
      </dgm:prSet>
      <dgm:spPr/>
      <dgm:t>
        <a:bodyPr/>
        <a:lstStyle/>
        <a:p>
          <a:pPr rtl="1"/>
          <a:endParaRPr lang="he-IL"/>
        </a:p>
      </dgm:t>
    </dgm:pt>
    <dgm:pt modelId="{742E12A6-F6F7-49CF-8C7D-8F32FBA721C1}" type="pres">
      <dgm:prSet presAssocID="{79E2B30C-22A4-4E1B-98F9-230A2207F448}" presName="sp" presStyleCnt="0"/>
      <dgm:spPr/>
    </dgm:pt>
    <dgm:pt modelId="{7682A893-79B4-4D3A-9A4B-A4CC73D4D044}" type="pres">
      <dgm:prSet presAssocID="{6A1C95C1-25C5-4733-9C3C-10F199DBDAEB}" presName="composite" presStyleCnt="0"/>
      <dgm:spPr/>
    </dgm:pt>
    <dgm:pt modelId="{CF28368E-3E57-4B1E-B946-2FA61B37DF6E}" type="pres">
      <dgm:prSet presAssocID="{6A1C95C1-25C5-4733-9C3C-10F199DBDAEB}" presName="parentText" presStyleLbl="alignNode1" presStyleIdx="3" presStyleCnt="4">
        <dgm:presLayoutVars>
          <dgm:chMax val="1"/>
          <dgm:bulletEnabled val="1"/>
        </dgm:presLayoutVars>
      </dgm:prSet>
      <dgm:spPr/>
      <dgm:t>
        <a:bodyPr/>
        <a:lstStyle/>
        <a:p>
          <a:pPr rtl="1"/>
          <a:endParaRPr lang="he-IL"/>
        </a:p>
      </dgm:t>
    </dgm:pt>
    <dgm:pt modelId="{4752F351-3E79-45CD-8C29-6633B85952D3}" type="pres">
      <dgm:prSet presAssocID="{6A1C95C1-25C5-4733-9C3C-10F199DBDAEB}" presName="descendantText" presStyleLbl="alignAcc1" presStyleIdx="3" presStyleCnt="4">
        <dgm:presLayoutVars>
          <dgm:bulletEnabled val="1"/>
        </dgm:presLayoutVars>
      </dgm:prSet>
      <dgm:spPr/>
      <dgm:t>
        <a:bodyPr/>
        <a:lstStyle/>
        <a:p>
          <a:pPr rtl="1"/>
          <a:endParaRPr lang="he-IL"/>
        </a:p>
      </dgm:t>
    </dgm:pt>
  </dgm:ptLst>
  <dgm:cxnLst>
    <dgm:cxn modelId="{99E5D382-2BF3-4D36-9617-7EC626402D2D}" type="presOf" srcId="{BCC74A56-895D-4D64-9F6E-A979C0934618}" destId="{4752F351-3E79-45CD-8C29-6633B85952D3}" srcOrd="0" destOrd="0" presId="urn:microsoft.com/office/officeart/2005/8/layout/chevron2"/>
    <dgm:cxn modelId="{356F47A7-2BEE-4D6A-A84E-5E83102AD00D}" type="presOf" srcId="{36F60928-BD5C-440D-BC51-58DADF51CF45}" destId="{A6BC5BA5-645E-42AF-9D27-06BF709D82BC}" srcOrd="0" destOrd="0" presId="urn:microsoft.com/office/officeart/2005/8/layout/chevron2"/>
    <dgm:cxn modelId="{1C8D2B06-EA65-4600-84EC-C30A53CFF135}" type="presOf" srcId="{7273CFF8-EE36-48E9-9496-28654D9AEC4C}" destId="{7F4309AF-8DFA-48C2-B145-0AF7BED46140}" srcOrd="0" destOrd="0" presId="urn:microsoft.com/office/officeart/2005/8/layout/chevron2"/>
    <dgm:cxn modelId="{82678B07-7191-4F0C-8253-6A594332A17D}" srcId="{6DCC16F5-7EA3-47F9-912A-1E5D2D376678}" destId="{49F6245D-4160-4484-9AEB-A3E019C8E3E9}" srcOrd="2" destOrd="0" parTransId="{2EFD4FED-2214-48EA-8F5B-65C1511A2B24}" sibTransId="{79E2B30C-22A4-4E1B-98F9-230A2207F448}"/>
    <dgm:cxn modelId="{4CCB30F9-5454-4465-BA76-69D0A9B5DA28}" srcId="{6DCC16F5-7EA3-47F9-912A-1E5D2D376678}" destId="{7273CFF8-EE36-48E9-9496-28654D9AEC4C}" srcOrd="0" destOrd="0" parTransId="{60D4C75D-9B5F-4ABD-AE4C-2F6E350E3E92}" sibTransId="{AAB63715-B7B9-4F4F-A4D5-59A00433D143}"/>
    <dgm:cxn modelId="{C5A0FD26-9F77-4E8D-9ADB-1106DC213FD6}" type="presOf" srcId="{49F6245D-4160-4484-9AEB-A3E019C8E3E9}" destId="{AF1AA065-53EC-46B3-A470-937333E5E229}" srcOrd="0" destOrd="0" presId="urn:microsoft.com/office/officeart/2005/8/layout/chevron2"/>
    <dgm:cxn modelId="{C8DEF7BE-FD1E-4359-9701-3B2957AD0749}" type="presOf" srcId="{80AE1598-2CB7-464A-B446-232E8557F186}" destId="{95760B37-100A-45E4-9C7B-4F03B29677AB}" srcOrd="0" destOrd="0" presId="urn:microsoft.com/office/officeart/2005/8/layout/chevron2"/>
    <dgm:cxn modelId="{EBF5DE1D-D2DA-4287-8D96-A76B1261FA29}" srcId="{83468DDC-A619-4F76-9A1E-5E408FFA066E}" destId="{36F60928-BD5C-440D-BC51-58DADF51CF45}" srcOrd="0" destOrd="0" parTransId="{572DCDEA-82BD-4A08-9929-9D75CC10ADA1}" sibTransId="{61366752-8FB0-41FB-A7B6-7899CF2E861D}"/>
    <dgm:cxn modelId="{01B4738A-3E41-4600-BC8D-4BB3AC0BC2AF}" srcId="{6A1C95C1-25C5-4733-9C3C-10F199DBDAEB}" destId="{BCC74A56-895D-4D64-9F6E-A979C0934618}" srcOrd="0" destOrd="0" parTransId="{00732604-9821-4252-BCCA-9349A3196CA5}" sibTransId="{B36FB12A-DDB8-4BD9-AAFD-D5C7FB945DFE}"/>
    <dgm:cxn modelId="{D8DC7216-81B3-4D9A-B88E-AF2AB04A35FE}" srcId="{49F6245D-4160-4484-9AEB-A3E019C8E3E9}" destId="{80AE1598-2CB7-464A-B446-232E8557F186}" srcOrd="0" destOrd="0" parTransId="{903A843E-39D2-44F2-8E85-91737768E127}" sibTransId="{4308B17F-29D1-43DC-8532-72447E7529DB}"/>
    <dgm:cxn modelId="{3FE61019-8A23-4F87-9B04-529AD5DB3EBE}" type="presOf" srcId="{6A1C95C1-25C5-4733-9C3C-10F199DBDAEB}" destId="{CF28368E-3E57-4B1E-B946-2FA61B37DF6E}" srcOrd="0" destOrd="0" presId="urn:microsoft.com/office/officeart/2005/8/layout/chevron2"/>
    <dgm:cxn modelId="{8B5CBD1B-411F-4CD5-97B2-A14A3E100523}" srcId="{6DCC16F5-7EA3-47F9-912A-1E5D2D376678}" destId="{6A1C95C1-25C5-4733-9C3C-10F199DBDAEB}" srcOrd="3" destOrd="0" parTransId="{87B4B251-61A1-4C02-9400-F721529F5206}" sibTransId="{F96E3914-3D97-4200-9741-F496B85769BD}"/>
    <dgm:cxn modelId="{DBCF6E07-1294-4F01-8C0C-3FEA4D63DFEC}" srcId="{7273CFF8-EE36-48E9-9496-28654D9AEC4C}" destId="{7C704FFE-4A25-4B34-A0D2-6BB99D485719}" srcOrd="0" destOrd="0" parTransId="{F2BF50B4-7F42-4F8C-B0CA-63022C2FB54B}" sibTransId="{EFB6DF6F-687F-4681-8390-03FA142E74DE}"/>
    <dgm:cxn modelId="{207061A4-5D46-497D-BC2F-1BDEFF21F9D2}" type="presOf" srcId="{6DCC16F5-7EA3-47F9-912A-1E5D2D376678}" destId="{2AA1268B-5230-4911-B979-8776D521EDC4}" srcOrd="0" destOrd="0" presId="urn:microsoft.com/office/officeart/2005/8/layout/chevron2"/>
    <dgm:cxn modelId="{6E732DF3-1568-4455-A210-574D4BD6F8CF}" type="presOf" srcId="{7C704FFE-4A25-4B34-A0D2-6BB99D485719}" destId="{3227509A-DC26-49F5-AE31-4035E61178EC}" srcOrd="0" destOrd="0" presId="urn:microsoft.com/office/officeart/2005/8/layout/chevron2"/>
    <dgm:cxn modelId="{8132E120-DE43-422A-A403-F8095DB93215}" srcId="{6DCC16F5-7EA3-47F9-912A-1E5D2D376678}" destId="{83468DDC-A619-4F76-9A1E-5E408FFA066E}" srcOrd="1" destOrd="0" parTransId="{15CFD1EC-E7C9-4363-A8B7-DACCF1796C81}" sibTransId="{BB8C6309-9C6B-47A8-B832-C2A45FB37B8B}"/>
    <dgm:cxn modelId="{6AF60C65-E259-49AE-B5C6-16FC53B3E622}" type="presOf" srcId="{83468DDC-A619-4F76-9A1E-5E408FFA066E}" destId="{500C1966-8F00-4D9F-A2C5-2B1DB77BEB68}" srcOrd="0" destOrd="0" presId="urn:microsoft.com/office/officeart/2005/8/layout/chevron2"/>
    <dgm:cxn modelId="{455ACB80-9B16-4648-9091-9518E27F98CC}" type="presParOf" srcId="{2AA1268B-5230-4911-B979-8776D521EDC4}" destId="{27B5AA73-4AB6-4251-B97C-101CBC4768EF}" srcOrd="0" destOrd="0" presId="urn:microsoft.com/office/officeart/2005/8/layout/chevron2"/>
    <dgm:cxn modelId="{B2FB12DE-7BE0-40DC-91E9-EA22DE135F2A}" type="presParOf" srcId="{27B5AA73-4AB6-4251-B97C-101CBC4768EF}" destId="{7F4309AF-8DFA-48C2-B145-0AF7BED46140}" srcOrd="0" destOrd="0" presId="urn:microsoft.com/office/officeart/2005/8/layout/chevron2"/>
    <dgm:cxn modelId="{4D0668E1-F894-4EF5-A98E-4D1E14791C77}" type="presParOf" srcId="{27B5AA73-4AB6-4251-B97C-101CBC4768EF}" destId="{3227509A-DC26-49F5-AE31-4035E61178EC}" srcOrd="1" destOrd="0" presId="urn:microsoft.com/office/officeart/2005/8/layout/chevron2"/>
    <dgm:cxn modelId="{1F503813-E317-461E-AC9F-B28B4728DB1A}" type="presParOf" srcId="{2AA1268B-5230-4911-B979-8776D521EDC4}" destId="{0C706192-2B48-4B26-911B-8A3651C85394}" srcOrd="1" destOrd="0" presId="urn:microsoft.com/office/officeart/2005/8/layout/chevron2"/>
    <dgm:cxn modelId="{68E811DB-CCA7-46A0-B7BC-826D663D9860}" type="presParOf" srcId="{2AA1268B-5230-4911-B979-8776D521EDC4}" destId="{C304DA9D-AD3C-415D-BD72-29E593199D3B}" srcOrd="2" destOrd="0" presId="urn:microsoft.com/office/officeart/2005/8/layout/chevron2"/>
    <dgm:cxn modelId="{02FB013B-3175-4A93-84FF-B4EE75BF61B6}" type="presParOf" srcId="{C304DA9D-AD3C-415D-BD72-29E593199D3B}" destId="{500C1966-8F00-4D9F-A2C5-2B1DB77BEB68}" srcOrd="0" destOrd="0" presId="urn:microsoft.com/office/officeart/2005/8/layout/chevron2"/>
    <dgm:cxn modelId="{FB1DF428-EF3C-4D66-8C28-0ABBA222510A}" type="presParOf" srcId="{C304DA9D-AD3C-415D-BD72-29E593199D3B}" destId="{A6BC5BA5-645E-42AF-9D27-06BF709D82BC}" srcOrd="1" destOrd="0" presId="urn:microsoft.com/office/officeart/2005/8/layout/chevron2"/>
    <dgm:cxn modelId="{4EF7A81C-F1BB-40F3-AF1C-9BA67C9755EF}" type="presParOf" srcId="{2AA1268B-5230-4911-B979-8776D521EDC4}" destId="{319B4E40-6FF5-45AC-AE6B-B8F7C67009EE}" srcOrd="3" destOrd="0" presId="urn:microsoft.com/office/officeart/2005/8/layout/chevron2"/>
    <dgm:cxn modelId="{F4E612D8-80D1-424D-A6A7-065BF2616281}" type="presParOf" srcId="{2AA1268B-5230-4911-B979-8776D521EDC4}" destId="{0830D65A-6279-42D9-A479-370C4CD318EF}" srcOrd="4" destOrd="0" presId="urn:microsoft.com/office/officeart/2005/8/layout/chevron2"/>
    <dgm:cxn modelId="{E51DF795-D397-440E-B67E-43F96510C815}" type="presParOf" srcId="{0830D65A-6279-42D9-A479-370C4CD318EF}" destId="{AF1AA065-53EC-46B3-A470-937333E5E229}" srcOrd="0" destOrd="0" presId="urn:microsoft.com/office/officeart/2005/8/layout/chevron2"/>
    <dgm:cxn modelId="{DE91BEB4-4C4E-40B0-8750-BB951A8F46F5}" type="presParOf" srcId="{0830D65A-6279-42D9-A479-370C4CD318EF}" destId="{95760B37-100A-45E4-9C7B-4F03B29677AB}" srcOrd="1" destOrd="0" presId="urn:microsoft.com/office/officeart/2005/8/layout/chevron2"/>
    <dgm:cxn modelId="{3436B4B5-7A4F-4990-83C6-5ED7774C6890}" type="presParOf" srcId="{2AA1268B-5230-4911-B979-8776D521EDC4}" destId="{742E12A6-F6F7-49CF-8C7D-8F32FBA721C1}" srcOrd="5" destOrd="0" presId="urn:microsoft.com/office/officeart/2005/8/layout/chevron2"/>
    <dgm:cxn modelId="{D9D6C22A-9D42-4781-ABA0-5361FC7FE212}" type="presParOf" srcId="{2AA1268B-5230-4911-B979-8776D521EDC4}" destId="{7682A893-79B4-4D3A-9A4B-A4CC73D4D044}" srcOrd="6" destOrd="0" presId="urn:microsoft.com/office/officeart/2005/8/layout/chevron2"/>
    <dgm:cxn modelId="{FD9B829E-C73C-4C5B-A136-5970BD71AD84}" type="presParOf" srcId="{7682A893-79B4-4D3A-9A4B-A4CC73D4D044}" destId="{CF28368E-3E57-4B1E-B946-2FA61B37DF6E}" srcOrd="0" destOrd="0" presId="urn:microsoft.com/office/officeart/2005/8/layout/chevron2"/>
    <dgm:cxn modelId="{12A318DF-012E-4CDA-BE51-BC86F3728006}" type="presParOf" srcId="{7682A893-79B4-4D3A-9A4B-A4CC73D4D044}" destId="{4752F351-3E79-45CD-8C29-6633B85952D3}"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DCC16F5-7EA3-47F9-912A-1E5D2D376678}" type="doc">
      <dgm:prSet loTypeId="urn:microsoft.com/office/officeart/2005/8/layout/chevron2" loCatId="list" qsTypeId="urn:microsoft.com/office/officeart/2005/8/quickstyle/3d2" qsCatId="3D" csTypeId="urn:microsoft.com/office/officeart/2005/8/colors/colorful2" csCatId="colorful" phldr="1"/>
      <dgm:spPr/>
      <dgm:t>
        <a:bodyPr/>
        <a:lstStyle/>
        <a:p>
          <a:pPr rtl="1"/>
          <a:endParaRPr lang="he-IL"/>
        </a:p>
      </dgm:t>
    </dgm:pt>
    <dgm:pt modelId="{7273CFF8-EE36-48E9-9496-28654D9AEC4C}">
      <dgm:prSet phldrT="[טקסט]"/>
      <dgm:spPr/>
      <dgm:t>
        <a:bodyPr/>
        <a:lstStyle/>
        <a:p>
          <a:pPr rtl="1"/>
          <a:r>
            <a:rPr lang="he-IL" dirty="0" smtClean="0"/>
            <a:t>1</a:t>
          </a:r>
          <a:endParaRPr lang="he-IL" dirty="0"/>
        </a:p>
      </dgm:t>
    </dgm:pt>
    <dgm:pt modelId="{60D4C75D-9B5F-4ABD-AE4C-2F6E350E3E92}" type="parTrans" cxnId="{4CCB30F9-5454-4465-BA76-69D0A9B5DA28}">
      <dgm:prSet/>
      <dgm:spPr/>
      <dgm:t>
        <a:bodyPr/>
        <a:lstStyle/>
        <a:p>
          <a:pPr rtl="1"/>
          <a:endParaRPr lang="he-IL"/>
        </a:p>
      </dgm:t>
    </dgm:pt>
    <dgm:pt modelId="{AAB63715-B7B9-4F4F-A4D5-59A00433D143}" type="sibTrans" cxnId="{4CCB30F9-5454-4465-BA76-69D0A9B5DA28}">
      <dgm:prSet/>
      <dgm:spPr/>
      <dgm:t>
        <a:bodyPr/>
        <a:lstStyle/>
        <a:p>
          <a:pPr rtl="1"/>
          <a:endParaRPr lang="he-IL"/>
        </a:p>
      </dgm:t>
    </dgm:pt>
    <dgm:pt modelId="{7C704FFE-4A25-4B34-A0D2-6BB99D485719}">
      <dgm:prSet phldrT="[טקסט]"/>
      <dgm:spPr/>
      <dgm:t>
        <a:bodyPr/>
        <a:lstStyle/>
        <a:p>
          <a:pPr rtl="1"/>
          <a:r>
            <a:rPr lang="he-IL" dirty="0" smtClean="0"/>
            <a:t>הכנסת מי הים לבריכות אידוי. המים מתאדים והמלח שוקע</a:t>
          </a:r>
          <a:endParaRPr lang="he-IL" dirty="0"/>
        </a:p>
      </dgm:t>
    </dgm:pt>
    <dgm:pt modelId="{F2BF50B4-7F42-4F8C-B0CA-63022C2FB54B}" type="parTrans" cxnId="{DBCF6E07-1294-4F01-8C0C-3FEA4D63DFEC}">
      <dgm:prSet/>
      <dgm:spPr/>
      <dgm:t>
        <a:bodyPr/>
        <a:lstStyle/>
        <a:p>
          <a:pPr rtl="1"/>
          <a:endParaRPr lang="he-IL"/>
        </a:p>
      </dgm:t>
    </dgm:pt>
    <dgm:pt modelId="{EFB6DF6F-687F-4681-8390-03FA142E74DE}" type="sibTrans" cxnId="{DBCF6E07-1294-4F01-8C0C-3FEA4D63DFEC}">
      <dgm:prSet/>
      <dgm:spPr/>
      <dgm:t>
        <a:bodyPr/>
        <a:lstStyle/>
        <a:p>
          <a:pPr rtl="1"/>
          <a:endParaRPr lang="he-IL"/>
        </a:p>
      </dgm:t>
    </dgm:pt>
    <dgm:pt modelId="{83468DDC-A619-4F76-9A1E-5E408FFA066E}">
      <dgm:prSet phldrT="[טקסט]"/>
      <dgm:spPr/>
      <dgm:t>
        <a:bodyPr/>
        <a:lstStyle/>
        <a:p>
          <a:pPr rtl="1"/>
          <a:r>
            <a:rPr lang="he-IL" dirty="0" smtClean="0"/>
            <a:t>2</a:t>
          </a:r>
          <a:endParaRPr lang="he-IL" dirty="0"/>
        </a:p>
      </dgm:t>
    </dgm:pt>
    <dgm:pt modelId="{15CFD1EC-E7C9-4363-A8B7-DACCF1796C81}" type="parTrans" cxnId="{8132E120-DE43-422A-A403-F8095DB93215}">
      <dgm:prSet/>
      <dgm:spPr/>
      <dgm:t>
        <a:bodyPr/>
        <a:lstStyle/>
        <a:p>
          <a:pPr rtl="1"/>
          <a:endParaRPr lang="he-IL"/>
        </a:p>
      </dgm:t>
    </dgm:pt>
    <dgm:pt modelId="{BB8C6309-9C6B-47A8-B832-C2A45FB37B8B}" type="sibTrans" cxnId="{8132E120-DE43-422A-A403-F8095DB93215}">
      <dgm:prSet/>
      <dgm:spPr/>
      <dgm:t>
        <a:bodyPr/>
        <a:lstStyle/>
        <a:p>
          <a:pPr rtl="1"/>
          <a:endParaRPr lang="he-IL"/>
        </a:p>
      </dgm:t>
    </dgm:pt>
    <dgm:pt modelId="{36F60928-BD5C-440D-BC51-58DADF51CF45}">
      <dgm:prSet phldrT="[טקסט]"/>
      <dgm:spPr/>
      <dgm:t>
        <a:bodyPr/>
        <a:lstStyle/>
        <a:p>
          <a:pPr rtl="1"/>
          <a:r>
            <a:rPr lang="he-IL" dirty="0" smtClean="0"/>
            <a:t>הזרמת תמיסת המלחח לבריכת האידוי הדרומית</a:t>
          </a:r>
          <a:endParaRPr lang="he-IL" dirty="0"/>
        </a:p>
      </dgm:t>
    </dgm:pt>
    <dgm:pt modelId="{572DCDEA-82BD-4A08-9929-9D75CC10ADA1}" type="parTrans" cxnId="{EBF5DE1D-D2DA-4287-8D96-A76B1261FA29}">
      <dgm:prSet/>
      <dgm:spPr/>
      <dgm:t>
        <a:bodyPr/>
        <a:lstStyle/>
        <a:p>
          <a:pPr rtl="1"/>
          <a:endParaRPr lang="he-IL"/>
        </a:p>
      </dgm:t>
    </dgm:pt>
    <dgm:pt modelId="{61366752-8FB0-41FB-A7B6-7899CF2E861D}" type="sibTrans" cxnId="{EBF5DE1D-D2DA-4287-8D96-A76B1261FA29}">
      <dgm:prSet/>
      <dgm:spPr/>
      <dgm:t>
        <a:bodyPr/>
        <a:lstStyle/>
        <a:p>
          <a:pPr rtl="1"/>
          <a:endParaRPr lang="he-IL"/>
        </a:p>
      </dgm:t>
    </dgm:pt>
    <dgm:pt modelId="{49F6245D-4160-4484-9AEB-A3E019C8E3E9}">
      <dgm:prSet phldrT="[טקסט]"/>
      <dgm:spPr/>
      <dgm:t>
        <a:bodyPr/>
        <a:lstStyle/>
        <a:p>
          <a:pPr rtl="1"/>
          <a:r>
            <a:rPr lang="he-IL" dirty="0" smtClean="0"/>
            <a:t>3</a:t>
          </a:r>
          <a:endParaRPr lang="he-IL" dirty="0"/>
        </a:p>
      </dgm:t>
    </dgm:pt>
    <dgm:pt modelId="{2EFD4FED-2214-48EA-8F5B-65C1511A2B24}" type="parTrans" cxnId="{82678B07-7191-4F0C-8253-6A594332A17D}">
      <dgm:prSet/>
      <dgm:spPr/>
      <dgm:t>
        <a:bodyPr/>
        <a:lstStyle/>
        <a:p>
          <a:pPr rtl="1"/>
          <a:endParaRPr lang="he-IL"/>
        </a:p>
      </dgm:t>
    </dgm:pt>
    <dgm:pt modelId="{79E2B30C-22A4-4E1B-98F9-230A2207F448}" type="sibTrans" cxnId="{82678B07-7191-4F0C-8253-6A594332A17D}">
      <dgm:prSet/>
      <dgm:spPr/>
      <dgm:t>
        <a:bodyPr/>
        <a:lstStyle/>
        <a:p>
          <a:pPr rtl="1"/>
          <a:endParaRPr lang="he-IL"/>
        </a:p>
      </dgm:t>
    </dgm:pt>
    <dgm:pt modelId="{80AE1598-2CB7-464A-B446-232E8557F186}">
      <dgm:prSet phldrT="[טקסט]"/>
      <dgm:spPr/>
      <dgm:t>
        <a:bodyPr/>
        <a:lstStyle/>
        <a:p>
          <a:pPr rtl="1"/>
          <a:r>
            <a:rPr lang="he-IL" dirty="0" smtClean="0"/>
            <a:t>העברת תמיסת המלחים אל המפעל לצורך סינון ואריזה</a:t>
          </a:r>
          <a:endParaRPr lang="he-IL" dirty="0"/>
        </a:p>
      </dgm:t>
    </dgm:pt>
    <dgm:pt modelId="{903A843E-39D2-44F2-8E85-91737768E127}" type="parTrans" cxnId="{D8DC7216-81B3-4D9A-B88E-AF2AB04A35FE}">
      <dgm:prSet/>
      <dgm:spPr/>
      <dgm:t>
        <a:bodyPr/>
        <a:lstStyle/>
        <a:p>
          <a:pPr rtl="1"/>
          <a:endParaRPr lang="he-IL"/>
        </a:p>
      </dgm:t>
    </dgm:pt>
    <dgm:pt modelId="{4308B17F-29D1-43DC-8532-72447E7529DB}" type="sibTrans" cxnId="{D8DC7216-81B3-4D9A-B88E-AF2AB04A35FE}">
      <dgm:prSet/>
      <dgm:spPr/>
      <dgm:t>
        <a:bodyPr/>
        <a:lstStyle/>
        <a:p>
          <a:pPr rtl="1"/>
          <a:endParaRPr lang="he-IL"/>
        </a:p>
      </dgm:t>
    </dgm:pt>
    <dgm:pt modelId="{BCC74A56-895D-4D64-9F6E-A979C0934618}">
      <dgm:prSet phldrT="[טקסט]"/>
      <dgm:spPr/>
      <dgm:t>
        <a:bodyPr/>
        <a:lstStyle/>
        <a:p>
          <a:pPr rtl="1"/>
          <a:endParaRPr lang="he-IL" dirty="0"/>
        </a:p>
      </dgm:t>
    </dgm:pt>
    <dgm:pt modelId="{00732604-9821-4252-BCCA-9349A3196CA5}" type="parTrans" cxnId="{01B4738A-3E41-4600-BC8D-4BB3AC0BC2AF}">
      <dgm:prSet/>
      <dgm:spPr/>
      <dgm:t>
        <a:bodyPr/>
        <a:lstStyle/>
        <a:p>
          <a:pPr rtl="1"/>
          <a:endParaRPr lang="he-IL"/>
        </a:p>
      </dgm:t>
    </dgm:pt>
    <dgm:pt modelId="{B36FB12A-DDB8-4BD9-AAFD-D5C7FB945DFE}" type="sibTrans" cxnId="{01B4738A-3E41-4600-BC8D-4BB3AC0BC2AF}">
      <dgm:prSet/>
      <dgm:spPr/>
      <dgm:t>
        <a:bodyPr/>
        <a:lstStyle/>
        <a:p>
          <a:pPr rtl="1"/>
          <a:endParaRPr lang="he-IL"/>
        </a:p>
      </dgm:t>
    </dgm:pt>
    <dgm:pt modelId="{6A1C95C1-25C5-4733-9C3C-10F199DBDAEB}">
      <dgm:prSet phldrT="[טקסט]"/>
      <dgm:spPr/>
      <dgm:t>
        <a:bodyPr/>
        <a:lstStyle/>
        <a:p>
          <a:pPr rtl="1"/>
          <a:r>
            <a:rPr lang="he-IL" dirty="0" smtClean="0"/>
            <a:t>4</a:t>
          </a:r>
          <a:endParaRPr lang="he-IL" dirty="0"/>
        </a:p>
      </dgm:t>
    </dgm:pt>
    <dgm:pt modelId="{87B4B251-61A1-4C02-9400-F721529F5206}" type="parTrans" cxnId="{8B5CBD1B-411F-4CD5-97B2-A14A3E100523}">
      <dgm:prSet/>
      <dgm:spPr/>
      <dgm:t>
        <a:bodyPr/>
        <a:lstStyle/>
        <a:p>
          <a:pPr rtl="1"/>
          <a:endParaRPr lang="he-IL"/>
        </a:p>
      </dgm:t>
    </dgm:pt>
    <dgm:pt modelId="{F96E3914-3D97-4200-9741-F496B85769BD}" type="sibTrans" cxnId="{8B5CBD1B-411F-4CD5-97B2-A14A3E100523}">
      <dgm:prSet/>
      <dgm:spPr/>
      <dgm:t>
        <a:bodyPr/>
        <a:lstStyle/>
        <a:p>
          <a:pPr rtl="1"/>
          <a:endParaRPr lang="he-IL"/>
        </a:p>
      </dgm:t>
    </dgm:pt>
    <dgm:pt modelId="{2AA1268B-5230-4911-B979-8776D521EDC4}" type="pres">
      <dgm:prSet presAssocID="{6DCC16F5-7EA3-47F9-912A-1E5D2D376678}" presName="linearFlow" presStyleCnt="0">
        <dgm:presLayoutVars>
          <dgm:dir val="rev"/>
          <dgm:animLvl val="lvl"/>
          <dgm:resizeHandles val="exact"/>
        </dgm:presLayoutVars>
      </dgm:prSet>
      <dgm:spPr/>
      <dgm:t>
        <a:bodyPr/>
        <a:lstStyle/>
        <a:p>
          <a:pPr rtl="1"/>
          <a:endParaRPr lang="he-IL"/>
        </a:p>
      </dgm:t>
    </dgm:pt>
    <dgm:pt modelId="{27B5AA73-4AB6-4251-B97C-101CBC4768EF}" type="pres">
      <dgm:prSet presAssocID="{7273CFF8-EE36-48E9-9496-28654D9AEC4C}" presName="composite" presStyleCnt="0"/>
      <dgm:spPr/>
    </dgm:pt>
    <dgm:pt modelId="{7F4309AF-8DFA-48C2-B145-0AF7BED46140}" type="pres">
      <dgm:prSet presAssocID="{7273CFF8-EE36-48E9-9496-28654D9AEC4C}" presName="parentText" presStyleLbl="alignNode1" presStyleIdx="0" presStyleCnt="4">
        <dgm:presLayoutVars>
          <dgm:chMax val="1"/>
          <dgm:bulletEnabled val="1"/>
        </dgm:presLayoutVars>
      </dgm:prSet>
      <dgm:spPr/>
      <dgm:t>
        <a:bodyPr/>
        <a:lstStyle/>
        <a:p>
          <a:pPr rtl="1"/>
          <a:endParaRPr lang="he-IL"/>
        </a:p>
      </dgm:t>
    </dgm:pt>
    <dgm:pt modelId="{3227509A-DC26-49F5-AE31-4035E61178EC}" type="pres">
      <dgm:prSet presAssocID="{7273CFF8-EE36-48E9-9496-28654D9AEC4C}" presName="descendantText" presStyleLbl="alignAcc1" presStyleIdx="0" presStyleCnt="4">
        <dgm:presLayoutVars>
          <dgm:bulletEnabled val="1"/>
        </dgm:presLayoutVars>
      </dgm:prSet>
      <dgm:spPr/>
      <dgm:t>
        <a:bodyPr/>
        <a:lstStyle/>
        <a:p>
          <a:pPr rtl="1"/>
          <a:endParaRPr lang="he-IL"/>
        </a:p>
      </dgm:t>
    </dgm:pt>
    <dgm:pt modelId="{0C706192-2B48-4B26-911B-8A3651C85394}" type="pres">
      <dgm:prSet presAssocID="{AAB63715-B7B9-4F4F-A4D5-59A00433D143}" presName="sp" presStyleCnt="0"/>
      <dgm:spPr/>
    </dgm:pt>
    <dgm:pt modelId="{C304DA9D-AD3C-415D-BD72-29E593199D3B}" type="pres">
      <dgm:prSet presAssocID="{83468DDC-A619-4F76-9A1E-5E408FFA066E}" presName="composite" presStyleCnt="0"/>
      <dgm:spPr/>
    </dgm:pt>
    <dgm:pt modelId="{500C1966-8F00-4D9F-A2C5-2B1DB77BEB68}" type="pres">
      <dgm:prSet presAssocID="{83468DDC-A619-4F76-9A1E-5E408FFA066E}" presName="parentText" presStyleLbl="alignNode1" presStyleIdx="1" presStyleCnt="4">
        <dgm:presLayoutVars>
          <dgm:chMax val="1"/>
          <dgm:bulletEnabled val="1"/>
        </dgm:presLayoutVars>
      </dgm:prSet>
      <dgm:spPr/>
      <dgm:t>
        <a:bodyPr/>
        <a:lstStyle/>
        <a:p>
          <a:pPr rtl="1"/>
          <a:endParaRPr lang="he-IL"/>
        </a:p>
      </dgm:t>
    </dgm:pt>
    <dgm:pt modelId="{A6BC5BA5-645E-42AF-9D27-06BF709D82BC}" type="pres">
      <dgm:prSet presAssocID="{83468DDC-A619-4F76-9A1E-5E408FFA066E}" presName="descendantText" presStyleLbl="alignAcc1" presStyleIdx="1" presStyleCnt="4">
        <dgm:presLayoutVars>
          <dgm:bulletEnabled val="1"/>
        </dgm:presLayoutVars>
      </dgm:prSet>
      <dgm:spPr/>
      <dgm:t>
        <a:bodyPr/>
        <a:lstStyle/>
        <a:p>
          <a:pPr rtl="1"/>
          <a:endParaRPr lang="he-IL"/>
        </a:p>
      </dgm:t>
    </dgm:pt>
    <dgm:pt modelId="{319B4E40-6FF5-45AC-AE6B-B8F7C67009EE}" type="pres">
      <dgm:prSet presAssocID="{BB8C6309-9C6B-47A8-B832-C2A45FB37B8B}" presName="sp" presStyleCnt="0"/>
      <dgm:spPr/>
    </dgm:pt>
    <dgm:pt modelId="{0830D65A-6279-42D9-A479-370C4CD318EF}" type="pres">
      <dgm:prSet presAssocID="{49F6245D-4160-4484-9AEB-A3E019C8E3E9}" presName="composite" presStyleCnt="0"/>
      <dgm:spPr/>
    </dgm:pt>
    <dgm:pt modelId="{AF1AA065-53EC-46B3-A470-937333E5E229}" type="pres">
      <dgm:prSet presAssocID="{49F6245D-4160-4484-9AEB-A3E019C8E3E9}" presName="parentText" presStyleLbl="alignNode1" presStyleIdx="2" presStyleCnt="4">
        <dgm:presLayoutVars>
          <dgm:chMax val="1"/>
          <dgm:bulletEnabled val="1"/>
        </dgm:presLayoutVars>
      </dgm:prSet>
      <dgm:spPr/>
      <dgm:t>
        <a:bodyPr/>
        <a:lstStyle/>
        <a:p>
          <a:pPr rtl="1"/>
          <a:endParaRPr lang="he-IL"/>
        </a:p>
      </dgm:t>
    </dgm:pt>
    <dgm:pt modelId="{95760B37-100A-45E4-9C7B-4F03B29677AB}" type="pres">
      <dgm:prSet presAssocID="{49F6245D-4160-4484-9AEB-A3E019C8E3E9}" presName="descendantText" presStyleLbl="alignAcc1" presStyleIdx="2" presStyleCnt="4">
        <dgm:presLayoutVars>
          <dgm:bulletEnabled val="1"/>
        </dgm:presLayoutVars>
      </dgm:prSet>
      <dgm:spPr/>
      <dgm:t>
        <a:bodyPr/>
        <a:lstStyle/>
        <a:p>
          <a:pPr rtl="1"/>
          <a:endParaRPr lang="he-IL"/>
        </a:p>
      </dgm:t>
    </dgm:pt>
    <dgm:pt modelId="{742E12A6-F6F7-49CF-8C7D-8F32FBA721C1}" type="pres">
      <dgm:prSet presAssocID="{79E2B30C-22A4-4E1B-98F9-230A2207F448}" presName="sp" presStyleCnt="0"/>
      <dgm:spPr/>
    </dgm:pt>
    <dgm:pt modelId="{7682A893-79B4-4D3A-9A4B-A4CC73D4D044}" type="pres">
      <dgm:prSet presAssocID="{6A1C95C1-25C5-4733-9C3C-10F199DBDAEB}" presName="composite" presStyleCnt="0"/>
      <dgm:spPr/>
    </dgm:pt>
    <dgm:pt modelId="{CF28368E-3E57-4B1E-B946-2FA61B37DF6E}" type="pres">
      <dgm:prSet presAssocID="{6A1C95C1-25C5-4733-9C3C-10F199DBDAEB}" presName="parentText" presStyleLbl="alignNode1" presStyleIdx="3" presStyleCnt="4">
        <dgm:presLayoutVars>
          <dgm:chMax val="1"/>
          <dgm:bulletEnabled val="1"/>
        </dgm:presLayoutVars>
      </dgm:prSet>
      <dgm:spPr/>
      <dgm:t>
        <a:bodyPr/>
        <a:lstStyle/>
        <a:p>
          <a:pPr rtl="1"/>
          <a:endParaRPr lang="he-IL"/>
        </a:p>
      </dgm:t>
    </dgm:pt>
    <dgm:pt modelId="{4752F351-3E79-45CD-8C29-6633B85952D3}" type="pres">
      <dgm:prSet presAssocID="{6A1C95C1-25C5-4733-9C3C-10F199DBDAEB}" presName="descendantText" presStyleLbl="alignAcc1" presStyleIdx="3" presStyleCnt="4">
        <dgm:presLayoutVars>
          <dgm:bulletEnabled val="1"/>
        </dgm:presLayoutVars>
      </dgm:prSet>
      <dgm:spPr/>
      <dgm:t>
        <a:bodyPr/>
        <a:lstStyle/>
        <a:p>
          <a:pPr rtl="1"/>
          <a:endParaRPr lang="he-IL"/>
        </a:p>
      </dgm:t>
    </dgm:pt>
  </dgm:ptLst>
  <dgm:cxnLst>
    <dgm:cxn modelId="{2DB72BF4-3A34-44C5-AEB3-093F9E70C7AE}" type="presOf" srcId="{6DCC16F5-7EA3-47F9-912A-1E5D2D376678}" destId="{2AA1268B-5230-4911-B979-8776D521EDC4}" srcOrd="0" destOrd="0" presId="urn:microsoft.com/office/officeart/2005/8/layout/chevron2"/>
    <dgm:cxn modelId="{8B5CBD1B-411F-4CD5-97B2-A14A3E100523}" srcId="{6DCC16F5-7EA3-47F9-912A-1E5D2D376678}" destId="{6A1C95C1-25C5-4733-9C3C-10F199DBDAEB}" srcOrd="3" destOrd="0" parTransId="{87B4B251-61A1-4C02-9400-F721529F5206}" sibTransId="{F96E3914-3D97-4200-9741-F496B85769BD}"/>
    <dgm:cxn modelId="{488BF871-5CA2-4D4C-A5EA-8D8FCAF9ED11}" type="presOf" srcId="{7273CFF8-EE36-48E9-9496-28654D9AEC4C}" destId="{7F4309AF-8DFA-48C2-B145-0AF7BED46140}" srcOrd="0" destOrd="0" presId="urn:microsoft.com/office/officeart/2005/8/layout/chevron2"/>
    <dgm:cxn modelId="{D8DC7216-81B3-4D9A-B88E-AF2AB04A35FE}" srcId="{49F6245D-4160-4484-9AEB-A3E019C8E3E9}" destId="{80AE1598-2CB7-464A-B446-232E8557F186}" srcOrd="0" destOrd="0" parTransId="{903A843E-39D2-44F2-8E85-91737768E127}" sibTransId="{4308B17F-29D1-43DC-8532-72447E7529DB}"/>
    <dgm:cxn modelId="{1E9D105C-1870-4B40-B1B2-278EDF89F419}" type="presOf" srcId="{BCC74A56-895D-4D64-9F6E-A979C0934618}" destId="{4752F351-3E79-45CD-8C29-6633B85952D3}" srcOrd="0" destOrd="0" presId="urn:microsoft.com/office/officeart/2005/8/layout/chevron2"/>
    <dgm:cxn modelId="{4EE0E316-E354-4E1A-9AE2-DDFCE8F47221}" type="presOf" srcId="{7C704FFE-4A25-4B34-A0D2-6BB99D485719}" destId="{3227509A-DC26-49F5-AE31-4035E61178EC}" srcOrd="0" destOrd="0" presId="urn:microsoft.com/office/officeart/2005/8/layout/chevron2"/>
    <dgm:cxn modelId="{C1608E16-70F1-4926-BD63-A1D8724DD046}" type="presOf" srcId="{36F60928-BD5C-440D-BC51-58DADF51CF45}" destId="{A6BC5BA5-645E-42AF-9D27-06BF709D82BC}" srcOrd="0" destOrd="0" presId="urn:microsoft.com/office/officeart/2005/8/layout/chevron2"/>
    <dgm:cxn modelId="{01B4738A-3E41-4600-BC8D-4BB3AC0BC2AF}" srcId="{6A1C95C1-25C5-4733-9C3C-10F199DBDAEB}" destId="{BCC74A56-895D-4D64-9F6E-A979C0934618}" srcOrd="0" destOrd="0" parTransId="{00732604-9821-4252-BCCA-9349A3196CA5}" sibTransId="{B36FB12A-DDB8-4BD9-AAFD-D5C7FB945DFE}"/>
    <dgm:cxn modelId="{4CCB30F9-5454-4465-BA76-69D0A9B5DA28}" srcId="{6DCC16F5-7EA3-47F9-912A-1E5D2D376678}" destId="{7273CFF8-EE36-48E9-9496-28654D9AEC4C}" srcOrd="0" destOrd="0" parTransId="{60D4C75D-9B5F-4ABD-AE4C-2F6E350E3E92}" sibTransId="{AAB63715-B7B9-4F4F-A4D5-59A00433D143}"/>
    <dgm:cxn modelId="{8178DE3B-E6C2-49A5-82A8-933EC4FFE0D9}" type="presOf" srcId="{49F6245D-4160-4484-9AEB-A3E019C8E3E9}" destId="{AF1AA065-53EC-46B3-A470-937333E5E229}" srcOrd="0" destOrd="0" presId="urn:microsoft.com/office/officeart/2005/8/layout/chevron2"/>
    <dgm:cxn modelId="{8132E120-DE43-422A-A403-F8095DB93215}" srcId="{6DCC16F5-7EA3-47F9-912A-1E5D2D376678}" destId="{83468DDC-A619-4F76-9A1E-5E408FFA066E}" srcOrd="1" destOrd="0" parTransId="{15CFD1EC-E7C9-4363-A8B7-DACCF1796C81}" sibTransId="{BB8C6309-9C6B-47A8-B832-C2A45FB37B8B}"/>
    <dgm:cxn modelId="{DBCF6E07-1294-4F01-8C0C-3FEA4D63DFEC}" srcId="{7273CFF8-EE36-48E9-9496-28654D9AEC4C}" destId="{7C704FFE-4A25-4B34-A0D2-6BB99D485719}" srcOrd="0" destOrd="0" parTransId="{F2BF50B4-7F42-4F8C-B0CA-63022C2FB54B}" sibTransId="{EFB6DF6F-687F-4681-8390-03FA142E74DE}"/>
    <dgm:cxn modelId="{82678B07-7191-4F0C-8253-6A594332A17D}" srcId="{6DCC16F5-7EA3-47F9-912A-1E5D2D376678}" destId="{49F6245D-4160-4484-9AEB-A3E019C8E3E9}" srcOrd="2" destOrd="0" parTransId="{2EFD4FED-2214-48EA-8F5B-65C1511A2B24}" sibTransId="{79E2B30C-22A4-4E1B-98F9-230A2207F448}"/>
    <dgm:cxn modelId="{0C7FDC72-4548-403E-8450-6CA4B5230EDA}" type="presOf" srcId="{80AE1598-2CB7-464A-B446-232E8557F186}" destId="{95760B37-100A-45E4-9C7B-4F03B29677AB}" srcOrd="0" destOrd="0" presId="urn:microsoft.com/office/officeart/2005/8/layout/chevron2"/>
    <dgm:cxn modelId="{19573634-A459-4DC4-9813-68FD24F9A108}" type="presOf" srcId="{83468DDC-A619-4F76-9A1E-5E408FFA066E}" destId="{500C1966-8F00-4D9F-A2C5-2B1DB77BEB68}" srcOrd="0" destOrd="0" presId="urn:microsoft.com/office/officeart/2005/8/layout/chevron2"/>
    <dgm:cxn modelId="{EBF5DE1D-D2DA-4287-8D96-A76B1261FA29}" srcId="{83468DDC-A619-4F76-9A1E-5E408FFA066E}" destId="{36F60928-BD5C-440D-BC51-58DADF51CF45}" srcOrd="0" destOrd="0" parTransId="{572DCDEA-82BD-4A08-9929-9D75CC10ADA1}" sibTransId="{61366752-8FB0-41FB-A7B6-7899CF2E861D}"/>
    <dgm:cxn modelId="{1AA47422-02BB-4919-8E1D-96A9BA55695A}" type="presOf" srcId="{6A1C95C1-25C5-4733-9C3C-10F199DBDAEB}" destId="{CF28368E-3E57-4B1E-B946-2FA61B37DF6E}" srcOrd="0" destOrd="0" presId="urn:microsoft.com/office/officeart/2005/8/layout/chevron2"/>
    <dgm:cxn modelId="{23B3A052-E6DA-47AF-8838-FEF2A6E1E95F}" type="presParOf" srcId="{2AA1268B-5230-4911-B979-8776D521EDC4}" destId="{27B5AA73-4AB6-4251-B97C-101CBC4768EF}" srcOrd="0" destOrd="0" presId="urn:microsoft.com/office/officeart/2005/8/layout/chevron2"/>
    <dgm:cxn modelId="{1ED34A9F-6270-407A-8130-2B267F77F7CA}" type="presParOf" srcId="{27B5AA73-4AB6-4251-B97C-101CBC4768EF}" destId="{7F4309AF-8DFA-48C2-B145-0AF7BED46140}" srcOrd="0" destOrd="0" presId="urn:microsoft.com/office/officeart/2005/8/layout/chevron2"/>
    <dgm:cxn modelId="{62F60C18-EB15-40B1-979E-F3C58D62CAEC}" type="presParOf" srcId="{27B5AA73-4AB6-4251-B97C-101CBC4768EF}" destId="{3227509A-DC26-49F5-AE31-4035E61178EC}" srcOrd="1" destOrd="0" presId="urn:microsoft.com/office/officeart/2005/8/layout/chevron2"/>
    <dgm:cxn modelId="{9E8102FC-CB19-4233-AB71-DFD8AAEBAEC2}" type="presParOf" srcId="{2AA1268B-5230-4911-B979-8776D521EDC4}" destId="{0C706192-2B48-4B26-911B-8A3651C85394}" srcOrd="1" destOrd="0" presId="urn:microsoft.com/office/officeart/2005/8/layout/chevron2"/>
    <dgm:cxn modelId="{EE0A6738-0E23-46D3-AE4E-D27CB5A7C2CA}" type="presParOf" srcId="{2AA1268B-5230-4911-B979-8776D521EDC4}" destId="{C304DA9D-AD3C-415D-BD72-29E593199D3B}" srcOrd="2" destOrd="0" presId="urn:microsoft.com/office/officeart/2005/8/layout/chevron2"/>
    <dgm:cxn modelId="{8CC2E86A-AB94-4FA8-8E04-3761E80E6E11}" type="presParOf" srcId="{C304DA9D-AD3C-415D-BD72-29E593199D3B}" destId="{500C1966-8F00-4D9F-A2C5-2B1DB77BEB68}" srcOrd="0" destOrd="0" presId="urn:microsoft.com/office/officeart/2005/8/layout/chevron2"/>
    <dgm:cxn modelId="{BDE234D1-4A25-4CE6-8F18-60E166DA0E0F}" type="presParOf" srcId="{C304DA9D-AD3C-415D-BD72-29E593199D3B}" destId="{A6BC5BA5-645E-42AF-9D27-06BF709D82BC}" srcOrd="1" destOrd="0" presId="urn:microsoft.com/office/officeart/2005/8/layout/chevron2"/>
    <dgm:cxn modelId="{024EBBEE-6029-443B-9D5E-F0807F672D33}" type="presParOf" srcId="{2AA1268B-5230-4911-B979-8776D521EDC4}" destId="{319B4E40-6FF5-45AC-AE6B-B8F7C67009EE}" srcOrd="3" destOrd="0" presId="urn:microsoft.com/office/officeart/2005/8/layout/chevron2"/>
    <dgm:cxn modelId="{B62B9F4C-B473-4ED7-99AD-74FDFFE2F341}" type="presParOf" srcId="{2AA1268B-5230-4911-B979-8776D521EDC4}" destId="{0830D65A-6279-42D9-A479-370C4CD318EF}" srcOrd="4" destOrd="0" presId="urn:microsoft.com/office/officeart/2005/8/layout/chevron2"/>
    <dgm:cxn modelId="{17DFC45E-0BEF-429C-AB81-B008817933FD}" type="presParOf" srcId="{0830D65A-6279-42D9-A479-370C4CD318EF}" destId="{AF1AA065-53EC-46B3-A470-937333E5E229}" srcOrd="0" destOrd="0" presId="urn:microsoft.com/office/officeart/2005/8/layout/chevron2"/>
    <dgm:cxn modelId="{A4FCBC02-E915-4CE3-9900-12E334CBE245}" type="presParOf" srcId="{0830D65A-6279-42D9-A479-370C4CD318EF}" destId="{95760B37-100A-45E4-9C7B-4F03B29677AB}" srcOrd="1" destOrd="0" presId="urn:microsoft.com/office/officeart/2005/8/layout/chevron2"/>
    <dgm:cxn modelId="{5964951F-85A8-48EF-BD2D-21D4AA221382}" type="presParOf" srcId="{2AA1268B-5230-4911-B979-8776D521EDC4}" destId="{742E12A6-F6F7-49CF-8C7D-8F32FBA721C1}" srcOrd="5" destOrd="0" presId="urn:microsoft.com/office/officeart/2005/8/layout/chevron2"/>
    <dgm:cxn modelId="{084A7107-249E-42FD-B312-754C39EC28FC}" type="presParOf" srcId="{2AA1268B-5230-4911-B979-8776D521EDC4}" destId="{7682A893-79B4-4D3A-9A4B-A4CC73D4D044}" srcOrd="6" destOrd="0" presId="urn:microsoft.com/office/officeart/2005/8/layout/chevron2"/>
    <dgm:cxn modelId="{480D73E2-DEB3-4C1A-BDBD-13BB1F48E787}" type="presParOf" srcId="{7682A893-79B4-4D3A-9A4B-A4CC73D4D044}" destId="{CF28368E-3E57-4B1E-B946-2FA61B37DF6E}" srcOrd="0" destOrd="0" presId="urn:microsoft.com/office/officeart/2005/8/layout/chevron2"/>
    <dgm:cxn modelId="{E91D6BFE-35EA-4C85-878B-C0D4256123AD}" type="presParOf" srcId="{7682A893-79B4-4D3A-9A4B-A4CC73D4D044}" destId="{4752F351-3E79-45CD-8C29-6633B85952D3}"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BD0DBD-DE70-4AC7-8A99-B2D7344E25E3}">
      <dsp:nvSpPr>
        <dsp:cNvPr id="0" name=""/>
        <dsp:cNvSpPr/>
      </dsp:nvSpPr>
      <dsp:spPr>
        <a:xfrm>
          <a:off x="4741068" y="1693730"/>
          <a:ext cx="3385343" cy="203120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2489200" rtl="1">
            <a:lnSpc>
              <a:spcPct val="90000"/>
            </a:lnSpc>
            <a:spcBef>
              <a:spcPct val="0"/>
            </a:spcBef>
            <a:spcAft>
              <a:spcPct val="35000"/>
            </a:spcAft>
          </a:pPr>
          <a:r>
            <a:rPr lang="he-IL" sz="5600" kern="1200" dirty="0" smtClean="0"/>
            <a:t>חומרים טבעיים</a:t>
          </a:r>
          <a:endParaRPr lang="he-IL" sz="5600" kern="1200" dirty="0"/>
        </a:p>
      </dsp:txBody>
      <dsp:txXfrm>
        <a:off x="4800560" y="1753222"/>
        <a:ext cx="3266359" cy="1912222"/>
      </dsp:txXfrm>
    </dsp:sp>
    <dsp:sp modelId="{DC9A5B56-6EDD-476E-8BC5-BFBCC545CECC}">
      <dsp:nvSpPr>
        <dsp:cNvPr id="0" name=""/>
        <dsp:cNvSpPr/>
      </dsp:nvSpPr>
      <dsp:spPr>
        <a:xfrm rot="10800000">
          <a:off x="3684841" y="2289550"/>
          <a:ext cx="717692" cy="839565"/>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689100" rtl="1">
            <a:lnSpc>
              <a:spcPct val="90000"/>
            </a:lnSpc>
            <a:spcBef>
              <a:spcPct val="0"/>
            </a:spcBef>
            <a:spcAft>
              <a:spcPct val="35000"/>
            </a:spcAft>
          </a:pPr>
          <a:endParaRPr lang="he-IL" sz="3800" kern="1200"/>
        </a:p>
      </dsp:txBody>
      <dsp:txXfrm rot="10800000">
        <a:off x="3900149" y="2457463"/>
        <a:ext cx="502384" cy="503739"/>
      </dsp:txXfrm>
    </dsp:sp>
    <dsp:sp modelId="{F1D41829-66D5-4194-916F-5076572FB255}">
      <dsp:nvSpPr>
        <dsp:cNvPr id="0" name=""/>
        <dsp:cNvSpPr/>
      </dsp:nvSpPr>
      <dsp:spPr>
        <a:xfrm>
          <a:off x="1587" y="1693730"/>
          <a:ext cx="3385343" cy="2031206"/>
        </a:xfrm>
        <a:prstGeom prst="roundRect">
          <a:avLst>
            <a:gd name="adj" fmla="val 10000"/>
          </a:avLst>
        </a:prstGeom>
        <a:gradFill rotWithShape="0">
          <a:gsLst>
            <a:gs pos="0">
              <a:schemeClr val="accent2">
                <a:hueOff val="-17753069"/>
                <a:satOff val="3555"/>
                <a:lumOff val="-6079"/>
                <a:alphaOff val="0"/>
                <a:satMod val="103000"/>
                <a:lumMod val="102000"/>
                <a:tint val="94000"/>
              </a:schemeClr>
            </a:gs>
            <a:gs pos="50000">
              <a:schemeClr val="accent2">
                <a:hueOff val="-17753069"/>
                <a:satOff val="3555"/>
                <a:lumOff val="-6079"/>
                <a:alphaOff val="0"/>
                <a:satMod val="110000"/>
                <a:lumMod val="100000"/>
                <a:shade val="100000"/>
              </a:schemeClr>
            </a:gs>
            <a:gs pos="100000">
              <a:schemeClr val="accent2">
                <a:hueOff val="-17753069"/>
                <a:satOff val="3555"/>
                <a:lumOff val="-607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2489200" rtl="1">
            <a:lnSpc>
              <a:spcPct val="90000"/>
            </a:lnSpc>
            <a:spcBef>
              <a:spcPct val="0"/>
            </a:spcBef>
            <a:spcAft>
              <a:spcPct val="35000"/>
            </a:spcAft>
          </a:pPr>
          <a:r>
            <a:rPr lang="he-IL" sz="5600" kern="1200" dirty="0" smtClean="0"/>
            <a:t>חומרים מעובדים</a:t>
          </a:r>
          <a:endParaRPr lang="he-IL" sz="5600" kern="1200" dirty="0"/>
        </a:p>
      </dsp:txBody>
      <dsp:txXfrm>
        <a:off x="61079" y="1753222"/>
        <a:ext cx="3266359" cy="191222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4309AF-8DFA-48C2-B145-0AF7BED46140}">
      <dsp:nvSpPr>
        <dsp:cNvPr id="0" name=""/>
        <dsp:cNvSpPr/>
      </dsp:nvSpPr>
      <dsp:spPr>
        <a:xfrm rot="5400000">
          <a:off x="2769335" y="224429"/>
          <a:ext cx="1475952" cy="1033166"/>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rtl="1">
            <a:lnSpc>
              <a:spcPct val="90000"/>
            </a:lnSpc>
            <a:spcBef>
              <a:spcPct val="0"/>
            </a:spcBef>
            <a:spcAft>
              <a:spcPct val="35000"/>
            </a:spcAft>
          </a:pPr>
          <a:r>
            <a:rPr lang="he-IL" sz="3000" kern="1200" dirty="0" smtClean="0"/>
            <a:t>1</a:t>
          </a:r>
          <a:endParaRPr lang="he-IL" sz="3000" kern="1200" dirty="0"/>
        </a:p>
      </dsp:txBody>
      <dsp:txXfrm rot="-5400000">
        <a:off x="2990728" y="519619"/>
        <a:ext cx="1033166" cy="442786"/>
      </dsp:txXfrm>
    </dsp:sp>
    <dsp:sp modelId="{3227509A-DC26-49F5-AE31-4035E61178EC}">
      <dsp:nvSpPr>
        <dsp:cNvPr id="0" name=""/>
        <dsp:cNvSpPr/>
      </dsp:nvSpPr>
      <dsp:spPr>
        <a:xfrm rot="16200000">
          <a:off x="1015679" y="-1012643"/>
          <a:ext cx="959368" cy="2990728"/>
        </a:xfrm>
        <a:prstGeom prst="round2Same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3335" tIns="13335" rIns="149352" bIns="13335" numCol="1" spcCol="1270" anchor="ctr" anchorCtr="0">
          <a:noAutofit/>
        </a:bodyPr>
        <a:lstStyle/>
        <a:p>
          <a:pPr marL="228600" lvl="1" indent="-228600" algn="r" defTabSz="933450" rtl="1">
            <a:lnSpc>
              <a:spcPct val="90000"/>
            </a:lnSpc>
            <a:spcBef>
              <a:spcPct val="0"/>
            </a:spcBef>
            <a:spcAft>
              <a:spcPct val="15000"/>
            </a:spcAft>
            <a:buChar char="••"/>
          </a:pPr>
          <a:r>
            <a:rPr lang="he-IL" sz="2100" kern="1200" dirty="0" smtClean="0"/>
            <a:t>הכנסת מי הים לבריכות אידוי. המים מתאדים והמלח שוקע</a:t>
          </a:r>
          <a:endParaRPr lang="he-IL" sz="2100" kern="1200" dirty="0"/>
        </a:p>
      </dsp:txBody>
      <dsp:txXfrm rot="5400000">
        <a:off x="46831" y="49869"/>
        <a:ext cx="2943896" cy="865704"/>
      </dsp:txXfrm>
    </dsp:sp>
    <dsp:sp modelId="{500C1966-8F00-4D9F-A2C5-2B1DB77BEB68}">
      <dsp:nvSpPr>
        <dsp:cNvPr id="0" name=""/>
        <dsp:cNvSpPr/>
      </dsp:nvSpPr>
      <dsp:spPr>
        <a:xfrm rot="5400000">
          <a:off x="2769335" y="1536643"/>
          <a:ext cx="1475952" cy="1033166"/>
        </a:xfrm>
        <a:prstGeom prst="chevron">
          <a:avLst/>
        </a:prstGeom>
        <a:gradFill rotWithShape="0">
          <a:gsLst>
            <a:gs pos="0">
              <a:schemeClr val="accent2">
                <a:hueOff val="-5917690"/>
                <a:satOff val="1185"/>
                <a:lumOff val="-2026"/>
                <a:alphaOff val="0"/>
                <a:satMod val="103000"/>
                <a:lumMod val="102000"/>
                <a:tint val="94000"/>
              </a:schemeClr>
            </a:gs>
            <a:gs pos="50000">
              <a:schemeClr val="accent2">
                <a:hueOff val="-5917690"/>
                <a:satOff val="1185"/>
                <a:lumOff val="-2026"/>
                <a:alphaOff val="0"/>
                <a:satMod val="110000"/>
                <a:lumMod val="100000"/>
                <a:shade val="100000"/>
              </a:schemeClr>
            </a:gs>
            <a:gs pos="100000">
              <a:schemeClr val="accent2">
                <a:hueOff val="-5917690"/>
                <a:satOff val="1185"/>
                <a:lumOff val="-202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rtl="1">
            <a:lnSpc>
              <a:spcPct val="90000"/>
            </a:lnSpc>
            <a:spcBef>
              <a:spcPct val="0"/>
            </a:spcBef>
            <a:spcAft>
              <a:spcPct val="35000"/>
            </a:spcAft>
          </a:pPr>
          <a:r>
            <a:rPr lang="he-IL" sz="3000" kern="1200" dirty="0" smtClean="0"/>
            <a:t>2</a:t>
          </a:r>
          <a:endParaRPr lang="he-IL" sz="3000" kern="1200" dirty="0"/>
        </a:p>
      </dsp:txBody>
      <dsp:txXfrm rot="-5400000">
        <a:off x="2990728" y="1831833"/>
        <a:ext cx="1033166" cy="442786"/>
      </dsp:txXfrm>
    </dsp:sp>
    <dsp:sp modelId="{A6BC5BA5-645E-42AF-9D27-06BF709D82BC}">
      <dsp:nvSpPr>
        <dsp:cNvPr id="0" name=""/>
        <dsp:cNvSpPr/>
      </dsp:nvSpPr>
      <dsp:spPr>
        <a:xfrm rot="16200000">
          <a:off x="1015679" y="299570"/>
          <a:ext cx="959368" cy="2990728"/>
        </a:xfrm>
        <a:prstGeom prst="round2SameRect">
          <a:avLst/>
        </a:prstGeom>
        <a:solidFill>
          <a:schemeClr val="lt1">
            <a:alpha val="90000"/>
            <a:hueOff val="0"/>
            <a:satOff val="0"/>
            <a:lumOff val="0"/>
            <a:alphaOff val="0"/>
          </a:schemeClr>
        </a:solidFill>
        <a:ln w="6350" cap="flat" cmpd="sng" algn="ctr">
          <a:solidFill>
            <a:schemeClr val="accent2">
              <a:hueOff val="-5917690"/>
              <a:satOff val="1185"/>
              <a:lumOff val="-2026"/>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3335" tIns="13335" rIns="149352" bIns="13335" numCol="1" spcCol="1270" anchor="ctr" anchorCtr="0">
          <a:noAutofit/>
        </a:bodyPr>
        <a:lstStyle/>
        <a:p>
          <a:pPr marL="228600" lvl="1" indent="-228600" algn="r" defTabSz="933450" rtl="1">
            <a:lnSpc>
              <a:spcPct val="90000"/>
            </a:lnSpc>
            <a:spcBef>
              <a:spcPct val="0"/>
            </a:spcBef>
            <a:spcAft>
              <a:spcPct val="15000"/>
            </a:spcAft>
            <a:buChar char="••"/>
          </a:pPr>
          <a:r>
            <a:rPr lang="he-IL" sz="2100" kern="1200" dirty="0" smtClean="0"/>
            <a:t>הזרמת תמיסת המלחח לבריכת האידוי הדרומית</a:t>
          </a:r>
          <a:endParaRPr lang="he-IL" sz="2100" kern="1200" dirty="0"/>
        </a:p>
      </dsp:txBody>
      <dsp:txXfrm rot="5400000">
        <a:off x="46831" y="1362082"/>
        <a:ext cx="2943896" cy="865704"/>
      </dsp:txXfrm>
    </dsp:sp>
    <dsp:sp modelId="{AF1AA065-53EC-46B3-A470-937333E5E229}">
      <dsp:nvSpPr>
        <dsp:cNvPr id="0" name=""/>
        <dsp:cNvSpPr/>
      </dsp:nvSpPr>
      <dsp:spPr>
        <a:xfrm rot="5400000">
          <a:off x="2769335" y="2848857"/>
          <a:ext cx="1475952" cy="1033166"/>
        </a:xfrm>
        <a:prstGeom prst="chevron">
          <a:avLst/>
        </a:prstGeom>
        <a:gradFill rotWithShape="0">
          <a:gsLst>
            <a:gs pos="0">
              <a:schemeClr val="accent2">
                <a:hueOff val="-11835380"/>
                <a:satOff val="2370"/>
                <a:lumOff val="-4053"/>
                <a:alphaOff val="0"/>
                <a:satMod val="103000"/>
                <a:lumMod val="102000"/>
                <a:tint val="94000"/>
              </a:schemeClr>
            </a:gs>
            <a:gs pos="50000">
              <a:schemeClr val="accent2">
                <a:hueOff val="-11835380"/>
                <a:satOff val="2370"/>
                <a:lumOff val="-4053"/>
                <a:alphaOff val="0"/>
                <a:satMod val="110000"/>
                <a:lumMod val="100000"/>
                <a:shade val="100000"/>
              </a:schemeClr>
            </a:gs>
            <a:gs pos="100000">
              <a:schemeClr val="accent2">
                <a:hueOff val="-11835380"/>
                <a:satOff val="2370"/>
                <a:lumOff val="-405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rtl="1">
            <a:lnSpc>
              <a:spcPct val="90000"/>
            </a:lnSpc>
            <a:spcBef>
              <a:spcPct val="0"/>
            </a:spcBef>
            <a:spcAft>
              <a:spcPct val="35000"/>
            </a:spcAft>
          </a:pPr>
          <a:r>
            <a:rPr lang="he-IL" sz="3000" kern="1200" dirty="0" smtClean="0"/>
            <a:t>3</a:t>
          </a:r>
          <a:endParaRPr lang="he-IL" sz="3000" kern="1200" dirty="0"/>
        </a:p>
      </dsp:txBody>
      <dsp:txXfrm rot="-5400000">
        <a:off x="2990728" y="3144047"/>
        <a:ext cx="1033166" cy="442786"/>
      </dsp:txXfrm>
    </dsp:sp>
    <dsp:sp modelId="{95760B37-100A-45E4-9C7B-4F03B29677AB}">
      <dsp:nvSpPr>
        <dsp:cNvPr id="0" name=""/>
        <dsp:cNvSpPr/>
      </dsp:nvSpPr>
      <dsp:spPr>
        <a:xfrm rot="16200000">
          <a:off x="1015679" y="1611784"/>
          <a:ext cx="959368" cy="2990728"/>
        </a:xfrm>
        <a:prstGeom prst="round2SameRect">
          <a:avLst/>
        </a:prstGeom>
        <a:solidFill>
          <a:schemeClr val="lt1">
            <a:alpha val="90000"/>
            <a:hueOff val="0"/>
            <a:satOff val="0"/>
            <a:lumOff val="0"/>
            <a:alphaOff val="0"/>
          </a:schemeClr>
        </a:solidFill>
        <a:ln w="6350" cap="flat" cmpd="sng" algn="ctr">
          <a:solidFill>
            <a:schemeClr val="accent2">
              <a:hueOff val="-11835380"/>
              <a:satOff val="2370"/>
              <a:lumOff val="-4053"/>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3335" tIns="13335" rIns="149352" bIns="13335" numCol="1" spcCol="1270" anchor="ctr" anchorCtr="0">
          <a:noAutofit/>
        </a:bodyPr>
        <a:lstStyle/>
        <a:p>
          <a:pPr marL="228600" lvl="1" indent="-228600" algn="r" defTabSz="933450" rtl="1">
            <a:lnSpc>
              <a:spcPct val="90000"/>
            </a:lnSpc>
            <a:spcBef>
              <a:spcPct val="0"/>
            </a:spcBef>
            <a:spcAft>
              <a:spcPct val="15000"/>
            </a:spcAft>
            <a:buChar char="••"/>
          </a:pPr>
          <a:r>
            <a:rPr lang="he-IL" sz="2100" kern="1200" dirty="0" smtClean="0"/>
            <a:t>העברת תמיסת המלחים אל המפעל לצורך סינון ואריזה</a:t>
          </a:r>
          <a:endParaRPr lang="he-IL" sz="2100" kern="1200" dirty="0"/>
        </a:p>
      </dsp:txBody>
      <dsp:txXfrm rot="5400000">
        <a:off x="46831" y="2674296"/>
        <a:ext cx="2943896" cy="865704"/>
      </dsp:txXfrm>
    </dsp:sp>
    <dsp:sp modelId="{CF28368E-3E57-4B1E-B946-2FA61B37DF6E}">
      <dsp:nvSpPr>
        <dsp:cNvPr id="0" name=""/>
        <dsp:cNvSpPr/>
      </dsp:nvSpPr>
      <dsp:spPr>
        <a:xfrm rot="5400000">
          <a:off x="2769335" y="4161071"/>
          <a:ext cx="1475952" cy="1033166"/>
        </a:xfrm>
        <a:prstGeom prst="chevron">
          <a:avLst/>
        </a:prstGeom>
        <a:gradFill rotWithShape="0">
          <a:gsLst>
            <a:gs pos="0">
              <a:schemeClr val="accent2">
                <a:hueOff val="-17753069"/>
                <a:satOff val="3555"/>
                <a:lumOff val="-6079"/>
                <a:alphaOff val="0"/>
                <a:satMod val="103000"/>
                <a:lumMod val="102000"/>
                <a:tint val="94000"/>
              </a:schemeClr>
            </a:gs>
            <a:gs pos="50000">
              <a:schemeClr val="accent2">
                <a:hueOff val="-17753069"/>
                <a:satOff val="3555"/>
                <a:lumOff val="-6079"/>
                <a:alphaOff val="0"/>
                <a:satMod val="110000"/>
                <a:lumMod val="100000"/>
                <a:shade val="100000"/>
              </a:schemeClr>
            </a:gs>
            <a:gs pos="100000">
              <a:schemeClr val="accent2">
                <a:hueOff val="-17753069"/>
                <a:satOff val="3555"/>
                <a:lumOff val="-607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rtl="1">
            <a:lnSpc>
              <a:spcPct val="90000"/>
            </a:lnSpc>
            <a:spcBef>
              <a:spcPct val="0"/>
            </a:spcBef>
            <a:spcAft>
              <a:spcPct val="35000"/>
            </a:spcAft>
          </a:pPr>
          <a:r>
            <a:rPr lang="he-IL" sz="3000" kern="1200" dirty="0" smtClean="0"/>
            <a:t>4</a:t>
          </a:r>
          <a:endParaRPr lang="he-IL" sz="3000" kern="1200" dirty="0"/>
        </a:p>
      </dsp:txBody>
      <dsp:txXfrm rot="-5400000">
        <a:off x="2990728" y="4456261"/>
        <a:ext cx="1033166" cy="442786"/>
      </dsp:txXfrm>
    </dsp:sp>
    <dsp:sp modelId="{4752F351-3E79-45CD-8C29-6633B85952D3}">
      <dsp:nvSpPr>
        <dsp:cNvPr id="0" name=""/>
        <dsp:cNvSpPr/>
      </dsp:nvSpPr>
      <dsp:spPr>
        <a:xfrm rot="16200000">
          <a:off x="1015679" y="2923998"/>
          <a:ext cx="959368" cy="2990728"/>
        </a:xfrm>
        <a:prstGeom prst="round2SameRect">
          <a:avLst/>
        </a:prstGeom>
        <a:solidFill>
          <a:schemeClr val="lt1">
            <a:alpha val="90000"/>
            <a:hueOff val="0"/>
            <a:satOff val="0"/>
            <a:lumOff val="0"/>
            <a:alphaOff val="0"/>
          </a:schemeClr>
        </a:solidFill>
        <a:ln w="6350" cap="flat" cmpd="sng" algn="ctr">
          <a:solidFill>
            <a:schemeClr val="accent2">
              <a:hueOff val="-17753069"/>
              <a:satOff val="3555"/>
              <a:lumOff val="-6079"/>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3335" tIns="13335" rIns="149352" bIns="13335" numCol="1" spcCol="1270" anchor="ctr" anchorCtr="0">
          <a:noAutofit/>
        </a:bodyPr>
        <a:lstStyle/>
        <a:p>
          <a:pPr marL="228600" lvl="1" indent="-228600" algn="r" defTabSz="933450" rtl="1">
            <a:lnSpc>
              <a:spcPct val="90000"/>
            </a:lnSpc>
            <a:spcBef>
              <a:spcPct val="0"/>
            </a:spcBef>
            <a:spcAft>
              <a:spcPct val="15000"/>
            </a:spcAft>
            <a:buChar char="••"/>
          </a:pPr>
          <a:r>
            <a:rPr lang="he-IL" sz="2100" kern="1200" dirty="0" smtClean="0"/>
            <a:t>העברת המלחים להפצה בארץ או בחו"ל</a:t>
          </a:r>
          <a:endParaRPr lang="he-IL" sz="2100" kern="1200" dirty="0"/>
        </a:p>
      </dsp:txBody>
      <dsp:txXfrm rot="5400000">
        <a:off x="46831" y="3986510"/>
        <a:ext cx="2943896" cy="8657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C2D087-E2F6-43C3-AFEC-D32E2350E409}">
      <dsp:nvSpPr>
        <dsp:cNvPr id="0" name=""/>
        <dsp:cNvSpPr/>
      </dsp:nvSpPr>
      <dsp:spPr>
        <a:xfrm>
          <a:off x="0" y="0"/>
          <a:ext cx="8591884" cy="1912218"/>
        </a:xfrm>
        <a:prstGeom prst="roundRect">
          <a:avLst>
            <a:gd name="adj" fmla="val 10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sp>
    <dsp:sp modelId="{7340DE45-7245-4CC8-B59B-8E3F453211AC}">
      <dsp:nvSpPr>
        <dsp:cNvPr id="0" name=""/>
        <dsp:cNvSpPr/>
      </dsp:nvSpPr>
      <dsp:spPr>
        <a:xfrm>
          <a:off x="257756" y="254962"/>
          <a:ext cx="2523865" cy="1402293"/>
        </a:xfrm>
        <a:prstGeom prst="roundRect">
          <a:avLst>
            <a:gd name="adj" fmla="val 10000"/>
          </a:avLst>
        </a:prstGeom>
        <a:blipFill rotWithShape="1">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DBCF4BF0-72C8-4360-84D4-2DD5468D2ED3}">
      <dsp:nvSpPr>
        <dsp:cNvPr id="0" name=""/>
        <dsp:cNvSpPr/>
      </dsp:nvSpPr>
      <dsp:spPr>
        <a:xfrm rot="10800000">
          <a:off x="257756" y="1912218"/>
          <a:ext cx="2523865" cy="2337156"/>
        </a:xfrm>
        <a:prstGeom prst="round2SameRect">
          <a:avLst>
            <a:gd name="adj1" fmla="val 10500"/>
            <a:gd name="adj2" fmla="val 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t" anchorCtr="0">
          <a:noAutofit/>
        </a:bodyPr>
        <a:lstStyle/>
        <a:p>
          <a:pPr lvl="0" algn="ctr" defTabSz="1200150" rtl="1">
            <a:lnSpc>
              <a:spcPct val="90000"/>
            </a:lnSpc>
            <a:spcBef>
              <a:spcPct val="0"/>
            </a:spcBef>
            <a:spcAft>
              <a:spcPct val="35000"/>
            </a:spcAft>
          </a:pPr>
          <a:r>
            <a:rPr lang="he-IL" sz="2700" kern="1200" dirty="0" smtClean="0"/>
            <a:t>פרות להפקת חלב ומוצריו, מאכל של מוצרי בשר</a:t>
          </a:r>
          <a:endParaRPr lang="he-IL" sz="2700" kern="1200" dirty="0"/>
        </a:p>
      </dsp:txBody>
      <dsp:txXfrm rot="10800000">
        <a:off x="329632" y="1912218"/>
        <a:ext cx="2380113" cy="2265280"/>
      </dsp:txXfrm>
    </dsp:sp>
    <dsp:sp modelId="{EDC770C0-3337-49DC-980E-F641DCA9C881}">
      <dsp:nvSpPr>
        <dsp:cNvPr id="0" name=""/>
        <dsp:cNvSpPr/>
      </dsp:nvSpPr>
      <dsp:spPr>
        <a:xfrm>
          <a:off x="3034009" y="254962"/>
          <a:ext cx="2523865" cy="1402293"/>
        </a:xfrm>
        <a:prstGeom prst="roundRect">
          <a:avLst>
            <a:gd name="adj" fmla="val 10000"/>
          </a:avLst>
        </a:prstGeom>
        <a:blipFill rotWithShape="1">
          <a:blip xmlns:r="http://schemas.openxmlformats.org/officeDocument/2006/relationships" r:embed="rId2"/>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62BC32A5-1795-4794-AC4D-922B3451F186}">
      <dsp:nvSpPr>
        <dsp:cNvPr id="0" name=""/>
        <dsp:cNvSpPr/>
      </dsp:nvSpPr>
      <dsp:spPr>
        <a:xfrm rot="10800000">
          <a:off x="3034009" y="1912218"/>
          <a:ext cx="2523865" cy="2337156"/>
        </a:xfrm>
        <a:prstGeom prst="round2SameRect">
          <a:avLst>
            <a:gd name="adj1" fmla="val 10500"/>
            <a:gd name="adj2" fmla="val 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t" anchorCtr="0">
          <a:noAutofit/>
        </a:bodyPr>
        <a:lstStyle/>
        <a:p>
          <a:pPr lvl="0" algn="ctr" defTabSz="1200150" rtl="1">
            <a:lnSpc>
              <a:spcPct val="90000"/>
            </a:lnSpc>
            <a:spcBef>
              <a:spcPct val="0"/>
            </a:spcBef>
            <a:spcAft>
              <a:spcPct val="35000"/>
            </a:spcAft>
          </a:pPr>
          <a:r>
            <a:rPr lang="he-IL" sz="2700" kern="1200" dirty="0" smtClean="0"/>
            <a:t>דגים למאכל</a:t>
          </a:r>
          <a:endParaRPr lang="he-IL" sz="2700" kern="1200" dirty="0"/>
        </a:p>
      </dsp:txBody>
      <dsp:txXfrm rot="10800000">
        <a:off x="3105885" y="1912218"/>
        <a:ext cx="2380113" cy="2265280"/>
      </dsp:txXfrm>
    </dsp:sp>
    <dsp:sp modelId="{6725D31B-A3C5-4E9D-9883-A62A4FC8D1EC}">
      <dsp:nvSpPr>
        <dsp:cNvPr id="0" name=""/>
        <dsp:cNvSpPr/>
      </dsp:nvSpPr>
      <dsp:spPr>
        <a:xfrm>
          <a:off x="5810261" y="254962"/>
          <a:ext cx="2523865" cy="1402293"/>
        </a:xfrm>
        <a:prstGeom prst="roundRect">
          <a:avLst>
            <a:gd name="adj" fmla="val 10000"/>
          </a:avLst>
        </a:prstGeom>
        <a:blipFill rotWithShape="1">
          <a:blip xmlns:r="http://schemas.openxmlformats.org/officeDocument/2006/relationships" r:embed="rId3"/>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2065433E-DAF4-4EA6-BA41-96A55535FA03}">
      <dsp:nvSpPr>
        <dsp:cNvPr id="0" name=""/>
        <dsp:cNvSpPr/>
      </dsp:nvSpPr>
      <dsp:spPr>
        <a:xfrm rot="10800000">
          <a:off x="5810261" y="1912218"/>
          <a:ext cx="2523865" cy="2337156"/>
        </a:xfrm>
        <a:prstGeom prst="round2SameRect">
          <a:avLst>
            <a:gd name="adj1" fmla="val 10500"/>
            <a:gd name="adj2" fmla="val 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t" anchorCtr="0">
          <a:noAutofit/>
        </a:bodyPr>
        <a:lstStyle/>
        <a:p>
          <a:pPr lvl="0" algn="ctr" defTabSz="1200150" rtl="1">
            <a:lnSpc>
              <a:spcPct val="90000"/>
            </a:lnSpc>
            <a:spcBef>
              <a:spcPct val="0"/>
            </a:spcBef>
            <a:spcAft>
              <a:spcPct val="35000"/>
            </a:spcAft>
          </a:pPr>
          <a:r>
            <a:rPr lang="he-IL" sz="2700" kern="1200" dirty="0" smtClean="0"/>
            <a:t>צמחים להפקת תבלינים ותרופות,</a:t>
          </a:r>
        </a:p>
        <a:p>
          <a:pPr lvl="0" algn="ctr" defTabSz="1200150" rtl="1">
            <a:lnSpc>
              <a:spcPct val="90000"/>
            </a:lnSpc>
            <a:spcBef>
              <a:spcPct val="0"/>
            </a:spcBef>
            <a:spcAft>
              <a:spcPct val="35000"/>
            </a:spcAft>
          </a:pPr>
          <a:r>
            <a:rPr lang="he-IL" sz="2700" kern="1200" dirty="0" smtClean="0"/>
            <a:t>צמחי נוי</a:t>
          </a:r>
          <a:endParaRPr lang="he-IL" sz="2700" kern="1200" dirty="0"/>
        </a:p>
      </dsp:txBody>
      <dsp:txXfrm rot="10800000">
        <a:off x="5882137" y="1912218"/>
        <a:ext cx="2380113" cy="22652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C2D087-E2F6-43C3-AFEC-D32E2350E409}">
      <dsp:nvSpPr>
        <dsp:cNvPr id="0" name=""/>
        <dsp:cNvSpPr/>
      </dsp:nvSpPr>
      <dsp:spPr>
        <a:xfrm>
          <a:off x="0" y="0"/>
          <a:ext cx="8591884" cy="1912218"/>
        </a:xfrm>
        <a:prstGeom prst="roundRect">
          <a:avLst>
            <a:gd name="adj" fmla="val 10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sp>
    <dsp:sp modelId="{7340DE45-7245-4CC8-B59B-8E3F453211AC}">
      <dsp:nvSpPr>
        <dsp:cNvPr id="0" name=""/>
        <dsp:cNvSpPr/>
      </dsp:nvSpPr>
      <dsp:spPr>
        <a:xfrm>
          <a:off x="257756" y="254962"/>
          <a:ext cx="2523865" cy="1402293"/>
        </a:xfrm>
        <a:prstGeom prst="roundRect">
          <a:avLst>
            <a:gd name="adj" fmla="val 10000"/>
          </a:avLst>
        </a:prstGeom>
        <a:blipFill rotWithShape="1">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DBCF4BF0-72C8-4360-84D4-2DD5468D2ED3}">
      <dsp:nvSpPr>
        <dsp:cNvPr id="0" name=""/>
        <dsp:cNvSpPr/>
      </dsp:nvSpPr>
      <dsp:spPr>
        <a:xfrm rot="10800000">
          <a:off x="257756" y="1912218"/>
          <a:ext cx="2523865" cy="2337156"/>
        </a:xfrm>
        <a:prstGeom prst="round2SameRect">
          <a:avLst>
            <a:gd name="adj1" fmla="val 10500"/>
            <a:gd name="adj2" fmla="val 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0472" tIns="220472" rIns="220472" bIns="220472" numCol="1" spcCol="1270" anchor="t" anchorCtr="0">
          <a:noAutofit/>
        </a:bodyPr>
        <a:lstStyle/>
        <a:p>
          <a:pPr lvl="0" algn="ctr" defTabSz="1377950" rtl="1">
            <a:lnSpc>
              <a:spcPct val="90000"/>
            </a:lnSpc>
            <a:spcBef>
              <a:spcPct val="0"/>
            </a:spcBef>
            <a:spcAft>
              <a:spcPct val="35000"/>
            </a:spcAft>
          </a:pPr>
          <a:r>
            <a:rPr lang="he-IL" sz="3100" kern="1200" dirty="0" smtClean="0"/>
            <a:t>שמש לייבוש כביסה, לחימום דוד שמש</a:t>
          </a:r>
          <a:endParaRPr lang="he-IL" sz="3100" kern="1200" dirty="0"/>
        </a:p>
      </dsp:txBody>
      <dsp:txXfrm rot="10800000">
        <a:off x="329632" y="1912218"/>
        <a:ext cx="2380113" cy="2265280"/>
      </dsp:txXfrm>
    </dsp:sp>
    <dsp:sp modelId="{EDC770C0-3337-49DC-980E-F641DCA9C881}">
      <dsp:nvSpPr>
        <dsp:cNvPr id="0" name=""/>
        <dsp:cNvSpPr/>
      </dsp:nvSpPr>
      <dsp:spPr>
        <a:xfrm>
          <a:off x="3034009" y="254962"/>
          <a:ext cx="2523865" cy="1402293"/>
        </a:xfrm>
        <a:prstGeom prst="roundRect">
          <a:avLst>
            <a:gd name="adj" fmla="val 10000"/>
          </a:avLst>
        </a:prstGeom>
        <a:blipFill rotWithShape="1">
          <a:blip xmlns:r="http://schemas.openxmlformats.org/officeDocument/2006/relationships" r:embed="rId2"/>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62BC32A5-1795-4794-AC4D-922B3451F186}">
      <dsp:nvSpPr>
        <dsp:cNvPr id="0" name=""/>
        <dsp:cNvSpPr/>
      </dsp:nvSpPr>
      <dsp:spPr>
        <a:xfrm rot="10800000">
          <a:off x="3034009" y="1912218"/>
          <a:ext cx="2523865" cy="2337156"/>
        </a:xfrm>
        <a:prstGeom prst="round2SameRect">
          <a:avLst>
            <a:gd name="adj1" fmla="val 10500"/>
            <a:gd name="adj2" fmla="val 0"/>
          </a:avLst>
        </a:prstGeom>
        <a:gradFill rotWithShape="0">
          <a:gsLst>
            <a:gs pos="0">
              <a:schemeClr val="accent2">
                <a:hueOff val="-8876535"/>
                <a:satOff val="1777"/>
                <a:lumOff val="-3040"/>
                <a:alphaOff val="0"/>
                <a:satMod val="103000"/>
                <a:lumMod val="102000"/>
                <a:tint val="94000"/>
              </a:schemeClr>
            </a:gs>
            <a:gs pos="50000">
              <a:schemeClr val="accent2">
                <a:hueOff val="-8876535"/>
                <a:satOff val="1777"/>
                <a:lumOff val="-3040"/>
                <a:alphaOff val="0"/>
                <a:satMod val="110000"/>
                <a:lumMod val="100000"/>
                <a:shade val="100000"/>
              </a:schemeClr>
            </a:gs>
            <a:gs pos="100000">
              <a:schemeClr val="accent2">
                <a:hueOff val="-8876535"/>
                <a:satOff val="1777"/>
                <a:lumOff val="-304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0472" tIns="220472" rIns="220472" bIns="220472" numCol="1" spcCol="1270" anchor="t" anchorCtr="0">
          <a:noAutofit/>
        </a:bodyPr>
        <a:lstStyle/>
        <a:p>
          <a:pPr lvl="0" algn="ctr" defTabSz="1377950" rtl="1">
            <a:lnSpc>
              <a:spcPct val="90000"/>
            </a:lnSpc>
            <a:spcBef>
              <a:spcPct val="0"/>
            </a:spcBef>
            <a:spcAft>
              <a:spcPct val="35000"/>
            </a:spcAft>
          </a:pPr>
          <a:r>
            <a:rPr lang="he-IL" sz="3100" kern="1200" dirty="0" smtClean="0"/>
            <a:t>נפט ליצירת חומרי דלק </a:t>
          </a:r>
          <a:endParaRPr lang="he-IL" sz="3100" kern="1200" dirty="0"/>
        </a:p>
      </dsp:txBody>
      <dsp:txXfrm rot="10800000">
        <a:off x="3105885" y="1912218"/>
        <a:ext cx="2380113" cy="2265280"/>
      </dsp:txXfrm>
    </dsp:sp>
    <dsp:sp modelId="{6725D31B-A3C5-4E9D-9883-A62A4FC8D1EC}">
      <dsp:nvSpPr>
        <dsp:cNvPr id="0" name=""/>
        <dsp:cNvSpPr/>
      </dsp:nvSpPr>
      <dsp:spPr>
        <a:xfrm>
          <a:off x="5810261" y="254962"/>
          <a:ext cx="2523865" cy="1402293"/>
        </a:xfrm>
        <a:prstGeom prst="roundRect">
          <a:avLst>
            <a:gd name="adj" fmla="val 10000"/>
          </a:avLst>
        </a:prstGeom>
        <a:blipFill rotWithShape="1">
          <a:blip xmlns:r="http://schemas.openxmlformats.org/officeDocument/2006/relationships" r:embed="rId3"/>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2065433E-DAF4-4EA6-BA41-96A55535FA03}">
      <dsp:nvSpPr>
        <dsp:cNvPr id="0" name=""/>
        <dsp:cNvSpPr/>
      </dsp:nvSpPr>
      <dsp:spPr>
        <a:xfrm rot="10800000">
          <a:off x="5810261" y="1912218"/>
          <a:ext cx="2523865" cy="2337156"/>
        </a:xfrm>
        <a:prstGeom prst="round2SameRect">
          <a:avLst>
            <a:gd name="adj1" fmla="val 10500"/>
            <a:gd name="adj2" fmla="val 0"/>
          </a:avLst>
        </a:prstGeom>
        <a:gradFill rotWithShape="0">
          <a:gsLst>
            <a:gs pos="0">
              <a:schemeClr val="accent2">
                <a:hueOff val="-17753069"/>
                <a:satOff val="3555"/>
                <a:lumOff val="-6079"/>
                <a:alphaOff val="0"/>
                <a:satMod val="103000"/>
                <a:lumMod val="102000"/>
                <a:tint val="94000"/>
              </a:schemeClr>
            </a:gs>
            <a:gs pos="50000">
              <a:schemeClr val="accent2">
                <a:hueOff val="-17753069"/>
                <a:satOff val="3555"/>
                <a:lumOff val="-6079"/>
                <a:alphaOff val="0"/>
                <a:satMod val="110000"/>
                <a:lumMod val="100000"/>
                <a:shade val="100000"/>
              </a:schemeClr>
            </a:gs>
            <a:gs pos="100000">
              <a:schemeClr val="accent2">
                <a:hueOff val="-17753069"/>
                <a:satOff val="3555"/>
                <a:lumOff val="-607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0472" tIns="220472" rIns="220472" bIns="220472" numCol="1" spcCol="1270" anchor="t" anchorCtr="0">
          <a:noAutofit/>
        </a:bodyPr>
        <a:lstStyle/>
        <a:p>
          <a:pPr lvl="0" algn="ctr" defTabSz="1377950" rtl="1">
            <a:lnSpc>
              <a:spcPct val="90000"/>
            </a:lnSpc>
            <a:spcBef>
              <a:spcPct val="0"/>
            </a:spcBef>
            <a:spcAft>
              <a:spcPct val="35000"/>
            </a:spcAft>
          </a:pPr>
          <a:r>
            <a:rPr lang="he-IL" sz="3100" kern="1200" dirty="0" smtClean="0"/>
            <a:t>סלעי גיר להפקת חומרים לבניית בתים</a:t>
          </a:r>
          <a:endParaRPr lang="he-IL" sz="3100" kern="1200" dirty="0"/>
        </a:p>
      </dsp:txBody>
      <dsp:txXfrm rot="10800000">
        <a:off x="5882137" y="1912218"/>
        <a:ext cx="2380113" cy="22652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EF036C-175E-45CD-9A82-6DEC2AFFB3C0}">
      <dsp:nvSpPr>
        <dsp:cNvPr id="0" name=""/>
        <dsp:cNvSpPr/>
      </dsp:nvSpPr>
      <dsp:spPr>
        <a:xfrm>
          <a:off x="5252371" y="3017"/>
          <a:ext cx="3132910" cy="1566455"/>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3345" tIns="62230" rIns="93345" bIns="62230" numCol="1" spcCol="1270" anchor="ctr" anchorCtr="0">
          <a:noAutofit/>
        </a:bodyPr>
        <a:lstStyle/>
        <a:p>
          <a:pPr lvl="0" algn="ctr" defTabSz="2178050" rtl="1">
            <a:lnSpc>
              <a:spcPct val="90000"/>
            </a:lnSpc>
            <a:spcBef>
              <a:spcPct val="0"/>
            </a:spcBef>
            <a:spcAft>
              <a:spcPct val="35000"/>
            </a:spcAft>
          </a:pPr>
          <a:r>
            <a:rPr lang="he-IL" sz="4900" kern="1200" dirty="0" smtClean="0"/>
            <a:t>משאבי טבע מתכלים</a:t>
          </a:r>
          <a:endParaRPr lang="he-IL" sz="4900" kern="1200" dirty="0"/>
        </a:p>
      </dsp:txBody>
      <dsp:txXfrm>
        <a:off x="5298251" y="48897"/>
        <a:ext cx="3041150" cy="1474695"/>
      </dsp:txXfrm>
    </dsp:sp>
    <dsp:sp modelId="{6750215C-152D-42C5-8E83-802CDC70160D}">
      <dsp:nvSpPr>
        <dsp:cNvPr id="0" name=""/>
        <dsp:cNvSpPr/>
      </dsp:nvSpPr>
      <dsp:spPr>
        <a:xfrm>
          <a:off x="7758700" y="1569473"/>
          <a:ext cx="313291" cy="1174841"/>
        </a:xfrm>
        <a:custGeom>
          <a:avLst/>
          <a:gdLst/>
          <a:ahLst/>
          <a:cxnLst/>
          <a:rect l="0" t="0" r="0" b="0"/>
          <a:pathLst>
            <a:path>
              <a:moveTo>
                <a:pt x="313291" y="0"/>
              </a:moveTo>
              <a:lnTo>
                <a:pt x="313291" y="1174841"/>
              </a:lnTo>
              <a:lnTo>
                <a:pt x="0" y="1174841"/>
              </a:lnTo>
            </a:path>
          </a:pathLst>
        </a:custGeom>
        <a:noFill/>
        <a:ln w="12700" cap="flat" cmpd="sng" algn="ctr">
          <a:solidFill>
            <a:schemeClr val="accent2"/>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D8A0F7D-95F7-4DD4-AF70-9B478518CED1}">
      <dsp:nvSpPr>
        <dsp:cNvPr id="0" name=""/>
        <dsp:cNvSpPr/>
      </dsp:nvSpPr>
      <dsp:spPr>
        <a:xfrm>
          <a:off x="5252371" y="1961086"/>
          <a:ext cx="2506328" cy="1566455"/>
        </a:xfrm>
        <a:prstGeom prst="roundRect">
          <a:avLst>
            <a:gd name="adj" fmla="val 10000"/>
          </a:avLst>
        </a:prstGeom>
        <a:solidFill>
          <a:schemeClr val="lt1">
            <a:alpha val="90000"/>
            <a:hueOff val="0"/>
            <a:satOff val="0"/>
            <a:lumOff val="0"/>
            <a:alphaOff val="0"/>
          </a:schemeClr>
        </a:solidFill>
        <a:ln w="6350" cap="flat" cmpd="sng" algn="ctr">
          <a:solidFill>
            <a:schemeClr val="accent2"/>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rtl="1">
            <a:lnSpc>
              <a:spcPct val="90000"/>
            </a:lnSpc>
            <a:spcBef>
              <a:spcPct val="0"/>
            </a:spcBef>
            <a:spcAft>
              <a:spcPct val="35000"/>
            </a:spcAft>
          </a:pPr>
          <a:r>
            <a:rPr lang="he-IL" sz="2800" kern="1200" dirty="0" smtClean="0"/>
            <a:t>חומרים שכמותם בטבע הולכת ופוחתת בעקבות שימוש מוגבר</a:t>
          </a:r>
          <a:endParaRPr lang="he-IL" sz="2800" kern="1200" dirty="0"/>
        </a:p>
      </dsp:txBody>
      <dsp:txXfrm>
        <a:off x="5298251" y="2006966"/>
        <a:ext cx="2414568" cy="1474695"/>
      </dsp:txXfrm>
    </dsp:sp>
    <dsp:sp modelId="{AAAA45CB-19FE-4538-961E-2F1814EEB44E}">
      <dsp:nvSpPr>
        <dsp:cNvPr id="0" name=""/>
        <dsp:cNvSpPr/>
      </dsp:nvSpPr>
      <dsp:spPr>
        <a:xfrm>
          <a:off x="7758700" y="1569473"/>
          <a:ext cx="313291" cy="3132910"/>
        </a:xfrm>
        <a:custGeom>
          <a:avLst/>
          <a:gdLst/>
          <a:ahLst/>
          <a:cxnLst/>
          <a:rect l="0" t="0" r="0" b="0"/>
          <a:pathLst>
            <a:path>
              <a:moveTo>
                <a:pt x="313291" y="0"/>
              </a:moveTo>
              <a:lnTo>
                <a:pt x="313291" y="3132910"/>
              </a:lnTo>
              <a:lnTo>
                <a:pt x="0" y="3132910"/>
              </a:lnTo>
            </a:path>
          </a:pathLst>
        </a:custGeom>
        <a:noFill/>
        <a:ln w="12700" cap="flat" cmpd="sng" algn="ctr">
          <a:solidFill>
            <a:schemeClr val="accent2"/>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CB8B145-DA5C-4D90-9CB1-EBEB61276D8B}">
      <dsp:nvSpPr>
        <dsp:cNvPr id="0" name=""/>
        <dsp:cNvSpPr/>
      </dsp:nvSpPr>
      <dsp:spPr>
        <a:xfrm>
          <a:off x="5252371" y="3919155"/>
          <a:ext cx="2506328" cy="1566455"/>
        </a:xfrm>
        <a:prstGeom prst="roundRect">
          <a:avLst>
            <a:gd name="adj" fmla="val 10000"/>
          </a:avLst>
        </a:prstGeom>
        <a:solidFill>
          <a:schemeClr val="lt1">
            <a:alpha val="90000"/>
            <a:hueOff val="0"/>
            <a:satOff val="0"/>
            <a:lumOff val="0"/>
            <a:alphaOff val="0"/>
          </a:schemeClr>
        </a:solidFill>
        <a:ln w="6350" cap="flat" cmpd="sng" algn="ctr">
          <a:solidFill>
            <a:schemeClr val="accent2"/>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rtl="1">
            <a:lnSpc>
              <a:spcPct val="90000"/>
            </a:lnSpc>
            <a:spcBef>
              <a:spcPct val="0"/>
            </a:spcBef>
            <a:spcAft>
              <a:spcPct val="35000"/>
            </a:spcAft>
          </a:pPr>
          <a:endParaRPr lang="he-IL" sz="2800" kern="1200"/>
        </a:p>
      </dsp:txBody>
      <dsp:txXfrm>
        <a:off x="5298251" y="3965035"/>
        <a:ext cx="2414568" cy="1474695"/>
      </dsp:txXfrm>
    </dsp:sp>
    <dsp:sp modelId="{60EFCFF0-4B72-40B4-98EE-677293CF4734}">
      <dsp:nvSpPr>
        <dsp:cNvPr id="0" name=""/>
        <dsp:cNvSpPr/>
      </dsp:nvSpPr>
      <dsp:spPr>
        <a:xfrm>
          <a:off x="1336233" y="3017"/>
          <a:ext cx="3132910" cy="1566455"/>
        </a:xfrm>
        <a:prstGeom prst="roundRect">
          <a:avLst>
            <a:gd name="adj" fmla="val 10000"/>
          </a:avLst>
        </a:prstGeom>
        <a:solidFill>
          <a:srgbClr val="00B05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3345" tIns="62230" rIns="93345" bIns="62230" numCol="1" spcCol="1270" anchor="ctr" anchorCtr="0">
          <a:noAutofit/>
        </a:bodyPr>
        <a:lstStyle/>
        <a:p>
          <a:pPr lvl="0" algn="ctr" defTabSz="2178050" rtl="1">
            <a:lnSpc>
              <a:spcPct val="90000"/>
            </a:lnSpc>
            <a:spcBef>
              <a:spcPct val="0"/>
            </a:spcBef>
            <a:spcAft>
              <a:spcPct val="35000"/>
            </a:spcAft>
          </a:pPr>
          <a:r>
            <a:rPr lang="he-IL" sz="4900" kern="1200" dirty="0" smtClean="0"/>
            <a:t>משאבי טבע מתחדשים</a:t>
          </a:r>
          <a:endParaRPr lang="he-IL" sz="4900" kern="1200" dirty="0"/>
        </a:p>
      </dsp:txBody>
      <dsp:txXfrm>
        <a:off x="1382113" y="48897"/>
        <a:ext cx="3041150" cy="1474695"/>
      </dsp:txXfrm>
    </dsp:sp>
    <dsp:sp modelId="{4114D55E-26D0-4480-BFBE-8E7E19506680}">
      <dsp:nvSpPr>
        <dsp:cNvPr id="0" name=""/>
        <dsp:cNvSpPr/>
      </dsp:nvSpPr>
      <dsp:spPr>
        <a:xfrm>
          <a:off x="3842562" y="1569473"/>
          <a:ext cx="313291" cy="1174841"/>
        </a:xfrm>
        <a:custGeom>
          <a:avLst/>
          <a:gdLst/>
          <a:ahLst/>
          <a:cxnLst/>
          <a:rect l="0" t="0" r="0" b="0"/>
          <a:pathLst>
            <a:path>
              <a:moveTo>
                <a:pt x="313291" y="0"/>
              </a:moveTo>
              <a:lnTo>
                <a:pt x="313291" y="1174841"/>
              </a:lnTo>
              <a:lnTo>
                <a:pt x="0" y="1174841"/>
              </a:lnTo>
            </a:path>
          </a:pathLst>
        </a:custGeom>
        <a:noFill/>
        <a:ln w="12700" cap="flat" cmpd="sng" algn="ctr">
          <a:solidFill>
            <a:srgbClr val="00B050"/>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F242D44-CAE2-47D3-A023-225471249A59}">
      <dsp:nvSpPr>
        <dsp:cNvPr id="0" name=""/>
        <dsp:cNvSpPr/>
      </dsp:nvSpPr>
      <dsp:spPr>
        <a:xfrm>
          <a:off x="1336233" y="1961086"/>
          <a:ext cx="2506328" cy="1566455"/>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11835380"/>
              <a:satOff val="2370"/>
              <a:lumOff val="-4053"/>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rtl="1">
            <a:lnSpc>
              <a:spcPct val="90000"/>
            </a:lnSpc>
            <a:spcBef>
              <a:spcPct val="0"/>
            </a:spcBef>
            <a:spcAft>
              <a:spcPct val="35000"/>
            </a:spcAft>
          </a:pPr>
          <a:r>
            <a:rPr lang="he-IL" sz="2800" kern="1200" dirty="0" smtClean="0"/>
            <a:t>חומרים שכמותם בטבע רבה ואין סכנה שיגמרו</a:t>
          </a:r>
          <a:endParaRPr lang="he-IL" sz="2800" kern="1200" dirty="0"/>
        </a:p>
      </dsp:txBody>
      <dsp:txXfrm>
        <a:off x="1382113" y="2006966"/>
        <a:ext cx="2414568" cy="1474695"/>
      </dsp:txXfrm>
    </dsp:sp>
    <dsp:sp modelId="{6E582FB0-45D7-4803-B594-9AAD6F941584}">
      <dsp:nvSpPr>
        <dsp:cNvPr id="0" name=""/>
        <dsp:cNvSpPr/>
      </dsp:nvSpPr>
      <dsp:spPr>
        <a:xfrm>
          <a:off x="3842562" y="1569473"/>
          <a:ext cx="313291" cy="3132910"/>
        </a:xfrm>
        <a:custGeom>
          <a:avLst/>
          <a:gdLst/>
          <a:ahLst/>
          <a:cxnLst/>
          <a:rect l="0" t="0" r="0" b="0"/>
          <a:pathLst>
            <a:path>
              <a:moveTo>
                <a:pt x="313291" y="0"/>
              </a:moveTo>
              <a:lnTo>
                <a:pt x="313291" y="3132910"/>
              </a:lnTo>
              <a:lnTo>
                <a:pt x="0" y="3132910"/>
              </a:lnTo>
            </a:path>
          </a:pathLst>
        </a:custGeom>
        <a:noFill/>
        <a:ln w="12700" cap="flat" cmpd="sng" algn="ctr">
          <a:solidFill>
            <a:srgbClr val="00B050"/>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E399E09-E05A-4309-AF32-04B5790747A2}">
      <dsp:nvSpPr>
        <dsp:cNvPr id="0" name=""/>
        <dsp:cNvSpPr/>
      </dsp:nvSpPr>
      <dsp:spPr>
        <a:xfrm>
          <a:off x="1336233" y="3919155"/>
          <a:ext cx="2506328" cy="1566455"/>
        </a:xfrm>
        <a:prstGeom prst="roundRect">
          <a:avLst>
            <a:gd name="adj" fmla="val 10000"/>
          </a:avLst>
        </a:prstGeom>
        <a:solidFill>
          <a:schemeClr val="lt1">
            <a:alpha val="90000"/>
            <a:hueOff val="0"/>
            <a:satOff val="0"/>
            <a:lumOff val="0"/>
            <a:alphaOff val="0"/>
          </a:schemeClr>
        </a:solidFill>
        <a:ln w="6350" cap="flat" cmpd="sng" algn="ctr">
          <a:solidFill>
            <a:srgbClr val="00B050"/>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rtl="1">
            <a:lnSpc>
              <a:spcPct val="90000"/>
            </a:lnSpc>
            <a:spcBef>
              <a:spcPct val="0"/>
            </a:spcBef>
            <a:spcAft>
              <a:spcPct val="35000"/>
            </a:spcAft>
          </a:pPr>
          <a:endParaRPr lang="he-IL" sz="2800" kern="1200"/>
        </a:p>
      </dsp:txBody>
      <dsp:txXfrm>
        <a:off x="1382113" y="3965035"/>
        <a:ext cx="2414568" cy="147469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EF036C-175E-45CD-9A82-6DEC2AFFB3C0}">
      <dsp:nvSpPr>
        <dsp:cNvPr id="0" name=""/>
        <dsp:cNvSpPr/>
      </dsp:nvSpPr>
      <dsp:spPr>
        <a:xfrm>
          <a:off x="5252371" y="3017"/>
          <a:ext cx="3132910" cy="1566455"/>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3345" tIns="62230" rIns="93345" bIns="62230" numCol="1" spcCol="1270" anchor="ctr" anchorCtr="0">
          <a:noAutofit/>
        </a:bodyPr>
        <a:lstStyle/>
        <a:p>
          <a:pPr lvl="0" algn="ctr" defTabSz="2178050" rtl="1">
            <a:lnSpc>
              <a:spcPct val="90000"/>
            </a:lnSpc>
            <a:spcBef>
              <a:spcPct val="0"/>
            </a:spcBef>
            <a:spcAft>
              <a:spcPct val="35000"/>
            </a:spcAft>
          </a:pPr>
          <a:r>
            <a:rPr lang="he-IL" sz="4900" kern="1200" dirty="0" smtClean="0"/>
            <a:t>משאבי טבע מתכלים</a:t>
          </a:r>
          <a:endParaRPr lang="he-IL" sz="4900" kern="1200" dirty="0"/>
        </a:p>
      </dsp:txBody>
      <dsp:txXfrm>
        <a:off x="5298251" y="48897"/>
        <a:ext cx="3041150" cy="1474695"/>
      </dsp:txXfrm>
    </dsp:sp>
    <dsp:sp modelId="{6750215C-152D-42C5-8E83-802CDC70160D}">
      <dsp:nvSpPr>
        <dsp:cNvPr id="0" name=""/>
        <dsp:cNvSpPr/>
      </dsp:nvSpPr>
      <dsp:spPr>
        <a:xfrm>
          <a:off x="7758700" y="1569473"/>
          <a:ext cx="313291" cy="1174841"/>
        </a:xfrm>
        <a:custGeom>
          <a:avLst/>
          <a:gdLst/>
          <a:ahLst/>
          <a:cxnLst/>
          <a:rect l="0" t="0" r="0" b="0"/>
          <a:pathLst>
            <a:path>
              <a:moveTo>
                <a:pt x="313291" y="0"/>
              </a:moveTo>
              <a:lnTo>
                <a:pt x="313291" y="1174841"/>
              </a:lnTo>
              <a:lnTo>
                <a:pt x="0" y="1174841"/>
              </a:lnTo>
            </a:path>
          </a:pathLst>
        </a:custGeom>
        <a:noFill/>
        <a:ln w="12700" cap="flat" cmpd="sng" algn="ctr">
          <a:solidFill>
            <a:schemeClr val="accent2"/>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D8A0F7D-95F7-4DD4-AF70-9B478518CED1}">
      <dsp:nvSpPr>
        <dsp:cNvPr id="0" name=""/>
        <dsp:cNvSpPr/>
      </dsp:nvSpPr>
      <dsp:spPr>
        <a:xfrm>
          <a:off x="5252371" y="1961086"/>
          <a:ext cx="2506328" cy="1566455"/>
        </a:xfrm>
        <a:prstGeom prst="roundRect">
          <a:avLst>
            <a:gd name="adj" fmla="val 10000"/>
          </a:avLst>
        </a:prstGeom>
        <a:solidFill>
          <a:schemeClr val="lt1">
            <a:alpha val="90000"/>
            <a:hueOff val="0"/>
            <a:satOff val="0"/>
            <a:lumOff val="0"/>
            <a:alphaOff val="0"/>
          </a:schemeClr>
        </a:solidFill>
        <a:ln w="6350" cap="flat" cmpd="sng" algn="ctr">
          <a:solidFill>
            <a:schemeClr val="accent2"/>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rtl="1">
            <a:lnSpc>
              <a:spcPct val="90000"/>
            </a:lnSpc>
            <a:spcBef>
              <a:spcPct val="0"/>
            </a:spcBef>
            <a:spcAft>
              <a:spcPct val="35000"/>
            </a:spcAft>
          </a:pPr>
          <a:r>
            <a:rPr lang="he-IL" sz="2800" kern="1200" dirty="0" smtClean="0"/>
            <a:t>חומרים שכמותם בטבע הולכת ופוחתת בעקבות שימוש מוגבר</a:t>
          </a:r>
          <a:endParaRPr lang="he-IL" sz="2800" kern="1200" dirty="0"/>
        </a:p>
      </dsp:txBody>
      <dsp:txXfrm>
        <a:off x="5298251" y="2006966"/>
        <a:ext cx="2414568" cy="1474695"/>
      </dsp:txXfrm>
    </dsp:sp>
    <dsp:sp modelId="{AAAA45CB-19FE-4538-961E-2F1814EEB44E}">
      <dsp:nvSpPr>
        <dsp:cNvPr id="0" name=""/>
        <dsp:cNvSpPr/>
      </dsp:nvSpPr>
      <dsp:spPr>
        <a:xfrm>
          <a:off x="7758700" y="1569473"/>
          <a:ext cx="313291" cy="3132910"/>
        </a:xfrm>
        <a:custGeom>
          <a:avLst/>
          <a:gdLst/>
          <a:ahLst/>
          <a:cxnLst/>
          <a:rect l="0" t="0" r="0" b="0"/>
          <a:pathLst>
            <a:path>
              <a:moveTo>
                <a:pt x="313291" y="0"/>
              </a:moveTo>
              <a:lnTo>
                <a:pt x="313291" y="3132910"/>
              </a:lnTo>
              <a:lnTo>
                <a:pt x="0" y="3132910"/>
              </a:lnTo>
            </a:path>
          </a:pathLst>
        </a:custGeom>
        <a:noFill/>
        <a:ln w="12700" cap="flat" cmpd="sng" algn="ctr">
          <a:solidFill>
            <a:schemeClr val="accent2"/>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CB8B145-DA5C-4D90-9CB1-EBEB61276D8B}">
      <dsp:nvSpPr>
        <dsp:cNvPr id="0" name=""/>
        <dsp:cNvSpPr/>
      </dsp:nvSpPr>
      <dsp:spPr>
        <a:xfrm>
          <a:off x="5252371" y="3919155"/>
          <a:ext cx="2506328" cy="1566455"/>
        </a:xfrm>
        <a:prstGeom prst="roundRect">
          <a:avLst>
            <a:gd name="adj" fmla="val 10000"/>
          </a:avLst>
        </a:prstGeom>
        <a:solidFill>
          <a:schemeClr val="lt1">
            <a:alpha val="90000"/>
            <a:hueOff val="0"/>
            <a:satOff val="0"/>
            <a:lumOff val="0"/>
            <a:alphaOff val="0"/>
          </a:schemeClr>
        </a:solidFill>
        <a:ln w="6350" cap="flat" cmpd="sng" algn="ctr">
          <a:solidFill>
            <a:schemeClr val="accent2"/>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rtl="1">
            <a:lnSpc>
              <a:spcPct val="90000"/>
            </a:lnSpc>
            <a:spcBef>
              <a:spcPct val="0"/>
            </a:spcBef>
            <a:spcAft>
              <a:spcPct val="35000"/>
            </a:spcAft>
          </a:pPr>
          <a:r>
            <a:rPr lang="he-IL" sz="2800" kern="1200" dirty="0" smtClean="0"/>
            <a:t>נפט, פחם, עפרות מתכת</a:t>
          </a:r>
          <a:endParaRPr lang="he-IL" sz="2800" kern="1200" dirty="0"/>
        </a:p>
      </dsp:txBody>
      <dsp:txXfrm>
        <a:off x="5298251" y="3965035"/>
        <a:ext cx="2414568" cy="1474695"/>
      </dsp:txXfrm>
    </dsp:sp>
    <dsp:sp modelId="{60EFCFF0-4B72-40B4-98EE-677293CF4734}">
      <dsp:nvSpPr>
        <dsp:cNvPr id="0" name=""/>
        <dsp:cNvSpPr/>
      </dsp:nvSpPr>
      <dsp:spPr>
        <a:xfrm>
          <a:off x="1336233" y="3017"/>
          <a:ext cx="3132910" cy="1566455"/>
        </a:xfrm>
        <a:prstGeom prst="roundRect">
          <a:avLst>
            <a:gd name="adj" fmla="val 10000"/>
          </a:avLst>
        </a:prstGeom>
        <a:solidFill>
          <a:srgbClr val="00B05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3345" tIns="62230" rIns="93345" bIns="62230" numCol="1" spcCol="1270" anchor="ctr" anchorCtr="0">
          <a:noAutofit/>
        </a:bodyPr>
        <a:lstStyle/>
        <a:p>
          <a:pPr lvl="0" algn="ctr" defTabSz="2178050" rtl="1">
            <a:lnSpc>
              <a:spcPct val="90000"/>
            </a:lnSpc>
            <a:spcBef>
              <a:spcPct val="0"/>
            </a:spcBef>
            <a:spcAft>
              <a:spcPct val="35000"/>
            </a:spcAft>
          </a:pPr>
          <a:r>
            <a:rPr lang="he-IL" sz="4900" kern="1200" dirty="0" smtClean="0"/>
            <a:t>משאבי טבע מתחדשים</a:t>
          </a:r>
          <a:endParaRPr lang="he-IL" sz="4900" kern="1200" dirty="0"/>
        </a:p>
      </dsp:txBody>
      <dsp:txXfrm>
        <a:off x="1382113" y="48897"/>
        <a:ext cx="3041150" cy="1474695"/>
      </dsp:txXfrm>
    </dsp:sp>
    <dsp:sp modelId="{4114D55E-26D0-4480-BFBE-8E7E19506680}">
      <dsp:nvSpPr>
        <dsp:cNvPr id="0" name=""/>
        <dsp:cNvSpPr/>
      </dsp:nvSpPr>
      <dsp:spPr>
        <a:xfrm>
          <a:off x="3842562" y="1569473"/>
          <a:ext cx="313291" cy="1174841"/>
        </a:xfrm>
        <a:custGeom>
          <a:avLst/>
          <a:gdLst/>
          <a:ahLst/>
          <a:cxnLst/>
          <a:rect l="0" t="0" r="0" b="0"/>
          <a:pathLst>
            <a:path>
              <a:moveTo>
                <a:pt x="313291" y="0"/>
              </a:moveTo>
              <a:lnTo>
                <a:pt x="313291" y="1174841"/>
              </a:lnTo>
              <a:lnTo>
                <a:pt x="0" y="1174841"/>
              </a:lnTo>
            </a:path>
          </a:pathLst>
        </a:custGeom>
        <a:noFill/>
        <a:ln w="12700" cap="flat" cmpd="sng" algn="ctr">
          <a:solidFill>
            <a:srgbClr val="00B050"/>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F242D44-CAE2-47D3-A023-225471249A59}">
      <dsp:nvSpPr>
        <dsp:cNvPr id="0" name=""/>
        <dsp:cNvSpPr/>
      </dsp:nvSpPr>
      <dsp:spPr>
        <a:xfrm>
          <a:off x="1336233" y="1961086"/>
          <a:ext cx="2506328" cy="1566455"/>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11835380"/>
              <a:satOff val="2370"/>
              <a:lumOff val="-4053"/>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rtl="1">
            <a:lnSpc>
              <a:spcPct val="90000"/>
            </a:lnSpc>
            <a:spcBef>
              <a:spcPct val="0"/>
            </a:spcBef>
            <a:spcAft>
              <a:spcPct val="35000"/>
            </a:spcAft>
          </a:pPr>
          <a:r>
            <a:rPr lang="he-IL" sz="2800" kern="1200" dirty="0" smtClean="0"/>
            <a:t>חומרים שכמותם בטבע רבה ואין סכנה שיגמרו</a:t>
          </a:r>
          <a:endParaRPr lang="he-IL" sz="2800" kern="1200" dirty="0"/>
        </a:p>
      </dsp:txBody>
      <dsp:txXfrm>
        <a:off x="1382113" y="2006966"/>
        <a:ext cx="2414568" cy="1474695"/>
      </dsp:txXfrm>
    </dsp:sp>
    <dsp:sp modelId="{6E582FB0-45D7-4803-B594-9AAD6F941584}">
      <dsp:nvSpPr>
        <dsp:cNvPr id="0" name=""/>
        <dsp:cNvSpPr/>
      </dsp:nvSpPr>
      <dsp:spPr>
        <a:xfrm>
          <a:off x="3842562" y="1569473"/>
          <a:ext cx="313291" cy="3132910"/>
        </a:xfrm>
        <a:custGeom>
          <a:avLst/>
          <a:gdLst/>
          <a:ahLst/>
          <a:cxnLst/>
          <a:rect l="0" t="0" r="0" b="0"/>
          <a:pathLst>
            <a:path>
              <a:moveTo>
                <a:pt x="313291" y="0"/>
              </a:moveTo>
              <a:lnTo>
                <a:pt x="313291" y="3132910"/>
              </a:lnTo>
              <a:lnTo>
                <a:pt x="0" y="3132910"/>
              </a:lnTo>
            </a:path>
          </a:pathLst>
        </a:custGeom>
        <a:noFill/>
        <a:ln w="12700" cap="flat" cmpd="sng" algn="ctr">
          <a:solidFill>
            <a:srgbClr val="00B050"/>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E399E09-E05A-4309-AF32-04B5790747A2}">
      <dsp:nvSpPr>
        <dsp:cNvPr id="0" name=""/>
        <dsp:cNvSpPr/>
      </dsp:nvSpPr>
      <dsp:spPr>
        <a:xfrm>
          <a:off x="1336233" y="3919155"/>
          <a:ext cx="2506328" cy="1566455"/>
        </a:xfrm>
        <a:prstGeom prst="roundRect">
          <a:avLst>
            <a:gd name="adj" fmla="val 10000"/>
          </a:avLst>
        </a:prstGeom>
        <a:solidFill>
          <a:schemeClr val="lt1">
            <a:alpha val="90000"/>
            <a:hueOff val="0"/>
            <a:satOff val="0"/>
            <a:lumOff val="0"/>
            <a:alphaOff val="0"/>
          </a:schemeClr>
        </a:solidFill>
        <a:ln w="6350" cap="flat" cmpd="sng" algn="ctr">
          <a:solidFill>
            <a:srgbClr val="00B050"/>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rtl="1">
            <a:lnSpc>
              <a:spcPct val="90000"/>
            </a:lnSpc>
            <a:spcBef>
              <a:spcPct val="0"/>
            </a:spcBef>
            <a:spcAft>
              <a:spcPct val="35000"/>
            </a:spcAft>
          </a:pPr>
          <a:r>
            <a:rPr lang="he-IL" sz="2800" kern="1200" dirty="0" smtClean="0"/>
            <a:t>מים, שמש, רוח</a:t>
          </a:r>
          <a:endParaRPr lang="he-IL" sz="2800" kern="1200" dirty="0"/>
        </a:p>
      </dsp:txBody>
      <dsp:txXfrm>
        <a:off x="1382113" y="3965035"/>
        <a:ext cx="2414568" cy="147469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4309AF-8DFA-48C2-B145-0AF7BED46140}">
      <dsp:nvSpPr>
        <dsp:cNvPr id="0" name=""/>
        <dsp:cNvSpPr/>
      </dsp:nvSpPr>
      <dsp:spPr>
        <a:xfrm rot="5400000">
          <a:off x="2769335" y="224429"/>
          <a:ext cx="1475952" cy="1033166"/>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rtl="1">
            <a:lnSpc>
              <a:spcPct val="90000"/>
            </a:lnSpc>
            <a:spcBef>
              <a:spcPct val="0"/>
            </a:spcBef>
            <a:spcAft>
              <a:spcPct val="35000"/>
            </a:spcAft>
          </a:pPr>
          <a:r>
            <a:rPr lang="he-IL" sz="3000" kern="1200" dirty="0" smtClean="0"/>
            <a:t>1</a:t>
          </a:r>
          <a:endParaRPr lang="he-IL" sz="3000" kern="1200" dirty="0"/>
        </a:p>
      </dsp:txBody>
      <dsp:txXfrm rot="-5400000">
        <a:off x="2990728" y="519619"/>
        <a:ext cx="1033166" cy="442786"/>
      </dsp:txXfrm>
    </dsp:sp>
    <dsp:sp modelId="{3227509A-DC26-49F5-AE31-4035E61178EC}">
      <dsp:nvSpPr>
        <dsp:cNvPr id="0" name=""/>
        <dsp:cNvSpPr/>
      </dsp:nvSpPr>
      <dsp:spPr>
        <a:xfrm rot="16200000">
          <a:off x="1015679" y="-1012643"/>
          <a:ext cx="959368" cy="2990728"/>
        </a:xfrm>
        <a:prstGeom prst="round2Same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426720" bIns="38100" numCol="1" spcCol="1270" anchor="ctr" anchorCtr="0">
          <a:noAutofit/>
        </a:bodyPr>
        <a:lstStyle/>
        <a:p>
          <a:pPr marL="285750" lvl="1" indent="-285750" algn="r" defTabSz="2667000" rtl="1">
            <a:lnSpc>
              <a:spcPct val="90000"/>
            </a:lnSpc>
            <a:spcBef>
              <a:spcPct val="0"/>
            </a:spcBef>
            <a:spcAft>
              <a:spcPct val="15000"/>
            </a:spcAft>
            <a:buChar char="••"/>
          </a:pPr>
          <a:endParaRPr lang="he-IL" sz="6000" kern="1200" dirty="0"/>
        </a:p>
      </dsp:txBody>
      <dsp:txXfrm rot="5400000">
        <a:off x="46831" y="49869"/>
        <a:ext cx="2943896" cy="865704"/>
      </dsp:txXfrm>
    </dsp:sp>
    <dsp:sp modelId="{500C1966-8F00-4D9F-A2C5-2B1DB77BEB68}">
      <dsp:nvSpPr>
        <dsp:cNvPr id="0" name=""/>
        <dsp:cNvSpPr/>
      </dsp:nvSpPr>
      <dsp:spPr>
        <a:xfrm rot="5400000">
          <a:off x="2769335" y="1536643"/>
          <a:ext cx="1475952" cy="1033166"/>
        </a:xfrm>
        <a:prstGeom prst="chevron">
          <a:avLst/>
        </a:prstGeom>
        <a:gradFill rotWithShape="0">
          <a:gsLst>
            <a:gs pos="0">
              <a:schemeClr val="accent2">
                <a:hueOff val="-5917690"/>
                <a:satOff val="1185"/>
                <a:lumOff val="-2026"/>
                <a:alphaOff val="0"/>
                <a:satMod val="103000"/>
                <a:lumMod val="102000"/>
                <a:tint val="94000"/>
              </a:schemeClr>
            </a:gs>
            <a:gs pos="50000">
              <a:schemeClr val="accent2">
                <a:hueOff val="-5917690"/>
                <a:satOff val="1185"/>
                <a:lumOff val="-2026"/>
                <a:alphaOff val="0"/>
                <a:satMod val="110000"/>
                <a:lumMod val="100000"/>
                <a:shade val="100000"/>
              </a:schemeClr>
            </a:gs>
            <a:gs pos="100000">
              <a:schemeClr val="accent2">
                <a:hueOff val="-5917690"/>
                <a:satOff val="1185"/>
                <a:lumOff val="-202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rtl="1">
            <a:lnSpc>
              <a:spcPct val="90000"/>
            </a:lnSpc>
            <a:spcBef>
              <a:spcPct val="0"/>
            </a:spcBef>
            <a:spcAft>
              <a:spcPct val="35000"/>
            </a:spcAft>
          </a:pPr>
          <a:r>
            <a:rPr lang="he-IL" sz="3000" kern="1200" dirty="0" smtClean="0"/>
            <a:t>2</a:t>
          </a:r>
          <a:endParaRPr lang="he-IL" sz="3000" kern="1200" dirty="0"/>
        </a:p>
      </dsp:txBody>
      <dsp:txXfrm rot="-5400000">
        <a:off x="2990728" y="1831833"/>
        <a:ext cx="1033166" cy="442786"/>
      </dsp:txXfrm>
    </dsp:sp>
    <dsp:sp modelId="{A6BC5BA5-645E-42AF-9D27-06BF709D82BC}">
      <dsp:nvSpPr>
        <dsp:cNvPr id="0" name=""/>
        <dsp:cNvSpPr/>
      </dsp:nvSpPr>
      <dsp:spPr>
        <a:xfrm rot="16200000">
          <a:off x="1015679" y="299570"/>
          <a:ext cx="959368" cy="2990728"/>
        </a:xfrm>
        <a:prstGeom prst="round2SameRect">
          <a:avLst/>
        </a:prstGeom>
        <a:solidFill>
          <a:schemeClr val="lt1">
            <a:alpha val="90000"/>
            <a:hueOff val="0"/>
            <a:satOff val="0"/>
            <a:lumOff val="0"/>
            <a:alphaOff val="0"/>
          </a:schemeClr>
        </a:solidFill>
        <a:ln w="6350" cap="flat" cmpd="sng" algn="ctr">
          <a:solidFill>
            <a:schemeClr val="accent2">
              <a:hueOff val="-5917690"/>
              <a:satOff val="1185"/>
              <a:lumOff val="-2026"/>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426720" bIns="38100" numCol="1" spcCol="1270" anchor="ctr" anchorCtr="0">
          <a:noAutofit/>
        </a:bodyPr>
        <a:lstStyle/>
        <a:p>
          <a:pPr marL="285750" lvl="1" indent="-285750" algn="r" defTabSz="2667000" rtl="1">
            <a:lnSpc>
              <a:spcPct val="90000"/>
            </a:lnSpc>
            <a:spcBef>
              <a:spcPct val="0"/>
            </a:spcBef>
            <a:spcAft>
              <a:spcPct val="15000"/>
            </a:spcAft>
            <a:buChar char="••"/>
          </a:pPr>
          <a:endParaRPr lang="he-IL" sz="6000" kern="1200" dirty="0"/>
        </a:p>
      </dsp:txBody>
      <dsp:txXfrm rot="5400000">
        <a:off x="46831" y="1362082"/>
        <a:ext cx="2943896" cy="865704"/>
      </dsp:txXfrm>
    </dsp:sp>
    <dsp:sp modelId="{AF1AA065-53EC-46B3-A470-937333E5E229}">
      <dsp:nvSpPr>
        <dsp:cNvPr id="0" name=""/>
        <dsp:cNvSpPr/>
      </dsp:nvSpPr>
      <dsp:spPr>
        <a:xfrm rot="5400000">
          <a:off x="2769335" y="2848857"/>
          <a:ext cx="1475952" cy="1033166"/>
        </a:xfrm>
        <a:prstGeom prst="chevron">
          <a:avLst/>
        </a:prstGeom>
        <a:gradFill rotWithShape="0">
          <a:gsLst>
            <a:gs pos="0">
              <a:schemeClr val="accent2">
                <a:hueOff val="-11835380"/>
                <a:satOff val="2370"/>
                <a:lumOff val="-4053"/>
                <a:alphaOff val="0"/>
                <a:satMod val="103000"/>
                <a:lumMod val="102000"/>
                <a:tint val="94000"/>
              </a:schemeClr>
            </a:gs>
            <a:gs pos="50000">
              <a:schemeClr val="accent2">
                <a:hueOff val="-11835380"/>
                <a:satOff val="2370"/>
                <a:lumOff val="-4053"/>
                <a:alphaOff val="0"/>
                <a:satMod val="110000"/>
                <a:lumMod val="100000"/>
                <a:shade val="100000"/>
              </a:schemeClr>
            </a:gs>
            <a:gs pos="100000">
              <a:schemeClr val="accent2">
                <a:hueOff val="-11835380"/>
                <a:satOff val="2370"/>
                <a:lumOff val="-405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rtl="1">
            <a:lnSpc>
              <a:spcPct val="90000"/>
            </a:lnSpc>
            <a:spcBef>
              <a:spcPct val="0"/>
            </a:spcBef>
            <a:spcAft>
              <a:spcPct val="35000"/>
            </a:spcAft>
          </a:pPr>
          <a:r>
            <a:rPr lang="he-IL" sz="3000" kern="1200" dirty="0" smtClean="0"/>
            <a:t>3</a:t>
          </a:r>
          <a:endParaRPr lang="he-IL" sz="3000" kern="1200" dirty="0"/>
        </a:p>
      </dsp:txBody>
      <dsp:txXfrm rot="-5400000">
        <a:off x="2990728" y="3144047"/>
        <a:ext cx="1033166" cy="442786"/>
      </dsp:txXfrm>
    </dsp:sp>
    <dsp:sp modelId="{95760B37-100A-45E4-9C7B-4F03B29677AB}">
      <dsp:nvSpPr>
        <dsp:cNvPr id="0" name=""/>
        <dsp:cNvSpPr/>
      </dsp:nvSpPr>
      <dsp:spPr>
        <a:xfrm rot="16200000">
          <a:off x="1015679" y="1611784"/>
          <a:ext cx="959368" cy="2990728"/>
        </a:xfrm>
        <a:prstGeom prst="round2SameRect">
          <a:avLst/>
        </a:prstGeom>
        <a:solidFill>
          <a:schemeClr val="lt1">
            <a:alpha val="90000"/>
            <a:hueOff val="0"/>
            <a:satOff val="0"/>
            <a:lumOff val="0"/>
            <a:alphaOff val="0"/>
          </a:schemeClr>
        </a:solidFill>
        <a:ln w="6350" cap="flat" cmpd="sng" algn="ctr">
          <a:solidFill>
            <a:schemeClr val="accent2">
              <a:hueOff val="-11835380"/>
              <a:satOff val="2370"/>
              <a:lumOff val="-4053"/>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426720" bIns="38100" numCol="1" spcCol="1270" anchor="ctr" anchorCtr="0">
          <a:noAutofit/>
        </a:bodyPr>
        <a:lstStyle/>
        <a:p>
          <a:pPr marL="285750" lvl="1" indent="-285750" algn="r" defTabSz="2667000" rtl="1">
            <a:lnSpc>
              <a:spcPct val="90000"/>
            </a:lnSpc>
            <a:spcBef>
              <a:spcPct val="0"/>
            </a:spcBef>
            <a:spcAft>
              <a:spcPct val="15000"/>
            </a:spcAft>
            <a:buChar char="••"/>
          </a:pPr>
          <a:endParaRPr lang="he-IL" sz="6000" kern="1200" dirty="0"/>
        </a:p>
      </dsp:txBody>
      <dsp:txXfrm rot="5400000">
        <a:off x="46831" y="2674296"/>
        <a:ext cx="2943896" cy="865704"/>
      </dsp:txXfrm>
    </dsp:sp>
    <dsp:sp modelId="{CF28368E-3E57-4B1E-B946-2FA61B37DF6E}">
      <dsp:nvSpPr>
        <dsp:cNvPr id="0" name=""/>
        <dsp:cNvSpPr/>
      </dsp:nvSpPr>
      <dsp:spPr>
        <a:xfrm rot="5400000">
          <a:off x="2769335" y="4161071"/>
          <a:ext cx="1475952" cy="1033166"/>
        </a:xfrm>
        <a:prstGeom prst="chevron">
          <a:avLst/>
        </a:prstGeom>
        <a:gradFill rotWithShape="0">
          <a:gsLst>
            <a:gs pos="0">
              <a:schemeClr val="accent2">
                <a:hueOff val="-17753069"/>
                <a:satOff val="3555"/>
                <a:lumOff val="-6079"/>
                <a:alphaOff val="0"/>
                <a:satMod val="103000"/>
                <a:lumMod val="102000"/>
                <a:tint val="94000"/>
              </a:schemeClr>
            </a:gs>
            <a:gs pos="50000">
              <a:schemeClr val="accent2">
                <a:hueOff val="-17753069"/>
                <a:satOff val="3555"/>
                <a:lumOff val="-6079"/>
                <a:alphaOff val="0"/>
                <a:satMod val="110000"/>
                <a:lumMod val="100000"/>
                <a:shade val="100000"/>
              </a:schemeClr>
            </a:gs>
            <a:gs pos="100000">
              <a:schemeClr val="accent2">
                <a:hueOff val="-17753069"/>
                <a:satOff val="3555"/>
                <a:lumOff val="-607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rtl="1">
            <a:lnSpc>
              <a:spcPct val="90000"/>
            </a:lnSpc>
            <a:spcBef>
              <a:spcPct val="0"/>
            </a:spcBef>
            <a:spcAft>
              <a:spcPct val="35000"/>
            </a:spcAft>
          </a:pPr>
          <a:r>
            <a:rPr lang="he-IL" sz="3000" kern="1200" dirty="0" smtClean="0"/>
            <a:t>4</a:t>
          </a:r>
          <a:endParaRPr lang="he-IL" sz="3000" kern="1200" dirty="0"/>
        </a:p>
      </dsp:txBody>
      <dsp:txXfrm rot="-5400000">
        <a:off x="2990728" y="4456261"/>
        <a:ext cx="1033166" cy="442786"/>
      </dsp:txXfrm>
    </dsp:sp>
    <dsp:sp modelId="{4752F351-3E79-45CD-8C29-6633B85952D3}">
      <dsp:nvSpPr>
        <dsp:cNvPr id="0" name=""/>
        <dsp:cNvSpPr/>
      </dsp:nvSpPr>
      <dsp:spPr>
        <a:xfrm rot="16200000">
          <a:off x="1015679" y="2923998"/>
          <a:ext cx="959368" cy="2990728"/>
        </a:xfrm>
        <a:prstGeom prst="round2SameRect">
          <a:avLst/>
        </a:prstGeom>
        <a:solidFill>
          <a:schemeClr val="lt1">
            <a:alpha val="90000"/>
            <a:hueOff val="0"/>
            <a:satOff val="0"/>
            <a:lumOff val="0"/>
            <a:alphaOff val="0"/>
          </a:schemeClr>
        </a:solidFill>
        <a:ln w="6350" cap="flat" cmpd="sng" algn="ctr">
          <a:solidFill>
            <a:schemeClr val="accent2">
              <a:hueOff val="-17753069"/>
              <a:satOff val="3555"/>
              <a:lumOff val="-6079"/>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426720" bIns="38100" numCol="1" spcCol="1270" anchor="ctr" anchorCtr="0">
          <a:noAutofit/>
        </a:bodyPr>
        <a:lstStyle/>
        <a:p>
          <a:pPr marL="285750" lvl="1" indent="-285750" algn="r" defTabSz="2667000" rtl="1">
            <a:lnSpc>
              <a:spcPct val="90000"/>
            </a:lnSpc>
            <a:spcBef>
              <a:spcPct val="0"/>
            </a:spcBef>
            <a:spcAft>
              <a:spcPct val="15000"/>
            </a:spcAft>
            <a:buChar char="••"/>
          </a:pPr>
          <a:endParaRPr lang="he-IL" sz="6000" kern="1200" dirty="0"/>
        </a:p>
      </dsp:txBody>
      <dsp:txXfrm rot="5400000">
        <a:off x="46831" y="3986510"/>
        <a:ext cx="2943896" cy="8657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4309AF-8DFA-48C2-B145-0AF7BED46140}">
      <dsp:nvSpPr>
        <dsp:cNvPr id="0" name=""/>
        <dsp:cNvSpPr/>
      </dsp:nvSpPr>
      <dsp:spPr>
        <a:xfrm rot="5400000">
          <a:off x="2769335" y="224429"/>
          <a:ext cx="1475952" cy="1033166"/>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rtl="1">
            <a:lnSpc>
              <a:spcPct val="90000"/>
            </a:lnSpc>
            <a:spcBef>
              <a:spcPct val="0"/>
            </a:spcBef>
            <a:spcAft>
              <a:spcPct val="35000"/>
            </a:spcAft>
          </a:pPr>
          <a:r>
            <a:rPr lang="he-IL" sz="3000" kern="1200" dirty="0" smtClean="0"/>
            <a:t>1</a:t>
          </a:r>
          <a:endParaRPr lang="he-IL" sz="3000" kern="1200" dirty="0"/>
        </a:p>
      </dsp:txBody>
      <dsp:txXfrm rot="-5400000">
        <a:off x="2990728" y="519619"/>
        <a:ext cx="1033166" cy="442786"/>
      </dsp:txXfrm>
    </dsp:sp>
    <dsp:sp modelId="{3227509A-DC26-49F5-AE31-4035E61178EC}">
      <dsp:nvSpPr>
        <dsp:cNvPr id="0" name=""/>
        <dsp:cNvSpPr/>
      </dsp:nvSpPr>
      <dsp:spPr>
        <a:xfrm rot="16200000">
          <a:off x="1015679" y="-1012643"/>
          <a:ext cx="959368" cy="2990728"/>
        </a:xfrm>
        <a:prstGeom prst="round2Same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3335" tIns="13335" rIns="149352" bIns="13335" numCol="1" spcCol="1270" anchor="ctr" anchorCtr="0">
          <a:noAutofit/>
        </a:bodyPr>
        <a:lstStyle/>
        <a:p>
          <a:pPr marL="228600" lvl="1" indent="-228600" algn="r" defTabSz="933450" rtl="1">
            <a:lnSpc>
              <a:spcPct val="90000"/>
            </a:lnSpc>
            <a:spcBef>
              <a:spcPct val="0"/>
            </a:spcBef>
            <a:spcAft>
              <a:spcPct val="15000"/>
            </a:spcAft>
            <a:buChar char="••"/>
          </a:pPr>
          <a:r>
            <a:rPr lang="he-IL" sz="2100" kern="1200" dirty="0" smtClean="0"/>
            <a:t>הכנסת מי הים לבריכות אידוי. המים מתאדים והמלח שוקע</a:t>
          </a:r>
          <a:endParaRPr lang="he-IL" sz="2100" kern="1200" dirty="0"/>
        </a:p>
      </dsp:txBody>
      <dsp:txXfrm rot="5400000">
        <a:off x="46831" y="49869"/>
        <a:ext cx="2943896" cy="865704"/>
      </dsp:txXfrm>
    </dsp:sp>
    <dsp:sp modelId="{500C1966-8F00-4D9F-A2C5-2B1DB77BEB68}">
      <dsp:nvSpPr>
        <dsp:cNvPr id="0" name=""/>
        <dsp:cNvSpPr/>
      </dsp:nvSpPr>
      <dsp:spPr>
        <a:xfrm rot="5400000">
          <a:off x="2769335" y="1536643"/>
          <a:ext cx="1475952" cy="1033166"/>
        </a:xfrm>
        <a:prstGeom prst="chevron">
          <a:avLst/>
        </a:prstGeom>
        <a:gradFill rotWithShape="0">
          <a:gsLst>
            <a:gs pos="0">
              <a:schemeClr val="accent2">
                <a:hueOff val="-5917690"/>
                <a:satOff val="1185"/>
                <a:lumOff val="-2026"/>
                <a:alphaOff val="0"/>
                <a:satMod val="103000"/>
                <a:lumMod val="102000"/>
                <a:tint val="94000"/>
              </a:schemeClr>
            </a:gs>
            <a:gs pos="50000">
              <a:schemeClr val="accent2">
                <a:hueOff val="-5917690"/>
                <a:satOff val="1185"/>
                <a:lumOff val="-2026"/>
                <a:alphaOff val="0"/>
                <a:satMod val="110000"/>
                <a:lumMod val="100000"/>
                <a:shade val="100000"/>
              </a:schemeClr>
            </a:gs>
            <a:gs pos="100000">
              <a:schemeClr val="accent2">
                <a:hueOff val="-5917690"/>
                <a:satOff val="1185"/>
                <a:lumOff val="-202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rtl="1">
            <a:lnSpc>
              <a:spcPct val="90000"/>
            </a:lnSpc>
            <a:spcBef>
              <a:spcPct val="0"/>
            </a:spcBef>
            <a:spcAft>
              <a:spcPct val="35000"/>
            </a:spcAft>
          </a:pPr>
          <a:r>
            <a:rPr lang="he-IL" sz="3000" kern="1200" dirty="0" smtClean="0"/>
            <a:t>2</a:t>
          </a:r>
          <a:endParaRPr lang="he-IL" sz="3000" kern="1200" dirty="0"/>
        </a:p>
      </dsp:txBody>
      <dsp:txXfrm rot="-5400000">
        <a:off x="2990728" y="1831833"/>
        <a:ext cx="1033166" cy="442786"/>
      </dsp:txXfrm>
    </dsp:sp>
    <dsp:sp modelId="{A6BC5BA5-645E-42AF-9D27-06BF709D82BC}">
      <dsp:nvSpPr>
        <dsp:cNvPr id="0" name=""/>
        <dsp:cNvSpPr/>
      </dsp:nvSpPr>
      <dsp:spPr>
        <a:xfrm rot="16200000">
          <a:off x="1015679" y="299570"/>
          <a:ext cx="959368" cy="2990728"/>
        </a:xfrm>
        <a:prstGeom prst="round2SameRect">
          <a:avLst/>
        </a:prstGeom>
        <a:solidFill>
          <a:schemeClr val="lt1">
            <a:alpha val="90000"/>
            <a:hueOff val="0"/>
            <a:satOff val="0"/>
            <a:lumOff val="0"/>
            <a:alphaOff val="0"/>
          </a:schemeClr>
        </a:solidFill>
        <a:ln w="6350" cap="flat" cmpd="sng" algn="ctr">
          <a:solidFill>
            <a:schemeClr val="accent2">
              <a:hueOff val="-5917690"/>
              <a:satOff val="1185"/>
              <a:lumOff val="-2026"/>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3335" tIns="13335" rIns="149352" bIns="13335" numCol="1" spcCol="1270" anchor="ctr" anchorCtr="0">
          <a:noAutofit/>
        </a:bodyPr>
        <a:lstStyle/>
        <a:p>
          <a:pPr marL="228600" lvl="1" indent="-228600" algn="r" defTabSz="933450" rtl="1">
            <a:lnSpc>
              <a:spcPct val="90000"/>
            </a:lnSpc>
            <a:spcBef>
              <a:spcPct val="0"/>
            </a:spcBef>
            <a:spcAft>
              <a:spcPct val="15000"/>
            </a:spcAft>
            <a:buChar char="••"/>
          </a:pPr>
          <a:endParaRPr lang="he-IL" sz="2100" kern="1200" dirty="0"/>
        </a:p>
      </dsp:txBody>
      <dsp:txXfrm rot="5400000">
        <a:off x="46831" y="1362082"/>
        <a:ext cx="2943896" cy="865704"/>
      </dsp:txXfrm>
    </dsp:sp>
    <dsp:sp modelId="{AF1AA065-53EC-46B3-A470-937333E5E229}">
      <dsp:nvSpPr>
        <dsp:cNvPr id="0" name=""/>
        <dsp:cNvSpPr/>
      </dsp:nvSpPr>
      <dsp:spPr>
        <a:xfrm rot="5400000">
          <a:off x="2769335" y="2848857"/>
          <a:ext cx="1475952" cy="1033166"/>
        </a:xfrm>
        <a:prstGeom prst="chevron">
          <a:avLst/>
        </a:prstGeom>
        <a:gradFill rotWithShape="0">
          <a:gsLst>
            <a:gs pos="0">
              <a:schemeClr val="accent2">
                <a:hueOff val="-11835380"/>
                <a:satOff val="2370"/>
                <a:lumOff val="-4053"/>
                <a:alphaOff val="0"/>
                <a:satMod val="103000"/>
                <a:lumMod val="102000"/>
                <a:tint val="94000"/>
              </a:schemeClr>
            </a:gs>
            <a:gs pos="50000">
              <a:schemeClr val="accent2">
                <a:hueOff val="-11835380"/>
                <a:satOff val="2370"/>
                <a:lumOff val="-4053"/>
                <a:alphaOff val="0"/>
                <a:satMod val="110000"/>
                <a:lumMod val="100000"/>
                <a:shade val="100000"/>
              </a:schemeClr>
            </a:gs>
            <a:gs pos="100000">
              <a:schemeClr val="accent2">
                <a:hueOff val="-11835380"/>
                <a:satOff val="2370"/>
                <a:lumOff val="-405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rtl="1">
            <a:lnSpc>
              <a:spcPct val="90000"/>
            </a:lnSpc>
            <a:spcBef>
              <a:spcPct val="0"/>
            </a:spcBef>
            <a:spcAft>
              <a:spcPct val="35000"/>
            </a:spcAft>
          </a:pPr>
          <a:r>
            <a:rPr lang="he-IL" sz="3000" kern="1200" dirty="0" smtClean="0"/>
            <a:t>3</a:t>
          </a:r>
          <a:endParaRPr lang="he-IL" sz="3000" kern="1200" dirty="0"/>
        </a:p>
      </dsp:txBody>
      <dsp:txXfrm rot="-5400000">
        <a:off x="2990728" y="3144047"/>
        <a:ext cx="1033166" cy="442786"/>
      </dsp:txXfrm>
    </dsp:sp>
    <dsp:sp modelId="{95760B37-100A-45E4-9C7B-4F03B29677AB}">
      <dsp:nvSpPr>
        <dsp:cNvPr id="0" name=""/>
        <dsp:cNvSpPr/>
      </dsp:nvSpPr>
      <dsp:spPr>
        <a:xfrm rot="16200000">
          <a:off x="1015679" y="1611784"/>
          <a:ext cx="959368" cy="2990728"/>
        </a:xfrm>
        <a:prstGeom prst="round2SameRect">
          <a:avLst/>
        </a:prstGeom>
        <a:solidFill>
          <a:schemeClr val="lt1">
            <a:alpha val="90000"/>
            <a:hueOff val="0"/>
            <a:satOff val="0"/>
            <a:lumOff val="0"/>
            <a:alphaOff val="0"/>
          </a:schemeClr>
        </a:solidFill>
        <a:ln w="6350" cap="flat" cmpd="sng" algn="ctr">
          <a:solidFill>
            <a:schemeClr val="accent2">
              <a:hueOff val="-11835380"/>
              <a:satOff val="2370"/>
              <a:lumOff val="-4053"/>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3335" tIns="13335" rIns="149352" bIns="13335" numCol="1" spcCol="1270" anchor="ctr" anchorCtr="0">
          <a:noAutofit/>
        </a:bodyPr>
        <a:lstStyle/>
        <a:p>
          <a:pPr marL="228600" lvl="1" indent="-228600" algn="r" defTabSz="933450" rtl="1">
            <a:lnSpc>
              <a:spcPct val="90000"/>
            </a:lnSpc>
            <a:spcBef>
              <a:spcPct val="0"/>
            </a:spcBef>
            <a:spcAft>
              <a:spcPct val="15000"/>
            </a:spcAft>
            <a:buChar char="••"/>
          </a:pPr>
          <a:endParaRPr lang="he-IL" sz="2100" kern="1200" dirty="0"/>
        </a:p>
      </dsp:txBody>
      <dsp:txXfrm rot="5400000">
        <a:off x="46831" y="2674296"/>
        <a:ext cx="2943896" cy="865704"/>
      </dsp:txXfrm>
    </dsp:sp>
    <dsp:sp modelId="{CF28368E-3E57-4B1E-B946-2FA61B37DF6E}">
      <dsp:nvSpPr>
        <dsp:cNvPr id="0" name=""/>
        <dsp:cNvSpPr/>
      </dsp:nvSpPr>
      <dsp:spPr>
        <a:xfrm rot="5400000">
          <a:off x="2769335" y="4161071"/>
          <a:ext cx="1475952" cy="1033166"/>
        </a:xfrm>
        <a:prstGeom prst="chevron">
          <a:avLst/>
        </a:prstGeom>
        <a:gradFill rotWithShape="0">
          <a:gsLst>
            <a:gs pos="0">
              <a:schemeClr val="accent2">
                <a:hueOff val="-17753069"/>
                <a:satOff val="3555"/>
                <a:lumOff val="-6079"/>
                <a:alphaOff val="0"/>
                <a:satMod val="103000"/>
                <a:lumMod val="102000"/>
                <a:tint val="94000"/>
              </a:schemeClr>
            </a:gs>
            <a:gs pos="50000">
              <a:schemeClr val="accent2">
                <a:hueOff val="-17753069"/>
                <a:satOff val="3555"/>
                <a:lumOff val="-6079"/>
                <a:alphaOff val="0"/>
                <a:satMod val="110000"/>
                <a:lumMod val="100000"/>
                <a:shade val="100000"/>
              </a:schemeClr>
            </a:gs>
            <a:gs pos="100000">
              <a:schemeClr val="accent2">
                <a:hueOff val="-17753069"/>
                <a:satOff val="3555"/>
                <a:lumOff val="-607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rtl="1">
            <a:lnSpc>
              <a:spcPct val="90000"/>
            </a:lnSpc>
            <a:spcBef>
              <a:spcPct val="0"/>
            </a:spcBef>
            <a:spcAft>
              <a:spcPct val="35000"/>
            </a:spcAft>
          </a:pPr>
          <a:r>
            <a:rPr lang="he-IL" sz="3000" kern="1200" dirty="0" smtClean="0"/>
            <a:t>4</a:t>
          </a:r>
          <a:endParaRPr lang="he-IL" sz="3000" kern="1200" dirty="0"/>
        </a:p>
      </dsp:txBody>
      <dsp:txXfrm rot="-5400000">
        <a:off x="2990728" y="4456261"/>
        <a:ext cx="1033166" cy="442786"/>
      </dsp:txXfrm>
    </dsp:sp>
    <dsp:sp modelId="{4752F351-3E79-45CD-8C29-6633B85952D3}">
      <dsp:nvSpPr>
        <dsp:cNvPr id="0" name=""/>
        <dsp:cNvSpPr/>
      </dsp:nvSpPr>
      <dsp:spPr>
        <a:xfrm rot="16200000">
          <a:off x="1015679" y="2923998"/>
          <a:ext cx="959368" cy="2990728"/>
        </a:xfrm>
        <a:prstGeom prst="round2SameRect">
          <a:avLst/>
        </a:prstGeom>
        <a:solidFill>
          <a:schemeClr val="lt1">
            <a:alpha val="90000"/>
            <a:hueOff val="0"/>
            <a:satOff val="0"/>
            <a:lumOff val="0"/>
            <a:alphaOff val="0"/>
          </a:schemeClr>
        </a:solidFill>
        <a:ln w="6350" cap="flat" cmpd="sng" algn="ctr">
          <a:solidFill>
            <a:schemeClr val="accent2">
              <a:hueOff val="-17753069"/>
              <a:satOff val="3555"/>
              <a:lumOff val="-6079"/>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3335" tIns="13335" rIns="149352" bIns="13335" numCol="1" spcCol="1270" anchor="ctr" anchorCtr="0">
          <a:noAutofit/>
        </a:bodyPr>
        <a:lstStyle/>
        <a:p>
          <a:pPr marL="228600" lvl="1" indent="-228600" algn="r" defTabSz="933450" rtl="1">
            <a:lnSpc>
              <a:spcPct val="90000"/>
            </a:lnSpc>
            <a:spcBef>
              <a:spcPct val="0"/>
            </a:spcBef>
            <a:spcAft>
              <a:spcPct val="15000"/>
            </a:spcAft>
            <a:buChar char="••"/>
          </a:pPr>
          <a:endParaRPr lang="he-IL" sz="2100" kern="1200" dirty="0"/>
        </a:p>
      </dsp:txBody>
      <dsp:txXfrm rot="5400000">
        <a:off x="46831" y="3986510"/>
        <a:ext cx="2943896" cy="86570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4309AF-8DFA-48C2-B145-0AF7BED46140}">
      <dsp:nvSpPr>
        <dsp:cNvPr id="0" name=""/>
        <dsp:cNvSpPr/>
      </dsp:nvSpPr>
      <dsp:spPr>
        <a:xfrm rot="5400000">
          <a:off x="2769335" y="224429"/>
          <a:ext cx="1475952" cy="1033166"/>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rtl="1">
            <a:lnSpc>
              <a:spcPct val="90000"/>
            </a:lnSpc>
            <a:spcBef>
              <a:spcPct val="0"/>
            </a:spcBef>
            <a:spcAft>
              <a:spcPct val="35000"/>
            </a:spcAft>
          </a:pPr>
          <a:r>
            <a:rPr lang="he-IL" sz="3000" kern="1200" dirty="0" smtClean="0"/>
            <a:t>1</a:t>
          </a:r>
          <a:endParaRPr lang="he-IL" sz="3000" kern="1200" dirty="0"/>
        </a:p>
      </dsp:txBody>
      <dsp:txXfrm rot="-5400000">
        <a:off x="2990728" y="519619"/>
        <a:ext cx="1033166" cy="442786"/>
      </dsp:txXfrm>
    </dsp:sp>
    <dsp:sp modelId="{3227509A-DC26-49F5-AE31-4035E61178EC}">
      <dsp:nvSpPr>
        <dsp:cNvPr id="0" name=""/>
        <dsp:cNvSpPr/>
      </dsp:nvSpPr>
      <dsp:spPr>
        <a:xfrm rot="16200000">
          <a:off x="1015679" y="-1012643"/>
          <a:ext cx="959368" cy="2990728"/>
        </a:xfrm>
        <a:prstGeom prst="round2Same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3335" tIns="13335" rIns="149352" bIns="13335" numCol="1" spcCol="1270" anchor="ctr" anchorCtr="0">
          <a:noAutofit/>
        </a:bodyPr>
        <a:lstStyle/>
        <a:p>
          <a:pPr marL="228600" lvl="1" indent="-228600" algn="r" defTabSz="933450" rtl="1">
            <a:lnSpc>
              <a:spcPct val="90000"/>
            </a:lnSpc>
            <a:spcBef>
              <a:spcPct val="0"/>
            </a:spcBef>
            <a:spcAft>
              <a:spcPct val="15000"/>
            </a:spcAft>
            <a:buChar char="••"/>
          </a:pPr>
          <a:r>
            <a:rPr lang="he-IL" sz="2100" kern="1200" dirty="0" smtClean="0"/>
            <a:t>הכנסת מי הים לבריכות אידוי. המים מתאדים והמלח שוקע</a:t>
          </a:r>
          <a:endParaRPr lang="he-IL" sz="2100" kern="1200" dirty="0"/>
        </a:p>
      </dsp:txBody>
      <dsp:txXfrm rot="5400000">
        <a:off x="46831" y="49869"/>
        <a:ext cx="2943896" cy="865704"/>
      </dsp:txXfrm>
    </dsp:sp>
    <dsp:sp modelId="{500C1966-8F00-4D9F-A2C5-2B1DB77BEB68}">
      <dsp:nvSpPr>
        <dsp:cNvPr id="0" name=""/>
        <dsp:cNvSpPr/>
      </dsp:nvSpPr>
      <dsp:spPr>
        <a:xfrm rot="5400000">
          <a:off x="2769335" y="1536643"/>
          <a:ext cx="1475952" cy="1033166"/>
        </a:xfrm>
        <a:prstGeom prst="chevron">
          <a:avLst/>
        </a:prstGeom>
        <a:gradFill rotWithShape="0">
          <a:gsLst>
            <a:gs pos="0">
              <a:schemeClr val="accent2">
                <a:hueOff val="-5917690"/>
                <a:satOff val="1185"/>
                <a:lumOff val="-2026"/>
                <a:alphaOff val="0"/>
                <a:satMod val="103000"/>
                <a:lumMod val="102000"/>
                <a:tint val="94000"/>
              </a:schemeClr>
            </a:gs>
            <a:gs pos="50000">
              <a:schemeClr val="accent2">
                <a:hueOff val="-5917690"/>
                <a:satOff val="1185"/>
                <a:lumOff val="-2026"/>
                <a:alphaOff val="0"/>
                <a:satMod val="110000"/>
                <a:lumMod val="100000"/>
                <a:shade val="100000"/>
              </a:schemeClr>
            </a:gs>
            <a:gs pos="100000">
              <a:schemeClr val="accent2">
                <a:hueOff val="-5917690"/>
                <a:satOff val="1185"/>
                <a:lumOff val="-202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rtl="1">
            <a:lnSpc>
              <a:spcPct val="90000"/>
            </a:lnSpc>
            <a:spcBef>
              <a:spcPct val="0"/>
            </a:spcBef>
            <a:spcAft>
              <a:spcPct val="35000"/>
            </a:spcAft>
          </a:pPr>
          <a:r>
            <a:rPr lang="he-IL" sz="3000" kern="1200" dirty="0" smtClean="0"/>
            <a:t>2</a:t>
          </a:r>
          <a:endParaRPr lang="he-IL" sz="3000" kern="1200" dirty="0"/>
        </a:p>
      </dsp:txBody>
      <dsp:txXfrm rot="-5400000">
        <a:off x="2990728" y="1831833"/>
        <a:ext cx="1033166" cy="442786"/>
      </dsp:txXfrm>
    </dsp:sp>
    <dsp:sp modelId="{A6BC5BA5-645E-42AF-9D27-06BF709D82BC}">
      <dsp:nvSpPr>
        <dsp:cNvPr id="0" name=""/>
        <dsp:cNvSpPr/>
      </dsp:nvSpPr>
      <dsp:spPr>
        <a:xfrm rot="16200000">
          <a:off x="1015679" y="299570"/>
          <a:ext cx="959368" cy="2990728"/>
        </a:xfrm>
        <a:prstGeom prst="round2SameRect">
          <a:avLst/>
        </a:prstGeom>
        <a:solidFill>
          <a:schemeClr val="lt1">
            <a:alpha val="90000"/>
            <a:hueOff val="0"/>
            <a:satOff val="0"/>
            <a:lumOff val="0"/>
            <a:alphaOff val="0"/>
          </a:schemeClr>
        </a:solidFill>
        <a:ln w="6350" cap="flat" cmpd="sng" algn="ctr">
          <a:solidFill>
            <a:schemeClr val="accent2">
              <a:hueOff val="-5917690"/>
              <a:satOff val="1185"/>
              <a:lumOff val="-2026"/>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3335" tIns="13335" rIns="149352" bIns="13335" numCol="1" spcCol="1270" anchor="ctr" anchorCtr="0">
          <a:noAutofit/>
        </a:bodyPr>
        <a:lstStyle/>
        <a:p>
          <a:pPr marL="228600" lvl="1" indent="-228600" algn="r" defTabSz="933450" rtl="1">
            <a:lnSpc>
              <a:spcPct val="90000"/>
            </a:lnSpc>
            <a:spcBef>
              <a:spcPct val="0"/>
            </a:spcBef>
            <a:spcAft>
              <a:spcPct val="15000"/>
            </a:spcAft>
            <a:buChar char="••"/>
          </a:pPr>
          <a:r>
            <a:rPr lang="he-IL" sz="2100" kern="1200" dirty="0" smtClean="0"/>
            <a:t>הזרמת תמיסת המלחח לבריכת האידוי הדרומית</a:t>
          </a:r>
          <a:endParaRPr lang="he-IL" sz="2100" kern="1200" dirty="0"/>
        </a:p>
      </dsp:txBody>
      <dsp:txXfrm rot="5400000">
        <a:off x="46831" y="1362082"/>
        <a:ext cx="2943896" cy="865704"/>
      </dsp:txXfrm>
    </dsp:sp>
    <dsp:sp modelId="{AF1AA065-53EC-46B3-A470-937333E5E229}">
      <dsp:nvSpPr>
        <dsp:cNvPr id="0" name=""/>
        <dsp:cNvSpPr/>
      </dsp:nvSpPr>
      <dsp:spPr>
        <a:xfrm rot="5400000">
          <a:off x="2769335" y="2848857"/>
          <a:ext cx="1475952" cy="1033166"/>
        </a:xfrm>
        <a:prstGeom prst="chevron">
          <a:avLst/>
        </a:prstGeom>
        <a:gradFill rotWithShape="0">
          <a:gsLst>
            <a:gs pos="0">
              <a:schemeClr val="accent2">
                <a:hueOff val="-11835380"/>
                <a:satOff val="2370"/>
                <a:lumOff val="-4053"/>
                <a:alphaOff val="0"/>
                <a:satMod val="103000"/>
                <a:lumMod val="102000"/>
                <a:tint val="94000"/>
              </a:schemeClr>
            </a:gs>
            <a:gs pos="50000">
              <a:schemeClr val="accent2">
                <a:hueOff val="-11835380"/>
                <a:satOff val="2370"/>
                <a:lumOff val="-4053"/>
                <a:alphaOff val="0"/>
                <a:satMod val="110000"/>
                <a:lumMod val="100000"/>
                <a:shade val="100000"/>
              </a:schemeClr>
            </a:gs>
            <a:gs pos="100000">
              <a:schemeClr val="accent2">
                <a:hueOff val="-11835380"/>
                <a:satOff val="2370"/>
                <a:lumOff val="-405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rtl="1">
            <a:lnSpc>
              <a:spcPct val="90000"/>
            </a:lnSpc>
            <a:spcBef>
              <a:spcPct val="0"/>
            </a:spcBef>
            <a:spcAft>
              <a:spcPct val="35000"/>
            </a:spcAft>
          </a:pPr>
          <a:r>
            <a:rPr lang="he-IL" sz="3000" kern="1200" dirty="0" smtClean="0"/>
            <a:t>3</a:t>
          </a:r>
          <a:endParaRPr lang="he-IL" sz="3000" kern="1200" dirty="0"/>
        </a:p>
      </dsp:txBody>
      <dsp:txXfrm rot="-5400000">
        <a:off x="2990728" y="3144047"/>
        <a:ext cx="1033166" cy="442786"/>
      </dsp:txXfrm>
    </dsp:sp>
    <dsp:sp modelId="{95760B37-100A-45E4-9C7B-4F03B29677AB}">
      <dsp:nvSpPr>
        <dsp:cNvPr id="0" name=""/>
        <dsp:cNvSpPr/>
      </dsp:nvSpPr>
      <dsp:spPr>
        <a:xfrm rot="16200000">
          <a:off x="1015679" y="1611784"/>
          <a:ext cx="959368" cy="2990728"/>
        </a:xfrm>
        <a:prstGeom prst="round2SameRect">
          <a:avLst/>
        </a:prstGeom>
        <a:solidFill>
          <a:schemeClr val="lt1">
            <a:alpha val="90000"/>
            <a:hueOff val="0"/>
            <a:satOff val="0"/>
            <a:lumOff val="0"/>
            <a:alphaOff val="0"/>
          </a:schemeClr>
        </a:solidFill>
        <a:ln w="6350" cap="flat" cmpd="sng" algn="ctr">
          <a:solidFill>
            <a:schemeClr val="accent2">
              <a:hueOff val="-11835380"/>
              <a:satOff val="2370"/>
              <a:lumOff val="-4053"/>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3335" tIns="13335" rIns="149352" bIns="13335" numCol="1" spcCol="1270" anchor="ctr" anchorCtr="0">
          <a:noAutofit/>
        </a:bodyPr>
        <a:lstStyle/>
        <a:p>
          <a:pPr marL="228600" lvl="1" indent="-228600" algn="r" defTabSz="933450" rtl="1">
            <a:lnSpc>
              <a:spcPct val="90000"/>
            </a:lnSpc>
            <a:spcBef>
              <a:spcPct val="0"/>
            </a:spcBef>
            <a:spcAft>
              <a:spcPct val="15000"/>
            </a:spcAft>
            <a:buChar char="••"/>
          </a:pPr>
          <a:endParaRPr lang="he-IL" sz="2100" kern="1200" dirty="0"/>
        </a:p>
      </dsp:txBody>
      <dsp:txXfrm rot="5400000">
        <a:off x="46831" y="2674296"/>
        <a:ext cx="2943896" cy="865704"/>
      </dsp:txXfrm>
    </dsp:sp>
    <dsp:sp modelId="{CF28368E-3E57-4B1E-B946-2FA61B37DF6E}">
      <dsp:nvSpPr>
        <dsp:cNvPr id="0" name=""/>
        <dsp:cNvSpPr/>
      </dsp:nvSpPr>
      <dsp:spPr>
        <a:xfrm rot="5400000">
          <a:off x="2769335" y="4161071"/>
          <a:ext cx="1475952" cy="1033166"/>
        </a:xfrm>
        <a:prstGeom prst="chevron">
          <a:avLst/>
        </a:prstGeom>
        <a:gradFill rotWithShape="0">
          <a:gsLst>
            <a:gs pos="0">
              <a:schemeClr val="accent2">
                <a:hueOff val="-17753069"/>
                <a:satOff val="3555"/>
                <a:lumOff val="-6079"/>
                <a:alphaOff val="0"/>
                <a:satMod val="103000"/>
                <a:lumMod val="102000"/>
                <a:tint val="94000"/>
              </a:schemeClr>
            </a:gs>
            <a:gs pos="50000">
              <a:schemeClr val="accent2">
                <a:hueOff val="-17753069"/>
                <a:satOff val="3555"/>
                <a:lumOff val="-6079"/>
                <a:alphaOff val="0"/>
                <a:satMod val="110000"/>
                <a:lumMod val="100000"/>
                <a:shade val="100000"/>
              </a:schemeClr>
            </a:gs>
            <a:gs pos="100000">
              <a:schemeClr val="accent2">
                <a:hueOff val="-17753069"/>
                <a:satOff val="3555"/>
                <a:lumOff val="-607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rtl="1">
            <a:lnSpc>
              <a:spcPct val="90000"/>
            </a:lnSpc>
            <a:spcBef>
              <a:spcPct val="0"/>
            </a:spcBef>
            <a:spcAft>
              <a:spcPct val="35000"/>
            </a:spcAft>
          </a:pPr>
          <a:r>
            <a:rPr lang="he-IL" sz="3000" kern="1200" dirty="0" smtClean="0"/>
            <a:t>4</a:t>
          </a:r>
          <a:endParaRPr lang="he-IL" sz="3000" kern="1200" dirty="0"/>
        </a:p>
      </dsp:txBody>
      <dsp:txXfrm rot="-5400000">
        <a:off x="2990728" y="4456261"/>
        <a:ext cx="1033166" cy="442786"/>
      </dsp:txXfrm>
    </dsp:sp>
    <dsp:sp modelId="{4752F351-3E79-45CD-8C29-6633B85952D3}">
      <dsp:nvSpPr>
        <dsp:cNvPr id="0" name=""/>
        <dsp:cNvSpPr/>
      </dsp:nvSpPr>
      <dsp:spPr>
        <a:xfrm rot="16200000">
          <a:off x="1015679" y="2923998"/>
          <a:ext cx="959368" cy="2990728"/>
        </a:xfrm>
        <a:prstGeom prst="round2SameRect">
          <a:avLst/>
        </a:prstGeom>
        <a:solidFill>
          <a:schemeClr val="lt1">
            <a:alpha val="90000"/>
            <a:hueOff val="0"/>
            <a:satOff val="0"/>
            <a:lumOff val="0"/>
            <a:alphaOff val="0"/>
          </a:schemeClr>
        </a:solidFill>
        <a:ln w="6350" cap="flat" cmpd="sng" algn="ctr">
          <a:solidFill>
            <a:schemeClr val="accent2">
              <a:hueOff val="-17753069"/>
              <a:satOff val="3555"/>
              <a:lumOff val="-6079"/>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3335" tIns="13335" rIns="149352" bIns="13335" numCol="1" spcCol="1270" anchor="ctr" anchorCtr="0">
          <a:noAutofit/>
        </a:bodyPr>
        <a:lstStyle/>
        <a:p>
          <a:pPr marL="228600" lvl="1" indent="-228600" algn="r" defTabSz="933450" rtl="1">
            <a:lnSpc>
              <a:spcPct val="90000"/>
            </a:lnSpc>
            <a:spcBef>
              <a:spcPct val="0"/>
            </a:spcBef>
            <a:spcAft>
              <a:spcPct val="15000"/>
            </a:spcAft>
            <a:buChar char="••"/>
          </a:pPr>
          <a:endParaRPr lang="he-IL" sz="2100" kern="1200" dirty="0"/>
        </a:p>
      </dsp:txBody>
      <dsp:txXfrm rot="5400000">
        <a:off x="46831" y="3986510"/>
        <a:ext cx="2943896" cy="86570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4309AF-8DFA-48C2-B145-0AF7BED46140}">
      <dsp:nvSpPr>
        <dsp:cNvPr id="0" name=""/>
        <dsp:cNvSpPr/>
      </dsp:nvSpPr>
      <dsp:spPr>
        <a:xfrm rot="5400000">
          <a:off x="2769335" y="224429"/>
          <a:ext cx="1475952" cy="1033166"/>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rtl="1">
            <a:lnSpc>
              <a:spcPct val="90000"/>
            </a:lnSpc>
            <a:spcBef>
              <a:spcPct val="0"/>
            </a:spcBef>
            <a:spcAft>
              <a:spcPct val="35000"/>
            </a:spcAft>
          </a:pPr>
          <a:r>
            <a:rPr lang="he-IL" sz="3000" kern="1200" dirty="0" smtClean="0"/>
            <a:t>1</a:t>
          </a:r>
          <a:endParaRPr lang="he-IL" sz="3000" kern="1200" dirty="0"/>
        </a:p>
      </dsp:txBody>
      <dsp:txXfrm rot="-5400000">
        <a:off x="2990728" y="519619"/>
        <a:ext cx="1033166" cy="442786"/>
      </dsp:txXfrm>
    </dsp:sp>
    <dsp:sp modelId="{3227509A-DC26-49F5-AE31-4035E61178EC}">
      <dsp:nvSpPr>
        <dsp:cNvPr id="0" name=""/>
        <dsp:cNvSpPr/>
      </dsp:nvSpPr>
      <dsp:spPr>
        <a:xfrm rot="16200000">
          <a:off x="1015679" y="-1012643"/>
          <a:ext cx="959368" cy="2990728"/>
        </a:xfrm>
        <a:prstGeom prst="round2Same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3335" tIns="13335" rIns="149352" bIns="13335" numCol="1" spcCol="1270" anchor="ctr" anchorCtr="0">
          <a:noAutofit/>
        </a:bodyPr>
        <a:lstStyle/>
        <a:p>
          <a:pPr marL="228600" lvl="1" indent="-228600" algn="r" defTabSz="933450" rtl="1">
            <a:lnSpc>
              <a:spcPct val="90000"/>
            </a:lnSpc>
            <a:spcBef>
              <a:spcPct val="0"/>
            </a:spcBef>
            <a:spcAft>
              <a:spcPct val="15000"/>
            </a:spcAft>
            <a:buChar char="••"/>
          </a:pPr>
          <a:r>
            <a:rPr lang="he-IL" sz="2100" kern="1200" dirty="0" smtClean="0"/>
            <a:t>הכנסת מי הים לבריכות אידוי. המים מתאדים והמלח שוקע</a:t>
          </a:r>
          <a:endParaRPr lang="he-IL" sz="2100" kern="1200" dirty="0"/>
        </a:p>
      </dsp:txBody>
      <dsp:txXfrm rot="5400000">
        <a:off x="46831" y="49869"/>
        <a:ext cx="2943896" cy="865704"/>
      </dsp:txXfrm>
    </dsp:sp>
    <dsp:sp modelId="{500C1966-8F00-4D9F-A2C5-2B1DB77BEB68}">
      <dsp:nvSpPr>
        <dsp:cNvPr id="0" name=""/>
        <dsp:cNvSpPr/>
      </dsp:nvSpPr>
      <dsp:spPr>
        <a:xfrm rot="5400000">
          <a:off x="2769335" y="1536643"/>
          <a:ext cx="1475952" cy="1033166"/>
        </a:xfrm>
        <a:prstGeom prst="chevron">
          <a:avLst/>
        </a:prstGeom>
        <a:gradFill rotWithShape="0">
          <a:gsLst>
            <a:gs pos="0">
              <a:schemeClr val="accent2">
                <a:hueOff val="-5917690"/>
                <a:satOff val="1185"/>
                <a:lumOff val="-2026"/>
                <a:alphaOff val="0"/>
                <a:satMod val="103000"/>
                <a:lumMod val="102000"/>
                <a:tint val="94000"/>
              </a:schemeClr>
            </a:gs>
            <a:gs pos="50000">
              <a:schemeClr val="accent2">
                <a:hueOff val="-5917690"/>
                <a:satOff val="1185"/>
                <a:lumOff val="-2026"/>
                <a:alphaOff val="0"/>
                <a:satMod val="110000"/>
                <a:lumMod val="100000"/>
                <a:shade val="100000"/>
              </a:schemeClr>
            </a:gs>
            <a:gs pos="100000">
              <a:schemeClr val="accent2">
                <a:hueOff val="-5917690"/>
                <a:satOff val="1185"/>
                <a:lumOff val="-202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rtl="1">
            <a:lnSpc>
              <a:spcPct val="90000"/>
            </a:lnSpc>
            <a:spcBef>
              <a:spcPct val="0"/>
            </a:spcBef>
            <a:spcAft>
              <a:spcPct val="35000"/>
            </a:spcAft>
          </a:pPr>
          <a:r>
            <a:rPr lang="he-IL" sz="3000" kern="1200" dirty="0" smtClean="0"/>
            <a:t>2</a:t>
          </a:r>
          <a:endParaRPr lang="he-IL" sz="3000" kern="1200" dirty="0"/>
        </a:p>
      </dsp:txBody>
      <dsp:txXfrm rot="-5400000">
        <a:off x="2990728" y="1831833"/>
        <a:ext cx="1033166" cy="442786"/>
      </dsp:txXfrm>
    </dsp:sp>
    <dsp:sp modelId="{A6BC5BA5-645E-42AF-9D27-06BF709D82BC}">
      <dsp:nvSpPr>
        <dsp:cNvPr id="0" name=""/>
        <dsp:cNvSpPr/>
      </dsp:nvSpPr>
      <dsp:spPr>
        <a:xfrm rot="16200000">
          <a:off x="1015679" y="299570"/>
          <a:ext cx="959368" cy="2990728"/>
        </a:xfrm>
        <a:prstGeom prst="round2SameRect">
          <a:avLst/>
        </a:prstGeom>
        <a:solidFill>
          <a:schemeClr val="lt1">
            <a:alpha val="90000"/>
            <a:hueOff val="0"/>
            <a:satOff val="0"/>
            <a:lumOff val="0"/>
            <a:alphaOff val="0"/>
          </a:schemeClr>
        </a:solidFill>
        <a:ln w="6350" cap="flat" cmpd="sng" algn="ctr">
          <a:solidFill>
            <a:schemeClr val="accent2">
              <a:hueOff val="-5917690"/>
              <a:satOff val="1185"/>
              <a:lumOff val="-2026"/>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3335" tIns="13335" rIns="149352" bIns="13335" numCol="1" spcCol="1270" anchor="ctr" anchorCtr="0">
          <a:noAutofit/>
        </a:bodyPr>
        <a:lstStyle/>
        <a:p>
          <a:pPr marL="228600" lvl="1" indent="-228600" algn="r" defTabSz="933450" rtl="1">
            <a:lnSpc>
              <a:spcPct val="90000"/>
            </a:lnSpc>
            <a:spcBef>
              <a:spcPct val="0"/>
            </a:spcBef>
            <a:spcAft>
              <a:spcPct val="15000"/>
            </a:spcAft>
            <a:buChar char="••"/>
          </a:pPr>
          <a:r>
            <a:rPr lang="he-IL" sz="2100" kern="1200" dirty="0" smtClean="0"/>
            <a:t>הזרמת תמיסת המלחח לבריכת האידוי הדרומית</a:t>
          </a:r>
          <a:endParaRPr lang="he-IL" sz="2100" kern="1200" dirty="0"/>
        </a:p>
      </dsp:txBody>
      <dsp:txXfrm rot="5400000">
        <a:off x="46831" y="1362082"/>
        <a:ext cx="2943896" cy="865704"/>
      </dsp:txXfrm>
    </dsp:sp>
    <dsp:sp modelId="{AF1AA065-53EC-46B3-A470-937333E5E229}">
      <dsp:nvSpPr>
        <dsp:cNvPr id="0" name=""/>
        <dsp:cNvSpPr/>
      </dsp:nvSpPr>
      <dsp:spPr>
        <a:xfrm rot="5400000">
          <a:off x="2769335" y="2848857"/>
          <a:ext cx="1475952" cy="1033166"/>
        </a:xfrm>
        <a:prstGeom prst="chevron">
          <a:avLst/>
        </a:prstGeom>
        <a:gradFill rotWithShape="0">
          <a:gsLst>
            <a:gs pos="0">
              <a:schemeClr val="accent2">
                <a:hueOff val="-11835380"/>
                <a:satOff val="2370"/>
                <a:lumOff val="-4053"/>
                <a:alphaOff val="0"/>
                <a:satMod val="103000"/>
                <a:lumMod val="102000"/>
                <a:tint val="94000"/>
              </a:schemeClr>
            </a:gs>
            <a:gs pos="50000">
              <a:schemeClr val="accent2">
                <a:hueOff val="-11835380"/>
                <a:satOff val="2370"/>
                <a:lumOff val="-4053"/>
                <a:alphaOff val="0"/>
                <a:satMod val="110000"/>
                <a:lumMod val="100000"/>
                <a:shade val="100000"/>
              </a:schemeClr>
            </a:gs>
            <a:gs pos="100000">
              <a:schemeClr val="accent2">
                <a:hueOff val="-11835380"/>
                <a:satOff val="2370"/>
                <a:lumOff val="-405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rtl="1">
            <a:lnSpc>
              <a:spcPct val="90000"/>
            </a:lnSpc>
            <a:spcBef>
              <a:spcPct val="0"/>
            </a:spcBef>
            <a:spcAft>
              <a:spcPct val="35000"/>
            </a:spcAft>
          </a:pPr>
          <a:r>
            <a:rPr lang="he-IL" sz="3000" kern="1200" dirty="0" smtClean="0"/>
            <a:t>3</a:t>
          </a:r>
          <a:endParaRPr lang="he-IL" sz="3000" kern="1200" dirty="0"/>
        </a:p>
      </dsp:txBody>
      <dsp:txXfrm rot="-5400000">
        <a:off x="2990728" y="3144047"/>
        <a:ext cx="1033166" cy="442786"/>
      </dsp:txXfrm>
    </dsp:sp>
    <dsp:sp modelId="{95760B37-100A-45E4-9C7B-4F03B29677AB}">
      <dsp:nvSpPr>
        <dsp:cNvPr id="0" name=""/>
        <dsp:cNvSpPr/>
      </dsp:nvSpPr>
      <dsp:spPr>
        <a:xfrm rot="16200000">
          <a:off x="1015679" y="1611784"/>
          <a:ext cx="959368" cy="2990728"/>
        </a:xfrm>
        <a:prstGeom prst="round2SameRect">
          <a:avLst/>
        </a:prstGeom>
        <a:solidFill>
          <a:schemeClr val="lt1">
            <a:alpha val="90000"/>
            <a:hueOff val="0"/>
            <a:satOff val="0"/>
            <a:lumOff val="0"/>
            <a:alphaOff val="0"/>
          </a:schemeClr>
        </a:solidFill>
        <a:ln w="6350" cap="flat" cmpd="sng" algn="ctr">
          <a:solidFill>
            <a:schemeClr val="accent2">
              <a:hueOff val="-11835380"/>
              <a:satOff val="2370"/>
              <a:lumOff val="-4053"/>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3335" tIns="13335" rIns="149352" bIns="13335" numCol="1" spcCol="1270" anchor="ctr" anchorCtr="0">
          <a:noAutofit/>
        </a:bodyPr>
        <a:lstStyle/>
        <a:p>
          <a:pPr marL="228600" lvl="1" indent="-228600" algn="r" defTabSz="933450" rtl="1">
            <a:lnSpc>
              <a:spcPct val="90000"/>
            </a:lnSpc>
            <a:spcBef>
              <a:spcPct val="0"/>
            </a:spcBef>
            <a:spcAft>
              <a:spcPct val="15000"/>
            </a:spcAft>
            <a:buChar char="••"/>
          </a:pPr>
          <a:r>
            <a:rPr lang="he-IL" sz="2100" kern="1200" dirty="0" smtClean="0"/>
            <a:t>העברת תמיסת המלחים אל המפעל לצורך סינון ואריזה</a:t>
          </a:r>
          <a:endParaRPr lang="he-IL" sz="2100" kern="1200" dirty="0"/>
        </a:p>
      </dsp:txBody>
      <dsp:txXfrm rot="5400000">
        <a:off x="46831" y="2674296"/>
        <a:ext cx="2943896" cy="865704"/>
      </dsp:txXfrm>
    </dsp:sp>
    <dsp:sp modelId="{CF28368E-3E57-4B1E-B946-2FA61B37DF6E}">
      <dsp:nvSpPr>
        <dsp:cNvPr id="0" name=""/>
        <dsp:cNvSpPr/>
      </dsp:nvSpPr>
      <dsp:spPr>
        <a:xfrm rot="5400000">
          <a:off x="2769335" y="4161071"/>
          <a:ext cx="1475952" cy="1033166"/>
        </a:xfrm>
        <a:prstGeom prst="chevron">
          <a:avLst/>
        </a:prstGeom>
        <a:gradFill rotWithShape="0">
          <a:gsLst>
            <a:gs pos="0">
              <a:schemeClr val="accent2">
                <a:hueOff val="-17753069"/>
                <a:satOff val="3555"/>
                <a:lumOff val="-6079"/>
                <a:alphaOff val="0"/>
                <a:satMod val="103000"/>
                <a:lumMod val="102000"/>
                <a:tint val="94000"/>
              </a:schemeClr>
            </a:gs>
            <a:gs pos="50000">
              <a:schemeClr val="accent2">
                <a:hueOff val="-17753069"/>
                <a:satOff val="3555"/>
                <a:lumOff val="-6079"/>
                <a:alphaOff val="0"/>
                <a:satMod val="110000"/>
                <a:lumMod val="100000"/>
                <a:shade val="100000"/>
              </a:schemeClr>
            </a:gs>
            <a:gs pos="100000">
              <a:schemeClr val="accent2">
                <a:hueOff val="-17753069"/>
                <a:satOff val="3555"/>
                <a:lumOff val="-607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rtl="1">
            <a:lnSpc>
              <a:spcPct val="90000"/>
            </a:lnSpc>
            <a:spcBef>
              <a:spcPct val="0"/>
            </a:spcBef>
            <a:spcAft>
              <a:spcPct val="35000"/>
            </a:spcAft>
          </a:pPr>
          <a:r>
            <a:rPr lang="he-IL" sz="3000" kern="1200" dirty="0" smtClean="0"/>
            <a:t>4</a:t>
          </a:r>
          <a:endParaRPr lang="he-IL" sz="3000" kern="1200" dirty="0"/>
        </a:p>
      </dsp:txBody>
      <dsp:txXfrm rot="-5400000">
        <a:off x="2990728" y="4456261"/>
        <a:ext cx="1033166" cy="442786"/>
      </dsp:txXfrm>
    </dsp:sp>
    <dsp:sp modelId="{4752F351-3E79-45CD-8C29-6633B85952D3}">
      <dsp:nvSpPr>
        <dsp:cNvPr id="0" name=""/>
        <dsp:cNvSpPr/>
      </dsp:nvSpPr>
      <dsp:spPr>
        <a:xfrm rot="16200000">
          <a:off x="1015679" y="2923998"/>
          <a:ext cx="959368" cy="2990728"/>
        </a:xfrm>
        <a:prstGeom prst="round2SameRect">
          <a:avLst/>
        </a:prstGeom>
        <a:solidFill>
          <a:schemeClr val="lt1">
            <a:alpha val="90000"/>
            <a:hueOff val="0"/>
            <a:satOff val="0"/>
            <a:lumOff val="0"/>
            <a:alphaOff val="0"/>
          </a:schemeClr>
        </a:solidFill>
        <a:ln w="6350" cap="flat" cmpd="sng" algn="ctr">
          <a:solidFill>
            <a:schemeClr val="accent2">
              <a:hueOff val="-17753069"/>
              <a:satOff val="3555"/>
              <a:lumOff val="-6079"/>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3335" tIns="13335" rIns="149352" bIns="13335" numCol="1" spcCol="1270" anchor="ctr" anchorCtr="0">
          <a:noAutofit/>
        </a:bodyPr>
        <a:lstStyle/>
        <a:p>
          <a:pPr marL="228600" lvl="1" indent="-228600" algn="r" defTabSz="933450" rtl="1">
            <a:lnSpc>
              <a:spcPct val="90000"/>
            </a:lnSpc>
            <a:spcBef>
              <a:spcPct val="0"/>
            </a:spcBef>
            <a:spcAft>
              <a:spcPct val="15000"/>
            </a:spcAft>
            <a:buChar char="••"/>
          </a:pPr>
          <a:endParaRPr lang="he-IL" sz="2100" kern="1200" dirty="0"/>
        </a:p>
      </dsp:txBody>
      <dsp:txXfrm rot="5400000">
        <a:off x="46831" y="3986510"/>
        <a:ext cx="2943896" cy="86570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B0428-3D81-B14A-B943-4C2208D448E3}" type="datetimeFigureOut">
              <a:rPr lang="x-none" smtClean="0"/>
              <a:t>10/06/2020</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F965BA-DA3B-EB42-8F73-FDBE27A0A657}" type="slidenum">
              <a:rPr lang="x-none" smtClean="0"/>
              <a:t>‹#›</a:t>
            </a:fld>
            <a:endParaRPr lang="x-none"/>
          </a:p>
        </p:txBody>
      </p:sp>
    </p:spTree>
    <p:extLst>
      <p:ext uri="{BB962C8B-B14F-4D97-AF65-F5344CB8AC3E}">
        <p14:creationId xmlns:p14="http://schemas.microsoft.com/office/powerpoint/2010/main" val="1875692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x-none"/>
              <a:t>כתבו את המלל בהתאם ואת הציוד הדרוש.</a:t>
            </a:r>
            <a:endParaRPr/>
          </a:p>
          <a:p>
            <a:pPr marL="0" lvl="0" indent="0" algn="r" rtl="1">
              <a:spcBef>
                <a:spcPts val="0"/>
              </a:spcBef>
              <a:spcAft>
                <a:spcPts val="0"/>
              </a:spcAft>
              <a:buNone/>
            </a:pPr>
            <a:endParaRPr/>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a:t>
            </a:fld>
            <a:endParaRPr/>
          </a:p>
        </p:txBody>
      </p:sp>
    </p:spTree>
    <p:extLst>
      <p:ext uri="{BB962C8B-B14F-4D97-AF65-F5344CB8AC3E}">
        <p14:creationId xmlns:p14="http://schemas.microsoft.com/office/powerpoint/2010/main" val="1492181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0" i="0" u="none" strike="noStrike" kern="1200" baseline="0" dirty="0" smtClean="0">
                <a:solidFill>
                  <a:schemeClr val="tx1"/>
                </a:solidFill>
                <a:latin typeface="+mn-lt"/>
                <a:ea typeface="+mn-ea"/>
                <a:cs typeface="+mn-cs"/>
              </a:rPr>
              <a:t>במקום לקרוא לחומר הטבעי נוכל לקרוא לו משאב טבע</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11</a:t>
            </a:fld>
            <a:endParaRPr lang="x-none"/>
          </a:p>
        </p:txBody>
      </p:sp>
    </p:spTree>
    <p:extLst>
      <p:ext uri="{BB962C8B-B14F-4D97-AF65-F5344CB8AC3E}">
        <p14:creationId xmlns:p14="http://schemas.microsoft.com/office/powerpoint/2010/main" val="3496558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e-IL" dirty="0" smtClean="0"/>
              <a:t>קיבלנו מתנה מהבורא מתנות בטבע. למעשה החומרים הטבעיים נקראים משאבי </a:t>
            </a:r>
            <a:r>
              <a:rPr lang="he-IL" dirty="0" err="1" smtClean="0"/>
              <a:t>טבע.משאבי</a:t>
            </a:r>
            <a:r>
              <a:rPr lang="he-IL" dirty="0" smtClean="0"/>
              <a:t> טבע הם... (להקריא)</a:t>
            </a:r>
          </a:p>
          <a:p>
            <a:pPr marL="0" marR="0" indent="0" algn="l" defTabSz="914400" rtl="0" eaLnBrk="1" fontAlgn="auto" latinLnBrk="0" hangingPunct="1">
              <a:lnSpc>
                <a:spcPct val="100000"/>
              </a:lnSpc>
              <a:spcBef>
                <a:spcPts val="0"/>
              </a:spcBef>
              <a:spcAft>
                <a:spcPts val="0"/>
              </a:spcAft>
              <a:buClrTx/>
              <a:buSzTx/>
              <a:buFontTx/>
              <a:buNone/>
              <a:tabLst/>
              <a:defRPr/>
            </a:pPr>
            <a:r>
              <a:rPr lang="he-IL" dirty="0" smtClean="0"/>
              <a:t>התבוננו ברשימה של הדוגמאות. האם תוכלו לחלק את הרשימה לשתי קבוצות?</a:t>
            </a:r>
          </a:p>
          <a:p>
            <a:pPr marL="0" marR="0" indent="0" algn="l" defTabSz="914400" rtl="0" eaLnBrk="1" fontAlgn="auto" latinLnBrk="0" hangingPunct="1">
              <a:lnSpc>
                <a:spcPct val="100000"/>
              </a:lnSpc>
              <a:spcBef>
                <a:spcPts val="0"/>
              </a:spcBef>
              <a:spcAft>
                <a:spcPts val="0"/>
              </a:spcAft>
              <a:buClrTx/>
              <a:buSzTx/>
              <a:buFontTx/>
              <a:buNone/>
              <a:tabLst/>
              <a:defRPr/>
            </a:pPr>
            <a:r>
              <a:rPr lang="he-IL" dirty="0" smtClean="0"/>
              <a:t>מה תהיה הכותרת של כל קבוצה?</a:t>
            </a:r>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12</a:t>
            </a:fld>
            <a:endParaRPr lang="x-none"/>
          </a:p>
        </p:txBody>
      </p:sp>
    </p:spTree>
    <p:extLst>
      <p:ext uri="{BB962C8B-B14F-4D97-AF65-F5344CB8AC3E}">
        <p14:creationId xmlns:p14="http://schemas.microsoft.com/office/powerpoint/2010/main" val="571553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התבוננו שוב ברשימה של הדוגמאות. חלק מהדוגמאות צבועות באדום וחלק בירוק. האם אתם יודעים מה ההבדל ביניהם?</a:t>
            </a:r>
            <a:r>
              <a:rPr lang="he-IL" baseline="0" dirty="0" smtClean="0"/>
              <a:t> האם תוכלו לשער לאילו שתי קבוצות נוכל למיין את המשאבים?</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13</a:t>
            </a:fld>
            <a:endParaRPr lang="x-none"/>
          </a:p>
        </p:txBody>
      </p:sp>
    </p:spTree>
    <p:extLst>
      <p:ext uri="{BB962C8B-B14F-4D97-AF65-F5344CB8AC3E}">
        <p14:creationId xmlns:p14="http://schemas.microsoft.com/office/powerpoint/2010/main" val="571553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בואו נכיר</a:t>
            </a:r>
            <a:r>
              <a:rPr lang="he-IL" baseline="0" dirty="0" smtClean="0"/>
              <a:t> כמה דוגמאות למשאבי טבע מן החי שאני שטוח שכולכם מכירים. נראה מה איזו תועלת אנחנו מפיקים מהמשאבים האלה (להקריא)</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14</a:t>
            </a:fld>
            <a:endParaRPr lang="x-none"/>
          </a:p>
        </p:txBody>
      </p:sp>
    </p:spTree>
    <p:extLst>
      <p:ext uri="{BB962C8B-B14F-4D97-AF65-F5344CB8AC3E}">
        <p14:creationId xmlns:p14="http://schemas.microsoft.com/office/powerpoint/2010/main" val="2212341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ומה לגבי משאבים</a:t>
            </a:r>
            <a:r>
              <a:rPr lang="he-IL" baseline="0" dirty="0" smtClean="0"/>
              <a:t> שאינם מן החי? </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15</a:t>
            </a:fld>
            <a:endParaRPr lang="x-none"/>
          </a:p>
        </p:txBody>
      </p:sp>
    </p:spTree>
    <p:extLst>
      <p:ext uri="{BB962C8B-B14F-4D97-AF65-F5344CB8AC3E}">
        <p14:creationId xmlns:p14="http://schemas.microsoft.com/office/powerpoint/2010/main" val="2212341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התבוננו במשאבי הטבע שלפניכם. מיינו</a:t>
            </a:r>
            <a:r>
              <a:rPr lang="he-IL" baseline="0" dirty="0" smtClean="0"/>
              <a:t> אותם למשאבים מן החי ושאינם מן החי</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16</a:t>
            </a:fld>
            <a:endParaRPr lang="x-none"/>
          </a:p>
        </p:txBody>
      </p:sp>
    </p:spTree>
    <p:extLst>
      <p:ext uri="{BB962C8B-B14F-4D97-AF65-F5344CB8AC3E}">
        <p14:creationId xmlns:p14="http://schemas.microsoft.com/office/powerpoint/2010/main" val="687753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להקריא את המיו</a:t>
            </a:r>
            <a:r>
              <a:rPr lang="he-IL" baseline="0" dirty="0" smtClean="0"/>
              <a:t>ן ולומר כמה מילים על כל סעיף.</a:t>
            </a:r>
          </a:p>
          <a:p>
            <a:r>
              <a:rPr lang="he-IL" baseline="0" dirty="0" smtClean="0"/>
              <a:t>בקבוצת משאבים מן החי נשים את העצים, מהם אנחנו יכולים לבנות מגוון מוצרי עץ, את פירות היער שמשמשים אותנו למאכל, להכנת מיצים וכד', את הצמר ממנו אנחנו מכינים בדים ואת העורות מהם אנחנו מכינים תפילין, קלף לספר תורה ועוד.</a:t>
            </a:r>
          </a:p>
          <a:p>
            <a:r>
              <a:rPr lang="he-IL" baseline="0" dirty="0" smtClean="0"/>
              <a:t>בקבוצת  המשאבים שאינם מן החי אנחנו מכלילים את </a:t>
            </a:r>
            <a:r>
              <a:rPr lang="he-IL" baseline="0" dirty="0" err="1" smtClean="0"/>
              <a:t>האויר</a:t>
            </a:r>
            <a:r>
              <a:rPr lang="he-IL" baseline="0" dirty="0" smtClean="0"/>
              <a:t> והרוח, הפחם ומי הים. עוד מעט נרחיב </a:t>
            </a:r>
            <a:r>
              <a:rPr lang="he-IL" baseline="0" dirty="0" err="1" smtClean="0"/>
              <a:t>אודותם</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17</a:t>
            </a:fld>
            <a:endParaRPr lang="x-none"/>
          </a:p>
        </p:txBody>
      </p:sp>
    </p:spTree>
    <p:extLst>
      <p:ext uri="{BB962C8B-B14F-4D97-AF65-F5344CB8AC3E}">
        <p14:creationId xmlns:p14="http://schemas.microsoft.com/office/powerpoint/2010/main" val="687753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אנחנו</a:t>
            </a:r>
            <a:r>
              <a:rPr lang="he-IL" baseline="0" dirty="0" smtClean="0"/>
              <a:t> משתמשים במשאבי הטבע להרבה מאוד דברים בחיינו.</a:t>
            </a:r>
          </a:p>
          <a:p>
            <a:r>
              <a:rPr lang="he-IL" baseline="0" dirty="0" smtClean="0"/>
              <a:t>התבוננו למשל בכביסה המחכה לייבוש. באילו דרכים נוכל לייבש אותה?</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18</a:t>
            </a:fld>
            <a:endParaRPr lang="x-none"/>
          </a:p>
        </p:txBody>
      </p:sp>
    </p:spTree>
    <p:extLst>
      <p:ext uri="{BB962C8B-B14F-4D97-AF65-F5344CB8AC3E}">
        <p14:creationId xmlns:p14="http://schemas.microsoft.com/office/powerpoint/2010/main" val="3844517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נוכל</a:t>
            </a:r>
            <a:r>
              <a:rPr lang="he-IL" baseline="0" dirty="0" smtClean="0"/>
              <a:t> לתלות את הכביסה בשמש לייבוש, או במקום עם רוח חזקה, אך נוכל גם להכניס את הכביסה למייבש הכביסה החשמלי.</a:t>
            </a:r>
          </a:p>
          <a:p>
            <a:r>
              <a:rPr lang="he-IL" baseline="0" dirty="0" smtClean="0"/>
              <a:t>השמש והרוח הם משאבי טבע. מה לגבי המייבש? המייבש פועל באמצעות חשמל. באיזו דרך תעדיפו להשתמש כדי לייבש את הכביסה?</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19</a:t>
            </a:fld>
            <a:endParaRPr lang="x-none"/>
          </a:p>
        </p:txBody>
      </p:sp>
    </p:spTree>
    <p:extLst>
      <p:ext uri="{BB962C8B-B14F-4D97-AF65-F5344CB8AC3E}">
        <p14:creationId xmlns:p14="http://schemas.microsoft.com/office/powerpoint/2010/main" val="3844517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הנה</a:t>
            </a:r>
            <a:r>
              <a:rPr lang="he-IL" baseline="0" dirty="0" smtClean="0"/>
              <a:t> דוגמה נוספת. כדי לחמם מים במקלחת אנחנו יכולים להשתמש בשתי דרכים. יודעים אילו דרכים?</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20</a:t>
            </a:fld>
            <a:endParaRPr lang="x-none"/>
          </a:p>
        </p:txBody>
      </p:sp>
    </p:spTree>
    <p:extLst>
      <p:ext uri="{BB962C8B-B14F-4D97-AF65-F5344CB8AC3E}">
        <p14:creationId xmlns:p14="http://schemas.microsoft.com/office/powerpoint/2010/main" val="3844517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שלום</a:t>
            </a:r>
            <a:r>
              <a:rPr lang="he-IL" baseline="0" dirty="0" smtClean="0"/>
              <a:t> תלמידים</a:t>
            </a:r>
          </a:p>
          <a:p>
            <a:r>
              <a:rPr lang="he-IL" baseline="0" dirty="0" smtClean="0"/>
              <a:t>לפני </a:t>
            </a:r>
            <a:r>
              <a:rPr lang="he-IL" baseline="0" dirty="0" err="1" smtClean="0"/>
              <a:t>הכל</a:t>
            </a:r>
            <a:r>
              <a:rPr lang="he-IL" baseline="0" dirty="0" smtClean="0"/>
              <a:t> נתחיל במשחק קצר</a:t>
            </a:r>
          </a:p>
          <a:p>
            <a:r>
              <a:rPr lang="he-IL" baseline="0" dirty="0" smtClean="0"/>
              <a:t>בואו נחפש את המטמון</a:t>
            </a:r>
          </a:p>
          <a:p>
            <a:r>
              <a:rPr lang="he-IL" baseline="0" dirty="0" smtClean="0"/>
              <a:t>רגע </a:t>
            </a:r>
            <a:r>
              <a:rPr lang="he-IL" baseline="0" dirty="0" err="1" smtClean="0"/>
              <a:t>רגע</a:t>
            </a:r>
            <a:r>
              <a:rPr lang="he-IL" baseline="0" dirty="0" smtClean="0"/>
              <a:t>, זו לא התמונה הנכונה. אנחנו לא מחפשים תיבת מטמון מלאה מטבעות זהב..</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a:t>
            </a:fld>
            <a:endParaRPr lang="x-none"/>
          </a:p>
        </p:txBody>
      </p:sp>
    </p:spTree>
    <p:extLst>
      <p:ext uri="{BB962C8B-B14F-4D97-AF65-F5344CB8AC3E}">
        <p14:creationId xmlns:p14="http://schemas.microsoft.com/office/powerpoint/2010/main" val="3496558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ברוב</a:t>
            </a:r>
            <a:r>
              <a:rPr lang="he-IL" baseline="0" dirty="0" smtClean="0"/>
              <a:t> הבתים מותקן על הגג דוד שמש. הדוד מנצל את אנרגית השמש לחימום המים. ויש דרך נוספת – אפשר להפעיל את הדוד החשמלי ולהשתמש באנרגיה חשמלית. כמובן שבימי החורף, אין הרבה ימים שטופי שמש ולכן נשתמש בדוד החשמל. אבל מה כדאי לנו לעשות בקיץ? האם עדיף להשתמש בדוד שמש או בדוד חשמל? כדי לענות על השאלה הזאת בואו ניזכר קודם מנין מגיע אלינו החשמל</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21</a:t>
            </a:fld>
            <a:endParaRPr lang="x-none"/>
          </a:p>
        </p:txBody>
      </p:sp>
    </p:spTree>
    <p:extLst>
      <p:ext uri="{BB962C8B-B14F-4D97-AF65-F5344CB8AC3E}">
        <p14:creationId xmlns:p14="http://schemas.microsoft.com/office/powerpoint/2010/main" val="3844517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את הנפט אנחנו מפיקים מעומק רב באדמה. הנפט הוא משאב אנרגיה מאוד חשוב. אנחנו מפיקים ממנו דלק בתחנות הזיקוק. מזיקוק הנפט</a:t>
            </a:r>
            <a:r>
              <a:rPr lang="he-IL" baseline="0" dirty="0" smtClean="0"/>
              <a:t> מפיקים מספר חומרי דלק. הדלק שאנחנו מפיקים מהנפט מועבר לתחנת </a:t>
            </a:r>
            <a:r>
              <a:rPr lang="he-IL" baseline="0" dirty="0" err="1" smtClean="0"/>
              <a:t>הכח</a:t>
            </a:r>
            <a:r>
              <a:rPr lang="he-IL" baseline="0" dirty="0" smtClean="0"/>
              <a:t> ושם שורפים אותו ומפיקים ממנו אנרגיה חשמלית שמשמשת אותנו לכל מוצרי החשמל שאנחנו מפעילים</a:t>
            </a:r>
            <a:r>
              <a:rPr lang="he-IL" dirty="0" smtClean="0"/>
              <a:t> </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22</a:t>
            </a:fld>
            <a:endParaRPr lang="x-none"/>
          </a:p>
        </p:txBody>
      </p:sp>
    </p:spTree>
    <p:extLst>
      <p:ext uri="{BB962C8B-B14F-4D97-AF65-F5344CB8AC3E}">
        <p14:creationId xmlns:p14="http://schemas.microsoft.com/office/powerpoint/2010/main" val="13829545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לפניכם</a:t>
            </a:r>
            <a:r>
              <a:rPr lang="he-IL" baseline="0" dirty="0" smtClean="0"/>
              <a:t> חמש עובדות לגבי הנפט. (להקריא). האם תוכלו למיין את העובדות האלה לשתי קבוצות? מה תהיה הכותרת של כל קבוצה?</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23</a:t>
            </a:fld>
            <a:endParaRPr lang="x-none"/>
          </a:p>
        </p:txBody>
      </p:sp>
    </p:spTree>
    <p:extLst>
      <p:ext uri="{BB962C8B-B14F-4D97-AF65-F5344CB8AC3E}">
        <p14:creationId xmlns:p14="http://schemas.microsoft.com/office/powerpoint/2010/main" val="13829545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שלושת המשפטים הראשונים מתארים את התועלת שאנחנו מפיקים מהנפט:</a:t>
            </a:r>
            <a:r>
              <a:rPr lang="he-IL" baseline="0" dirty="0" smtClean="0"/>
              <a:t> מפיקים ממנו חומרי דלק לתחבורה וייצור חשמל ומייצרים באמצעותו את מגוון חומרי הפלסטיק.</a:t>
            </a:r>
          </a:p>
          <a:p>
            <a:r>
              <a:rPr lang="he-IL" baseline="0" dirty="0" smtClean="0"/>
              <a:t>שני המפשטים האחרונים מתארים מחירים סביבתיים חמורים שיש לשימוש בנפט. הוא מזהם את </a:t>
            </a:r>
            <a:r>
              <a:rPr lang="he-IL" baseline="0" dirty="0" err="1" smtClean="0"/>
              <a:t>האויר</a:t>
            </a:r>
            <a:r>
              <a:rPr lang="he-IL" baseline="0" dirty="0" smtClean="0"/>
              <a:t>, הקרקע והמים.</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24</a:t>
            </a:fld>
            <a:endParaRPr lang="x-none"/>
          </a:p>
        </p:txBody>
      </p:sp>
    </p:spTree>
    <p:extLst>
      <p:ext uri="{BB962C8B-B14F-4D97-AF65-F5344CB8AC3E}">
        <p14:creationId xmlns:p14="http://schemas.microsoft.com/office/powerpoint/2010/main" val="13829545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למרות הנזקים הסביבתיים שיש בשימוש בנפט, למעשה אנחנו לא מפסיקים להשתמש בו.</a:t>
            </a:r>
            <a:r>
              <a:rPr lang="he-IL" baseline="0" dirty="0" smtClean="0"/>
              <a:t> אנחנו זקוקים לו יותר ויותר בגלל </a:t>
            </a:r>
            <a:r>
              <a:rPr lang="he-IL" baseline="0" dirty="0" err="1" smtClean="0"/>
              <a:t>העליה</a:t>
            </a:r>
            <a:r>
              <a:rPr lang="he-IL" baseline="0" dirty="0" smtClean="0"/>
              <a:t> ברמת החיים ובהתפתחות המוצרים הטכנולוגיים. תראו כמה מוצרים פועלים באמצעות חומרי הדלק המופקים מהנפט</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25</a:t>
            </a:fld>
            <a:endParaRPr lang="x-none"/>
          </a:p>
        </p:txBody>
      </p:sp>
    </p:spTree>
    <p:extLst>
      <p:ext uri="{BB962C8B-B14F-4D97-AF65-F5344CB8AC3E}">
        <p14:creationId xmlns:p14="http://schemas.microsoft.com/office/powerpoint/2010/main" val="6157167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למעשה זה מוביל אותנו</a:t>
            </a:r>
            <a:r>
              <a:rPr lang="he-IL" baseline="0" dirty="0" smtClean="0"/>
              <a:t> לדרך שלישית בה אפשר למיין משאבי טבע.</a:t>
            </a:r>
          </a:p>
          <a:p>
            <a:r>
              <a:rPr lang="he-IL" baseline="0" dirty="0" smtClean="0"/>
              <a:t>כבר מיינו אותם לטבעיים ומעובדים, למשאבים שמקורם מן החי ושאינם מן החי וכעת מיון נוסף. </a:t>
            </a:r>
            <a:r>
              <a:rPr lang="he-IL" dirty="0" smtClean="0"/>
              <a:t>אפשר</a:t>
            </a:r>
            <a:r>
              <a:rPr lang="he-IL" baseline="0" dirty="0" smtClean="0"/>
              <a:t> למיין את משאבי טבע לשני סוגים: מתכלים ומתחדשים. מה אתם שומעים במילה מתכלים? נכון! חומרים שיכולים להיגמר אם נשתמש בהם בצורה בזבזנית. לעומתם החומרים המתחדשים נמצאים בטבע בכמות </a:t>
            </a:r>
            <a:r>
              <a:rPr lang="he-IL" baseline="0" dirty="0" err="1" smtClean="0"/>
              <a:t>עצמונה</a:t>
            </a:r>
            <a:r>
              <a:rPr lang="he-IL" baseline="0" dirty="0" smtClean="0"/>
              <a:t> ואנחנו לא חוששים שיגמרו</a:t>
            </a:r>
          </a:p>
          <a:p>
            <a:r>
              <a:rPr lang="he-IL" baseline="0" dirty="0" smtClean="0"/>
              <a:t>העתיקו למחברת את התרשים והוסיפו בתיבות הירוקת </a:t>
            </a:r>
            <a:r>
              <a:rPr lang="he-IL" baseline="0" dirty="0" err="1" smtClean="0"/>
              <a:t>דוגמאותש</a:t>
            </a:r>
            <a:r>
              <a:rPr lang="he-IL" baseline="0" dirty="0" smtClean="0"/>
              <a:t> אתם כבר מכירים</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26</a:t>
            </a:fld>
            <a:endParaRPr lang="x-none"/>
          </a:p>
        </p:txBody>
      </p:sp>
    </p:spTree>
    <p:extLst>
      <p:ext uri="{BB962C8B-B14F-4D97-AF65-F5344CB8AC3E}">
        <p14:creationId xmlns:p14="http://schemas.microsoft.com/office/powerpoint/2010/main" val="22123415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בואו</a:t>
            </a:r>
            <a:r>
              <a:rPr lang="he-IL" baseline="0" dirty="0" smtClean="0"/>
              <a:t> נראה אילו דוגמאות נתתם. חומרים מתכלים הם לדוגמה: נפט, פחם.</a:t>
            </a:r>
          </a:p>
          <a:p>
            <a:r>
              <a:rPr lang="he-IL" baseline="0" dirty="0" smtClean="0"/>
              <a:t>חומרים מתחדשים הם למשל: מים, שמש, רוח</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27</a:t>
            </a:fld>
            <a:endParaRPr lang="x-none"/>
          </a:p>
        </p:txBody>
      </p:sp>
    </p:spTree>
    <p:extLst>
      <p:ext uri="{BB962C8B-B14F-4D97-AF65-F5344CB8AC3E}">
        <p14:creationId xmlns:p14="http://schemas.microsoft.com/office/powerpoint/2010/main" val="22123415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אז בואו נחזור לדוגמאות שלנו – ייבוש הכביסה והדוד לחימום המים.</a:t>
            </a:r>
          </a:p>
          <a:p>
            <a:r>
              <a:rPr lang="he-IL" dirty="0" smtClean="0"/>
              <a:t>באיזה</a:t>
            </a:r>
            <a:r>
              <a:rPr lang="he-IL" baseline="0" dirty="0" smtClean="0"/>
              <a:t> משאב טבע כדאי לנו להשתמש כדי של נפגע בטבע? כתבו במחברת את טענתכם. שימו לב – טענה </a:t>
            </a:r>
            <a:r>
              <a:rPr lang="he-IL" baseline="0" dirty="0" err="1" smtClean="0"/>
              <a:t>מדוייקת</a:t>
            </a:r>
            <a:r>
              <a:rPr lang="he-IL" baseline="0" dirty="0" smtClean="0"/>
              <a:t> צריכה לכלול טיעון ונימוק.</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28</a:t>
            </a:fld>
            <a:endParaRPr lang="x-none"/>
          </a:p>
        </p:txBody>
      </p:sp>
    </p:spTree>
    <p:extLst>
      <p:ext uri="{BB962C8B-B14F-4D97-AF65-F5344CB8AC3E}">
        <p14:creationId xmlns:p14="http://schemas.microsoft.com/office/powerpoint/2010/main" val="6157167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כעת שאתם יודעים כל כך הרבה על משאבי הטבע, בואו נראה כמה מוצרים ופיתוחים בהם נעשה שימוש גובר ונחשוב מה</a:t>
            </a:r>
            <a:r>
              <a:rPr lang="he-IL" baseline="0" dirty="0" smtClean="0"/>
              <a:t> </a:t>
            </a:r>
            <a:r>
              <a:rPr lang="he-IL" baseline="0" dirty="0" err="1" smtClean="0"/>
              <a:t>היצרון</a:t>
            </a:r>
            <a:r>
              <a:rPr lang="he-IL" baseline="0" dirty="0" smtClean="0"/>
              <a:t> הסביבתי בשימוש שלהם. תחילה, העתיקו למחברת את הטבלה הבאה</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29</a:t>
            </a:fld>
            <a:endParaRPr lang="x-none"/>
          </a:p>
        </p:txBody>
      </p:sp>
    </p:spTree>
    <p:extLst>
      <p:ext uri="{BB962C8B-B14F-4D97-AF65-F5344CB8AC3E}">
        <p14:creationId xmlns:p14="http://schemas.microsoft.com/office/powerpoint/2010/main" val="16781651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נתחיל בדוגמה הראשונה.</a:t>
            </a:r>
            <a:r>
              <a:rPr lang="he-IL" baseline="0" dirty="0" smtClean="0"/>
              <a:t> בכל דוגמה שאציג, מלאו שורה בטבלה שהכנתם</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30</a:t>
            </a:fld>
            <a:endParaRPr lang="x-none"/>
          </a:p>
        </p:txBody>
      </p:sp>
    </p:spTree>
    <p:extLst>
      <p:ext uri="{BB962C8B-B14F-4D97-AF65-F5344CB8AC3E}">
        <p14:creationId xmlns:p14="http://schemas.microsoft.com/office/powerpoint/2010/main" val="3310867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אנחנו מחפשים את המטמון בטבע..</a:t>
            </a:r>
          </a:p>
          <a:p>
            <a:r>
              <a:rPr lang="he-IL" dirty="0" smtClean="0"/>
              <a:t>התבוננו</a:t>
            </a:r>
            <a:r>
              <a:rPr lang="he-IL" baseline="0" dirty="0" smtClean="0"/>
              <a:t> בתמונות המופלאות האלה. זה המטמון שקיבלנו מהבורא והוא טמון בטבע!</a:t>
            </a:r>
          </a:p>
          <a:p>
            <a:r>
              <a:rPr lang="he-IL" baseline="0" dirty="0" smtClean="0"/>
              <a:t>ראו את היערות המקסימים,  הסלעים, הפחם, </a:t>
            </a:r>
            <a:r>
              <a:rPr lang="he-IL" baseline="0" dirty="0" err="1" smtClean="0"/>
              <a:t>התרגנול</a:t>
            </a:r>
            <a:r>
              <a:rPr lang="he-IL" baseline="0" dirty="0" smtClean="0"/>
              <a:t> , הכבשים , הדגים, הפרחים. מטמון ענק! </a:t>
            </a:r>
          </a:p>
          <a:p>
            <a:r>
              <a:rPr lang="he-IL" baseline="0" dirty="0" smtClean="0"/>
              <a:t>למה אני קורא לזה מטמון אתם שואלים? זה </a:t>
            </a:r>
            <a:r>
              <a:rPr lang="he-IL" baseline="0" smtClean="0"/>
              <a:t>מה שנלמד בשיעור הזה!</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a:t>
            </a:fld>
            <a:endParaRPr lang="x-none"/>
          </a:p>
        </p:txBody>
      </p:sp>
    </p:spTree>
    <p:extLst>
      <p:ext uri="{BB962C8B-B14F-4D97-AF65-F5344CB8AC3E}">
        <p14:creationId xmlns:p14="http://schemas.microsoft.com/office/powerpoint/2010/main" val="34965583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31</a:t>
            </a:fld>
            <a:endParaRPr lang="x-none"/>
          </a:p>
        </p:txBody>
      </p:sp>
    </p:spTree>
    <p:extLst>
      <p:ext uri="{BB962C8B-B14F-4D97-AF65-F5344CB8AC3E}">
        <p14:creationId xmlns:p14="http://schemas.microsoft.com/office/powerpoint/2010/main" val="16781651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33</a:t>
            </a:fld>
            <a:endParaRPr lang="x-none"/>
          </a:p>
        </p:txBody>
      </p:sp>
    </p:spTree>
    <p:extLst>
      <p:ext uri="{BB962C8B-B14F-4D97-AF65-F5344CB8AC3E}">
        <p14:creationId xmlns:p14="http://schemas.microsoft.com/office/powerpoint/2010/main" val="16781651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35</a:t>
            </a:fld>
            <a:endParaRPr lang="x-none"/>
          </a:p>
        </p:txBody>
      </p:sp>
    </p:spTree>
    <p:extLst>
      <p:ext uri="{BB962C8B-B14F-4D97-AF65-F5344CB8AC3E}">
        <p14:creationId xmlns:p14="http://schemas.microsoft.com/office/powerpoint/2010/main" val="16781651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37</a:t>
            </a:fld>
            <a:endParaRPr lang="x-none"/>
          </a:p>
        </p:txBody>
      </p:sp>
    </p:spTree>
    <p:extLst>
      <p:ext uri="{BB962C8B-B14F-4D97-AF65-F5344CB8AC3E}">
        <p14:creationId xmlns:p14="http://schemas.microsoft.com/office/powerpoint/2010/main" val="16781651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האם ידעתם שמלבד המלח</a:t>
            </a:r>
            <a:r>
              <a:rPr lang="he-IL" baseline="0" dirty="0" smtClean="0"/>
              <a:t> שאתם מכירים להמלחת המזון ישנם מלחים נוספים המופקים מים המלח? למשל: מלחי אשלג, ברום ומגנזיום. חלק מהם משמשים אותנו בארץ ישראל ואת חלקם אנחנו </a:t>
            </a:r>
            <a:r>
              <a:rPr lang="he-IL" baseline="0" dirty="0" err="1" smtClean="0"/>
              <a:t>מוכרשים</a:t>
            </a:r>
            <a:r>
              <a:rPr lang="he-IL" baseline="0" dirty="0" smtClean="0"/>
              <a:t> למדינות בחו"ל. מהאשלג למשל מכינים דשן לשיבוח האדמה. לכן ים המלח נחשב אוצר של ממש. כיצד מפיקים ממנו את משאבי הטבע האלה?</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38</a:t>
            </a:fld>
            <a:endParaRPr lang="x-none"/>
          </a:p>
        </p:txBody>
      </p:sp>
    </p:spTree>
    <p:extLst>
      <p:ext uri="{BB962C8B-B14F-4D97-AF65-F5344CB8AC3E}">
        <p14:creationId xmlns:p14="http://schemas.microsoft.com/office/powerpoint/2010/main" val="4227901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בואו</a:t>
            </a:r>
            <a:r>
              <a:rPr lang="he-IL" baseline="0" dirty="0" smtClean="0"/>
              <a:t> נלמד כיצד מפיקים את המלחים מים המלח. הכינו במחברת תרשים ומלאו אותו תוך כדי הסבר</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39</a:t>
            </a:fld>
            <a:endParaRPr lang="x-none"/>
          </a:p>
        </p:txBody>
      </p:sp>
    </p:spTree>
    <p:extLst>
      <p:ext uri="{BB962C8B-B14F-4D97-AF65-F5344CB8AC3E}">
        <p14:creationId xmlns:p14="http://schemas.microsoft.com/office/powerpoint/2010/main" val="23782619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מי הים מוכנסים לבריכות רדודות הנקראות</a:t>
            </a:r>
            <a:r>
              <a:rPr lang="he-IL" baseline="0" dirty="0" smtClean="0"/>
              <a:t> בריכות אידוי. כשמן כן הן – המים שם מתאדים בגלל קרינת השמש ומלח הבישול שוקע לקרקע.</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40</a:t>
            </a:fld>
            <a:endParaRPr lang="x-none"/>
          </a:p>
        </p:txBody>
      </p:sp>
    </p:spTree>
    <p:extLst>
      <p:ext uri="{BB962C8B-B14F-4D97-AF65-F5344CB8AC3E}">
        <p14:creationId xmlns:p14="http://schemas.microsoft.com/office/powerpoint/2010/main" val="29667510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תמיסת המלח העליונה,</a:t>
            </a:r>
            <a:r>
              <a:rPr lang="he-IL" baseline="0" dirty="0" smtClean="0"/>
              <a:t> מכילה אשלג ומגנזיום, מוזרמת לבריכת האידוי הדרומית</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41</a:t>
            </a:fld>
            <a:endParaRPr lang="x-none"/>
          </a:p>
        </p:txBody>
      </p:sp>
    </p:spTree>
    <p:extLst>
      <p:ext uri="{BB962C8B-B14F-4D97-AF65-F5344CB8AC3E}">
        <p14:creationId xmlns:p14="http://schemas.microsoft.com/office/powerpoint/2010/main" val="29667510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התמיסה</a:t>
            </a:r>
            <a:r>
              <a:rPr lang="he-IL" baseline="0" dirty="0" smtClean="0"/>
              <a:t> נאספת ומוזרמת אל תוך המפעל, שם מסננים את מלחים ואורזים אותם</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42</a:t>
            </a:fld>
            <a:endParaRPr lang="x-none"/>
          </a:p>
        </p:txBody>
      </p:sp>
    </p:spTree>
    <p:extLst>
      <p:ext uri="{BB962C8B-B14F-4D97-AF65-F5344CB8AC3E}">
        <p14:creationId xmlns:p14="http://schemas.microsoft.com/office/powerpoint/2010/main" val="29667510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באמצעות מסוע,</a:t>
            </a:r>
            <a:r>
              <a:rPr lang="he-IL" baseline="0" dirty="0" smtClean="0"/>
              <a:t> מעבירים את המלחים הארוזים להפצה בארץ או באניות לחול</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43</a:t>
            </a:fld>
            <a:endParaRPr lang="x-none"/>
          </a:p>
        </p:txBody>
      </p:sp>
    </p:spTree>
    <p:extLst>
      <p:ext uri="{BB962C8B-B14F-4D97-AF65-F5344CB8AC3E}">
        <p14:creationId xmlns:p14="http://schemas.microsoft.com/office/powerpoint/2010/main" val="2966751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היום נלמד על משאבי טבע</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4</a:t>
            </a:fld>
            <a:endParaRPr lang="x-none"/>
          </a:p>
        </p:txBody>
      </p:sp>
    </p:spTree>
    <p:extLst>
      <p:ext uri="{BB962C8B-B14F-4D97-AF65-F5344CB8AC3E}">
        <p14:creationId xmlns:p14="http://schemas.microsoft.com/office/powerpoint/2010/main" val="19682950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אתם צודקים!</a:t>
            </a:r>
            <a:r>
              <a:rPr lang="he-IL" baseline="0" dirty="0" smtClean="0"/>
              <a:t> אנרגית השמש מאדה את המים בבריכות האידוי ונוצרת תמיסת מלח מרוכזת</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45</a:t>
            </a:fld>
            <a:endParaRPr lang="x-none"/>
          </a:p>
        </p:txBody>
      </p:sp>
    </p:spTree>
    <p:extLst>
      <p:ext uri="{BB962C8B-B14F-4D97-AF65-F5344CB8AC3E}">
        <p14:creationId xmlns:p14="http://schemas.microsoft.com/office/powerpoint/2010/main" val="32303448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46</a:t>
            </a:fld>
            <a:endParaRPr lang="x-none"/>
          </a:p>
        </p:txBody>
      </p:sp>
    </p:spTree>
    <p:extLst>
      <p:ext uri="{BB962C8B-B14F-4D97-AF65-F5344CB8AC3E}">
        <p14:creationId xmlns:p14="http://schemas.microsoft.com/office/powerpoint/2010/main" val="32303448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err="1" smtClean="0"/>
              <a:t>מצויין</a:t>
            </a:r>
            <a:r>
              <a:rPr lang="he-IL" dirty="0" smtClean="0"/>
              <a:t>! ככל שהבריכה</a:t>
            </a:r>
            <a:r>
              <a:rPr lang="he-IL" baseline="0" dirty="0" smtClean="0"/>
              <a:t> תהיה רדודה יותר, המים יתאדו מהר יותר </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47</a:t>
            </a:fld>
            <a:endParaRPr lang="x-none"/>
          </a:p>
        </p:txBody>
      </p:sp>
    </p:spTree>
    <p:extLst>
      <p:ext uri="{BB962C8B-B14F-4D97-AF65-F5344CB8AC3E}">
        <p14:creationId xmlns:p14="http://schemas.microsoft.com/office/powerpoint/2010/main" val="32303448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48</a:t>
            </a:fld>
            <a:endParaRPr lang="x-none"/>
          </a:p>
        </p:txBody>
      </p:sp>
    </p:spTree>
    <p:extLst>
      <p:ext uri="{BB962C8B-B14F-4D97-AF65-F5344CB8AC3E}">
        <p14:creationId xmlns:p14="http://schemas.microsoft.com/office/powerpoint/2010/main" val="32303448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אתם</a:t>
            </a:r>
            <a:r>
              <a:rPr lang="he-IL" baseline="0" dirty="0" smtClean="0"/>
              <a:t> </a:t>
            </a:r>
            <a:r>
              <a:rPr lang="he-IL" baseline="0" dirty="0" err="1" smtClean="0"/>
              <a:t>מצויינים</a:t>
            </a:r>
            <a:r>
              <a:rPr lang="he-IL" baseline="0" dirty="0" smtClean="0"/>
              <a:t>! ודאי שכמות המים הולכת ופוחתת כיון שבבריכות האידוי המים מתאדים</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49</a:t>
            </a:fld>
            <a:endParaRPr lang="x-none"/>
          </a:p>
        </p:txBody>
      </p:sp>
    </p:spTree>
    <p:extLst>
      <p:ext uri="{BB962C8B-B14F-4D97-AF65-F5344CB8AC3E}">
        <p14:creationId xmlns:p14="http://schemas.microsoft.com/office/powerpoint/2010/main" val="32303448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וכעת תורכם</a:t>
            </a:r>
            <a:r>
              <a:rPr lang="he-IL" baseline="0" dirty="0" smtClean="0"/>
              <a:t> להתנסות. בהתנסות זו תכינו בריכת אידוי בעצמכם ותעקבו אחר השינויים המתרחשים</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50</a:t>
            </a:fld>
            <a:endParaRPr lang="x-none"/>
          </a:p>
        </p:txBody>
      </p:sp>
    </p:spTree>
    <p:extLst>
      <p:ext uri="{BB962C8B-B14F-4D97-AF65-F5344CB8AC3E}">
        <p14:creationId xmlns:p14="http://schemas.microsoft.com/office/powerpoint/2010/main" val="32303448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הכינו במחברת דו"ח</a:t>
            </a:r>
            <a:r>
              <a:rPr lang="he-IL" baseline="0" dirty="0" smtClean="0"/>
              <a:t> ניסוי</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51</a:t>
            </a:fld>
            <a:endParaRPr lang="x-none"/>
          </a:p>
        </p:txBody>
      </p:sp>
    </p:spTree>
    <p:extLst>
      <p:ext uri="{BB962C8B-B14F-4D97-AF65-F5344CB8AC3E}">
        <p14:creationId xmlns:p14="http://schemas.microsoft.com/office/powerpoint/2010/main" val="32303448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אז</a:t>
            </a:r>
            <a:r>
              <a:rPr lang="he-IL" baseline="0" dirty="0" smtClean="0"/>
              <a:t> מה למדנו היום בשיעור?</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52</a:t>
            </a:fld>
            <a:endParaRPr lang="x-none"/>
          </a:p>
        </p:txBody>
      </p:sp>
    </p:spTree>
    <p:extLst>
      <p:ext uri="{BB962C8B-B14F-4D97-AF65-F5344CB8AC3E}">
        <p14:creationId xmlns:p14="http://schemas.microsoft.com/office/powerpoint/2010/main" val="3230344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האיורים</a:t>
            </a:r>
            <a:r>
              <a:rPr lang="he-IL" baseline="0" dirty="0" smtClean="0"/>
              <a:t> שלפניכם מתארים מגוון של מוצרים שאנחנו משתמשים בהם בחיי היום יום. למשל (להקריא את שמות המוצרים לטובת המרחב הקולי)</a:t>
            </a:r>
          </a:p>
          <a:p>
            <a:r>
              <a:rPr lang="he-IL" baseline="0" dirty="0" smtClean="0"/>
              <a:t>חשבתם פעם ממה מכירים את המוצרים האלה? מאילו חומרים?</a:t>
            </a:r>
          </a:p>
          <a:p>
            <a:r>
              <a:rPr lang="he-IL" baseline="0" dirty="0" smtClean="0"/>
              <a:t>בחרו משלושה מוצרים מתוך התמונות וכתבו לגביהם במחברת מאיזה חומר הם עשויים</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6</a:t>
            </a:fld>
            <a:endParaRPr lang="x-none"/>
          </a:p>
        </p:txBody>
      </p:sp>
    </p:spTree>
    <p:extLst>
      <p:ext uri="{BB962C8B-B14F-4D97-AF65-F5344CB8AC3E}">
        <p14:creationId xmlns:p14="http://schemas.microsoft.com/office/powerpoint/2010/main" val="3496558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בואו</a:t>
            </a:r>
            <a:r>
              <a:rPr lang="he-IL" baseline="0" dirty="0" smtClean="0"/>
              <a:t> נראה אם הצלחתם. יש דברים שקל לנו לזהות. המשפך עשוי מפלסטיק, הסכום ממתכת, הכוס מזכוכית, המחברת מנייר. </a:t>
            </a:r>
          </a:p>
          <a:p>
            <a:r>
              <a:rPr lang="he-IL" baseline="0" dirty="0" smtClean="0"/>
              <a:t>ומניין יש לנו את החומרים האלה?.</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7</a:t>
            </a:fld>
            <a:endParaRPr lang="x-none"/>
          </a:p>
        </p:txBody>
      </p:sp>
    </p:spTree>
    <p:extLst>
      <p:ext uri="{BB962C8B-B14F-4D97-AF65-F5344CB8AC3E}">
        <p14:creationId xmlns:p14="http://schemas.microsoft.com/office/powerpoint/2010/main" val="3496558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מקור</a:t>
            </a:r>
            <a:r>
              <a:rPr lang="he-IL" baseline="0" dirty="0" smtClean="0"/>
              <a:t> החומרים הוא כמובן מהטבע המופלא שלנו. אם נחזור אחורה בתהליך העיבוד נגלה שיש סביבנו המון חומרים טבעיים שאם נעבד אותם נקבל את החומרים שכולנו מכירים.</a:t>
            </a:r>
          </a:p>
          <a:p>
            <a:r>
              <a:rPr lang="he-IL" baseline="0" dirty="0" smtClean="0"/>
              <a:t>בואו נחזור לטבלה </a:t>
            </a:r>
            <a:r>
              <a:rPr lang="he-IL" baseline="0" dirty="0" err="1" smtClean="0"/>
              <a:t>שאיתה</a:t>
            </a:r>
            <a:r>
              <a:rPr lang="he-IL" baseline="0" dirty="0" smtClean="0"/>
              <a:t> התחלנו את השיעור. </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8</a:t>
            </a:fld>
            <a:endParaRPr lang="x-none"/>
          </a:p>
        </p:txBody>
      </p:sp>
    </p:spTree>
    <p:extLst>
      <p:ext uri="{BB962C8B-B14F-4D97-AF65-F5344CB8AC3E}">
        <p14:creationId xmlns:p14="http://schemas.microsoft.com/office/powerpoint/2010/main" val="3496558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האם אתם יודעים</a:t>
            </a:r>
            <a:r>
              <a:rPr lang="he-IL" baseline="0" dirty="0" smtClean="0"/>
              <a:t> מהו החומר הטבעי ממנו מכינים פלסטיק זכוכית ונייר?</a:t>
            </a:r>
          </a:p>
          <a:p>
            <a:r>
              <a:rPr lang="he-IL" baseline="0" dirty="0" smtClean="0"/>
              <a:t>אם אתם יודעים – הוסיפו עמודה נוספת לטבלה שלכם ומלאו</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9</a:t>
            </a:fld>
            <a:endParaRPr lang="x-none"/>
          </a:p>
        </p:txBody>
      </p:sp>
    </p:spTree>
    <p:extLst>
      <p:ext uri="{BB962C8B-B14F-4D97-AF65-F5344CB8AC3E}">
        <p14:creationId xmlns:p14="http://schemas.microsoft.com/office/powerpoint/2010/main" val="3496558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0" i="0" u="none" strike="noStrike" kern="1200" baseline="0" dirty="0" smtClean="0">
                <a:solidFill>
                  <a:schemeClr val="tx1"/>
                </a:solidFill>
                <a:latin typeface="+mn-lt"/>
                <a:ea typeface="+mn-ea"/>
                <a:cs typeface="+mn-cs"/>
              </a:rPr>
              <a:t>פלסטיק הוא חומר מעובד שהופק מנפט</a:t>
            </a:r>
          </a:p>
          <a:p>
            <a:r>
              <a:rPr lang="he-IL" sz="1200" b="0" i="0" u="none" strike="noStrike" kern="1200" baseline="0" dirty="0" smtClean="0">
                <a:solidFill>
                  <a:schemeClr val="tx1"/>
                </a:solidFill>
                <a:latin typeface="+mn-lt"/>
                <a:ea typeface="+mn-ea"/>
                <a:cs typeface="+mn-cs"/>
              </a:rPr>
              <a:t>את המתכת לסכום מפיקים מעפרת מתכת </a:t>
            </a:r>
          </a:p>
          <a:p>
            <a:r>
              <a:rPr lang="he-IL" sz="1200" b="0" i="0" u="none" strike="noStrike" kern="1200" baseline="0" dirty="0" smtClean="0">
                <a:solidFill>
                  <a:schemeClr val="tx1"/>
                </a:solidFill>
                <a:latin typeface="+mn-lt"/>
                <a:ea typeface="+mn-ea"/>
                <a:cs typeface="+mn-cs"/>
              </a:rPr>
              <a:t>הזכוכית מקורה מחול קוורץ ואת הנייר למחשבת מכינים מעץ</a:t>
            </a:r>
          </a:p>
          <a:p>
            <a:endParaRPr lang="he-IL" sz="1200" b="0" i="0" u="none" strike="noStrike" kern="1200" baseline="0" dirty="0" smtClean="0">
              <a:solidFill>
                <a:schemeClr val="tx1"/>
              </a:solidFill>
              <a:latin typeface="+mn-lt"/>
              <a:ea typeface="+mn-ea"/>
              <a:cs typeface="+mn-cs"/>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10</a:t>
            </a:fld>
            <a:endParaRPr lang="x-none"/>
          </a:p>
        </p:txBody>
      </p:sp>
    </p:spTree>
    <p:extLst>
      <p:ext uri="{BB962C8B-B14F-4D97-AF65-F5344CB8AC3E}">
        <p14:creationId xmlns:p14="http://schemas.microsoft.com/office/powerpoint/2010/main" val="34965583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השיעור הבא יתחיל">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2E4A538-4F3E-F64C-9A27-B17595D3ECF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0" name="Oval 19">
            <a:extLst>
              <a:ext uri="{FF2B5EF4-FFF2-40B4-BE49-F238E27FC236}">
                <a16:creationId xmlns:a16="http://schemas.microsoft.com/office/drawing/2014/main" id="{27172820-2592-F844-962E-B7622499629C}"/>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21" name="Rectangle 20">
            <a:extLst>
              <a:ext uri="{FF2B5EF4-FFF2-40B4-BE49-F238E27FC236}">
                <a16:creationId xmlns:a16="http://schemas.microsoft.com/office/drawing/2014/main" id="{87C06441-95B9-0742-ADAD-6775071AAF2F}"/>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nvGrpSpPr>
          <p:cNvPr id="22" name="Group 21">
            <a:extLst>
              <a:ext uri="{FF2B5EF4-FFF2-40B4-BE49-F238E27FC236}">
                <a16:creationId xmlns:a16="http://schemas.microsoft.com/office/drawing/2014/main" id="{0926655C-3CE5-C044-BE72-10DD68A23C96}"/>
              </a:ext>
            </a:extLst>
          </p:cNvPr>
          <p:cNvGrpSpPr/>
          <p:nvPr userDrawn="1"/>
        </p:nvGrpSpPr>
        <p:grpSpPr>
          <a:xfrm>
            <a:off x="9287641" y="5672000"/>
            <a:ext cx="3913243" cy="506326"/>
            <a:chOff x="358720" y="285496"/>
            <a:chExt cx="3913243" cy="506326"/>
          </a:xfrm>
        </p:grpSpPr>
        <p:cxnSp>
          <p:nvCxnSpPr>
            <p:cNvPr id="23" name="Straight Connector 22">
              <a:extLst>
                <a:ext uri="{FF2B5EF4-FFF2-40B4-BE49-F238E27FC236}">
                  <a16:creationId xmlns:a16="http://schemas.microsoft.com/office/drawing/2014/main" id="{FB632D79-E751-0D4D-B6CD-4B8B1AD073DF}"/>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E763B464-1237-A348-9193-961771EAE3CA}"/>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38" name="Rectangle 37">
              <a:extLst>
                <a:ext uri="{FF2B5EF4-FFF2-40B4-BE49-F238E27FC236}">
                  <a16:creationId xmlns:a16="http://schemas.microsoft.com/office/drawing/2014/main" id="{0DC01593-63DE-304C-8644-C1E7B54F6003}"/>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39" name="Text Placeholder 3">
            <a:extLst>
              <a:ext uri="{FF2B5EF4-FFF2-40B4-BE49-F238E27FC236}">
                <a16:creationId xmlns:a16="http://schemas.microsoft.com/office/drawing/2014/main" id="{F8511632-504F-D34E-99DD-590976B81E4B}"/>
              </a:ext>
            </a:extLst>
          </p:cNvPr>
          <p:cNvSpPr>
            <a:spLocks noGrp="1"/>
          </p:cNvSpPr>
          <p:nvPr>
            <p:ph type="body" sz="quarter" idx="11" hasCustomPrompt="1"/>
          </p:nvPr>
        </p:nvSpPr>
        <p:spPr>
          <a:xfrm>
            <a:off x="3819674" y="1776004"/>
            <a:ext cx="4552652" cy="2202291"/>
          </a:xfrm>
          <a:prstGeom prst="rect">
            <a:avLst/>
          </a:prstGeom>
        </p:spPr>
        <p:txBody>
          <a:bodyPr>
            <a:normAutofit/>
          </a:bodyPr>
          <a:lstStyle>
            <a:lvl1pPr marL="0" indent="0" algn="ctr">
              <a:lnSpc>
                <a:spcPts val="5000"/>
              </a:lnSpc>
              <a:buNone/>
              <a:defRPr sz="60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40" name="Straight Connector 39">
            <a:extLst>
              <a:ext uri="{FF2B5EF4-FFF2-40B4-BE49-F238E27FC236}">
                <a16:creationId xmlns:a16="http://schemas.microsoft.com/office/drawing/2014/main" id="{38D758A6-ADAA-3C4B-BE73-77E62B36AA06}"/>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E21BCB78-6EA9-EA49-A148-510318E93A2D}"/>
              </a:ext>
            </a:extLst>
          </p:cNvPr>
          <p:cNvGrpSpPr/>
          <p:nvPr userDrawn="1"/>
        </p:nvGrpSpPr>
        <p:grpSpPr>
          <a:xfrm rot="10800000">
            <a:off x="11482153" y="140248"/>
            <a:ext cx="602703" cy="577326"/>
            <a:chOff x="781297" y="5586292"/>
            <a:chExt cx="602703" cy="577326"/>
          </a:xfrm>
        </p:grpSpPr>
        <p:sp>
          <p:nvSpPr>
            <p:cNvPr id="42" name="Rectangle 41">
              <a:extLst>
                <a:ext uri="{FF2B5EF4-FFF2-40B4-BE49-F238E27FC236}">
                  <a16:creationId xmlns:a16="http://schemas.microsoft.com/office/drawing/2014/main" id="{535DAE40-5EC9-C549-9045-80058A5F7020}"/>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43" name="Rectangle 42">
              <a:extLst>
                <a:ext uri="{FF2B5EF4-FFF2-40B4-BE49-F238E27FC236}">
                  <a16:creationId xmlns:a16="http://schemas.microsoft.com/office/drawing/2014/main" id="{D506E076-5D5A-C74C-B372-7A4154F417C5}"/>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44" name="Straight Connector 43">
            <a:extLst>
              <a:ext uri="{FF2B5EF4-FFF2-40B4-BE49-F238E27FC236}">
                <a16:creationId xmlns:a16="http://schemas.microsoft.com/office/drawing/2014/main" id="{A245E28D-F02E-8440-8D16-26A1C54AA2EE}"/>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45" name="Text Placeholder 20">
            <a:extLst>
              <a:ext uri="{FF2B5EF4-FFF2-40B4-BE49-F238E27FC236}">
                <a16:creationId xmlns:a16="http://schemas.microsoft.com/office/drawing/2014/main" id="{F8425CF9-C181-8048-9710-1776C265DFA5}"/>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Calibri" panose="020F0502020204030204" pitchFamily="34" charset="0"/>
              </a:defRPr>
            </a:lvl1pPr>
          </a:lstStyle>
          <a:p>
            <a:pPr lvl="0"/>
            <a:r>
              <a:rPr lang="he-IL" dirty="0"/>
              <a:t>בשעה 09:00</a:t>
            </a:r>
            <a:endParaRPr lang="x-none" dirty="0"/>
          </a:p>
        </p:txBody>
      </p:sp>
      <p:grpSp>
        <p:nvGrpSpPr>
          <p:cNvPr id="46" name="Group 45">
            <a:extLst>
              <a:ext uri="{FF2B5EF4-FFF2-40B4-BE49-F238E27FC236}">
                <a16:creationId xmlns:a16="http://schemas.microsoft.com/office/drawing/2014/main" id="{C11C2775-6CE2-CB46-B1F6-A1DA25636EF9}"/>
              </a:ext>
            </a:extLst>
          </p:cNvPr>
          <p:cNvGrpSpPr/>
          <p:nvPr userDrawn="1"/>
        </p:nvGrpSpPr>
        <p:grpSpPr>
          <a:xfrm>
            <a:off x="-110840" y="110839"/>
            <a:ext cx="1530097" cy="1525930"/>
            <a:chOff x="8374611" y="4283110"/>
            <a:chExt cx="2300578" cy="2294314"/>
          </a:xfrm>
        </p:grpSpPr>
        <p:pic>
          <p:nvPicPr>
            <p:cNvPr id="47" name="Picture 46">
              <a:extLst>
                <a:ext uri="{FF2B5EF4-FFF2-40B4-BE49-F238E27FC236}">
                  <a16:creationId xmlns:a16="http://schemas.microsoft.com/office/drawing/2014/main" id="{999DAA0B-945E-B649-96B6-F1B28A931896}"/>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48" name="Rectangle 47">
              <a:extLst>
                <a:ext uri="{FF2B5EF4-FFF2-40B4-BE49-F238E27FC236}">
                  <a16:creationId xmlns:a16="http://schemas.microsoft.com/office/drawing/2014/main" id="{97C9FCFD-707E-4746-B11A-AD11D0F6597A}"/>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Tree>
    <p:extLst>
      <p:ext uri="{BB962C8B-B14F-4D97-AF65-F5344CB8AC3E}">
        <p14:creationId xmlns:p14="http://schemas.microsoft.com/office/powerpoint/2010/main" val="3534621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סיכום">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pic>
        <p:nvPicPr>
          <p:cNvPr id="17" name="Picture 16">
            <a:extLst>
              <a:ext uri="{FF2B5EF4-FFF2-40B4-BE49-F238E27FC236}">
                <a16:creationId xmlns:a16="http://schemas.microsoft.com/office/drawing/2014/main" id="{810FCD1C-9BFA-FD42-804A-9E5198CD8941}"/>
              </a:ext>
            </a:extLst>
          </p:cNvPr>
          <p:cNvPicPr>
            <a:picLocks noChangeAspect="1"/>
          </p:cNvPicPr>
          <p:nvPr userDrawn="1"/>
        </p:nvPicPr>
        <p:blipFill rotWithShape="1">
          <a:blip r:embed="rId2"/>
          <a:srcRect t="45139" b="30975"/>
          <a:stretch/>
        </p:blipFill>
        <p:spPr>
          <a:xfrm>
            <a:off x="0" y="0"/>
            <a:ext cx="12192000" cy="1638096"/>
          </a:xfrm>
          <a:prstGeom prst="rect">
            <a:avLst/>
          </a:prstGeom>
        </p:spPr>
      </p:pic>
      <p:sp>
        <p:nvSpPr>
          <p:cNvPr id="18" name="Title 1">
            <a:extLst>
              <a:ext uri="{FF2B5EF4-FFF2-40B4-BE49-F238E27FC236}">
                <a16:creationId xmlns:a16="http://schemas.microsoft.com/office/drawing/2014/main" id="{4C86F48E-655F-694F-BDCD-C6E0758A82B9}"/>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סיכום</a:t>
            </a:r>
            <a:endParaRPr lang="x-none" dirty="0"/>
          </a:p>
        </p:txBody>
      </p:sp>
      <p:sp>
        <p:nvSpPr>
          <p:cNvPr id="19" name="Rectangle 18">
            <a:extLst>
              <a:ext uri="{FF2B5EF4-FFF2-40B4-BE49-F238E27FC236}">
                <a16:creationId xmlns:a16="http://schemas.microsoft.com/office/drawing/2014/main" id="{C751472D-38D8-CC45-AB7A-D96BB6EFB903}"/>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1119157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משימה באופק">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990948" y="1541766"/>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2" name="Group 1">
            <a:extLst>
              <a:ext uri="{FF2B5EF4-FFF2-40B4-BE49-F238E27FC236}">
                <a16:creationId xmlns:a16="http://schemas.microsoft.com/office/drawing/2014/main" id="{6E2EBC84-43F8-574B-B641-E38F11E343AF}"/>
              </a:ext>
            </a:extLst>
          </p:cNvPr>
          <p:cNvGrpSpPr/>
          <p:nvPr userDrawn="1"/>
        </p:nvGrpSpPr>
        <p:grpSpPr>
          <a:xfrm>
            <a:off x="-2381248" y="158428"/>
            <a:ext cx="14545456" cy="6541144"/>
            <a:chOff x="-2455150" y="146499"/>
            <a:chExt cx="14545456" cy="6541144"/>
          </a:xfrm>
        </p:grpSpPr>
        <p:sp>
          <p:nvSpPr>
            <p:cNvPr id="10" name="Rectangle 9">
              <a:extLst>
                <a:ext uri="{FF2B5EF4-FFF2-40B4-BE49-F238E27FC236}">
                  <a16:creationId xmlns:a16="http://schemas.microsoft.com/office/drawing/2014/main" id="{B5DB5F7D-0835-C146-BC9D-B30515AA8B6A}"/>
                </a:ext>
              </a:extLst>
            </p:cNvPr>
            <p:cNvSpPr/>
            <p:nvPr userDrawn="1"/>
          </p:nvSpPr>
          <p:spPr>
            <a:xfrm>
              <a:off x="11517522" y="146499"/>
              <a:ext cx="503306" cy="503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1" name="Straight Connector 10">
              <a:extLst>
                <a:ext uri="{FF2B5EF4-FFF2-40B4-BE49-F238E27FC236}">
                  <a16:creationId xmlns:a16="http://schemas.microsoft.com/office/drawing/2014/main" id="{C0EA71EF-79A8-3646-BBDE-A1B8320FAEFB}"/>
                </a:ext>
              </a:extLst>
            </p:cNvPr>
            <p:cNvCxnSpPr>
              <a:cxnSpLocks/>
            </p:cNvCxnSpPr>
            <p:nvPr userDrawn="1"/>
          </p:nvCxnSpPr>
          <p:spPr>
            <a:xfrm>
              <a:off x="-2455150"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FFAC583-20CC-AD46-AF43-64CD61DC3D58}"/>
                </a:ext>
              </a:extLst>
            </p:cNvPr>
            <p:cNvGrpSpPr/>
            <p:nvPr userDrawn="1"/>
          </p:nvGrpSpPr>
          <p:grpSpPr>
            <a:xfrm rot="10800000">
              <a:off x="8177063" y="6181317"/>
              <a:ext cx="3913243" cy="506326"/>
              <a:chOff x="358720" y="6187719"/>
              <a:chExt cx="3913243" cy="506326"/>
            </a:xfrm>
          </p:grpSpPr>
          <p:cxnSp>
            <p:nvCxnSpPr>
              <p:cNvPr id="17" name="Straight Connector 16">
                <a:extLst>
                  <a:ext uri="{FF2B5EF4-FFF2-40B4-BE49-F238E27FC236}">
                    <a16:creationId xmlns:a16="http://schemas.microsoft.com/office/drawing/2014/main" id="{7FFC6B5D-55D1-324B-B8E3-F96F62F3AA18}"/>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8AA9893-4A9A-FB4F-BC48-9141DC495FE4}"/>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9" name="Rectangle 18">
                <a:extLst>
                  <a:ext uri="{FF2B5EF4-FFF2-40B4-BE49-F238E27FC236}">
                    <a16:creationId xmlns:a16="http://schemas.microsoft.com/office/drawing/2014/main" id="{5BBF761E-B3AD-8C4C-B469-DEC8A7F1D9C4}"/>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
          <p:nvSpPr>
            <p:cNvPr id="20" name="Rectangle 19">
              <a:extLst>
                <a:ext uri="{FF2B5EF4-FFF2-40B4-BE49-F238E27FC236}">
                  <a16:creationId xmlns:a16="http://schemas.microsoft.com/office/drawing/2014/main" id="{80BB7CC1-E08E-854B-AAC6-1DE02C2A331A}"/>
                </a:ext>
              </a:extLst>
            </p:cNvPr>
            <p:cNvSpPr/>
            <p:nvPr userDrawn="1"/>
          </p:nvSpPr>
          <p:spPr>
            <a:xfrm>
              <a:off x="11646396" y="507951"/>
              <a:ext cx="245558" cy="2455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5" name="Text Placeholder 4">
            <a:extLst>
              <a:ext uri="{FF2B5EF4-FFF2-40B4-BE49-F238E27FC236}">
                <a16:creationId xmlns:a16="http://schemas.microsoft.com/office/drawing/2014/main" id="{5D6CED5B-1A65-7F4C-8656-A6983C5E1751}"/>
              </a:ext>
            </a:extLst>
          </p:cNvPr>
          <p:cNvSpPr>
            <a:spLocks noGrp="1"/>
          </p:cNvSpPr>
          <p:nvPr>
            <p:ph type="body" sz="quarter" idx="10"/>
          </p:nvPr>
        </p:nvSpPr>
        <p:spPr>
          <a:xfrm>
            <a:off x="426793" y="661710"/>
            <a:ext cx="10953750" cy="687492"/>
          </a:xfrm>
        </p:spPr>
        <p:txBody>
          <a:bodyPr>
            <a:noAutofit/>
          </a:bodyPr>
          <a:lstStyle>
            <a:lvl1pPr marL="0" indent="0">
              <a:buNone/>
              <a:defRPr sz="4800"/>
            </a:lvl1pPr>
            <a:lvl2pPr>
              <a:defRPr sz="4800"/>
            </a:lvl2pPr>
            <a:lvl3pPr>
              <a:defRPr sz="4800"/>
            </a:lvl3pPr>
            <a:lvl4pPr>
              <a:defRPr sz="4800"/>
            </a:lvl4pPr>
            <a:lvl5pPr>
              <a:defRPr sz="4800"/>
            </a:lvl5pPr>
          </a:lstStyle>
          <a:p>
            <a:pPr lvl="0"/>
            <a:r>
              <a:rPr lang="en-US" dirty="0"/>
              <a:t>Click to edit Master text styles</a:t>
            </a:r>
          </a:p>
        </p:txBody>
      </p:sp>
    </p:spTree>
    <p:extLst>
      <p:ext uri="{BB962C8B-B14F-4D97-AF65-F5344CB8AC3E}">
        <p14:creationId xmlns:p14="http://schemas.microsoft.com/office/powerpoint/2010/main" val="2452653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52AA-B68F-5F48-BD97-85E1AACA798F}"/>
              </a:ext>
            </a:extLst>
          </p:cNvPr>
          <p:cNvSpPr>
            <a:spLocks noGrp="1"/>
          </p:cNvSpPr>
          <p:nvPr>
            <p:ph type="title" hasCustomPrompt="1"/>
          </p:nvPr>
        </p:nvSpPr>
        <p:spPr>
          <a:xfrm>
            <a:off x="7312026" y="457200"/>
            <a:ext cx="3932237" cy="1600200"/>
          </a:xfrm>
        </p:spPr>
        <p:txBody>
          <a:bodyPr anchor="b">
            <a:normAutofit/>
          </a:bodyPr>
          <a:lstStyle>
            <a:lvl1pPr>
              <a:defRPr sz="2800" b="1">
                <a:latin typeface="Calibri" panose="020F0502020204030204" pitchFamily="34" charset="0"/>
                <a:cs typeface="Calibri" panose="020F0502020204030204" pitchFamily="34" charset="0"/>
              </a:defRPr>
            </a:lvl1pPr>
          </a:lstStyle>
          <a:p>
            <a:r>
              <a:rPr lang="he-IL" dirty="0"/>
              <a:t>לחץ כדי לערוך סגנון </a:t>
            </a:r>
            <a:r>
              <a:rPr lang="en-US" dirty="0"/>
              <a:t/>
            </a:r>
            <a:br>
              <a:rPr lang="en-US" dirty="0"/>
            </a:br>
            <a:r>
              <a:rPr lang="he-IL" dirty="0"/>
              <a:t>כותרת 3</a:t>
            </a:r>
            <a:endParaRPr lang="x-none" dirty="0"/>
          </a:p>
        </p:txBody>
      </p:sp>
      <p:sp>
        <p:nvSpPr>
          <p:cNvPr id="3" name="Picture Placeholder 2">
            <a:extLst>
              <a:ext uri="{FF2B5EF4-FFF2-40B4-BE49-F238E27FC236}">
                <a16:creationId xmlns:a16="http://schemas.microsoft.com/office/drawing/2014/main" id="{6434C056-24D3-4D4F-B71D-0A6FFF91C429}"/>
              </a:ext>
            </a:extLst>
          </p:cNvPr>
          <p:cNvSpPr>
            <a:spLocks noGrp="1"/>
          </p:cNvSpPr>
          <p:nvPr>
            <p:ph type="pic" idx="1"/>
          </p:nvPr>
        </p:nvSpPr>
        <p:spPr>
          <a:xfrm>
            <a:off x="84918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indent="0" algn="l" defTabSz="914400" rtl="0" eaLnBrk="1" latinLnBrk="0" hangingPunct="1">
              <a:lnSpc>
                <a:spcPct val="90000"/>
              </a:lnSpc>
              <a:spcBef>
                <a:spcPts val="1000"/>
              </a:spcBef>
              <a:buFont typeface="Arial" panose="020B0604020202020204" pitchFamily="34" charset="0"/>
              <a:buNone/>
            </a:pPr>
            <a:endParaRPr lang="x-none"/>
          </a:p>
        </p:txBody>
      </p:sp>
      <p:grpSp>
        <p:nvGrpSpPr>
          <p:cNvPr id="8" name="Group 7">
            <a:extLst>
              <a:ext uri="{FF2B5EF4-FFF2-40B4-BE49-F238E27FC236}">
                <a16:creationId xmlns:a16="http://schemas.microsoft.com/office/drawing/2014/main" id="{980D92DD-D2C5-574D-9D42-6312801F9656}"/>
              </a:ext>
            </a:extLst>
          </p:cNvPr>
          <p:cNvGrpSpPr/>
          <p:nvPr userDrawn="1"/>
        </p:nvGrpSpPr>
        <p:grpSpPr>
          <a:xfrm>
            <a:off x="10820648" y="6288984"/>
            <a:ext cx="10328539" cy="167498"/>
            <a:chOff x="10668248" y="5893696"/>
            <a:chExt cx="10328539" cy="167498"/>
          </a:xfrm>
        </p:grpSpPr>
        <p:cxnSp>
          <p:nvCxnSpPr>
            <p:cNvPr id="9" name="Straight Connector 8">
              <a:extLst>
                <a:ext uri="{FF2B5EF4-FFF2-40B4-BE49-F238E27FC236}">
                  <a16:creationId xmlns:a16="http://schemas.microsoft.com/office/drawing/2014/main" id="{0EEDDC44-041B-2548-896F-7D3F244033B7}"/>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12C7192-3B93-954D-8551-A0AB54EA33AF}"/>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7AFCFFBE-CA3C-4545-A48D-BF28B4BE9510}"/>
              </a:ext>
            </a:extLst>
          </p:cNvPr>
          <p:cNvGrpSpPr/>
          <p:nvPr userDrawn="1"/>
        </p:nvGrpSpPr>
        <p:grpSpPr>
          <a:xfrm>
            <a:off x="358720" y="67014"/>
            <a:ext cx="3913243" cy="506326"/>
            <a:chOff x="358720" y="6187719"/>
            <a:chExt cx="3913243" cy="506326"/>
          </a:xfrm>
        </p:grpSpPr>
        <p:cxnSp>
          <p:nvCxnSpPr>
            <p:cNvPr id="12" name="Straight Connector 11">
              <a:extLst>
                <a:ext uri="{FF2B5EF4-FFF2-40B4-BE49-F238E27FC236}">
                  <a16:creationId xmlns:a16="http://schemas.microsoft.com/office/drawing/2014/main" id="{2CCCA527-9EA3-D945-B442-A5A2AE48F039}"/>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5CCE9C-95DF-E348-9022-889DF2969112}"/>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1FC30387-F518-A84F-A9D6-7E7AEC6A166E}"/>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5" name="Text Placeholder 5">
            <a:extLst>
              <a:ext uri="{FF2B5EF4-FFF2-40B4-BE49-F238E27FC236}">
                <a16:creationId xmlns:a16="http://schemas.microsoft.com/office/drawing/2014/main" id="{80D7566E-F057-DA40-B83B-F46A0CA495CB}"/>
              </a:ext>
            </a:extLst>
          </p:cNvPr>
          <p:cNvSpPr>
            <a:spLocks noGrp="1"/>
          </p:cNvSpPr>
          <p:nvPr>
            <p:ph type="body" sz="quarter" idx="10" hasCustomPrompt="1"/>
          </p:nvPr>
        </p:nvSpPr>
        <p:spPr>
          <a:xfrm>
            <a:off x="7312026" y="2208855"/>
            <a:ext cx="3932237" cy="3652195"/>
          </a:xfrm>
        </p:spPr>
        <p:txBody>
          <a:bodyPr>
            <a:normAutofit/>
          </a:bodyPr>
          <a:lstStyle>
            <a:lvl1pPr marL="0" indent="0" algn="r">
              <a:lnSpc>
                <a:spcPct val="100000"/>
              </a:lnSpc>
              <a:buNone/>
              <a:defRPr sz="24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של תבנית בסיס</a:t>
            </a:r>
            <a:endParaRPr lang="x-none" dirty="0"/>
          </a:p>
        </p:txBody>
      </p:sp>
      <p:pic>
        <p:nvPicPr>
          <p:cNvPr id="16" name="Picture 15">
            <a:extLst>
              <a:ext uri="{FF2B5EF4-FFF2-40B4-BE49-F238E27FC236}">
                <a16:creationId xmlns:a16="http://schemas.microsoft.com/office/drawing/2014/main" id="{38C0CA59-A86F-8145-9894-676CEF1F6128}"/>
              </a:ext>
            </a:extLst>
          </p:cNvPr>
          <p:cNvPicPr>
            <a:picLocks noChangeAspect="1"/>
          </p:cNvPicPr>
          <p:nvPr userDrawn="1"/>
        </p:nvPicPr>
        <p:blipFill rotWithShape="1">
          <a:blip r:embed="rId2"/>
          <a:srcRect l="95847" t="70" b="-72"/>
          <a:stretch/>
        </p:blipFill>
        <p:spPr>
          <a:xfrm>
            <a:off x="11685672" y="0"/>
            <a:ext cx="506327" cy="6858000"/>
          </a:xfrm>
          <a:prstGeom prst="rect">
            <a:avLst/>
          </a:prstGeom>
        </p:spPr>
      </p:pic>
    </p:spTree>
    <p:extLst>
      <p:ext uri="{BB962C8B-B14F-4D97-AF65-F5344CB8AC3E}">
        <p14:creationId xmlns:p14="http://schemas.microsoft.com/office/powerpoint/2010/main" val="1298439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תמונה עם טקסט תחתון">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1016000" y="772487"/>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sp>
        <p:nvSpPr>
          <p:cNvPr id="8" name="כותרת 1"/>
          <p:cNvSpPr>
            <a:spLocks noGrp="1"/>
          </p:cNvSpPr>
          <p:nvPr>
            <p:ph type="ctrTitle" hasCustomPrompt="1"/>
          </p:nvPr>
        </p:nvSpPr>
        <p:spPr>
          <a:xfrm>
            <a:off x="437568" y="5543538"/>
            <a:ext cx="11418770" cy="968519"/>
          </a:xfrm>
          <a:prstGeom prst="rect">
            <a:avLst/>
          </a:prstGeom>
        </p:spPr>
        <p:txBody>
          <a:bodyPr anchor="b">
            <a:noAutofit/>
          </a:bodyPr>
          <a:lstStyle>
            <a:lvl1pPr algn="ctr">
              <a:defRPr sz="4800">
                <a:latin typeface="Calibri" panose="020F0502020204030204" pitchFamily="34" charset="0"/>
                <a:cs typeface="Calibri" panose="020F0502020204030204" pitchFamily="34" charset="0"/>
              </a:defRPr>
            </a:lvl1pPr>
          </a:lstStyle>
          <a:p>
            <a:r>
              <a:rPr lang="he-IL" dirty="0"/>
              <a:t>לחץ כדי לערוך סגנון כותרת 2 תחתית</a:t>
            </a:r>
          </a:p>
        </p:txBody>
      </p:sp>
      <p:grpSp>
        <p:nvGrpSpPr>
          <p:cNvPr id="13" name="Group 12">
            <a:extLst>
              <a:ext uri="{FF2B5EF4-FFF2-40B4-BE49-F238E27FC236}">
                <a16:creationId xmlns:a16="http://schemas.microsoft.com/office/drawing/2014/main" id="{9A71DC45-F5DE-3647-89D7-00EEC394272E}"/>
              </a:ext>
            </a:extLst>
          </p:cNvPr>
          <p:cNvGrpSpPr/>
          <p:nvPr userDrawn="1"/>
        </p:nvGrpSpPr>
        <p:grpSpPr>
          <a:xfrm>
            <a:off x="865046" y="356936"/>
            <a:ext cx="11022154" cy="506326"/>
            <a:chOff x="865046" y="356936"/>
            <a:chExt cx="11022154" cy="506326"/>
          </a:xfrm>
        </p:grpSpPr>
        <p:cxnSp>
          <p:nvCxnSpPr>
            <p:cNvPr id="14" name="Straight Connector 13">
              <a:extLst>
                <a:ext uri="{FF2B5EF4-FFF2-40B4-BE49-F238E27FC236}">
                  <a16:creationId xmlns:a16="http://schemas.microsoft.com/office/drawing/2014/main" id="{0251AD8C-F052-0A4D-8544-F35BEF541172}"/>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BD9106F-7FCF-814E-B547-22DB88E10AD6}"/>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9" name="Rectangle 8">
            <a:extLst>
              <a:ext uri="{FF2B5EF4-FFF2-40B4-BE49-F238E27FC236}">
                <a16:creationId xmlns:a16="http://schemas.microsoft.com/office/drawing/2014/main" id="{1B9B5FED-02E7-474D-B6B7-AF695B5A45B0}"/>
              </a:ext>
            </a:extLst>
          </p:cNvPr>
          <p:cNvSpPr/>
          <p:nvPr userDrawn="1"/>
        </p:nvSpPr>
        <p:spPr>
          <a:xfrm rot="10800000">
            <a:off x="11781523" y="489498"/>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1972258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השיעור הבא יתחיל">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7735FA8-E872-6D4B-B736-9D885CF8FF10}"/>
              </a:ext>
            </a:extLst>
          </p:cNvPr>
          <p:cNvSpPr/>
          <p:nvPr userDrawn="1"/>
        </p:nvSpPr>
        <p:spPr>
          <a:xfrm>
            <a:off x="1076345" y="1757556"/>
            <a:ext cx="10039311" cy="33838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1837135" y="1657495"/>
            <a:ext cx="8517731" cy="3476060"/>
          </a:xfrm>
          <a:prstGeom prst="rect">
            <a:avLst/>
          </a:prstGeom>
        </p:spPr>
        <p:txBody>
          <a:bodyPr anchor="ctr"/>
          <a:lstStyle>
            <a:lvl1pPr marL="0" indent="0" algn="r">
              <a:lnSpc>
                <a:spcPts val="8000"/>
              </a:lnSpc>
              <a:buNone/>
              <a:defRPr sz="75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 יתחיל בשעה 09:00</a:t>
            </a:r>
            <a:endParaRPr lang="x-none" dirty="0"/>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792994" y="5506727"/>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5893CC5-0B99-AA48-8797-A1AE8B9BB25D}"/>
              </a:ext>
            </a:extLst>
          </p:cNvPr>
          <p:cNvSpPr/>
          <p:nvPr userDrawn="1"/>
        </p:nvSpPr>
        <p:spPr>
          <a:xfrm rot="10800000">
            <a:off x="10905576" y="2286221"/>
            <a:ext cx="420158" cy="42015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11" name="Straight Connector 10">
            <a:extLst>
              <a:ext uri="{FF2B5EF4-FFF2-40B4-BE49-F238E27FC236}">
                <a16:creationId xmlns:a16="http://schemas.microsoft.com/office/drawing/2014/main" id="{FFB79051-D1F8-DB4C-8CE2-B840C1367395}"/>
              </a:ext>
            </a:extLst>
          </p:cNvPr>
          <p:cNvCxnSpPr>
            <a:cxnSpLocks/>
          </p:cNvCxnSpPr>
          <p:nvPr userDrawn="1"/>
        </p:nvCxnSpPr>
        <p:spPr>
          <a:xfrm>
            <a:off x="408495" y="6252973"/>
            <a:ext cx="281547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E418D07-B679-C54B-9CD1-5F261DF50C67}"/>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086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FF2F-AD99-8940-B3DB-80EE856E3206}"/>
              </a:ext>
            </a:extLst>
          </p:cNvPr>
          <p:cNvSpPr>
            <a:spLocks noGrp="1"/>
          </p:cNvSpPr>
          <p:nvPr>
            <p:ph type="ctrTitle" hasCustomPrompt="1"/>
          </p:nvPr>
        </p:nvSpPr>
        <p:spPr>
          <a:xfrm>
            <a:off x="1524000" y="1122363"/>
            <a:ext cx="9144000" cy="2387600"/>
          </a:xfrm>
        </p:spPr>
        <p:txBody>
          <a:bodyPr anchor="b">
            <a:normAutofit/>
          </a:bodyPr>
          <a:lstStyle>
            <a:lvl1pPr algn="r">
              <a:defRPr sz="6500">
                <a:solidFill>
                  <a:schemeClr val="accent1"/>
                </a:solidFill>
                <a:latin typeface="Calibri" panose="020F0502020204030204" pitchFamily="34" charset="0"/>
                <a:cs typeface="Calibri" panose="020F0502020204030204" pitchFamily="34" charset="0"/>
              </a:defRPr>
            </a:lvl1pPr>
          </a:lstStyle>
          <a:p>
            <a:r>
              <a:rPr lang="he-IL" dirty="0"/>
              <a:t>לחץ כדי לערוך סגנון כותרת 1 של תבנית בסיס</a:t>
            </a:r>
            <a:endParaRPr lang="x-none" dirty="0"/>
          </a:p>
        </p:txBody>
      </p:sp>
      <p:sp>
        <p:nvSpPr>
          <p:cNvPr id="3" name="Subtitle 2">
            <a:extLst>
              <a:ext uri="{FF2B5EF4-FFF2-40B4-BE49-F238E27FC236}">
                <a16:creationId xmlns:a16="http://schemas.microsoft.com/office/drawing/2014/main" id="{9119D81D-1706-9941-B45F-F0F533FFFF1C}"/>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8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לחץ להוסיף סגנון טקסט של תבנית בסיס</a:t>
            </a:r>
            <a:endParaRPr lang="x-none" dirty="0"/>
          </a:p>
        </p:txBody>
      </p:sp>
      <p:cxnSp>
        <p:nvCxnSpPr>
          <p:cNvPr id="7" name="Straight Connector 6">
            <a:extLst>
              <a:ext uri="{FF2B5EF4-FFF2-40B4-BE49-F238E27FC236}">
                <a16:creationId xmlns:a16="http://schemas.microsoft.com/office/drawing/2014/main" id="{FDB58097-F302-3649-B2E1-029008F6561C}"/>
              </a:ext>
            </a:extLst>
          </p:cNvPr>
          <p:cNvCxnSpPr>
            <a:cxnSpLocks/>
          </p:cNvCxnSpPr>
          <p:nvPr userDrawn="1"/>
        </p:nvCxnSpPr>
        <p:spPr>
          <a:xfrm>
            <a:off x="-874997" y="6429575"/>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B999AA46-1CB5-874E-9A29-A46F83C4265B}"/>
              </a:ext>
            </a:extLst>
          </p:cNvPr>
          <p:cNvGrpSpPr/>
          <p:nvPr userDrawn="1"/>
        </p:nvGrpSpPr>
        <p:grpSpPr>
          <a:xfrm>
            <a:off x="781297" y="356936"/>
            <a:ext cx="11105903" cy="506326"/>
            <a:chOff x="781297" y="356936"/>
            <a:chExt cx="11105903" cy="506326"/>
          </a:xfrm>
        </p:grpSpPr>
        <p:cxnSp>
          <p:nvCxnSpPr>
            <p:cNvPr id="9" name="Straight Connector 8">
              <a:extLst>
                <a:ext uri="{FF2B5EF4-FFF2-40B4-BE49-F238E27FC236}">
                  <a16:creationId xmlns:a16="http://schemas.microsoft.com/office/drawing/2014/main" id="{53E848D2-E902-8E48-8E39-E234837A5A9A}"/>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CECEF66-2D66-5B47-8C7C-C84EB3E17317}"/>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C83E5EA1-0D3D-AF48-B7D6-9CBBB2978A34}"/>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2" name="Group 11">
            <a:extLst>
              <a:ext uri="{FF2B5EF4-FFF2-40B4-BE49-F238E27FC236}">
                <a16:creationId xmlns:a16="http://schemas.microsoft.com/office/drawing/2014/main" id="{D1C499B5-5ABC-AD4E-8DEE-B3E41AD11667}"/>
              </a:ext>
            </a:extLst>
          </p:cNvPr>
          <p:cNvGrpSpPr/>
          <p:nvPr userDrawn="1"/>
        </p:nvGrpSpPr>
        <p:grpSpPr>
          <a:xfrm>
            <a:off x="7685986" y="6410721"/>
            <a:ext cx="4506014" cy="481337"/>
            <a:chOff x="5231876" y="2677211"/>
            <a:chExt cx="4506014" cy="481337"/>
          </a:xfrm>
        </p:grpSpPr>
        <p:sp>
          <p:nvSpPr>
            <p:cNvPr id="13" name="Rectangle 12">
              <a:extLst>
                <a:ext uri="{FF2B5EF4-FFF2-40B4-BE49-F238E27FC236}">
                  <a16:creationId xmlns:a16="http://schemas.microsoft.com/office/drawing/2014/main" id="{8F7E6D63-6B3C-C547-8E28-4EDC165F5AD7}"/>
                </a:ext>
              </a:extLst>
            </p:cNvPr>
            <p:cNvSpPr/>
            <p:nvPr userDrawn="1"/>
          </p:nvSpPr>
          <p:spPr>
            <a:xfrm>
              <a:off x="5231876" y="2902420"/>
              <a:ext cx="4116884" cy="256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14" name="Rectangle 13">
              <a:extLst>
                <a:ext uri="{FF2B5EF4-FFF2-40B4-BE49-F238E27FC236}">
                  <a16:creationId xmlns:a16="http://schemas.microsoft.com/office/drawing/2014/main" id="{EB5C1F07-896D-A04A-BB42-4C33B5448FED}"/>
                </a:ext>
              </a:extLst>
            </p:cNvPr>
            <p:cNvSpPr/>
            <p:nvPr userDrawn="1"/>
          </p:nvSpPr>
          <p:spPr>
            <a:xfrm>
              <a:off x="5937332" y="2677211"/>
              <a:ext cx="3800558" cy="2252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Tree>
    <p:extLst>
      <p:ext uri="{BB962C8B-B14F-4D97-AF65-F5344CB8AC3E}">
        <p14:creationId xmlns:p14="http://schemas.microsoft.com/office/powerpoint/2010/main" val="1226794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תמונה">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721035" y="901758"/>
            <a:ext cx="10586646" cy="5681719"/>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6" name="Group 5">
            <a:extLst>
              <a:ext uri="{FF2B5EF4-FFF2-40B4-BE49-F238E27FC236}">
                <a16:creationId xmlns:a16="http://schemas.microsoft.com/office/drawing/2014/main" id="{F11EE242-3A2B-9B46-87B2-AC191ECB6960}"/>
              </a:ext>
            </a:extLst>
          </p:cNvPr>
          <p:cNvGrpSpPr/>
          <p:nvPr userDrawn="1"/>
        </p:nvGrpSpPr>
        <p:grpSpPr>
          <a:xfrm>
            <a:off x="781297" y="356936"/>
            <a:ext cx="11105903" cy="506326"/>
            <a:chOff x="781297" y="356936"/>
            <a:chExt cx="11105903" cy="506326"/>
          </a:xfrm>
        </p:grpSpPr>
        <p:cxnSp>
          <p:nvCxnSpPr>
            <p:cNvPr id="7" name="Straight Connector 6">
              <a:extLst>
                <a:ext uri="{FF2B5EF4-FFF2-40B4-BE49-F238E27FC236}">
                  <a16:creationId xmlns:a16="http://schemas.microsoft.com/office/drawing/2014/main" id="{C0C7E103-ACCC-DA43-9E9D-6FB906FA4F2D}"/>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4E9F80F-CF67-664D-B4F4-0CA7DCACB628}"/>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B1FEACB6-175B-044B-8C0D-3451E638ABE1}"/>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3" name="Group 12">
            <a:extLst>
              <a:ext uri="{FF2B5EF4-FFF2-40B4-BE49-F238E27FC236}">
                <a16:creationId xmlns:a16="http://schemas.microsoft.com/office/drawing/2014/main" id="{DFC3CB68-EE0C-7E46-A86B-DBBE43BD0866}"/>
              </a:ext>
            </a:extLst>
          </p:cNvPr>
          <p:cNvGrpSpPr/>
          <p:nvPr userDrawn="1"/>
        </p:nvGrpSpPr>
        <p:grpSpPr>
          <a:xfrm>
            <a:off x="-8156196" y="6042094"/>
            <a:ext cx="10328539" cy="167498"/>
            <a:chOff x="10668248" y="5893696"/>
            <a:chExt cx="10328539" cy="167498"/>
          </a:xfrm>
        </p:grpSpPr>
        <p:cxnSp>
          <p:nvCxnSpPr>
            <p:cNvPr id="14" name="Straight Connector 13">
              <a:extLst>
                <a:ext uri="{FF2B5EF4-FFF2-40B4-BE49-F238E27FC236}">
                  <a16:creationId xmlns:a16="http://schemas.microsoft.com/office/drawing/2014/main" id="{128185FB-96F6-194C-96FC-5664DB14E13D}"/>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1E94E79-9670-0743-916C-74F7BDE1C276}"/>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0" name="Rectangle 9">
            <a:extLst>
              <a:ext uri="{FF2B5EF4-FFF2-40B4-BE49-F238E27FC236}">
                <a16:creationId xmlns:a16="http://schemas.microsoft.com/office/drawing/2014/main" id="{EEAD82FA-6CD0-454D-9BDB-225121E5526F}"/>
              </a:ext>
            </a:extLst>
          </p:cNvPr>
          <p:cNvSpPr/>
          <p:nvPr userDrawn="1"/>
        </p:nvSpPr>
        <p:spPr>
          <a:xfrm rot="10800000">
            <a:off x="11513458" y="721339"/>
            <a:ext cx="235719" cy="23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134333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Heb_Mai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E25FC14-1447-894C-9B3F-3393E4457875}"/>
              </a:ext>
            </a:extLst>
          </p:cNvPr>
          <p:cNvPicPr>
            <a:picLocks noChangeAspect="1"/>
          </p:cNvPicPr>
          <p:nvPr/>
        </p:nvPicPr>
        <p:blipFill>
          <a:blip r:embed="rId2"/>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C9C108D-DF17-D94D-B478-B1D39585A5A5}"/>
              </a:ext>
            </a:extLst>
          </p:cNvPr>
          <p:cNvSpPr/>
          <p:nvPr/>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p:nvCxnSpPr>
        <p:spPr>
          <a:xfrm>
            <a:off x="2090531" y="4989650"/>
            <a:ext cx="683665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3722B399-0C27-314C-A9E5-A4C6E23B0F40}"/>
              </a:ext>
            </a:extLst>
          </p:cNvPr>
          <p:cNvGrpSpPr/>
          <p:nvPr/>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4"/>
          <a:stretch>
            <a:fillRect/>
          </a:stretch>
        </p:blipFill>
        <p:spPr>
          <a:xfrm>
            <a:off x="3332187" y="886221"/>
            <a:ext cx="9150178" cy="2791691"/>
          </a:xfrm>
          <a:prstGeom prst="rect">
            <a:avLst/>
          </a:prstGeom>
        </p:spPr>
      </p:pic>
      <p:sp>
        <p:nvSpPr>
          <p:cNvPr id="3" name="Text Placeholder 2">
            <a:extLst>
              <a:ext uri="{FF2B5EF4-FFF2-40B4-BE49-F238E27FC236}">
                <a16:creationId xmlns:a16="http://schemas.microsoft.com/office/drawing/2014/main" id="{3804F8FB-60CB-9346-BDE4-934153C344CF}"/>
              </a:ext>
            </a:extLst>
          </p:cNvPr>
          <p:cNvSpPr>
            <a:spLocks noGrp="1"/>
          </p:cNvSpPr>
          <p:nvPr>
            <p:ph type="body" sz="quarter" idx="15" hasCustomPrompt="1"/>
          </p:nvPr>
        </p:nvSpPr>
        <p:spPr>
          <a:xfrm>
            <a:off x="2222638" y="3092183"/>
            <a:ext cx="8382413" cy="824410"/>
          </a:xfrm>
          <a:prstGeom prst="rect">
            <a:avLst/>
          </a:prstGeom>
        </p:spPr>
        <p:txBody>
          <a:bodyPr anchor="ctr">
            <a:noAutofit/>
          </a:bodyPr>
          <a:lstStyle>
            <a:lvl1pPr marL="0" indent="0" algn="r" rtl="1">
              <a:buFontTx/>
              <a:buNone/>
              <a:defRPr sz="5000">
                <a:solidFill>
                  <a:schemeClr val="bg1"/>
                </a:solidFill>
                <a:latin typeface="Arial" panose="020B0604020202020204" pitchFamily="34" charset="0"/>
                <a:cs typeface="Arial" panose="020B0604020202020204" pitchFamily="34" charset="0"/>
              </a:defRPr>
            </a:lvl1pPr>
            <a:lvl2pPr algn="l" rtl="0">
              <a:defRPr sz="6000">
                <a:latin typeface="Arial" panose="020B0604020202020204" pitchFamily="34" charset="0"/>
                <a:cs typeface="Arial" panose="020B0604020202020204" pitchFamily="34" charset="0"/>
              </a:defRPr>
            </a:lvl2pPr>
            <a:lvl3pPr algn="l" rtl="0">
              <a:defRPr sz="6000">
                <a:latin typeface="Arial" panose="020B0604020202020204" pitchFamily="34" charset="0"/>
                <a:cs typeface="Arial" panose="020B0604020202020204" pitchFamily="34" charset="0"/>
              </a:defRPr>
            </a:lvl3pPr>
            <a:lvl4pPr algn="l" rtl="0">
              <a:defRPr sz="6000">
                <a:latin typeface="Arial" panose="020B0604020202020204" pitchFamily="34" charset="0"/>
                <a:cs typeface="Arial" panose="020B0604020202020204" pitchFamily="34" charset="0"/>
              </a:defRPr>
            </a:lvl4pPr>
            <a:lvl5pPr algn="l" rtl="0">
              <a:defRPr sz="6000">
                <a:latin typeface="Arial" panose="020B0604020202020204" pitchFamily="34" charset="0"/>
                <a:cs typeface="Arial" panose="020B0604020202020204" pitchFamily="34" charset="0"/>
              </a:defRPr>
            </a:lvl5pPr>
          </a:lstStyle>
          <a:p>
            <a:pPr lvl="0"/>
            <a:r>
              <a:rPr lang="he-IL" dirty="0"/>
              <a:t>שיעור חשבון לכיתה א</a:t>
            </a:r>
            <a:endParaRPr lang="en-US" dirty="0"/>
          </a:p>
        </p:txBody>
      </p:sp>
      <p:sp>
        <p:nvSpPr>
          <p:cNvPr id="5" name="Text Placeholder 4">
            <a:extLst>
              <a:ext uri="{FF2B5EF4-FFF2-40B4-BE49-F238E27FC236}">
                <a16:creationId xmlns:a16="http://schemas.microsoft.com/office/drawing/2014/main" id="{2B5EABBC-5AEA-FA4F-B36C-C38528E262DA}"/>
              </a:ext>
            </a:extLst>
          </p:cNvPr>
          <p:cNvSpPr>
            <a:spLocks noGrp="1"/>
          </p:cNvSpPr>
          <p:nvPr>
            <p:ph type="body" sz="quarter" idx="16" hasCustomPrompt="1"/>
          </p:nvPr>
        </p:nvSpPr>
        <p:spPr>
          <a:xfrm>
            <a:off x="2222639" y="4469272"/>
            <a:ext cx="6704545" cy="411774"/>
          </a:xfrm>
          <a:prstGeom prst="rect">
            <a:avLst/>
          </a:prstGeom>
        </p:spPr>
        <p:txBody>
          <a:bodyPr>
            <a:noAutofit/>
          </a:bodyPr>
          <a:lstStyle>
            <a:lvl1pPr marL="0" indent="0" algn="r" rtl="1">
              <a:buNone/>
              <a:defRPr sz="2800">
                <a:solidFill>
                  <a:schemeClr val="bg1"/>
                </a:solidFill>
                <a:latin typeface="Arial" panose="020B0604020202020204" pitchFamily="34" charset="0"/>
                <a:cs typeface="Arial" panose="020B0604020202020204" pitchFamily="34" charset="0"/>
              </a:defRPr>
            </a:lvl1pPr>
            <a:lvl2pPr>
              <a:defRPr sz="2800"/>
            </a:lvl2pPr>
            <a:lvl3pPr>
              <a:defRPr sz="2800"/>
            </a:lvl3pPr>
            <a:lvl4pPr>
              <a:defRPr sz="2800"/>
            </a:lvl4pPr>
            <a:lvl5pPr>
              <a:defRPr sz="2800"/>
            </a:lvl5pPr>
          </a:lstStyle>
          <a:p>
            <a:pPr lvl="0"/>
            <a:r>
              <a:rPr lang="he-IL" dirty="0"/>
              <a:t>נושא השיעור:</a:t>
            </a:r>
            <a:endParaRPr lang="en-US" dirty="0"/>
          </a:p>
        </p:txBody>
      </p:sp>
      <p:sp>
        <p:nvSpPr>
          <p:cNvPr id="11" name="Text Placeholder 10">
            <a:extLst>
              <a:ext uri="{FF2B5EF4-FFF2-40B4-BE49-F238E27FC236}">
                <a16:creationId xmlns:a16="http://schemas.microsoft.com/office/drawing/2014/main" id="{202EF151-4A98-504F-9823-B535A37E95D4}"/>
              </a:ext>
            </a:extLst>
          </p:cNvPr>
          <p:cNvSpPr>
            <a:spLocks noGrp="1"/>
          </p:cNvSpPr>
          <p:nvPr>
            <p:ph type="body" sz="quarter" idx="18" hasCustomPrompt="1"/>
          </p:nvPr>
        </p:nvSpPr>
        <p:spPr>
          <a:xfrm>
            <a:off x="2222639" y="5115055"/>
            <a:ext cx="6704013" cy="385860"/>
          </a:xfrm>
          <a:prstGeom prst="rect">
            <a:avLst/>
          </a:prstGeom>
        </p:spPr>
        <p:txBody>
          <a:bodyPr/>
          <a:lstStyle>
            <a:lvl1pPr marL="0" indent="0" algn="r" rtl="1">
              <a:buNone/>
              <a:defRPr>
                <a:solidFill>
                  <a:schemeClr val="bg1"/>
                </a:solidFill>
                <a:latin typeface="Arial" panose="020B0604020202020204" pitchFamily="34" charset="0"/>
                <a:cs typeface="Arial" panose="020B0604020202020204" pitchFamily="34" charset="0"/>
              </a:defRPr>
            </a:lvl1pPr>
            <a:lvl2pPr algn="l" rtl="0">
              <a:defRPr/>
            </a:lvl2pPr>
            <a:lvl3pPr algn="l" rtl="0">
              <a:defRPr/>
            </a:lvl3pPr>
            <a:lvl4pPr algn="l" rtl="0">
              <a:defRPr/>
            </a:lvl4pPr>
            <a:lvl5pPr algn="l" rtl="0">
              <a:defRPr/>
            </a:lvl5pPr>
          </a:lstStyle>
          <a:p>
            <a:pPr lvl="0"/>
            <a:r>
              <a:rPr lang="he-IL" dirty="0"/>
              <a:t>שם המורה:</a:t>
            </a:r>
            <a:endParaRPr lang="en-US" dirty="0"/>
          </a:p>
        </p:txBody>
      </p:sp>
    </p:spTree>
    <p:extLst>
      <p:ext uri="{BB962C8B-B14F-4D97-AF65-F5344CB8AC3E}">
        <p14:creationId xmlns:p14="http://schemas.microsoft.com/office/powerpoint/2010/main" val="59785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p:txBody>
          <a:bodyPr/>
          <a:lstStyle>
            <a:lvl1pPr>
              <a:defRPr>
                <a:latin typeface="Calibri" panose="020F0502020204030204" pitchFamily="34" charset="0"/>
                <a:cs typeface="Calibri" panose="020F0502020204030204" pitchFamily="34" charset="0"/>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buClr>
                <a:schemeClr val="accent2"/>
              </a:buClr>
              <a:defRPr>
                <a:latin typeface="Calibri" panose="020F0502020204030204" pitchFamily="34" charset="0"/>
                <a:cs typeface="Calibri" panose="020F0502020204030204" pitchFamily="34" charset="0"/>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Tree>
    <p:extLst>
      <p:ext uri="{BB962C8B-B14F-4D97-AF65-F5344CB8AC3E}">
        <p14:creationId xmlns:p14="http://schemas.microsoft.com/office/powerpoint/2010/main" val="2642282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מה להביא לשיעור?</a:t>
            </a:r>
            <a:endParaRPr lang="x-none"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612206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1671638" y="1928813"/>
            <a:ext cx="9572625" cy="3844925"/>
          </a:xfrm>
        </p:spPr>
        <p:txBody>
          <a:bodyPr>
            <a:normAutofit/>
          </a:bodyPr>
          <a:lstStyle>
            <a:lvl1pPr marL="0" indent="0" algn="ctr">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2757313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933938" y="1825625"/>
            <a:ext cx="5085862"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7938" y="1825625"/>
            <a:ext cx="5085862"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Tree>
    <p:extLst>
      <p:ext uri="{BB962C8B-B14F-4D97-AF65-F5344CB8AC3E}">
        <p14:creationId xmlns:p14="http://schemas.microsoft.com/office/powerpoint/2010/main" val="4252503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המשך תרגול</a:t>
            </a:r>
            <a:endParaRPr lang="x-none"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r>
              <a:rPr lang="en-US" dirty="0"/>
              <a:t/>
            </a:r>
            <a:br>
              <a:rPr lang="en-US" dirty="0"/>
            </a:br>
            <a:r>
              <a:rPr lang="he-IL" dirty="0"/>
              <a:t>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r>
              <a:rPr lang="en-US" dirty="0"/>
              <a:t/>
            </a:r>
            <a:br>
              <a:rPr lang="en-US" dirty="0"/>
            </a:br>
            <a:r>
              <a:rPr lang="he-IL" dirty="0"/>
              <a:t>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2743225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פתרון</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65046" y="1825625"/>
            <a:ext cx="5154754"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0122" y="1825625"/>
            <a:ext cx="5093677"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528654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הקניית ידע">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C84C288-45B9-0C4B-BC23-61FEF6C61789}"/>
              </a:ext>
            </a:extLst>
          </p:cNvPr>
          <p:cNvGrpSpPr/>
          <p:nvPr userDrawn="1"/>
        </p:nvGrpSpPr>
        <p:grpSpPr>
          <a:xfrm>
            <a:off x="358720" y="6187719"/>
            <a:ext cx="3913243" cy="506326"/>
            <a:chOff x="358720" y="6187719"/>
            <a:chExt cx="3913243" cy="506326"/>
          </a:xfrm>
        </p:grpSpPr>
        <p:cxnSp>
          <p:nvCxnSpPr>
            <p:cNvPr id="17" name="Straight Connector 16">
              <a:extLst>
                <a:ext uri="{FF2B5EF4-FFF2-40B4-BE49-F238E27FC236}">
                  <a16:creationId xmlns:a16="http://schemas.microsoft.com/office/drawing/2014/main" id="{EDECF7E4-AA12-DD4F-8FBA-6942B07B661F}"/>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A824D68-292F-0740-864D-187885A36636}"/>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9" name="Rectangle 18">
              <a:extLst>
                <a:ext uri="{FF2B5EF4-FFF2-40B4-BE49-F238E27FC236}">
                  <a16:creationId xmlns:a16="http://schemas.microsoft.com/office/drawing/2014/main" id="{5CFF00F0-B1E8-5F4E-A07B-F1B92F9D38A6}"/>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1" name="Text Placeholder 5">
            <a:extLst>
              <a:ext uri="{FF2B5EF4-FFF2-40B4-BE49-F238E27FC236}">
                <a16:creationId xmlns:a16="http://schemas.microsoft.com/office/drawing/2014/main" id="{872B4A16-607D-6547-9FD5-D3C9EE1A5211}"/>
              </a:ext>
            </a:extLst>
          </p:cNvPr>
          <p:cNvSpPr>
            <a:spLocks noGrp="1"/>
          </p:cNvSpPr>
          <p:nvPr>
            <p:ph type="body" sz="quarter" idx="10" hasCustomPrompt="1"/>
          </p:nvPr>
        </p:nvSpPr>
        <p:spPr>
          <a:xfrm>
            <a:off x="1671638" y="1928813"/>
            <a:ext cx="9572625" cy="3844925"/>
          </a:xfrm>
        </p:spPr>
        <p:txBody>
          <a:bodyPr>
            <a:normAutofit/>
          </a:bodyPr>
          <a:lstStyle>
            <a:lvl1pPr marL="0" indent="0" algn="ctr">
              <a:lnSpc>
                <a:spcPct val="100000"/>
              </a:lnSpc>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pic>
        <p:nvPicPr>
          <p:cNvPr id="22" name="Picture 21">
            <a:extLst>
              <a:ext uri="{FF2B5EF4-FFF2-40B4-BE49-F238E27FC236}">
                <a16:creationId xmlns:a16="http://schemas.microsoft.com/office/drawing/2014/main" id="{767E3700-96F7-8449-BFE9-3638DA837676}"/>
              </a:ext>
            </a:extLst>
          </p:cNvPr>
          <p:cNvPicPr>
            <a:picLocks noChangeAspect="1"/>
          </p:cNvPicPr>
          <p:nvPr userDrawn="1"/>
        </p:nvPicPr>
        <p:blipFill rotWithShape="1">
          <a:blip r:embed="rId2"/>
          <a:srcRect t="4861" b="71253"/>
          <a:stretch/>
        </p:blipFill>
        <p:spPr>
          <a:xfrm>
            <a:off x="0" y="0"/>
            <a:ext cx="12192000" cy="1638096"/>
          </a:xfrm>
          <a:prstGeom prst="rect">
            <a:avLst/>
          </a:prstGeom>
        </p:spPr>
      </p:pic>
      <p:sp>
        <p:nvSpPr>
          <p:cNvPr id="23" name="Title 1">
            <a:extLst>
              <a:ext uri="{FF2B5EF4-FFF2-40B4-BE49-F238E27FC236}">
                <a16:creationId xmlns:a16="http://schemas.microsoft.com/office/drawing/2014/main" id="{0A8A744E-77D6-CD40-B413-54A26D5A1891}"/>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24" name="Rectangle 23">
            <a:extLst>
              <a:ext uri="{FF2B5EF4-FFF2-40B4-BE49-F238E27FC236}">
                <a16:creationId xmlns:a16="http://schemas.microsoft.com/office/drawing/2014/main" id="{6C05C46E-F358-4B4C-A5AF-C1EE892CDA45}"/>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467496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1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75754" y="1825625"/>
            <a:ext cx="5078046"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2503575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68C25B-25BC-3D44-BF1A-D4FCCE68B2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e-IL" dirty="0"/>
              <a:t>כותרת</a:t>
            </a:r>
            <a:endParaRPr lang="x-none" dirty="0"/>
          </a:p>
        </p:txBody>
      </p:sp>
      <p:sp>
        <p:nvSpPr>
          <p:cNvPr id="3" name="Text Placeholder 2">
            <a:extLst>
              <a:ext uri="{FF2B5EF4-FFF2-40B4-BE49-F238E27FC236}">
                <a16:creationId xmlns:a16="http://schemas.microsoft.com/office/drawing/2014/main" id="{2E74985F-A51E-924E-9310-276896888B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x-none" dirty="0"/>
          </a:p>
        </p:txBody>
      </p:sp>
    </p:spTree>
    <p:extLst>
      <p:ext uri="{BB962C8B-B14F-4D97-AF65-F5344CB8AC3E}">
        <p14:creationId xmlns:p14="http://schemas.microsoft.com/office/powerpoint/2010/main" val="3140060033"/>
      </p:ext>
    </p:extLst>
  </p:cSld>
  <p:clrMap bg1="lt1" tx1="dk1" bg2="lt2" tx2="dk2" accent1="accent1" accent2="accent2" accent3="accent3" accent4="accent4" accent5="accent5" accent6="accent6" hlink="hlink" folHlink="folHlink"/>
  <p:sldLayoutIdLst>
    <p:sldLayoutId id="2147483672" r:id="rId1"/>
    <p:sldLayoutId id="2147483650" r:id="rId2"/>
    <p:sldLayoutId id="2147483653" r:id="rId3"/>
    <p:sldLayoutId id="2147483666" r:id="rId4"/>
    <p:sldLayoutId id="2147483652" r:id="rId5"/>
    <p:sldLayoutId id="2147483667" r:id="rId6"/>
    <p:sldLayoutId id="2147483669" r:id="rId7"/>
    <p:sldLayoutId id="2147483670" r:id="rId8"/>
    <p:sldLayoutId id="2147483671" r:id="rId9"/>
    <p:sldLayoutId id="2147483668" r:id="rId10"/>
    <p:sldLayoutId id="2147483665" r:id="rId11"/>
    <p:sldLayoutId id="2147483657" r:id="rId12"/>
    <p:sldLayoutId id="2147483664" r:id="rId13"/>
    <p:sldLayoutId id="2147483661" r:id="rId14"/>
    <p:sldLayoutId id="2147483649" r:id="rId15"/>
    <p:sldLayoutId id="2147483663" r:id="rId16"/>
    <p:sldLayoutId id="2147483676" r:id="rId17"/>
  </p:sldLayoutIdLst>
  <p:txStyles>
    <p:titleStyle>
      <a:lvl1pPr algn="r" defTabSz="914400" rtl="1" eaLnBrk="1" latinLnBrk="0" hangingPunct="1">
        <a:lnSpc>
          <a:spcPct val="90000"/>
        </a:lnSpc>
        <a:spcBef>
          <a:spcPct val="0"/>
        </a:spcBef>
        <a:buNone/>
        <a:defRPr sz="4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b="0" i="0" kern="1200">
          <a:solidFill>
            <a:schemeClr val="tx1"/>
          </a:solidFill>
          <a:latin typeface="Calibri" panose="020F0502020204030204" pitchFamily="34" charset="0"/>
          <a:ea typeface="+mn-ea"/>
          <a:cs typeface="Calibri" panose="020F0502020204030204" pitchFamily="34" charset="0"/>
        </a:defRPr>
      </a:lvl1pPr>
      <a:lvl2pPr marL="685800" indent="-228600" algn="r" defTabSz="914400" rtl="1"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83" userDrawn="1">
          <p15:clr>
            <a:srgbClr val="F26B43"/>
          </p15:clr>
        </p15:guide>
        <p15:guide id="2" orient="horz" pos="75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comments" Target="../comments/comment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png"/><Relationship Id="rId7" Type="http://schemas.openxmlformats.org/officeDocument/2006/relationships/diagramColors" Target="../diagrams/colors2.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png"/><Relationship Id="rId7" Type="http://schemas.openxmlformats.org/officeDocument/2006/relationships/diagramColors" Target="../diagrams/colors3.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4.xml"/><Relationship Id="rId7" Type="http://schemas.openxmlformats.org/officeDocument/2006/relationships/diagramLayout" Target="../diagrams/layout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diagramData" Target="../diagrams/data4.xml"/><Relationship Id="rId11" Type="http://schemas.openxmlformats.org/officeDocument/2006/relationships/image" Target="../media/image47.png"/><Relationship Id="rId5" Type="http://schemas.openxmlformats.org/officeDocument/2006/relationships/image" Target="../media/image5.png"/><Relationship Id="rId10" Type="http://schemas.microsoft.com/office/2007/relationships/diagramDrawing" Target="../diagrams/drawing4.xml"/><Relationship Id="rId4" Type="http://schemas.openxmlformats.org/officeDocument/2006/relationships/notesSlide" Target="../notesSlides/notesSlide25.xml"/><Relationship Id="rId9" Type="http://schemas.openxmlformats.org/officeDocument/2006/relationships/diagramColors" Target="../diagrams/colors4.xml"/></Relationships>
</file>

<file path=ppt/slides/_rels/slide2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5.png"/><Relationship Id="rId7" Type="http://schemas.openxmlformats.org/officeDocument/2006/relationships/diagramColors" Target="../diagrams/colors5.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4.xml"/><Relationship Id="rId7" Type="http://schemas.openxmlformats.org/officeDocument/2006/relationships/image" Target="../media/image3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7.png"/><Relationship Id="rId5" Type="http://schemas.openxmlformats.org/officeDocument/2006/relationships/image" Target="../media/image5.png"/><Relationship Id="rId10" Type="http://schemas.openxmlformats.org/officeDocument/2006/relationships/image" Target="../media/image36.png"/><Relationship Id="rId4" Type="http://schemas.openxmlformats.org/officeDocument/2006/relationships/notesSlide" Target="../notesSlides/notesSlide27.xml"/><Relationship Id="rId9"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4.xml"/><Relationship Id="rId7" Type="http://schemas.openxmlformats.org/officeDocument/2006/relationships/diagramQuickStyle" Target="../diagrams/quickStyle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17.png"/><Relationship Id="rId4" Type="http://schemas.openxmlformats.org/officeDocument/2006/relationships/notesSlide" Target="../notesSlides/notesSlide35.xml"/><Relationship Id="rId9" Type="http://schemas.microsoft.com/office/2007/relationships/diagramDrawing" Target="../diagrams/drawing6.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52.png"/><Relationship Id="rId7" Type="http://schemas.openxmlformats.org/officeDocument/2006/relationships/diagramColors" Target="../diagrams/colors7.xml"/><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41.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53.png"/><Relationship Id="rId7" Type="http://schemas.openxmlformats.org/officeDocument/2006/relationships/diagramColors" Target="../diagrams/colors8.xml"/><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42.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54.png"/><Relationship Id="rId7" Type="http://schemas.openxmlformats.org/officeDocument/2006/relationships/diagramColors" Target="../diagrams/colors9.xml"/><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43.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55.png"/><Relationship Id="rId7" Type="http://schemas.openxmlformats.org/officeDocument/2006/relationships/diagramColors" Target="../diagrams/colors10.xml"/><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slideLayout" Target="../slideLayouts/slideLayout4.xml"/><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5.png"/><Relationship Id="rId10" Type="http://schemas.openxmlformats.org/officeDocument/2006/relationships/image" Target="../media/image21.png"/><Relationship Id="rId4" Type="http://schemas.openxmlformats.org/officeDocument/2006/relationships/notesSlide" Target="../notesSlides/notesSlide5.xml"/><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5"/>
          </p:nvPr>
        </p:nvSpPr>
        <p:spPr>
          <a:xfrm>
            <a:off x="5501641" y="2115483"/>
            <a:ext cx="5090160" cy="634326"/>
          </a:xfrm>
          <a:solidFill>
            <a:srgbClr val="0033CC"/>
          </a:solidFill>
        </p:spPr>
        <p:txBody>
          <a:bodyPr/>
          <a:lstStyle/>
          <a:p>
            <a:pPr lvl="0" algn="ctr"/>
            <a:r>
              <a:rPr lang="he-IL" sz="3200" b="1" dirty="0" smtClean="0"/>
              <a:t>מערכת שיעורים למגזר החרדי</a:t>
            </a:r>
            <a:endParaRPr lang="he-IL" sz="3200" b="1" dirty="0"/>
          </a:p>
        </p:txBody>
      </p:sp>
      <p:sp>
        <p:nvSpPr>
          <p:cNvPr id="239" name="Google Shape;239;p5"/>
          <p:cNvSpPr txBox="1">
            <a:spLocks noGrp="1"/>
          </p:cNvSpPr>
          <p:nvPr>
            <p:ph type="body" sz="quarter" idx="16"/>
          </p:nvPr>
        </p:nvSpPr>
        <p:spPr/>
        <p:txBody>
          <a:bodyPr/>
          <a:lstStyle/>
          <a:p>
            <a:pPr lvl="0"/>
            <a:r>
              <a:rPr lang="he-IL" b="1" dirty="0"/>
              <a:t>נושא השיעור: </a:t>
            </a:r>
            <a:r>
              <a:rPr lang="he-IL" b="1" dirty="0" smtClean="0"/>
              <a:t>משאבי טבע</a:t>
            </a:r>
            <a:endParaRPr lang="he-IL" b="1" dirty="0"/>
          </a:p>
        </p:txBody>
      </p:sp>
      <p:sp>
        <p:nvSpPr>
          <p:cNvPr id="2" name="Text Placeholder 1">
            <a:extLst>
              <a:ext uri="{FF2B5EF4-FFF2-40B4-BE49-F238E27FC236}">
                <a16:creationId xmlns:a16="http://schemas.microsoft.com/office/drawing/2014/main" id="{12874761-6EDB-5D40-A79B-9C82F478C33E}"/>
              </a:ext>
            </a:extLst>
          </p:cNvPr>
          <p:cNvSpPr>
            <a:spLocks noGrp="1"/>
          </p:cNvSpPr>
          <p:nvPr>
            <p:ph type="body" sz="quarter" idx="18"/>
          </p:nvPr>
        </p:nvSpPr>
        <p:spPr>
          <a:xfrm>
            <a:off x="2222638" y="5085558"/>
            <a:ext cx="6704013" cy="385860"/>
          </a:xfrm>
        </p:spPr>
        <p:txBody>
          <a:bodyPr>
            <a:noAutofit/>
          </a:bodyPr>
          <a:lstStyle/>
          <a:p>
            <a:r>
              <a:rPr lang="he-IL" sz="2400" b="1" dirty="0">
                <a:sym typeface="Calibri"/>
              </a:rPr>
              <a:t>עם המורה: </a:t>
            </a:r>
            <a:r>
              <a:rPr lang="he-IL" sz="2400" b="1" dirty="0"/>
              <a:t>יוסף </a:t>
            </a:r>
            <a:r>
              <a:rPr lang="he-IL" sz="2400" b="1" dirty="0" err="1"/>
              <a:t>חורושוכין</a:t>
            </a:r>
            <a:endParaRPr lang="x-none" sz="2400" b="1" dirty="0"/>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7" name="Google Shape;238;p5"/>
          <p:cNvSpPr txBox="1">
            <a:spLocks/>
          </p:cNvSpPr>
          <p:nvPr/>
        </p:nvSpPr>
        <p:spPr>
          <a:xfrm>
            <a:off x="2222638" y="3024451"/>
            <a:ext cx="8382413" cy="824410"/>
          </a:xfrm>
          <a:prstGeom prst="rect">
            <a:avLst/>
          </a:prstGeom>
        </p:spPr>
        <p:txBody>
          <a:bodyPr vert="horz" lIns="91440" tIns="45720" rIns="91440" bIns="45720" rtlCol="0" anchor="ctr">
            <a:noAutofit/>
          </a:bodyPr>
          <a:lstStyle>
            <a:lvl1pPr marL="0" indent="0" algn="r" defTabSz="914400" rtl="1" eaLnBrk="1" latinLnBrk="0" hangingPunct="1">
              <a:lnSpc>
                <a:spcPct val="90000"/>
              </a:lnSpc>
              <a:spcBef>
                <a:spcPts val="1000"/>
              </a:spcBef>
              <a:buClr>
                <a:schemeClr val="accent2"/>
              </a:buClr>
              <a:buFontTx/>
              <a:buNone/>
              <a:defRPr sz="5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ts val="0"/>
              </a:spcBef>
              <a:buClr>
                <a:schemeClr val="lt1"/>
              </a:buClr>
              <a:buSzPts val="6000"/>
            </a:pPr>
            <a:r>
              <a:rPr lang="he-IL" dirty="0" smtClean="0"/>
              <a:t>שיעור מדעים </a:t>
            </a:r>
            <a:r>
              <a:rPr lang="he-IL" dirty="0"/>
              <a:t>לכיתה ה'</a:t>
            </a:r>
          </a:p>
        </p:txBody>
      </p:sp>
      <p:sp>
        <p:nvSpPr>
          <p:cNvPr id="5" name="מלבן 4"/>
          <p:cNvSpPr/>
          <p:nvPr/>
        </p:nvSpPr>
        <p:spPr>
          <a:xfrm>
            <a:off x="89038" y="0"/>
            <a:ext cx="1114922" cy="1738469"/>
          </a:xfrm>
          <a:prstGeom prst="rect">
            <a:avLst/>
          </a:prstGeom>
          <a:solidFill>
            <a:srgbClr val="156DC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תיבת טקסט 1">
            <a:extLst>
              <a:ext uri="{FF2B5EF4-FFF2-40B4-BE49-F238E27FC236}">
                <a16:creationId xmlns:a16="http://schemas.microsoft.com/office/drawing/2014/main" id="{9BC96033-D62A-4F4F-A323-C9FD2E7C74D4}"/>
              </a:ext>
            </a:extLst>
          </p:cNvPr>
          <p:cNvSpPr txBox="1"/>
          <p:nvPr/>
        </p:nvSpPr>
        <p:spPr>
          <a:xfrm>
            <a:off x="11004884" y="224589"/>
            <a:ext cx="775635" cy="307777"/>
          </a:xfrm>
          <a:prstGeom prst="rect">
            <a:avLst/>
          </a:prstGeom>
          <a:noFill/>
        </p:spPr>
        <p:txBody>
          <a:bodyPr wrap="square" rtlCol="1">
            <a:spAutoFit/>
          </a:bodyPr>
          <a:lstStyle/>
          <a:p>
            <a:r>
              <a:rPr lang="he-IL" dirty="0"/>
              <a:t>בס"ד</a:t>
            </a:r>
          </a:p>
        </p:txBody>
      </p:sp>
    </p:spTree>
    <p:extLst>
      <p:ext uri="{BB962C8B-B14F-4D97-AF65-F5344CB8AC3E}">
        <p14:creationId xmlns:p14="http://schemas.microsoft.com/office/powerpoint/2010/main" val="1722504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smtClean="0"/>
              <a:t>חומרים מן הטבע</a:t>
            </a:r>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graphicFrame>
        <p:nvGraphicFramePr>
          <p:cNvPr id="2" name="טבלה 1"/>
          <p:cNvGraphicFramePr>
            <a:graphicFrameLocks noGrp="1"/>
          </p:cNvGraphicFramePr>
          <p:nvPr>
            <p:extLst>
              <p:ext uri="{D42A27DB-BD31-4B8C-83A1-F6EECF244321}">
                <p14:modId xmlns:p14="http://schemas.microsoft.com/office/powerpoint/2010/main" val="978151620"/>
              </p:ext>
            </p:extLst>
          </p:nvPr>
        </p:nvGraphicFramePr>
        <p:xfrm>
          <a:off x="2585454" y="2156236"/>
          <a:ext cx="8127999" cy="3870960"/>
        </p:xfrm>
        <a:graphic>
          <a:graphicData uri="http://schemas.openxmlformats.org/drawingml/2006/table">
            <a:tbl>
              <a:tblPr rtl="1" firstRow="1" bandRow="1">
                <a:tableStyleId>{5C22544A-7EE6-4342-B048-85BDC9FD1C3A}</a:tableStyleId>
              </a:tblPr>
              <a:tblGrid>
                <a:gridCol w="2709333">
                  <a:extLst>
                    <a:ext uri="{9D8B030D-6E8A-4147-A177-3AD203B41FA5}">
                      <a16:colId xmlns:a16="http://schemas.microsoft.com/office/drawing/2014/main" val="20000"/>
                    </a:ext>
                  </a:extLst>
                </a:gridCol>
                <a:gridCol w="2709333">
                  <a:extLst>
                    <a:ext uri="{9D8B030D-6E8A-4147-A177-3AD203B41FA5}">
                      <a16:colId xmlns:a16="http://schemas.microsoft.com/office/drawing/2014/main" val="20001"/>
                    </a:ext>
                  </a:extLst>
                </a:gridCol>
                <a:gridCol w="2709333">
                  <a:extLst>
                    <a:ext uri="{9D8B030D-6E8A-4147-A177-3AD203B41FA5}">
                      <a16:colId xmlns:a16="http://schemas.microsoft.com/office/drawing/2014/main" val="20002"/>
                    </a:ext>
                  </a:extLst>
                </a:gridCol>
              </a:tblGrid>
              <a:tr h="370840">
                <a:tc>
                  <a:txBody>
                    <a:bodyPr/>
                    <a:lstStyle/>
                    <a:p>
                      <a:pPr algn="ctr" rtl="1"/>
                      <a:r>
                        <a:rPr lang="he-IL" sz="3200" dirty="0" smtClean="0"/>
                        <a:t>המוצר</a:t>
                      </a:r>
                      <a:endParaRPr lang="he-IL" sz="3200" dirty="0"/>
                    </a:p>
                  </a:txBody>
                  <a:tcPr/>
                </a:tc>
                <a:tc>
                  <a:txBody>
                    <a:bodyPr/>
                    <a:lstStyle/>
                    <a:p>
                      <a:pPr algn="ctr" rtl="1"/>
                      <a:r>
                        <a:rPr lang="he-IL" sz="3200" dirty="0" smtClean="0"/>
                        <a:t>מאיזה חומר עשוי המוצר?</a:t>
                      </a:r>
                      <a:endParaRPr lang="he-IL" sz="3200" dirty="0"/>
                    </a:p>
                  </a:txBody>
                  <a:tcPr/>
                </a:tc>
                <a:tc>
                  <a:txBody>
                    <a:bodyPr/>
                    <a:lstStyle/>
                    <a:p>
                      <a:pPr algn="ctr" rtl="1"/>
                      <a:r>
                        <a:rPr lang="he-IL" sz="3200" dirty="0" smtClean="0"/>
                        <a:t>החומר הטבעי ממנו עשוי החומר המעובד</a:t>
                      </a:r>
                      <a:endParaRPr lang="he-IL" sz="3200" dirty="0"/>
                    </a:p>
                  </a:txBody>
                  <a:tcPr>
                    <a:solidFill>
                      <a:schemeClr val="accent2"/>
                    </a:solidFill>
                  </a:tcPr>
                </a:tc>
                <a:extLst>
                  <a:ext uri="{0D108BD9-81ED-4DB2-BD59-A6C34878D82A}">
                    <a16:rowId xmlns:a16="http://schemas.microsoft.com/office/drawing/2014/main" val="10000"/>
                  </a:ext>
                </a:extLst>
              </a:tr>
              <a:tr h="370840">
                <a:tc>
                  <a:txBody>
                    <a:bodyPr/>
                    <a:lstStyle/>
                    <a:p>
                      <a:pPr algn="ctr" rtl="1"/>
                      <a:r>
                        <a:rPr lang="he-IL" sz="3200" dirty="0" smtClean="0"/>
                        <a:t>מזלף</a:t>
                      </a:r>
                      <a:endParaRPr lang="he-IL" sz="3200" dirty="0"/>
                    </a:p>
                  </a:txBody>
                  <a:tcPr/>
                </a:tc>
                <a:tc>
                  <a:txBody>
                    <a:bodyPr/>
                    <a:lstStyle/>
                    <a:p>
                      <a:pPr algn="ctr" rtl="1"/>
                      <a:r>
                        <a:rPr lang="he-IL" sz="3200" dirty="0" smtClean="0"/>
                        <a:t>פלסטיק</a:t>
                      </a:r>
                      <a:endParaRPr lang="he-IL" sz="3200" dirty="0"/>
                    </a:p>
                  </a:txBody>
                  <a:tcPr/>
                </a:tc>
                <a:tc>
                  <a:txBody>
                    <a:bodyPr/>
                    <a:lstStyle/>
                    <a:p>
                      <a:pPr algn="ctr" rtl="1"/>
                      <a:r>
                        <a:rPr lang="he-IL" sz="3200" dirty="0" smtClean="0"/>
                        <a:t>נפט</a:t>
                      </a:r>
                      <a:endParaRPr lang="he-IL" sz="3200" dirty="0"/>
                    </a:p>
                  </a:txBody>
                  <a:tcPr>
                    <a:solidFill>
                      <a:schemeClr val="accent2">
                        <a:lumMod val="20000"/>
                        <a:lumOff val="80000"/>
                      </a:schemeClr>
                    </a:solidFill>
                  </a:tcPr>
                </a:tc>
                <a:extLst>
                  <a:ext uri="{0D108BD9-81ED-4DB2-BD59-A6C34878D82A}">
                    <a16:rowId xmlns:a16="http://schemas.microsoft.com/office/drawing/2014/main" val="10001"/>
                  </a:ext>
                </a:extLst>
              </a:tr>
              <a:tr h="370840">
                <a:tc>
                  <a:txBody>
                    <a:bodyPr/>
                    <a:lstStyle/>
                    <a:p>
                      <a:pPr algn="ctr" rtl="1"/>
                      <a:r>
                        <a:rPr lang="he-IL" sz="3200" dirty="0" smtClean="0"/>
                        <a:t>סכו"ם</a:t>
                      </a:r>
                      <a:endParaRPr lang="he-IL" sz="3200" dirty="0"/>
                    </a:p>
                  </a:txBody>
                  <a:tcPr/>
                </a:tc>
                <a:tc>
                  <a:txBody>
                    <a:bodyPr/>
                    <a:lstStyle/>
                    <a:p>
                      <a:pPr algn="ctr" rtl="1"/>
                      <a:r>
                        <a:rPr lang="he-IL" sz="3200" dirty="0" smtClean="0"/>
                        <a:t>מתכת</a:t>
                      </a:r>
                      <a:endParaRPr lang="he-IL" sz="3200" dirty="0"/>
                    </a:p>
                  </a:txBody>
                  <a:tcPr/>
                </a:tc>
                <a:tc>
                  <a:txBody>
                    <a:bodyPr/>
                    <a:lstStyle/>
                    <a:p>
                      <a:pPr algn="ctr" rtl="1"/>
                      <a:r>
                        <a:rPr lang="he-IL" sz="3200" dirty="0" smtClean="0"/>
                        <a:t>עפרת מתכת</a:t>
                      </a:r>
                      <a:endParaRPr lang="he-IL" sz="3200" dirty="0"/>
                    </a:p>
                  </a:txBody>
                  <a:tcPr>
                    <a:solidFill>
                      <a:schemeClr val="accent6">
                        <a:lumMod val="20000"/>
                        <a:lumOff val="80000"/>
                      </a:schemeClr>
                    </a:solidFill>
                  </a:tcPr>
                </a:tc>
                <a:extLst>
                  <a:ext uri="{0D108BD9-81ED-4DB2-BD59-A6C34878D82A}">
                    <a16:rowId xmlns:a16="http://schemas.microsoft.com/office/drawing/2014/main" val="10002"/>
                  </a:ext>
                </a:extLst>
              </a:tr>
              <a:tr h="370840">
                <a:tc>
                  <a:txBody>
                    <a:bodyPr/>
                    <a:lstStyle/>
                    <a:p>
                      <a:pPr algn="ctr" rtl="1"/>
                      <a:r>
                        <a:rPr lang="he-IL" sz="3200" dirty="0" smtClean="0"/>
                        <a:t>גביע</a:t>
                      </a:r>
                      <a:endParaRPr lang="he-IL" sz="3200" dirty="0"/>
                    </a:p>
                  </a:txBody>
                  <a:tcPr/>
                </a:tc>
                <a:tc>
                  <a:txBody>
                    <a:bodyPr/>
                    <a:lstStyle/>
                    <a:p>
                      <a:pPr algn="ctr" rtl="1"/>
                      <a:r>
                        <a:rPr lang="he-IL" sz="3200" dirty="0" smtClean="0"/>
                        <a:t>זכוכית</a:t>
                      </a:r>
                      <a:endParaRPr lang="he-IL" sz="3200" dirty="0"/>
                    </a:p>
                  </a:txBody>
                  <a:tcPr/>
                </a:tc>
                <a:tc>
                  <a:txBody>
                    <a:bodyPr/>
                    <a:lstStyle/>
                    <a:p>
                      <a:pPr algn="ctr" rtl="1"/>
                      <a:r>
                        <a:rPr lang="he-IL" sz="3200" dirty="0" smtClean="0"/>
                        <a:t>חול קוורץ</a:t>
                      </a:r>
                      <a:endParaRPr lang="he-IL" sz="3200" dirty="0"/>
                    </a:p>
                  </a:txBody>
                  <a:tcPr>
                    <a:solidFill>
                      <a:schemeClr val="accent2">
                        <a:lumMod val="20000"/>
                        <a:lumOff val="80000"/>
                      </a:schemeClr>
                    </a:solidFill>
                  </a:tcPr>
                </a:tc>
                <a:extLst>
                  <a:ext uri="{0D108BD9-81ED-4DB2-BD59-A6C34878D82A}">
                    <a16:rowId xmlns:a16="http://schemas.microsoft.com/office/drawing/2014/main" val="10003"/>
                  </a:ext>
                </a:extLst>
              </a:tr>
              <a:tr h="370840">
                <a:tc>
                  <a:txBody>
                    <a:bodyPr/>
                    <a:lstStyle/>
                    <a:p>
                      <a:pPr algn="ctr" rtl="1"/>
                      <a:r>
                        <a:rPr lang="he-IL" sz="3200" dirty="0" smtClean="0"/>
                        <a:t>מחברת</a:t>
                      </a:r>
                      <a:endParaRPr lang="he-IL" sz="3200" dirty="0"/>
                    </a:p>
                  </a:txBody>
                  <a:tcPr/>
                </a:tc>
                <a:tc>
                  <a:txBody>
                    <a:bodyPr/>
                    <a:lstStyle/>
                    <a:p>
                      <a:pPr algn="ctr" rtl="1"/>
                      <a:r>
                        <a:rPr lang="he-IL" sz="3200" dirty="0" smtClean="0"/>
                        <a:t>נייר</a:t>
                      </a:r>
                      <a:endParaRPr lang="he-IL" sz="3200" dirty="0"/>
                    </a:p>
                  </a:txBody>
                  <a:tcPr/>
                </a:tc>
                <a:tc>
                  <a:txBody>
                    <a:bodyPr/>
                    <a:lstStyle/>
                    <a:p>
                      <a:pPr algn="ctr" rtl="1"/>
                      <a:r>
                        <a:rPr lang="he-IL" sz="3200" dirty="0" smtClean="0"/>
                        <a:t>עץ</a:t>
                      </a:r>
                      <a:endParaRPr lang="he-IL" sz="3200" dirty="0"/>
                    </a:p>
                  </a:txBody>
                  <a:tcPr>
                    <a:solidFill>
                      <a:schemeClr val="accent6">
                        <a:lumMod val="20000"/>
                        <a:lumOff val="8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55339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smtClean="0"/>
              <a:t>חומרים מן הטבע</a:t>
            </a:r>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graphicFrame>
        <p:nvGraphicFramePr>
          <p:cNvPr id="2" name="טבלה 1"/>
          <p:cNvGraphicFramePr>
            <a:graphicFrameLocks noGrp="1"/>
          </p:cNvGraphicFramePr>
          <p:nvPr>
            <p:extLst>
              <p:ext uri="{D42A27DB-BD31-4B8C-83A1-F6EECF244321}">
                <p14:modId xmlns:p14="http://schemas.microsoft.com/office/powerpoint/2010/main" val="340629201"/>
              </p:ext>
            </p:extLst>
          </p:nvPr>
        </p:nvGraphicFramePr>
        <p:xfrm>
          <a:off x="2585454" y="2156236"/>
          <a:ext cx="8127999" cy="3383280"/>
        </p:xfrm>
        <a:graphic>
          <a:graphicData uri="http://schemas.openxmlformats.org/drawingml/2006/table">
            <a:tbl>
              <a:tblPr rtl="1" firstRow="1" bandRow="1">
                <a:tableStyleId>{5C22544A-7EE6-4342-B048-85BDC9FD1C3A}</a:tableStyleId>
              </a:tblPr>
              <a:tblGrid>
                <a:gridCol w="2709333">
                  <a:extLst>
                    <a:ext uri="{9D8B030D-6E8A-4147-A177-3AD203B41FA5}">
                      <a16:colId xmlns:a16="http://schemas.microsoft.com/office/drawing/2014/main" val="20000"/>
                    </a:ext>
                  </a:extLst>
                </a:gridCol>
                <a:gridCol w="2709333">
                  <a:extLst>
                    <a:ext uri="{9D8B030D-6E8A-4147-A177-3AD203B41FA5}">
                      <a16:colId xmlns:a16="http://schemas.microsoft.com/office/drawing/2014/main" val="20001"/>
                    </a:ext>
                  </a:extLst>
                </a:gridCol>
                <a:gridCol w="2709333">
                  <a:extLst>
                    <a:ext uri="{9D8B030D-6E8A-4147-A177-3AD203B41FA5}">
                      <a16:colId xmlns:a16="http://schemas.microsoft.com/office/drawing/2014/main" val="20002"/>
                    </a:ext>
                  </a:extLst>
                </a:gridCol>
              </a:tblGrid>
              <a:tr h="370840">
                <a:tc>
                  <a:txBody>
                    <a:bodyPr/>
                    <a:lstStyle/>
                    <a:p>
                      <a:pPr algn="ctr" rtl="1"/>
                      <a:r>
                        <a:rPr lang="he-IL" sz="3200" dirty="0" smtClean="0"/>
                        <a:t>המוצר</a:t>
                      </a:r>
                      <a:endParaRPr lang="he-IL" sz="3200" dirty="0"/>
                    </a:p>
                  </a:txBody>
                  <a:tcPr/>
                </a:tc>
                <a:tc>
                  <a:txBody>
                    <a:bodyPr/>
                    <a:lstStyle/>
                    <a:p>
                      <a:pPr algn="ctr" rtl="1"/>
                      <a:r>
                        <a:rPr lang="he-IL" sz="3200" dirty="0" smtClean="0"/>
                        <a:t>מאיזה חומר עשוי המוצר?</a:t>
                      </a:r>
                      <a:endParaRPr lang="he-IL" sz="3200" dirty="0"/>
                    </a:p>
                  </a:txBody>
                  <a:tcPr/>
                </a:tc>
                <a:tc>
                  <a:txBody>
                    <a:bodyPr/>
                    <a:lstStyle/>
                    <a:p>
                      <a:pPr algn="ctr" rtl="1"/>
                      <a:r>
                        <a:rPr lang="he-IL" sz="3200" dirty="0" smtClean="0"/>
                        <a:t>משאב הטבע</a:t>
                      </a:r>
                      <a:endParaRPr lang="he-IL" sz="3200" dirty="0"/>
                    </a:p>
                  </a:txBody>
                  <a:tcPr>
                    <a:solidFill>
                      <a:schemeClr val="accent2"/>
                    </a:solidFill>
                  </a:tcPr>
                </a:tc>
                <a:extLst>
                  <a:ext uri="{0D108BD9-81ED-4DB2-BD59-A6C34878D82A}">
                    <a16:rowId xmlns:a16="http://schemas.microsoft.com/office/drawing/2014/main" val="10000"/>
                  </a:ext>
                </a:extLst>
              </a:tr>
              <a:tr h="370840">
                <a:tc>
                  <a:txBody>
                    <a:bodyPr/>
                    <a:lstStyle/>
                    <a:p>
                      <a:pPr algn="ctr" rtl="1"/>
                      <a:r>
                        <a:rPr lang="he-IL" sz="3200" dirty="0" smtClean="0"/>
                        <a:t>מזלף</a:t>
                      </a:r>
                      <a:endParaRPr lang="he-IL" sz="3200" dirty="0"/>
                    </a:p>
                  </a:txBody>
                  <a:tcPr/>
                </a:tc>
                <a:tc>
                  <a:txBody>
                    <a:bodyPr/>
                    <a:lstStyle/>
                    <a:p>
                      <a:pPr algn="ctr" rtl="1"/>
                      <a:r>
                        <a:rPr lang="he-IL" sz="3200" dirty="0" smtClean="0"/>
                        <a:t>פלסטיק</a:t>
                      </a:r>
                      <a:endParaRPr lang="he-IL" sz="3200" dirty="0"/>
                    </a:p>
                  </a:txBody>
                  <a:tcPr/>
                </a:tc>
                <a:tc>
                  <a:txBody>
                    <a:bodyPr/>
                    <a:lstStyle/>
                    <a:p>
                      <a:pPr algn="ctr" rtl="1"/>
                      <a:r>
                        <a:rPr lang="he-IL" sz="3200" dirty="0" smtClean="0"/>
                        <a:t>נפט</a:t>
                      </a:r>
                      <a:endParaRPr lang="he-IL" sz="3200" dirty="0"/>
                    </a:p>
                  </a:txBody>
                  <a:tcPr>
                    <a:solidFill>
                      <a:schemeClr val="accent2">
                        <a:lumMod val="20000"/>
                        <a:lumOff val="80000"/>
                      </a:schemeClr>
                    </a:solidFill>
                  </a:tcPr>
                </a:tc>
                <a:extLst>
                  <a:ext uri="{0D108BD9-81ED-4DB2-BD59-A6C34878D82A}">
                    <a16:rowId xmlns:a16="http://schemas.microsoft.com/office/drawing/2014/main" val="10001"/>
                  </a:ext>
                </a:extLst>
              </a:tr>
              <a:tr h="370840">
                <a:tc>
                  <a:txBody>
                    <a:bodyPr/>
                    <a:lstStyle/>
                    <a:p>
                      <a:pPr algn="ctr" rtl="1"/>
                      <a:r>
                        <a:rPr lang="he-IL" sz="3200" dirty="0" smtClean="0"/>
                        <a:t>סכו"ם</a:t>
                      </a:r>
                      <a:endParaRPr lang="he-IL" sz="3200" dirty="0"/>
                    </a:p>
                  </a:txBody>
                  <a:tcPr/>
                </a:tc>
                <a:tc>
                  <a:txBody>
                    <a:bodyPr/>
                    <a:lstStyle/>
                    <a:p>
                      <a:pPr algn="ctr" rtl="1"/>
                      <a:r>
                        <a:rPr lang="he-IL" sz="3200" dirty="0" smtClean="0"/>
                        <a:t>מתכת</a:t>
                      </a:r>
                      <a:endParaRPr lang="he-IL" sz="3200" dirty="0"/>
                    </a:p>
                  </a:txBody>
                  <a:tcPr/>
                </a:tc>
                <a:tc>
                  <a:txBody>
                    <a:bodyPr/>
                    <a:lstStyle/>
                    <a:p>
                      <a:pPr algn="ctr" rtl="1"/>
                      <a:r>
                        <a:rPr lang="he-IL" sz="3200" dirty="0" smtClean="0"/>
                        <a:t>עפרת מתכת</a:t>
                      </a:r>
                      <a:endParaRPr lang="he-IL" sz="3200" dirty="0"/>
                    </a:p>
                  </a:txBody>
                  <a:tcPr>
                    <a:solidFill>
                      <a:schemeClr val="accent6">
                        <a:lumMod val="20000"/>
                        <a:lumOff val="80000"/>
                      </a:schemeClr>
                    </a:solidFill>
                  </a:tcPr>
                </a:tc>
                <a:extLst>
                  <a:ext uri="{0D108BD9-81ED-4DB2-BD59-A6C34878D82A}">
                    <a16:rowId xmlns:a16="http://schemas.microsoft.com/office/drawing/2014/main" val="10002"/>
                  </a:ext>
                </a:extLst>
              </a:tr>
              <a:tr h="370840">
                <a:tc>
                  <a:txBody>
                    <a:bodyPr/>
                    <a:lstStyle/>
                    <a:p>
                      <a:pPr algn="ctr" rtl="1"/>
                      <a:r>
                        <a:rPr lang="he-IL" sz="3200" dirty="0" smtClean="0"/>
                        <a:t>גביע</a:t>
                      </a:r>
                      <a:endParaRPr lang="he-IL" sz="3200" dirty="0"/>
                    </a:p>
                  </a:txBody>
                  <a:tcPr/>
                </a:tc>
                <a:tc>
                  <a:txBody>
                    <a:bodyPr/>
                    <a:lstStyle/>
                    <a:p>
                      <a:pPr algn="ctr" rtl="1"/>
                      <a:r>
                        <a:rPr lang="he-IL" sz="3200" dirty="0" smtClean="0"/>
                        <a:t>זכוכית</a:t>
                      </a:r>
                      <a:endParaRPr lang="he-IL" sz="3200" dirty="0"/>
                    </a:p>
                  </a:txBody>
                  <a:tcPr/>
                </a:tc>
                <a:tc>
                  <a:txBody>
                    <a:bodyPr/>
                    <a:lstStyle/>
                    <a:p>
                      <a:pPr algn="ctr" rtl="1"/>
                      <a:r>
                        <a:rPr lang="he-IL" sz="3200" dirty="0" smtClean="0"/>
                        <a:t>חול קוורץ</a:t>
                      </a:r>
                      <a:endParaRPr lang="he-IL" sz="3200" dirty="0"/>
                    </a:p>
                  </a:txBody>
                  <a:tcPr>
                    <a:solidFill>
                      <a:schemeClr val="accent2">
                        <a:lumMod val="20000"/>
                        <a:lumOff val="80000"/>
                      </a:schemeClr>
                    </a:solidFill>
                  </a:tcPr>
                </a:tc>
                <a:extLst>
                  <a:ext uri="{0D108BD9-81ED-4DB2-BD59-A6C34878D82A}">
                    <a16:rowId xmlns:a16="http://schemas.microsoft.com/office/drawing/2014/main" val="10003"/>
                  </a:ext>
                </a:extLst>
              </a:tr>
              <a:tr h="370840">
                <a:tc>
                  <a:txBody>
                    <a:bodyPr/>
                    <a:lstStyle/>
                    <a:p>
                      <a:pPr algn="ctr" rtl="1"/>
                      <a:r>
                        <a:rPr lang="he-IL" sz="3200" dirty="0" smtClean="0"/>
                        <a:t>מחברת</a:t>
                      </a:r>
                      <a:endParaRPr lang="he-IL" sz="3200" dirty="0"/>
                    </a:p>
                  </a:txBody>
                  <a:tcPr/>
                </a:tc>
                <a:tc>
                  <a:txBody>
                    <a:bodyPr/>
                    <a:lstStyle/>
                    <a:p>
                      <a:pPr algn="ctr" rtl="1"/>
                      <a:r>
                        <a:rPr lang="he-IL" sz="3200" dirty="0" smtClean="0"/>
                        <a:t>נייר</a:t>
                      </a:r>
                      <a:endParaRPr lang="he-IL" sz="3200" dirty="0"/>
                    </a:p>
                  </a:txBody>
                  <a:tcPr/>
                </a:tc>
                <a:tc>
                  <a:txBody>
                    <a:bodyPr/>
                    <a:lstStyle/>
                    <a:p>
                      <a:pPr algn="ctr" rtl="1"/>
                      <a:r>
                        <a:rPr lang="he-IL" sz="3200" dirty="0" smtClean="0"/>
                        <a:t>עץ</a:t>
                      </a:r>
                      <a:endParaRPr lang="he-IL" sz="3200" dirty="0"/>
                    </a:p>
                  </a:txBody>
                  <a:tcPr>
                    <a:solidFill>
                      <a:schemeClr val="accent6">
                        <a:lumMod val="20000"/>
                        <a:lumOff val="80000"/>
                      </a:schemeClr>
                    </a:solidFill>
                  </a:tcPr>
                </a:tc>
                <a:extLst>
                  <a:ext uri="{0D108BD9-81ED-4DB2-BD59-A6C34878D82A}">
                    <a16:rowId xmlns:a16="http://schemas.microsoft.com/office/drawing/2014/main" val="10004"/>
                  </a:ext>
                </a:extLst>
              </a:tr>
            </a:tbl>
          </a:graphicData>
        </a:graphic>
      </p:graphicFrame>
      <p:sp>
        <p:nvSpPr>
          <p:cNvPr id="3" name="אליפסה 2"/>
          <p:cNvSpPr/>
          <p:nvPr/>
        </p:nvSpPr>
        <p:spPr>
          <a:xfrm>
            <a:off x="2755231" y="1792705"/>
            <a:ext cx="2358189" cy="141972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901338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smtClean="0"/>
              <a:t>מתנות בטבע</a:t>
            </a:r>
            <a:endParaRPr lang="x-none"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p:txBody>
          <a:bodyPr/>
          <a:lstStyle/>
          <a:p>
            <a:r>
              <a:rPr lang="he-IL" dirty="0" smtClean="0"/>
              <a:t>משאבי טבע:</a:t>
            </a:r>
          </a:p>
          <a:p>
            <a:r>
              <a:rPr lang="he-IL" dirty="0" smtClean="0"/>
              <a:t>חומרים שאנו משתמשים </a:t>
            </a:r>
            <a:r>
              <a:rPr lang="he-IL" dirty="0"/>
              <a:t>בהם </a:t>
            </a:r>
            <a:r>
              <a:rPr lang="he-IL" dirty="0" smtClean="0"/>
              <a:t>לשימושים שונים</a:t>
            </a:r>
            <a:r>
              <a:rPr lang="he-IL" dirty="0"/>
              <a:t>.</a:t>
            </a:r>
          </a:p>
          <a:p>
            <a:r>
              <a:rPr lang="he-IL" dirty="0"/>
              <a:t>לדוגמה: קרקע, מים, מינרלים, צמחים, בעלי חיים, מתכות ויהלומים.</a:t>
            </a:r>
          </a:p>
          <a:p>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5"/>
          <a:stretch>
            <a:fillRect/>
          </a:stretch>
        </p:blipFill>
        <p:spPr>
          <a:xfrm>
            <a:off x="3617846" y="13562"/>
            <a:ext cx="1017545" cy="1070700"/>
          </a:xfrm>
          <a:prstGeom prst="rect">
            <a:avLst/>
          </a:prstGeom>
        </p:spPr>
      </p:pic>
      <p:pic>
        <p:nvPicPr>
          <p:cNvPr id="7" name="30sec_final" descr="30sec_final">
            <a:hlinkClick r:id="" action="ppaction://media"/>
            <a:extLst>
              <a:ext uri="{FF2B5EF4-FFF2-40B4-BE49-F238E27FC236}">
                <a16:creationId xmlns:a16="http://schemas.microsoft.com/office/drawing/2014/main" id="{6D6FB18C-D3FA-6248-893F-D6FC7B30FAE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3438" y="1383126"/>
            <a:ext cx="1940900" cy="692254"/>
          </a:xfrm>
          <a:prstGeom prst="rect">
            <a:avLst/>
          </a:prstGeom>
        </p:spPr>
      </p:pic>
    </p:spTree>
    <p:extLst>
      <p:ext uri="{BB962C8B-B14F-4D97-AF65-F5344CB8AC3E}">
        <p14:creationId xmlns:p14="http://schemas.microsoft.com/office/powerpoint/2010/main" val="96673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smtClean="0"/>
              <a:t>מהם משאבי טבע?</a:t>
            </a:r>
            <a:endParaRPr lang="x-none"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p:txBody>
          <a:bodyPr/>
          <a:lstStyle/>
          <a:p>
            <a:r>
              <a:rPr lang="he-IL" dirty="0" smtClean="0"/>
              <a:t>חומרים שאנו משתמשים </a:t>
            </a:r>
            <a:r>
              <a:rPr lang="he-IL" dirty="0"/>
              <a:t>בהם </a:t>
            </a:r>
            <a:r>
              <a:rPr lang="he-IL" dirty="0" smtClean="0"/>
              <a:t>לשימושים שונים</a:t>
            </a:r>
            <a:r>
              <a:rPr lang="he-IL" dirty="0"/>
              <a:t>.</a:t>
            </a:r>
          </a:p>
          <a:p>
            <a:r>
              <a:rPr lang="he-IL" dirty="0"/>
              <a:t>לדוגמה: </a:t>
            </a:r>
            <a:r>
              <a:rPr lang="he-IL" dirty="0">
                <a:solidFill>
                  <a:srgbClr val="FF0000"/>
                </a:solidFill>
              </a:rPr>
              <a:t>קרקע, מים, מינרלים</a:t>
            </a:r>
            <a:r>
              <a:rPr lang="he-IL" dirty="0" smtClean="0"/>
              <a:t>, </a:t>
            </a:r>
            <a:r>
              <a:rPr lang="he-IL" dirty="0" smtClean="0">
                <a:solidFill>
                  <a:srgbClr val="00B050"/>
                </a:solidFill>
              </a:rPr>
              <a:t>צמחים, בעלי חיים</a:t>
            </a:r>
            <a:r>
              <a:rPr lang="he-IL" dirty="0" smtClean="0"/>
              <a:t>, </a:t>
            </a:r>
            <a:r>
              <a:rPr lang="he-IL" dirty="0">
                <a:solidFill>
                  <a:srgbClr val="FF0000"/>
                </a:solidFill>
              </a:rPr>
              <a:t>מתכות ויהלומים</a:t>
            </a:r>
            <a:r>
              <a:rPr lang="he-IL" dirty="0"/>
              <a:t>.</a:t>
            </a:r>
          </a:p>
          <a:p>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Tree>
    <p:extLst>
      <p:ext uri="{BB962C8B-B14F-4D97-AF65-F5344CB8AC3E}">
        <p14:creationId xmlns:p14="http://schemas.microsoft.com/office/powerpoint/2010/main" val="630754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smtClean="0"/>
              <a:t>משאבי טבע מן החי</a:t>
            </a:r>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graphicFrame>
        <p:nvGraphicFramePr>
          <p:cNvPr id="4" name="דיאגרמה 3"/>
          <p:cNvGraphicFramePr/>
          <p:nvPr>
            <p:extLst>
              <p:ext uri="{D42A27DB-BD31-4B8C-83A1-F6EECF244321}">
                <p14:modId xmlns:p14="http://schemas.microsoft.com/office/powerpoint/2010/main" val="4107069520"/>
              </p:ext>
            </p:extLst>
          </p:nvPr>
        </p:nvGraphicFramePr>
        <p:xfrm>
          <a:off x="2032000" y="1888958"/>
          <a:ext cx="8591884" cy="42493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7906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smtClean="0"/>
              <a:t>משאבי טבע שאינם מן החי</a:t>
            </a:r>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graphicFrame>
        <p:nvGraphicFramePr>
          <p:cNvPr id="4" name="דיאגרמה 3"/>
          <p:cNvGraphicFramePr/>
          <p:nvPr>
            <p:extLst>
              <p:ext uri="{D42A27DB-BD31-4B8C-83A1-F6EECF244321}">
                <p14:modId xmlns:p14="http://schemas.microsoft.com/office/powerpoint/2010/main" val="2396769879"/>
              </p:ext>
            </p:extLst>
          </p:nvPr>
        </p:nvGraphicFramePr>
        <p:xfrm>
          <a:off x="2032000" y="1888958"/>
          <a:ext cx="8591884" cy="42493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80053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407695" y="663126"/>
            <a:ext cx="9953895" cy="720000"/>
          </a:xfrm>
        </p:spPr>
        <p:txBody>
          <a:bodyPr>
            <a:normAutofit/>
          </a:bodyPr>
          <a:lstStyle/>
          <a:p>
            <a:r>
              <a:rPr lang="he-IL" dirty="0" smtClean="0"/>
              <a:t>תרגול – משאב טבע מן החי או שאינו מן החי?</a:t>
            </a:r>
            <a:endParaRPr lang="he-IL" dirty="0"/>
          </a:p>
        </p:txBody>
      </p:sp>
      <p:sp>
        <p:nvSpPr>
          <p:cNvPr id="4" name="TextBox 3"/>
          <p:cNvSpPr txBox="1"/>
          <p:nvPr/>
        </p:nvSpPr>
        <p:spPr>
          <a:xfrm>
            <a:off x="8506327" y="2826921"/>
            <a:ext cx="235819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smtClean="0"/>
              <a:t>פירות יער</a:t>
            </a:r>
            <a:endParaRPr lang="he-IL" sz="3200" dirty="0"/>
          </a:p>
        </p:txBody>
      </p:sp>
      <p:sp>
        <p:nvSpPr>
          <p:cNvPr id="6" name="TextBox 5"/>
          <p:cNvSpPr txBox="1"/>
          <p:nvPr/>
        </p:nvSpPr>
        <p:spPr>
          <a:xfrm>
            <a:off x="8506327" y="4117549"/>
            <a:ext cx="235819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smtClean="0"/>
              <a:t>רוח</a:t>
            </a:r>
            <a:endParaRPr lang="he-IL" sz="3200" dirty="0"/>
          </a:p>
        </p:txBody>
      </p:sp>
      <p:sp>
        <p:nvSpPr>
          <p:cNvPr id="7" name="TextBox 6"/>
          <p:cNvSpPr txBox="1"/>
          <p:nvPr/>
        </p:nvSpPr>
        <p:spPr>
          <a:xfrm>
            <a:off x="5354053" y="2827933"/>
            <a:ext cx="235819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smtClean="0"/>
              <a:t>פחם</a:t>
            </a:r>
            <a:endParaRPr lang="he-IL" sz="3200" dirty="0"/>
          </a:p>
        </p:txBody>
      </p:sp>
      <p:sp>
        <p:nvSpPr>
          <p:cNvPr id="8" name="TextBox 7"/>
          <p:cNvSpPr txBox="1"/>
          <p:nvPr/>
        </p:nvSpPr>
        <p:spPr>
          <a:xfrm>
            <a:off x="5446295" y="4115775"/>
            <a:ext cx="235819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smtClean="0"/>
              <a:t>עצים ביער</a:t>
            </a:r>
            <a:endParaRPr lang="he-IL" sz="3200" dirty="0"/>
          </a:p>
        </p:txBody>
      </p:sp>
      <p:sp>
        <p:nvSpPr>
          <p:cNvPr id="9" name="TextBox 8"/>
          <p:cNvSpPr txBox="1"/>
          <p:nvPr/>
        </p:nvSpPr>
        <p:spPr>
          <a:xfrm>
            <a:off x="2370222" y="4115774"/>
            <a:ext cx="235819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smtClean="0"/>
              <a:t>מי ים</a:t>
            </a:r>
            <a:endParaRPr lang="he-IL" sz="3200" dirty="0"/>
          </a:p>
        </p:txBody>
      </p:sp>
      <p:sp>
        <p:nvSpPr>
          <p:cNvPr id="10" name="TextBox 9"/>
          <p:cNvSpPr txBox="1"/>
          <p:nvPr/>
        </p:nvSpPr>
        <p:spPr>
          <a:xfrm>
            <a:off x="2370222" y="2827933"/>
            <a:ext cx="235819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smtClean="0"/>
              <a:t>אוויר</a:t>
            </a:r>
            <a:endParaRPr lang="he-IL" sz="3200" dirty="0"/>
          </a:p>
        </p:txBody>
      </p:sp>
      <p:sp>
        <p:nvSpPr>
          <p:cNvPr id="11" name="TextBox 10"/>
          <p:cNvSpPr txBox="1"/>
          <p:nvPr/>
        </p:nvSpPr>
        <p:spPr>
          <a:xfrm>
            <a:off x="7327232" y="5166285"/>
            <a:ext cx="235819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smtClean="0"/>
              <a:t>צמר כבשים</a:t>
            </a:r>
            <a:endParaRPr lang="he-IL" sz="3200" dirty="0"/>
          </a:p>
        </p:txBody>
      </p:sp>
      <p:sp>
        <p:nvSpPr>
          <p:cNvPr id="12" name="TextBox 11"/>
          <p:cNvSpPr txBox="1"/>
          <p:nvPr/>
        </p:nvSpPr>
        <p:spPr>
          <a:xfrm>
            <a:off x="3404937" y="5210399"/>
            <a:ext cx="3220453"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smtClean="0"/>
              <a:t>עורות בעלי חיים</a:t>
            </a:r>
            <a:endParaRPr lang="he-IL" sz="3200" dirty="0"/>
          </a:p>
        </p:txBody>
      </p:sp>
    </p:spTree>
    <p:extLst>
      <p:ext uri="{BB962C8B-B14F-4D97-AF65-F5344CB8AC3E}">
        <p14:creationId xmlns:p14="http://schemas.microsoft.com/office/powerpoint/2010/main" val="18006344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407695" y="663126"/>
            <a:ext cx="9953895" cy="720000"/>
          </a:xfrm>
        </p:spPr>
        <p:txBody>
          <a:bodyPr>
            <a:normAutofit/>
          </a:bodyPr>
          <a:lstStyle/>
          <a:p>
            <a:r>
              <a:rPr lang="he-IL" dirty="0" smtClean="0"/>
              <a:t>תרגול – משאב טבע מן החי או שאינו מן החי?</a:t>
            </a:r>
            <a:endParaRPr lang="he-IL" dirty="0"/>
          </a:p>
        </p:txBody>
      </p:sp>
      <p:sp>
        <p:nvSpPr>
          <p:cNvPr id="4" name="TextBox 3"/>
          <p:cNvSpPr txBox="1"/>
          <p:nvPr/>
        </p:nvSpPr>
        <p:spPr>
          <a:xfrm>
            <a:off x="8506327" y="2826921"/>
            <a:ext cx="235819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smtClean="0"/>
              <a:t>פירות יער</a:t>
            </a:r>
            <a:endParaRPr lang="he-IL" sz="3200" dirty="0"/>
          </a:p>
        </p:txBody>
      </p:sp>
      <p:sp>
        <p:nvSpPr>
          <p:cNvPr id="6" name="TextBox 5"/>
          <p:cNvSpPr txBox="1"/>
          <p:nvPr/>
        </p:nvSpPr>
        <p:spPr>
          <a:xfrm>
            <a:off x="2370222" y="3657691"/>
            <a:ext cx="235819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smtClean="0"/>
              <a:t>רוח</a:t>
            </a:r>
            <a:endParaRPr lang="he-IL" sz="3200" dirty="0"/>
          </a:p>
        </p:txBody>
      </p:sp>
      <p:sp>
        <p:nvSpPr>
          <p:cNvPr id="7" name="TextBox 6"/>
          <p:cNvSpPr txBox="1"/>
          <p:nvPr/>
        </p:nvSpPr>
        <p:spPr>
          <a:xfrm>
            <a:off x="2370222" y="4519193"/>
            <a:ext cx="235819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smtClean="0"/>
              <a:t>פחם</a:t>
            </a:r>
            <a:endParaRPr lang="he-IL" sz="3200" dirty="0"/>
          </a:p>
        </p:txBody>
      </p:sp>
      <p:sp>
        <p:nvSpPr>
          <p:cNvPr id="8" name="TextBox 7"/>
          <p:cNvSpPr txBox="1"/>
          <p:nvPr/>
        </p:nvSpPr>
        <p:spPr>
          <a:xfrm>
            <a:off x="8506327" y="3669815"/>
            <a:ext cx="235819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smtClean="0"/>
              <a:t>עצים ביער</a:t>
            </a:r>
            <a:endParaRPr lang="he-IL" sz="3200" dirty="0"/>
          </a:p>
        </p:txBody>
      </p:sp>
      <p:sp>
        <p:nvSpPr>
          <p:cNvPr id="9" name="TextBox 8"/>
          <p:cNvSpPr txBox="1"/>
          <p:nvPr/>
        </p:nvSpPr>
        <p:spPr>
          <a:xfrm>
            <a:off x="2370222" y="5282838"/>
            <a:ext cx="235819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smtClean="0"/>
              <a:t>מי ים</a:t>
            </a:r>
            <a:endParaRPr lang="he-IL" sz="3200" dirty="0"/>
          </a:p>
        </p:txBody>
      </p:sp>
      <p:sp>
        <p:nvSpPr>
          <p:cNvPr id="10" name="TextBox 9"/>
          <p:cNvSpPr txBox="1"/>
          <p:nvPr/>
        </p:nvSpPr>
        <p:spPr>
          <a:xfrm>
            <a:off x="2370222" y="2827933"/>
            <a:ext cx="235819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smtClean="0"/>
              <a:t>אוויר</a:t>
            </a:r>
            <a:endParaRPr lang="he-IL" sz="3200" dirty="0"/>
          </a:p>
        </p:txBody>
      </p:sp>
      <p:sp>
        <p:nvSpPr>
          <p:cNvPr id="11" name="TextBox 10"/>
          <p:cNvSpPr txBox="1"/>
          <p:nvPr/>
        </p:nvSpPr>
        <p:spPr>
          <a:xfrm>
            <a:off x="8506327" y="4519192"/>
            <a:ext cx="235819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smtClean="0"/>
              <a:t>צמר כבשים</a:t>
            </a:r>
            <a:endParaRPr lang="he-IL" sz="3200" dirty="0"/>
          </a:p>
        </p:txBody>
      </p:sp>
      <p:sp>
        <p:nvSpPr>
          <p:cNvPr id="12" name="TextBox 11"/>
          <p:cNvSpPr txBox="1"/>
          <p:nvPr/>
        </p:nvSpPr>
        <p:spPr>
          <a:xfrm>
            <a:off x="8075195" y="5302854"/>
            <a:ext cx="3220453"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smtClean="0"/>
              <a:t>עורות בעלי חיים</a:t>
            </a:r>
            <a:endParaRPr lang="he-IL" sz="3200" dirty="0"/>
          </a:p>
        </p:txBody>
      </p:sp>
      <p:sp>
        <p:nvSpPr>
          <p:cNvPr id="3" name="מלבן 2"/>
          <p:cNvSpPr/>
          <p:nvPr/>
        </p:nvSpPr>
        <p:spPr>
          <a:xfrm>
            <a:off x="8075195" y="1925053"/>
            <a:ext cx="3090110" cy="61361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משאבים מן החי</a:t>
            </a:r>
            <a:endParaRPr lang="he-IL" sz="3200" dirty="0"/>
          </a:p>
        </p:txBody>
      </p:sp>
      <p:sp>
        <p:nvSpPr>
          <p:cNvPr id="13" name="מלבן 12"/>
          <p:cNvSpPr/>
          <p:nvPr/>
        </p:nvSpPr>
        <p:spPr>
          <a:xfrm>
            <a:off x="1230731" y="1925053"/>
            <a:ext cx="4637172" cy="61361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משאבים שאינם מן החי</a:t>
            </a:r>
            <a:endParaRPr lang="he-IL" sz="3200" dirty="0"/>
          </a:p>
        </p:txBody>
      </p:sp>
    </p:spTree>
    <p:extLst>
      <p:ext uri="{BB962C8B-B14F-4D97-AF65-F5344CB8AC3E}">
        <p14:creationId xmlns:p14="http://schemas.microsoft.com/office/powerpoint/2010/main" val="19974575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smtClean="0"/>
              <a:t>שימושים דומים למשאבים שונים</a:t>
            </a:r>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11270"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19087" t="18702" r="20545" b="9199"/>
          <a:stretch/>
        </p:blipFill>
        <p:spPr bwMode="auto">
          <a:xfrm>
            <a:off x="4635391" y="2314409"/>
            <a:ext cx="4126831" cy="3658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8094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smtClean="0"/>
              <a:t>שימושים דומים למשאבים שונים</a:t>
            </a:r>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9" name="מלבן 8"/>
          <p:cNvSpPr/>
          <p:nvPr/>
        </p:nvSpPr>
        <p:spPr>
          <a:xfrm>
            <a:off x="8171448" y="2153653"/>
            <a:ext cx="3090110" cy="1070810"/>
          </a:xfrm>
          <a:prstGeom prst="rect">
            <a:avLst/>
          </a:prstGeom>
          <a:ln w="57150"/>
        </p:spPr>
        <p:style>
          <a:lnRef idx="2">
            <a:schemeClr val="accent2"/>
          </a:lnRef>
          <a:fillRef idx="1">
            <a:schemeClr val="lt1"/>
          </a:fillRef>
          <a:effectRef idx="0">
            <a:schemeClr val="accent2"/>
          </a:effectRef>
          <a:fontRef idx="minor">
            <a:schemeClr val="dk1"/>
          </a:fontRef>
        </p:style>
        <p:txBody>
          <a:bodyPr rtlCol="1" anchor="ctr"/>
          <a:lstStyle/>
          <a:p>
            <a:pPr algn="ctr"/>
            <a:r>
              <a:rPr lang="he-IL" sz="3200" dirty="0" smtClean="0"/>
              <a:t>ייבוש באמצעות השמש</a:t>
            </a:r>
            <a:endParaRPr lang="he-IL" sz="3200" dirty="0"/>
          </a:p>
        </p:txBody>
      </p:sp>
      <p:sp>
        <p:nvSpPr>
          <p:cNvPr id="10" name="מלבן 9"/>
          <p:cNvSpPr/>
          <p:nvPr/>
        </p:nvSpPr>
        <p:spPr>
          <a:xfrm>
            <a:off x="5081338" y="4263190"/>
            <a:ext cx="3090110" cy="1070810"/>
          </a:xfrm>
          <a:prstGeom prst="rect">
            <a:avLst/>
          </a:prstGeom>
          <a:ln w="57150"/>
        </p:spPr>
        <p:style>
          <a:lnRef idx="2">
            <a:schemeClr val="accent2"/>
          </a:lnRef>
          <a:fillRef idx="1">
            <a:schemeClr val="lt1"/>
          </a:fillRef>
          <a:effectRef idx="0">
            <a:schemeClr val="accent2"/>
          </a:effectRef>
          <a:fontRef idx="minor">
            <a:schemeClr val="dk1"/>
          </a:fontRef>
        </p:style>
        <p:txBody>
          <a:bodyPr rtlCol="1" anchor="ctr"/>
          <a:lstStyle/>
          <a:p>
            <a:pPr algn="ctr"/>
            <a:r>
              <a:rPr lang="he-IL" sz="3200" dirty="0" smtClean="0"/>
              <a:t>ייבוש באמצעות הרוח</a:t>
            </a:r>
            <a:endParaRPr lang="he-IL" sz="3200" dirty="0"/>
          </a:p>
        </p:txBody>
      </p:sp>
      <p:sp>
        <p:nvSpPr>
          <p:cNvPr id="11" name="מלבן 10"/>
          <p:cNvSpPr/>
          <p:nvPr/>
        </p:nvSpPr>
        <p:spPr>
          <a:xfrm>
            <a:off x="1663718" y="2500563"/>
            <a:ext cx="3090110" cy="1070810"/>
          </a:xfrm>
          <a:prstGeom prst="rect">
            <a:avLst/>
          </a:prstGeom>
          <a:ln w="57150"/>
        </p:spPr>
        <p:style>
          <a:lnRef idx="2">
            <a:schemeClr val="accent2"/>
          </a:lnRef>
          <a:fillRef idx="1">
            <a:schemeClr val="lt1"/>
          </a:fillRef>
          <a:effectRef idx="0">
            <a:schemeClr val="accent2"/>
          </a:effectRef>
          <a:fontRef idx="minor">
            <a:schemeClr val="dk1"/>
          </a:fontRef>
        </p:style>
        <p:txBody>
          <a:bodyPr rtlCol="1" anchor="ctr"/>
          <a:lstStyle/>
          <a:p>
            <a:pPr algn="ctr"/>
            <a:r>
              <a:rPr lang="he-IL" sz="3200" dirty="0" smtClean="0"/>
              <a:t>ייבוש באמצעות מייבש כביסה</a:t>
            </a:r>
            <a:endParaRPr lang="he-IL" sz="3200" dirty="0"/>
          </a:p>
        </p:txBody>
      </p:sp>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3513"/>
          <a:stretch/>
        </p:blipFill>
        <p:spPr bwMode="auto">
          <a:xfrm>
            <a:off x="8351922" y="3571373"/>
            <a:ext cx="3225840" cy="2472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2890" y="3741218"/>
            <a:ext cx="2278478" cy="2457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7313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smtClean="0"/>
              <a:t>מחפשים את המטמון</a:t>
            </a:r>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7846" y="1976939"/>
            <a:ext cx="4576512" cy="4357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492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smtClean="0"/>
              <a:t>שימושים דומים למשאבים שונים</a:t>
            </a:r>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2843" y="2196764"/>
            <a:ext cx="3642859" cy="3531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2404" y="2099761"/>
            <a:ext cx="4085973" cy="4085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5262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smtClean="0"/>
              <a:t>שימושים דומים למשאבים שונים</a:t>
            </a:r>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9" name="מלבן 8"/>
          <p:cNvSpPr/>
          <p:nvPr/>
        </p:nvSpPr>
        <p:spPr>
          <a:xfrm>
            <a:off x="8171448" y="2428373"/>
            <a:ext cx="3090110" cy="1070810"/>
          </a:xfrm>
          <a:prstGeom prst="rect">
            <a:avLst/>
          </a:prstGeom>
          <a:ln w="57150"/>
        </p:spPr>
        <p:style>
          <a:lnRef idx="2">
            <a:schemeClr val="accent2"/>
          </a:lnRef>
          <a:fillRef idx="1">
            <a:schemeClr val="lt1"/>
          </a:fillRef>
          <a:effectRef idx="0">
            <a:schemeClr val="accent2"/>
          </a:effectRef>
          <a:fontRef idx="minor">
            <a:schemeClr val="dk1"/>
          </a:fontRef>
        </p:style>
        <p:txBody>
          <a:bodyPr rtlCol="1" anchor="ctr"/>
          <a:lstStyle/>
          <a:p>
            <a:pPr algn="ctr"/>
            <a:r>
              <a:rPr lang="he-IL" sz="3200" dirty="0" smtClean="0"/>
              <a:t>חימום מים באמצעות השמש</a:t>
            </a:r>
            <a:endParaRPr lang="he-IL" sz="3200" dirty="0"/>
          </a:p>
        </p:txBody>
      </p:sp>
      <p:sp>
        <p:nvSpPr>
          <p:cNvPr id="11" name="מלבן 10"/>
          <p:cNvSpPr/>
          <p:nvPr/>
        </p:nvSpPr>
        <p:spPr>
          <a:xfrm>
            <a:off x="1663718" y="2500562"/>
            <a:ext cx="3090110" cy="1373605"/>
          </a:xfrm>
          <a:prstGeom prst="rect">
            <a:avLst/>
          </a:prstGeom>
          <a:ln w="57150"/>
        </p:spPr>
        <p:style>
          <a:lnRef idx="2">
            <a:schemeClr val="accent2"/>
          </a:lnRef>
          <a:fillRef idx="1">
            <a:schemeClr val="lt1"/>
          </a:fillRef>
          <a:effectRef idx="0">
            <a:schemeClr val="accent2"/>
          </a:effectRef>
          <a:fontRef idx="minor">
            <a:schemeClr val="dk1"/>
          </a:fontRef>
        </p:style>
        <p:txBody>
          <a:bodyPr rtlCol="1" anchor="ctr"/>
          <a:lstStyle/>
          <a:p>
            <a:pPr algn="ctr"/>
            <a:r>
              <a:rPr lang="he-IL" sz="3200" dirty="0" smtClean="0"/>
              <a:t>חימום מים באמצעות חשמל או גז</a:t>
            </a:r>
            <a:endParaRPr lang="he-IL" sz="3200" dirty="0"/>
          </a:p>
        </p:txBody>
      </p:sp>
    </p:spTree>
    <p:extLst>
      <p:ext uri="{BB962C8B-B14F-4D97-AF65-F5344CB8AC3E}">
        <p14:creationId xmlns:p14="http://schemas.microsoft.com/office/powerpoint/2010/main" val="271460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smtClean="0"/>
              <a:t>מפיקים חשמל מנפט</a:t>
            </a:r>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0470" y="1643063"/>
            <a:ext cx="7606214" cy="5061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831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smtClean="0"/>
              <a:t>משאב הטבע נפט</a:t>
            </a:r>
            <a:endParaRPr lang="x-none"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p:txBody>
          <a:bodyPr>
            <a:normAutofit/>
          </a:bodyPr>
          <a:lstStyle/>
          <a:p>
            <a:pPr marL="571500" indent="-571500" algn="r">
              <a:buFont typeface="Arial" panose="020B0604020202020204" pitchFamily="34" charset="0"/>
              <a:buChar char="•"/>
            </a:pPr>
            <a:r>
              <a:rPr lang="he-IL" dirty="0" smtClean="0"/>
              <a:t>מהנפט מפיקים חומרי דלק המאפשרים ייצור חשמל</a:t>
            </a:r>
          </a:p>
          <a:p>
            <a:pPr marL="571500" indent="-571500" algn="r">
              <a:buFont typeface="Arial" panose="020B0604020202020204" pitchFamily="34" charset="0"/>
              <a:buChar char="•"/>
            </a:pPr>
            <a:r>
              <a:rPr lang="he-IL" dirty="0" smtClean="0"/>
              <a:t>מהנפט מפיקים חומרי דלק המשמשים לתחבורה</a:t>
            </a:r>
          </a:p>
          <a:p>
            <a:pPr marL="571500" indent="-571500" algn="r">
              <a:buFont typeface="Arial" panose="020B0604020202020204" pitchFamily="34" charset="0"/>
              <a:buChar char="•"/>
            </a:pPr>
            <a:r>
              <a:rPr lang="he-IL" dirty="0" smtClean="0"/>
              <a:t>מהנפט מייצרים חומרי פלסטיק</a:t>
            </a:r>
          </a:p>
          <a:p>
            <a:pPr marL="571500" indent="-571500" algn="r">
              <a:buFont typeface="Arial" panose="020B0604020202020204" pitchFamily="34" charset="0"/>
              <a:buChar char="•"/>
            </a:pPr>
            <a:r>
              <a:rPr lang="he-IL" dirty="0" smtClean="0"/>
              <a:t>שריפת חומרי הדלק פולטת מזהמים לאוויר</a:t>
            </a:r>
          </a:p>
          <a:p>
            <a:pPr marL="571500" indent="-571500" algn="r">
              <a:buFont typeface="Arial" panose="020B0604020202020204" pitchFamily="34" charset="0"/>
              <a:buChar char="•"/>
            </a:pPr>
            <a:r>
              <a:rPr lang="he-IL" dirty="0" smtClean="0"/>
              <a:t>במהלך </a:t>
            </a:r>
            <a:r>
              <a:rPr lang="he-IL" dirty="0"/>
              <a:t>הייצור, ההובלה והשימוש הנפט עלול לדלוף ולפגוע בקרקע, במי התהום ובדגים.</a:t>
            </a:r>
          </a:p>
          <a:p>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Tree>
    <p:extLst>
      <p:ext uri="{BB962C8B-B14F-4D97-AF65-F5344CB8AC3E}">
        <p14:creationId xmlns:p14="http://schemas.microsoft.com/office/powerpoint/2010/main" val="351771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smtClean="0"/>
              <a:t>משאב הטבע נפט </a:t>
            </a:r>
            <a:endParaRPr lang="x-none"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p:txBody>
          <a:bodyPr>
            <a:normAutofit/>
          </a:bodyPr>
          <a:lstStyle/>
          <a:p>
            <a:pPr marL="571500" indent="-571500" algn="r">
              <a:buFont typeface="Arial" panose="020B0604020202020204" pitchFamily="34" charset="0"/>
              <a:buChar char="•"/>
            </a:pPr>
            <a:r>
              <a:rPr lang="he-IL" dirty="0" smtClean="0">
                <a:solidFill>
                  <a:schemeClr val="accent2"/>
                </a:solidFill>
              </a:rPr>
              <a:t>מהנפט מפיקים חומרי דלק המאפשרים ייצור חשמל</a:t>
            </a:r>
          </a:p>
          <a:p>
            <a:pPr marL="571500" indent="-571500" algn="r">
              <a:buFont typeface="Arial" panose="020B0604020202020204" pitchFamily="34" charset="0"/>
              <a:buChar char="•"/>
            </a:pPr>
            <a:r>
              <a:rPr lang="he-IL" dirty="0" smtClean="0">
                <a:solidFill>
                  <a:schemeClr val="accent2"/>
                </a:solidFill>
              </a:rPr>
              <a:t>מהנפט מפיקים חומרי דלק המשמשים לתחבורה</a:t>
            </a:r>
          </a:p>
          <a:p>
            <a:pPr marL="571500" indent="-571500" algn="r">
              <a:buFont typeface="Arial" panose="020B0604020202020204" pitchFamily="34" charset="0"/>
              <a:buChar char="•"/>
            </a:pPr>
            <a:r>
              <a:rPr lang="he-IL" dirty="0" smtClean="0">
                <a:solidFill>
                  <a:schemeClr val="accent2"/>
                </a:solidFill>
              </a:rPr>
              <a:t>מהנפט מייצרים חומרי פלסטיק</a:t>
            </a:r>
          </a:p>
          <a:p>
            <a:pPr marL="571500" indent="-571500" algn="r">
              <a:buFont typeface="Arial" panose="020B0604020202020204" pitchFamily="34" charset="0"/>
              <a:buChar char="•"/>
            </a:pPr>
            <a:r>
              <a:rPr lang="he-IL" dirty="0" smtClean="0">
                <a:solidFill>
                  <a:srgbClr val="00B050"/>
                </a:solidFill>
              </a:rPr>
              <a:t>שריפת חומרי הדלק פולטת מזהמים לאוויר</a:t>
            </a:r>
          </a:p>
          <a:p>
            <a:pPr marL="571500" indent="-571500" algn="r">
              <a:buFont typeface="Arial" panose="020B0604020202020204" pitchFamily="34" charset="0"/>
              <a:buChar char="•"/>
            </a:pPr>
            <a:r>
              <a:rPr lang="he-IL" dirty="0" smtClean="0">
                <a:solidFill>
                  <a:srgbClr val="00B050"/>
                </a:solidFill>
              </a:rPr>
              <a:t>במהלך </a:t>
            </a:r>
            <a:r>
              <a:rPr lang="he-IL" dirty="0">
                <a:solidFill>
                  <a:srgbClr val="00B050"/>
                </a:solidFill>
              </a:rPr>
              <a:t>הייצור, ההובלה והשימוש הנפט עלול לדלוף ולפגוע בקרקע, במי התהום </a:t>
            </a:r>
            <a:r>
              <a:rPr lang="he-IL" dirty="0" smtClean="0">
                <a:solidFill>
                  <a:srgbClr val="00B050"/>
                </a:solidFill>
              </a:rPr>
              <a:t>ובדגים</a:t>
            </a:r>
            <a:r>
              <a:rPr lang="he-IL" dirty="0" smtClean="0"/>
              <a:t>.</a:t>
            </a:r>
          </a:p>
          <a:p>
            <a:pPr algn="r"/>
            <a:endParaRPr lang="he-IL" dirty="0"/>
          </a:p>
          <a:p>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Tree>
    <p:extLst>
      <p:ext uri="{BB962C8B-B14F-4D97-AF65-F5344CB8AC3E}">
        <p14:creationId xmlns:p14="http://schemas.microsoft.com/office/powerpoint/2010/main" val="2683493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smtClean="0"/>
              <a:t>שימוש הולך וגובר בנפט</a:t>
            </a:r>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8404" y="1924050"/>
            <a:ext cx="2333625" cy="196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9810" y="3791493"/>
            <a:ext cx="1901240" cy="1944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8580" y="4236119"/>
            <a:ext cx="2508109" cy="2234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3929" y="4410075"/>
            <a:ext cx="1866900" cy="186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22496" y="3886200"/>
            <a:ext cx="1790700" cy="255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7"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3929" y="1875422"/>
            <a:ext cx="200025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8"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54258" y="4038600"/>
            <a:ext cx="2067771" cy="2687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9"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91050" y="1924050"/>
            <a:ext cx="2162175"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70"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17696" y="1875422"/>
            <a:ext cx="3133725" cy="145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1039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5"/>
          <a:stretch>
            <a:fillRect/>
          </a:stretch>
        </p:blipFill>
        <p:spPr>
          <a:xfrm>
            <a:off x="3617846" y="13562"/>
            <a:ext cx="1017545" cy="1070700"/>
          </a:xfrm>
          <a:prstGeom prst="rect">
            <a:avLst/>
          </a:prstGeom>
        </p:spPr>
      </p:pic>
      <p:graphicFrame>
        <p:nvGraphicFramePr>
          <p:cNvPr id="31" name="דיאגרמה 30"/>
          <p:cNvGraphicFramePr/>
          <p:nvPr>
            <p:extLst>
              <p:ext uri="{D42A27DB-BD31-4B8C-83A1-F6EECF244321}">
                <p14:modId xmlns:p14="http://schemas.microsoft.com/office/powerpoint/2010/main" val="2836739763"/>
              </p:ext>
            </p:extLst>
          </p:nvPr>
        </p:nvGraphicFramePr>
        <p:xfrm>
          <a:off x="1431758" y="1084262"/>
          <a:ext cx="9721516" cy="548862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2"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378766" y="1428139"/>
            <a:ext cx="1814695" cy="647241"/>
          </a:xfrm>
          <a:prstGeom prst="rect">
            <a:avLst/>
          </a:prstGeom>
        </p:spPr>
      </p:pic>
    </p:spTree>
    <p:extLst>
      <p:ext uri="{BB962C8B-B14F-4D97-AF65-F5344CB8AC3E}">
        <p14:creationId xmlns:p14="http://schemas.microsoft.com/office/powerpoint/2010/main" val="345079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graphicFrame>
        <p:nvGraphicFramePr>
          <p:cNvPr id="31" name="דיאגרמה 30"/>
          <p:cNvGraphicFramePr/>
          <p:nvPr>
            <p:extLst>
              <p:ext uri="{D42A27DB-BD31-4B8C-83A1-F6EECF244321}">
                <p14:modId xmlns:p14="http://schemas.microsoft.com/office/powerpoint/2010/main" val="1614579115"/>
              </p:ext>
            </p:extLst>
          </p:nvPr>
        </p:nvGraphicFramePr>
        <p:xfrm>
          <a:off x="1431758" y="1084262"/>
          <a:ext cx="9721516" cy="54886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5101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smtClean="0"/>
              <a:t>במה נבחר להשתמש?</a:t>
            </a:r>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5"/>
          <a:stretch>
            <a:fillRect/>
          </a:stretch>
        </p:blipFill>
        <p:spPr>
          <a:xfrm>
            <a:off x="3617846" y="13562"/>
            <a:ext cx="1017545" cy="1070700"/>
          </a:xfrm>
          <a:prstGeom prst="rect">
            <a:avLst/>
          </a:prstGeom>
        </p:spPr>
      </p:pic>
      <p:pic>
        <p:nvPicPr>
          <p:cNvPr id="4"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50722" y="1313288"/>
            <a:ext cx="1848646" cy="659350"/>
          </a:xfrm>
          <a:prstGeom prst="rect">
            <a:avLst/>
          </a:prstGeom>
        </p:spPr>
      </p:pic>
      <p:pic>
        <p:nvPicPr>
          <p:cNvPr id="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33513"/>
          <a:stretch/>
        </p:blipFill>
        <p:spPr bwMode="auto">
          <a:xfrm>
            <a:off x="8628648" y="1862889"/>
            <a:ext cx="3225840" cy="2472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1279" y="1862889"/>
            <a:ext cx="2278478" cy="2457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81590" y="3735476"/>
            <a:ext cx="2284704" cy="221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0722" y="3735476"/>
            <a:ext cx="2562614" cy="2562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353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שומרים על הטבע</a:t>
            </a:r>
            <a:endParaRPr lang="he-IL" dirty="0"/>
          </a:p>
        </p:txBody>
      </p:sp>
      <p:sp>
        <p:nvSpPr>
          <p:cNvPr id="3" name="מציין מיקום טקסט 2"/>
          <p:cNvSpPr>
            <a:spLocks noGrp="1"/>
          </p:cNvSpPr>
          <p:nvPr>
            <p:ph type="body" sz="quarter" idx="10"/>
          </p:nvPr>
        </p:nvSpPr>
        <p:spPr/>
        <p:txBody>
          <a:bodyPr/>
          <a:lstStyle/>
          <a:p>
            <a:endParaRPr lang="he-IL"/>
          </a:p>
        </p:txBody>
      </p:sp>
      <p:graphicFrame>
        <p:nvGraphicFramePr>
          <p:cNvPr id="4" name="טבלה 3"/>
          <p:cNvGraphicFramePr>
            <a:graphicFrameLocks noGrp="1"/>
          </p:cNvGraphicFramePr>
          <p:nvPr>
            <p:extLst>
              <p:ext uri="{D42A27DB-BD31-4B8C-83A1-F6EECF244321}">
                <p14:modId xmlns:p14="http://schemas.microsoft.com/office/powerpoint/2010/main" val="2070708134"/>
              </p:ext>
            </p:extLst>
          </p:nvPr>
        </p:nvGraphicFramePr>
        <p:xfrm>
          <a:off x="1671638" y="2093496"/>
          <a:ext cx="9836568" cy="4018545"/>
        </p:xfrm>
        <a:graphic>
          <a:graphicData uri="http://schemas.openxmlformats.org/drawingml/2006/table">
            <a:tbl>
              <a:tblPr rtl="1" firstRow="1" bandRow="1">
                <a:tableStyleId>{5C22544A-7EE6-4342-B048-85BDC9FD1C3A}</a:tableStyleId>
              </a:tblPr>
              <a:tblGrid>
                <a:gridCol w="3278856">
                  <a:extLst>
                    <a:ext uri="{9D8B030D-6E8A-4147-A177-3AD203B41FA5}">
                      <a16:colId xmlns:a16="http://schemas.microsoft.com/office/drawing/2014/main" val="20000"/>
                    </a:ext>
                  </a:extLst>
                </a:gridCol>
                <a:gridCol w="3278856">
                  <a:extLst>
                    <a:ext uri="{9D8B030D-6E8A-4147-A177-3AD203B41FA5}">
                      <a16:colId xmlns:a16="http://schemas.microsoft.com/office/drawing/2014/main" val="20001"/>
                    </a:ext>
                  </a:extLst>
                </a:gridCol>
                <a:gridCol w="3278856">
                  <a:extLst>
                    <a:ext uri="{9D8B030D-6E8A-4147-A177-3AD203B41FA5}">
                      <a16:colId xmlns:a16="http://schemas.microsoft.com/office/drawing/2014/main" val="20002"/>
                    </a:ext>
                  </a:extLst>
                </a:gridCol>
              </a:tblGrid>
              <a:tr h="1211333">
                <a:tc>
                  <a:txBody>
                    <a:bodyPr/>
                    <a:lstStyle/>
                    <a:p>
                      <a:pPr algn="ctr" rtl="1"/>
                      <a:r>
                        <a:rPr lang="he-IL" sz="3200" dirty="0" smtClean="0"/>
                        <a:t>המוצר </a:t>
                      </a:r>
                      <a:endParaRPr lang="he-IL" sz="3200" dirty="0"/>
                    </a:p>
                  </a:txBody>
                  <a:tcPr/>
                </a:tc>
                <a:tc>
                  <a:txBody>
                    <a:bodyPr/>
                    <a:lstStyle/>
                    <a:p>
                      <a:pPr algn="ctr" rtl="1"/>
                      <a:r>
                        <a:rPr lang="he-IL" sz="3200" dirty="0" smtClean="0"/>
                        <a:t>האנרגיה להפעלתו</a:t>
                      </a:r>
                      <a:endParaRPr lang="he-IL" sz="3200" dirty="0"/>
                    </a:p>
                  </a:txBody>
                  <a:tcPr/>
                </a:tc>
                <a:tc>
                  <a:txBody>
                    <a:bodyPr/>
                    <a:lstStyle/>
                    <a:p>
                      <a:pPr algn="ctr" rtl="1"/>
                      <a:r>
                        <a:rPr lang="he-IL" sz="3200" dirty="0" smtClean="0"/>
                        <a:t>היתרון הסביבתי</a:t>
                      </a:r>
                      <a:endParaRPr lang="he-IL" sz="3200" dirty="0"/>
                    </a:p>
                  </a:txBody>
                  <a:tcPr/>
                </a:tc>
                <a:extLst>
                  <a:ext uri="{0D108BD9-81ED-4DB2-BD59-A6C34878D82A}">
                    <a16:rowId xmlns:a16="http://schemas.microsoft.com/office/drawing/2014/main" val="10000"/>
                  </a:ext>
                </a:extLst>
              </a:tr>
              <a:tr h="701803">
                <a:tc>
                  <a:txBody>
                    <a:bodyPr/>
                    <a:lstStyle/>
                    <a:p>
                      <a:pPr rtl="1"/>
                      <a:endParaRPr lang="he-IL"/>
                    </a:p>
                  </a:txBody>
                  <a:tcPr/>
                </a:tc>
                <a:tc>
                  <a:txBody>
                    <a:bodyPr/>
                    <a:lstStyle/>
                    <a:p>
                      <a:pPr rtl="1"/>
                      <a:endParaRPr lang="he-IL"/>
                    </a:p>
                  </a:txBody>
                  <a:tcPr/>
                </a:tc>
                <a:tc>
                  <a:txBody>
                    <a:bodyPr/>
                    <a:lstStyle/>
                    <a:p>
                      <a:pPr rtl="1"/>
                      <a:endParaRPr lang="he-IL"/>
                    </a:p>
                  </a:txBody>
                  <a:tcPr/>
                </a:tc>
                <a:extLst>
                  <a:ext uri="{0D108BD9-81ED-4DB2-BD59-A6C34878D82A}">
                    <a16:rowId xmlns:a16="http://schemas.microsoft.com/office/drawing/2014/main" val="10001"/>
                  </a:ext>
                </a:extLst>
              </a:tr>
              <a:tr h="701803">
                <a:tc>
                  <a:txBody>
                    <a:bodyPr/>
                    <a:lstStyle/>
                    <a:p>
                      <a:pPr rtl="1"/>
                      <a:endParaRPr lang="he-IL"/>
                    </a:p>
                  </a:txBody>
                  <a:tcPr/>
                </a:tc>
                <a:tc>
                  <a:txBody>
                    <a:bodyPr/>
                    <a:lstStyle/>
                    <a:p>
                      <a:pPr rtl="1"/>
                      <a:endParaRPr lang="he-IL"/>
                    </a:p>
                  </a:txBody>
                  <a:tcPr/>
                </a:tc>
                <a:tc>
                  <a:txBody>
                    <a:bodyPr/>
                    <a:lstStyle/>
                    <a:p>
                      <a:pPr rtl="1"/>
                      <a:endParaRPr lang="he-IL"/>
                    </a:p>
                  </a:txBody>
                  <a:tcPr/>
                </a:tc>
                <a:extLst>
                  <a:ext uri="{0D108BD9-81ED-4DB2-BD59-A6C34878D82A}">
                    <a16:rowId xmlns:a16="http://schemas.microsoft.com/office/drawing/2014/main" val="10002"/>
                  </a:ext>
                </a:extLst>
              </a:tr>
              <a:tr h="701803">
                <a:tc>
                  <a:txBody>
                    <a:bodyPr/>
                    <a:lstStyle/>
                    <a:p>
                      <a:pPr rtl="1"/>
                      <a:endParaRPr lang="he-IL"/>
                    </a:p>
                  </a:txBody>
                  <a:tcPr/>
                </a:tc>
                <a:tc>
                  <a:txBody>
                    <a:bodyPr/>
                    <a:lstStyle/>
                    <a:p>
                      <a:pPr rtl="1"/>
                      <a:endParaRPr lang="he-IL"/>
                    </a:p>
                  </a:txBody>
                  <a:tcPr/>
                </a:tc>
                <a:tc>
                  <a:txBody>
                    <a:bodyPr/>
                    <a:lstStyle/>
                    <a:p>
                      <a:pPr rtl="1"/>
                      <a:endParaRPr lang="he-IL"/>
                    </a:p>
                  </a:txBody>
                  <a:tcPr/>
                </a:tc>
                <a:extLst>
                  <a:ext uri="{0D108BD9-81ED-4DB2-BD59-A6C34878D82A}">
                    <a16:rowId xmlns:a16="http://schemas.microsoft.com/office/drawing/2014/main" val="10003"/>
                  </a:ext>
                </a:extLst>
              </a:tr>
              <a:tr h="701803">
                <a:tc>
                  <a:txBody>
                    <a:bodyPr/>
                    <a:lstStyle/>
                    <a:p>
                      <a:pPr rtl="1"/>
                      <a:endParaRPr lang="he-IL"/>
                    </a:p>
                  </a:txBody>
                  <a:tcPr/>
                </a:tc>
                <a:tc>
                  <a:txBody>
                    <a:bodyPr/>
                    <a:lstStyle/>
                    <a:p>
                      <a:pPr rtl="1"/>
                      <a:endParaRPr lang="he-IL"/>
                    </a:p>
                  </a:txBody>
                  <a:tcPr/>
                </a:tc>
                <a:tc>
                  <a:txBody>
                    <a:bodyPr/>
                    <a:lstStyle/>
                    <a:p>
                      <a:pPr rtl="1"/>
                      <a:endParaRPr lang="he-IL" dirty="0"/>
                    </a:p>
                  </a:txBody>
                  <a:tcPr/>
                </a:tc>
                <a:extLst>
                  <a:ext uri="{0D108BD9-81ED-4DB2-BD59-A6C34878D82A}">
                    <a16:rowId xmlns:a16="http://schemas.microsoft.com/office/drawing/2014/main" val="10004"/>
                  </a:ext>
                </a:extLst>
              </a:tr>
            </a:tbl>
          </a:graphicData>
        </a:graphic>
      </p:graphicFrame>
      <p:pic>
        <p:nvPicPr>
          <p:cNvPr id="5"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0700" y="1188710"/>
            <a:ext cx="2075056" cy="740103"/>
          </a:xfrm>
          <a:prstGeom prst="rect">
            <a:avLst/>
          </a:prstGeom>
        </p:spPr>
      </p:pic>
    </p:spTree>
    <p:extLst>
      <p:ext uri="{BB962C8B-B14F-4D97-AF65-F5344CB8AC3E}">
        <p14:creationId xmlns:p14="http://schemas.microsoft.com/office/powerpoint/2010/main" val="187115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smtClean="0"/>
              <a:t>מחפשים את המטמון.. בטבע</a:t>
            </a:r>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7539" y="1800980"/>
            <a:ext cx="3218281" cy="214162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0750" y="1857379"/>
            <a:ext cx="2768497" cy="202882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1590" y="1836245"/>
            <a:ext cx="2736797" cy="204995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8797" y="1836245"/>
            <a:ext cx="2736797" cy="204995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7943" y="4109891"/>
            <a:ext cx="3077474" cy="204791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700" y="4066138"/>
            <a:ext cx="2366959" cy="237752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35594" y="4224089"/>
            <a:ext cx="2916432" cy="193372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9729" y="4166989"/>
            <a:ext cx="2905865" cy="193372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719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כיצד נשמור על משאבי הטבע?</a:t>
            </a:r>
            <a:endParaRPr lang="he-IL" dirty="0"/>
          </a:p>
        </p:txBody>
      </p:sp>
      <p:sp>
        <p:nvSpPr>
          <p:cNvPr id="3" name="מציין מיקום טקסט 2"/>
          <p:cNvSpPr>
            <a:spLocks noGrp="1"/>
          </p:cNvSpPr>
          <p:nvPr>
            <p:ph type="body" sz="quarter" idx="10"/>
          </p:nvPr>
        </p:nvSpPr>
        <p:spPr>
          <a:xfrm>
            <a:off x="6918158" y="1928813"/>
            <a:ext cx="5053263" cy="4399798"/>
          </a:xfrm>
        </p:spPr>
        <p:txBody>
          <a:bodyPr>
            <a:normAutofit fontScale="92500" lnSpcReduction="10000"/>
          </a:bodyPr>
          <a:lstStyle/>
          <a:p>
            <a:r>
              <a:rPr lang="he-IL" dirty="0" smtClean="0"/>
              <a:t>בשנים האחרונות מייצרים מכוניות היברידיות בהן יש שני מנועים:</a:t>
            </a:r>
          </a:p>
          <a:p>
            <a:r>
              <a:rPr lang="he-IL" dirty="0" smtClean="0"/>
              <a:t>מנוע אחד הפועל באמצעות דלק</a:t>
            </a:r>
          </a:p>
          <a:p>
            <a:r>
              <a:rPr lang="he-IL" dirty="0" smtClean="0"/>
              <a:t>מנוע שני הפועל באמצעות סוללה נטענת</a:t>
            </a:r>
          </a:p>
          <a:p>
            <a:endParaRPr lang="he-IL" dirty="0"/>
          </a:p>
          <a:p>
            <a:r>
              <a:rPr lang="he-IL" dirty="0" smtClean="0"/>
              <a:t>מדוע מכונית היברידית נחשבת ידידותית לסביבה?</a:t>
            </a:r>
            <a:endParaRPr lang="he-IL"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398" t="31086" r="59519" b="50145"/>
          <a:stretch/>
        </p:blipFill>
        <p:spPr bwMode="auto">
          <a:xfrm>
            <a:off x="986589" y="2370221"/>
            <a:ext cx="5745157" cy="2875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74803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שומרים על הטבע</a:t>
            </a:r>
            <a:endParaRPr lang="he-IL" dirty="0"/>
          </a:p>
        </p:txBody>
      </p:sp>
      <p:graphicFrame>
        <p:nvGraphicFramePr>
          <p:cNvPr id="4" name="טבלה 3"/>
          <p:cNvGraphicFramePr>
            <a:graphicFrameLocks noGrp="1"/>
          </p:cNvGraphicFramePr>
          <p:nvPr>
            <p:extLst>
              <p:ext uri="{D42A27DB-BD31-4B8C-83A1-F6EECF244321}">
                <p14:modId xmlns:p14="http://schemas.microsoft.com/office/powerpoint/2010/main" val="1858760285"/>
              </p:ext>
            </p:extLst>
          </p:nvPr>
        </p:nvGraphicFramePr>
        <p:xfrm>
          <a:off x="830180" y="2093496"/>
          <a:ext cx="10678026" cy="2765813"/>
        </p:xfrm>
        <a:graphic>
          <a:graphicData uri="http://schemas.openxmlformats.org/drawingml/2006/table">
            <a:tbl>
              <a:tblPr rtl="1" firstRow="1" bandRow="1">
                <a:tableStyleId>{5C22544A-7EE6-4342-B048-85BDC9FD1C3A}</a:tableStyleId>
              </a:tblPr>
              <a:tblGrid>
                <a:gridCol w="3559342">
                  <a:extLst>
                    <a:ext uri="{9D8B030D-6E8A-4147-A177-3AD203B41FA5}">
                      <a16:colId xmlns:a16="http://schemas.microsoft.com/office/drawing/2014/main" val="20000"/>
                    </a:ext>
                  </a:extLst>
                </a:gridCol>
                <a:gridCol w="3559342">
                  <a:extLst>
                    <a:ext uri="{9D8B030D-6E8A-4147-A177-3AD203B41FA5}">
                      <a16:colId xmlns:a16="http://schemas.microsoft.com/office/drawing/2014/main" val="20001"/>
                    </a:ext>
                  </a:extLst>
                </a:gridCol>
                <a:gridCol w="3559342">
                  <a:extLst>
                    <a:ext uri="{9D8B030D-6E8A-4147-A177-3AD203B41FA5}">
                      <a16:colId xmlns:a16="http://schemas.microsoft.com/office/drawing/2014/main" val="20002"/>
                    </a:ext>
                  </a:extLst>
                </a:gridCol>
              </a:tblGrid>
              <a:tr h="1211333">
                <a:tc>
                  <a:txBody>
                    <a:bodyPr/>
                    <a:lstStyle/>
                    <a:p>
                      <a:pPr algn="ctr" rtl="1"/>
                      <a:r>
                        <a:rPr lang="he-IL" sz="3200" dirty="0" smtClean="0"/>
                        <a:t>המוצר </a:t>
                      </a:r>
                      <a:endParaRPr lang="he-IL" sz="3200" dirty="0"/>
                    </a:p>
                  </a:txBody>
                  <a:tcPr/>
                </a:tc>
                <a:tc>
                  <a:txBody>
                    <a:bodyPr/>
                    <a:lstStyle/>
                    <a:p>
                      <a:pPr algn="ctr" rtl="1"/>
                      <a:r>
                        <a:rPr lang="he-IL" sz="3200" dirty="0" smtClean="0"/>
                        <a:t>האנרגיה להפעלתו</a:t>
                      </a:r>
                      <a:endParaRPr lang="he-IL" sz="3200" dirty="0"/>
                    </a:p>
                  </a:txBody>
                  <a:tcPr/>
                </a:tc>
                <a:tc>
                  <a:txBody>
                    <a:bodyPr/>
                    <a:lstStyle/>
                    <a:p>
                      <a:pPr algn="ctr" rtl="1"/>
                      <a:r>
                        <a:rPr lang="he-IL" sz="3200" dirty="0" smtClean="0"/>
                        <a:t>היתרון הסביבתי</a:t>
                      </a:r>
                      <a:endParaRPr lang="he-IL" sz="3200" dirty="0"/>
                    </a:p>
                  </a:txBody>
                  <a:tcPr/>
                </a:tc>
                <a:extLst>
                  <a:ext uri="{0D108BD9-81ED-4DB2-BD59-A6C34878D82A}">
                    <a16:rowId xmlns:a16="http://schemas.microsoft.com/office/drawing/2014/main" val="10000"/>
                  </a:ext>
                </a:extLst>
              </a:tr>
              <a:tr h="701803">
                <a:tc>
                  <a:txBody>
                    <a:bodyPr/>
                    <a:lstStyle/>
                    <a:p>
                      <a:pPr algn="ctr" rtl="1"/>
                      <a:r>
                        <a:rPr lang="he-IL" sz="3200" dirty="0" smtClean="0"/>
                        <a:t>מכונית היברידית</a:t>
                      </a:r>
                      <a:endParaRPr lang="he-IL" sz="3200" dirty="0"/>
                    </a:p>
                  </a:txBody>
                  <a:tcPr/>
                </a:tc>
                <a:tc>
                  <a:txBody>
                    <a:bodyPr/>
                    <a:lstStyle/>
                    <a:p>
                      <a:pPr algn="ctr" rtl="1"/>
                      <a:r>
                        <a:rPr lang="he-IL" sz="3200" dirty="0" smtClean="0"/>
                        <a:t>דלק וסוללה חשמלית נטענת</a:t>
                      </a:r>
                      <a:endParaRPr lang="he-IL" sz="3200" dirty="0"/>
                    </a:p>
                  </a:txBody>
                  <a:tcPr/>
                </a:tc>
                <a:tc>
                  <a:txBody>
                    <a:bodyPr/>
                    <a:lstStyle/>
                    <a:p>
                      <a:pPr algn="ctr" rtl="1"/>
                      <a:r>
                        <a:rPr lang="he-IL" sz="3200" dirty="0" smtClean="0"/>
                        <a:t>חסכון משמעותי בשריפת דלק, במאגר הנפט ובזיהום אויר</a:t>
                      </a:r>
                      <a:endParaRPr lang="he-IL" sz="320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7621074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כיצד נשמור על משאבי הטבע?</a:t>
            </a:r>
            <a:endParaRPr lang="he-IL" dirty="0"/>
          </a:p>
        </p:txBody>
      </p:sp>
      <p:sp>
        <p:nvSpPr>
          <p:cNvPr id="3" name="מציין מיקום טקסט 2"/>
          <p:cNvSpPr>
            <a:spLocks noGrp="1"/>
          </p:cNvSpPr>
          <p:nvPr>
            <p:ph type="body" sz="quarter" idx="10"/>
          </p:nvPr>
        </p:nvSpPr>
        <p:spPr>
          <a:xfrm>
            <a:off x="6918158" y="1928813"/>
            <a:ext cx="5053263" cy="4399798"/>
          </a:xfrm>
        </p:spPr>
        <p:txBody>
          <a:bodyPr>
            <a:normAutofit/>
          </a:bodyPr>
          <a:lstStyle/>
          <a:p>
            <a:r>
              <a:rPr lang="he-IL" dirty="0" smtClean="0"/>
              <a:t>ישנן תחנות </a:t>
            </a:r>
            <a:r>
              <a:rPr lang="he-IL" dirty="0"/>
              <a:t>אוטובוס </a:t>
            </a:r>
            <a:r>
              <a:rPr lang="he-IL" dirty="0" smtClean="0"/>
              <a:t>ותאורת רחוב בהן </a:t>
            </a:r>
            <a:r>
              <a:rPr lang="he-IL" dirty="0"/>
              <a:t>בתאי שמש, כדי לספק את החשמל, הדרוש </a:t>
            </a:r>
            <a:r>
              <a:rPr lang="he-IL" dirty="0" smtClean="0"/>
              <a:t>לתאורה.</a:t>
            </a:r>
          </a:p>
          <a:p>
            <a:endParaRPr lang="he-IL" dirty="0" smtClean="0"/>
          </a:p>
          <a:p>
            <a:r>
              <a:rPr lang="he-IL" dirty="0" smtClean="0"/>
              <a:t>מדוע שימוש בתאי שמש לתאורה נחשבת ידידותית לסביבה?</a:t>
            </a:r>
            <a:endParaRPr lang="he-IL" dirty="0"/>
          </a:p>
        </p:txBody>
      </p:sp>
      <p:pic>
        <p:nvPicPr>
          <p:cNvPr id="1024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2471" y="2129589"/>
            <a:ext cx="5296044" cy="2965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47168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שומרים על הטבע</a:t>
            </a:r>
            <a:endParaRPr lang="he-IL" dirty="0"/>
          </a:p>
        </p:txBody>
      </p:sp>
      <p:graphicFrame>
        <p:nvGraphicFramePr>
          <p:cNvPr id="4" name="טבלה 3"/>
          <p:cNvGraphicFramePr>
            <a:graphicFrameLocks noGrp="1"/>
          </p:cNvGraphicFramePr>
          <p:nvPr>
            <p:extLst>
              <p:ext uri="{D42A27DB-BD31-4B8C-83A1-F6EECF244321}">
                <p14:modId xmlns:p14="http://schemas.microsoft.com/office/powerpoint/2010/main" val="2709160296"/>
              </p:ext>
            </p:extLst>
          </p:nvPr>
        </p:nvGraphicFramePr>
        <p:xfrm>
          <a:off x="830180" y="2093496"/>
          <a:ext cx="10678026" cy="4228853"/>
        </p:xfrm>
        <a:graphic>
          <a:graphicData uri="http://schemas.openxmlformats.org/drawingml/2006/table">
            <a:tbl>
              <a:tblPr rtl="1" firstRow="1" bandRow="1">
                <a:tableStyleId>{5C22544A-7EE6-4342-B048-85BDC9FD1C3A}</a:tableStyleId>
              </a:tblPr>
              <a:tblGrid>
                <a:gridCol w="3559342">
                  <a:extLst>
                    <a:ext uri="{9D8B030D-6E8A-4147-A177-3AD203B41FA5}">
                      <a16:colId xmlns:a16="http://schemas.microsoft.com/office/drawing/2014/main" val="20000"/>
                    </a:ext>
                  </a:extLst>
                </a:gridCol>
                <a:gridCol w="3559342">
                  <a:extLst>
                    <a:ext uri="{9D8B030D-6E8A-4147-A177-3AD203B41FA5}">
                      <a16:colId xmlns:a16="http://schemas.microsoft.com/office/drawing/2014/main" val="20001"/>
                    </a:ext>
                  </a:extLst>
                </a:gridCol>
                <a:gridCol w="3559342">
                  <a:extLst>
                    <a:ext uri="{9D8B030D-6E8A-4147-A177-3AD203B41FA5}">
                      <a16:colId xmlns:a16="http://schemas.microsoft.com/office/drawing/2014/main" val="20002"/>
                    </a:ext>
                  </a:extLst>
                </a:gridCol>
              </a:tblGrid>
              <a:tr h="1211333">
                <a:tc>
                  <a:txBody>
                    <a:bodyPr/>
                    <a:lstStyle/>
                    <a:p>
                      <a:pPr algn="ctr" rtl="1"/>
                      <a:r>
                        <a:rPr lang="he-IL" sz="3200" dirty="0" smtClean="0"/>
                        <a:t>המוצר </a:t>
                      </a:r>
                      <a:endParaRPr lang="he-IL" sz="3200" dirty="0"/>
                    </a:p>
                  </a:txBody>
                  <a:tcPr/>
                </a:tc>
                <a:tc>
                  <a:txBody>
                    <a:bodyPr/>
                    <a:lstStyle/>
                    <a:p>
                      <a:pPr algn="ctr" rtl="1"/>
                      <a:r>
                        <a:rPr lang="he-IL" sz="3200" dirty="0" smtClean="0"/>
                        <a:t>האנרגיה להפעלתו</a:t>
                      </a:r>
                      <a:endParaRPr lang="he-IL" sz="3200" dirty="0"/>
                    </a:p>
                  </a:txBody>
                  <a:tcPr/>
                </a:tc>
                <a:tc>
                  <a:txBody>
                    <a:bodyPr/>
                    <a:lstStyle/>
                    <a:p>
                      <a:pPr algn="ctr" rtl="1"/>
                      <a:r>
                        <a:rPr lang="he-IL" sz="3200" dirty="0" smtClean="0"/>
                        <a:t>היתרון הסביבתי</a:t>
                      </a:r>
                      <a:endParaRPr lang="he-IL" sz="3200" dirty="0"/>
                    </a:p>
                  </a:txBody>
                  <a:tcPr/>
                </a:tc>
                <a:extLst>
                  <a:ext uri="{0D108BD9-81ED-4DB2-BD59-A6C34878D82A}">
                    <a16:rowId xmlns:a16="http://schemas.microsoft.com/office/drawing/2014/main" val="10000"/>
                  </a:ext>
                </a:extLst>
              </a:tr>
              <a:tr h="701803">
                <a:tc>
                  <a:txBody>
                    <a:bodyPr/>
                    <a:lstStyle/>
                    <a:p>
                      <a:pPr algn="ctr" rtl="1"/>
                      <a:r>
                        <a:rPr lang="he-IL" sz="3200" dirty="0" smtClean="0"/>
                        <a:t>תאי</a:t>
                      </a:r>
                      <a:r>
                        <a:rPr lang="he-IL" sz="3200" baseline="0" dirty="0" smtClean="0"/>
                        <a:t> שמש בתאורה</a:t>
                      </a:r>
                      <a:endParaRPr lang="he-IL" sz="3200" dirty="0"/>
                    </a:p>
                  </a:txBody>
                  <a:tcPr/>
                </a:tc>
                <a:tc>
                  <a:txBody>
                    <a:bodyPr/>
                    <a:lstStyle/>
                    <a:p>
                      <a:pPr algn="ctr" rtl="1"/>
                      <a:r>
                        <a:rPr lang="he-IL" sz="3200" dirty="0" smtClean="0"/>
                        <a:t>אנרגית השמש</a:t>
                      </a:r>
                      <a:endParaRPr lang="he-IL" sz="3200" dirty="0"/>
                    </a:p>
                  </a:txBody>
                  <a:tcPr/>
                </a:tc>
                <a:tc>
                  <a:txBody>
                    <a:bodyPr/>
                    <a:lstStyle/>
                    <a:p>
                      <a:pPr algn="ctr" rtl="1"/>
                      <a:r>
                        <a:rPr lang="he-IL" sz="3200" dirty="0" smtClean="0"/>
                        <a:t>חסכון משמעותי בשריפת דלק ליצירת חשמל, במאגר הנפט ובזיהום אויר,</a:t>
                      </a:r>
                    </a:p>
                    <a:p>
                      <a:pPr algn="ctr" rtl="1"/>
                      <a:r>
                        <a:rPr lang="he-IL" sz="3200" dirty="0" smtClean="0"/>
                        <a:t>שימוש</a:t>
                      </a:r>
                      <a:r>
                        <a:rPr lang="he-IL" sz="3200" baseline="0" dirty="0" smtClean="0"/>
                        <a:t> במשאב מתחדש</a:t>
                      </a:r>
                      <a:endParaRPr lang="he-IL" sz="320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033700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כיצד נשמור על משאבי הטבע?</a:t>
            </a:r>
            <a:endParaRPr lang="he-IL" dirty="0"/>
          </a:p>
        </p:txBody>
      </p:sp>
      <p:sp>
        <p:nvSpPr>
          <p:cNvPr id="3" name="מציין מיקום טקסט 2"/>
          <p:cNvSpPr>
            <a:spLocks noGrp="1"/>
          </p:cNvSpPr>
          <p:nvPr>
            <p:ph type="body" sz="quarter" idx="10"/>
          </p:nvPr>
        </p:nvSpPr>
        <p:spPr>
          <a:xfrm>
            <a:off x="6918158" y="1928813"/>
            <a:ext cx="5053263" cy="4399798"/>
          </a:xfrm>
        </p:spPr>
        <p:txBody>
          <a:bodyPr>
            <a:normAutofit fontScale="92500" lnSpcReduction="10000"/>
          </a:bodyPr>
          <a:lstStyle/>
          <a:p>
            <a:r>
              <a:rPr lang="he-IL" dirty="0" smtClean="0"/>
              <a:t>טורבינות הרוח הן מתקנים מהם  </a:t>
            </a:r>
            <a:r>
              <a:rPr lang="he-IL" dirty="0"/>
              <a:t>ניתן לייצר </a:t>
            </a:r>
            <a:r>
              <a:rPr lang="he-IL" dirty="0" smtClean="0"/>
              <a:t>חשמל.</a:t>
            </a:r>
          </a:p>
          <a:p>
            <a:r>
              <a:rPr lang="he-IL" dirty="0" smtClean="0"/>
              <a:t> לטורבינות יש שבשבות גדולות מאוד המחוברות למתקן המפיק חשמל באמצעות הסיבוב</a:t>
            </a:r>
          </a:p>
          <a:p>
            <a:endParaRPr lang="he-IL" dirty="0" smtClean="0"/>
          </a:p>
          <a:p>
            <a:r>
              <a:rPr lang="he-IL" dirty="0" smtClean="0"/>
              <a:t>מדוע שימוש בטורבינות רוח להפקת חשמל נחשבת ידידותית לסביבה?</a:t>
            </a:r>
            <a:endParaRPr lang="he-IL" dirty="0"/>
          </a:p>
        </p:txBody>
      </p:sp>
      <p:pic>
        <p:nvPicPr>
          <p:cNvPr id="921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5190" y="2218072"/>
            <a:ext cx="5338512" cy="3475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31744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שומרים על הטבע</a:t>
            </a:r>
            <a:endParaRPr lang="he-IL" dirty="0"/>
          </a:p>
        </p:txBody>
      </p:sp>
      <p:graphicFrame>
        <p:nvGraphicFramePr>
          <p:cNvPr id="4" name="טבלה 3"/>
          <p:cNvGraphicFramePr>
            <a:graphicFrameLocks noGrp="1"/>
          </p:cNvGraphicFramePr>
          <p:nvPr>
            <p:extLst>
              <p:ext uri="{D42A27DB-BD31-4B8C-83A1-F6EECF244321}">
                <p14:modId xmlns:p14="http://schemas.microsoft.com/office/powerpoint/2010/main" val="72549788"/>
              </p:ext>
            </p:extLst>
          </p:nvPr>
        </p:nvGraphicFramePr>
        <p:xfrm>
          <a:off x="830180" y="2093496"/>
          <a:ext cx="10678026" cy="4228853"/>
        </p:xfrm>
        <a:graphic>
          <a:graphicData uri="http://schemas.openxmlformats.org/drawingml/2006/table">
            <a:tbl>
              <a:tblPr rtl="1" firstRow="1" bandRow="1">
                <a:tableStyleId>{5C22544A-7EE6-4342-B048-85BDC9FD1C3A}</a:tableStyleId>
              </a:tblPr>
              <a:tblGrid>
                <a:gridCol w="3559342">
                  <a:extLst>
                    <a:ext uri="{9D8B030D-6E8A-4147-A177-3AD203B41FA5}">
                      <a16:colId xmlns:a16="http://schemas.microsoft.com/office/drawing/2014/main" val="20000"/>
                    </a:ext>
                  </a:extLst>
                </a:gridCol>
                <a:gridCol w="3559342">
                  <a:extLst>
                    <a:ext uri="{9D8B030D-6E8A-4147-A177-3AD203B41FA5}">
                      <a16:colId xmlns:a16="http://schemas.microsoft.com/office/drawing/2014/main" val="20001"/>
                    </a:ext>
                  </a:extLst>
                </a:gridCol>
                <a:gridCol w="3559342">
                  <a:extLst>
                    <a:ext uri="{9D8B030D-6E8A-4147-A177-3AD203B41FA5}">
                      <a16:colId xmlns:a16="http://schemas.microsoft.com/office/drawing/2014/main" val="20002"/>
                    </a:ext>
                  </a:extLst>
                </a:gridCol>
              </a:tblGrid>
              <a:tr h="1211333">
                <a:tc>
                  <a:txBody>
                    <a:bodyPr/>
                    <a:lstStyle/>
                    <a:p>
                      <a:pPr algn="ctr" rtl="1"/>
                      <a:r>
                        <a:rPr lang="he-IL" sz="3200" dirty="0" smtClean="0"/>
                        <a:t>המוצר </a:t>
                      </a:r>
                      <a:endParaRPr lang="he-IL" sz="3200" dirty="0"/>
                    </a:p>
                  </a:txBody>
                  <a:tcPr/>
                </a:tc>
                <a:tc>
                  <a:txBody>
                    <a:bodyPr/>
                    <a:lstStyle/>
                    <a:p>
                      <a:pPr algn="ctr" rtl="1"/>
                      <a:r>
                        <a:rPr lang="he-IL" sz="3200" dirty="0" smtClean="0"/>
                        <a:t>האנרגיה להפעלתו</a:t>
                      </a:r>
                      <a:endParaRPr lang="he-IL" sz="3200" dirty="0"/>
                    </a:p>
                  </a:txBody>
                  <a:tcPr/>
                </a:tc>
                <a:tc>
                  <a:txBody>
                    <a:bodyPr/>
                    <a:lstStyle/>
                    <a:p>
                      <a:pPr algn="ctr" rtl="1"/>
                      <a:r>
                        <a:rPr lang="he-IL" sz="3200" dirty="0" smtClean="0"/>
                        <a:t>היתרון הסביבתי</a:t>
                      </a:r>
                      <a:endParaRPr lang="he-IL" sz="3200" dirty="0"/>
                    </a:p>
                  </a:txBody>
                  <a:tcPr/>
                </a:tc>
                <a:extLst>
                  <a:ext uri="{0D108BD9-81ED-4DB2-BD59-A6C34878D82A}">
                    <a16:rowId xmlns:a16="http://schemas.microsoft.com/office/drawing/2014/main" val="10000"/>
                  </a:ext>
                </a:extLst>
              </a:tr>
              <a:tr h="701803">
                <a:tc>
                  <a:txBody>
                    <a:bodyPr/>
                    <a:lstStyle/>
                    <a:p>
                      <a:pPr algn="ctr" rtl="1"/>
                      <a:r>
                        <a:rPr lang="he-IL" sz="3200" dirty="0" smtClean="0"/>
                        <a:t>טורבינות הרוח</a:t>
                      </a:r>
                      <a:endParaRPr lang="he-IL" sz="3200" dirty="0"/>
                    </a:p>
                  </a:txBody>
                  <a:tcPr/>
                </a:tc>
                <a:tc>
                  <a:txBody>
                    <a:bodyPr/>
                    <a:lstStyle/>
                    <a:p>
                      <a:pPr algn="ctr" rtl="1"/>
                      <a:r>
                        <a:rPr lang="he-IL" sz="3200" dirty="0" smtClean="0"/>
                        <a:t>אנרגית התנועה של האוויר</a:t>
                      </a:r>
                      <a:endParaRPr lang="he-IL" sz="3200" dirty="0"/>
                    </a:p>
                  </a:txBody>
                  <a:tcPr/>
                </a:tc>
                <a:tc>
                  <a:txBody>
                    <a:bodyPr/>
                    <a:lstStyle/>
                    <a:p>
                      <a:pPr algn="ctr" rtl="1"/>
                      <a:r>
                        <a:rPr lang="he-IL" sz="3200" dirty="0" smtClean="0"/>
                        <a:t>חסכון משמעותי בשריפת דלק ליצירת חשמל, במאגר הנפט ובזיהום אויר,</a:t>
                      </a:r>
                    </a:p>
                    <a:p>
                      <a:pPr algn="ctr" rtl="1"/>
                      <a:r>
                        <a:rPr lang="he-IL" sz="3200" dirty="0" smtClean="0"/>
                        <a:t>שימוש</a:t>
                      </a:r>
                      <a:r>
                        <a:rPr lang="he-IL" sz="3200" baseline="0" dirty="0" smtClean="0"/>
                        <a:t> במשאב מתחדש</a:t>
                      </a:r>
                      <a:endParaRPr lang="he-IL" sz="320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27724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כיצד נשמור על משאבי הטבע?</a:t>
            </a:r>
            <a:endParaRPr lang="he-IL" dirty="0"/>
          </a:p>
        </p:txBody>
      </p:sp>
      <p:sp>
        <p:nvSpPr>
          <p:cNvPr id="3" name="מציין מיקום טקסט 2"/>
          <p:cNvSpPr>
            <a:spLocks noGrp="1"/>
          </p:cNvSpPr>
          <p:nvPr>
            <p:ph type="body" sz="quarter" idx="10"/>
          </p:nvPr>
        </p:nvSpPr>
        <p:spPr>
          <a:xfrm>
            <a:off x="6918158" y="1928813"/>
            <a:ext cx="5053263" cy="4399798"/>
          </a:xfrm>
        </p:spPr>
        <p:txBody>
          <a:bodyPr>
            <a:normAutofit fontScale="92500" lnSpcReduction="20000"/>
          </a:bodyPr>
          <a:lstStyle/>
          <a:p>
            <a:r>
              <a:rPr lang="he-IL" dirty="0"/>
              <a:t>בהרבה מקומות בעולם מנצלים את כוח הנפילה של המים מגובה לצורך הפקת אנרגיה חשמלית. </a:t>
            </a:r>
            <a:endParaRPr lang="he-IL" dirty="0" smtClean="0"/>
          </a:p>
          <a:p>
            <a:r>
              <a:rPr lang="he-IL" dirty="0" smtClean="0"/>
              <a:t>תחנת </a:t>
            </a:r>
            <a:r>
              <a:rPr lang="he-IL" dirty="0"/>
              <a:t>כוח המשתמשת באנרגיה של נפילת מים כמקור אנרגיה, נקראת תחנה הידרו אלקטרית</a:t>
            </a:r>
          </a:p>
          <a:p>
            <a:endParaRPr lang="he-IL" dirty="0" smtClean="0"/>
          </a:p>
          <a:p>
            <a:r>
              <a:rPr lang="he-IL" dirty="0" smtClean="0"/>
              <a:t>מדוע שימוש בתנועת המים להפקת חשמל נחשבת ידידותית לסביבה?</a:t>
            </a:r>
            <a:endParaRPr lang="he-IL"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1758" y="2264443"/>
            <a:ext cx="4995362" cy="374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54528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שומרים על הטבע</a:t>
            </a:r>
            <a:endParaRPr lang="he-IL" dirty="0"/>
          </a:p>
        </p:txBody>
      </p:sp>
      <p:graphicFrame>
        <p:nvGraphicFramePr>
          <p:cNvPr id="4" name="טבלה 3"/>
          <p:cNvGraphicFramePr>
            <a:graphicFrameLocks noGrp="1"/>
          </p:cNvGraphicFramePr>
          <p:nvPr>
            <p:extLst>
              <p:ext uri="{D42A27DB-BD31-4B8C-83A1-F6EECF244321}">
                <p14:modId xmlns:p14="http://schemas.microsoft.com/office/powerpoint/2010/main" val="45188807"/>
              </p:ext>
            </p:extLst>
          </p:nvPr>
        </p:nvGraphicFramePr>
        <p:xfrm>
          <a:off x="830180" y="2093496"/>
          <a:ext cx="10678026" cy="4228853"/>
        </p:xfrm>
        <a:graphic>
          <a:graphicData uri="http://schemas.openxmlformats.org/drawingml/2006/table">
            <a:tbl>
              <a:tblPr rtl="1" firstRow="1" bandRow="1">
                <a:tableStyleId>{5C22544A-7EE6-4342-B048-85BDC9FD1C3A}</a:tableStyleId>
              </a:tblPr>
              <a:tblGrid>
                <a:gridCol w="3559342">
                  <a:extLst>
                    <a:ext uri="{9D8B030D-6E8A-4147-A177-3AD203B41FA5}">
                      <a16:colId xmlns:a16="http://schemas.microsoft.com/office/drawing/2014/main" val="20000"/>
                    </a:ext>
                  </a:extLst>
                </a:gridCol>
                <a:gridCol w="3559342">
                  <a:extLst>
                    <a:ext uri="{9D8B030D-6E8A-4147-A177-3AD203B41FA5}">
                      <a16:colId xmlns:a16="http://schemas.microsoft.com/office/drawing/2014/main" val="20001"/>
                    </a:ext>
                  </a:extLst>
                </a:gridCol>
                <a:gridCol w="3559342">
                  <a:extLst>
                    <a:ext uri="{9D8B030D-6E8A-4147-A177-3AD203B41FA5}">
                      <a16:colId xmlns:a16="http://schemas.microsoft.com/office/drawing/2014/main" val="20002"/>
                    </a:ext>
                  </a:extLst>
                </a:gridCol>
              </a:tblGrid>
              <a:tr h="1211333">
                <a:tc>
                  <a:txBody>
                    <a:bodyPr/>
                    <a:lstStyle/>
                    <a:p>
                      <a:pPr algn="ctr" rtl="1"/>
                      <a:r>
                        <a:rPr lang="he-IL" sz="3200" dirty="0" smtClean="0"/>
                        <a:t>המוצר </a:t>
                      </a:r>
                      <a:endParaRPr lang="he-IL" sz="3200" dirty="0"/>
                    </a:p>
                  </a:txBody>
                  <a:tcPr/>
                </a:tc>
                <a:tc>
                  <a:txBody>
                    <a:bodyPr/>
                    <a:lstStyle/>
                    <a:p>
                      <a:pPr algn="ctr" rtl="1"/>
                      <a:r>
                        <a:rPr lang="he-IL" sz="3200" dirty="0" smtClean="0"/>
                        <a:t>האנרגיה להפעלתו</a:t>
                      </a:r>
                      <a:endParaRPr lang="he-IL" sz="3200" dirty="0"/>
                    </a:p>
                  </a:txBody>
                  <a:tcPr/>
                </a:tc>
                <a:tc>
                  <a:txBody>
                    <a:bodyPr/>
                    <a:lstStyle/>
                    <a:p>
                      <a:pPr algn="ctr" rtl="1"/>
                      <a:r>
                        <a:rPr lang="he-IL" sz="3200" dirty="0" smtClean="0"/>
                        <a:t>היתרון הסביבתי</a:t>
                      </a:r>
                      <a:endParaRPr lang="he-IL" sz="3200" dirty="0"/>
                    </a:p>
                  </a:txBody>
                  <a:tcPr/>
                </a:tc>
                <a:extLst>
                  <a:ext uri="{0D108BD9-81ED-4DB2-BD59-A6C34878D82A}">
                    <a16:rowId xmlns:a16="http://schemas.microsoft.com/office/drawing/2014/main" val="10000"/>
                  </a:ext>
                </a:extLst>
              </a:tr>
              <a:tr h="701803">
                <a:tc>
                  <a:txBody>
                    <a:bodyPr/>
                    <a:lstStyle/>
                    <a:p>
                      <a:pPr algn="ctr" rtl="1"/>
                      <a:r>
                        <a:rPr lang="he-IL" sz="3200" dirty="0" smtClean="0"/>
                        <a:t>תחנות הידרואלקטריות</a:t>
                      </a:r>
                      <a:endParaRPr lang="he-IL" sz="3200" dirty="0"/>
                    </a:p>
                  </a:txBody>
                  <a:tcPr/>
                </a:tc>
                <a:tc>
                  <a:txBody>
                    <a:bodyPr/>
                    <a:lstStyle/>
                    <a:p>
                      <a:pPr algn="ctr" rtl="1"/>
                      <a:r>
                        <a:rPr lang="he-IL" sz="3200" dirty="0" smtClean="0"/>
                        <a:t>אנרגית נפילת המים מגובה</a:t>
                      </a:r>
                      <a:endParaRPr lang="he-IL" sz="3200" dirty="0"/>
                    </a:p>
                  </a:txBody>
                  <a:tcPr/>
                </a:tc>
                <a:tc>
                  <a:txBody>
                    <a:bodyPr/>
                    <a:lstStyle/>
                    <a:p>
                      <a:pPr algn="ctr" rtl="1"/>
                      <a:r>
                        <a:rPr lang="he-IL" sz="3200" dirty="0" smtClean="0"/>
                        <a:t>חסכון משמעותי בשריפת דלק ליצירת חשמל, במאגר הנפט ובזיהום אויר,</a:t>
                      </a:r>
                    </a:p>
                    <a:p>
                      <a:pPr algn="ctr" rtl="1"/>
                      <a:r>
                        <a:rPr lang="he-IL" sz="3200" dirty="0" smtClean="0"/>
                        <a:t>שימוש</a:t>
                      </a:r>
                      <a:r>
                        <a:rPr lang="he-IL" sz="3200" baseline="0" dirty="0" smtClean="0"/>
                        <a:t> במשאב מתחדש</a:t>
                      </a:r>
                      <a:endParaRPr lang="he-IL" sz="320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0207396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אוצרות ים המלח</a:t>
            </a:r>
            <a:endParaRPr lang="he-IL" dirty="0"/>
          </a:p>
        </p:txBody>
      </p:sp>
      <p:sp>
        <p:nvSpPr>
          <p:cNvPr id="3" name="מציין מיקום טקסט 2"/>
          <p:cNvSpPr>
            <a:spLocks noGrp="1"/>
          </p:cNvSpPr>
          <p:nvPr>
            <p:ph type="body" sz="quarter" idx="10"/>
          </p:nvPr>
        </p:nvSpPr>
        <p:spPr/>
        <p:txBody>
          <a:bodyPr/>
          <a:lstStyle/>
          <a:p>
            <a:r>
              <a:rPr lang="he-IL" dirty="0" smtClean="0"/>
              <a:t>מים המלח מפיקים מגוון מלחים:</a:t>
            </a:r>
          </a:p>
          <a:p>
            <a:endParaRPr lang="he-IL" dirty="0"/>
          </a:p>
        </p:txBody>
      </p:sp>
      <p:sp>
        <p:nvSpPr>
          <p:cNvPr id="4" name="מלבן 3"/>
          <p:cNvSpPr/>
          <p:nvPr/>
        </p:nvSpPr>
        <p:spPr>
          <a:xfrm>
            <a:off x="8271480" y="3090110"/>
            <a:ext cx="3090110" cy="1070810"/>
          </a:xfrm>
          <a:prstGeom prst="rect">
            <a:avLst/>
          </a:prstGeom>
          <a:ln w="57150"/>
        </p:spPr>
        <p:style>
          <a:lnRef idx="2">
            <a:schemeClr val="accent2"/>
          </a:lnRef>
          <a:fillRef idx="1">
            <a:schemeClr val="lt1"/>
          </a:fillRef>
          <a:effectRef idx="0">
            <a:schemeClr val="accent2"/>
          </a:effectRef>
          <a:fontRef idx="minor">
            <a:schemeClr val="dk1"/>
          </a:fontRef>
        </p:style>
        <p:txBody>
          <a:bodyPr rtlCol="1" anchor="ctr"/>
          <a:lstStyle/>
          <a:p>
            <a:pPr algn="ctr"/>
            <a:r>
              <a:rPr lang="he-IL" sz="3200" dirty="0" smtClean="0"/>
              <a:t>מלחי אשלג</a:t>
            </a:r>
            <a:endParaRPr lang="he-IL" sz="3200" dirty="0"/>
          </a:p>
        </p:txBody>
      </p:sp>
      <p:sp>
        <p:nvSpPr>
          <p:cNvPr id="5" name="מלבן 4"/>
          <p:cNvSpPr/>
          <p:nvPr/>
        </p:nvSpPr>
        <p:spPr>
          <a:xfrm>
            <a:off x="4886596" y="3090110"/>
            <a:ext cx="3090110" cy="1070810"/>
          </a:xfrm>
          <a:prstGeom prst="rect">
            <a:avLst/>
          </a:prstGeom>
          <a:ln w="57150"/>
        </p:spPr>
        <p:style>
          <a:lnRef idx="2">
            <a:schemeClr val="accent2"/>
          </a:lnRef>
          <a:fillRef idx="1">
            <a:schemeClr val="lt1"/>
          </a:fillRef>
          <a:effectRef idx="0">
            <a:schemeClr val="accent2"/>
          </a:effectRef>
          <a:fontRef idx="minor">
            <a:schemeClr val="dk1"/>
          </a:fontRef>
        </p:style>
        <p:txBody>
          <a:bodyPr rtlCol="1" anchor="ctr"/>
          <a:lstStyle/>
          <a:p>
            <a:pPr algn="ctr"/>
            <a:r>
              <a:rPr lang="he-IL" sz="3200" dirty="0" smtClean="0"/>
              <a:t>מלחי ברום</a:t>
            </a:r>
            <a:endParaRPr lang="he-IL" sz="3200" dirty="0"/>
          </a:p>
        </p:txBody>
      </p:sp>
      <p:sp>
        <p:nvSpPr>
          <p:cNvPr id="6" name="מלבן 5"/>
          <p:cNvSpPr/>
          <p:nvPr/>
        </p:nvSpPr>
        <p:spPr>
          <a:xfrm>
            <a:off x="1357332" y="3090110"/>
            <a:ext cx="3090110" cy="1070810"/>
          </a:xfrm>
          <a:prstGeom prst="rect">
            <a:avLst/>
          </a:prstGeom>
          <a:ln w="57150"/>
        </p:spPr>
        <p:style>
          <a:lnRef idx="2">
            <a:schemeClr val="accent2"/>
          </a:lnRef>
          <a:fillRef idx="1">
            <a:schemeClr val="lt1"/>
          </a:fillRef>
          <a:effectRef idx="0">
            <a:schemeClr val="accent2"/>
          </a:effectRef>
          <a:fontRef idx="minor">
            <a:schemeClr val="dk1"/>
          </a:fontRef>
        </p:style>
        <p:txBody>
          <a:bodyPr rtlCol="1" anchor="ctr"/>
          <a:lstStyle/>
          <a:p>
            <a:pPr algn="ctr"/>
            <a:r>
              <a:rPr lang="he-IL" sz="3200" dirty="0" smtClean="0"/>
              <a:t>מלחי מגנזיום</a:t>
            </a:r>
            <a:endParaRPr lang="he-IL" sz="3200" dirty="0"/>
          </a:p>
        </p:txBody>
      </p:sp>
      <p:sp>
        <p:nvSpPr>
          <p:cNvPr id="7" name="מלבן 6"/>
          <p:cNvSpPr/>
          <p:nvPr/>
        </p:nvSpPr>
        <p:spPr>
          <a:xfrm>
            <a:off x="4886596" y="4529889"/>
            <a:ext cx="3090110" cy="1070810"/>
          </a:xfrm>
          <a:prstGeom prst="rect">
            <a:avLst/>
          </a:prstGeom>
          <a:ln w="57150"/>
        </p:spPr>
        <p:style>
          <a:lnRef idx="2">
            <a:schemeClr val="accent2"/>
          </a:lnRef>
          <a:fillRef idx="1">
            <a:schemeClr val="lt1"/>
          </a:fillRef>
          <a:effectRef idx="0">
            <a:schemeClr val="accent2"/>
          </a:effectRef>
          <a:fontRef idx="minor">
            <a:schemeClr val="dk1"/>
          </a:fontRef>
        </p:style>
        <p:txBody>
          <a:bodyPr rtlCol="1" anchor="ctr"/>
          <a:lstStyle/>
          <a:p>
            <a:pPr algn="ctr"/>
            <a:r>
              <a:rPr lang="he-IL" sz="3200" dirty="0" smtClean="0"/>
              <a:t>מלח בישול</a:t>
            </a:r>
            <a:endParaRPr lang="he-IL" sz="3200" dirty="0"/>
          </a:p>
        </p:txBody>
      </p:sp>
    </p:spTree>
    <p:extLst>
      <p:ext uri="{BB962C8B-B14F-4D97-AF65-F5344CB8AC3E}">
        <p14:creationId xmlns:p14="http://schemas.microsoft.com/office/powerpoint/2010/main" val="5851345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שלבי הפקת מלחים בים המלח</a:t>
            </a:r>
            <a:endParaRPr lang="he-IL" dirty="0"/>
          </a:p>
        </p:txBody>
      </p:sp>
      <p:graphicFrame>
        <p:nvGraphicFramePr>
          <p:cNvPr id="5" name="דיאגרמה 4"/>
          <p:cNvGraphicFramePr/>
          <p:nvPr>
            <p:extLst>
              <p:ext uri="{D42A27DB-BD31-4B8C-83A1-F6EECF244321}">
                <p14:modId xmlns:p14="http://schemas.microsoft.com/office/powerpoint/2010/main" val="3613881584"/>
              </p:ext>
            </p:extLst>
          </p:nvPr>
        </p:nvGraphicFramePr>
        <p:xfrm>
          <a:off x="4668252" y="1744073"/>
          <a:ext cx="4023895"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64264" y="1469272"/>
            <a:ext cx="1843400" cy="657479"/>
          </a:xfrm>
          <a:prstGeom prst="rect">
            <a:avLst/>
          </a:prstGeom>
        </p:spPr>
      </p:pic>
    </p:spTree>
    <p:extLst>
      <p:ext uri="{BB962C8B-B14F-4D97-AF65-F5344CB8AC3E}">
        <p14:creationId xmlns:p14="http://schemas.microsoft.com/office/powerpoint/2010/main" val="239966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141684-0310-9045-8FE5-875F7B59C73A}"/>
              </a:ext>
            </a:extLst>
          </p:cNvPr>
          <p:cNvSpPr>
            <a:spLocks noGrp="1"/>
          </p:cNvSpPr>
          <p:nvPr>
            <p:ph type="title"/>
          </p:nvPr>
        </p:nvSpPr>
        <p:spPr/>
        <p:txBody>
          <a:bodyPr/>
          <a:lstStyle/>
          <a:p>
            <a:r>
              <a:rPr lang="he-IL" dirty="0"/>
              <a:t>מה נלמד היום?</a:t>
            </a:r>
            <a:endParaRPr lang="x-none" dirty="0"/>
          </a:p>
        </p:txBody>
      </p:sp>
      <p:sp>
        <p:nvSpPr>
          <p:cNvPr id="5" name="Content Placeholder 4">
            <a:extLst>
              <a:ext uri="{FF2B5EF4-FFF2-40B4-BE49-F238E27FC236}">
                <a16:creationId xmlns:a16="http://schemas.microsoft.com/office/drawing/2014/main" id="{2D29BB97-9D9B-B04B-A130-6148BC78DF1C}"/>
              </a:ext>
            </a:extLst>
          </p:cNvPr>
          <p:cNvSpPr>
            <a:spLocks noGrp="1"/>
          </p:cNvSpPr>
          <p:nvPr>
            <p:ph idx="1"/>
          </p:nvPr>
        </p:nvSpPr>
        <p:spPr/>
        <p:txBody>
          <a:bodyPr>
            <a:normAutofit/>
          </a:bodyPr>
          <a:lstStyle/>
          <a:p>
            <a:r>
              <a:rPr lang="he-IL" sz="3200" dirty="0" smtClean="0"/>
              <a:t>נסביר מהם משאבי טבע ואיזו תועלת אנחנו מפיקים מהם</a:t>
            </a:r>
          </a:p>
          <a:p>
            <a:r>
              <a:rPr lang="he-IL" sz="3200" dirty="0"/>
              <a:t>נ</a:t>
            </a:r>
            <a:r>
              <a:rPr lang="he-IL" sz="3200" dirty="0" smtClean="0"/>
              <a:t>למד למיין משאבי טבע במספר דרכי מיון</a:t>
            </a:r>
          </a:p>
          <a:p>
            <a:r>
              <a:rPr lang="he-IL" sz="3200" dirty="0" smtClean="0"/>
              <a:t>נלמד על המחירים הסביבתיים שנגרמים בשימוש במשאבי הטבע</a:t>
            </a:r>
          </a:p>
          <a:p>
            <a:r>
              <a:rPr lang="he-IL" sz="3200" dirty="0" smtClean="0"/>
              <a:t>נתנסה בניסוי, נשער השערות, נבצע ניסוי ונסכם תוצאות</a:t>
            </a:r>
            <a:endParaRPr lang="he-IL" sz="3200" dirty="0"/>
          </a:p>
        </p:txBody>
      </p:sp>
      <p:pic>
        <p:nvPicPr>
          <p:cNvPr id="7" name="Picture 6">
            <a:extLst>
              <a:ext uri="{FF2B5EF4-FFF2-40B4-BE49-F238E27FC236}">
                <a16:creationId xmlns:a16="http://schemas.microsoft.com/office/drawing/2014/main" id="{DA7952BE-2EAD-6146-A1DB-1E0A94AD16D1}"/>
              </a:ext>
            </a:extLst>
          </p:cNvPr>
          <p:cNvPicPr>
            <a:picLocks noChangeAspect="1"/>
          </p:cNvPicPr>
          <p:nvPr/>
        </p:nvPicPr>
        <p:blipFill>
          <a:blip r:embed="rId3"/>
          <a:stretch>
            <a:fillRect/>
          </a:stretch>
        </p:blipFill>
        <p:spPr>
          <a:xfrm rot="8057618">
            <a:off x="290049" y="269606"/>
            <a:ext cx="1468977" cy="973310"/>
          </a:xfrm>
          <a:prstGeom prst="rect">
            <a:avLst/>
          </a:prstGeom>
        </p:spPr>
      </p:pic>
      <p:pic>
        <p:nvPicPr>
          <p:cNvPr id="9" name="Picture 8">
            <a:extLst>
              <a:ext uri="{FF2B5EF4-FFF2-40B4-BE49-F238E27FC236}">
                <a16:creationId xmlns:a16="http://schemas.microsoft.com/office/drawing/2014/main" id="{71839C5F-83A3-8449-9FEF-5203C8AED21E}"/>
              </a:ext>
            </a:extLst>
          </p:cNvPr>
          <p:cNvPicPr>
            <a:picLocks noChangeAspect="1"/>
          </p:cNvPicPr>
          <p:nvPr/>
        </p:nvPicPr>
        <p:blipFill>
          <a:blip r:embed="rId4"/>
          <a:stretch>
            <a:fillRect/>
          </a:stretch>
        </p:blipFill>
        <p:spPr>
          <a:xfrm>
            <a:off x="10833322" y="5810250"/>
            <a:ext cx="2082800" cy="2095500"/>
          </a:xfrm>
          <a:prstGeom prst="rect">
            <a:avLst/>
          </a:prstGeom>
        </p:spPr>
      </p:pic>
    </p:spTree>
    <p:extLst>
      <p:ext uri="{BB962C8B-B14F-4D97-AF65-F5344CB8AC3E}">
        <p14:creationId xmlns:p14="http://schemas.microsoft.com/office/powerpoint/2010/main" val="349292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הפקת מלחים בים המלח</a:t>
            </a:r>
            <a:endParaRPr lang="he-IL" dirty="0"/>
          </a:p>
        </p:txBody>
      </p:sp>
      <p:sp>
        <p:nvSpPr>
          <p:cNvPr id="3" name="מציין מיקום טקסט 2"/>
          <p:cNvSpPr>
            <a:spLocks noGrp="1"/>
          </p:cNvSpPr>
          <p:nvPr>
            <p:ph type="body" sz="quarter" idx="10"/>
          </p:nvPr>
        </p:nvSpPr>
        <p:spPr/>
        <p:txBody>
          <a:bodyPr/>
          <a:lstStyle/>
          <a:p>
            <a:endParaRPr lang="he-IL"/>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621" t="34027" r="18533" b="21381"/>
          <a:stretch/>
        </p:blipFill>
        <p:spPr bwMode="auto">
          <a:xfrm>
            <a:off x="2455961" y="1843172"/>
            <a:ext cx="9539524" cy="4280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דיאגרמה 4"/>
          <p:cNvGraphicFramePr/>
          <p:nvPr>
            <p:extLst>
              <p:ext uri="{D42A27DB-BD31-4B8C-83A1-F6EECF244321}">
                <p14:modId xmlns:p14="http://schemas.microsoft.com/office/powerpoint/2010/main" val="2908293053"/>
              </p:ext>
            </p:extLst>
          </p:nvPr>
        </p:nvGraphicFramePr>
        <p:xfrm>
          <a:off x="0" y="1383126"/>
          <a:ext cx="4023895"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אליפסה 5"/>
          <p:cNvSpPr/>
          <p:nvPr/>
        </p:nvSpPr>
        <p:spPr>
          <a:xfrm>
            <a:off x="8145379" y="3104147"/>
            <a:ext cx="2358189" cy="1419726"/>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7818125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הפקת מלחים בים המלח</a:t>
            </a:r>
            <a:endParaRPr lang="he-IL" dirty="0"/>
          </a:p>
        </p:txBody>
      </p:sp>
      <p:sp>
        <p:nvSpPr>
          <p:cNvPr id="3" name="מציין מיקום טקסט 2"/>
          <p:cNvSpPr>
            <a:spLocks noGrp="1"/>
          </p:cNvSpPr>
          <p:nvPr>
            <p:ph type="body" sz="quarter" idx="10"/>
          </p:nvPr>
        </p:nvSpPr>
        <p:spPr/>
        <p:txBody>
          <a:bodyPr/>
          <a:lstStyle/>
          <a:p>
            <a:endParaRPr lang="he-IL"/>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713" t="19244" r="17793" b="34704"/>
          <a:stretch/>
        </p:blipFill>
        <p:spPr bwMode="auto">
          <a:xfrm>
            <a:off x="2272466" y="1804736"/>
            <a:ext cx="9744077" cy="4692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דיאגרמה 5"/>
          <p:cNvGraphicFramePr/>
          <p:nvPr>
            <p:extLst>
              <p:ext uri="{D42A27DB-BD31-4B8C-83A1-F6EECF244321}">
                <p14:modId xmlns:p14="http://schemas.microsoft.com/office/powerpoint/2010/main" val="17640942"/>
              </p:ext>
            </p:extLst>
          </p:nvPr>
        </p:nvGraphicFramePr>
        <p:xfrm>
          <a:off x="0" y="1383126"/>
          <a:ext cx="4023895"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אליפסה 7"/>
          <p:cNvSpPr/>
          <p:nvPr/>
        </p:nvSpPr>
        <p:spPr>
          <a:xfrm>
            <a:off x="8037096" y="4354012"/>
            <a:ext cx="2358189" cy="1419726"/>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9746591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הפקת מלחים בים המלח</a:t>
            </a:r>
            <a:endParaRPr lang="he-IL" dirty="0"/>
          </a:p>
        </p:txBody>
      </p:sp>
      <p:sp>
        <p:nvSpPr>
          <p:cNvPr id="3" name="מציין מיקום טקסט 2"/>
          <p:cNvSpPr>
            <a:spLocks noGrp="1"/>
          </p:cNvSpPr>
          <p:nvPr>
            <p:ph type="body" sz="quarter" idx="10"/>
          </p:nvPr>
        </p:nvSpPr>
        <p:spPr/>
        <p:txBody>
          <a:bodyPr/>
          <a:lstStyle/>
          <a:p>
            <a:endParaRPr lang="he-IL"/>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436" t="19243" r="17978" b="34375"/>
          <a:stretch/>
        </p:blipFill>
        <p:spPr bwMode="auto">
          <a:xfrm>
            <a:off x="2731168" y="1808496"/>
            <a:ext cx="9460832" cy="4772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דיאגרמה 5"/>
          <p:cNvGraphicFramePr/>
          <p:nvPr>
            <p:extLst>
              <p:ext uri="{D42A27DB-BD31-4B8C-83A1-F6EECF244321}">
                <p14:modId xmlns:p14="http://schemas.microsoft.com/office/powerpoint/2010/main" val="3714012329"/>
              </p:ext>
            </p:extLst>
          </p:nvPr>
        </p:nvGraphicFramePr>
        <p:xfrm>
          <a:off x="0" y="1383126"/>
          <a:ext cx="4023895"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אליפסה 6"/>
          <p:cNvSpPr/>
          <p:nvPr/>
        </p:nvSpPr>
        <p:spPr>
          <a:xfrm>
            <a:off x="8470232" y="4836694"/>
            <a:ext cx="2358189" cy="1419726"/>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6643047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הפקת מלחים בים המלח</a:t>
            </a:r>
            <a:endParaRPr lang="he-IL" dirty="0"/>
          </a:p>
        </p:txBody>
      </p:sp>
      <p:sp>
        <p:nvSpPr>
          <p:cNvPr id="3" name="מציין מיקום טקסט 2"/>
          <p:cNvSpPr>
            <a:spLocks noGrp="1"/>
          </p:cNvSpPr>
          <p:nvPr>
            <p:ph type="body" sz="quarter" idx="10"/>
          </p:nvPr>
        </p:nvSpPr>
        <p:spPr/>
        <p:txBody>
          <a:bodyPr/>
          <a:lstStyle/>
          <a:p>
            <a:endParaRPr lang="he-IL"/>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865" t="19408" r="17516" b="33882"/>
          <a:stretch/>
        </p:blipFill>
        <p:spPr bwMode="auto">
          <a:xfrm>
            <a:off x="2658978" y="1840832"/>
            <a:ext cx="9533021" cy="4668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דיאגרמה 3"/>
          <p:cNvGraphicFramePr/>
          <p:nvPr>
            <p:extLst>
              <p:ext uri="{D42A27DB-BD31-4B8C-83A1-F6EECF244321}">
                <p14:modId xmlns:p14="http://schemas.microsoft.com/office/powerpoint/2010/main" val="497166820"/>
              </p:ext>
            </p:extLst>
          </p:nvPr>
        </p:nvGraphicFramePr>
        <p:xfrm>
          <a:off x="0" y="1383126"/>
          <a:ext cx="4023895"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אליפסה 6"/>
          <p:cNvSpPr/>
          <p:nvPr/>
        </p:nvSpPr>
        <p:spPr>
          <a:xfrm>
            <a:off x="5329989" y="4728411"/>
            <a:ext cx="2358189" cy="1419726"/>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9675205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חידון</a:t>
            </a:r>
            <a:endParaRPr lang="he-IL" dirty="0"/>
          </a:p>
        </p:txBody>
      </p:sp>
      <p:sp>
        <p:nvSpPr>
          <p:cNvPr id="3" name="מציין מיקום טקסט 2"/>
          <p:cNvSpPr>
            <a:spLocks noGrp="1"/>
          </p:cNvSpPr>
          <p:nvPr>
            <p:ph type="body" sz="quarter" idx="10"/>
          </p:nvPr>
        </p:nvSpPr>
        <p:spPr/>
        <p:txBody>
          <a:bodyPr/>
          <a:lstStyle/>
          <a:p>
            <a:r>
              <a:rPr lang="he-IL" dirty="0" smtClean="0"/>
              <a:t>באיזו אנרגיה משתמשים להפקת המלחים בים המלח?</a:t>
            </a:r>
          </a:p>
          <a:p>
            <a:endParaRPr lang="he-IL" dirty="0" smtClean="0"/>
          </a:p>
          <a:p>
            <a:pPr algn="r"/>
            <a:r>
              <a:rPr lang="he-IL" dirty="0" smtClean="0"/>
              <a:t>א. אנרגיה ממפל מים</a:t>
            </a:r>
          </a:p>
          <a:p>
            <a:pPr algn="r"/>
            <a:r>
              <a:rPr lang="he-IL" dirty="0" smtClean="0"/>
              <a:t>ב. אנרגיה מהרוח</a:t>
            </a:r>
          </a:p>
          <a:p>
            <a:pPr algn="r"/>
            <a:r>
              <a:rPr lang="he-IL" dirty="0" smtClean="0"/>
              <a:t>ג. אנרגית השמש</a:t>
            </a:r>
          </a:p>
          <a:p>
            <a:pPr algn="r"/>
            <a:r>
              <a:rPr lang="he-IL" dirty="0" smtClean="0"/>
              <a:t>ד. אנרגיה משריפת חומרי דלק</a:t>
            </a:r>
            <a:endParaRPr lang="he-IL" dirty="0"/>
          </a:p>
        </p:txBody>
      </p:sp>
    </p:spTree>
    <p:extLst>
      <p:ext uri="{BB962C8B-B14F-4D97-AF65-F5344CB8AC3E}">
        <p14:creationId xmlns:p14="http://schemas.microsoft.com/office/powerpoint/2010/main" val="27353191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חידון</a:t>
            </a:r>
            <a:endParaRPr lang="he-IL" dirty="0"/>
          </a:p>
        </p:txBody>
      </p:sp>
      <p:sp>
        <p:nvSpPr>
          <p:cNvPr id="3" name="מציין מיקום טקסט 2"/>
          <p:cNvSpPr>
            <a:spLocks noGrp="1"/>
          </p:cNvSpPr>
          <p:nvPr>
            <p:ph type="body" sz="quarter" idx="10"/>
          </p:nvPr>
        </p:nvSpPr>
        <p:spPr/>
        <p:txBody>
          <a:bodyPr/>
          <a:lstStyle/>
          <a:p>
            <a:r>
              <a:rPr lang="he-IL" dirty="0" smtClean="0"/>
              <a:t>באיזו אנרגיה משתמשים להפקת המלחים בים המלח?</a:t>
            </a:r>
          </a:p>
          <a:p>
            <a:endParaRPr lang="he-IL" dirty="0" smtClean="0"/>
          </a:p>
          <a:p>
            <a:pPr algn="r"/>
            <a:r>
              <a:rPr lang="he-IL" dirty="0" smtClean="0"/>
              <a:t>א. אנרגיה ממפל מים</a:t>
            </a:r>
          </a:p>
          <a:p>
            <a:pPr algn="r"/>
            <a:r>
              <a:rPr lang="he-IL" dirty="0" smtClean="0"/>
              <a:t>ב. אנרגיה מהרוח</a:t>
            </a:r>
          </a:p>
          <a:p>
            <a:pPr algn="r"/>
            <a:r>
              <a:rPr lang="he-IL" dirty="0" smtClean="0"/>
              <a:t>ג. </a:t>
            </a:r>
            <a:r>
              <a:rPr lang="he-IL" b="1" dirty="0" smtClean="0">
                <a:solidFill>
                  <a:srgbClr val="00B050"/>
                </a:solidFill>
              </a:rPr>
              <a:t>אנרגית השמש</a:t>
            </a:r>
          </a:p>
          <a:p>
            <a:pPr algn="r"/>
            <a:r>
              <a:rPr lang="he-IL" dirty="0" smtClean="0"/>
              <a:t>ד. אנרגיה משריפת חומרי דלק</a:t>
            </a:r>
            <a:endParaRPr lang="he-IL" dirty="0"/>
          </a:p>
        </p:txBody>
      </p:sp>
    </p:spTree>
    <p:extLst>
      <p:ext uri="{BB962C8B-B14F-4D97-AF65-F5344CB8AC3E}">
        <p14:creationId xmlns:p14="http://schemas.microsoft.com/office/powerpoint/2010/main" val="8633286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חידון</a:t>
            </a:r>
            <a:endParaRPr lang="he-IL" dirty="0"/>
          </a:p>
        </p:txBody>
      </p:sp>
      <p:sp>
        <p:nvSpPr>
          <p:cNvPr id="3" name="מציין מיקום טקסט 2"/>
          <p:cNvSpPr>
            <a:spLocks noGrp="1"/>
          </p:cNvSpPr>
          <p:nvPr>
            <p:ph type="body" sz="quarter" idx="10"/>
          </p:nvPr>
        </p:nvSpPr>
        <p:spPr/>
        <p:txBody>
          <a:bodyPr>
            <a:normAutofit/>
          </a:bodyPr>
          <a:lstStyle/>
          <a:p>
            <a:r>
              <a:rPr lang="he-IL" dirty="0" smtClean="0"/>
              <a:t>מדוע מעבירים את מי הים לבריכות אידוי?</a:t>
            </a:r>
          </a:p>
          <a:p>
            <a:endParaRPr lang="he-IL" dirty="0" smtClean="0"/>
          </a:p>
          <a:p>
            <a:pPr algn="r"/>
            <a:r>
              <a:rPr lang="he-IL" dirty="0" smtClean="0"/>
              <a:t>א. כי בריכות האידוי עמוקות, והמים מתאדים במהירות</a:t>
            </a:r>
          </a:p>
          <a:p>
            <a:pPr algn="r"/>
            <a:r>
              <a:rPr lang="he-IL" dirty="0" smtClean="0"/>
              <a:t>ב. </a:t>
            </a:r>
            <a:r>
              <a:rPr lang="he-IL" dirty="0"/>
              <a:t>כי בריכות האידוי עמוקות, והמים מתאדים </a:t>
            </a:r>
            <a:r>
              <a:rPr lang="he-IL" dirty="0" smtClean="0"/>
              <a:t>באיטיות</a:t>
            </a:r>
            <a:endParaRPr lang="he-IL" dirty="0"/>
          </a:p>
          <a:p>
            <a:pPr algn="r"/>
            <a:r>
              <a:rPr lang="he-IL" dirty="0" smtClean="0"/>
              <a:t>ג. </a:t>
            </a:r>
            <a:r>
              <a:rPr lang="he-IL" dirty="0"/>
              <a:t>כי בריכות האידוי </a:t>
            </a:r>
            <a:r>
              <a:rPr lang="he-IL" dirty="0" smtClean="0"/>
              <a:t>רדודות</a:t>
            </a:r>
            <a:r>
              <a:rPr lang="he-IL" dirty="0"/>
              <a:t>, והמים מתאדים במהירות</a:t>
            </a:r>
          </a:p>
          <a:p>
            <a:pPr algn="r"/>
            <a:r>
              <a:rPr lang="he-IL" dirty="0" smtClean="0"/>
              <a:t>ד. </a:t>
            </a:r>
            <a:r>
              <a:rPr lang="he-IL" dirty="0"/>
              <a:t>כי בריכות האידוי רדודות, והמים מתאדים </a:t>
            </a:r>
            <a:r>
              <a:rPr lang="he-IL" dirty="0" smtClean="0"/>
              <a:t>באיטיות</a:t>
            </a:r>
            <a:endParaRPr lang="he-IL" dirty="0"/>
          </a:p>
        </p:txBody>
      </p:sp>
    </p:spTree>
    <p:extLst>
      <p:ext uri="{BB962C8B-B14F-4D97-AF65-F5344CB8AC3E}">
        <p14:creationId xmlns:p14="http://schemas.microsoft.com/office/powerpoint/2010/main" val="3529866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חידון</a:t>
            </a:r>
            <a:endParaRPr lang="he-IL" dirty="0"/>
          </a:p>
        </p:txBody>
      </p:sp>
      <p:sp>
        <p:nvSpPr>
          <p:cNvPr id="3" name="מציין מיקום טקסט 2"/>
          <p:cNvSpPr>
            <a:spLocks noGrp="1"/>
          </p:cNvSpPr>
          <p:nvPr>
            <p:ph type="body" sz="quarter" idx="10"/>
          </p:nvPr>
        </p:nvSpPr>
        <p:spPr>
          <a:xfrm>
            <a:off x="1383632" y="1928813"/>
            <a:ext cx="9860631" cy="3844925"/>
          </a:xfrm>
        </p:spPr>
        <p:txBody>
          <a:bodyPr>
            <a:normAutofit/>
          </a:bodyPr>
          <a:lstStyle/>
          <a:p>
            <a:r>
              <a:rPr lang="he-IL" dirty="0" smtClean="0"/>
              <a:t>מדוע מעבירים את מי הים לבריכות אידוי?</a:t>
            </a:r>
          </a:p>
          <a:p>
            <a:endParaRPr lang="he-IL" dirty="0" smtClean="0"/>
          </a:p>
          <a:p>
            <a:pPr algn="r"/>
            <a:r>
              <a:rPr lang="he-IL" dirty="0" smtClean="0"/>
              <a:t>א. כי בריכות האידוי עמוקות, והמים מתאדים במהירות</a:t>
            </a:r>
          </a:p>
          <a:p>
            <a:pPr algn="r"/>
            <a:r>
              <a:rPr lang="he-IL" dirty="0" smtClean="0"/>
              <a:t>ב. </a:t>
            </a:r>
            <a:r>
              <a:rPr lang="he-IL" dirty="0"/>
              <a:t>כי בריכות האידוי עמוקות, והמים מתאדים </a:t>
            </a:r>
            <a:r>
              <a:rPr lang="he-IL" dirty="0" smtClean="0"/>
              <a:t>באיטיות</a:t>
            </a:r>
            <a:endParaRPr lang="he-IL" dirty="0"/>
          </a:p>
          <a:p>
            <a:pPr algn="r"/>
            <a:r>
              <a:rPr lang="he-IL" dirty="0" smtClean="0"/>
              <a:t>ג. </a:t>
            </a:r>
            <a:r>
              <a:rPr lang="he-IL" b="1" dirty="0">
                <a:solidFill>
                  <a:srgbClr val="00B050"/>
                </a:solidFill>
              </a:rPr>
              <a:t>כי בריכות האידוי </a:t>
            </a:r>
            <a:r>
              <a:rPr lang="he-IL" b="1" dirty="0" smtClean="0">
                <a:solidFill>
                  <a:srgbClr val="00B050"/>
                </a:solidFill>
              </a:rPr>
              <a:t>רדודות</a:t>
            </a:r>
            <a:r>
              <a:rPr lang="he-IL" b="1" dirty="0">
                <a:solidFill>
                  <a:srgbClr val="00B050"/>
                </a:solidFill>
              </a:rPr>
              <a:t>, והמים מתאדים במהירות</a:t>
            </a:r>
          </a:p>
          <a:p>
            <a:pPr algn="r"/>
            <a:r>
              <a:rPr lang="he-IL" dirty="0" smtClean="0"/>
              <a:t>ד. </a:t>
            </a:r>
            <a:r>
              <a:rPr lang="he-IL" dirty="0"/>
              <a:t>כי בריכות האידוי רדודות, והמים מתאדים </a:t>
            </a:r>
            <a:r>
              <a:rPr lang="he-IL" dirty="0" smtClean="0"/>
              <a:t>באיטיות</a:t>
            </a:r>
            <a:endParaRPr lang="he-IL" dirty="0"/>
          </a:p>
        </p:txBody>
      </p:sp>
    </p:spTree>
    <p:extLst>
      <p:ext uri="{BB962C8B-B14F-4D97-AF65-F5344CB8AC3E}">
        <p14:creationId xmlns:p14="http://schemas.microsoft.com/office/powerpoint/2010/main" val="93416004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חידון</a:t>
            </a:r>
            <a:endParaRPr lang="he-IL" dirty="0"/>
          </a:p>
        </p:txBody>
      </p:sp>
      <p:sp>
        <p:nvSpPr>
          <p:cNvPr id="3" name="מציין מיקום טקסט 2"/>
          <p:cNvSpPr>
            <a:spLocks noGrp="1"/>
          </p:cNvSpPr>
          <p:nvPr>
            <p:ph type="body" sz="quarter" idx="10"/>
          </p:nvPr>
        </p:nvSpPr>
        <p:spPr>
          <a:xfrm>
            <a:off x="1383632" y="1928813"/>
            <a:ext cx="9860631" cy="3844925"/>
          </a:xfrm>
        </p:spPr>
        <p:txBody>
          <a:bodyPr>
            <a:normAutofit/>
          </a:bodyPr>
          <a:lstStyle/>
          <a:p>
            <a:r>
              <a:rPr lang="he-IL" dirty="0" smtClean="0"/>
              <a:t>שערו – מה קורה לכמות המים בים במלח משנה לשנה?</a:t>
            </a:r>
          </a:p>
          <a:p>
            <a:endParaRPr lang="he-IL" dirty="0" smtClean="0"/>
          </a:p>
          <a:p>
            <a:pPr algn="r"/>
            <a:r>
              <a:rPr lang="he-IL" dirty="0" smtClean="0"/>
              <a:t>א. כמות המים הולכת וגדלה</a:t>
            </a:r>
          </a:p>
          <a:p>
            <a:pPr algn="r"/>
            <a:r>
              <a:rPr lang="he-IL" dirty="0" smtClean="0"/>
              <a:t>ב. </a:t>
            </a:r>
            <a:r>
              <a:rPr lang="he-IL" dirty="0"/>
              <a:t>כמות המים הולכת </a:t>
            </a:r>
            <a:r>
              <a:rPr lang="he-IL" dirty="0" smtClean="0"/>
              <a:t>ופוחתת</a:t>
            </a:r>
            <a:endParaRPr lang="he-IL" dirty="0"/>
          </a:p>
          <a:p>
            <a:pPr algn="r"/>
            <a:r>
              <a:rPr lang="he-IL" dirty="0" smtClean="0"/>
              <a:t>ג. </a:t>
            </a:r>
            <a:r>
              <a:rPr lang="he-IL" dirty="0"/>
              <a:t>כמות המים </a:t>
            </a:r>
            <a:r>
              <a:rPr lang="he-IL" dirty="0" smtClean="0"/>
              <a:t>לא משתנה</a:t>
            </a:r>
            <a:endParaRPr lang="he-IL" dirty="0"/>
          </a:p>
        </p:txBody>
      </p:sp>
    </p:spTree>
    <p:extLst>
      <p:ext uri="{BB962C8B-B14F-4D97-AF65-F5344CB8AC3E}">
        <p14:creationId xmlns:p14="http://schemas.microsoft.com/office/powerpoint/2010/main" val="1791116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חידון</a:t>
            </a:r>
            <a:endParaRPr lang="he-IL" dirty="0"/>
          </a:p>
        </p:txBody>
      </p:sp>
      <p:sp>
        <p:nvSpPr>
          <p:cNvPr id="3" name="מציין מיקום טקסט 2"/>
          <p:cNvSpPr>
            <a:spLocks noGrp="1"/>
          </p:cNvSpPr>
          <p:nvPr>
            <p:ph type="body" sz="quarter" idx="10"/>
          </p:nvPr>
        </p:nvSpPr>
        <p:spPr>
          <a:xfrm>
            <a:off x="1383632" y="1928813"/>
            <a:ext cx="9860631" cy="3844925"/>
          </a:xfrm>
        </p:spPr>
        <p:txBody>
          <a:bodyPr>
            <a:normAutofit/>
          </a:bodyPr>
          <a:lstStyle/>
          <a:p>
            <a:r>
              <a:rPr lang="he-IL" dirty="0" smtClean="0"/>
              <a:t>שערו – מה קורה לכמות המים בים במלח משנה לשנה?</a:t>
            </a:r>
          </a:p>
          <a:p>
            <a:endParaRPr lang="he-IL" dirty="0" smtClean="0"/>
          </a:p>
          <a:p>
            <a:pPr algn="r"/>
            <a:r>
              <a:rPr lang="he-IL" dirty="0" smtClean="0"/>
              <a:t>א. כמות המים הולכת וגדלה</a:t>
            </a:r>
          </a:p>
          <a:p>
            <a:pPr algn="r"/>
            <a:r>
              <a:rPr lang="he-IL" dirty="0" smtClean="0"/>
              <a:t>ב. </a:t>
            </a:r>
            <a:r>
              <a:rPr lang="he-IL" b="1" dirty="0">
                <a:solidFill>
                  <a:srgbClr val="00B050"/>
                </a:solidFill>
              </a:rPr>
              <a:t>כמות המים הולכת </a:t>
            </a:r>
            <a:r>
              <a:rPr lang="he-IL" b="1" dirty="0" smtClean="0">
                <a:solidFill>
                  <a:srgbClr val="00B050"/>
                </a:solidFill>
              </a:rPr>
              <a:t>ופוחתת</a:t>
            </a:r>
            <a:endParaRPr lang="he-IL" b="1" dirty="0">
              <a:solidFill>
                <a:srgbClr val="00B050"/>
              </a:solidFill>
            </a:endParaRPr>
          </a:p>
          <a:p>
            <a:pPr algn="r"/>
            <a:r>
              <a:rPr lang="he-IL" dirty="0" smtClean="0"/>
              <a:t>ג. </a:t>
            </a:r>
            <a:r>
              <a:rPr lang="he-IL" dirty="0"/>
              <a:t>כמות המים </a:t>
            </a:r>
            <a:r>
              <a:rPr lang="he-IL" dirty="0" smtClean="0"/>
              <a:t>לא משתנה</a:t>
            </a:r>
            <a:endParaRPr lang="he-IL" dirty="0"/>
          </a:p>
        </p:txBody>
      </p:sp>
    </p:spTree>
    <p:extLst>
      <p:ext uri="{BB962C8B-B14F-4D97-AF65-F5344CB8AC3E}">
        <p14:creationId xmlns:p14="http://schemas.microsoft.com/office/powerpoint/2010/main" val="31971113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CDB7D-7B3E-EF45-982F-5AD116333E56}"/>
              </a:ext>
            </a:extLst>
          </p:cNvPr>
          <p:cNvSpPr>
            <a:spLocks noGrp="1"/>
          </p:cNvSpPr>
          <p:nvPr>
            <p:ph type="title"/>
          </p:nvPr>
        </p:nvSpPr>
        <p:spPr/>
        <p:txBody>
          <a:bodyPr/>
          <a:lstStyle/>
          <a:p>
            <a:r>
              <a:rPr lang="he-IL" dirty="0"/>
              <a:t>מה להביא לשיעור?</a:t>
            </a:r>
            <a:endParaRPr lang="x-none" dirty="0"/>
          </a:p>
        </p:txBody>
      </p:sp>
      <p:sp>
        <p:nvSpPr>
          <p:cNvPr id="6" name="Content Placeholder 5">
            <a:extLst>
              <a:ext uri="{FF2B5EF4-FFF2-40B4-BE49-F238E27FC236}">
                <a16:creationId xmlns:a16="http://schemas.microsoft.com/office/drawing/2014/main" id="{BE7B40EC-FF06-9744-A4FD-67DA9E7D257B}"/>
              </a:ext>
            </a:extLst>
          </p:cNvPr>
          <p:cNvSpPr>
            <a:spLocks noGrp="1"/>
          </p:cNvSpPr>
          <p:nvPr>
            <p:ph sz="quarter" idx="4"/>
          </p:nvPr>
        </p:nvSpPr>
        <p:spPr/>
        <p:txBody>
          <a:bodyPr>
            <a:noAutofit/>
          </a:bodyPr>
          <a:lstStyle/>
          <a:p>
            <a:r>
              <a:rPr lang="he-IL" sz="3200" b="1" dirty="0" smtClean="0"/>
              <a:t>מחברת</a:t>
            </a:r>
            <a:endParaRPr lang="en-US" sz="3200" b="1" dirty="0" smtClean="0"/>
          </a:p>
          <a:p>
            <a:r>
              <a:rPr lang="he-IL" sz="3200" b="1" dirty="0" smtClean="0"/>
              <a:t>כלי כתיבה</a:t>
            </a:r>
          </a:p>
          <a:p>
            <a:r>
              <a:rPr lang="he-IL" sz="3200" b="1" dirty="0" smtClean="0"/>
              <a:t>2 כוסות</a:t>
            </a:r>
          </a:p>
          <a:p>
            <a:r>
              <a:rPr lang="he-IL" sz="3200" b="1" dirty="0" smtClean="0"/>
              <a:t>מלח</a:t>
            </a:r>
          </a:p>
          <a:p>
            <a:r>
              <a:rPr lang="he-IL" sz="3200" b="1" dirty="0" smtClean="0"/>
              <a:t>כפית</a:t>
            </a:r>
          </a:p>
          <a:p>
            <a:r>
              <a:rPr lang="he-IL" sz="3200" b="1" dirty="0" smtClean="0"/>
              <a:t>צלחת שטוחה</a:t>
            </a:r>
          </a:p>
          <a:p>
            <a:r>
              <a:rPr lang="he-IL" sz="3200" b="1" dirty="0" smtClean="0"/>
              <a:t>צלחת עמוקה</a:t>
            </a:r>
            <a:r>
              <a:rPr lang="en-US" sz="3200" b="1" dirty="0" smtClean="0"/>
              <a:t/>
            </a:r>
            <a:br>
              <a:rPr lang="en-US" sz="3200" b="1" dirty="0" smtClean="0"/>
            </a:br>
            <a:endParaRPr lang="x-none" sz="3200" b="1" dirty="0"/>
          </a:p>
        </p:txBody>
      </p:sp>
    </p:spTree>
    <p:extLst>
      <p:ext uri="{BB962C8B-B14F-4D97-AF65-F5344CB8AC3E}">
        <p14:creationId xmlns:p14="http://schemas.microsoft.com/office/powerpoint/2010/main" val="135636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מתנסים בהפקת מלח באמצעות אידוי</a:t>
            </a:r>
            <a:endParaRPr lang="he-IL" dirty="0"/>
          </a:p>
        </p:txBody>
      </p:sp>
      <p:sp>
        <p:nvSpPr>
          <p:cNvPr id="3" name="מציין מיקום טקסט 2"/>
          <p:cNvSpPr>
            <a:spLocks noGrp="1"/>
          </p:cNvSpPr>
          <p:nvPr>
            <p:ph type="body" sz="quarter" idx="10"/>
          </p:nvPr>
        </p:nvSpPr>
        <p:spPr>
          <a:xfrm>
            <a:off x="2110707" y="1799974"/>
            <a:ext cx="9860631" cy="4508082"/>
          </a:xfrm>
        </p:spPr>
        <p:txBody>
          <a:bodyPr>
            <a:normAutofit lnSpcReduction="10000"/>
          </a:bodyPr>
          <a:lstStyle/>
          <a:p>
            <a:pPr marL="571500" indent="-571500" algn="r">
              <a:buFont typeface="Wingdings" panose="05000000000000000000" pitchFamily="2" charset="2"/>
              <a:buChar char="Ø"/>
            </a:pPr>
            <a:r>
              <a:rPr lang="he-IL" dirty="0" smtClean="0"/>
              <a:t>קחו שתי כוסות. </a:t>
            </a:r>
          </a:p>
          <a:p>
            <a:pPr marL="571500" indent="-571500" algn="r">
              <a:buFont typeface="Wingdings" panose="05000000000000000000" pitchFamily="2" charset="2"/>
              <a:buChar char="Ø"/>
            </a:pPr>
            <a:r>
              <a:rPr lang="he-IL" dirty="0" smtClean="0"/>
              <a:t>צרו תמיסת מלח: לכל כוס הכניסו שתי כפיות מלח ושלושת רבעי כוס מים רותחים (</a:t>
            </a:r>
            <a:r>
              <a:rPr lang="he-IL" dirty="0" smtClean="0">
                <a:solidFill>
                  <a:srgbClr val="FF0000"/>
                </a:solidFill>
              </a:rPr>
              <a:t>בעזרת מבוגר</a:t>
            </a:r>
            <a:r>
              <a:rPr lang="he-IL" dirty="0" smtClean="0"/>
              <a:t>) </a:t>
            </a:r>
          </a:p>
          <a:p>
            <a:pPr marL="571500" indent="-571500" algn="r">
              <a:buFont typeface="Wingdings" panose="05000000000000000000" pitchFamily="2" charset="2"/>
              <a:buChar char="Ø"/>
            </a:pPr>
            <a:r>
              <a:rPr lang="he-IL" dirty="0" smtClean="0"/>
              <a:t>ערבבו היטב עד להתמוססות המלח</a:t>
            </a:r>
          </a:p>
          <a:p>
            <a:pPr marL="571500" indent="-571500" algn="r">
              <a:buFont typeface="Wingdings" panose="05000000000000000000" pitchFamily="2" charset="2"/>
              <a:buChar char="Ø"/>
            </a:pPr>
            <a:r>
              <a:rPr lang="he-IL" dirty="0" smtClean="0"/>
              <a:t>מזגו תמיסה אחת לצלחת עמוקה וצרה</a:t>
            </a:r>
          </a:p>
          <a:p>
            <a:pPr marL="571500" indent="-571500" algn="r">
              <a:buFont typeface="Wingdings" panose="05000000000000000000" pitchFamily="2" charset="2"/>
              <a:buChar char="Ø"/>
            </a:pPr>
            <a:r>
              <a:rPr lang="he-IL" dirty="0" smtClean="0"/>
              <a:t>מזגו תמיסה שניה לצלחת שטוחה ורחבה</a:t>
            </a:r>
          </a:p>
          <a:p>
            <a:pPr marL="571500" indent="-571500" algn="r">
              <a:buFont typeface="Wingdings" panose="05000000000000000000" pitchFamily="2" charset="2"/>
              <a:buChar char="Ø"/>
            </a:pPr>
            <a:r>
              <a:rPr lang="he-IL" dirty="0" smtClean="0"/>
              <a:t>הניחו את שתי הצלחות במקום שטוף שמש </a:t>
            </a:r>
          </a:p>
          <a:p>
            <a:pPr algn="r"/>
            <a:r>
              <a:rPr lang="he-IL" dirty="0"/>
              <a:t> </a:t>
            </a:r>
            <a:r>
              <a:rPr lang="he-IL" dirty="0" smtClean="0"/>
              <a:t>     למשך מספר ימים</a:t>
            </a:r>
            <a:endParaRPr lang="he-IL" dirty="0"/>
          </a:p>
        </p:txBody>
      </p:sp>
      <p:sp>
        <p:nvSpPr>
          <p:cNvPr id="4" name="AutoShape 2" descr="Plate PNG image"/>
          <p:cNvSpPr>
            <a:spLocks noChangeAspect="1" noChangeArrowheads="1"/>
          </p:cNvSpPr>
          <p:nvPr/>
        </p:nvSpPr>
        <p:spPr bwMode="auto">
          <a:xfrm>
            <a:off x="11971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30931" r="24110"/>
          <a:stretch/>
        </p:blipFill>
        <p:spPr bwMode="auto">
          <a:xfrm>
            <a:off x="26677" y="5000401"/>
            <a:ext cx="3594828" cy="1620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4211" y="1491916"/>
            <a:ext cx="785334" cy="1062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676" y="1491916"/>
            <a:ext cx="785333" cy="1062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1434192" y="1925053"/>
            <a:ext cx="45339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561" y="3449677"/>
            <a:ext cx="1772896" cy="1327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00827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מכינים דו"ח ניסוי</a:t>
            </a:r>
            <a:endParaRPr lang="he-IL" dirty="0"/>
          </a:p>
        </p:txBody>
      </p:sp>
      <p:sp>
        <p:nvSpPr>
          <p:cNvPr id="3" name="מציין מיקום טקסט 2"/>
          <p:cNvSpPr>
            <a:spLocks noGrp="1"/>
          </p:cNvSpPr>
          <p:nvPr>
            <p:ph type="body" sz="quarter" idx="10"/>
          </p:nvPr>
        </p:nvSpPr>
        <p:spPr>
          <a:xfrm>
            <a:off x="1383632" y="1928813"/>
            <a:ext cx="9860631" cy="4508082"/>
          </a:xfrm>
        </p:spPr>
        <p:txBody>
          <a:bodyPr>
            <a:normAutofit/>
          </a:bodyPr>
          <a:lstStyle/>
          <a:p>
            <a:pPr marL="571500" indent="-571500" algn="r">
              <a:buFont typeface="Wingdings" panose="05000000000000000000" pitchFamily="2" charset="2"/>
              <a:buChar char="Ø"/>
            </a:pPr>
            <a:r>
              <a:rPr lang="he-IL" dirty="0" smtClean="0"/>
              <a:t>מהי </a:t>
            </a:r>
            <a:r>
              <a:rPr lang="he-IL" dirty="0" smtClean="0">
                <a:solidFill>
                  <a:schemeClr val="accent2"/>
                </a:solidFill>
              </a:rPr>
              <a:t>שאלת הניסוי </a:t>
            </a:r>
            <a:r>
              <a:rPr lang="he-IL" dirty="0" smtClean="0"/>
              <a:t>אותה אתם בודקים?</a:t>
            </a:r>
          </a:p>
          <a:p>
            <a:pPr marL="571500" indent="-571500" algn="r">
              <a:buFont typeface="Wingdings" panose="05000000000000000000" pitchFamily="2" charset="2"/>
              <a:buChar char="Ø"/>
            </a:pPr>
            <a:r>
              <a:rPr lang="he-IL" dirty="0" smtClean="0">
                <a:solidFill>
                  <a:schemeClr val="accent2"/>
                </a:solidFill>
              </a:rPr>
              <a:t>שערו</a:t>
            </a:r>
            <a:r>
              <a:rPr lang="he-IL" dirty="0" smtClean="0"/>
              <a:t>: מה יהיו תוצאות הניסוי?</a:t>
            </a:r>
          </a:p>
          <a:p>
            <a:pPr marL="571500" indent="-571500" algn="r">
              <a:buFont typeface="Wingdings" panose="05000000000000000000" pitchFamily="2" charset="2"/>
              <a:buChar char="Ø"/>
            </a:pPr>
            <a:r>
              <a:rPr lang="he-IL" dirty="0" smtClean="0"/>
              <a:t>מדוע הקפדנו להשתמש באותה כמות מלח ומים?</a:t>
            </a:r>
          </a:p>
          <a:p>
            <a:pPr marL="571500" indent="-571500" algn="r">
              <a:buFont typeface="Wingdings" panose="05000000000000000000" pitchFamily="2" charset="2"/>
              <a:buChar char="Ø"/>
            </a:pPr>
            <a:r>
              <a:rPr lang="he-IL" dirty="0" smtClean="0"/>
              <a:t>כתבו במחברת את </a:t>
            </a:r>
            <a:r>
              <a:rPr lang="he-IL" dirty="0" smtClean="0">
                <a:solidFill>
                  <a:schemeClr val="accent2"/>
                </a:solidFill>
              </a:rPr>
              <a:t>התוצאות</a:t>
            </a:r>
            <a:r>
              <a:rPr lang="he-IL" dirty="0" smtClean="0"/>
              <a:t> כעבור מספר ימים</a:t>
            </a:r>
          </a:p>
          <a:p>
            <a:pPr marL="571500" indent="-571500" algn="r">
              <a:buFont typeface="Wingdings" panose="05000000000000000000" pitchFamily="2" charset="2"/>
              <a:buChar char="Ø"/>
            </a:pPr>
            <a:r>
              <a:rPr lang="he-IL" dirty="0" smtClean="0"/>
              <a:t>הסיקו </a:t>
            </a:r>
            <a:r>
              <a:rPr lang="he-IL" dirty="0" smtClean="0">
                <a:solidFill>
                  <a:schemeClr val="accent2"/>
                </a:solidFill>
              </a:rPr>
              <a:t>מסקנה</a:t>
            </a:r>
            <a:r>
              <a:rPr lang="he-IL" dirty="0" smtClean="0"/>
              <a:t> – מה אתם למדים מהתוצאות?</a:t>
            </a:r>
            <a:endParaRPr lang="he-IL" dirty="0"/>
          </a:p>
        </p:txBody>
      </p:sp>
    </p:spTree>
    <p:extLst>
      <p:ext uri="{BB962C8B-B14F-4D97-AF65-F5344CB8AC3E}">
        <p14:creationId xmlns:p14="http://schemas.microsoft.com/office/powerpoint/2010/main" val="22204925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מסכמים</a:t>
            </a:r>
            <a:endParaRPr lang="he-IL" dirty="0"/>
          </a:p>
        </p:txBody>
      </p:sp>
      <p:sp>
        <p:nvSpPr>
          <p:cNvPr id="3" name="מציין מיקום טקסט 2"/>
          <p:cNvSpPr>
            <a:spLocks noGrp="1"/>
          </p:cNvSpPr>
          <p:nvPr>
            <p:ph type="body" sz="quarter" idx="10"/>
          </p:nvPr>
        </p:nvSpPr>
        <p:spPr>
          <a:xfrm>
            <a:off x="1383632" y="1928813"/>
            <a:ext cx="9860631" cy="4508082"/>
          </a:xfrm>
        </p:spPr>
        <p:txBody>
          <a:bodyPr>
            <a:normAutofit/>
          </a:bodyPr>
          <a:lstStyle/>
          <a:p>
            <a:pPr marL="571500" indent="-571500" algn="r">
              <a:buFont typeface="Wingdings" panose="05000000000000000000" pitchFamily="2" charset="2"/>
              <a:buChar char="Ø"/>
            </a:pPr>
            <a:r>
              <a:rPr lang="he-IL" dirty="0" smtClean="0"/>
              <a:t>למדנו כמה חשובים הם משאבי הטבע</a:t>
            </a:r>
            <a:endParaRPr lang="he-IL" dirty="0"/>
          </a:p>
          <a:p>
            <a:pPr marL="571500" indent="-571500" algn="r">
              <a:buFont typeface="Wingdings" panose="05000000000000000000" pitchFamily="2" charset="2"/>
              <a:buChar char="Ø"/>
            </a:pPr>
            <a:r>
              <a:rPr lang="he-IL" dirty="0" smtClean="0"/>
              <a:t>מיינו משאבי טבע בכמה דרכים: טבעיים ומעובדים, מן החי ושאינם מן החי, מתחדשים ומתכלים</a:t>
            </a:r>
            <a:endParaRPr lang="he-IL" dirty="0"/>
          </a:p>
          <a:p>
            <a:pPr marL="571500" indent="-571500" algn="r">
              <a:buFont typeface="Wingdings" panose="05000000000000000000" pitchFamily="2" charset="2"/>
              <a:buChar char="Ø"/>
            </a:pPr>
            <a:r>
              <a:rPr lang="he-IL" dirty="0" smtClean="0"/>
              <a:t>למדנו כיצד אנחנו משפיעים על משאבי הטבע והכרנו דרכים חלופיות למניעת נזק לסביבה</a:t>
            </a:r>
            <a:endParaRPr lang="he-IL" dirty="0"/>
          </a:p>
          <a:p>
            <a:pPr marL="571500" indent="-571500" algn="r">
              <a:buFont typeface="Wingdings" panose="05000000000000000000" pitchFamily="2" charset="2"/>
              <a:buChar char="Ø"/>
            </a:pPr>
            <a:r>
              <a:rPr lang="he-IL" dirty="0" smtClean="0"/>
              <a:t>למדנו כיצד מופקים מלחים מים המלח</a:t>
            </a:r>
          </a:p>
          <a:p>
            <a:pPr marL="571500" indent="-571500" algn="r">
              <a:buFont typeface="Wingdings" panose="05000000000000000000" pitchFamily="2" charset="2"/>
              <a:buChar char="Ø"/>
            </a:pPr>
            <a:r>
              <a:rPr lang="he-IL" dirty="0" smtClean="0"/>
              <a:t>תכננו ניסוי ונמשיך לעקוב אחר תוצאותיו</a:t>
            </a:r>
            <a:endParaRPr lang="he-IL" dirty="0"/>
          </a:p>
        </p:txBody>
      </p:sp>
    </p:spTree>
    <p:extLst>
      <p:ext uri="{BB962C8B-B14F-4D97-AF65-F5344CB8AC3E}">
        <p14:creationId xmlns:p14="http://schemas.microsoft.com/office/powerpoint/2010/main" val="37034613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smtClean="0"/>
              <a:t>חומרים סביבנו</a:t>
            </a:r>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5"/>
          <a:stretch>
            <a:fillRect/>
          </a:stretch>
        </p:blipFill>
        <p:spPr>
          <a:xfrm>
            <a:off x="3617846" y="13562"/>
            <a:ext cx="1017545" cy="1070700"/>
          </a:xfrm>
          <a:prstGeom prst="rect">
            <a:avLst/>
          </a:prstGeom>
        </p:spPr>
      </p:pic>
      <p:pic>
        <p:nvPicPr>
          <p:cNvPr id="7"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0699" y="1191803"/>
            <a:ext cx="1767247" cy="630318"/>
          </a:xfrm>
          <a:prstGeom prst="rect">
            <a:avLst/>
          </a:prstGeom>
        </p:spPr>
      </p:pic>
      <p:pic>
        <p:nvPicPr>
          <p:cNvPr id="6148" name="Picture 4" descr="כוס יין ריק | וקטורים לשימוש ציבורי"/>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95047" y="2047042"/>
            <a:ext cx="1175982" cy="2667664"/>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27758" y="4504064"/>
            <a:ext cx="2505075" cy="181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42634" y="4163259"/>
            <a:ext cx="2238375" cy="20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1169" y="2047042"/>
            <a:ext cx="28575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4157" y="4097085"/>
            <a:ext cx="2352675" cy="194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3"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74232" y="2047042"/>
            <a:ext cx="1251032" cy="1928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4"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22733" y="1925385"/>
            <a:ext cx="2105025"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716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smtClean="0"/>
              <a:t>חומרים סביבנו</a:t>
            </a:r>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graphicFrame>
        <p:nvGraphicFramePr>
          <p:cNvPr id="2" name="טבלה 1"/>
          <p:cNvGraphicFramePr>
            <a:graphicFrameLocks noGrp="1"/>
          </p:cNvGraphicFramePr>
          <p:nvPr>
            <p:extLst>
              <p:ext uri="{D42A27DB-BD31-4B8C-83A1-F6EECF244321}">
                <p14:modId xmlns:p14="http://schemas.microsoft.com/office/powerpoint/2010/main" val="3041846324"/>
              </p:ext>
            </p:extLst>
          </p:nvPr>
        </p:nvGraphicFramePr>
        <p:xfrm>
          <a:off x="2585453" y="2156236"/>
          <a:ext cx="8128000" cy="3383280"/>
        </p:xfrm>
        <a:graphic>
          <a:graphicData uri="http://schemas.openxmlformats.org/drawingml/2006/table">
            <a:tbl>
              <a:tblPr rtl="1"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40">
                <a:tc>
                  <a:txBody>
                    <a:bodyPr/>
                    <a:lstStyle/>
                    <a:p>
                      <a:pPr algn="ctr" rtl="1"/>
                      <a:r>
                        <a:rPr lang="he-IL" sz="3200" dirty="0" smtClean="0"/>
                        <a:t>המוצר</a:t>
                      </a:r>
                      <a:endParaRPr lang="he-IL" sz="3200" dirty="0"/>
                    </a:p>
                  </a:txBody>
                  <a:tcPr/>
                </a:tc>
                <a:tc>
                  <a:txBody>
                    <a:bodyPr/>
                    <a:lstStyle/>
                    <a:p>
                      <a:pPr algn="ctr" rtl="1"/>
                      <a:r>
                        <a:rPr lang="he-IL" sz="3200" dirty="0" smtClean="0"/>
                        <a:t>מאיזה חומר עשוי המוצר?</a:t>
                      </a:r>
                      <a:endParaRPr lang="he-IL" sz="3200" dirty="0"/>
                    </a:p>
                  </a:txBody>
                  <a:tcPr/>
                </a:tc>
                <a:extLst>
                  <a:ext uri="{0D108BD9-81ED-4DB2-BD59-A6C34878D82A}">
                    <a16:rowId xmlns:a16="http://schemas.microsoft.com/office/drawing/2014/main" val="10000"/>
                  </a:ext>
                </a:extLst>
              </a:tr>
              <a:tr h="370840">
                <a:tc>
                  <a:txBody>
                    <a:bodyPr/>
                    <a:lstStyle/>
                    <a:p>
                      <a:pPr algn="ctr" rtl="1"/>
                      <a:r>
                        <a:rPr lang="he-IL" sz="3200" dirty="0" smtClean="0"/>
                        <a:t>מזלף</a:t>
                      </a:r>
                      <a:endParaRPr lang="he-IL" sz="3200" dirty="0"/>
                    </a:p>
                  </a:txBody>
                  <a:tcPr/>
                </a:tc>
                <a:tc>
                  <a:txBody>
                    <a:bodyPr/>
                    <a:lstStyle/>
                    <a:p>
                      <a:pPr algn="ctr" rtl="1"/>
                      <a:r>
                        <a:rPr lang="he-IL" sz="3200" dirty="0" smtClean="0"/>
                        <a:t>פלסטיק</a:t>
                      </a:r>
                      <a:endParaRPr lang="he-IL" sz="3200" dirty="0"/>
                    </a:p>
                  </a:txBody>
                  <a:tcPr/>
                </a:tc>
                <a:extLst>
                  <a:ext uri="{0D108BD9-81ED-4DB2-BD59-A6C34878D82A}">
                    <a16:rowId xmlns:a16="http://schemas.microsoft.com/office/drawing/2014/main" val="10001"/>
                  </a:ext>
                </a:extLst>
              </a:tr>
              <a:tr h="370840">
                <a:tc>
                  <a:txBody>
                    <a:bodyPr/>
                    <a:lstStyle/>
                    <a:p>
                      <a:pPr algn="ctr" rtl="1"/>
                      <a:r>
                        <a:rPr lang="he-IL" sz="3200" dirty="0" smtClean="0"/>
                        <a:t>סכו"ם</a:t>
                      </a:r>
                      <a:endParaRPr lang="he-IL" sz="3200" dirty="0"/>
                    </a:p>
                  </a:txBody>
                  <a:tcPr/>
                </a:tc>
                <a:tc>
                  <a:txBody>
                    <a:bodyPr/>
                    <a:lstStyle/>
                    <a:p>
                      <a:pPr algn="ctr" rtl="1"/>
                      <a:r>
                        <a:rPr lang="he-IL" sz="3200" dirty="0" smtClean="0"/>
                        <a:t>מתכת</a:t>
                      </a:r>
                      <a:endParaRPr lang="he-IL" sz="3200" dirty="0"/>
                    </a:p>
                  </a:txBody>
                  <a:tcPr/>
                </a:tc>
                <a:extLst>
                  <a:ext uri="{0D108BD9-81ED-4DB2-BD59-A6C34878D82A}">
                    <a16:rowId xmlns:a16="http://schemas.microsoft.com/office/drawing/2014/main" val="10002"/>
                  </a:ext>
                </a:extLst>
              </a:tr>
              <a:tr h="370840">
                <a:tc>
                  <a:txBody>
                    <a:bodyPr/>
                    <a:lstStyle/>
                    <a:p>
                      <a:pPr algn="ctr" rtl="1"/>
                      <a:r>
                        <a:rPr lang="he-IL" sz="3200" dirty="0" smtClean="0"/>
                        <a:t>גביע</a:t>
                      </a:r>
                      <a:endParaRPr lang="he-IL" sz="3200" dirty="0"/>
                    </a:p>
                  </a:txBody>
                  <a:tcPr/>
                </a:tc>
                <a:tc>
                  <a:txBody>
                    <a:bodyPr/>
                    <a:lstStyle/>
                    <a:p>
                      <a:pPr algn="ctr" rtl="1"/>
                      <a:r>
                        <a:rPr lang="he-IL" sz="3200" dirty="0" smtClean="0"/>
                        <a:t>זכוכית</a:t>
                      </a:r>
                      <a:endParaRPr lang="he-IL" sz="3200" dirty="0"/>
                    </a:p>
                  </a:txBody>
                  <a:tcPr/>
                </a:tc>
                <a:extLst>
                  <a:ext uri="{0D108BD9-81ED-4DB2-BD59-A6C34878D82A}">
                    <a16:rowId xmlns:a16="http://schemas.microsoft.com/office/drawing/2014/main" val="10003"/>
                  </a:ext>
                </a:extLst>
              </a:tr>
              <a:tr h="370840">
                <a:tc>
                  <a:txBody>
                    <a:bodyPr/>
                    <a:lstStyle/>
                    <a:p>
                      <a:pPr algn="ctr" rtl="1"/>
                      <a:r>
                        <a:rPr lang="he-IL" sz="3200" dirty="0" smtClean="0"/>
                        <a:t>מחברת</a:t>
                      </a:r>
                      <a:endParaRPr lang="he-IL" sz="3200" dirty="0"/>
                    </a:p>
                  </a:txBody>
                  <a:tcPr/>
                </a:tc>
                <a:tc>
                  <a:txBody>
                    <a:bodyPr/>
                    <a:lstStyle/>
                    <a:p>
                      <a:pPr algn="ctr" rtl="1"/>
                      <a:r>
                        <a:rPr lang="he-IL" sz="3200" dirty="0" smtClean="0"/>
                        <a:t>נייר</a:t>
                      </a:r>
                      <a:endParaRPr lang="he-IL" sz="3200"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5231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smtClean="0"/>
              <a:t>חומרים מן הטבע</a:t>
            </a:r>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graphicFrame>
        <p:nvGraphicFramePr>
          <p:cNvPr id="3" name="דיאגרמה 2"/>
          <p:cNvGraphicFramePr/>
          <p:nvPr>
            <p:extLst>
              <p:ext uri="{D42A27DB-BD31-4B8C-83A1-F6EECF244321}">
                <p14:modId xmlns:p14="http://schemas.microsoft.com/office/powerpoint/2010/main" val="2367956373"/>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90141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smtClean="0"/>
              <a:t>טבעי או מעובד?</a:t>
            </a:r>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5"/>
          <a:stretch>
            <a:fillRect/>
          </a:stretch>
        </p:blipFill>
        <p:spPr>
          <a:xfrm>
            <a:off x="3617846" y="13562"/>
            <a:ext cx="1017545" cy="1070700"/>
          </a:xfrm>
          <a:prstGeom prst="rect">
            <a:avLst/>
          </a:prstGeom>
        </p:spPr>
      </p:pic>
      <p:graphicFrame>
        <p:nvGraphicFramePr>
          <p:cNvPr id="2" name="טבלה 1"/>
          <p:cNvGraphicFramePr>
            <a:graphicFrameLocks noGrp="1"/>
          </p:cNvGraphicFramePr>
          <p:nvPr>
            <p:extLst>
              <p:ext uri="{D42A27DB-BD31-4B8C-83A1-F6EECF244321}">
                <p14:modId xmlns:p14="http://schemas.microsoft.com/office/powerpoint/2010/main" val="3312839429"/>
              </p:ext>
            </p:extLst>
          </p:nvPr>
        </p:nvGraphicFramePr>
        <p:xfrm>
          <a:off x="2585454" y="2156236"/>
          <a:ext cx="8127999" cy="3870960"/>
        </p:xfrm>
        <a:graphic>
          <a:graphicData uri="http://schemas.openxmlformats.org/drawingml/2006/table">
            <a:tbl>
              <a:tblPr rtl="1" firstRow="1" bandRow="1">
                <a:tableStyleId>{5C22544A-7EE6-4342-B048-85BDC9FD1C3A}</a:tableStyleId>
              </a:tblPr>
              <a:tblGrid>
                <a:gridCol w="2709333">
                  <a:extLst>
                    <a:ext uri="{9D8B030D-6E8A-4147-A177-3AD203B41FA5}">
                      <a16:colId xmlns:a16="http://schemas.microsoft.com/office/drawing/2014/main" val="20000"/>
                    </a:ext>
                  </a:extLst>
                </a:gridCol>
                <a:gridCol w="2709333">
                  <a:extLst>
                    <a:ext uri="{9D8B030D-6E8A-4147-A177-3AD203B41FA5}">
                      <a16:colId xmlns:a16="http://schemas.microsoft.com/office/drawing/2014/main" val="20001"/>
                    </a:ext>
                  </a:extLst>
                </a:gridCol>
                <a:gridCol w="2709333">
                  <a:extLst>
                    <a:ext uri="{9D8B030D-6E8A-4147-A177-3AD203B41FA5}">
                      <a16:colId xmlns:a16="http://schemas.microsoft.com/office/drawing/2014/main" val="20002"/>
                    </a:ext>
                  </a:extLst>
                </a:gridCol>
              </a:tblGrid>
              <a:tr h="370840">
                <a:tc>
                  <a:txBody>
                    <a:bodyPr/>
                    <a:lstStyle/>
                    <a:p>
                      <a:pPr algn="ctr" rtl="1"/>
                      <a:r>
                        <a:rPr lang="he-IL" sz="3200" dirty="0" smtClean="0"/>
                        <a:t>המוצר</a:t>
                      </a:r>
                      <a:endParaRPr lang="he-IL" sz="3200" dirty="0"/>
                    </a:p>
                  </a:txBody>
                  <a:tcPr/>
                </a:tc>
                <a:tc>
                  <a:txBody>
                    <a:bodyPr/>
                    <a:lstStyle/>
                    <a:p>
                      <a:pPr algn="ctr" rtl="1"/>
                      <a:r>
                        <a:rPr lang="he-IL" sz="3200" dirty="0" smtClean="0"/>
                        <a:t>מאיזה חומר עשוי המוצר?</a:t>
                      </a:r>
                      <a:endParaRPr lang="he-IL" sz="3200" dirty="0"/>
                    </a:p>
                  </a:txBody>
                  <a:tcPr/>
                </a:tc>
                <a:tc>
                  <a:txBody>
                    <a:bodyPr/>
                    <a:lstStyle/>
                    <a:p>
                      <a:pPr algn="ctr" rtl="1"/>
                      <a:r>
                        <a:rPr lang="he-IL" sz="3200" dirty="0" smtClean="0"/>
                        <a:t>החומר הטבעי ממנו עשוי החומר המעובד</a:t>
                      </a:r>
                      <a:endParaRPr lang="he-IL" sz="3200" dirty="0"/>
                    </a:p>
                  </a:txBody>
                  <a:tcPr/>
                </a:tc>
                <a:extLst>
                  <a:ext uri="{0D108BD9-81ED-4DB2-BD59-A6C34878D82A}">
                    <a16:rowId xmlns:a16="http://schemas.microsoft.com/office/drawing/2014/main" val="10000"/>
                  </a:ext>
                </a:extLst>
              </a:tr>
              <a:tr h="370840">
                <a:tc>
                  <a:txBody>
                    <a:bodyPr/>
                    <a:lstStyle/>
                    <a:p>
                      <a:pPr algn="ctr" rtl="1"/>
                      <a:r>
                        <a:rPr lang="he-IL" sz="3200" dirty="0" smtClean="0"/>
                        <a:t>מזלף</a:t>
                      </a:r>
                      <a:endParaRPr lang="he-IL" sz="3200" dirty="0"/>
                    </a:p>
                  </a:txBody>
                  <a:tcPr/>
                </a:tc>
                <a:tc>
                  <a:txBody>
                    <a:bodyPr/>
                    <a:lstStyle/>
                    <a:p>
                      <a:pPr algn="ctr" rtl="1"/>
                      <a:r>
                        <a:rPr lang="he-IL" sz="3200" dirty="0" smtClean="0"/>
                        <a:t>פלסטיק</a:t>
                      </a:r>
                      <a:endParaRPr lang="he-IL" sz="3200" dirty="0"/>
                    </a:p>
                  </a:txBody>
                  <a:tcPr/>
                </a:tc>
                <a:tc>
                  <a:txBody>
                    <a:bodyPr/>
                    <a:lstStyle/>
                    <a:p>
                      <a:pPr algn="ctr" rtl="1"/>
                      <a:endParaRPr lang="he-IL" sz="3200" dirty="0"/>
                    </a:p>
                  </a:txBody>
                  <a:tcPr/>
                </a:tc>
                <a:extLst>
                  <a:ext uri="{0D108BD9-81ED-4DB2-BD59-A6C34878D82A}">
                    <a16:rowId xmlns:a16="http://schemas.microsoft.com/office/drawing/2014/main" val="10001"/>
                  </a:ext>
                </a:extLst>
              </a:tr>
              <a:tr h="370840">
                <a:tc>
                  <a:txBody>
                    <a:bodyPr/>
                    <a:lstStyle/>
                    <a:p>
                      <a:pPr algn="ctr" rtl="1"/>
                      <a:r>
                        <a:rPr lang="he-IL" sz="3200" dirty="0" smtClean="0"/>
                        <a:t>סכו"ם</a:t>
                      </a:r>
                      <a:endParaRPr lang="he-IL" sz="3200" dirty="0"/>
                    </a:p>
                  </a:txBody>
                  <a:tcPr/>
                </a:tc>
                <a:tc>
                  <a:txBody>
                    <a:bodyPr/>
                    <a:lstStyle/>
                    <a:p>
                      <a:pPr algn="ctr" rtl="1"/>
                      <a:r>
                        <a:rPr lang="he-IL" sz="3200" dirty="0" smtClean="0"/>
                        <a:t>מתכת</a:t>
                      </a:r>
                      <a:endParaRPr lang="he-IL" sz="3200" dirty="0"/>
                    </a:p>
                  </a:txBody>
                  <a:tcPr/>
                </a:tc>
                <a:tc>
                  <a:txBody>
                    <a:bodyPr/>
                    <a:lstStyle/>
                    <a:p>
                      <a:pPr algn="ctr" rtl="1"/>
                      <a:endParaRPr lang="he-IL" sz="3200" dirty="0"/>
                    </a:p>
                  </a:txBody>
                  <a:tcPr/>
                </a:tc>
                <a:extLst>
                  <a:ext uri="{0D108BD9-81ED-4DB2-BD59-A6C34878D82A}">
                    <a16:rowId xmlns:a16="http://schemas.microsoft.com/office/drawing/2014/main" val="10002"/>
                  </a:ext>
                </a:extLst>
              </a:tr>
              <a:tr h="370840">
                <a:tc>
                  <a:txBody>
                    <a:bodyPr/>
                    <a:lstStyle/>
                    <a:p>
                      <a:pPr algn="ctr" rtl="1"/>
                      <a:r>
                        <a:rPr lang="he-IL" sz="3200" dirty="0" smtClean="0"/>
                        <a:t>גביע</a:t>
                      </a:r>
                      <a:endParaRPr lang="he-IL" sz="3200" dirty="0"/>
                    </a:p>
                  </a:txBody>
                  <a:tcPr/>
                </a:tc>
                <a:tc>
                  <a:txBody>
                    <a:bodyPr/>
                    <a:lstStyle/>
                    <a:p>
                      <a:pPr algn="ctr" rtl="1"/>
                      <a:r>
                        <a:rPr lang="he-IL" sz="3200" dirty="0" smtClean="0"/>
                        <a:t>זכוכית</a:t>
                      </a:r>
                      <a:endParaRPr lang="he-IL" sz="3200" dirty="0"/>
                    </a:p>
                  </a:txBody>
                  <a:tcPr/>
                </a:tc>
                <a:tc>
                  <a:txBody>
                    <a:bodyPr/>
                    <a:lstStyle/>
                    <a:p>
                      <a:pPr algn="ctr" rtl="1"/>
                      <a:endParaRPr lang="he-IL" sz="3200" dirty="0"/>
                    </a:p>
                  </a:txBody>
                  <a:tcPr/>
                </a:tc>
                <a:extLst>
                  <a:ext uri="{0D108BD9-81ED-4DB2-BD59-A6C34878D82A}">
                    <a16:rowId xmlns:a16="http://schemas.microsoft.com/office/drawing/2014/main" val="10003"/>
                  </a:ext>
                </a:extLst>
              </a:tr>
              <a:tr h="370840">
                <a:tc>
                  <a:txBody>
                    <a:bodyPr/>
                    <a:lstStyle/>
                    <a:p>
                      <a:pPr algn="ctr" rtl="1"/>
                      <a:r>
                        <a:rPr lang="he-IL" sz="3200" dirty="0" smtClean="0"/>
                        <a:t>מחברת</a:t>
                      </a:r>
                      <a:endParaRPr lang="he-IL" sz="3200" dirty="0"/>
                    </a:p>
                  </a:txBody>
                  <a:tcPr/>
                </a:tc>
                <a:tc>
                  <a:txBody>
                    <a:bodyPr/>
                    <a:lstStyle/>
                    <a:p>
                      <a:pPr algn="ctr" rtl="1"/>
                      <a:r>
                        <a:rPr lang="he-IL" sz="3200" dirty="0" smtClean="0"/>
                        <a:t>נייר</a:t>
                      </a:r>
                      <a:endParaRPr lang="he-IL" sz="3200" dirty="0"/>
                    </a:p>
                  </a:txBody>
                  <a:tcPr/>
                </a:tc>
                <a:tc>
                  <a:txBody>
                    <a:bodyPr/>
                    <a:lstStyle/>
                    <a:p>
                      <a:pPr algn="ctr" rtl="1"/>
                      <a:endParaRPr lang="he-IL" sz="3200" dirty="0"/>
                    </a:p>
                  </a:txBody>
                  <a:tcPr/>
                </a:tc>
                <a:extLst>
                  <a:ext uri="{0D108BD9-81ED-4DB2-BD59-A6C34878D82A}">
                    <a16:rowId xmlns:a16="http://schemas.microsoft.com/office/drawing/2014/main" val="10004"/>
                  </a:ext>
                </a:extLst>
              </a:tr>
            </a:tbl>
          </a:graphicData>
        </a:graphic>
      </p:graphicFrame>
      <p:pic>
        <p:nvPicPr>
          <p:cNvPr id="6"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70541" y="1383126"/>
            <a:ext cx="1883286" cy="671705"/>
          </a:xfrm>
          <a:prstGeom prst="rect">
            <a:avLst/>
          </a:prstGeom>
        </p:spPr>
      </p:pic>
    </p:spTree>
    <p:extLst>
      <p:ext uri="{BB962C8B-B14F-4D97-AF65-F5344CB8AC3E}">
        <p14:creationId xmlns:p14="http://schemas.microsoft.com/office/powerpoint/2010/main" val="208830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theme/theme1.xml><?xml version="1.0" encoding="utf-8"?>
<a:theme xmlns:a="http://schemas.openxmlformats.org/drawingml/2006/main" name="Office Theme">
  <a:themeElements>
    <a:clrScheme name="KitaBavir">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FEF1BB"/>
      </a:hlink>
      <a:folHlink>
        <a:srgbClr val="6D6E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1620</TotalTime>
  <Words>2475</Words>
  <Application>Microsoft Office PowerPoint</Application>
  <PresentationFormat>מסך רחב</PresentationFormat>
  <Paragraphs>417</Paragraphs>
  <Slides>52</Slides>
  <Notes>47</Notes>
  <HiddenSlides>0</HiddenSlides>
  <MMClips>7</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52</vt:i4>
      </vt:variant>
    </vt:vector>
  </HeadingPairs>
  <TitlesOfParts>
    <vt:vector size="57" baseType="lpstr">
      <vt:lpstr>Arial</vt:lpstr>
      <vt:lpstr>Open Sans</vt:lpstr>
      <vt:lpstr>Wingdings</vt:lpstr>
      <vt:lpstr>Calibri</vt:lpstr>
      <vt:lpstr>Office Theme</vt:lpstr>
      <vt:lpstr>מצגת של PowerPoint‏</vt:lpstr>
      <vt:lpstr>מחפשים את המטמון</vt:lpstr>
      <vt:lpstr>מחפשים את המטמון.. בטבע</vt:lpstr>
      <vt:lpstr>מה נלמד היום?</vt:lpstr>
      <vt:lpstr>מה להביא לשיעור?</vt:lpstr>
      <vt:lpstr>חומרים סביבנו</vt:lpstr>
      <vt:lpstr>חומרים סביבנו</vt:lpstr>
      <vt:lpstr>חומרים מן הטבע</vt:lpstr>
      <vt:lpstr>טבעי או מעובד?</vt:lpstr>
      <vt:lpstr>חומרים מן הטבע</vt:lpstr>
      <vt:lpstr>חומרים מן הטבע</vt:lpstr>
      <vt:lpstr>מתנות בטבע</vt:lpstr>
      <vt:lpstr>מהם משאבי טבע?</vt:lpstr>
      <vt:lpstr>משאבי טבע מן החי</vt:lpstr>
      <vt:lpstr>משאבי טבע שאינם מן החי</vt:lpstr>
      <vt:lpstr>תרגול – משאב טבע מן החי או שאינו מן החי?</vt:lpstr>
      <vt:lpstr>תרגול – משאב טבע מן החי או שאינו מן החי?</vt:lpstr>
      <vt:lpstr>שימושים דומים למשאבים שונים</vt:lpstr>
      <vt:lpstr>שימושים דומים למשאבים שונים</vt:lpstr>
      <vt:lpstr>שימושים דומים למשאבים שונים</vt:lpstr>
      <vt:lpstr>שימושים דומים למשאבים שונים</vt:lpstr>
      <vt:lpstr>מפיקים חשמל מנפט</vt:lpstr>
      <vt:lpstr>משאב הטבע נפט</vt:lpstr>
      <vt:lpstr>משאב הטבע נפט </vt:lpstr>
      <vt:lpstr>שימוש הולך וגובר בנפט</vt:lpstr>
      <vt:lpstr>מצגת של PowerPoint‏</vt:lpstr>
      <vt:lpstr>מצגת של PowerPoint‏</vt:lpstr>
      <vt:lpstr>במה נבחר להשתמש?</vt:lpstr>
      <vt:lpstr>שומרים על הטבע</vt:lpstr>
      <vt:lpstr>כיצד נשמור על משאבי הטבע?</vt:lpstr>
      <vt:lpstr>שומרים על הטבע</vt:lpstr>
      <vt:lpstr>כיצד נשמור על משאבי הטבע?</vt:lpstr>
      <vt:lpstr>שומרים על הטבע</vt:lpstr>
      <vt:lpstr>כיצד נשמור על משאבי הטבע?</vt:lpstr>
      <vt:lpstr>שומרים על הטבע</vt:lpstr>
      <vt:lpstr>כיצד נשמור על משאבי הטבע?</vt:lpstr>
      <vt:lpstr>שומרים על הטבע</vt:lpstr>
      <vt:lpstr>אוצרות ים המלח</vt:lpstr>
      <vt:lpstr>שלבי הפקת מלחים בים המלח</vt:lpstr>
      <vt:lpstr>הפקת מלחים בים המלח</vt:lpstr>
      <vt:lpstr>הפקת מלחים בים המלח</vt:lpstr>
      <vt:lpstr>הפקת מלחים בים המלח</vt:lpstr>
      <vt:lpstr>הפקת מלחים בים המלח</vt:lpstr>
      <vt:lpstr>חידון</vt:lpstr>
      <vt:lpstr>חידון</vt:lpstr>
      <vt:lpstr>חידון</vt:lpstr>
      <vt:lpstr>חידון</vt:lpstr>
      <vt:lpstr>חידון</vt:lpstr>
      <vt:lpstr>חידון</vt:lpstr>
      <vt:lpstr>מתנסים בהפקת מלח באמצעות אידוי</vt:lpstr>
      <vt:lpstr>מכינים דו"ח ניסוי</vt:lpstr>
      <vt:lpstr>מסכמים</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Ruthy Betinger</dc:creator>
  <cp:lastModifiedBy>Roni Ginsber</cp:lastModifiedBy>
  <cp:revision>122</cp:revision>
  <dcterms:created xsi:type="dcterms:W3CDTF">2020-03-11T07:11:19Z</dcterms:created>
  <dcterms:modified xsi:type="dcterms:W3CDTF">2020-06-10T07:40:55Z</dcterms:modified>
</cp:coreProperties>
</file>