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autoCompressPictures="0">
  <p:sldMasterIdLst>
    <p:sldMasterId id="2147483648" r:id="rId1"/>
  </p:sldMasterIdLst>
  <p:notesMasterIdLst>
    <p:notesMasterId r:id="rId62"/>
  </p:notesMasterIdLst>
  <p:sldIdLst>
    <p:sldId id="300" r:id="rId2"/>
    <p:sldId id="301" r:id="rId3"/>
    <p:sldId id="302" r:id="rId4"/>
    <p:sldId id="269" r:id="rId5"/>
    <p:sldId id="268" r:id="rId6"/>
    <p:sldId id="283" r:id="rId7"/>
    <p:sldId id="305" r:id="rId8"/>
    <p:sldId id="307" r:id="rId9"/>
    <p:sldId id="357" r:id="rId10"/>
    <p:sldId id="306" r:id="rId11"/>
    <p:sldId id="308" r:id="rId12"/>
    <p:sldId id="304" r:id="rId13"/>
    <p:sldId id="299" r:id="rId14"/>
    <p:sldId id="309" r:id="rId15"/>
    <p:sldId id="310" r:id="rId16"/>
    <p:sldId id="311" r:id="rId17"/>
    <p:sldId id="303" r:id="rId18"/>
    <p:sldId id="312" r:id="rId19"/>
    <p:sldId id="313" r:id="rId20"/>
    <p:sldId id="314" r:id="rId21"/>
    <p:sldId id="319" r:id="rId22"/>
    <p:sldId id="320" r:id="rId23"/>
    <p:sldId id="321" r:id="rId24"/>
    <p:sldId id="318" r:id="rId25"/>
    <p:sldId id="322" r:id="rId26"/>
    <p:sldId id="323" r:id="rId27"/>
    <p:sldId id="324" r:id="rId28"/>
    <p:sldId id="325" r:id="rId29"/>
    <p:sldId id="326" r:id="rId30"/>
    <p:sldId id="327" r:id="rId31"/>
    <p:sldId id="328" r:id="rId32"/>
    <p:sldId id="329" r:id="rId33"/>
    <p:sldId id="332" r:id="rId34"/>
    <p:sldId id="333" r:id="rId35"/>
    <p:sldId id="331" r:id="rId36"/>
    <p:sldId id="356" r:id="rId37"/>
    <p:sldId id="334" r:id="rId38"/>
    <p:sldId id="340" r:id="rId39"/>
    <p:sldId id="341" r:id="rId40"/>
    <p:sldId id="342" r:id="rId41"/>
    <p:sldId id="343" r:id="rId42"/>
    <p:sldId id="344" r:id="rId43"/>
    <p:sldId id="346" r:id="rId44"/>
    <p:sldId id="345" r:id="rId45"/>
    <p:sldId id="347" r:id="rId46"/>
    <p:sldId id="349" r:id="rId47"/>
    <p:sldId id="348" r:id="rId48"/>
    <p:sldId id="337" r:id="rId49"/>
    <p:sldId id="350" r:id="rId50"/>
    <p:sldId id="351" r:id="rId51"/>
    <p:sldId id="353" r:id="rId52"/>
    <p:sldId id="352" r:id="rId53"/>
    <p:sldId id="339" r:id="rId54"/>
    <p:sldId id="354" r:id="rId55"/>
    <p:sldId id="355" r:id="rId56"/>
    <p:sldId id="292" r:id="rId57"/>
    <p:sldId id="293" r:id="rId58"/>
    <p:sldId id="294" r:id="rId59"/>
    <p:sldId id="295" r:id="rId60"/>
    <p:sldId id="296" r:id="rId61"/>
  </p:sldIdLst>
  <p:sldSz cx="12192000" cy="6858000"/>
  <p:notesSz cx="6858000" cy="9144000"/>
  <p:embeddedFontLst>
    <p:embeddedFont>
      <p:font typeface="Open Sans" panose="020B0606030504020204" pitchFamily="34" charset="0"/>
      <p:regular r:id="rId63"/>
      <p:bold r:id="rId64"/>
      <p:italic r:id="rId65"/>
      <p:boldItalic r:id="rId66"/>
    </p:embeddedFont>
    <p:embeddedFont>
      <p:font typeface="Calibri" panose="020F0502020204030204" pitchFamily="34" charset="0"/>
      <p:regular r:id="rId67"/>
      <p:bold r:id="rId68"/>
      <p:italic r:id="rId69"/>
      <p:boldItalic r:id="rId70"/>
    </p:embeddedFont>
    <p:embeddedFont>
      <p:font typeface="Calibri Light" panose="020F0302020204030204" pitchFamily="34" charset="0"/>
      <p:regular r:id="rId71"/>
      <p:italic r:id="rId72"/>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265"/>
    <a:srgbClr val="4285E3"/>
    <a:srgbClr val="4783EF"/>
    <a:srgbClr val="FFC000"/>
    <a:srgbClr val="1152C9"/>
    <a:srgbClr val="3A7AEE"/>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205" autoAdjust="0"/>
    <p:restoredTop sz="89410" autoAdjust="0"/>
  </p:normalViewPr>
  <p:slideViewPr>
    <p:cSldViewPr snapToGrid="0" snapToObjects="1" showGuides="1">
      <p:cViewPr varScale="1">
        <p:scale>
          <a:sx n="103" d="100"/>
          <a:sy n="103" d="100"/>
        </p:scale>
        <p:origin x="1092" y="114"/>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1495;&#1493;&#1489;&#1512;&#1514;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גיליון1!$B$1</c:f>
              <c:strCache>
                <c:ptCount val="1"/>
                <c:pt idx="0">
                  <c:v>חלוקת המים בעולם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C1-4A9B-BBF5-95784F835B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FC1-4A9B-BBF5-95784F835B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FC1-4A9B-BBF5-95784F835B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FC1-4A9B-BBF5-95784F835BF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FC1-4A9B-BBF5-95784F835BF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FC1-4A9B-BBF5-95784F835BF9}"/>
              </c:ext>
            </c:extLst>
          </c:dPt>
          <c:cat>
            <c:strRef>
              <c:f>גיליון1!$A$2:$A$7</c:f>
              <c:strCache>
                <c:ptCount val="6"/>
                <c:pt idx="0">
                  <c:v>מי אוקיאנוס מלוחים</c:v>
                </c:pt>
                <c:pt idx="1">
                  <c:v>קרחונים</c:v>
                </c:pt>
                <c:pt idx="2">
                  <c:v>מי תהום</c:v>
                </c:pt>
                <c:pt idx="3">
                  <c:v>נהרות ואגמים</c:v>
                </c:pt>
                <c:pt idx="4">
                  <c:v>לחות בקרקע</c:v>
                </c:pt>
                <c:pt idx="5">
                  <c:v>אדי מים באטמופירה</c:v>
                </c:pt>
              </c:strCache>
            </c:strRef>
          </c:cat>
          <c:val>
            <c:numRef>
              <c:f>גיליון1!$B$2:$B$7</c:f>
              <c:numCache>
                <c:formatCode>General</c:formatCode>
                <c:ptCount val="6"/>
                <c:pt idx="0">
                  <c:v>97</c:v>
                </c:pt>
                <c:pt idx="1">
                  <c:v>2</c:v>
                </c:pt>
                <c:pt idx="2">
                  <c:v>0.6</c:v>
                </c:pt>
                <c:pt idx="3">
                  <c:v>8.9999999999999993E-3</c:v>
                </c:pt>
                <c:pt idx="4">
                  <c:v>5.0000000000000001E-3</c:v>
                </c:pt>
                <c:pt idx="5">
                  <c:v>1E-3</c:v>
                </c:pt>
              </c:numCache>
            </c:numRef>
          </c:val>
          <c:extLst>
            <c:ext xmlns:c16="http://schemas.microsoft.com/office/drawing/2014/chart" uri="{C3380CC4-5D6E-409C-BE32-E72D297353CC}">
              <c16:uniqueId val="{00000000-C348-4031-98A1-D89C97A2192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he-I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e-I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Pt>
            <c:idx val="0"/>
            <c:invertIfNegative val="0"/>
            <c:bubble3D val="0"/>
            <c:spPr>
              <a:solidFill>
                <a:schemeClr val="accent2"/>
              </a:solidFill>
            </c:spPr>
            <c:extLst>
              <c:ext xmlns:c16="http://schemas.microsoft.com/office/drawing/2014/chart" uri="{C3380CC4-5D6E-409C-BE32-E72D297353CC}">
                <c16:uniqueId val="{00000001-567B-473A-9D67-E4B008293819}"/>
              </c:ext>
            </c:extLst>
          </c:dPt>
          <c:dPt>
            <c:idx val="2"/>
            <c:invertIfNegative val="0"/>
            <c:bubble3D val="0"/>
            <c:spPr>
              <a:solidFill>
                <a:schemeClr val="accent3"/>
              </a:solidFill>
            </c:spPr>
            <c:extLst>
              <c:ext xmlns:c16="http://schemas.microsoft.com/office/drawing/2014/chart" uri="{C3380CC4-5D6E-409C-BE32-E72D297353CC}">
                <c16:uniqueId val="{00000003-567B-473A-9D67-E4B008293819}"/>
              </c:ext>
            </c:extLst>
          </c:dPt>
          <c:dPt>
            <c:idx val="3"/>
            <c:invertIfNegative val="0"/>
            <c:bubble3D val="0"/>
            <c:spPr>
              <a:solidFill>
                <a:schemeClr val="accent6"/>
              </a:solidFill>
            </c:spPr>
            <c:extLst>
              <c:ext xmlns:c16="http://schemas.microsoft.com/office/drawing/2014/chart" uri="{C3380CC4-5D6E-409C-BE32-E72D297353CC}">
                <c16:uniqueId val="{00000005-567B-473A-9D67-E4B008293819}"/>
              </c:ext>
            </c:extLst>
          </c:dPt>
          <c:dPt>
            <c:idx val="4"/>
            <c:invertIfNegative val="0"/>
            <c:bubble3D val="0"/>
            <c:spPr>
              <a:solidFill>
                <a:schemeClr val="tx1"/>
              </a:solidFill>
            </c:spPr>
            <c:extLst>
              <c:ext xmlns:c16="http://schemas.microsoft.com/office/drawing/2014/chart" uri="{C3380CC4-5D6E-409C-BE32-E72D297353CC}">
                <c16:uniqueId val="{00000007-567B-473A-9D67-E4B008293819}"/>
              </c:ext>
            </c:extLst>
          </c:dPt>
          <c:dPt>
            <c:idx val="5"/>
            <c:invertIfNegative val="0"/>
            <c:bubble3D val="0"/>
            <c:spPr>
              <a:solidFill>
                <a:srgbClr val="7030A0"/>
              </a:solidFill>
            </c:spPr>
            <c:extLst>
              <c:ext xmlns:c16="http://schemas.microsoft.com/office/drawing/2014/chart" uri="{C3380CC4-5D6E-409C-BE32-E72D297353CC}">
                <c16:uniqueId val="{00000009-567B-473A-9D67-E4B008293819}"/>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גיליון1!$A$1:$A$6</c:f>
              <c:strCache>
                <c:ptCount val="6"/>
                <c:pt idx="0">
                  <c:v>הדחת אסלות</c:v>
                </c:pt>
                <c:pt idx="1">
                  <c:v>רחצה</c:v>
                </c:pt>
                <c:pt idx="2">
                  <c:v>הדחת כלים</c:v>
                </c:pt>
                <c:pt idx="3">
                  <c:v>כביסה</c:v>
                </c:pt>
                <c:pt idx="4">
                  <c:v>שתיה</c:v>
                </c:pt>
                <c:pt idx="5">
                  <c:v>כיורים</c:v>
                </c:pt>
              </c:strCache>
            </c:strRef>
          </c:cat>
          <c:val>
            <c:numRef>
              <c:f>גיליון1!$B$1:$B$6</c:f>
              <c:numCache>
                <c:formatCode>0%</c:formatCode>
                <c:ptCount val="6"/>
                <c:pt idx="0">
                  <c:v>0.38</c:v>
                </c:pt>
                <c:pt idx="1">
                  <c:v>0.32</c:v>
                </c:pt>
                <c:pt idx="2">
                  <c:v>0.12</c:v>
                </c:pt>
                <c:pt idx="3">
                  <c:v>0.1</c:v>
                </c:pt>
                <c:pt idx="4">
                  <c:v>0.05</c:v>
                </c:pt>
                <c:pt idx="5">
                  <c:v>0.03</c:v>
                </c:pt>
              </c:numCache>
            </c:numRef>
          </c:val>
          <c:extLst>
            <c:ext xmlns:c16="http://schemas.microsoft.com/office/drawing/2014/chart" uri="{C3380CC4-5D6E-409C-BE32-E72D297353CC}">
              <c16:uniqueId val="{0000000A-567B-473A-9D67-E4B008293819}"/>
            </c:ext>
          </c:extLst>
        </c:ser>
        <c:dLbls>
          <c:showLegendKey val="0"/>
          <c:showVal val="0"/>
          <c:showCatName val="0"/>
          <c:showSerName val="0"/>
          <c:showPercent val="0"/>
          <c:showBubbleSize val="0"/>
        </c:dLbls>
        <c:gapWidth val="150"/>
        <c:axId val="79643392"/>
        <c:axId val="79644928"/>
      </c:barChart>
      <c:catAx>
        <c:axId val="79643392"/>
        <c:scaling>
          <c:orientation val="minMax"/>
        </c:scaling>
        <c:delete val="0"/>
        <c:axPos val="b"/>
        <c:numFmt formatCode="General" sourceLinked="0"/>
        <c:majorTickMark val="out"/>
        <c:minorTickMark val="none"/>
        <c:tickLblPos val="nextTo"/>
        <c:crossAx val="79644928"/>
        <c:crosses val="autoZero"/>
        <c:auto val="1"/>
        <c:lblAlgn val="ctr"/>
        <c:lblOffset val="100"/>
        <c:noMultiLvlLbl val="0"/>
      </c:catAx>
      <c:valAx>
        <c:axId val="79644928"/>
        <c:scaling>
          <c:orientation val="minMax"/>
        </c:scaling>
        <c:delete val="1"/>
        <c:axPos val="l"/>
        <c:majorGridlines>
          <c:spPr>
            <a:ln>
              <a:noFill/>
            </a:ln>
          </c:spPr>
        </c:majorGridlines>
        <c:numFmt formatCode="0%" sourceLinked="1"/>
        <c:majorTickMark val="out"/>
        <c:minorTickMark val="none"/>
        <c:tickLblPos val="nextTo"/>
        <c:crossAx val="79643392"/>
        <c:crosses val="autoZero"/>
        <c:crossBetween val="between"/>
      </c:valAx>
    </c:plotArea>
    <c:plotVisOnly val="1"/>
    <c:dispBlanksAs val="gap"/>
    <c:showDLblsOverMax val="0"/>
  </c:chart>
  <c:txPr>
    <a:bodyPr/>
    <a:lstStyle/>
    <a:p>
      <a:pPr>
        <a:defRPr sz="2800"/>
      </a:pPr>
      <a:endParaRPr lang="he-IL"/>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5CDD9-5A67-4DD7-8D63-47314ECA33C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pPr rtl="1"/>
          <a:endParaRPr lang="he-IL"/>
        </a:p>
      </dgm:t>
    </dgm:pt>
    <dgm:pt modelId="{FCCDB519-AA06-4B87-8240-2AB49C817A50}">
      <dgm:prSet phldrT="[טקסט]"/>
      <dgm:spPr/>
      <dgm:t>
        <a:bodyPr/>
        <a:lstStyle/>
        <a:p>
          <a:pPr rtl="1"/>
          <a:r>
            <a:rPr lang="he-IL" dirty="0"/>
            <a:t>מוצק</a:t>
          </a:r>
        </a:p>
      </dgm:t>
    </dgm:pt>
    <dgm:pt modelId="{13244141-D22E-4FA5-82AC-F132593644AC}" type="parTrans" cxnId="{C3F0B522-CC14-4158-BA96-1D367295B8E0}">
      <dgm:prSet/>
      <dgm:spPr/>
      <dgm:t>
        <a:bodyPr/>
        <a:lstStyle/>
        <a:p>
          <a:pPr rtl="1"/>
          <a:endParaRPr lang="he-IL"/>
        </a:p>
      </dgm:t>
    </dgm:pt>
    <dgm:pt modelId="{3F0A201A-924A-4056-9577-40F852B01DF9}" type="sibTrans" cxnId="{C3F0B522-CC14-4158-BA96-1D367295B8E0}">
      <dgm:prSet/>
      <dgm:spPr/>
      <dgm:t>
        <a:bodyPr/>
        <a:lstStyle/>
        <a:p>
          <a:pPr rtl="1"/>
          <a:endParaRPr lang="he-IL"/>
        </a:p>
      </dgm:t>
    </dgm:pt>
    <dgm:pt modelId="{6DBCEAB4-7F4D-4168-B658-1785D6066FFB}">
      <dgm:prSet phldrT="[טקסט]" phldr="1"/>
      <dgm:spPr/>
      <dgm:t>
        <a:bodyPr/>
        <a:lstStyle/>
        <a:p>
          <a:pPr rtl="1"/>
          <a:endParaRPr lang="he-IL" dirty="0"/>
        </a:p>
      </dgm:t>
    </dgm:pt>
    <dgm:pt modelId="{14BC8528-5FF8-499C-8C70-07F44AE958A8}" type="parTrans" cxnId="{ACE54E7F-D89A-4B86-8F25-58D93844792C}">
      <dgm:prSet/>
      <dgm:spPr/>
      <dgm:t>
        <a:bodyPr/>
        <a:lstStyle/>
        <a:p>
          <a:pPr rtl="1"/>
          <a:endParaRPr lang="he-IL"/>
        </a:p>
      </dgm:t>
    </dgm:pt>
    <dgm:pt modelId="{1E776DEA-3BB8-4500-A56A-FF7A46B09A07}" type="sibTrans" cxnId="{ACE54E7F-D89A-4B86-8F25-58D93844792C}">
      <dgm:prSet/>
      <dgm:spPr/>
      <dgm:t>
        <a:bodyPr/>
        <a:lstStyle/>
        <a:p>
          <a:pPr rtl="1"/>
          <a:endParaRPr lang="he-IL"/>
        </a:p>
      </dgm:t>
    </dgm:pt>
    <dgm:pt modelId="{2A735323-45B9-4840-B69D-4E61F27B499F}">
      <dgm:prSet phldrT="[טקסט]" phldr="1"/>
      <dgm:spPr/>
      <dgm:t>
        <a:bodyPr/>
        <a:lstStyle/>
        <a:p>
          <a:pPr rtl="1"/>
          <a:endParaRPr lang="he-IL" dirty="0"/>
        </a:p>
      </dgm:t>
    </dgm:pt>
    <dgm:pt modelId="{DA4D9ACE-E27D-47BB-A234-E1243785720A}" type="parTrans" cxnId="{F8DB48C6-5EC3-4E80-8130-68617DD837AD}">
      <dgm:prSet/>
      <dgm:spPr/>
      <dgm:t>
        <a:bodyPr/>
        <a:lstStyle/>
        <a:p>
          <a:pPr rtl="1"/>
          <a:endParaRPr lang="he-IL"/>
        </a:p>
      </dgm:t>
    </dgm:pt>
    <dgm:pt modelId="{F828442E-C146-4A43-BF12-4A9478B5FBA2}" type="sibTrans" cxnId="{F8DB48C6-5EC3-4E80-8130-68617DD837AD}">
      <dgm:prSet/>
      <dgm:spPr/>
      <dgm:t>
        <a:bodyPr/>
        <a:lstStyle/>
        <a:p>
          <a:pPr rtl="1"/>
          <a:endParaRPr lang="he-IL"/>
        </a:p>
      </dgm:t>
    </dgm:pt>
    <dgm:pt modelId="{2719DC00-CB1D-499E-8A30-22D899755B61}">
      <dgm:prSet phldrT="[טקסט]"/>
      <dgm:spPr/>
      <dgm:t>
        <a:bodyPr/>
        <a:lstStyle/>
        <a:p>
          <a:pPr rtl="1"/>
          <a:r>
            <a:rPr lang="he-IL" dirty="0"/>
            <a:t>נוזל</a:t>
          </a:r>
        </a:p>
      </dgm:t>
    </dgm:pt>
    <dgm:pt modelId="{B6E60697-FE38-492F-8AFA-1014BADFF126}" type="parTrans" cxnId="{956B5F79-EEC9-405F-B68B-FEF12E35BD22}">
      <dgm:prSet/>
      <dgm:spPr/>
      <dgm:t>
        <a:bodyPr/>
        <a:lstStyle/>
        <a:p>
          <a:pPr rtl="1"/>
          <a:endParaRPr lang="he-IL"/>
        </a:p>
      </dgm:t>
    </dgm:pt>
    <dgm:pt modelId="{DF0C22F3-1845-4F4B-A17F-0E743AF6B166}" type="sibTrans" cxnId="{956B5F79-EEC9-405F-B68B-FEF12E35BD22}">
      <dgm:prSet/>
      <dgm:spPr/>
      <dgm:t>
        <a:bodyPr/>
        <a:lstStyle/>
        <a:p>
          <a:pPr rtl="1"/>
          <a:endParaRPr lang="he-IL"/>
        </a:p>
      </dgm:t>
    </dgm:pt>
    <dgm:pt modelId="{2380E9A4-56DB-4C16-86A8-A92A6121365E}">
      <dgm:prSet phldrT="[טקסט]" phldr="1"/>
      <dgm:spPr/>
      <dgm:t>
        <a:bodyPr/>
        <a:lstStyle/>
        <a:p>
          <a:pPr rtl="1"/>
          <a:endParaRPr lang="he-IL" dirty="0"/>
        </a:p>
      </dgm:t>
    </dgm:pt>
    <dgm:pt modelId="{925382F6-51A6-4850-A670-0ECCE8FF451F}" type="parTrans" cxnId="{D82CFCEB-BDC0-49EF-9514-06CB5E54CFCD}">
      <dgm:prSet/>
      <dgm:spPr/>
      <dgm:t>
        <a:bodyPr/>
        <a:lstStyle/>
        <a:p>
          <a:pPr rtl="1"/>
          <a:endParaRPr lang="he-IL"/>
        </a:p>
      </dgm:t>
    </dgm:pt>
    <dgm:pt modelId="{0A733C3F-E297-4C08-B314-C440E0EF323A}" type="sibTrans" cxnId="{D82CFCEB-BDC0-49EF-9514-06CB5E54CFCD}">
      <dgm:prSet/>
      <dgm:spPr/>
      <dgm:t>
        <a:bodyPr/>
        <a:lstStyle/>
        <a:p>
          <a:pPr rtl="1"/>
          <a:endParaRPr lang="he-IL"/>
        </a:p>
      </dgm:t>
    </dgm:pt>
    <dgm:pt modelId="{E8059950-2531-457B-AB79-4E57FECF1C4E}">
      <dgm:prSet phldrT="[טקסט]" phldr="1"/>
      <dgm:spPr/>
      <dgm:t>
        <a:bodyPr/>
        <a:lstStyle/>
        <a:p>
          <a:pPr rtl="1"/>
          <a:endParaRPr lang="he-IL" dirty="0"/>
        </a:p>
      </dgm:t>
    </dgm:pt>
    <dgm:pt modelId="{56869A1F-73CD-40C5-BBBB-3BED7A8C6460}" type="parTrans" cxnId="{DF41495E-71E5-4614-9F31-4AE36ABC2E0E}">
      <dgm:prSet/>
      <dgm:spPr/>
      <dgm:t>
        <a:bodyPr/>
        <a:lstStyle/>
        <a:p>
          <a:pPr rtl="1"/>
          <a:endParaRPr lang="he-IL"/>
        </a:p>
      </dgm:t>
    </dgm:pt>
    <dgm:pt modelId="{2EE97568-146E-4D7F-9375-36FD0A531633}" type="sibTrans" cxnId="{DF41495E-71E5-4614-9F31-4AE36ABC2E0E}">
      <dgm:prSet/>
      <dgm:spPr/>
      <dgm:t>
        <a:bodyPr/>
        <a:lstStyle/>
        <a:p>
          <a:pPr rtl="1"/>
          <a:endParaRPr lang="he-IL"/>
        </a:p>
      </dgm:t>
    </dgm:pt>
    <dgm:pt modelId="{8E666F17-5BC0-4C21-95A9-BBC334943E56}">
      <dgm:prSet phldrT="[טקסט]"/>
      <dgm:spPr/>
      <dgm:t>
        <a:bodyPr/>
        <a:lstStyle/>
        <a:p>
          <a:pPr rtl="1"/>
          <a:r>
            <a:rPr lang="he-IL" dirty="0"/>
            <a:t>גז</a:t>
          </a:r>
        </a:p>
      </dgm:t>
    </dgm:pt>
    <dgm:pt modelId="{8FE11A90-ACF6-431F-AA37-3CFEF159D000}" type="parTrans" cxnId="{28C8ED08-A646-4BEF-9755-EF69F890BF7A}">
      <dgm:prSet/>
      <dgm:spPr/>
      <dgm:t>
        <a:bodyPr/>
        <a:lstStyle/>
        <a:p>
          <a:pPr rtl="1"/>
          <a:endParaRPr lang="he-IL"/>
        </a:p>
      </dgm:t>
    </dgm:pt>
    <dgm:pt modelId="{23FAD0D6-24B6-48D0-9914-B2F81AA87150}" type="sibTrans" cxnId="{28C8ED08-A646-4BEF-9755-EF69F890BF7A}">
      <dgm:prSet/>
      <dgm:spPr/>
      <dgm:t>
        <a:bodyPr/>
        <a:lstStyle/>
        <a:p>
          <a:pPr rtl="1"/>
          <a:endParaRPr lang="he-IL"/>
        </a:p>
      </dgm:t>
    </dgm:pt>
    <dgm:pt modelId="{D5090319-BA5A-4ED6-9A6E-98B558D2EB9D}">
      <dgm:prSet phldrT="[טקסט]"/>
      <dgm:spPr/>
      <dgm:t>
        <a:bodyPr/>
        <a:lstStyle/>
        <a:p>
          <a:pPr rtl="1"/>
          <a:endParaRPr lang="he-IL" dirty="0"/>
        </a:p>
      </dgm:t>
    </dgm:pt>
    <dgm:pt modelId="{6433D312-EFBB-413D-AFA6-98A811FC9952}" type="parTrans" cxnId="{EE545145-95B3-466D-B628-0C435A54995E}">
      <dgm:prSet/>
      <dgm:spPr/>
      <dgm:t>
        <a:bodyPr/>
        <a:lstStyle/>
        <a:p>
          <a:pPr rtl="1"/>
          <a:endParaRPr lang="he-IL"/>
        </a:p>
      </dgm:t>
    </dgm:pt>
    <dgm:pt modelId="{99C5B32F-828C-4C3B-B672-F384648CFD67}" type="sibTrans" cxnId="{EE545145-95B3-466D-B628-0C435A54995E}">
      <dgm:prSet/>
      <dgm:spPr/>
      <dgm:t>
        <a:bodyPr/>
        <a:lstStyle/>
        <a:p>
          <a:pPr rtl="1"/>
          <a:endParaRPr lang="he-IL"/>
        </a:p>
      </dgm:t>
    </dgm:pt>
    <dgm:pt modelId="{3FE477EA-DA10-41D3-A6BC-41922092C796}" type="pres">
      <dgm:prSet presAssocID="{EFF5CDD9-5A67-4DD7-8D63-47314ECA33C4}" presName="diagram" presStyleCnt="0">
        <dgm:presLayoutVars>
          <dgm:chPref val="1"/>
          <dgm:dir val="rev"/>
          <dgm:animOne val="branch"/>
          <dgm:animLvl val="lvl"/>
          <dgm:resizeHandles/>
        </dgm:presLayoutVars>
      </dgm:prSet>
      <dgm:spPr/>
      <dgm:t>
        <a:bodyPr/>
        <a:lstStyle/>
        <a:p>
          <a:pPr rtl="1"/>
          <a:endParaRPr lang="he-IL"/>
        </a:p>
      </dgm:t>
    </dgm:pt>
    <dgm:pt modelId="{BB226171-CD55-4BE9-962B-7B1261B038AF}" type="pres">
      <dgm:prSet presAssocID="{FCCDB519-AA06-4B87-8240-2AB49C817A50}" presName="root" presStyleCnt="0"/>
      <dgm:spPr/>
    </dgm:pt>
    <dgm:pt modelId="{98BFE8C8-336A-45E4-A116-1CA64C10A538}" type="pres">
      <dgm:prSet presAssocID="{FCCDB519-AA06-4B87-8240-2AB49C817A50}" presName="rootComposite" presStyleCnt="0"/>
      <dgm:spPr/>
    </dgm:pt>
    <dgm:pt modelId="{1E978511-D84B-4A59-BC9A-24A2EEC95233}" type="pres">
      <dgm:prSet presAssocID="{FCCDB519-AA06-4B87-8240-2AB49C817A50}" presName="rootText" presStyleLbl="node1" presStyleIdx="0" presStyleCnt="3"/>
      <dgm:spPr/>
      <dgm:t>
        <a:bodyPr/>
        <a:lstStyle/>
        <a:p>
          <a:pPr rtl="1"/>
          <a:endParaRPr lang="he-IL"/>
        </a:p>
      </dgm:t>
    </dgm:pt>
    <dgm:pt modelId="{6F8F2C12-0E33-4A5C-9EBA-7F3A0B6AB358}" type="pres">
      <dgm:prSet presAssocID="{FCCDB519-AA06-4B87-8240-2AB49C817A50}" presName="rootConnector" presStyleLbl="node1" presStyleIdx="0" presStyleCnt="3"/>
      <dgm:spPr/>
      <dgm:t>
        <a:bodyPr/>
        <a:lstStyle/>
        <a:p>
          <a:pPr rtl="1"/>
          <a:endParaRPr lang="he-IL"/>
        </a:p>
      </dgm:t>
    </dgm:pt>
    <dgm:pt modelId="{138E20D8-AD6A-459A-9225-D92131A043D6}" type="pres">
      <dgm:prSet presAssocID="{FCCDB519-AA06-4B87-8240-2AB49C817A50}" presName="childShape" presStyleCnt="0"/>
      <dgm:spPr/>
    </dgm:pt>
    <dgm:pt modelId="{71DA395F-D3B8-4D87-9701-64CF5006CF9C}" type="pres">
      <dgm:prSet presAssocID="{14BC8528-5FF8-499C-8C70-07F44AE958A8}" presName="Name13" presStyleLbl="parChTrans1D2" presStyleIdx="0" presStyleCnt="5"/>
      <dgm:spPr/>
      <dgm:t>
        <a:bodyPr/>
        <a:lstStyle/>
        <a:p>
          <a:pPr rtl="1"/>
          <a:endParaRPr lang="he-IL"/>
        </a:p>
      </dgm:t>
    </dgm:pt>
    <dgm:pt modelId="{DBA2A1C7-C6EC-4969-9821-D17593F51FFF}" type="pres">
      <dgm:prSet presAssocID="{6DBCEAB4-7F4D-4168-B658-1785D6066FFB}" presName="childText" presStyleLbl="bgAcc1" presStyleIdx="0" presStyleCnt="5">
        <dgm:presLayoutVars>
          <dgm:bulletEnabled val="1"/>
        </dgm:presLayoutVars>
      </dgm:prSet>
      <dgm:spPr/>
      <dgm:t>
        <a:bodyPr/>
        <a:lstStyle/>
        <a:p>
          <a:pPr rtl="1"/>
          <a:endParaRPr lang="he-IL"/>
        </a:p>
      </dgm:t>
    </dgm:pt>
    <dgm:pt modelId="{C8197F31-C3E5-4F89-956B-31B8D4C36FD6}" type="pres">
      <dgm:prSet presAssocID="{DA4D9ACE-E27D-47BB-A234-E1243785720A}" presName="Name13" presStyleLbl="parChTrans1D2" presStyleIdx="1" presStyleCnt="5"/>
      <dgm:spPr/>
      <dgm:t>
        <a:bodyPr/>
        <a:lstStyle/>
        <a:p>
          <a:pPr rtl="1"/>
          <a:endParaRPr lang="he-IL"/>
        </a:p>
      </dgm:t>
    </dgm:pt>
    <dgm:pt modelId="{EE57DAC1-4455-45F1-A865-65EC6F86D2D3}" type="pres">
      <dgm:prSet presAssocID="{2A735323-45B9-4840-B69D-4E61F27B499F}" presName="childText" presStyleLbl="bgAcc1" presStyleIdx="1" presStyleCnt="5">
        <dgm:presLayoutVars>
          <dgm:bulletEnabled val="1"/>
        </dgm:presLayoutVars>
      </dgm:prSet>
      <dgm:spPr/>
      <dgm:t>
        <a:bodyPr/>
        <a:lstStyle/>
        <a:p>
          <a:pPr rtl="1"/>
          <a:endParaRPr lang="he-IL"/>
        </a:p>
      </dgm:t>
    </dgm:pt>
    <dgm:pt modelId="{48DC5324-CB70-483E-B99A-B2FBC4B8A0A5}" type="pres">
      <dgm:prSet presAssocID="{2719DC00-CB1D-499E-8A30-22D899755B61}" presName="root" presStyleCnt="0"/>
      <dgm:spPr/>
    </dgm:pt>
    <dgm:pt modelId="{26F634C1-2007-4AB7-A20A-E5E19B10DD46}" type="pres">
      <dgm:prSet presAssocID="{2719DC00-CB1D-499E-8A30-22D899755B61}" presName="rootComposite" presStyleCnt="0"/>
      <dgm:spPr/>
    </dgm:pt>
    <dgm:pt modelId="{28B246EE-5D57-4BCD-8B3F-9B16219511D5}" type="pres">
      <dgm:prSet presAssocID="{2719DC00-CB1D-499E-8A30-22D899755B61}" presName="rootText" presStyleLbl="node1" presStyleIdx="1" presStyleCnt="3"/>
      <dgm:spPr/>
      <dgm:t>
        <a:bodyPr/>
        <a:lstStyle/>
        <a:p>
          <a:pPr rtl="1"/>
          <a:endParaRPr lang="he-IL"/>
        </a:p>
      </dgm:t>
    </dgm:pt>
    <dgm:pt modelId="{F1F4A5F1-D4C1-4637-9A9F-1960741E410A}" type="pres">
      <dgm:prSet presAssocID="{2719DC00-CB1D-499E-8A30-22D899755B61}" presName="rootConnector" presStyleLbl="node1" presStyleIdx="1" presStyleCnt="3"/>
      <dgm:spPr/>
      <dgm:t>
        <a:bodyPr/>
        <a:lstStyle/>
        <a:p>
          <a:pPr rtl="1"/>
          <a:endParaRPr lang="he-IL"/>
        </a:p>
      </dgm:t>
    </dgm:pt>
    <dgm:pt modelId="{30E48B6F-6329-4A2B-8E5D-518DDFC38745}" type="pres">
      <dgm:prSet presAssocID="{2719DC00-CB1D-499E-8A30-22D899755B61}" presName="childShape" presStyleCnt="0"/>
      <dgm:spPr/>
    </dgm:pt>
    <dgm:pt modelId="{F5B1C508-171B-431F-ACB7-606DB1590824}" type="pres">
      <dgm:prSet presAssocID="{925382F6-51A6-4850-A670-0ECCE8FF451F}" presName="Name13" presStyleLbl="parChTrans1D2" presStyleIdx="2" presStyleCnt="5"/>
      <dgm:spPr/>
      <dgm:t>
        <a:bodyPr/>
        <a:lstStyle/>
        <a:p>
          <a:pPr rtl="1"/>
          <a:endParaRPr lang="he-IL"/>
        </a:p>
      </dgm:t>
    </dgm:pt>
    <dgm:pt modelId="{549AFC6E-360A-46B2-AA3F-CB607C0DC0C7}" type="pres">
      <dgm:prSet presAssocID="{2380E9A4-56DB-4C16-86A8-A92A6121365E}" presName="childText" presStyleLbl="bgAcc1" presStyleIdx="2" presStyleCnt="5">
        <dgm:presLayoutVars>
          <dgm:bulletEnabled val="1"/>
        </dgm:presLayoutVars>
      </dgm:prSet>
      <dgm:spPr/>
      <dgm:t>
        <a:bodyPr/>
        <a:lstStyle/>
        <a:p>
          <a:pPr rtl="1"/>
          <a:endParaRPr lang="he-IL"/>
        </a:p>
      </dgm:t>
    </dgm:pt>
    <dgm:pt modelId="{1647F52B-132F-4200-B2E4-8B6127EB885F}" type="pres">
      <dgm:prSet presAssocID="{56869A1F-73CD-40C5-BBBB-3BED7A8C6460}" presName="Name13" presStyleLbl="parChTrans1D2" presStyleIdx="3" presStyleCnt="5"/>
      <dgm:spPr/>
      <dgm:t>
        <a:bodyPr/>
        <a:lstStyle/>
        <a:p>
          <a:pPr rtl="1"/>
          <a:endParaRPr lang="he-IL"/>
        </a:p>
      </dgm:t>
    </dgm:pt>
    <dgm:pt modelId="{49D2A836-8E31-452C-B25D-A2E42D5C02B8}" type="pres">
      <dgm:prSet presAssocID="{E8059950-2531-457B-AB79-4E57FECF1C4E}" presName="childText" presStyleLbl="bgAcc1" presStyleIdx="3" presStyleCnt="5">
        <dgm:presLayoutVars>
          <dgm:bulletEnabled val="1"/>
        </dgm:presLayoutVars>
      </dgm:prSet>
      <dgm:spPr/>
      <dgm:t>
        <a:bodyPr/>
        <a:lstStyle/>
        <a:p>
          <a:pPr rtl="1"/>
          <a:endParaRPr lang="he-IL"/>
        </a:p>
      </dgm:t>
    </dgm:pt>
    <dgm:pt modelId="{C163CF76-8820-4D98-805B-ABFB7E1F6EEF}" type="pres">
      <dgm:prSet presAssocID="{8E666F17-5BC0-4C21-95A9-BBC334943E56}" presName="root" presStyleCnt="0"/>
      <dgm:spPr/>
    </dgm:pt>
    <dgm:pt modelId="{FCACE439-C460-414E-AFDC-5E749CDADFE0}" type="pres">
      <dgm:prSet presAssocID="{8E666F17-5BC0-4C21-95A9-BBC334943E56}" presName="rootComposite" presStyleCnt="0"/>
      <dgm:spPr/>
    </dgm:pt>
    <dgm:pt modelId="{BA2C05B0-6901-4D51-975C-33B204588E00}" type="pres">
      <dgm:prSet presAssocID="{8E666F17-5BC0-4C21-95A9-BBC334943E56}" presName="rootText" presStyleLbl="node1" presStyleIdx="2" presStyleCnt="3"/>
      <dgm:spPr/>
      <dgm:t>
        <a:bodyPr/>
        <a:lstStyle/>
        <a:p>
          <a:pPr rtl="1"/>
          <a:endParaRPr lang="he-IL"/>
        </a:p>
      </dgm:t>
    </dgm:pt>
    <dgm:pt modelId="{7212DC74-1121-438A-939D-0EAD24630F3F}" type="pres">
      <dgm:prSet presAssocID="{8E666F17-5BC0-4C21-95A9-BBC334943E56}" presName="rootConnector" presStyleLbl="node1" presStyleIdx="2" presStyleCnt="3"/>
      <dgm:spPr/>
      <dgm:t>
        <a:bodyPr/>
        <a:lstStyle/>
        <a:p>
          <a:pPr rtl="1"/>
          <a:endParaRPr lang="he-IL"/>
        </a:p>
      </dgm:t>
    </dgm:pt>
    <dgm:pt modelId="{EF93448E-BFBB-42E2-B586-611F4E4523B6}" type="pres">
      <dgm:prSet presAssocID="{8E666F17-5BC0-4C21-95A9-BBC334943E56}" presName="childShape" presStyleCnt="0"/>
      <dgm:spPr/>
    </dgm:pt>
    <dgm:pt modelId="{A5E0185A-0B57-4A34-9232-6EE34EF44A53}" type="pres">
      <dgm:prSet presAssocID="{6433D312-EFBB-413D-AFA6-98A811FC9952}" presName="Name13" presStyleLbl="parChTrans1D2" presStyleIdx="4" presStyleCnt="5"/>
      <dgm:spPr/>
      <dgm:t>
        <a:bodyPr/>
        <a:lstStyle/>
        <a:p>
          <a:pPr rtl="1"/>
          <a:endParaRPr lang="he-IL"/>
        </a:p>
      </dgm:t>
    </dgm:pt>
    <dgm:pt modelId="{2CA119FD-4025-46CA-815F-84A2F8043124}" type="pres">
      <dgm:prSet presAssocID="{D5090319-BA5A-4ED6-9A6E-98B558D2EB9D}" presName="childText" presStyleLbl="bgAcc1" presStyleIdx="4" presStyleCnt="5">
        <dgm:presLayoutVars>
          <dgm:bulletEnabled val="1"/>
        </dgm:presLayoutVars>
      </dgm:prSet>
      <dgm:spPr/>
      <dgm:t>
        <a:bodyPr/>
        <a:lstStyle/>
        <a:p>
          <a:pPr rtl="1"/>
          <a:endParaRPr lang="he-IL"/>
        </a:p>
      </dgm:t>
    </dgm:pt>
  </dgm:ptLst>
  <dgm:cxnLst>
    <dgm:cxn modelId="{EE545145-95B3-466D-B628-0C435A54995E}" srcId="{8E666F17-5BC0-4C21-95A9-BBC334943E56}" destId="{D5090319-BA5A-4ED6-9A6E-98B558D2EB9D}" srcOrd="0" destOrd="0" parTransId="{6433D312-EFBB-413D-AFA6-98A811FC9952}" sibTransId="{99C5B32F-828C-4C3B-B672-F384648CFD67}"/>
    <dgm:cxn modelId="{376E3062-8285-48EF-9CB8-07B526F3E7AB}" type="presOf" srcId="{56869A1F-73CD-40C5-BBBB-3BED7A8C6460}" destId="{1647F52B-132F-4200-B2E4-8B6127EB885F}" srcOrd="0" destOrd="0" presId="urn:microsoft.com/office/officeart/2005/8/layout/hierarchy3"/>
    <dgm:cxn modelId="{E4D2F218-B09F-4006-9EBC-445924502ED3}" type="presOf" srcId="{14BC8528-5FF8-499C-8C70-07F44AE958A8}" destId="{71DA395F-D3B8-4D87-9701-64CF5006CF9C}" srcOrd="0" destOrd="0" presId="urn:microsoft.com/office/officeart/2005/8/layout/hierarchy3"/>
    <dgm:cxn modelId="{BCBBF937-5E5E-4F67-9B07-546B884A6F57}" type="presOf" srcId="{8E666F17-5BC0-4C21-95A9-BBC334943E56}" destId="{7212DC74-1121-438A-939D-0EAD24630F3F}" srcOrd="1" destOrd="0" presId="urn:microsoft.com/office/officeart/2005/8/layout/hierarchy3"/>
    <dgm:cxn modelId="{03DF7370-FE26-4F87-80B9-A01AEE547458}" type="presOf" srcId="{2380E9A4-56DB-4C16-86A8-A92A6121365E}" destId="{549AFC6E-360A-46B2-AA3F-CB607C0DC0C7}" srcOrd="0" destOrd="0" presId="urn:microsoft.com/office/officeart/2005/8/layout/hierarchy3"/>
    <dgm:cxn modelId="{D63618FC-B43C-4A23-8D76-864F4FF4064C}" type="presOf" srcId="{E8059950-2531-457B-AB79-4E57FECF1C4E}" destId="{49D2A836-8E31-452C-B25D-A2E42D5C02B8}" srcOrd="0" destOrd="0" presId="urn:microsoft.com/office/officeart/2005/8/layout/hierarchy3"/>
    <dgm:cxn modelId="{ACE54E7F-D89A-4B86-8F25-58D93844792C}" srcId="{FCCDB519-AA06-4B87-8240-2AB49C817A50}" destId="{6DBCEAB4-7F4D-4168-B658-1785D6066FFB}" srcOrd="0" destOrd="0" parTransId="{14BC8528-5FF8-499C-8C70-07F44AE958A8}" sibTransId="{1E776DEA-3BB8-4500-A56A-FF7A46B09A07}"/>
    <dgm:cxn modelId="{F8DB48C6-5EC3-4E80-8130-68617DD837AD}" srcId="{FCCDB519-AA06-4B87-8240-2AB49C817A50}" destId="{2A735323-45B9-4840-B69D-4E61F27B499F}" srcOrd="1" destOrd="0" parTransId="{DA4D9ACE-E27D-47BB-A234-E1243785720A}" sibTransId="{F828442E-C146-4A43-BF12-4A9478B5FBA2}"/>
    <dgm:cxn modelId="{D82CFCEB-BDC0-49EF-9514-06CB5E54CFCD}" srcId="{2719DC00-CB1D-499E-8A30-22D899755B61}" destId="{2380E9A4-56DB-4C16-86A8-A92A6121365E}" srcOrd="0" destOrd="0" parTransId="{925382F6-51A6-4850-A670-0ECCE8FF451F}" sibTransId="{0A733C3F-E297-4C08-B314-C440E0EF323A}"/>
    <dgm:cxn modelId="{4D3B72CB-FDBB-4FAC-868A-E2E77E92D812}" type="presOf" srcId="{8E666F17-5BC0-4C21-95A9-BBC334943E56}" destId="{BA2C05B0-6901-4D51-975C-33B204588E00}" srcOrd="0" destOrd="0" presId="urn:microsoft.com/office/officeart/2005/8/layout/hierarchy3"/>
    <dgm:cxn modelId="{379E7040-4B2B-464F-ACF4-D73A6123AE4A}" type="presOf" srcId="{6433D312-EFBB-413D-AFA6-98A811FC9952}" destId="{A5E0185A-0B57-4A34-9232-6EE34EF44A53}" srcOrd="0" destOrd="0" presId="urn:microsoft.com/office/officeart/2005/8/layout/hierarchy3"/>
    <dgm:cxn modelId="{460194B2-E556-42CE-90B0-BFE2F0F25C83}" type="presOf" srcId="{925382F6-51A6-4850-A670-0ECCE8FF451F}" destId="{F5B1C508-171B-431F-ACB7-606DB1590824}" srcOrd="0" destOrd="0" presId="urn:microsoft.com/office/officeart/2005/8/layout/hierarchy3"/>
    <dgm:cxn modelId="{713CEB57-A6D3-43CE-9AF6-9A45FA997D99}" type="presOf" srcId="{FCCDB519-AA06-4B87-8240-2AB49C817A50}" destId="{1E978511-D84B-4A59-BC9A-24A2EEC95233}" srcOrd="0" destOrd="0" presId="urn:microsoft.com/office/officeart/2005/8/layout/hierarchy3"/>
    <dgm:cxn modelId="{6CD1BC6D-18F7-4D0D-A146-B12B58744373}" type="presOf" srcId="{FCCDB519-AA06-4B87-8240-2AB49C817A50}" destId="{6F8F2C12-0E33-4A5C-9EBA-7F3A0B6AB358}" srcOrd="1" destOrd="0" presId="urn:microsoft.com/office/officeart/2005/8/layout/hierarchy3"/>
    <dgm:cxn modelId="{DF41495E-71E5-4614-9F31-4AE36ABC2E0E}" srcId="{2719DC00-CB1D-499E-8A30-22D899755B61}" destId="{E8059950-2531-457B-AB79-4E57FECF1C4E}" srcOrd="1" destOrd="0" parTransId="{56869A1F-73CD-40C5-BBBB-3BED7A8C6460}" sibTransId="{2EE97568-146E-4D7F-9375-36FD0A531633}"/>
    <dgm:cxn modelId="{956B5F79-EEC9-405F-B68B-FEF12E35BD22}" srcId="{EFF5CDD9-5A67-4DD7-8D63-47314ECA33C4}" destId="{2719DC00-CB1D-499E-8A30-22D899755B61}" srcOrd="1" destOrd="0" parTransId="{B6E60697-FE38-492F-8AFA-1014BADFF126}" sibTransId="{DF0C22F3-1845-4F4B-A17F-0E743AF6B166}"/>
    <dgm:cxn modelId="{121208E4-011A-4D0B-9DD5-E1CB3DD63796}" type="presOf" srcId="{DA4D9ACE-E27D-47BB-A234-E1243785720A}" destId="{C8197F31-C3E5-4F89-956B-31B8D4C36FD6}" srcOrd="0" destOrd="0" presId="urn:microsoft.com/office/officeart/2005/8/layout/hierarchy3"/>
    <dgm:cxn modelId="{C3F0B522-CC14-4158-BA96-1D367295B8E0}" srcId="{EFF5CDD9-5A67-4DD7-8D63-47314ECA33C4}" destId="{FCCDB519-AA06-4B87-8240-2AB49C817A50}" srcOrd="0" destOrd="0" parTransId="{13244141-D22E-4FA5-82AC-F132593644AC}" sibTransId="{3F0A201A-924A-4056-9577-40F852B01DF9}"/>
    <dgm:cxn modelId="{E294D60A-2785-4F7C-A12B-9ABB5896CDF1}" type="presOf" srcId="{EFF5CDD9-5A67-4DD7-8D63-47314ECA33C4}" destId="{3FE477EA-DA10-41D3-A6BC-41922092C796}" srcOrd="0" destOrd="0" presId="urn:microsoft.com/office/officeart/2005/8/layout/hierarchy3"/>
    <dgm:cxn modelId="{781E985D-9076-4832-9964-FC5D3FDCEA82}" type="presOf" srcId="{2A735323-45B9-4840-B69D-4E61F27B499F}" destId="{EE57DAC1-4455-45F1-A865-65EC6F86D2D3}" srcOrd="0" destOrd="0" presId="urn:microsoft.com/office/officeart/2005/8/layout/hierarchy3"/>
    <dgm:cxn modelId="{04AFCBDD-4CB7-4F08-8CDF-01A5961CCB55}" type="presOf" srcId="{2719DC00-CB1D-499E-8A30-22D899755B61}" destId="{28B246EE-5D57-4BCD-8B3F-9B16219511D5}" srcOrd="0" destOrd="0" presId="urn:microsoft.com/office/officeart/2005/8/layout/hierarchy3"/>
    <dgm:cxn modelId="{28C8ED08-A646-4BEF-9755-EF69F890BF7A}" srcId="{EFF5CDD9-5A67-4DD7-8D63-47314ECA33C4}" destId="{8E666F17-5BC0-4C21-95A9-BBC334943E56}" srcOrd="2" destOrd="0" parTransId="{8FE11A90-ACF6-431F-AA37-3CFEF159D000}" sibTransId="{23FAD0D6-24B6-48D0-9914-B2F81AA87150}"/>
    <dgm:cxn modelId="{DBA80B98-C7E9-4748-97ED-DF7A1ADDBB16}" type="presOf" srcId="{2719DC00-CB1D-499E-8A30-22D899755B61}" destId="{F1F4A5F1-D4C1-4637-9A9F-1960741E410A}" srcOrd="1" destOrd="0" presId="urn:microsoft.com/office/officeart/2005/8/layout/hierarchy3"/>
    <dgm:cxn modelId="{BDEACF10-0630-4F3D-8F7C-004C1FB7095A}" type="presOf" srcId="{D5090319-BA5A-4ED6-9A6E-98B558D2EB9D}" destId="{2CA119FD-4025-46CA-815F-84A2F8043124}" srcOrd="0" destOrd="0" presId="urn:microsoft.com/office/officeart/2005/8/layout/hierarchy3"/>
    <dgm:cxn modelId="{1403D401-6AA8-48EF-AF89-14E004D00BD0}" type="presOf" srcId="{6DBCEAB4-7F4D-4168-B658-1785D6066FFB}" destId="{DBA2A1C7-C6EC-4969-9821-D17593F51FFF}" srcOrd="0" destOrd="0" presId="urn:microsoft.com/office/officeart/2005/8/layout/hierarchy3"/>
    <dgm:cxn modelId="{9F805E45-74E1-431B-8040-761EB61A2068}" type="presParOf" srcId="{3FE477EA-DA10-41D3-A6BC-41922092C796}" destId="{BB226171-CD55-4BE9-962B-7B1261B038AF}" srcOrd="0" destOrd="0" presId="urn:microsoft.com/office/officeart/2005/8/layout/hierarchy3"/>
    <dgm:cxn modelId="{B6EFAA99-57DD-44EB-96B7-36753324257D}" type="presParOf" srcId="{BB226171-CD55-4BE9-962B-7B1261B038AF}" destId="{98BFE8C8-336A-45E4-A116-1CA64C10A538}" srcOrd="0" destOrd="0" presId="urn:microsoft.com/office/officeart/2005/8/layout/hierarchy3"/>
    <dgm:cxn modelId="{21F043F3-FDF3-48CB-A476-96417F351592}" type="presParOf" srcId="{98BFE8C8-336A-45E4-A116-1CA64C10A538}" destId="{1E978511-D84B-4A59-BC9A-24A2EEC95233}" srcOrd="0" destOrd="0" presId="urn:microsoft.com/office/officeart/2005/8/layout/hierarchy3"/>
    <dgm:cxn modelId="{E261B3FD-96E3-4DB0-99CF-25A1D0E461D5}" type="presParOf" srcId="{98BFE8C8-336A-45E4-A116-1CA64C10A538}" destId="{6F8F2C12-0E33-4A5C-9EBA-7F3A0B6AB358}" srcOrd="1" destOrd="0" presId="urn:microsoft.com/office/officeart/2005/8/layout/hierarchy3"/>
    <dgm:cxn modelId="{E85AED67-274E-4879-B714-1DD5AB1D3072}" type="presParOf" srcId="{BB226171-CD55-4BE9-962B-7B1261B038AF}" destId="{138E20D8-AD6A-459A-9225-D92131A043D6}" srcOrd="1" destOrd="0" presId="urn:microsoft.com/office/officeart/2005/8/layout/hierarchy3"/>
    <dgm:cxn modelId="{E0A50B5E-0524-49AD-8C19-802CCB89AD77}" type="presParOf" srcId="{138E20D8-AD6A-459A-9225-D92131A043D6}" destId="{71DA395F-D3B8-4D87-9701-64CF5006CF9C}" srcOrd="0" destOrd="0" presId="urn:microsoft.com/office/officeart/2005/8/layout/hierarchy3"/>
    <dgm:cxn modelId="{8EC0FDB0-A93D-4F8E-B7E4-FF4825847155}" type="presParOf" srcId="{138E20D8-AD6A-459A-9225-D92131A043D6}" destId="{DBA2A1C7-C6EC-4969-9821-D17593F51FFF}" srcOrd="1" destOrd="0" presId="urn:microsoft.com/office/officeart/2005/8/layout/hierarchy3"/>
    <dgm:cxn modelId="{337DC3E1-BBE9-4AB4-84FA-6B0B359F79D5}" type="presParOf" srcId="{138E20D8-AD6A-459A-9225-D92131A043D6}" destId="{C8197F31-C3E5-4F89-956B-31B8D4C36FD6}" srcOrd="2" destOrd="0" presId="urn:microsoft.com/office/officeart/2005/8/layout/hierarchy3"/>
    <dgm:cxn modelId="{4E7FB7B8-8CBF-43D5-A8FE-B598C587E902}" type="presParOf" srcId="{138E20D8-AD6A-459A-9225-D92131A043D6}" destId="{EE57DAC1-4455-45F1-A865-65EC6F86D2D3}" srcOrd="3" destOrd="0" presId="urn:microsoft.com/office/officeart/2005/8/layout/hierarchy3"/>
    <dgm:cxn modelId="{1257AB74-A95C-4C3E-BDEA-2189223E55DC}" type="presParOf" srcId="{3FE477EA-DA10-41D3-A6BC-41922092C796}" destId="{48DC5324-CB70-483E-B99A-B2FBC4B8A0A5}" srcOrd="1" destOrd="0" presId="urn:microsoft.com/office/officeart/2005/8/layout/hierarchy3"/>
    <dgm:cxn modelId="{92C3CE40-5F6F-44F3-99D5-A4373DB112DE}" type="presParOf" srcId="{48DC5324-CB70-483E-B99A-B2FBC4B8A0A5}" destId="{26F634C1-2007-4AB7-A20A-E5E19B10DD46}" srcOrd="0" destOrd="0" presId="urn:microsoft.com/office/officeart/2005/8/layout/hierarchy3"/>
    <dgm:cxn modelId="{02E922C4-1865-4E01-B9AB-9EDDEF401208}" type="presParOf" srcId="{26F634C1-2007-4AB7-A20A-E5E19B10DD46}" destId="{28B246EE-5D57-4BCD-8B3F-9B16219511D5}" srcOrd="0" destOrd="0" presId="urn:microsoft.com/office/officeart/2005/8/layout/hierarchy3"/>
    <dgm:cxn modelId="{02763317-BB57-4A72-84E7-4899C744C41E}" type="presParOf" srcId="{26F634C1-2007-4AB7-A20A-E5E19B10DD46}" destId="{F1F4A5F1-D4C1-4637-9A9F-1960741E410A}" srcOrd="1" destOrd="0" presId="urn:microsoft.com/office/officeart/2005/8/layout/hierarchy3"/>
    <dgm:cxn modelId="{C3E3C089-CB95-4DA3-B3A6-FFF06E3A1BA7}" type="presParOf" srcId="{48DC5324-CB70-483E-B99A-B2FBC4B8A0A5}" destId="{30E48B6F-6329-4A2B-8E5D-518DDFC38745}" srcOrd="1" destOrd="0" presId="urn:microsoft.com/office/officeart/2005/8/layout/hierarchy3"/>
    <dgm:cxn modelId="{71D1DC48-93A7-4498-898F-1DD8F4EDA422}" type="presParOf" srcId="{30E48B6F-6329-4A2B-8E5D-518DDFC38745}" destId="{F5B1C508-171B-431F-ACB7-606DB1590824}" srcOrd="0" destOrd="0" presId="urn:microsoft.com/office/officeart/2005/8/layout/hierarchy3"/>
    <dgm:cxn modelId="{9179B3BF-7ABC-462A-8C05-DAFBD0BD3679}" type="presParOf" srcId="{30E48B6F-6329-4A2B-8E5D-518DDFC38745}" destId="{549AFC6E-360A-46B2-AA3F-CB607C0DC0C7}" srcOrd="1" destOrd="0" presId="urn:microsoft.com/office/officeart/2005/8/layout/hierarchy3"/>
    <dgm:cxn modelId="{24DC9D98-C9F3-4819-AE44-518E30449ACA}" type="presParOf" srcId="{30E48B6F-6329-4A2B-8E5D-518DDFC38745}" destId="{1647F52B-132F-4200-B2E4-8B6127EB885F}" srcOrd="2" destOrd="0" presId="urn:microsoft.com/office/officeart/2005/8/layout/hierarchy3"/>
    <dgm:cxn modelId="{D56BCD0D-419C-4A08-BC4C-74316E577A14}" type="presParOf" srcId="{30E48B6F-6329-4A2B-8E5D-518DDFC38745}" destId="{49D2A836-8E31-452C-B25D-A2E42D5C02B8}" srcOrd="3" destOrd="0" presId="urn:microsoft.com/office/officeart/2005/8/layout/hierarchy3"/>
    <dgm:cxn modelId="{DBCDC87B-3C21-4560-90D5-5E3D0DEFD427}" type="presParOf" srcId="{3FE477EA-DA10-41D3-A6BC-41922092C796}" destId="{C163CF76-8820-4D98-805B-ABFB7E1F6EEF}" srcOrd="2" destOrd="0" presId="urn:microsoft.com/office/officeart/2005/8/layout/hierarchy3"/>
    <dgm:cxn modelId="{0430D81A-2C3D-4FC5-A7B3-F784C1731AA0}" type="presParOf" srcId="{C163CF76-8820-4D98-805B-ABFB7E1F6EEF}" destId="{FCACE439-C460-414E-AFDC-5E749CDADFE0}" srcOrd="0" destOrd="0" presId="urn:microsoft.com/office/officeart/2005/8/layout/hierarchy3"/>
    <dgm:cxn modelId="{1524264C-EB49-426D-9B7C-28EB7E8160F4}" type="presParOf" srcId="{FCACE439-C460-414E-AFDC-5E749CDADFE0}" destId="{BA2C05B0-6901-4D51-975C-33B204588E00}" srcOrd="0" destOrd="0" presId="urn:microsoft.com/office/officeart/2005/8/layout/hierarchy3"/>
    <dgm:cxn modelId="{7AC0D6D7-9262-4A64-B23B-435E80A6264F}" type="presParOf" srcId="{FCACE439-C460-414E-AFDC-5E749CDADFE0}" destId="{7212DC74-1121-438A-939D-0EAD24630F3F}" srcOrd="1" destOrd="0" presId="urn:microsoft.com/office/officeart/2005/8/layout/hierarchy3"/>
    <dgm:cxn modelId="{A19E046B-57FE-4199-A22F-45CAE69094D3}" type="presParOf" srcId="{C163CF76-8820-4D98-805B-ABFB7E1F6EEF}" destId="{EF93448E-BFBB-42E2-B586-611F4E4523B6}" srcOrd="1" destOrd="0" presId="urn:microsoft.com/office/officeart/2005/8/layout/hierarchy3"/>
    <dgm:cxn modelId="{9E1EA8AC-71CA-4AFB-B863-2C5C2537E2C0}" type="presParOf" srcId="{EF93448E-BFBB-42E2-B586-611F4E4523B6}" destId="{A5E0185A-0B57-4A34-9232-6EE34EF44A53}" srcOrd="0" destOrd="0" presId="urn:microsoft.com/office/officeart/2005/8/layout/hierarchy3"/>
    <dgm:cxn modelId="{A5742614-423F-47CD-B532-9E3807F8D983}" type="presParOf" srcId="{EF93448E-BFBB-42E2-B586-611F4E4523B6}" destId="{2CA119FD-4025-46CA-815F-84A2F804312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FF5CDD9-5A67-4DD7-8D63-47314ECA33C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pPr rtl="1"/>
          <a:endParaRPr lang="he-IL"/>
        </a:p>
      </dgm:t>
    </dgm:pt>
    <dgm:pt modelId="{FCCDB519-AA06-4B87-8240-2AB49C817A50}">
      <dgm:prSet phldrT="[טקסט]"/>
      <dgm:spPr/>
      <dgm:t>
        <a:bodyPr/>
        <a:lstStyle/>
        <a:p>
          <a:pPr rtl="1"/>
          <a:r>
            <a:rPr lang="he-IL" dirty="0"/>
            <a:t>מוצק</a:t>
          </a:r>
        </a:p>
      </dgm:t>
    </dgm:pt>
    <dgm:pt modelId="{13244141-D22E-4FA5-82AC-F132593644AC}" type="parTrans" cxnId="{C3F0B522-CC14-4158-BA96-1D367295B8E0}">
      <dgm:prSet/>
      <dgm:spPr/>
      <dgm:t>
        <a:bodyPr/>
        <a:lstStyle/>
        <a:p>
          <a:pPr rtl="1"/>
          <a:endParaRPr lang="he-IL"/>
        </a:p>
      </dgm:t>
    </dgm:pt>
    <dgm:pt modelId="{3F0A201A-924A-4056-9577-40F852B01DF9}" type="sibTrans" cxnId="{C3F0B522-CC14-4158-BA96-1D367295B8E0}">
      <dgm:prSet/>
      <dgm:spPr/>
      <dgm:t>
        <a:bodyPr/>
        <a:lstStyle/>
        <a:p>
          <a:pPr rtl="1"/>
          <a:endParaRPr lang="he-IL"/>
        </a:p>
      </dgm:t>
    </dgm:pt>
    <dgm:pt modelId="{6DBCEAB4-7F4D-4168-B658-1785D6066FFB}">
      <dgm:prSet phldrT="[טקסט]" phldr="1"/>
      <dgm:spPr/>
      <dgm:t>
        <a:bodyPr/>
        <a:lstStyle/>
        <a:p>
          <a:pPr rtl="1"/>
          <a:endParaRPr lang="he-IL" dirty="0"/>
        </a:p>
      </dgm:t>
    </dgm:pt>
    <dgm:pt modelId="{14BC8528-5FF8-499C-8C70-07F44AE958A8}" type="parTrans" cxnId="{ACE54E7F-D89A-4B86-8F25-58D93844792C}">
      <dgm:prSet/>
      <dgm:spPr/>
      <dgm:t>
        <a:bodyPr/>
        <a:lstStyle/>
        <a:p>
          <a:pPr rtl="1"/>
          <a:endParaRPr lang="he-IL"/>
        </a:p>
      </dgm:t>
    </dgm:pt>
    <dgm:pt modelId="{1E776DEA-3BB8-4500-A56A-FF7A46B09A07}" type="sibTrans" cxnId="{ACE54E7F-D89A-4B86-8F25-58D93844792C}">
      <dgm:prSet/>
      <dgm:spPr/>
      <dgm:t>
        <a:bodyPr/>
        <a:lstStyle/>
        <a:p>
          <a:pPr rtl="1"/>
          <a:endParaRPr lang="he-IL"/>
        </a:p>
      </dgm:t>
    </dgm:pt>
    <dgm:pt modelId="{2A735323-45B9-4840-B69D-4E61F27B499F}">
      <dgm:prSet phldrT="[טקסט]" phldr="1"/>
      <dgm:spPr/>
      <dgm:t>
        <a:bodyPr/>
        <a:lstStyle/>
        <a:p>
          <a:pPr rtl="1"/>
          <a:endParaRPr lang="he-IL" dirty="0"/>
        </a:p>
      </dgm:t>
    </dgm:pt>
    <dgm:pt modelId="{DA4D9ACE-E27D-47BB-A234-E1243785720A}" type="parTrans" cxnId="{F8DB48C6-5EC3-4E80-8130-68617DD837AD}">
      <dgm:prSet/>
      <dgm:spPr/>
      <dgm:t>
        <a:bodyPr/>
        <a:lstStyle/>
        <a:p>
          <a:pPr rtl="1"/>
          <a:endParaRPr lang="he-IL"/>
        </a:p>
      </dgm:t>
    </dgm:pt>
    <dgm:pt modelId="{F828442E-C146-4A43-BF12-4A9478B5FBA2}" type="sibTrans" cxnId="{F8DB48C6-5EC3-4E80-8130-68617DD837AD}">
      <dgm:prSet/>
      <dgm:spPr/>
      <dgm:t>
        <a:bodyPr/>
        <a:lstStyle/>
        <a:p>
          <a:pPr rtl="1"/>
          <a:endParaRPr lang="he-IL"/>
        </a:p>
      </dgm:t>
    </dgm:pt>
    <dgm:pt modelId="{2719DC00-CB1D-499E-8A30-22D899755B61}">
      <dgm:prSet phldrT="[טקסט]"/>
      <dgm:spPr/>
      <dgm:t>
        <a:bodyPr/>
        <a:lstStyle/>
        <a:p>
          <a:pPr rtl="1"/>
          <a:r>
            <a:rPr lang="he-IL" dirty="0"/>
            <a:t>נוזל</a:t>
          </a:r>
        </a:p>
      </dgm:t>
    </dgm:pt>
    <dgm:pt modelId="{B6E60697-FE38-492F-8AFA-1014BADFF126}" type="parTrans" cxnId="{956B5F79-EEC9-405F-B68B-FEF12E35BD22}">
      <dgm:prSet/>
      <dgm:spPr/>
      <dgm:t>
        <a:bodyPr/>
        <a:lstStyle/>
        <a:p>
          <a:pPr rtl="1"/>
          <a:endParaRPr lang="he-IL"/>
        </a:p>
      </dgm:t>
    </dgm:pt>
    <dgm:pt modelId="{DF0C22F3-1845-4F4B-A17F-0E743AF6B166}" type="sibTrans" cxnId="{956B5F79-EEC9-405F-B68B-FEF12E35BD22}">
      <dgm:prSet/>
      <dgm:spPr/>
      <dgm:t>
        <a:bodyPr/>
        <a:lstStyle/>
        <a:p>
          <a:pPr rtl="1"/>
          <a:endParaRPr lang="he-IL"/>
        </a:p>
      </dgm:t>
    </dgm:pt>
    <dgm:pt modelId="{2380E9A4-56DB-4C16-86A8-A92A6121365E}">
      <dgm:prSet phldrT="[טקסט]" phldr="1"/>
      <dgm:spPr/>
      <dgm:t>
        <a:bodyPr/>
        <a:lstStyle/>
        <a:p>
          <a:pPr rtl="1"/>
          <a:endParaRPr lang="he-IL" dirty="0"/>
        </a:p>
      </dgm:t>
    </dgm:pt>
    <dgm:pt modelId="{925382F6-51A6-4850-A670-0ECCE8FF451F}" type="parTrans" cxnId="{D82CFCEB-BDC0-49EF-9514-06CB5E54CFCD}">
      <dgm:prSet/>
      <dgm:spPr/>
      <dgm:t>
        <a:bodyPr/>
        <a:lstStyle/>
        <a:p>
          <a:pPr rtl="1"/>
          <a:endParaRPr lang="he-IL"/>
        </a:p>
      </dgm:t>
    </dgm:pt>
    <dgm:pt modelId="{0A733C3F-E297-4C08-B314-C440E0EF323A}" type="sibTrans" cxnId="{D82CFCEB-BDC0-49EF-9514-06CB5E54CFCD}">
      <dgm:prSet/>
      <dgm:spPr/>
      <dgm:t>
        <a:bodyPr/>
        <a:lstStyle/>
        <a:p>
          <a:pPr rtl="1"/>
          <a:endParaRPr lang="he-IL"/>
        </a:p>
      </dgm:t>
    </dgm:pt>
    <dgm:pt modelId="{E8059950-2531-457B-AB79-4E57FECF1C4E}">
      <dgm:prSet phldrT="[טקסט]" phldr="1"/>
      <dgm:spPr/>
      <dgm:t>
        <a:bodyPr/>
        <a:lstStyle/>
        <a:p>
          <a:pPr rtl="1"/>
          <a:endParaRPr lang="he-IL" dirty="0"/>
        </a:p>
      </dgm:t>
    </dgm:pt>
    <dgm:pt modelId="{56869A1F-73CD-40C5-BBBB-3BED7A8C6460}" type="parTrans" cxnId="{DF41495E-71E5-4614-9F31-4AE36ABC2E0E}">
      <dgm:prSet/>
      <dgm:spPr/>
      <dgm:t>
        <a:bodyPr/>
        <a:lstStyle/>
        <a:p>
          <a:pPr rtl="1"/>
          <a:endParaRPr lang="he-IL"/>
        </a:p>
      </dgm:t>
    </dgm:pt>
    <dgm:pt modelId="{2EE97568-146E-4D7F-9375-36FD0A531633}" type="sibTrans" cxnId="{DF41495E-71E5-4614-9F31-4AE36ABC2E0E}">
      <dgm:prSet/>
      <dgm:spPr/>
      <dgm:t>
        <a:bodyPr/>
        <a:lstStyle/>
        <a:p>
          <a:pPr rtl="1"/>
          <a:endParaRPr lang="he-IL"/>
        </a:p>
      </dgm:t>
    </dgm:pt>
    <dgm:pt modelId="{8E666F17-5BC0-4C21-95A9-BBC334943E56}">
      <dgm:prSet phldrT="[טקסט]"/>
      <dgm:spPr/>
      <dgm:t>
        <a:bodyPr/>
        <a:lstStyle/>
        <a:p>
          <a:pPr rtl="1"/>
          <a:r>
            <a:rPr lang="he-IL" dirty="0"/>
            <a:t>גז</a:t>
          </a:r>
        </a:p>
      </dgm:t>
    </dgm:pt>
    <dgm:pt modelId="{8FE11A90-ACF6-431F-AA37-3CFEF159D000}" type="parTrans" cxnId="{28C8ED08-A646-4BEF-9755-EF69F890BF7A}">
      <dgm:prSet/>
      <dgm:spPr/>
      <dgm:t>
        <a:bodyPr/>
        <a:lstStyle/>
        <a:p>
          <a:pPr rtl="1"/>
          <a:endParaRPr lang="he-IL"/>
        </a:p>
      </dgm:t>
    </dgm:pt>
    <dgm:pt modelId="{23FAD0D6-24B6-48D0-9914-B2F81AA87150}" type="sibTrans" cxnId="{28C8ED08-A646-4BEF-9755-EF69F890BF7A}">
      <dgm:prSet/>
      <dgm:spPr/>
      <dgm:t>
        <a:bodyPr/>
        <a:lstStyle/>
        <a:p>
          <a:pPr rtl="1"/>
          <a:endParaRPr lang="he-IL"/>
        </a:p>
      </dgm:t>
    </dgm:pt>
    <dgm:pt modelId="{D5090319-BA5A-4ED6-9A6E-98B558D2EB9D}">
      <dgm:prSet phldrT="[טקסט]"/>
      <dgm:spPr/>
      <dgm:t>
        <a:bodyPr/>
        <a:lstStyle/>
        <a:p>
          <a:pPr rtl="1"/>
          <a:endParaRPr lang="he-IL" dirty="0"/>
        </a:p>
      </dgm:t>
    </dgm:pt>
    <dgm:pt modelId="{6433D312-EFBB-413D-AFA6-98A811FC9952}" type="parTrans" cxnId="{EE545145-95B3-466D-B628-0C435A54995E}">
      <dgm:prSet/>
      <dgm:spPr/>
      <dgm:t>
        <a:bodyPr/>
        <a:lstStyle/>
        <a:p>
          <a:pPr rtl="1"/>
          <a:endParaRPr lang="he-IL"/>
        </a:p>
      </dgm:t>
    </dgm:pt>
    <dgm:pt modelId="{99C5B32F-828C-4C3B-B672-F384648CFD67}" type="sibTrans" cxnId="{EE545145-95B3-466D-B628-0C435A54995E}">
      <dgm:prSet/>
      <dgm:spPr/>
      <dgm:t>
        <a:bodyPr/>
        <a:lstStyle/>
        <a:p>
          <a:pPr rtl="1"/>
          <a:endParaRPr lang="he-IL"/>
        </a:p>
      </dgm:t>
    </dgm:pt>
    <dgm:pt modelId="{3FE477EA-DA10-41D3-A6BC-41922092C796}" type="pres">
      <dgm:prSet presAssocID="{EFF5CDD9-5A67-4DD7-8D63-47314ECA33C4}" presName="diagram" presStyleCnt="0">
        <dgm:presLayoutVars>
          <dgm:chPref val="1"/>
          <dgm:dir val="rev"/>
          <dgm:animOne val="branch"/>
          <dgm:animLvl val="lvl"/>
          <dgm:resizeHandles/>
        </dgm:presLayoutVars>
      </dgm:prSet>
      <dgm:spPr/>
      <dgm:t>
        <a:bodyPr/>
        <a:lstStyle/>
        <a:p>
          <a:pPr rtl="1"/>
          <a:endParaRPr lang="he-IL"/>
        </a:p>
      </dgm:t>
    </dgm:pt>
    <dgm:pt modelId="{BB226171-CD55-4BE9-962B-7B1261B038AF}" type="pres">
      <dgm:prSet presAssocID="{FCCDB519-AA06-4B87-8240-2AB49C817A50}" presName="root" presStyleCnt="0"/>
      <dgm:spPr/>
    </dgm:pt>
    <dgm:pt modelId="{98BFE8C8-336A-45E4-A116-1CA64C10A538}" type="pres">
      <dgm:prSet presAssocID="{FCCDB519-AA06-4B87-8240-2AB49C817A50}" presName="rootComposite" presStyleCnt="0"/>
      <dgm:spPr/>
    </dgm:pt>
    <dgm:pt modelId="{1E978511-D84B-4A59-BC9A-24A2EEC95233}" type="pres">
      <dgm:prSet presAssocID="{FCCDB519-AA06-4B87-8240-2AB49C817A50}" presName="rootText" presStyleLbl="node1" presStyleIdx="0" presStyleCnt="3"/>
      <dgm:spPr/>
      <dgm:t>
        <a:bodyPr/>
        <a:lstStyle/>
        <a:p>
          <a:pPr rtl="1"/>
          <a:endParaRPr lang="he-IL"/>
        </a:p>
      </dgm:t>
    </dgm:pt>
    <dgm:pt modelId="{6F8F2C12-0E33-4A5C-9EBA-7F3A0B6AB358}" type="pres">
      <dgm:prSet presAssocID="{FCCDB519-AA06-4B87-8240-2AB49C817A50}" presName="rootConnector" presStyleLbl="node1" presStyleIdx="0" presStyleCnt="3"/>
      <dgm:spPr/>
      <dgm:t>
        <a:bodyPr/>
        <a:lstStyle/>
        <a:p>
          <a:pPr rtl="1"/>
          <a:endParaRPr lang="he-IL"/>
        </a:p>
      </dgm:t>
    </dgm:pt>
    <dgm:pt modelId="{138E20D8-AD6A-459A-9225-D92131A043D6}" type="pres">
      <dgm:prSet presAssocID="{FCCDB519-AA06-4B87-8240-2AB49C817A50}" presName="childShape" presStyleCnt="0"/>
      <dgm:spPr/>
    </dgm:pt>
    <dgm:pt modelId="{71DA395F-D3B8-4D87-9701-64CF5006CF9C}" type="pres">
      <dgm:prSet presAssocID="{14BC8528-5FF8-499C-8C70-07F44AE958A8}" presName="Name13" presStyleLbl="parChTrans1D2" presStyleIdx="0" presStyleCnt="5"/>
      <dgm:spPr/>
      <dgm:t>
        <a:bodyPr/>
        <a:lstStyle/>
        <a:p>
          <a:pPr rtl="1"/>
          <a:endParaRPr lang="he-IL"/>
        </a:p>
      </dgm:t>
    </dgm:pt>
    <dgm:pt modelId="{DBA2A1C7-C6EC-4969-9821-D17593F51FFF}" type="pres">
      <dgm:prSet presAssocID="{6DBCEAB4-7F4D-4168-B658-1785D6066FFB}" presName="childText" presStyleLbl="bgAcc1" presStyleIdx="0" presStyleCnt="5">
        <dgm:presLayoutVars>
          <dgm:bulletEnabled val="1"/>
        </dgm:presLayoutVars>
      </dgm:prSet>
      <dgm:spPr/>
      <dgm:t>
        <a:bodyPr/>
        <a:lstStyle/>
        <a:p>
          <a:pPr rtl="1"/>
          <a:endParaRPr lang="he-IL"/>
        </a:p>
      </dgm:t>
    </dgm:pt>
    <dgm:pt modelId="{C8197F31-C3E5-4F89-956B-31B8D4C36FD6}" type="pres">
      <dgm:prSet presAssocID="{DA4D9ACE-E27D-47BB-A234-E1243785720A}" presName="Name13" presStyleLbl="parChTrans1D2" presStyleIdx="1" presStyleCnt="5"/>
      <dgm:spPr/>
      <dgm:t>
        <a:bodyPr/>
        <a:lstStyle/>
        <a:p>
          <a:pPr rtl="1"/>
          <a:endParaRPr lang="he-IL"/>
        </a:p>
      </dgm:t>
    </dgm:pt>
    <dgm:pt modelId="{EE57DAC1-4455-45F1-A865-65EC6F86D2D3}" type="pres">
      <dgm:prSet presAssocID="{2A735323-45B9-4840-B69D-4E61F27B499F}" presName="childText" presStyleLbl="bgAcc1" presStyleIdx="1" presStyleCnt="5">
        <dgm:presLayoutVars>
          <dgm:bulletEnabled val="1"/>
        </dgm:presLayoutVars>
      </dgm:prSet>
      <dgm:spPr/>
      <dgm:t>
        <a:bodyPr/>
        <a:lstStyle/>
        <a:p>
          <a:pPr rtl="1"/>
          <a:endParaRPr lang="he-IL"/>
        </a:p>
      </dgm:t>
    </dgm:pt>
    <dgm:pt modelId="{48DC5324-CB70-483E-B99A-B2FBC4B8A0A5}" type="pres">
      <dgm:prSet presAssocID="{2719DC00-CB1D-499E-8A30-22D899755B61}" presName="root" presStyleCnt="0"/>
      <dgm:spPr/>
    </dgm:pt>
    <dgm:pt modelId="{26F634C1-2007-4AB7-A20A-E5E19B10DD46}" type="pres">
      <dgm:prSet presAssocID="{2719DC00-CB1D-499E-8A30-22D899755B61}" presName="rootComposite" presStyleCnt="0"/>
      <dgm:spPr/>
    </dgm:pt>
    <dgm:pt modelId="{28B246EE-5D57-4BCD-8B3F-9B16219511D5}" type="pres">
      <dgm:prSet presAssocID="{2719DC00-CB1D-499E-8A30-22D899755B61}" presName="rootText" presStyleLbl="node1" presStyleIdx="1" presStyleCnt="3"/>
      <dgm:spPr/>
      <dgm:t>
        <a:bodyPr/>
        <a:lstStyle/>
        <a:p>
          <a:pPr rtl="1"/>
          <a:endParaRPr lang="he-IL"/>
        </a:p>
      </dgm:t>
    </dgm:pt>
    <dgm:pt modelId="{F1F4A5F1-D4C1-4637-9A9F-1960741E410A}" type="pres">
      <dgm:prSet presAssocID="{2719DC00-CB1D-499E-8A30-22D899755B61}" presName="rootConnector" presStyleLbl="node1" presStyleIdx="1" presStyleCnt="3"/>
      <dgm:spPr/>
      <dgm:t>
        <a:bodyPr/>
        <a:lstStyle/>
        <a:p>
          <a:pPr rtl="1"/>
          <a:endParaRPr lang="he-IL"/>
        </a:p>
      </dgm:t>
    </dgm:pt>
    <dgm:pt modelId="{30E48B6F-6329-4A2B-8E5D-518DDFC38745}" type="pres">
      <dgm:prSet presAssocID="{2719DC00-CB1D-499E-8A30-22D899755B61}" presName="childShape" presStyleCnt="0"/>
      <dgm:spPr/>
    </dgm:pt>
    <dgm:pt modelId="{F5B1C508-171B-431F-ACB7-606DB1590824}" type="pres">
      <dgm:prSet presAssocID="{925382F6-51A6-4850-A670-0ECCE8FF451F}" presName="Name13" presStyleLbl="parChTrans1D2" presStyleIdx="2" presStyleCnt="5"/>
      <dgm:spPr/>
      <dgm:t>
        <a:bodyPr/>
        <a:lstStyle/>
        <a:p>
          <a:pPr rtl="1"/>
          <a:endParaRPr lang="he-IL"/>
        </a:p>
      </dgm:t>
    </dgm:pt>
    <dgm:pt modelId="{549AFC6E-360A-46B2-AA3F-CB607C0DC0C7}" type="pres">
      <dgm:prSet presAssocID="{2380E9A4-56DB-4C16-86A8-A92A6121365E}" presName="childText" presStyleLbl="bgAcc1" presStyleIdx="2" presStyleCnt="5">
        <dgm:presLayoutVars>
          <dgm:bulletEnabled val="1"/>
        </dgm:presLayoutVars>
      </dgm:prSet>
      <dgm:spPr/>
      <dgm:t>
        <a:bodyPr/>
        <a:lstStyle/>
        <a:p>
          <a:pPr rtl="1"/>
          <a:endParaRPr lang="he-IL"/>
        </a:p>
      </dgm:t>
    </dgm:pt>
    <dgm:pt modelId="{1647F52B-132F-4200-B2E4-8B6127EB885F}" type="pres">
      <dgm:prSet presAssocID="{56869A1F-73CD-40C5-BBBB-3BED7A8C6460}" presName="Name13" presStyleLbl="parChTrans1D2" presStyleIdx="3" presStyleCnt="5"/>
      <dgm:spPr/>
      <dgm:t>
        <a:bodyPr/>
        <a:lstStyle/>
        <a:p>
          <a:pPr rtl="1"/>
          <a:endParaRPr lang="he-IL"/>
        </a:p>
      </dgm:t>
    </dgm:pt>
    <dgm:pt modelId="{49D2A836-8E31-452C-B25D-A2E42D5C02B8}" type="pres">
      <dgm:prSet presAssocID="{E8059950-2531-457B-AB79-4E57FECF1C4E}" presName="childText" presStyleLbl="bgAcc1" presStyleIdx="3" presStyleCnt="5">
        <dgm:presLayoutVars>
          <dgm:bulletEnabled val="1"/>
        </dgm:presLayoutVars>
      </dgm:prSet>
      <dgm:spPr/>
      <dgm:t>
        <a:bodyPr/>
        <a:lstStyle/>
        <a:p>
          <a:pPr rtl="1"/>
          <a:endParaRPr lang="he-IL"/>
        </a:p>
      </dgm:t>
    </dgm:pt>
    <dgm:pt modelId="{C163CF76-8820-4D98-805B-ABFB7E1F6EEF}" type="pres">
      <dgm:prSet presAssocID="{8E666F17-5BC0-4C21-95A9-BBC334943E56}" presName="root" presStyleCnt="0"/>
      <dgm:spPr/>
    </dgm:pt>
    <dgm:pt modelId="{FCACE439-C460-414E-AFDC-5E749CDADFE0}" type="pres">
      <dgm:prSet presAssocID="{8E666F17-5BC0-4C21-95A9-BBC334943E56}" presName="rootComposite" presStyleCnt="0"/>
      <dgm:spPr/>
    </dgm:pt>
    <dgm:pt modelId="{BA2C05B0-6901-4D51-975C-33B204588E00}" type="pres">
      <dgm:prSet presAssocID="{8E666F17-5BC0-4C21-95A9-BBC334943E56}" presName="rootText" presStyleLbl="node1" presStyleIdx="2" presStyleCnt="3"/>
      <dgm:spPr/>
      <dgm:t>
        <a:bodyPr/>
        <a:lstStyle/>
        <a:p>
          <a:pPr rtl="1"/>
          <a:endParaRPr lang="he-IL"/>
        </a:p>
      </dgm:t>
    </dgm:pt>
    <dgm:pt modelId="{7212DC74-1121-438A-939D-0EAD24630F3F}" type="pres">
      <dgm:prSet presAssocID="{8E666F17-5BC0-4C21-95A9-BBC334943E56}" presName="rootConnector" presStyleLbl="node1" presStyleIdx="2" presStyleCnt="3"/>
      <dgm:spPr/>
      <dgm:t>
        <a:bodyPr/>
        <a:lstStyle/>
        <a:p>
          <a:pPr rtl="1"/>
          <a:endParaRPr lang="he-IL"/>
        </a:p>
      </dgm:t>
    </dgm:pt>
    <dgm:pt modelId="{EF93448E-BFBB-42E2-B586-611F4E4523B6}" type="pres">
      <dgm:prSet presAssocID="{8E666F17-5BC0-4C21-95A9-BBC334943E56}" presName="childShape" presStyleCnt="0"/>
      <dgm:spPr/>
    </dgm:pt>
    <dgm:pt modelId="{A5E0185A-0B57-4A34-9232-6EE34EF44A53}" type="pres">
      <dgm:prSet presAssocID="{6433D312-EFBB-413D-AFA6-98A811FC9952}" presName="Name13" presStyleLbl="parChTrans1D2" presStyleIdx="4" presStyleCnt="5"/>
      <dgm:spPr/>
      <dgm:t>
        <a:bodyPr/>
        <a:lstStyle/>
        <a:p>
          <a:pPr rtl="1"/>
          <a:endParaRPr lang="he-IL"/>
        </a:p>
      </dgm:t>
    </dgm:pt>
    <dgm:pt modelId="{2CA119FD-4025-46CA-815F-84A2F8043124}" type="pres">
      <dgm:prSet presAssocID="{D5090319-BA5A-4ED6-9A6E-98B558D2EB9D}" presName="childText" presStyleLbl="bgAcc1" presStyleIdx="4" presStyleCnt="5">
        <dgm:presLayoutVars>
          <dgm:bulletEnabled val="1"/>
        </dgm:presLayoutVars>
      </dgm:prSet>
      <dgm:spPr/>
      <dgm:t>
        <a:bodyPr/>
        <a:lstStyle/>
        <a:p>
          <a:pPr rtl="1"/>
          <a:endParaRPr lang="he-IL"/>
        </a:p>
      </dgm:t>
    </dgm:pt>
  </dgm:ptLst>
  <dgm:cxnLst>
    <dgm:cxn modelId="{EE545145-95B3-466D-B628-0C435A54995E}" srcId="{8E666F17-5BC0-4C21-95A9-BBC334943E56}" destId="{D5090319-BA5A-4ED6-9A6E-98B558D2EB9D}" srcOrd="0" destOrd="0" parTransId="{6433D312-EFBB-413D-AFA6-98A811FC9952}" sibTransId="{99C5B32F-828C-4C3B-B672-F384648CFD67}"/>
    <dgm:cxn modelId="{376E3062-8285-48EF-9CB8-07B526F3E7AB}" type="presOf" srcId="{56869A1F-73CD-40C5-BBBB-3BED7A8C6460}" destId="{1647F52B-132F-4200-B2E4-8B6127EB885F}" srcOrd="0" destOrd="0" presId="urn:microsoft.com/office/officeart/2005/8/layout/hierarchy3"/>
    <dgm:cxn modelId="{E4D2F218-B09F-4006-9EBC-445924502ED3}" type="presOf" srcId="{14BC8528-5FF8-499C-8C70-07F44AE958A8}" destId="{71DA395F-D3B8-4D87-9701-64CF5006CF9C}" srcOrd="0" destOrd="0" presId="urn:microsoft.com/office/officeart/2005/8/layout/hierarchy3"/>
    <dgm:cxn modelId="{BCBBF937-5E5E-4F67-9B07-546B884A6F57}" type="presOf" srcId="{8E666F17-5BC0-4C21-95A9-BBC334943E56}" destId="{7212DC74-1121-438A-939D-0EAD24630F3F}" srcOrd="1" destOrd="0" presId="urn:microsoft.com/office/officeart/2005/8/layout/hierarchy3"/>
    <dgm:cxn modelId="{03DF7370-FE26-4F87-80B9-A01AEE547458}" type="presOf" srcId="{2380E9A4-56DB-4C16-86A8-A92A6121365E}" destId="{549AFC6E-360A-46B2-AA3F-CB607C0DC0C7}" srcOrd="0" destOrd="0" presId="urn:microsoft.com/office/officeart/2005/8/layout/hierarchy3"/>
    <dgm:cxn modelId="{D63618FC-B43C-4A23-8D76-864F4FF4064C}" type="presOf" srcId="{E8059950-2531-457B-AB79-4E57FECF1C4E}" destId="{49D2A836-8E31-452C-B25D-A2E42D5C02B8}" srcOrd="0" destOrd="0" presId="urn:microsoft.com/office/officeart/2005/8/layout/hierarchy3"/>
    <dgm:cxn modelId="{ACE54E7F-D89A-4B86-8F25-58D93844792C}" srcId="{FCCDB519-AA06-4B87-8240-2AB49C817A50}" destId="{6DBCEAB4-7F4D-4168-B658-1785D6066FFB}" srcOrd="0" destOrd="0" parTransId="{14BC8528-5FF8-499C-8C70-07F44AE958A8}" sibTransId="{1E776DEA-3BB8-4500-A56A-FF7A46B09A07}"/>
    <dgm:cxn modelId="{F8DB48C6-5EC3-4E80-8130-68617DD837AD}" srcId="{FCCDB519-AA06-4B87-8240-2AB49C817A50}" destId="{2A735323-45B9-4840-B69D-4E61F27B499F}" srcOrd="1" destOrd="0" parTransId="{DA4D9ACE-E27D-47BB-A234-E1243785720A}" sibTransId="{F828442E-C146-4A43-BF12-4A9478B5FBA2}"/>
    <dgm:cxn modelId="{D82CFCEB-BDC0-49EF-9514-06CB5E54CFCD}" srcId="{2719DC00-CB1D-499E-8A30-22D899755B61}" destId="{2380E9A4-56DB-4C16-86A8-A92A6121365E}" srcOrd="0" destOrd="0" parTransId="{925382F6-51A6-4850-A670-0ECCE8FF451F}" sibTransId="{0A733C3F-E297-4C08-B314-C440E0EF323A}"/>
    <dgm:cxn modelId="{4D3B72CB-FDBB-4FAC-868A-E2E77E92D812}" type="presOf" srcId="{8E666F17-5BC0-4C21-95A9-BBC334943E56}" destId="{BA2C05B0-6901-4D51-975C-33B204588E00}" srcOrd="0" destOrd="0" presId="urn:microsoft.com/office/officeart/2005/8/layout/hierarchy3"/>
    <dgm:cxn modelId="{379E7040-4B2B-464F-ACF4-D73A6123AE4A}" type="presOf" srcId="{6433D312-EFBB-413D-AFA6-98A811FC9952}" destId="{A5E0185A-0B57-4A34-9232-6EE34EF44A53}" srcOrd="0" destOrd="0" presId="urn:microsoft.com/office/officeart/2005/8/layout/hierarchy3"/>
    <dgm:cxn modelId="{460194B2-E556-42CE-90B0-BFE2F0F25C83}" type="presOf" srcId="{925382F6-51A6-4850-A670-0ECCE8FF451F}" destId="{F5B1C508-171B-431F-ACB7-606DB1590824}" srcOrd="0" destOrd="0" presId="urn:microsoft.com/office/officeart/2005/8/layout/hierarchy3"/>
    <dgm:cxn modelId="{713CEB57-A6D3-43CE-9AF6-9A45FA997D99}" type="presOf" srcId="{FCCDB519-AA06-4B87-8240-2AB49C817A50}" destId="{1E978511-D84B-4A59-BC9A-24A2EEC95233}" srcOrd="0" destOrd="0" presId="urn:microsoft.com/office/officeart/2005/8/layout/hierarchy3"/>
    <dgm:cxn modelId="{6CD1BC6D-18F7-4D0D-A146-B12B58744373}" type="presOf" srcId="{FCCDB519-AA06-4B87-8240-2AB49C817A50}" destId="{6F8F2C12-0E33-4A5C-9EBA-7F3A0B6AB358}" srcOrd="1" destOrd="0" presId="urn:microsoft.com/office/officeart/2005/8/layout/hierarchy3"/>
    <dgm:cxn modelId="{DF41495E-71E5-4614-9F31-4AE36ABC2E0E}" srcId="{2719DC00-CB1D-499E-8A30-22D899755B61}" destId="{E8059950-2531-457B-AB79-4E57FECF1C4E}" srcOrd="1" destOrd="0" parTransId="{56869A1F-73CD-40C5-BBBB-3BED7A8C6460}" sibTransId="{2EE97568-146E-4D7F-9375-36FD0A531633}"/>
    <dgm:cxn modelId="{956B5F79-EEC9-405F-B68B-FEF12E35BD22}" srcId="{EFF5CDD9-5A67-4DD7-8D63-47314ECA33C4}" destId="{2719DC00-CB1D-499E-8A30-22D899755B61}" srcOrd="1" destOrd="0" parTransId="{B6E60697-FE38-492F-8AFA-1014BADFF126}" sibTransId="{DF0C22F3-1845-4F4B-A17F-0E743AF6B166}"/>
    <dgm:cxn modelId="{121208E4-011A-4D0B-9DD5-E1CB3DD63796}" type="presOf" srcId="{DA4D9ACE-E27D-47BB-A234-E1243785720A}" destId="{C8197F31-C3E5-4F89-956B-31B8D4C36FD6}" srcOrd="0" destOrd="0" presId="urn:microsoft.com/office/officeart/2005/8/layout/hierarchy3"/>
    <dgm:cxn modelId="{C3F0B522-CC14-4158-BA96-1D367295B8E0}" srcId="{EFF5CDD9-5A67-4DD7-8D63-47314ECA33C4}" destId="{FCCDB519-AA06-4B87-8240-2AB49C817A50}" srcOrd="0" destOrd="0" parTransId="{13244141-D22E-4FA5-82AC-F132593644AC}" sibTransId="{3F0A201A-924A-4056-9577-40F852B01DF9}"/>
    <dgm:cxn modelId="{E294D60A-2785-4F7C-A12B-9ABB5896CDF1}" type="presOf" srcId="{EFF5CDD9-5A67-4DD7-8D63-47314ECA33C4}" destId="{3FE477EA-DA10-41D3-A6BC-41922092C796}" srcOrd="0" destOrd="0" presId="urn:microsoft.com/office/officeart/2005/8/layout/hierarchy3"/>
    <dgm:cxn modelId="{781E985D-9076-4832-9964-FC5D3FDCEA82}" type="presOf" srcId="{2A735323-45B9-4840-B69D-4E61F27B499F}" destId="{EE57DAC1-4455-45F1-A865-65EC6F86D2D3}" srcOrd="0" destOrd="0" presId="urn:microsoft.com/office/officeart/2005/8/layout/hierarchy3"/>
    <dgm:cxn modelId="{04AFCBDD-4CB7-4F08-8CDF-01A5961CCB55}" type="presOf" srcId="{2719DC00-CB1D-499E-8A30-22D899755B61}" destId="{28B246EE-5D57-4BCD-8B3F-9B16219511D5}" srcOrd="0" destOrd="0" presId="urn:microsoft.com/office/officeart/2005/8/layout/hierarchy3"/>
    <dgm:cxn modelId="{28C8ED08-A646-4BEF-9755-EF69F890BF7A}" srcId="{EFF5CDD9-5A67-4DD7-8D63-47314ECA33C4}" destId="{8E666F17-5BC0-4C21-95A9-BBC334943E56}" srcOrd="2" destOrd="0" parTransId="{8FE11A90-ACF6-431F-AA37-3CFEF159D000}" sibTransId="{23FAD0D6-24B6-48D0-9914-B2F81AA87150}"/>
    <dgm:cxn modelId="{DBA80B98-C7E9-4748-97ED-DF7A1ADDBB16}" type="presOf" srcId="{2719DC00-CB1D-499E-8A30-22D899755B61}" destId="{F1F4A5F1-D4C1-4637-9A9F-1960741E410A}" srcOrd="1" destOrd="0" presId="urn:microsoft.com/office/officeart/2005/8/layout/hierarchy3"/>
    <dgm:cxn modelId="{BDEACF10-0630-4F3D-8F7C-004C1FB7095A}" type="presOf" srcId="{D5090319-BA5A-4ED6-9A6E-98B558D2EB9D}" destId="{2CA119FD-4025-46CA-815F-84A2F8043124}" srcOrd="0" destOrd="0" presId="urn:microsoft.com/office/officeart/2005/8/layout/hierarchy3"/>
    <dgm:cxn modelId="{1403D401-6AA8-48EF-AF89-14E004D00BD0}" type="presOf" srcId="{6DBCEAB4-7F4D-4168-B658-1785D6066FFB}" destId="{DBA2A1C7-C6EC-4969-9821-D17593F51FFF}" srcOrd="0" destOrd="0" presId="urn:microsoft.com/office/officeart/2005/8/layout/hierarchy3"/>
    <dgm:cxn modelId="{9F805E45-74E1-431B-8040-761EB61A2068}" type="presParOf" srcId="{3FE477EA-DA10-41D3-A6BC-41922092C796}" destId="{BB226171-CD55-4BE9-962B-7B1261B038AF}" srcOrd="0" destOrd="0" presId="urn:microsoft.com/office/officeart/2005/8/layout/hierarchy3"/>
    <dgm:cxn modelId="{B6EFAA99-57DD-44EB-96B7-36753324257D}" type="presParOf" srcId="{BB226171-CD55-4BE9-962B-7B1261B038AF}" destId="{98BFE8C8-336A-45E4-A116-1CA64C10A538}" srcOrd="0" destOrd="0" presId="urn:microsoft.com/office/officeart/2005/8/layout/hierarchy3"/>
    <dgm:cxn modelId="{21F043F3-FDF3-48CB-A476-96417F351592}" type="presParOf" srcId="{98BFE8C8-336A-45E4-A116-1CA64C10A538}" destId="{1E978511-D84B-4A59-BC9A-24A2EEC95233}" srcOrd="0" destOrd="0" presId="urn:microsoft.com/office/officeart/2005/8/layout/hierarchy3"/>
    <dgm:cxn modelId="{E261B3FD-96E3-4DB0-99CF-25A1D0E461D5}" type="presParOf" srcId="{98BFE8C8-336A-45E4-A116-1CA64C10A538}" destId="{6F8F2C12-0E33-4A5C-9EBA-7F3A0B6AB358}" srcOrd="1" destOrd="0" presId="urn:microsoft.com/office/officeart/2005/8/layout/hierarchy3"/>
    <dgm:cxn modelId="{E85AED67-274E-4879-B714-1DD5AB1D3072}" type="presParOf" srcId="{BB226171-CD55-4BE9-962B-7B1261B038AF}" destId="{138E20D8-AD6A-459A-9225-D92131A043D6}" srcOrd="1" destOrd="0" presId="urn:microsoft.com/office/officeart/2005/8/layout/hierarchy3"/>
    <dgm:cxn modelId="{E0A50B5E-0524-49AD-8C19-802CCB89AD77}" type="presParOf" srcId="{138E20D8-AD6A-459A-9225-D92131A043D6}" destId="{71DA395F-D3B8-4D87-9701-64CF5006CF9C}" srcOrd="0" destOrd="0" presId="urn:microsoft.com/office/officeart/2005/8/layout/hierarchy3"/>
    <dgm:cxn modelId="{8EC0FDB0-A93D-4F8E-B7E4-FF4825847155}" type="presParOf" srcId="{138E20D8-AD6A-459A-9225-D92131A043D6}" destId="{DBA2A1C7-C6EC-4969-9821-D17593F51FFF}" srcOrd="1" destOrd="0" presId="urn:microsoft.com/office/officeart/2005/8/layout/hierarchy3"/>
    <dgm:cxn modelId="{337DC3E1-BBE9-4AB4-84FA-6B0B359F79D5}" type="presParOf" srcId="{138E20D8-AD6A-459A-9225-D92131A043D6}" destId="{C8197F31-C3E5-4F89-956B-31B8D4C36FD6}" srcOrd="2" destOrd="0" presId="urn:microsoft.com/office/officeart/2005/8/layout/hierarchy3"/>
    <dgm:cxn modelId="{4E7FB7B8-8CBF-43D5-A8FE-B598C587E902}" type="presParOf" srcId="{138E20D8-AD6A-459A-9225-D92131A043D6}" destId="{EE57DAC1-4455-45F1-A865-65EC6F86D2D3}" srcOrd="3" destOrd="0" presId="urn:microsoft.com/office/officeart/2005/8/layout/hierarchy3"/>
    <dgm:cxn modelId="{1257AB74-A95C-4C3E-BDEA-2189223E55DC}" type="presParOf" srcId="{3FE477EA-DA10-41D3-A6BC-41922092C796}" destId="{48DC5324-CB70-483E-B99A-B2FBC4B8A0A5}" srcOrd="1" destOrd="0" presId="urn:microsoft.com/office/officeart/2005/8/layout/hierarchy3"/>
    <dgm:cxn modelId="{92C3CE40-5F6F-44F3-99D5-A4373DB112DE}" type="presParOf" srcId="{48DC5324-CB70-483E-B99A-B2FBC4B8A0A5}" destId="{26F634C1-2007-4AB7-A20A-E5E19B10DD46}" srcOrd="0" destOrd="0" presId="urn:microsoft.com/office/officeart/2005/8/layout/hierarchy3"/>
    <dgm:cxn modelId="{02E922C4-1865-4E01-B9AB-9EDDEF401208}" type="presParOf" srcId="{26F634C1-2007-4AB7-A20A-E5E19B10DD46}" destId="{28B246EE-5D57-4BCD-8B3F-9B16219511D5}" srcOrd="0" destOrd="0" presId="urn:microsoft.com/office/officeart/2005/8/layout/hierarchy3"/>
    <dgm:cxn modelId="{02763317-BB57-4A72-84E7-4899C744C41E}" type="presParOf" srcId="{26F634C1-2007-4AB7-A20A-E5E19B10DD46}" destId="{F1F4A5F1-D4C1-4637-9A9F-1960741E410A}" srcOrd="1" destOrd="0" presId="urn:microsoft.com/office/officeart/2005/8/layout/hierarchy3"/>
    <dgm:cxn modelId="{C3E3C089-CB95-4DA3-B3A6-FFF06E3A1BA7}" type="presParOf" srcId="{48DC5324-CB70-483E-B99A-B2FBC4B8A0A5}" destId="{30E48B6F-6329-4A2B-8E5D-518DDFC38745}" srcOrd="1" destOrd="0" presId="urn:microsoft.com/office/officeart/2005/8/layout/hierarchy3"/>
    <dgm:cxn modelId="{71D1DC48-93A7-4498-898F-1DD8F4EDA422}" type="presParOf" srcId="{30E48B6F-6329-4A2B-8E5D-518DDFC38745}" destId="{F5B1C508-171B-431F-ACB7-606DB1590824}" srcOrd="0" destOrd="0" presId="urn:microsoft.com/office/officeart/2005/8/layout/hierarchy3"/>
    <dgm:cxn modelId="{9179B3BF-7ABC-462A-8C05-DAFBD0BD3679}" type="presParOf" srcId="{30E48B6F-6329-4A2B-8E5D-518DDFC38745}" destId="{549AFC6E-360A-46B2-AA3F-CB607C0DC0C7}" srcOrd="1" destOrd="0" presId="urn:microsoft.com/office/officeart/2005/8/layout/hierarchy3"/>
    <dgm:cxn modelId="{24DC9D98-C9F3-4819-AE44-518E30449ACA}" type="presParOf" srcId="{30E48B6F-6329-4A2B-8E5D-518DDFC38745}" destId="{1647F52B-132F-4200-B2E4-8B6127EB885F}" srcOrd="2" destOrd="0" presId="urn:microsoft.com/office/officeart/2005/8/layout/hierarchy3"/>
    <dgm:cxn modelId="{D56BCD0D-419C-4A08-BC4C-74316E577A14}" type="presParOf" srcId="{30E48B6F-6329-4A2B-8E5D-518DDFC38745}" destId="{49D2A836-8E31-452C-B25D-A2E42D5C02B8}" srcOrd="3" destOrd="0" presId="urn:microsoft.com/office/officeart/2005/8/layout/hierarchy3"/>
    <dgm:cxn modelId="{DBCDC87B-3C21-4560-90D5-5E3D0DEFD427}" type="presParOf" srcId="{3FE477EA-DA10-41D3-A6BC-41922092C796}" destId="{C163CF76-8820-4D98-805B-ABFB7E1F6EEF}" srcOrd="2" destOrd="0" presId="urn:microsoft.com/office/officeart/2005/8/layout/hierarchy3"/>
    <dgm:cxn modelId="{0430D81A-2C3D-4FC5-A7B3-F784C1731AA0}" type="presParOf" srcId="{C163CF76-8820-4D98-805B-ABFB7E1F6EEF}" destId="{FCACE439-C460-414E-AFDC-5E749CDADFE0}" srcOrd="0" destOrd="0" presId="urn:microsoft.com/office/officeart/2005/8/layout/hierarchy3"/>
    <dgm:cxn modelId="{1524264C-EB49-426D-9B7C-28EB7E8160F4}" type="presParOf" srcId="{FCACE439-C460-414E-AFDC-5E749CDADFE0}" destId="{BA2C05B0-6901-4D51-975C-33B204588E00}" srcOrd="0" destOrd="0" presId="urn:microsoft.com/office/officeart/2005/8/layout/hierarchy3"/>
    <dgm:cxn modelId="{7AC0D6D7-9262-4A64-B23B-435E80A6264F}" type="presParOf" srcId="{FCACE439-C460-414E-AFDC-5E749CDADFE0}" destId="{7212DC74-1121-438A-939D-0EAD24630F3F}" srcOrd="1" destOrd="0" presId="urn:microsoft.com/office/officeart/2005/8/layout/hierarchy3"/>
    <dgm:cxn modelId="{A19E046B-57FE-4199-A22F-45CAE69094D3}" type="presParOf" srcId="{C163CF76-8820-4D98-805B-ABFB7E1F6EEF}" destId="{EF93448E-BFBB-42E2-B586-611F4E4523B6}" srcOrd="1" destOrd="0" presId="urn:microsoft.com/office/officeart/2005/8/layout/hierarchy3"/>
    <dgm:cxn modelId="{9E1EA8AC-71CA-4AFB-B863-2C5C2537E2C0}" type="presParOf" srcId="{EF93448E-BFBB-42E2-B586-611F4E4523B6}" destId="{A5E0185A-0B57-4A34-9232-6EE34EF44A53}" srcOrd="0" destOrd="0" presId="urn:microsoft.com/office/officeart/2005/8/layout/hierarchy3"/>
    <dgm:cxn modelId="{A5742614-423F-47CD-B532-9E3807F8D983}" type="presParOf" srcId="{EF93448E-BFBB-42E2-B586-611F4E4523B6}" destId="{2CA119FD-4025-46CA-815F-84A2F8043124}"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FF5CDD9-5A67-4DD7-8D63-47314ECA33C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pPr rtl="1"/>
          <a:endParaRPr lang="he-IL"/>
        </a:p>
      </dgm:t>
    </dgm:pt>
    <dgm:pt modelId="{FCCDB519-AA06-4B87-8240-2AB49C817A50}">
      <dgm:prSet phldrT="[טקסט]"/>
      <dgm:spPr/>
      <dgm:t>
        <a:bodyPr/>
        <a:lstStyle/>
        <a:p>
          <a:pPr rtl="1"/>
          <a:r>
            <a:rPr lang="he-IL" dirty="0"/>
            <a:t>מוצק</a:t>
          </a:r>
        </a:p>
      </dgm:t>
    </dgm:pt>
    <dgm:pt modelId="{13244141-D22E-4FA5-82AC-F132593644AC}" type="parTrans" cxnId="{C3F0B522-CC14-4158-BA96-1D367295B8E0}">
      <dgm:prSet/>
      <dgm:spPr/>
      <dgm:t>
        <a:bodyPr/>
        <a:lstStyle/>
        <a:p>
          <a:pPr rtl="1"/>
          <a:endParaRPr lang="he-IL"/>
        </a:p>
      </dgm:t>
    </dgm:pt>
    <dgm:pt modelId="{3F0A201A-924A-4056-9577-40F852B01DF9}" type="sibTrans" cxnId="{C3F0B522-CC14-4158-BA96-1D367295B8E0}">
      <dgm:prSet/>
      <dgm:spPr/>
      <dgm:t>
        <a:bodyPr/>
        <a:lstStyle/>
        <a:p>
          <a:pPr rtl="1"/>
          <a:endParaRPr lang="he-IL"/>
        </a:p>
      </dgm:t>
    </dgm:pt>
    <dgm:pt modelId="{6DBCEAB4-7F4D-4168-B658-1785D6066FFB}">
      <dgm:prSet phldrT="[טקסט]"/>
      <dgm:spPr/>
      <dgm:t>
        <a:bodyPr/>
        <a:lstStyle/>
        <a:p>
          <a:pPr rtl="1"/>
          <a:r>
            <a:rPr lang="he-IL" b="1" dirty="0">
              <a:solidFill>
                <a:schemeClr val="tx1"/>
              </a:solidFill>
            </a:rPr>
            <a:t>חלק מהאדים הופכים לגבישי קרח</a:t>
          </a:r>
        </a:p>
      </dgm:t>
    </dgm:pt>
    <dgm:pt modelId="{14BC8528-5FF8-499C-8C70-07F44AE958A8}" type="parTrans" cxnId="{ACE54E7F-D89A-4B86-8F25-58D93844792C}">
      <dgm:prSet/>
      <dgm:spPr/>
      <dgm:t>
        <a:bodyPr/>
        <a:lstStyle/>
        <a:p>
          <a:pPr rtl="1"/>
          <a:endParaRPr lang="he-IL"/>
        </a:p>
      </dgm:t>
    </dgm:pt>
    <dgm:pt modelId="{1E776DEA-3BB8-4500-A56A-FF7A46B09A07}" type="sibTrans" cxnId="{ACE54E7F-D89A-4B86-8F25-58D93844792C}">
      <dgm:prSet/>
      <dgm:spPr/>
      <dgm:t>
        <a:bodyPr/>
        <a:lstStyle/>
        <a:p>
          <a:pPr rtl="1"/>
          <a:endParaRPr lang="he-IL"/>
        </a:p>
      </dgm:t>
    </dgm:pt>
    <dgm:pt modelId="{2A735323-45B9-4840-B69D-4E61F27B499F}">
      <dgm:prSet phldrT="[טקסט]"/>
      <dgm:spPr/>
      <dgm:t>
        <a:bodyPr/>
        <a:lstStyle/>
        <a:p>
          <a:pPr rtl="1"/>
          <a:r>
            <a:rPr lang="he-IL" b="1" dirty="0">
              <a:solidFill>
                <a:srgbClr val="C00000"/>
              </a:solidFill>
            </a:rPr>
            <a:t>כאשר </a:t>
          </a:r>
          <a:r>
            <a:rPr lang="he-IL" b="1" dirty="0" smtClean="0">
              <a:solidFill>
                <a:srgbClr val="C00000"/>
              </a:solidFill>
            </a:rPr>
            <a:t>הטמפרטורה </a:t>
          </a:r>
          <a:r>
            <a:rPr lang="he-IL" b="1" dirty="0">
              <a:solidFill>
                <a:srgbClr val="C00000"/>
              </a:solidFill>
            </a:rPr>
            <a:t>קרוב לקרקע נמוכה מ 0, </a:t>
          </a:r>
          <a:br>
            <a:rPr lang="he-IL" b="1" dirty="0">
              <a:solidFill>
                <a:srgbClr val="C00000"/>
              </a:solidFill>
            </a:rPr>
          </a:br>
          <a:r>
            <a:rPr lang="he-IL" b="1" dirty="0">
              <a:solidFill>
                <a:srgbClr val="C00000"/>
              </a:solidFill>
            </a:rPr>
            <a:t>המים יגיעו כשלג</a:t>
          </a:r>
          <a:endParaRPr lang="he-IL" dirty="0">
            <a:solidFill>
              <a:srgbClr val="C00000"/>
            </a:solidFill>
          </a:endParaRPr>
        </a:p>
      </dgm:t>
    </dgm:pt>
    <dgm:pt modelId="{DA4D9ACE-E27D-47BB-A234-E1243785720A}" type="parTrans" cxnId="{F8DB48C6-5EC3-4E80-8130-68617DD837AD}">
      <dgm:prSet/>
      <dgm:spPr/>
      <dgm:t>
        <a:bodyPr/>
        <a:lstStyle/>
        <a:p>
          <a:pPr rtl="1"/>
          <a:endParaRPr lang="he-IL"/>
        </a:p>
      </dgm:t>
    </dgm:pt>
    <dgm:pt modelId="{F828442E-C146-4A43-BF12-4A9478B5FBA2}" type="sibTrans" cxnId="{F8DB48C6-5EC3-4E80-8130-68617DD837AD}">
      <dgm:prSet/>
      <dgm:spPr/>
      <dgm:t>
        <a:bodyPr/>
        <a:lstStyle/>
        <a:p>
          <a:pPr rtl="1"/>
          <a:endParaRPr lang="he-IL"/>
        </a:p>
      </dgm:t>
    </dgm:pt>
    <dgm:pt modelId="{2719DC00-CB1D-499E-8A30-22D899755B61}">
      <dgm:prSet phldrT="[טקסט]"/>
      <dgm:spPr/>
      <dgm:t>
        <a:bodyPr/>
        <a:lstStyle/>
        <a:p>
          <a:pPr rtl="1"/>
          <a:r>
            <a:rPr lang="he-IL" dirty="0"/>
            <a:t>נוזל</a:t>
          </a:r>
        </a:p>
      </dgm:t>
    </dgm:pt>
    <dgm:pt modelId="{B6E60697-FE38-492F-8AFA-1014BADFF126}" type="parTrans" cxnId="{956B5F79-EEC9-405F-B68B-FEF12E35BD22}">
      <dgm:prSet/>
      <dgm:spPr/>
      <dgm:t>
        <a:bodyPr/>
        <a:lstStyle/>
        <a:p>
          <a:pPr rtl="1"/>
          <a:endParaRPr lang="he-IL"/>
        </a:p>
      </dgm:t>
    </dgm:pt>
    <dgm:pt modelId="{DF0C22F3-1845-4F4B-A17F-0E743AF6B166}" type="sibTrans" cxnId="{956B5F79-EEC9-405F-B68B-FEF12E35BD22}">
      <dgm:prSet/>
      <dgm:spPr/>
      <dgm:t>
        <a:bodyPr/>
        <a:lstStyle/>
        <a:p>
          <a:pPr rtl="1"/>
          <a:endParaRPr lang="he-IL"/>
        </a:p>
      </dgm:t>
    </dgm:pt>
    <dgm:pt modelId="{2380E9A4-56DB-4C16-86A8-A92A6121365E}">
      <dgm:prSet phldrT="[טקסט]" custT="1"/>
      <dgm:spPr/>
      <dgm:t>
        <a:bodyPr/>
        <a:lstStyle/>
        <a:p>
          <a:pPr rtl="1"/>
          <a:r>
            <a:rPr lang="he-IL" sz="1600" b="1" dirty="0"/>
            <a:t>האדים מגיעים לשכבות עליונות באטמוספרה,</a:t>
          </a:r>
        </a:p>
        <a:p>
          <a:pPr rtl="1"/>
          <a:r>
            <a:rPr lang="he-IL" sz="1600" b="1" dirty="0"/>
            <a:t>מתעבים ויוצרים טיפות מים</a:t>
          </a:r>
          <a:endParaRPr lang="he-IL" sz="1600" dirty="0"/>
        </a:p>
      </dgm:t>
    </dgm:pt>
    <dgm:pt modelId="{925382F6-51A6-4850-A670-0ECCE8FF451F}" type="parTrans" cxnId="{D82CFCEB-BDC0-49EF-9514-06CB5E54CFCD}">
      <dgm:prSet/>
      <dgm:spPr/>
      <dgm:t>
        <a:bodyPr/>
        <a:lstStyle/>
        <a:p>
          <a:pPr rtl="1"/>
          <a:endParaRPr lang="he-IL"/>
        </a:p>
      </dgm:t>
    </dgm:pt>
    <dgm:pt modelId="{0A733C3F-E297-4C08-B314-C440E0EF323A}" type="sibTrans" cxnId="{D82CFCEB-BDC0-49EF-9514-06CB5E54CFCD}">
      <dgm:prSet/>
      <dgm:spPr/>
      <dgm:t>
        <a:bodyPr/>
        <a:lstStyle/>
        <a:p>
          <a:pPr rtl="1"/>
          <a:endParaRPr lang="he-IL"/>
        </a:p>
      </dgm:t>
    </dgm:pt>
    <dgm:pt modelId="{8E666F17-5BC0-4C21-95A9-BBC334943E56}">
      <dgm:prSet phldrT="[טקסט]"/>
      <dgm:spPr/>
      <dgm:t>
        <a:bodyPr/>
        <a:lstStyle/>
        <a:p>
          <a:pPr rtl="1"/>
          <a:r>
            <a:rPr lang="he-IL" dirty="0"/>
            <a:t>גז</a:t>
          </a:r>
        </a:p>
      </dgm:t>
    </dgm:pt>
    <dgm:pt modelId="{8FE11A90-ACF6-431F-AA37-3CFEF159D000}" type="parTrans" cxnId="{28C8ED08-A646-4BEF-9755-EF69F890BF7A}">
      <dgm:prSet/>
      <dgm:spPr/>
      <dgm:t>
        <a:bodyPr/>
        <a:lstStyle/>
        <a:p>
          <a:pPr rtl="1"/>
          <a:endParaRPr lang="he-IL"/>
        </a:p>
      </dgm:t>
    </dgm:pt>
    <dgm:pt modelId="{23FAD0D6-24B6-48D0-9914-B2F81AA87150}" type="sibTrans" cxnId="{28C8ED08-A646-4BEF-9755-EF69F890BF7A}">
      <dgm:prSet/>
      <dgm:spPr/>
      <dgm:t>
        <a:bodyPr/>
        <a:lstStyle/>
        <a:p>
          <a:pPr rtl="1"/>
          <a:endParaRPr lang="he-IL"/>
        </a:p>
      </dgm:t>
    </dgm:pt>
    <dgm:pt modelId="{458C7F84-FF74-49FA-A706-CB524543ED13}">
      <dgm:prSet/>
      <dgm:spPr/>
      <dgm:t>
        <a:bodyPr/>
        <a:lstStyle/>
        <a:p>
          <a:pPr rtl="1"/>
          <a:r>
            <a:rPr lang="he-IL" b="1"/>
            <a:t>בתהליך ההתאדות הופכים לאדי מים </a:t>
          </a:r>
          <a:endParaRPr lang="he-IL" dirty="0"/>
        </a:p>
      </dgm:t>
    </dgm:pt>
    <dgm:pt modelId="{7501D4CC-9ACD-4C6D-A132-4195D0F0F83D}" type="parTrans" cxnId="{51CC23B1-34BC-42B2-8252-3A505D7CA693}">
      <dgm:prSet/>
      <dgm:spPr/>
      <dgm:t>
        <a:bodyPr/>
        <a:lstStyle/>
        <a:p>
          <a:pPr rtl="1"/>
          <a:endParaRPr lang="he-IL"/>
        </a:p>
      </dgm:t>
    </dgm:pt>
    <dgm:pt modelId="{6D0D9CFE-B801-4648-9B11-A10B17C9E5D0}" type="sibTrans" cxnId="{51CC23B1-34BC-42B2-8252-3A505D7CA693}">
      <dgm:prSet/>
      <dgm:spPr/>
      <dgm:t>
        <a:bodyPr/>
        <a:lstStyle/>
        <a:p>
          <a:pPr rtl="1"/>
          <a:endParaRPr lang="he-IL"/>
        </a:p>
      </dgm:t>
    </dgm:pt>
    <dgm:pt modelId="{36CBAEE8-1709-4CB6-BBD2-00AB528385AA}">
      <dgm:prSet/>
      <dgm:spPr/>
      <dgm:t>
        <a:bodyPr/>
        <a:lstStyle/>
        <a:p>
          <a:pPr rtl="1"/>
          <a:r>
            <a:rPr lang="he-IL" b="1" dirty="0">
              <a:solidFill>
                <a:schemeClr val="tx1"/>
              </a:solidFill>
            </a:rPr>
            <a:t>כאשר הטמפרטורות גבוהות, הגבישים יהפכו לגשם</a:t>
          </a:r>
        </a:p>
      </dgm:t>
    </dgm:pt>
    <dgm:pt modelId="{51089B2B-2BC6-4CE1-8A7E-62ED837AD555}" type="parTrans" cxnId="{E5A0575C-0576-459B-91CE-2D9BD20B14FC}">
      <dgm:prSet/>
      <dgm:spPr/>
      <dgm:t>
        <a:bodyPr/>
        <a:lstStyle/>
        <a:p>
          <a:pPr rtl="1"/>
          <a:endParaRPr lang="he-IL"/>
        </a:p>
      </dgm:t>
    </dgm:pt>
    <dgm:pt modelId="{F469B90C-D923-414D-B4D2-05DFE97F669F}" type="sibTrans" cxnId="{E5A0575C-0576-459B-91CE-2D9BD20B14FC}">
      <dgm:prSet/>
      <dgm:spPr/>
      <dgm:t>
        <a:bodyPr/>
        <a:lstStyle/>
        <a:p>
          <a:pPr rtl="1"/>
          <a:endParaRPr lang="he-IL"/>
        </a:p>
      </dgm:t>
    </dgm:pt>
    <dgm:pt modelId="{3FE477EA-DA10-41D3-A6BC-41922092C796}" type="pres">
      <dgm:prSet presAssocID="{EFF5CDD9-5A67-4DD7-8D63-47314ECA33C4}" presName="diagram" presStyleCnt="0">
        <dgm:presLayoutVars>
          <dgm:chPref val="1"/>
          <dgm:dir val="rev"/>
          <dgm:animOne val="branch"/>
          <dgm:animLvl val="lvl"/>
          <dgm:resizeHandles/>
        </dgm:presLayoutVars>
      </dgm:prSet>
      <dgm:spPr/>
      <dgm:t>
        <a:bodyPr/>
        <a:lstStyle/>
        <a:p>
          <a:pPr rtl="1"/>
          <a:endParaRPr lang="he-IL"/>
        </a:p>
      </dgm:t>
    </dgm:pt>
    <dgm:pt modelId="{BB226171-CD55-4BE9-962B-7B1261B038AF}" type="pres">
      <dgm:prSet presAssocID="{FCCDB519-AA06-4B87-8240-2AB49C817A50}" presName="root" presStyleCnt="0"/>
      <dgm:spPr/>
    </dgm:pt>
    <dgm:pt modelId="{98BFE8C8-336A-45E4-A116-1CA64C10A538}" type="pres">
      <dgm:prSet presAssocID="{FCCDB519-AA06-4B87-8240-2AB49C817A50}" presName="rootComposite" presStyleCnt="0"/>
      <dgm:spPr/>
    </dgm:pt>
    <dgm:pt modelId="{1E978511-D84B-4A59-BC9A-24A2EEC95233}" type="pres">
      <dgm:prSet presAssocID="{FCCDB519-AA06-4B87-8240-2AB49C817A50}" presName="rootText" presStyleLbl="node1" presStyleIdx="0" presStyleCnt="3" custLinFactNeighborX="43" custLinFactNeighborY="-1270"/>
      <dgm:spPr/>
      <dgm:t>
        <a:bodyPr/>
        <a:lstStyle/>
        <a:p>
          <a:pPr rtl="1"/>
          <a:endParaRPr lang="he-IL"/>
        </a:p>
      </dgm:t>
    </dgm:pt>
    <dgm:pt modelId="{6F8F2C12-0E33-4A5C-9EBA-7F3A0B6AB358}" type="pres">
      <dgm:prSet presAssocID="{FCCDB519-AA06-4B87-8240-2AB49C817A50}" presName="rootConnector" presStyleLbl="node1" presStyleIdx="0" presStyleCnt="3"/>
      <dgm:spPr/>
      <dgm:t>
        <a:bodyPr/>
        <a:lstStyle/>
        <a:p>
          <a:pPr rtl="1"/>
          <a:endParaRPr lang="he-IL"/>
        </a:p>
      </dgm:t>
    </dgm:pt>
    <dgm:pt modelId="{138E20D8-AD6A-459A-9225-D92131A043D6}" type="pres">
      <dgm:prSet presAssocID="{FCCDB519-AA06-4B87-8240-2AB49C817A50}" presName="childShape" presStyleCnt="0"/>
      <dgm:spPr/>
    </dgm:pt>
    <dgm:pt modelId="{71DA395F-D3B8-4D87-9701-64CF5006CF9C}" type="pres">
      <dgm:prSet presAssocID="{14BC8528-5FF8-499C-8C70-07F44AE958A8}" presName="Name13" presStyleLbl="parChTrans1D2" presStyleIdx="0" presStyleCnt="5"/>
      <dgm:spPr/>
      <dgm:t>
        <a:bodyPr/>
        <a:lstStyle/>
        <a:p>
          <a:pPr rtl="1"/>
          <a:endParaRPr lang="he-IL"/>
        </a:p>
      </dgm:t>
    </dgm:pt>
    <dgm:pt modelId="{DBA2A1C7-C6EC-4969-9821-D17593F51FFF}" type="pres">
      <dgm:prSet presAssocID="{6DBCEAB4-7F4D-4168-B658-1785D6066FFB}" presName="childText" presStyleLbl="bgAcc1" presStyleIdx="0" presStyleCnt="5">
        <dgm:presLayoutVars>
          <dgm:bulletEnabled val="1"/>
        </dgm:presLayoutVars>
      </dgm:prSet>
      <dgm:spPr/>
      <dgm:t>
        <a:bodyPr/>
        <a:lstStyle/>
        <a:p>
          <a:pPr rtl="1"/>
          <a:endParaRPr lang="he-IL"/>
        </a:p>
      </dgm:t>
    </dgm:pt>
    <dgm:pt modelId="{C8197F31-C3E5-4F89-956B-31B8D4C36FD6}" type="pres">
      <dgm:prSet presAssocID="{DA4D9ACE-E27D-47BB-A234-E1243785720A}" presName="Name13" presStyleLbl="parChTrans1D2" presStyleIdx="1" presStyleCnt="5"/>
      <dgm:spPr/>
      <dgm:t>
        <a:bodyPr/>
        <a:lstStyle/>
        <a:p>
          <a:pPr rtl="1"/>
          <a:endParaRPr lang="he-IL"/>
        </a:p>
      </dgm:t>
    </dgm:pt>
    <dgm:pt modelId="{EE57DAC1-4455-45F1-A865-65EC6F86D2D3}" type="pres">
      <dgm:prSet presAssocID="{2A735323-45B9-4840-B69D-4E61F27B499F}" presName="childText" presStyleLbl="bgAcc1" presStyleIdx="1" presStyleCnt="5">
        <dgm:presLayoutVars>
          <dgm:bulletEnabled val="1"/>
        </dgm:presLayoutVars>
      </dgm:prSet>
      <dgm:spPr/>
      <dgm:t>
        <a:bodyPr/>
        <a:lstStyle/>
        <a:p>
          <a:pPr rtl="1"/>
          <a:endParaRPr lang="he-IL"/>
        </a:p>
      </dgm:t>
    </dgm:pt>
    <dgm:pt modelId="{48DC5324-CB70-483E-B99A-B2FBC4B8A0A5}" type="pres">
      <dgm:prSet presAssocID="{2719DC00-CB1D-499E-8A30-22D899755B61}" presName="root" presStyleCnt="0"/>
      <dgm:spPr/>
    </dgm:pt>
    <dgm:pt modelId="{26F634C1-2007-4AB7-A20A-E5E19B10DD46}" type="pres">
      <dgm:prSet presAssocID="{2719DC00-CB1D-499E-8A30-22D899755B61}" presName="rootComposite" presStyleCnt="0"/>
      <dgm:spPr/>
    </dgm:pt>
    <dgm:pt modelId="{28B246EE-5D57-4BCD-8B3F-9B16219511D5}" type="pres">
      <dgm:prSet presAssocID="{2719DC00-CB1D-499E-8A30-22D899755B61}" presName="rootText" presStyleLbl="node1" presStyleIdx="1" presStyleCnt="3"/>
      <dgm:spPr/>
      <dgm:t>
        <a:bodyPr/>
        <a:lstStyle/>
        <a:p>
          <a:pPr rtl="1"/>
          <a:endParaRPr lang="he-IL"/>
        </a:p>
      </dgm:t>
    </dgm:pt>
    <dgm:pt modelId="{F1F4A5F1-D4C1-4637-9A9F-1960741E410A}" type="pres">
      <dgm:prSet presAssocID="{2719DC00-CB1D-499E-8A30-22D899755B61}" presName="rootConnector" presStyleLbl="node1" presStyleIdx="1" presStyleCnt="3"/>
      <dgm:spPr/>
      <dgm:t>
        <a:bodyPr/>
        <a:lstStyle/>
        <a:p>
          <a:pPr rtl="1"/>
          <a:endParaRPr lang="he-IL"/>
        </a:p>
      </dgm:t>
    </dgm:pt>
    <dgm:pt modelId="{30E48B6F-6329-4A2B-8E5D-518DDFC38745}" type="pres">
      <dgm:prSet presAssocID="{2719DC00-CB1D-499E-8A30-22D899755B61}" presName="childShape" presStyleCnt="0"/>
      <dgm:spPr/>
    </dgm:pt>
    <dgm:pt modelId="{F5B1C508-171B-431F-ACB7-606DB1590824}" type="pres">
      <dgm:prSet presAssocID="{925382F6-51A6-4850-A670-0ECCE8FF451F}" presName="Name13" presStyleLbl="parChTrans1D2" presStyleIdx="2" presStyleCnt="5"/>
      <dgm:spPr/>
      <dgm:t>
        <a:bodyPr/>
        <a:lstStyle/>
        <a:p>
          <a:pPr rtl="1"/>
          <a:endParaRPr lang="he-IL"/>
        </a:p>
      </dgm:t>
    </dgm:pt>
    <dgm:pt modelId="{549AFC6E-360A-46B2-AA3F-CB607C0DC0C7}" type="pres">
      <dgm:prSet presAssocID="{2380E9A4-56DB-4C16-86A8-A92A6121365E}" presName="childText" presStyleLbl="bgAcc1" presStyleIdx="2" presStyleCnt="5">
        <dgm:presLayoutVars>
          <dgm:bulletEnabled val="1"/>
        </dgm:presLayoutVars>
      </dgm:prSet>
      <dgm:spPr/>
      <dgm:t>
        <a:bodyPr/>
        <a:lstStyle/>
        <a:p>
          <a:pPr rtl="1"/>
          <a:endParaRPr lang="he-IL"/>
        </a:p>
      </dgm:t>
    </dgm:pt>
    <dgm:pt modelId="{29AB357A-009D-4A81-AF65-50064EBDF52A}" type="pres">
      <dgm:prSet presAssocID="{51089B2B-2BC6-4CE1-8A7E-62ED837AD555}" presName="Name13" presStyleLbl="parChTrans1D2" presStyleIdx="3" presStyleCnt="5"/>
      <dgm:spPr/>
      <dgm:t>
        <a:bodyPr/>
        <a:lstStyle/>
        <a:p>
          <a:pPr rtl="1"/>
          <a:endParaRPr lang="he-IL"/>
        </a:p>
      </dgm:t>
    </dgm:pt>
    <dgm:pt modelId="{6DD3DE40-39AB-48D0-9C5A-2FCCB085AC5F}" type="pres">
      <dgm:prSet presAssocID="{36CBAEE8-1709-4CB6-BBD2-00AB528385AA}" presName="childText" presStyleLbl="bgAcc1" presStyleIdx="3" presStyleCnt="5">
        <dgm:presLayoutVars>
          <dgm:bulletEnabled val="1"/>
        </dgm:presLayoutVars>
      </dgm:prSet>
      <dgm:spPr/>
      <dgm:t>
        <a:bodyPr/>
        <a:lstStyle/>
        <a:p>
          <a:pPr rtl="1"/>
          <a:endParaRPr lang="he-IL"/>
        </a:p>
      </dgm:t>
    </dgm:pt>
    <dgm:pt modelId="{C163CF76-8820-4D98-805B-ABFB7E1F6EEF}" type="pres">
      <dgm:prSet presAssocID="{8E666F17-5BC0-4C21-95A9-BBC334943E56}" presName="root" presStyleCnt="0"/>
      <dgm:spPr/>
    </dgm:pt>
    <dgm:pt modelId="{FCACE439-C460-414E-AFDC-5E749CDADFE0}" type="pres">
      <dgm:prSet presAssocID="{8E666F17-5BC0-4C21-95A9-BBC334943E56}" presName="rootComposite" presStyleCnt="0"/>
      <dgm:spPr/>
    </dgm:pt>
    <dgm:pt modelId="{BA2C05B0-6901-4D51-975C-33B204588E00}" type="pres">
      <dgm:prSet presAssocID="{8E666F17-5BC0-4C21-95A9-BBC334943E56}" presName="rootText" presStyleLbl="node1" presStyleIdx="2" presStyleCnt="3"/>
      <dgm:spPr/>
      <dgm:t>
        <a:bodyPr/>
        <a:lstStyle/>
        <a:p>
          <a:pPr rtl="1"/>
          <a:endParaRPr lang="he-IL"/>
        </a:p>
      </dgm:t>
    </dgm:pt>
    <dgm:pt modelId="{7212DC74-1121-438A-939D-0EAD24630F3F}" type="pres">
      <dgm:prSet presAssocID="{8E666F17-5BC0-4C21-95A9-BBC334943E56}" presName="rootConnector" presStyleLbl="node1" presStyleIdx="2" presStyleCnt="3"/>
      <dgm:spPr/>
      <dgm:t>
        <a:bodyPr/>
        <a:lstStyle/>
        <a:p>
          <a:pPr rtl="1"/>
          <a:endParaRPr lang="he-IL"/>
        </a:p>
      </dgm:t>
    </dgm:pt>
    <dgm:pt modelId="{EF93448E-BFBB-42E2-B586-611F4E4523B6}" type="pres">
      <dgm:prSet presAssocID="{8E666F17-5BC0-4C21-95A9-BBC334943E56}" presName="childShape" presStyleCnt="0"/>
      <dgm:spPr/>
    </dgm:pt>
    <dgm:pt modelId="{9076753B-1CC2-45C9-86AD-667F443A6E48}" type="pres">
      <dgm:prSet presAssocID="{7501D4CC-9ACD-4C6D-A132-4195D0F0F83D}" presName="Name13" presStyleLbl="parChTrans1D2" presStyleIdx="4" presStyleCnt="5"/>
      <dgm:spPr/>
      <dgm:t>
        <a:bodyPr/>
        <a:lstStyle/>
        <a:p>
          <a:pPr rtl="1"/>
          <a:endParaRPr lang="he-IL"/>
        </a:p>
      </dgm:t>
    </dgm:pt>
    <dgm:pt modelId="{34150BD3-36B7-40A5-8132-28662A5F1352}" type="pres">
      <dgm:prSet presAssocID="{458C7F84-FF74-49FA-A706-CB524543ED13}" presName="childText" presStyleLbl="bgAcc1" presStyleIdx="4" presStyleCnt="5">
        <dgm:presLayoutVars>
          <dgm:bulletEnabled val="1"/>
        </dgm:presLayoutVars>
      </dgm:prSet>
      <dgm:spPr/>
      <dgm:t>
        <a:bodyPr/>
        <a:lstStyle/>
        <a:p>
          <a:pPr rtl="1"/>
          <a:endParaRPr lang="he-IL"/>
        </a:p>
      </dgm:t>
    </dgm:pt>
  </dgm:ptLst>
  <dgm:cxnLst>
    <dgm:cxn modelId="{E4D2F218-B09F-4006-9EBC-445924502ED3}" type="presOf" srcId="{14BC8528-5FF8-499C-8C70-07F44AE958A8}" destId="{71DA395F-D3B8-4D87-9701-64CF5006CF9C}" srcOrd="0" destOrd="0" presId="urn:microsoft.com/office/officeart/2005/8/layout/hierarchy3"/>
    <dgm:cxn modelId="{BCBBF937-5E5E-4F67-9B07-546B884A6F57}" type="presOf" srcId="{8E666F17-5BC0-4C21-95A9-BBC334943E56}" destId="{7212DC74-1121-438A-939D-0EAD24630F3F}" srcOrd="1" destOrd="0" presId="urn:microsoft.com/office/officeart/2005/8/layout/hierarchy3"/>
    <dgm:cxn modelId="{03DF7370-FE26-4F87-80B9-A01AEE547458}" type="presOf" srcId="{2380E9A4-56DB-4C16-86A8-A92A6121365E}" destId="{549AFC6E-360A-46B2-AA3F-CB607C0DC0C7}" srcOrd="0" destOrd="0" presId="urn:microsoft.com/office/officeart/2005/8/layout/hierarchy3"/>
    <dgm:cxn modelId="{ACE54E7F-D89A-4B86-8F25-58D93844792C}" srcId="{FCCDB519-AA06-4B87-8240-2AB49C817A50}" destId="{6DBCEAB4-7F4D-4168-B658-1785D6066FFB}" srcOrd="0" destOrd="0" parTransId="{14BC8528-5FF8-499C-8C70-07F44AE958A8}" sibTransId="{1E776DEA-3BB8-4500-A56A-FF7A46B09A07}"/>
    <dgm:cxn modelId="{F8DB48C6-5EC3-4E80-8130-68617DD837AD}" srcId="{FCCDB519-AA06-4B87-8240-2AB49C817A50}" destId="{2A735323-45B9-4840-B69D-4E61F27B499F}" srcOrd="1" destOrd="0" parTransId="{DA4D9ACE-E27D-47BB-A234-E1243785720A}" sibTransId="{F828442E-C146-4A43-BF12-4A9478B5FBA2}"/>
    <dgm:cxn modelId="{D82CFCEB-BDC0-49EF-9514-06CB5E54CFCD}" srcId="{2719DC00-CB1D-499E-8A30-22D899755B61}" destId="{2380E9A4-56DB-4C16-86A8-A92A6121365E}" srcOrd="0" destOrd="0" parTransId="{925382F6-51A6-4850-A670-0ECCE8FF451F}" sibTransId="{0A733C3F-E297-4C08-B314-C440E0EF323A}"/>
    <dgm:cxn modelId="{4D3B72CB-FDBB-4FAC-868A-E2E77E92D812}" type="presOf" srcId="{8E666F17-5BC0-4C21-95A9-BBC334943E56}" destId="{BA2C05B0-6901-4D51-975C-33B204588E00}" srcOrd="0" destOrd="0" presId="urn:microsoft.com/office/officeart/2005/8/layout/hierarchy3"/>
    <dgm:cxn modelId="{460194B2-E556-42CE-90B0-BFE2F0F25C83}" type="presOf" srcId="{925382F6-51A6-4850-A670-0ECCE8FF451F}" destId="{F5B1C508-171B-431F-ACB7-606DB1590824}" srcOrd="0" destOrd="0" presId="urn:microsoft.com/office/officeart/2005/8/layout/hierarchy3"/>
    <dgm:cxn modelId="{5F603456-368C-4681-AAA0-2B389203B513}" type="presOf" srcId="{36CBAEE8-1709-4CB6-BBD2-00AB528385AA}" destId="{6DD3DE40-39AB-48D0-9C5A-2FCCB085AC5F}" srcOrd="0" destOrd="0" presId="urn:microsoft.com/office/officeart/2005/8/layout/hierarchy3"/>
    <dgm:cxn modelId="{713CEB57-A6D3-43CE-9AF6-9A45FA997D99}" type="presOf" srcId="{FCCDB519-AA06-4B87-8240-2AB49C817A50}" destId="{1E978511-D84B-4A59-BC9A-24A2EEC95233}" srcOrd="0" destOrd="0" presId="urn:microsoft.com/office/officeart/2005/8/layout/hierarchy3"/>
    <dgm:cxn modelId="{6CD1BC6D-18F7-4D0D-A146-B12B58744373}" type="presOf" srcId="{FCCDB519-AA06-4B87-8240-2AB49C817A50}" destId="{6F8F2C12-0E33-4A5C-9EBA-7F3A0B6AB358}" srcOrd="1" destOrd="0" presId="urn:microsoft.com/office/officeart/2005/8/layout/hierarchy3"/>
    <dgm:cxn modelId="{956B5F79-EEC9-405F-B68B-FEF12E35BD22}" srcId="{EFF5CDD9-5A67-4DD7-8D63-47314ECA33C4}" destId="{2719DC00-CB1D-499E-8A30-22D899755B61}" srcOrd="1" destOrd="0" parTransId="{B6E60697-FE38-492F-8AFA-1014BADFF126}" sibTransId="{DF0C22F3-1845-4F4B-A17F-0E743AF6B166}"/>
    <dgm:cxn modelId="{51CC23B1-34BC-42B2-8252-3A505D7CA693}" srcId="{8E666F17-5BC0-4C21-95A9-BBC334943E56}" destId="{458C7F84-FF74-49FA-A706-CB524543ED13}" srcOrd="0" destOrd="0" parTransId="{7501D4CC-9ACD-4C6D-A132-4195D0F0F83D}" sibTransId="{6D0D9CFE-B801-4648-9B11-A10B17C9E5D0}"/>
    <dgm:cxn modelId="{121208E4-011A-4D0B-9DD5-E1CB3DD63796}" type="presOf" srcId="{DA4D9ACE-E27D-47BB-A234-E1243785720A}" destId="{C8197F31-C3E5-4F89-956B-31B8D4C36FD6}" srcOrd="0" destOrd="0" presId="urn:microsoft.com/office/officeart/2005/8/layout/hierarchy3"/>
    <dgm:cxn modelId="{C3F0B522-CC14-4158-BA96-1D367295B8E0}" srcId="{EFF5CDD9-5A67-4DD7-8D63-47314ECA33C4}" destId="{FCCDB519-AA06-4B87-8240-2AB49C817A50}" srcOrd="0" destOrd="0" parTransId="{13244141-D22E-4FA5-82AC-F132593644AC}" sibTransId="{3F0A201A-924A-4056-9577-40F852B01DF9}"/>
    <dgm:cxn modelId="{E294D60A-2785-4F7C-A12B-9ABB5896CDF1}" type="presOf" srcId="{EFF5CDD9-5A67-4DD7-8D63-47314ECA33C4}" destId="{3FE477EA-DA10-41D3-A6BC-41922092C796}" srcOrd="0" destOrd="0" presId="urn:microsoft.com/office/officeart/2005/8/layout/hierarchy3"/>
    <dgm:cxn modelId="{781E985D-9076-4832-9964-FC5D3FDCEA82}" type="presOf" srcId="{2A735323-45B9-4840-B69D-4E61F27B499F}" destId="{EE57DAC1-4455-45F1-A865-65EC6F86D2D3}" srcOrd="0" destOrd="0" presId="urn:microsoft.com/office/officeart/2005/8/layout/hierarchy3"/>
    <dgm:cxn modelId="{04AFCBDD-4CB7-4F08-8CDF-01A5961CCB55}" type="presOf" srcId="{2719DC00-CB1D-499E-8A30-22D899755B61}" destId="{28B246EE-5D57-4BCD-8B3F-9B16219511D5}" srcOrd="0" destOrd="0" presId="urn:microsoft.com/office/officeart/2005/8/layout/hierarchy3"/>
    <dgm:cxn modelId="{28C8ED08-A646-4BEF-9755-EF69F890BF7A}" srcId="{EFF5CDD9-5A67-4DD7-8D63-47314ECA33C4}" destId="{8E666F17-5BC0-4C21-95A9-BBC334943E56}" srcOrd="2" destOrd="0" parTransId="{8FE11A90-ACF6-431F-AA37-3CFEF159D000}" sibTransId="{23FAD0D6-24B6-48D0-9914-B2F81AA87150}"/>
    <dgm:cxn modelId="{DBA80B98-C7E9-4748-97ED-DF7A1ADDBB16}" type="presOf" srcId="{2719DC00-CB1D-499E-8A30-22D899755B61}" destId="{F1F4A5F1-D4C1-4637-9A9F-1960741E410A}" srcOrd="1" destOrd="0" presId="urn:microsoft.com/office/officeart/2005/8/layout/hierarchy3"/>
    <dgm:cxn modelId="{E36ED4A5-17B4-4FC8-BECD-333D2DC20135}" type="presOf" srcId="{458C7F84-FF74-49FA-A706-CB524543ED13}" destId="{34150BD3-36B7-40A5-8132-28662A5F1352}" srcOrd="0" destOrd="0" presId="urn:microsoft.com/office/officeart/2005/8/layout/hierarchy3"/>
    <dgm:cxn modelId="{E5A0575C-0576-459B-91CE-2D9BD20B14FC}" srcId="{2719DC00-CB1D-499E-8A30-22D899755B61}" destId="{36CBAEE8-1709-4CB6-BBD2-00AB528385AA}" srcOrd="1" destOrd="0" parTransId="{51089B2B-2BC6-4CE1-8A7E-62ED837AD555}" sibTransId="{F469B90C-D923-414D-B4D2-05DFE97F669F}"/>
    <dgm:cxn modelId="{F2416983-ACC0-4529-8C9E-1621107A87AA}" type="presOf" srcId="{51089B2B-2BC6-4CE1-8A7E-62ED837AD555}" destId="{29AB357A-009D-4A81-AF65-50064EBDF52A}" srcOrd="0" destOrd="0" presId="urn:microsoft.com/office/officeart/2005/8/layout/hierarchy3"/>
    <dgm:cxn modelId="{1403D401-6AA8-48EF-AF89-14E004D00BD0}" type="presOf" srcId="{6DBCEAB4-7F4D-4168-B658-1785D6066FFB}" destId="{DBA2A1C7-C6EC-4969-9821-D17593F51FFF}" srcOrd="0" destOrd="0" presId="urn:microsoft.com/office/officeart/2005/8/layout/hierarchy3"/>
    <dgm:cxn modelId="{DA5256E6-81D3-47E7-8536-062A1DDBE2B2}" type="presOf" srcId="{7501D4CC-9ACD-4C6D-A132-4195D0F0F83D}" destId="{9076753B-1CC2-45C9-86AD-667F443A6E48}" srcOrd="0" destOrd="0" presId="urn:microsoft.com/office/officeart/2005/8/layout/hierarchy3"/>
    <dgm:cxn modelId="{9F805E45-74E1-431B-8040-761EB61A2068}" type="presParOf" srcId="{3FE477EA-DA10-41D3-A6BC-41922092C796}" destId="{BB226171-CD55-4BE9-962B-7B1261B038AF}" srcOrd="0" destOrd="0" presId="urn:microsoft.com/office/officeart/2005/8/layout/hierarchy3"/>
    <dgm:cxn modelId="{B6EFAA99-57DD-44EB-96B7-36753324257D}" type="presParOf" srcId="{BB226171-CD55-4BE9-962B-7B1261B038AF}" destId="{98BFE8C8-336A-45E4-A116-1CA64C10A538}" srcOrd="0" destOrd="0" presId="urn:microsoft.com/office/officeart/2005/8/layout/hierarchy3"/>
    <dgm:cxn modelId="{21F043F3-FDF3-48CB-A476-96417F351592}" type="presParOf" srcId="{98BFE8C8-336A-45E4-A116-1CA64C10A538}" destId="{1E978511-D84B-4A59-BC9A-24A2EEC95233}" srcOrd="0" destOrd="0" presId="urn:microsoft.com/office/officeart/2005/8/layout/hierarchy3"/>
    <dgm:cxn modelId="{E261B3FD-96E3-4DB0-99CF-25A1D0E461D5}" type="presParOf" srcId="{98BFE8C8-336A-45E4-A116-1CA64C10A538}" destId="{6F8F2C12-0E33-4A5C-9EBA-7F3A0B6AB358}" srcOrd="1" destOrd="0" presId="urn:microsoft.com/office/officeart/2005/8/layout/hierarchy3"/>
    <dgm:cxn modelId="{E85AED67-274E-4879-B714-1DD5AB1D3072}" type="presParOf" srcId="{BB226171-CD55-4BE9-962B-7B1261B038AF}" destId="{138E20D8-AD6A-459A-9225-D92131A043D6}" srcOrd="1" destOrd="0" presId="urn:microsoft.com/office/officeart/2005/8/layout/hierarchy3"/>
    <dgm:cxn modelId="{E0A50B5E-0524-49AD-8C19-802CCB89AD77}" type="presParOf" srcId="{138E20D8-AD6A-459A-9225-D92131A043D6}" destId="{71DA395F-D3B8-4D87-9701-64CF5006CF9C}" srcOrd="0" destOrd="0" presId="urn:microsoft.com/office/officeart/2005/8/layout/hierarchy3"/>
    <dgm:cxn modelId="{8EC0FDB0-A93D-4F8E-B7E4-FF4825847155}" type="presParOf" srcId="{138E20D8-AD6A-459A-9225-D92131A043D6}" destId="{DBA2A1C7-C6EC-4969-9821-D17593F51FFF}" srcOrd="1" destOrd="0" presId="urn:microsoft.com/office/officeart/2005/8/layout/hierarchy3"/>
    <dgm:cxn modelId="{337DC3E1-BBE9-4AB4-84FA-6B0B359F79D5}" type="presParOf" srcId="{138E20D8-AD6A-459A-9225-D92131A043D6}" destId="{C8197F31-C3E5-4F89-956B-31B8D4C36FD6}" srcOrd="2" destOrd="0" presId="urn:microsoft.com/office/officeart/2005/8/layout/hierarchy3"/>
    <dgm:cxn modelId="{4E7FB7B8-8CBF-43D5-A8FE-B598C587E902}" type="presParOf" srcId="{138E20D8-AD6A-459A-9225-D92131A043D6}" destId="{EE57DAC1-4455-45F1-A865-65EC6F86D2D3}" srcOrd="3" destOrd="0" presId="urn:microsoft.com/office/officeart/2005/8/layout/hierarchy3"/>
    <dgm:cxn modelId="{1257AB74-A95C-4C3E-BDEA-2189223E55DC}" type="presParOf" srcId="{3FE477EA-DA10-41D3-A6BC-41922092C796}" destId="{48DC5324-CB70-483E-B99A-B2FBC4B8A0A5}" srcOrd="1" destOrd="0" presId="urn:microsoft.com/office/officeart/2005/8/layout/hierarchy3"/>
    <dgm:cxn modelId="{92C3CE40-5F6F-44F3-99D5-A4373DB112DE}" type="presParOf" srcId="{48DC5324-CB70-483E-B99A-B2FBC4B8A0A5}" destId="{26F634C1-2007-4AB7-A20A-E5E19B10DD46}" srcOrd="0" destOrd="0" presId="urn:microsoft.com/office/officeart/2005/8/layout/hierarchy3"/>
    <dgm:cxn modelId="{02E922C4-1865-4E01-B9AB-9EDDEF401208}" type="presParOf" srcId="{26F634C1-2007-4AB7-A20A-E5E19B10DD46}" destId="{28B246EE-5D57-4BCD-8B3F-9B16219511D5}" srcOrd="0" destOrd="0" presId="urn:microsoft.com/office/officeart/2005/8/layout/hierarchy3"/>
    <dgm:cxn modelId="{02763317-BB57-4A72-84E7-4899C744C41E}" type="presParOf" srcId="{26F634C1-2007-4AB7-A20A-E5E19B10DD46}" destId="{F1F4A5F1-D4C1-4637-9A9F-1960741E410A}" srcOrd="1" destOrd="0" presId="urn:microsoft.com/office/officeart/2005/8/layout/hierarchy3"/>
    <dgm:cxn modelId="{C3E3C089-CB95-4DA3-B3A6-FFF06E3A1BA7}" type="presParOf" srcId="{48DC5324-CB70-483E-B99A-B2FBC4B8A0A5}" destId="{30E48B6F-6329-4A2B-8E5D-518DDFC38745}" srcOrd="1" destOrd="0" presId="urn:microsoft.com/office/officeart/2005/8/layout/hierarchy3"/>
    <dgm:cxn modelId="{71D1DC48-93A7-4498-898F-1DD8F4EDA422}" type="presParOf" srcId="{30E48B6F-6329-4A2B-8E5D-518DDFC38745}" destId="{F5B1C508-171B-431F-ACB7-606DB1590824}" srcOrd="0" destOrd="0" presId="urn:microsoft.com/office/officeart/2005/8/layout/hierarchy3"/>
    <dgm:cxn modelId="{9179B3BF-7ABC-462A-8C05-DAFBD0BD3679}" type="presParOf" srcId="{30E48B6F-6329-4A2B-8E5D-518DDFC38745}" destId="{549AFC6E-360A-46B2-AA3F-CB607C0DC0C7}" srcOrd="1" destOrd="0" presId="urn:microsoft.com/office/officeart/2005/8/layout/hierarchy3"/>
    <dgm:cxn modelId="{309D83C9-7C35-4DE3-BB1A-70B88320737F}" type="presParOf" srcId="{30E48B6F-6329-4A2B-8E5D-518DDFC38745}" destId="{29AB357A-009D-4A81-AF65-50064EBDF52A}" srcOrd="2" destOrd="0" presId="urn:microsoft.com/office/officeart/2005/8/layout/hierarchy3"/>
    <dgm:cxn modelId="{B6F82622-3447-44DC-9B56-354CCF54B5C9}" type="presParOf" srcId="{30E48B6F-6329-4A2B-8E5D-518DDFC38745}" destId="{6DD3DE40-39AB-48D0-9C5A-2FCCB085AC5F}" srcOrd="3" destOrd="0" presId="urn:microsoft.com/office/officeart/2005/8/layout/hierarchy3"/>
    <dgm:cxn modelId="{DBCDC87B-3C21-4560-90D5-5E3D0DEFD427}" type="presParOf" srcId="{3FE477EA-DA10-41D3-A6BC-41922092C796}" destId="{C163CF76-8820-4D98-805B-ABFB7E1F6EEF}" srcOrd="2" destOrd="0" presId="urn:microsoft.com/office/officeart/2005/8/layout/hierarchy3"/>
    <dgm:cxn modelId="{0430D81A-2C3D-4FC5-A7B3-F784C1731AA0}" type="presParOf" srcId="{C163CF76-8820-4D98-805B-ABFB7E1F6EEF}" destId="{FCACE439-C460-414E-AFDC-5E749CDADFE0}" srcOrd="0" destOrd="0" presId="urn:microsoft.com/office/officeart/2005/8/layout/hierarchy3"/>
    <dgm:cxn modelId="{1524264C-EB49-426D-9B7C-28EB7E8160F4}" type="presParOf" srcId="{FCACE439-C460-414E-AFDC-5E749CDADFE0}" destId="{BA2C05B0-6901-4D51-975C-33B204588E00}" srcOrd="0" destOrd="0" presId="urn:microsoft.com/office/officeart/2005/8/layout/hierarchy3"/>
    <dgm:cxn modelId="{7AC0D6D7-9262-4A64-B23B-435E80A6264F}" type="presParOf" srcId="{FCACE439-C460-414E-AFDC-5E749CDADFE0}" destId="{7212DC74-1121-438A-939D-0EAD24630F3F}" srcOrd="1" destOrd="0" presId="urn:microsoft.com/office/officeart/2005/8/layout/hierarchy3"/>
    <dgm:cxn modelId="{A19E046B-57FE-4199-A22F-45CAE69094D3}" type="presParOf" srcId="{C163CF76-8820-4D98-805B-ABFB7E1F6EEF}" destId="{EF93448E-BFBB-42E2-B586-611F4E4523B6}" srcOrd="1" destOrd="0" presId="urn:microsoft.com/office/officeart/2005/8/layout/hierarchy3"/>
    <dgm:cxn modelId="{BC363465-1081-402F-8832-A3B38C65B3D1}" type="presParOf" srcId="{EF93448E-BFBB-42E2-B586-611F4E4523B6}" destId="{9076753B-1CC2-45C9-86AD-667F443A6E48}" srcOrd="0" destOrd="0" presId="urn:microsoft.com/office/officeart/2005/8/layout/hierarchy3"/>
    <dgm:cxn modelId="{DFF046B5-542B-4010-8087-34988C4C5B4F}" type="presParOf" srcId="{EF93448E-BFBB-42E2-B586-611F4E4523B6}" destId="{34150BD3-36B7-40A5-8132-28662A5F135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F5CDD9-5A67-4DD7-8D63-47314ECA33C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pPr rtl="1"/>
          <a:endParaRPr lang="he-IL"/>
        </a:p>
      </dgm:t>
    </dgm:pt>
    <dgm:pt modelId="{FCCDB519-AA06-4B87-8240-2AB49C817A50}">
      <dgm:prSet phldrT="[טקסט]"/>
      <dgm:spPr/>
      <dgm:t>
        <a:bodyPr/>
        <a:lstStyle/>
        <a:p>
          <a:pPr rtl="1"/>
          <a:r>
            <a:rPr lang="he-IL" dirty="0"/>
            <a:t>מוצק</a:t>
          </a:r>
        </a:p>
      </dgm:t>
    </dgm:pt>
    <dgm:pt modelId="{13244141-D22E-4FA5-82AC-F132593644AC}" type="parTrans" cxnId="{C3F0B522-CC14-4158-BA96-1D367295B8E0}">
      <dgm:prSet/>
      <dgm:spPr/>
      <dgm:t>
        <a:bodyPr/>
        <a:lstStyle/>
        <a:p>
          <a:pPr rtl="1"/>
          <a:endParaRPr lang="he-IL"/>
        </a:p>
      </dgm:t>
    </dgm:pt>
    <dgm:pt modelId="{3F0A201A-924A-4056-9577-40F852B01DF9}" type="sibTrans" cxnId="{C3F0B522-CC14-4158-BA96-1D367295B8E0}">
      <dgm:prSet/>
      <dgm:spPr/>
      <dgm:t>
        <a:bodyPr/>
        <a:lstStyle/>
        <a:p>
          <a:pPr rtl="1"/>
          <a:endParaRPr lang="he-IL"/>
        </a:p>
      </dgm:t>
    </dgm:pt>
    <dgm:pt modelId="{6DBCEAB4-7F4D-4168-B658-1785D6066FFB}">
      <dgm:prSet phldrT="[טקסט]" phldr="1"/>
      <dgm:spPr/>
      <dgm:t>
        <a:bodyPr/>
        <a:lstStyle/>
        <a:p>
          <a:pPr rtl="1"/>
          <a:endParaRPr lang="he-IL" dirty="0"/>
        </a:p>
      </dgm:t>
    </dgm:pt>
    <dgm:pt modelId="{14BC8528-5FF8-499C-8C70-07F44AE958A8}" type="parTrans" cxnId="{ACE54E7F-D89A-4B86-8F25-58D93844792C}">
      <dgm:prSet/>
      <dgm:spPr/>
      <dgm:t>
        <a:bodyPr/>
        <a:lstStyle/>
        <a:p>
          <a:pPr rtl="1"/>
          <a:endParaRPr lang="he-IL"/>
        </a:p>
      </dgm:t>
    </dgm:pt>
    <dgm:pt modelId="{1E776DEA-3BB8-4500-A56A-FF7A46B09A07}" type="sibTrans" cxnId="{ACE54E7F-D89A-4B86-8F25-58D93844792C}">
      <dgm:prSet/>
      <dgm:spPr/>
      <dgm:t>
        <a:bodyPr/>
        <a:lstStyle/>
        <a:p>
          <a:pPr rtl="1"/>
          <a:endParaRPr lang="he-IL"/>
        </a:p>
      </dgm:t>
    </dgm:pt>
    <dgm:pt modelId="{2A735323-45B9-4840-B69D-4E61F27B499F}">
      <dgm:prSet phldrT="[טקסט]" phldr="1"/>
      <dgm:spPr/>
      <dgm:t>
        <a:bodyPr/>
        <a:lstStyle/>
        <a:p>
          <a:pPr rtl="1"/>
          <a:endParaRPr lang="he-IL" dirty="0"/>
        </a:p>
      </dgm:t>
    </dgm:pt>
    <dgm:pt modelId="{DA4D9ACE-E27D-47BB-A234-E1243785720A}" type="parTrans" cxnId="{F8DB48C6-5EC3-4E80-8130-68617DD837AD}">
      <dgm:prSet/>
      <dgm:spPr/>
      <dgm:t>
        <a:bodyPr/>
        <a:lstStyle/>
        <a:p>
          <a:pPr rtl="1"/>
          <a:endParaRPr lang="he-IL"/>
        </a:p>
      </dgm:t>
    </dgm:pt>
    <dgm:pt modelId="{F828442E-C146-4A43-BF12-4A9478B5FBA2}" type="sibTrans" cxnId="{F8DB48C6-5EC3-4E80-8130-68617DD837AD}">
      <dgm:prSet/>
      <dgm:spPr/>
      <dgm:t>
        <a:bodyPr/>
        <a:lstStyle/>
        <a:p>
          <a:pPr rtl="1"/>
          <a:endParaRPr lang="he-IL"/>
        </a:p>
      </dgm:t>
    </dgm:pt>
    <dgm:pt modelId="{2719DC00-CB1D-499E-8A30-22D899755B61}">
      <dgm:prSet phldrT="[טקסט]"/>
      <dgm:spPr/>
      <dgm:t>
        <a:bodyPr/>
        <a:lstStyle/>
        <a:p>
          <a:pPr rtl="1"/>
          <a:r>
            <a:rPr lang="he-IL" dirty="0"/>
            <a:t>נוזל</a:t>
          </a:r>
        </a:p>
      </dgm:t>
    </dgm:pt>
    <dgm:pt modelId="{B6E60697-FE38-492F-8AFA-1014BADFF126}" type="parTrans" cxnId="{956B5F79-EEC9-405F-B68B-FEF12E35BD22}">
      <dgm:prSet/>
      <dgm:spPr/>
      <dgm:t>
        <a:bodyPr/>
        <a:lstStyle/>
        <a:p>
          <a:pPr rtl="1"/>
          <a:endParaRPr lang="he-IL"/>
        </a:p>
      </dgm:t>
    </dgm:pt>
    <dgm:pt modelId="{DF0C22F3-1845-4F4B-A17F-0E743AF6B166}" type="sibTrans" cxnId="{956B5F79-EEC9-405F-B68B-FEF12E35BD22}">
      <dgm:prSet/>
      <dgm:spPr/>
      <dgm:t>
        <a:bodyPr/>
        <a:lstStyle/>
        <a:p>
          <a:pPr rtl="1"/>
          <a:endParaRPr lang="he-IL"/>
        </a:p>
      </dgm:t>
    </dgm:pt>
    <dgm:pt modelId="{2380E9A4-56DB-4C16-86A8-A92A6121365E}">
      <dgm:prSet phldrT="[טקסט]" phldr="1"/>
      <dgm:spPr/>
      <dgm:t>
        <a:bodyPr/>
        <a:lstStyle/>
        <a:p>
          <a:pPr rtl="1"/>
          <a:endParaRPr lang="he-IL" dirty="0"/>
        </a:p>
      </dgm:t>
    </dgm:pt>
    <dgm:pt modelId="{925382F6-51A6-4850-A670-0ECCE8FF451F}" type="parTrans" cxnId="{D82CFCEB-BDC0-49EF-9514-06CB5E54CFCD}">
      <dgm:prSet/>
      <dgm:spPr/>
      <dgm:t>
        <a:bodyPr/>
        <a:lstStyle/>
        <a:p>
          <a:pPr rtl="1"/>
          <a:endParaRPr lang="he-IL"/>
        </a:p>
      </dgm:t>
    </dgm:pt>
    <dgm:pt modelId="{0A733C3F-E297-4C08-B314-C440E0EF323A}" type="sibTrans" cxnId="{D82CFCEB-BDC0-49EF-9514-06CB5E54CFCD}">
      <dgm:prSet/>
      <dgm:spPr/>
      <dgm:t>
        <a:bodyPr/>
        <a:lstStyle/>
        <a:p>
          <a:pPr rtl="1"/>
          <a:endParaRPr lang="he-IL"/>
        </a:p>
      </dgm:t>
    </dgm:pt>
    <dgm:pt modelId="{E8059950-2531-457B-AB79-4E57FECF1C4E}">
      <dgm:prSet phldrT="[טקסט]" phldr="1"/>
      <dgm:spPr/>
      <dgm:t>
        <a:bodyPr/>
        <a:lstStyle/>
        <a:p>
          <a:pPr rtl="1"/>
          <a:endParaRPr lang="he-IL" dirty="0"/>
        </a:p>
      </dgm:t>
    </dgm:pt>
    <dgm:pt modelId="{56869A1F-73CD-40C5-BBBB-3BED7A8C6460}" type="parTrans" cxnId="{DF41495E-71E5-4614-9F31-4AE36ABC2E0E}">
      <dgm:prSet/>
      <dgm:spPr/>
      <dgm:t>
        <a:bodyPr/>
        <a:lstStyle/>
        <a:p>
          <a:pPr rtl="1"/>
          <a:endParaRPr lang="he-IL"/>
        </a:p>
      </dgm:t>
    </dgm:pt>
    <dgm:pt modelId="{2EE97568-146E-4D7F-9375-36FD0A531633}" type="sibTrans" cxnId="{DF41495E-71E5-4614-9F31-4AE36ABC2E0E}">
      <dgm:prSet/>
      <dgm:spPr/>
      <dgm:t>
        <a:bodyPr/>
        <a:lstStyle/>
        <a:p>
          <a:pPr rtl="1"/>
          <a:endParaRPr lang="he-IL"/>
        </a:p>
      </dgm:t>
    </dgm:pt>
    <dgm:pt modelId="{8E666F17-5BC0-4C21-95A9-BBC334943E56}">
      <dgm:prSet phldrT="[טקסט]"/>
      <dgm:spPr/>
      <dgm:t>
        <a:bodyPr/>
        <a:lstStyle/>
        <a:p>
          <a:pPr rtl="1"/>
          <a:r>
            <a:rPr lang="he-IL" dirty="0"/>
            <a:t>גז</a:t>
          </a:r>
        </a:p>
      </dgm:t>
    </dgm:pt>
    <dgm:pt modelId="{8FE11A90-ACF6-431F-AA37-3CFEF159D000}" type="parTrans" cxnId="{28C8ED08-A646-4BEF-9755-EF69F890BF7A}">
      <dgm:prSet/>
      <dgm:spPr/>
      <dgm:t>
        <a:bodyPr/>
        <a:lstStyle/>
        <a:p>
          <a:pPr rtl="1"/>
          <a:endParaRPr lang="he-IL"/>
        </a:p>
      </dgm:t>
    </dgm:pt>
    <dgm:pt modelId="{23FAD0D6-24B6-48D0-9914-B2F81AA87150}" type="sibTrans" cxnId="{28C8ED08-A646-4BEF-9755-EF69F890BF7A}">
      <dgm:prSet/>
      <dgm:spPr/>
      <dgm:t>
        <a:bodyPr/>
        <a:lstStyle/>
        <a:p>
          <a:pPr rtl="1"/>
          <a:endParaRPr lang="he-IL"/>
        </a:p>
      </dgm:t>
    </dgm:pt>
    <dgm:pt modelId="{D5090319-BA5A-4ED6-9A6E-98B558D2EB9D}">
      <dgm:prSet phldrT="[טקסט]"/>
      <dgm:spPr/>
      <dgm:t>
        <a:bodyPr/>
        <a:lstStyle/>
        <a:p>
          <a:pPr rtl="1"/>
          <a:endParaRPr lang="he-IL" dirty="0"/>
        </a:p>
      </dgm:t>
    </dgm:pt>
    <dgm:pt modelId="{6433D312-EFBB-413D-AFA6-98A811FC9952}" type="parTrans" cxnId="{EE545145-95B3-466D-B628-0C435A54995E}">
      <dgm:prSet/>
      <dgm:spPr/>
      <dgm:t>
        <a:bodyPr/>
        <a:lstStyle/>
        <a:p>
          <a:pPr rtl="1"/>
          <a:endParaRPr lang="he-IL"/>
        </a:p>
      </dgm:t>
    </dgm:pt>
    <dgm:pt modelId="{99C5B32F-828C-4C3B-B672-F384648CFD67}" type="sibTrans" cxnId="{EE545145-95B3-466D-B628-0C435A54995E}">
      <dgm:prSet/>
      <dgm:spPr/>
      <dgm:t>
        <a:bodyPr/>
        <a:lstStyle/>
        <a:p>
          <a:pPr rtl="1"/>
          <a:endParaRPr lang="he-IL"/>
        </a:p>
      </dgm:t>
    </dgm:pt>
    <dgm:pt modelId="{3FE477EA-DA10-41D3-A6BC-41922092C796}" type="pres">
      <dgm:prSet presAssocID="{EFF5CDD9-5A67-4DD7-8D63-47314ECA33C4}" presName="diagram" presStyleCnt="0">
        <dgm:presLayoutVars>
          <dgm:chPref val="1"/>
          <dgm:dir val="rev"/>
          <dgm:animOne val="branch"/>
          <dgm:animLvl val="lvl"/>
          <dgm:resizeHandles/>
        </dgm:presLayoutVars>
      </dgm:prSet>
      <dgm:spPr/>
      <dgm:t>
        <a:bodyPr/>
        <a:lstStyle/>
        <a:p>
          <a:pPr rtl="1"/>
          <a:endParaRPr lang="he-IL"/>
        </a:p>
      </dgm:t>
    </dgm:pt>
    <dgm:pt modelId="{BB226171-CD55-4BE9-962B-7B1261B038AF}" type="pres">
      <dgm:prSet presAssocID="{FCCDB519-AA06-4B87-8240-2AB49C817A50}" presName="root" presStyleCnt="0"/>
      <dgm:spPr/>
    </dgm:pt>
    <dgm:pt modelId="{98BFE8C8-336A-45E4-A116-1CA64C10A538}" type="pres">
      <dgm:prSet presAssocID="{FCCDB519-AA06-4B87-8240-2AB49C817A50}" presName="rootComposite" presStyleCnt="0"/>
      <dgm:spPr/>
    </dgm:pt>
    <dgm:pt modelId="{1E978511-D84B-4A59-BC9A-24A2EEC95233}" type="pres">
      <dgm:prSet presAssocID="{FCCDB519-AA06-4B87-8240-2AB49C817A50}" presName="rootText" presStyleLbl="node1" presStyleIdx="0" presStyleCnt="3"/>
      <dgm:spPr/>
      <dgm:t>
        <a:bodyPr/>
        <a:lstStyle/>
        <a:p>
          <a:pPr rtl="1"/>
          <a:endParaRPr lang="he-IL"/>
        </a:p>
      </dgm:t>
    </dgm:pt>
    <dgm:pt modelId="{6F8F2C12-0E33-4A5C-9EBA-7F3A0B6AB358}" type="pres">
      <dgm:prSet presAssocID="{FCCDB519-AA06-4B87-8240-2AB49C817A50}" presName="rootConnector" presStyleLbl="node1" presStyleIdx="0" presStyleCnt="3"/>
      <dgm:spPr/>
      <dgm:t>
        <a:bodyPr/>
        <a:lstStyle/>
        <a:p>
          <a:pPr rtl="1"/>
          <a:endParaRPr lang="he-IL"/>
        </a:p>
      </dgm:t>
    </dgm:pt>
    <dgm:pt modelId="{138E20D8-AD6A-459A-9225-D92131A043D6}" type="pres">
      <dgm:prSet presAssocID="{FCCDB519-AA06-4B87-8240-2AB49C817A50}" presName="childShape" presStyleCnt="0"/>
      <dgm:spPr/>
    </dgm:pt>
    <dgm:pt modelId="{71DA395F-D3B8-4D87-9701-64CF5006CF9C}" type="pres">
      <dgm:prSet presAssocID="{14BC8528-5FF8-499C-8C70-07F44AE958A8}" presName="Name13" presStyleLbl="parChTrans1D2" presStyleIdx="0" presStyleCnt="5"/>
      <dgm:spPr/>
      <dgm:t>
        <a:bodyPr/>
        <a:lstStyle/>
        <a:p>
          <a:pPr rtl="1"/>
          <a:endParaRPr lang="he-IL"/>
        </a:p>
      </dgm:t>
    </dgm:pt>
    <dgm:pt modelId="{DBA2A1C7-C6EC-4969-9821-D17593F51FFF}" type="pres">
      <dgm:prSet presAssocID="{6DBCEAB4-7F4D-4168-B658-1785D6066FFB}" presName="childText" presStyleLbl="bgAcc1" presStyleIdx="0" presStyleCnt="5">
        <dgm:presLayoutVars>
          <dgm:bulletEnabled val="1"/>
        </dgm:presLayoutVars>
      </dgm:prSet>
      <dgm:spPr/>
      <dgm:t>
        <a:bodyPr/>
        <a:lstStyle/>
        <a:p>
          <a:pPr rtl="1"/>
          <a:endParaRPr lang="he-IL"/>
        </a:p>
      </dgm:t>
    </dgm:pt>
    <dgm:pt modelId="{C8197F31-C3E5-4F89-956B-31B8D4C36FD6}" type="pres">
      <dgm:prSet presAssocID="{DA4D9ACE-E27D-47BB-A234-E1243785720A}" presName="Name13" presStyleLbl="parChTrans1D2" presStyleIdx="1" presStyleCnt="5"/>
      <dgm:spPr/>
      <dgm:t>
        <a:bodyPr/>
        <a:lstStyle/>
        <a:p>
          <a:pPr rtl="1"/>
          <a:endParaRPr lang="he-IL"/>
        </a:p>
      </dgm:t>
    </dgm:pt>
    <dgm:pt modelId="{EE57DAC1-4455-45F1-A865-65EC6F86D2D3}" type="pres">
      <dgm:prSet presAssocID="{2A735323-45B9-4840-B69D-4E61F27B499F}" presName="childText" presStyleLbl="bgAcc1" presStyleIdx="1" presStyleCnt="5">
        <dgm:presLayoutVars>
          <dgm:bulletEnabled val="1"/>
        </dgm:presLayoutVars>
      </dgm:prSet>
      <dgm:spPr/>
      <dgm:t>
        <a:bodyPr/>
        <a:lstStyle/>
        <a:p>
          <a:pPr rtl="1"/>
          <a:endParaRPr lang="he-IL"/>
        </a:p>
      </dgm:t>
    </dgm:pt>
    <dgm:pt modelId="{48DC5324-CB70-483E-B99A-B2FBC4B8A0A5}" type="pres">
      <dgm:prSet presAssocID="{2719DC00-CB1D-499E-8A30-22D899755B61}" presName="root" presStyleCnt="0"/>
      <dgm:spPr/>
    </dgm:pt>
    <dgm:pt modelId="{26F634C1-2007-4AB7-A20A-E5E19B10DD46}" type="pres">
      <dgm:prSet presAssocID="{2719DC00-CB1D-499E-8A30-22D899755B61}" presName="rootComposite" presStyleCnt="0"/>
      <dgm:spPr/>
    </dgm:pt>
    <dgm:pt modelId="{28B246EE-5D57-4BCD-8B3F-9B16219511D5}" type="pres">
      <dgm:prSet presAssocID="{2719DC00-CB1D-499E-8A30-22D899755B61}" presName="rootText" presStyleLbl="node1" presStyleIdx="1" presStyleCnt="3"/>
      <dgm:spPr/>
      <dgm:t>
        <a:bodyPr/>
        <a:lstStyle/>
        <a:p>
          <a:pPr rtl="1"/>
          <a:endParaRPr lang="he-IL"/>
        </a:p>
      </dgm:t>
    </dgm:pt>
    <dgm:pt modelId="{F1F4A5F1-D4C1-4637-9A9F-1960741E410A}" type="pres">
      <dgm:prSet presAssocID="{2719DC00-CB1D-499E-8A30-22D899755B61}" presName="rootConnector" presStyleLbl="node1" presStyleIdx="1" presStyleCnt="3"/>
      <dgm:spPr/>
      <dgm:t>
        <a:bodyPr/>
        <a:lstStyle/>
        <a:p>
          <a:pPr rtl="1"/>
          <a:endParaRPr lang="he-IL"/>
        </a:p>
      </dgm:t>
    </dgm:pt>
    <dgm:pt modelId="{30E48B6F-6329-4A2B-8E5D-518DDFC38745}" type="pres">
      <dgm:prSet presAssocID="{2719DC00-CB1D-499E-8A30-22D899755B61}" presName="childShape" presStyleCnt="0"/>
      <dgm:spPr/>
    </dgm:pt>
    <dgm:pt modelId="{F5B1C508-171B-431F-ACB7-606DB1590824}" type="pres">
      <dgm:prSet presAssocID="{925382F6-51A6-4850-A670-0ECCE8FF451F}" presName="Name13" presStyleLbl="parChTrans1D2" presStyleIdx="2" presStyleCnt="5"/>
      <dgm:spPr/>
      <dgm:t>
        <a:bodyPr/>
        <a:lstStyle/>
        <a:p>
          <a:pPr rtl="1"/>
          <a:endParaRPr lang="he-IL"/>
        </a:p>
      </dgm:t>
    </dgm:pt>
    <dgm:pt modelId="{549AFC6E-360A-46B2-AA3F-CB607C0DC0C7}" type="pres">
      <dgm:prSet presAssocID="{2380E9A4-56DB-4C16-86A8-A92A6121365E}" presName="childText" presStyleLbl="bgAcc1" presStyleIdx="2" presStyleCnt="5">
        <dgm:presLayoutVars>
          <dgm:bulletEnabled val="1"/>
        </dgm:presLayoutVars>
      </dgm:prSet>
      <dgm:spPr/>
      <dgm:t>
        <a:bodyPr/>
        <a:lstStyle/>
        <a:p>
          <a:pPr rtl="1"/>
          <a:endParaRPr lang="he-IL"/>
        </a:p>
      </dgm:t>
    </dgm:pt>
    <dgm:pt modelId="{1647F52B-132F-4200-B2E4-8B6127EB885F}" type="pres">
      <dgm:prSet presAssocID="{56869A1F-73CD-40C5-BBBB-3BED7A8C6460}" presName="Name13" presStyleLbl="parChTrans1D2" presStyleIdx="3" presStyleCnt="5"/>
      <dgm:spPr/>
      <dgm:t>
        <a:bodyPr/>
        <a:lstStyle/>
        <a:p>
          <a:pPr rtl="1"/>
          <a:endParaRPr lang="he-IL"/>
        </a:p>
      </dgm:t>
    </dgm:pt>
    <dgm:pt modelId="{49D2A836-8E31-452C-B25D-A2E42D5C02B8}" type="pres">
      <dgm:prSet presAssocID="{E8059950-2531-457B-AB79-4E57FECF1C4E}" presName="childText" presStyleLbl="bgAcc1" presStyleIdx="3" presStyleCnt="5">
        <dgm:presLayoutVars>
          <dgm:bulletEnabled val="1"/>
        </dgm:presLayoutVars>
      </dgm:prSet>
      <dgm:spPr/>
      <dgm:t>
        <a:bodyPr/>
        <a:lstStyle/>
        <a:p>
          <a:pPr rtl="1"/>
          <a:endParaRPr lang="he-IL"/>
        </a:p>
      </dgm:t>
    </dgm:pt>
    <dgm:pt modelId="{C163CF76-8820-4D98-805B-ABFB7E1F6EEF}" type="pres">
      <dgm:prSet presAssocID="{8E666F17-5BC0-4C21-95A9-BBC334943E56}" presName="root" presStyleCnt="0"/>
      <dgm:spPr/>
    </dgm:pt>
    <dgm:pt modelId="{FCACE439-C460-414E-AFDC-5E749CDADFE0}" type="pres">
      <dgm:prSet presAssocID="{8E666F17-5BC0-4C21-95A9-BBC334943E56}" presName="rootComposite" presStyleCnt="0"/>
      <dgm:spPr/>
    </dgm:pt>
    <dgm:pt modelId="{BA2C05B0-6901-4D51-975C-33B204588E00}" type="pres">
      <dgm:prSet presAssocID="{8E666F17-5BC0-4C21-95A9-BBC334943E56}" presName="rootText" presStyleLbl="node1" presStyleIdx="2" presStyleCnt="3"/>
      <dgm:spPr/>
      <dgm:t>
        <a:bodyPr/>
        <a:lstStyle/>
        <a:p>
          <a:pPr rtl="1"/>
          <a:endParaRPr lang="he-IL"/>
        </a:p>
      </dgm:t>
    </dgm:pt>
    <dgm:pt modelId="{7212DC74-1121-438A-939D-0EAD24630F3F}" type="pres">
      <dgm:prSet presAssocID="{8E666F17-5BC0-4C21-95A9-BBC334943E56}" presName="rootConnector" presStyleLbl="node1" presStyleIdx="2" presStyleCnt="3"/>
      <dgm:spPr/>
      <dgm:t>
        <a:bodyPr/>
        <a:lstStyle/>
        <a:p>
          <a:pPr rtl="1"/>
          <a:endParaRPr lang="he-IL"/>
        </a:p>
      </dgm:t>
    </dgm:pt>
    <dgm:pt modelId="{EF93448E-BFBB-42E2-B586-611F4E4523B6}" type="pres">
      <dgm:prSet presAssocID="{8E666F17-5BC0-4C21-95A9-BBC334943E56}" presName="childShape" presStyleCnt="0"/>
      <dgm:spPr/>
    </dgm:pt>
    <dgm:pt modelId="{A5E0185A-0B57-4A34-9232-6EE34EF44A53}" type="pres">
      <dgm:prSet presAssocID="{6433D312-EFBB-413D-AFA6-98A811FC9952}" presName="Name13" presStyleLbl="parChTrans1D2" presStyleIdx="4" presStyleCnt="5"/>
      <dgm:spPr/>
      <dgm:t>
        <a:bodyPr/>
        <a:lstStyle/>
        <a:p>
          <a:pPr rtl="1"/>
          <a:endParaRPr lang="he-IL"/>
        </a:p>
      </dgm:t>
    </dgm:pt>
    <dgm:pt modelId="{2CA119FD-4025-46CA-815F-84A2F8043124}" type="pres">
      <dgm:prSet presAssocID="{D5090319-BA5A-4ED6-9A6E-98B558D2EB9D}" presName="childText" presStyleLbl="bgAcc1" presStyleIdx="4" presStyleCnt="5">
        <dgm:presLayoutVars>
          <dgm:bulletEnabled val="1"/>
        </dgm:presLayoutVars>
      </dgm:prSet>
      <dgm:spPr/>
      <dgm:t>
        <a:bodyPr/>
        <a:lstStyle/>
        <a:p>
          <a:pPr rtl="1"/>
          <a:endParaRPr lang="he-IL"/>
        </a:p>
      </dgm:t>
    </dgm:pt>
  </dgm:ptLst>
  <dgm:cxnLst>
    <dgm:cxn modelId="{EE545145-95B3-466D-B628-0C435A54995E}" srcId="{8E666F17-5BC0-4C21-95A9-BBC334943E56}" destId="{D5090319-BA5A-4ED6-9A6E-98B558D2EB9D}" srcOrd="0" destOrd="0" parTransId="{6433D312-EFBB-413D-AFA6-98A811FC9952}" sibTransId="{99C5B32F-828C-4C3B-B672-F384648CFD67}"/>
    <dgm:cxn modelId="{376E3062-8285-48EF-9CB8-07B526F3E7AB}" type="presOf" srcId="{56869A1F-73CD-40C5-BBBB-3BED7A8C6460}" destId="{1647F52B-132F-4200-B2E4-8B6127EB885F}" srcOrd="0" destOrd="0" presId="urn:microsoft.com/office/officeart/2005/8/layout/hierarchy3"/>
    <dgm:cxn modelId="{E4D2F218-B09F-4006-9EBC-445924502ED3}" type="presOf" srcId="{14BC8528-5FF8-499C-8C70-07F44AE958A8}" destId="{71DA395F-D3B8-4D87-9701-64CF5006CF9C}" srcOrd="0" destOrd="0" presId="urn:microsoft.com/office/officeart/2005/8/layout/hierarchy3"/>
    <dgm:cxn modelId="{BCBBF937-5E5E-4F67-9B07-546B884A6F57}" type="presOf" srcId="{8E666F17-5BC0-4C21-95A9-BBC334943E56}" destId="{7212DC74-1121-438A-939D-0EAD24630F3F}" srcOrd="1" destOrd="0" presId="urn:microsoft.com/office/officeart/2005/8/layout/hierarchy3"/>
    <dgm:cxn modelId="{03DF7370-FE26-4F87-80B9-A01AEE547458}" type="presOf" srcId="{2380E9A4-56DB-4C16-86A8-A92A6121365E}" destId="{549AFC6E-360A-46B2-AA3F-CB607C0DC0C7}" srcOrd="0" destOrd="0" presId="urn:microsoft.com/office/officeart/2005/8/layout/hierarchy3"/>
    <dgm:cxn modelId="{D63618FC-B43C-4A23-8D76-864F4FF4064C}" type="presOf" srcId="{E8059950-2531-457B-AB79-4E57FECF1C4E}" destId="{49D2A836-8E31-452C-B25D-A2E42D5C02B8}" srcOrd="0" destOrd="0" presId="urn:microsoft.com/office/officeart/2005/8/layout/hierarchy3"/>
    <dgm:cxn modelId="{ACE54E7F-D89A-4B86-8F25-58D93844792C}" srcId="{FCCDB519-AA06-4B87-8240-2AB49C817A50}" destId="{6DBCEAB4-7F4D-4168-B658-1785D6066FFB}" srcOrd="0" destOrd="0" parTransId="{14BC8528-5FF8-499C-8C70-07F44AE958A8}" sibTransId="{1E776DEA-3BB8-4500-A56A-FF7A46B09A07}"/>
    <dgm:cxn modelId="{F8DB48C6-5EC3-4E80-8130-68617DD837AD}" srcId="{FCCDB519-AA06-4B87-8240-2AB49C817A50}" destId="{2A735323-45B9-4840-B69D-4E61F27B499F}" srcOrd="1" destOrd="0" parTransId="{DA4D9ACE-E27D-47BB-A234-E1243785720A}" sibTransId="{F828442E-C146-4A43-BF12-4A9478B5FBA2}"/>
    <dgm:cxn modelId="{D82CFCEB-BDC0-49EF-9514-06CB5E54CFCD}" srcId="{2719DC00-CB1D-499E-8A30-22D899755B61}" destId="{2380E9A4-56DB-4C16-86A8-A92A6121365E}" srcOrd="0" destOrd="0" parTransId="{925382F6-51A6-4850-A670-0ECCE8FF451F}" sibTransId="{0A733C3F-E297-4C08-B314-C440E0EF323A}"/>
    <dgm:cxn modelId="{4D3B72CB-FDBB-4FAC-868A-E2E77E92D812}" type="presOf" srcId="{8E666F17-5BC0-4C21-95A9-BBC334943E56}" destId="{BA2C05B0-6901-4D51-975C-33B204588E00}" srcOrd="0" destOrd="0" presId="urn:microsoft.com/office/officeart/2005/8/layout/hierarchy3"/>
    <dgm:cxn modelId="{379E7040-4B2B-464F-ACF4-D73A6123AE4A}" type="presOf" srcId="{6433D312-EFBB-413D-AFA6-98A811FC9952}" destId="{A5E0185A-0B57-4A34-9232-6EE34EF44A53}" srcOrd="0" destOrd="0" presId="urn:microsoft.com/office/officeart/2005/8/layout/hierarchy3"/>
    <dgm:cxn modelId="{460194B2-E556-42CE-90B0-BFE2F0F25C83}" type="presOf" srcId="{925382F6-51A6-4850-A670-0ECCE8FF451F}" destId="{F5B1C508-171B-431F-ACB7-606DB1590824}" srcOrd="0" destOrd="0" presId="urn:microsoft.com/office/officeart/2005/8/layout/hierarchy3"/>
    <dgm:cxn modelId="{713CEB57-A6D3-43CE-9AF6-9A45FA997D99}" type="presOf" srcId="{FCCDB519-AA06-4B87-8240-2AB49C817A50}" destId="{1E978511-D84B-4A59-BC9A-24A2EEC95233}" srcOrd="0" destOrd="0" presId="urn:microsoft.com/office/officeart/2005/8/layout/hierarchy3"/>
    <dgm:cxn modelId="{6CD1BC6D-18F7-4D0D-A146-B12B58744373}" type="presOf" srcId="{FCCDB519-AA06-4B87-8240-2AB49C817A50}" destId="{6F8F2C12-0E33-4A5C-9EBA-7F3A0B6AB358}" srcOrd="1" destOrd="0" presId="urn:microsoft.com/office/officeart/2005/8/layout/hierarchy3"/>
    <dgm:cxn modelId="{DF41495E-71E5-4614-9F31-4AE36ABC2E0E}" srcId="{2719DC00-CB1D-499E-8A30-22D899755B61}" destId="{E8059950-2531-457B-AB79-4E57FECF1C4E}" srcOrd="1" destOrd="0" parTransId="{56869A1F-73CD-40C5-BBBB-3BED7A8C6460}" sibTransId="{2EE97568-146E-4D7F-9375-36FD0A531633}"/>
    <dgm:cxn modelId="{956B5F79-EEC9-405F-B68B-FEF12E35BD22}" srcId="{EFF5CDD9-5A67-4DD7-8D63-47314ECA33C4}" destId="{2719DC00-CB1D-499E-8A30-22D899755B61}" srcOrd="1" destOrd="0" parTransId="{B6E60697-FE38-492F-8AFA-1014BADFF126}" sibTransId="{DF0C22F3-1845-4F4B-A17F-0E743AF6B166}"/>
    <dgm:cxn modelId="{121208E4-011A-4D0B-9DD5-E1CB3DD63796}" type="presOf" srcId="{DA4D9ACE-E27D-47BB-A234-E1243785720A}" destId="{C8197F31-C3E5-4F89-956B-31B8D4C36FD6}" srcOrd="0" destOrd="0" presId="urn:microsoft.com/office/officeart/2005/8/layout/hierarchy3"/>
    <dgm:cxn modelId="{C3F0B522-CC14-4158-BA96-1D367295B8E0}" srcId="{EFF5CDD9-5A67-4DD7-8D63-47314ECA33C4}" destId="{FCCDB519-AA06-4B87-8240-2AB49C817A50}" srcOrd="0" destOrd="0" parTransId="{13244141-D22E-4FA5-82AC-F132593644AC}" sibTransId="{3F0A201A-924A-4056-9577-40F852B01DF9}"/>
    <dgm:cxn modelId="{E294D60A-2785-4F7C-A12B-9ABB5896CDF1}" type="presOf" srcId="{EFF5CDD9-5A67-4DD7-8D63-47314ECA33C4}" destId="{3FE477EA-DA10-41D3-A6BC-41922092C796}" srcOrd="0" destOrd="0" presId="urn:microsoft.com/office/officeart/2005/8/layout/hierarchy3"/>
    <dgm:cxn modelId="{781E985D-9076-4832-9964-FC5D3FDCEA82}" type="presOf" srcId="{2A735323-45B9-4840-B69D-4E61F27B499F}" destId="{EE57DAC1-4455-45F1-A865-65EC6F86D2D3}" srcOrd="0" destOrd="0" presId="urn:microsoft.com/office/officeart/2005/8/layout/hierarchy3"/>
    <dgm:cxn modelId="{04AFCBDD-4CB7-4F08-8CDF-01A5961CCB55}" type="presOf" srcId="{2719DC00-CB1D-499E-8A30-22D899755B61}" destId="{28B246EE-5D57-4BCD-8B3F-9B16219511D5}" srcOrd="0" destOrd="0" presId="urn:microsoft.com/office/officeart/2005/8/layout/hierarchy3"/>
    <dgm:cxn modelId="{28C8ED08-A646-4BEF-9755-EF69F890BF7A}" srcId="{EFF5CDD9-5A67-4DD7-8D63-47314ECA33C4}" destId="{8E666F17-5BC0-4C21-95A9-BBC334943E56}" srcOrd="2" destOrd="0" parTransId="{8FE11A90-ACF6-431F-AA37-3CFEF159D000}" sibTransId="{23FAD0D6-24B6-48D0-9914-B2F81AA87150}"/>
    <dgm:cxn modelId="{DBA80B98-C7E9-4748-97ED-DF7A1ADDBB16}" type="presOf" srcId="{2719DC00-CB1D-499E-8A30-22D899755B61}" destId="{F1F4A5F1-D4C1-4637-9A9F-1960741E410A}" srcOrd="1" destOrd="0" presId="urn:microsoft.com/office/officeart/2005/8/layout/hierarchy3"/>
    <dgm:cxn modelId="{BDEACF10-0630-4F3D-8F7C-004C1FB7095A}" type="presOf" srcId="{D5090319-BA5A-4ED6-9A6E-98B558D2EB9D}" destId="{2CA119FD-4025-46CA-815F-84A2F8043124}" srcOrd="0" destOrd="0" presId="urn:microsoft.com/office/officeart/2005/8/layout/hierarchy3"/>
    <dgm:cxn modelId="{1403D401-6AA8-48EF-AF89-14E004D00BD0}" type="presOf" srcId="{6DBCEAB4-7F4D-4168-B658-1785D6066FFB}" destId="{DBA2A1C7-C6EC-4969-9821-D17593F51FFF}" srcOrd="0" destOrd="0" presId="urn:microsoft.com/office/officeart/2005/8/layout/hierarchy3"/>
    <dgm:cxn modelId="{9F805E45-74E1-431B-8040-761EB61A2068}" type="presParOf" srcId="{3FE477EA-DA10-41D3-A6BC-41922092C796}" destId="{BB226171-CD55-4BE9-962B-7B1261B038AF}" srcOrd="0" destOrd="0" presId="urn:microsoft.com/office/officeart/2005/8/layout/hierarchy3"/>
    <dgm:cxn modelId="{B6EFAA99-57DD-44EB-96B7-36753324257D}" type="presParOf" srcId="{BB226171-CD55-4BE9-962B-7B1261B038AF}" destId="{98BFE8C8-336A-45E4-A116-1CA64C10A538}" srcOrd="0" destOrd="0" presId="urn:microsoft.com/office/officeart/2005/8/layout/hierarchy3"/>
    <dgm:cxn modelId="{21F043F3-FDF3-48CB-A476-96417F351592}" type="presParOf" srcId="{98BFE8C8-336A-45E4-A116-1CA64C10A538}" destId="{1E978511-D84B-4A59-BC9A-24A2EEC95233}" srcOrd="0" destOrd="0" presId="urn:microsoft.com/office/officeart/2005/8/layout/hierarchy3"/>
    <dgm:cxn modelId="{E261B3FD-96E3-4DB0-99CF-25A1D0E461D5}" type="presParOf" srcId="{98BFE8C8-336A-45E4-A116-1CA64C10A538}" destId="{6F8F2C12-0E33-4A5C-9EBA-7F3A0B6AB358}" srcOrd="1" destOrd="0" presId="urn:microsoft.com/office/officeart/2005/8/layout/hierarchy3"/>
    <dgm:cxn modelId="{E85AED67-274E-4879-B714-1DD5AB1D3072}" type="presParOf" srcId="{BB226171-CD55-4BE9-962B-7B1261B038AF}" destId="{138E20D8-AD6A-459A-9225-D92131A043D6}" srcOrd="1" destOrd="0" presId="urn:microsoft.com/office/officeart/2005/8/layout/hierarchy3"/>
    <dgm:cxn modelId="{E0A50B5E-0524-49AD-8C19-802CCB89AD77}" type="presParOf" srcId="{138E20D8-AD6A-459A-9225-D92131A043D6}" destId="{71DA395F-D3B8-4D87-9701-64CF5006CF9C}" srcOrd="0" destOrd="0" presId="urn:microsoft.com/office/officeart/2005/8/layout/hierarchy3"/>
    <dgm:cxn modelId="{8EC0FDB0-A93D-4F8E-B7E4-FF4825847155}" type="presParOf" srcId="{138E20D8-AD6A-459A-9225-D92131A043D6}" destId="{DBA2A1C7-C6EC-4969-9821-D17593F51FFF}" srcOrd="1" destOrd="0" presId="urn:microsoft.com/office/officeart/2005/8/layout/hierarchy3"/>
    <dgm:cxn modelId="{337DC3E1-BBE9-4AB4-84FA-6B0B359F79D5}" type="presParOf" srcId="{138E20D8-AD6A-459A-9225-D92131A043D6}" destId="{C8197F31-C3E5-4F89-956B-31B8D4C36FD6}" srcOrd="2" destOrd="0" presId="urn:microsoft.com/office/officeart/2005/8/layout/hierarchy3"/>
    <dgm:cxn modelId="{4E7FB7B8-8CBF-43D5-A8FE-B598C587E902}" type="presParOf" srcId="{138E20D8-AD6A-459A-9225-D92131A043D6}" destId="{EE57DAC1-4455-45F1-A865-65EC6F86D2D3}" srcOrd="3" destOrd="0" presId="urn:microsoft.com/office/officeart/2005/8/layout/hierarchy3"/>
    <dgm:cxn modelId="{1257AB74-A95C-4C3E-BDEA-2189223E55DC}" type="presParOf" srcId="{3FE477EA-DA10-41D3-A6BC-41922092C796}" destId="{48DC5324-CB70-483E-B99A-B2FBC4B8A0A5}" srcOrd="1" destOrd="0" presId="urn:microsoft.com/office/officeart/2005/8/layout/hierarchy3"/>
    <dgm:cxn modelId="{92C3CE40-5F6F-44F3-99D5-A4373DB112DE}" type="presParOf" srcId="{48DC5324-CB70-483E-B99A-B2FBC4B8A0A5}" destId="{26F634C1-2007-4AB7-A20A-E5E19B10DD46}" srcOrd="0" destOrd="0" presId="urn:microsoft.com/office/officeart/2005/8/layout/hierarchy3"/>
    <dgm:cxn modelId="{02E922C4-1865-4E01-B9AB-9EDDEF401208}" type="presParOf" srcId="{26F634C1-2007-4AB7-A20A-E5E19B10DD46}" destId="{28B246EE-5D57-4BCD-8B3F-9B16219511D5}" srcOrd="0" destOrd="0" presId="urn:microsoft.com/office/officeart/2005/8/layout/hierarchy3"/>
    <dgm:cxn modelId="{02763317-BB57-4A72-84E7-4899C744C41E}" type="presParOf" srcId="{26F634C1-2007-4AB7-A20A-E5E19B10DD46}" destId="{F1F4A5F1-D4C1-4637-9A9F-1960741E410A}" srcOrd="1" destOrd="0" presId="urn:microsoft.com/office/officeart/2005/8/layout/hierarchy3"/>
    <dgm:cxn modelId="{C3E3C089-CB95-4DA3-B3A6-FFF06E3A1BA7}" type="presParOf" srcId="{48DC5324-CB70-483E-B99A-B2FBC4B8A0A5}" destId="{30E48B6F-6329-4A2B-8E5D-518DDFC38745}" srcOrd="1" destOrd="0" presId="urn:microsoft.com/office/officeart/2005/8/layout/hierarchy3"/>
    <dgm:cxn modelId="{71D1DC48-93A7-4498-898F-1DD8F4EDA422}" type="presParOf" srcId="{30E48B6F-6329-4A2B-8E5D-518DDFC38745}" destId="{F5B1C508-171B-431F-ACB7-606DB1590824}" srcOrd="0" destOrd="0" presId="urn:microsoft.com/office/officeart/2005/8/layout/hierarchy3"/>
    <dgm:cxn modelId="{9179B3BF-7ABC-462A-8C05-DAFBD0BD3679}" type="presParOf" srcId="{30E48B6F-6329-4A2B-8E5D-518DDFC38745}" destId="{549AFC6E-360A-46B2-AA3F-CB607C0DC0C7}" srcOrd="1" destOrd="0" presId="urn:microsoft.com/office/officeart/2005/8/layout/hierarchy3"/>
    <dgm:cxn modelId="{24DC9D98-C9F3-4819-AE44-518E30449ACA}" type="presParOf" srcId="{30E48B6F-6329-4A2B-8E5D-518DDFC38745}" destId="{1647F52B-132F-4200-B2E4-8B6127EB885F}" srcOrd="2" destOrd="0" presId="urn:microsoft.com/office/officeart/2005/8/layout/hierarchy3"/>
    <dgm:cxn modelId="{D56BCD0D-419C-4A08-BC4C-74316E577A14}" type="presParOf" srcId="{30E48B6F-6329-4A2B-8E5D-518DDFC38745}" destId="{49D2A836-8E31-452C-B25D-A2E42D5C02B8}" srcOrd="3" destOrd="0" presId="urn:microsoft.com/office/officeart/2005/8/layout/hierarchy3"/>
    <dgm:cxn modelId="{DBCDC87B-3C21-4560-90D5-5E3D0DEFD427}" type="presParOf" srcId="{3FE477EA-DA10-41D3-A6BC-41922092C796}" destId="{C163CF76-8820-4D98-805B-ABFB7E1F6EEF}" srcOrd="2" destOrd="0" presId="urn:microsoft.com/office/officeart/2005/8/layout/hierarchy3"/>
    <dgm:cxn modelId="{0430D81A-2C3D-4FC5-A7B3-F784C1731AA0}" type="presParOf" srcId="{C163CF76-8820-4D98-805B-ABFB7E1F6EEF}" destId="{FCACE439-C460-414E-AFDC-5E749CDADFE0}" srcOrd="0" destOrd="0" presId="urn:microsoft.com/office/officeart/2005/8/layout/hierarchy3"/>
    <dgm:cxn modelId="{1524264C-EB49-426D-9B7C-28EB7E8160F4}" type="presParOf" srcId="{FCACE439-C460-414E-AFDC-5E749CDADFE0}" destId="{BA2C05B0-6901-4D51-975C-33B204588E00}" srcOrd="0" destOrd="0" presId="urn:microsoft.com/office/officeart/2005/8/layout/hierarchy3"/>
    <dgm:cxn modelId="{7AC0D6D7-9262-4A64-B23B-435E80A6264F}" type="presParOf" srcId="{FCACE439-C460-414E-AFDC-5E749CDADFE0}" destId="{7212DC74-1121-438A-939D-0EAD24630F3F}" srcOrd="1" destOrd="0" presId="urn:microsoft.com/office/officeart/2005/8/layout/hierarchy3"/>
    <dgm:cxn modelId="{A19E046B-57FE-4199-A22F-45CAE69094D3}" type="presParOf" srcId="{C163CF76-8820-4D98-805B-ABFB7E1F6EEF}" destId="{EF93448E-BFBB-42E2-B586-611F4E4523B6}" srcOrd="1" destOrd="0" presId="urn:microsoft.com/office/officeart/2005/8/layout/hierarchy3"/>
    <dgm:cxn modelId="{9E1EA8AC-71CA-4AFB-B863-2C5C2537E2C0}" type="presParOf" srcId="{EF93448E-BFBB-42E2-B586-611F4E4523B6}" destId="{A5E0185A-0B57-4A34-9232-6EE34EF44A53}" srcOrd="0" destOrd="0" presId="urn:microsoft.com/office/officeart/2005/8/layout/hierarchy3"/>
    <dgm:cxn modelId="{A5742614-423F-47CD-B532-9E3807F8D983}" type="presParOf" srcId="{EF93448E-BFBB-42E2-B586-611F4E4523B6}" destId="{2CA119FD-4025-46CA-815F-84A2F8043124}"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F5CDD9-5A67-4DD7-8D63-47314ECA33C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pPr rtl="1"/>
          <a:endParaRPr lang="he-IL"/>
        </a:p>
      </dgm:t>
    </dgm:pt>
    <dgm:pt modelId="{FCCDB519-AA06-4B87-8240-2AB49C817A50}">
      <dgm:prSet phldrT="[טקסט]"/>
      <dgm:spPr/>
      <dgm:t>
        <a:bodyPr/>
        <a:lstStyle/>
        <a:p>
          <a:pPr rtl="1"/>
          <a:r>
            <a:rPr lang="he-IL" dirty="0"/>
            <a:t>מוצק</a:t>
          </a:r>
        </a:p>
      </dgm:t>
    </dgm:pt>
    <dgm:pt modelId="{13244141-D22E-4FA5-82AC-F132593644AC}" type="parTrans" cxnId="{C3F0B522-CC14-4158-BA96-1D367295B8E0}">
      <dgm:prSet/>
      <dgm:spPr/>
      <dgm:t>
        <a:bodyPr/>
        <a:lstStyle/>
        <a:p>
          <a:pPr rtl="1"/>
          <a:endParaRPr lang="he-IL"/>
        </a:p>
      </dgm:t>
    </dgm:pt>
    <dgm:pt modelId="{3F0A201A-924A-4056-9577-40F852B01DF9}" type="sibTrans" cxnId="{C3F0B522-CC14-4158-BA96-1D367295B8E0}">
      <dgm:prSet/>
      <dgm:spPr/>
      <dgm:t>
        <a:bodyPr/>
        <a:lstStyle/>
        <a:p>
          <a:pPr rtl="1"/>
          <a:endParaRPr lang="he-IL"/>
        </a:p>
      </dgm:t>
    </dgm:pt>
    <dgm:pt modelId="{6DBCEAB4-7F4D-4168-B658-1785D6066FFB}">
      <dgm:prSet phldrT="[טקסט]" phldr="1"/>
      <dgm:spPr/>
      <dgm:t>
        <a:bodyPr/>
        <a:lstStyle/>
        <a:p>
          <a:pPr rtl="1"/>
          <a:endParaRPr lang="he-IL" dirty="0"/>
        </a:p>
      </dgm:t>
    </dgm:pt>
    <dgm:pt modelId="{14BC8528-5FF8-499C-8C70-07F44AE958A8}" type="parTrans" cxnId="{ACE54E7F-D89A-4B86-8F25-58D93844792C}">
      <dgm:prSet/>
      <dgm:spPr/>
      <dgm:t>
        <a:bodyPr/>
        <a:lstStyle/>
        <a:p>
          <a:pPr rtl="1"/>
          <a:endParaRPr lang="he-IL"/>
        </a:p>
      </dgm:t>
    </dgm:pt>
    <dgm:pt modelId="{1E776DEA-3BB8-4500-A56A-FF7A46B09A07}" type="sibTrans" cxnId="{ACE54E7F-D89A-4B86-8F25-58D93844792C}">
      <dgm:prSet/>
      <dgm:spPr/>
      <dgm:t>
        <a:bodyPr/>
        <a:lstStyle/>
        <a:p>
          <a:pPr rtl="1"/>
          <a:endParaRPr lang="he-IL"/>
        </a:p>
      </dgm:t>
    </dgm:pt>
    <dgm:pt modelId="{2A735323-45B9-4840-B69D-4E61F27B499F}">
      <dgm:prSet phldrT="[טקסט]" phldr="1"/>
      <dgm:spPr/>
      <dgm:t>
        <a:bodyPr/>
        <a:lstStyle/>
        <a:p>
          <a:pPr rtl="1"/>
          <a:endParaRPr lang="he-IL" dirty="0"/>
        </a:p>
      </dgm:t>
    </dgm:pt>
    <dgm:pt modelId="{DA4D9ACE-E27D-47BB-A234-E1243785720A}" type="parTrans" cxnId="{F8DB48C6-5EC3-4E80-8130-68617DD837AD}">
      <dgm:prSet/>
      <dgm:spPr/>
      <dgm:t>
        <a:bodyPr/>
        <a:lstStyle/>
        <a:p>
          <a:pPr rtl="1"/>
          <a:endParaRPr lang="he-IL"/>
        </a:p>
      </dgm:t>
    </dgm:pt>
    <dgm:pt modelId="{F828442E-C146-4A43-BF12-4A9478B5FBA2}" type="sibTrans" cxnId="{F8DB48C6-5EC3-4E80-8130-68617DD837AD}">
      <dgm:prSet/>
      <dgm:spPr/>
      <dgm:t>
        <a:bodyPr/>
        <a:lstStyle/>
        <a:p>
          <a:pPr rtl="1"/>
          <a:endParaRPr lang="he-IL"/>
        </a:p>
      </dgm:t>
    </dgm:pt>
    <dgm:pt modelId="{2719DC00-CB1D-499E-8A30-22D899755B61}">
      <dgm:prSet phldrT="[טקסט]"/>
      <dgm:spPr/>
      <dgm:t>
        <a:bodyPr/>
        <a:lstStyle/>
        <a:p>
          <a:pPr rtl="1"/>
          <a:r>
            <a:rPr lang="he-IL" dirty="0"/>
            <a:t>נוזל</a:t>
          </a:r>
        </a:p>
      </dgm:t>
    </dgm:pt>
    <dgm:pt modelId="{B6E60697-FE38-492F-8AFA-1014BADFF126}" type="parTrans" cxnId="{956B5F79-EEC9-405F-B68B-FEF12E35BD22}">
      <dgm:prSet/>
      <dgm:spPr/>
      <dgm:t>
        <a:bodyPr/>
        <a:lstStyle/>
        <a:p>
          <a:pPr rtl="1"/>
          <a:endParaRPr lang="he-IL"/>
        </a:p>
      </dgm:t>
    </dgm:pt>
    <dgm:pt modelId="{DF0C22F3-1845-4F4B-A17F-0E743AF6B166}" type="sibTrans" cxnId="{956B5F79-EEC9-405F-B68B-FEF12E35BD22}">
      <dgm:prSet/>
      <dgm:spPr/>
      <dgm:t>
        <a:bodyPr/>
        <a:lstStyle/>
        <a:p>
          <a:pPr rtl="1"/>
          <a:endParaRPr lang="he-IL"/>
        </a:p>
      </dgm:t>
    </dgm:pt>
    <dgm:pt modelId="{2380E9A4-56DB-4C16-86A8-A92A6121365E}">
      <dgm:prSet phldrT="[טקסט]"/>
      <dgm:spPr/>
      <dgm:t>
        <a:bodyPr/>
        <a:lstStyle/>
        <a:p>
          <a:pPr rtl="1"/>
          <a:endParaRPr lang="he-IL" dirty="0">
            <a:solidFill>
              <a:srgbClr val="C00000"/>
            </a:solidFill>
          </a:endParaRPr>
        </a:p>
      </dgm:t>
    </dgm:pt>
    <dgm:pt modelId="{925382F6-51A6-4850-A670-0ECCE8FF451F}" type="parTrans" cxnId="{D82CFCEB-BDC0-49EF-9514-06CB5E54CFCD}">
      <dgm:prSet/>
      <dgm:spPr/>
      <dgm:t>
        <a:bodyPr/>
        <a:lstStyle/>
        <a:p>
          <a:pPr rtl="1"/>
          <a:endParaRPr lang="he-IL"/>
        </a:p>
      </dgm:t>
    </dgm:pt>
    <dgm:pt modelId="{0A733C3F-E297-4C08-B314-C440E0EF323A}" type="sibTrans" cxnId="{D82CFCEB-BDC0-49EF-9514-06CB5E54CFCD}">
      <dgm:prSet/>
      <dgm:spPr/>
      <dgm:t>
        <a:bodyPr/>
        <a:lstStyle/>
        <a:p>
          <a:pPr rtl="1"/>
          <a:endParaRPr lang="he-IL"/>
        </a:p>
      </dgm:t>
    </dgm:pt>
    <dgm:pt modelId="{E8059950-2531-457B-AB79-4E57FECF1C4E}">
      <dgm:prSet phldrT="[טקסט]" phldr="1"/>
      <dgm:spPr/>
      <dgm:t>
        <a:bodyPr/>
        <a:lstStyle/>
        <a:p>
          <a:pPr rtl="1"/>
          <a:endParaRPr lang="he-IL" dirty="0"/>
        </a:p>
      </dgm:t>
    </dgm:pt>
    <dgm:pt modelId="{56869A1F-73CD-40C5-BBBB-3BED7A8C6460}" type="parTrans" cxnId="{DF41495E-71E5-4614-9F31-4AE36ABC2E0E}">
      <dgm:prSet/>
      <dgm:spPr/>
      <dgm:t>
        <a:bodyPr/>
        <a:lstStyle/>
        <a:p>
          <a:pPr rtl="1"/>
          <a:endParaRPr lang="he-IL"/>
        </a:p>
      </dgm:t>
    </dgm:pt>
    <dgm:pt modelId="{2EE97568-146E-4D7F-9375-36FD0A531633}" type="sibTrans" cxnId="{DF41495E-71E5-4614-9F31-4AE36ABC2E0E}">
      <dgm:prSet/>
      <dgm:spPr/>
      <dgm:t>
        <a:bodyPr/>
        <a:lstStyle/>
        <a:p>
          <a:pPr rtl="1"/>
          <a:endParaRPr lang="he-IL"/>
        </a:p>
      </dgm:t>
    </dgm:pt>
    <dgm:pt modelId="{8E666F17-5BC0-4C21-95A9-BBC334943E56}">
      <dgm:prSet phldrT="[טקסט]"/>
      <dgm:spPr/>
      <dgm:t>
        <a:bodyPr/>
        <a:lstStyle/>
        <a:p>
          <a:pPr rtl="1"/>
          <a:r>
            <a:rPr lang="he-IL" dirty="0"/>
            <a:t>גז</a:t>
          </a:r>
        </a:p>
      </dgm:t>
    </dgm:pt>
    <dgm:pt modelId="{8FE11A90-ACF6-431F-AA37-3CFEF159D000}" type="parTrans" cxnId="{28C8ED08-A646-4BEF-9755-EF69F890BF7A}">
      <dgm:prSet/>
      <dgm:spPr/>
      <dgm:t>
        <a:bodyPr/>
        <a:lstStyle/>
        <a:p>
          <a:pPr rtl="1"/>
          <a:endParaRPr lang="he-IL"/>
        </a:p>
      </dgm:t>
    </dgm:pt>
    <dgm:pt modelId="{23FAD0D6-24B6-48D0-9914-B2F81AA87150}" type="sibTrans" cxnId="{28C8ED08-A646-4BEF-9755-EF69F890BF7A}">
      <dgm:prSet/>
      <dgm:spPr/>
      <dgm:t>
        <a:bodyPr/>
        <a:lstStyle/>
        <a:p>
          <a:pPr rtl="1"/>
          <a:endParaRPr lang="he-IL"/>
        </a:p>
      </dgm:t>
    </dgm:pt>
    <dgm:pt modelId="{4E0DC337-D910-4EC3-98FA-4EEE8B16F17A}">
      <dgm:prSet/>
      <dgm:spPr/>
      <dgm:t>
        <a:bodyPr/>
        <a:lstStyle/>
        <a:p>
          <a:pPr rtl="1"/>
          <a:r>
            <a:rPr lang="he-IL" b="1" dirty="0">
              <a:solidFill>
                <a:srgbClr val="C00000"/>
              </a:solidFill>
            </a:rPr>
            <a:t>בתהליך ההתאדות המים הופכים לאדי מים </a:t>
          </a:r>
          <a:endParaRPr lang="he-IL" dirty="0">
            <a:solidFill>
              <a:srgbClr val="C00000"/>
            </a:solidFill>
          </a:endParaRPr>
        </a:p>
      </dgm:t>
    </dgm:pt>
    <dgm:pt modelId="{4B5069AA-129D-49F6-BCBF-DD7201F9DBAE}" type="parTrans" cxnId="{9E827820-8164-412C-BB93-0F183BFA4A4F}">
      <dgm:prSet/>
      <dgm:spPr/>
      <dgm:t>
        <a:bodyPr/>
        <a:lstStyle/>
        <a:p>
          <a:pPr rtl="1"/>
          <a:endParaRPr lang="he-IL"/>
        </a:p>
      </dgm:t>
    </dgm:pt>
    <dgm:pt modelId="{6FFEC5A0-2166-4668-8C9F-CC19917A60C4}" type="sibTrans" cxnId="{9E827820-8164-412C-BB93-0F183BFA4A4F}">
      <dgm:prSet/>
      <dgm:spPr/>
      <dgm:t>
        <a:bodyPr/>
        <a:lstStyle/>
        <a:p>
          <a:pPr rtl="1"/>
          <a:endParaRPr lang="he-IL"/>
        </a:p>
      </dgm:t>
    </dgm:pt>
    <dgm:pt modelId="{3FE477EA-DA10-41D3-A6BC-41922092C796}" type="pres">
      <dgm:prSet presAssocID="{EFF5CDD9-5A67-4DD7-8D63-47314ECA33C4}" presName="diagram" presStyleCnt="0">
        <dgm:presLayoutVars>
          <dgm:chPref val="1"/>
          <dgm:dir val="rev"/>
          <dgm:animOne val="branch"/>
          <dgm:animLvl val="lvl"/>
          <dgm:resizeHandles/>
        </dgm:presLayoutVars>
      </dgm:prSet>
      <dgm:spPr/>
      <dgm:t>
        <a:bodyPr/>
        <a:lstStyle/>
        <a:p>
          <a:pPr rtl="1"/>
          <a:endParaRPr lang="he-IL"/>
        </a:p>
      </dgm:t>
    </dgm:pt>
    <dgm:pt modelId="{BB226171-CD55-4BE9-962B-7B1261B038AF}" type="pres">
      <dgm:prSet presAssocID="{FCCDB519-AA06-4B87-8240-2AB49C817A50}" presName="root" presStyleCnt="0"/>
      <dgm:spPr/>
    </dgm:pt>
    <dgm:pt modelId="{98BFE8C8-336A-45E4-A116-1CA64C10A538}" type="pres">
      <dgm:prSet presAssocID="{FCCDB519-AA06-4B87-8240-2AB49C817A50}" presName="rootComposite" presStyleCnt="0"/>
      <dgm:spPr/>
    </dgm:pt>
    <dgm:pt modelId="{1E978511-D84B-4A59-BC9A-24A2EEC95233}" type="pres">
      <dgm:prSet presAssocID="{FCCDB519-AA06-4B87-8240-2AB49C817A50}" presName="rootText" presStyleLbl="node1" presStyleIdx="0" presStyleCnt="3"/>
      <dgm:spPr/>
      <dgm:t>
        <a:bodyPr/>
        <a:lstStyle/>
        <a:p>
          <a:pPr rtl="1"/>
          <a:endParaRPr lang="he-IL"/>
        </a:p>
      </dgm:t>
    </dgm:pt>
    <dgm:pt modelId="{6F8F2C12-0E33-4A5C-9EBA-7F3A0B6AB358}" type="pres">
      <dgm:prSet presAssocID="{FCCDB519-AA06-4B87-8240-2AB49C817A50}" presName="rootConnector" presStyleLbl="node1" presStyleIdx="0" presStyleCnt="3"/>
      <dgm:spPr/>
      <dgm:t>
        <a:bodyPr/>
        <a:lstStyle/>
        <a:p>
          <a:pPr rtl="1"/>
          <a:endParaRPr lang="he-IL"/>
        </a:p>
      </dgm:t>
    </dgm:pt>
    <dgm:pt modelId="{138E20D8-AD6A-459A-9225-D92131A043D6}" type="pres">
      <dgm:prSet presAssocID="{FCCDB519-AA06-4B87-8240-2AB49C817A50}" presName="childShape" presStyleCnt="0"/>
      <dgm:spPr/>
    </dgm:pt>
    <dgm:pt modelId="{71DA395F-D3B8-4D87-9701-64CF5006CF9C}" type="pres">
      <dgm:prSet presAssocID="{14BC8528-5FF8-499C-8C70-07F44AE958A8}" presName="Name13" presStyleLbl="parChTrans1D2" presStyleIdx="0" presStyleCnt="5"/>
      <dgm:spPr/>
      <dgm:t>
        <a:bodyPr/>
        <a:lstStyle/>
        <a:p>
          <a:pPr rtl="1"/>
          <a:endParaRPr lang="he-IL"/>
        </a:p>
      </dgm:t>
    </dgm:pt>
    <dgm:pt modelId="{DBA2A1C7-C6EC-4969-9821-D17593F51FFF}" type="pres">
      <dgm:prSet presAssocID="{6DBCEAB4-7F4D-4168-B658-1785D6066FFB}" presName="childText" presStyleLbl="bgAcc1" presStyleIdx="0" presStyleCnt="5">
        <dgm:presLayoutVars>
          <dgm:bulletEnabled val="1"/>
        </dgm:presLayoutVars>
      </dgm:prSet>
      <dgm:spPr/>
      <dgm:t>
        <a:bodyPr/>
        <a:lstStyle/>
        <a:p>
          <a:pPr rtl="1"/>
          <a:endParaRPr lang="he-IL"/>
        </a:p>
      </dgm:t>
    </dgm:pt>
    <dgm:pt modelId="{C8197F31-C3E5-4F89-956B-31B8D4C36FD6}" type="pres">
      <dgm:prSet presAssocID="{DA4D9ACE-E27D-47BB-A234-E1243785720A}" presName="Name13" presStyleLbl="parChTrans1D2" presStyleIdx="1" presStyleCnt="5"/>
      <dgm:spPr/>
      <dgm:t>
        <a:bodyPr/>
        <a:lstStyle/>
        <a:p>
          <a:pPr rtl="1"/>
          <a:endParaRPr lang="he-IL"/>
        </a:p>
      </dgm:t>
    </dgm:pt>
    <dgm:pt modelId="{EE57DAC1-4455-45F1-A865-65EC6F86D2D3}" type="pres">
      <dgm:prSet presAssocID="{2A735323-45B9-4840-B69D-4E61F27B499F}" presName="childText" presStyleLbl="bgAcc1" presStyleIdx="1" presStyleCnt="5">
        <dgm:presLayoutVars>
          <dgm:bulletEnabled val="1"/>
        </dgm:presLayoutVars>
      </dgm:prSet>
      <dgm:spPr/>
      <dgm:t>
        <a:bodyPr/>
        <a:lstStyle/>
        <a:p>
          <a:pPr rtl="1"/>
          <a:endParaRPr lang="he-IL"/>
        </a:p>
      </dgm:t>
    </dgm:pt>
    <dgm:pt modelId="{48DC5324-CB70-483E-B99A-B2FBC4B8A0A5}" type="pres">
      <dgm:prSet presAssocID="{2719DC00-CB1D-499E-8A30-22D899755B61}" presName="root" presStyleCnt="0"/>
      <dgm:spPr/>
    </dgm:pt>
    <dgm:pt modelId="{26F634C1-2007-4AB7-A20A-E5E19B10DD46}" type="pres">
      <dgm:prSet presAssocID="{2719DC00-CB1D-499E-8A30-22D899755B61}" presName="rootComposite" presStyleCnt="0"/>
      <dgm:spPr/>
    </dgm:pt>
    <dgm:pt modelId="{28B246EE-5D57-4BCD-8B3F-9B16219511D5}" type="pres">
      <dgm:prSet presAssocID="{2719DC00-CB1D-499E-8A30-22D899755B61}" presName="rootText" presStyleLbl="node1" presStyleIdx="1" presStyleCnt="3"/>
      <dgm:spPr/>
      <dgm:t>
        <a:bodyPr/>
        <a:lstStyle/>
        <a:p>
          <a:pPr rtl="1"/>
          <a:endParaRPr lang="he-IL"/>
        </a:p>
      </dgm:t>
    </dgm:pt>
    <dgm:pt modelId="{F1F4A5F1-D4C1-4637-9A9F-1960741E410A}" type="pres">
      <dgm:prSet presAssocID="{2719DC00-CB1D-499E-8A30-22D899755B61}" presName="rootConnector" presStyleLbl="node1" presStyleIdx="1" presStyleCnt="3"/>
      <dgm:spPr/>
      <dgm:t>
        <a:bodyPr/>
        <a:lstStyle/>
        <a:p>
          <a:pPr rtl="1"/>
          <a:endParaRPr lang="he-IL"/>
        </a:p>
      </dgm:t>
    </dgm:pt>
    <dgm:pt modelId="{30E48B6F-6329-4A2B-8E5D-518DDFC38745}" type="pres">
      <dgm:prSet presAssocID="{2719DC00-CB1D-499E-8A30-22D899755B61}" presName="childShape" presStyleCnt="0"/>
      <dgm:spPr/>
    </dgm:pt>
    <dgm:pt modelId="{F5B1C508-171B-431F-ACB7-606DB1590824}" type="pres">
      <dgm:prSet presAssocID="{925382F6-51A6-4850-A670-0ECCE8FF451F}" presName="Name13" presStyleLbl="parChTrans1D2" presStyleIdx="2" presStyleCnt="5"/>
      <dgm:spPr/>
      <dgm:t>
        <a:bodyPr/>
        <a:lstStyle/>
        <a:p>
          <a:pPr rtl="1"/>
          <a:endParaRPr lang="he-IL"/>
        </a:p>
      </dgm:t>
    </dgm:pt>
    <dgm:pt modelId="{549AFC6E-360A-46B2-AA3F-CB607C0DC0C7}" type="pres">
      <dgm:prSet presAssocID="{2380E9A4-56DB-4C16-86A8-A92A6121365E}" presName="childText" presStyleLbl="bgAcc1" presStyleIdx="2" presStyleCnt="5">
        <dgm:presLayoutVars>
          <dgm:bulletEnabled val="1"/>
        </dgm:presLayoutVars>
      </dgm:prSet>
      <dgm:spPr/>
      <dgm:t>
        <a:bodyPr/>
        <a:lstStyle/>
        <a:p>
          <a:pPr rtl="1"/>
          <a:endParaRPr lang="he-IL"/>
        </a:p>
      </dgm:t>
    </dgm:pt>
    <dgm:pt modelId="{1647F52B-132F-4200-B2E4-8B6127EB885F}" type="pres">
      <dgm:prSet presAssocID="{56869A1F-73CD-40C5-BBBB-3BED7A8C6460}" presName="Name13" presStyleLbl="parChTrans1D2" presStyleIdx="3" presStyleCnt="5"/>
      <dgm:spPr/>
      <dgm:t>
        <a:bodyPr/>
        <a:lstStyle/>
        <a:p>
          <a:pPr rtl="1"/>
          <a:endParaRPr lang="he-IL"/>
        </a:p>
      </dgm:t>
    </dgm:pt>
    <dgm:pt modelId="{49D2A836-8E31-452C-B25D-A2E42D5C02B8}" type="pres">
      <dgm:prSet presAssocID="{E8059950-2531-457B-AB79-4E57FECF1C4E}" presName="childText" presStyleLbl="bgAcc1" presStyleIdx="3" presStyleCnt="5">
        <dgm:presLayoutVars>
          <dgm:bulletEnabled val="1"/>
        </dgm:presLayoutVars>
      </dgm:prSet>
      <dgm:spPr/>
      <dgm:t>
        <a:bodyPr/>
        <a:lstStyle/>
        <a:p>
          <a:pPr rtl="1"/>
          <a:endParaRPr lang="he-IL"/>
        </a:p>
      </dgm:t>
    </dgm:pt>
    <dgm:pt modelId="{C163CF76-8820-4D98-805B-ABFB7E1F6EEF}" type="pres">
      <dgm:prSet presAssocID="{8E666F17-5BC0-4C21-95A9-BBC334943E56}" presName="root" presStyleCnt="0"/>
      <dgm:spPr/>
    </dgm:pt>
    <dgm:pt modelId="{FCACE439-C460-414E-AFDC-5E749CDADFE0}" type="pres">
      <dgm:prSet presAssocID="{8E666F17-5BC0-4C21-95A9-BBC334943E56}" presName="rootComposite" presStyleCnt="0"/>
      <dgm:spPr/>
    </dgm:pt>
    <dgm:pt modelId="{BA2C05B0-6901-4D51-975C-33B204588E00}" type="pres">
      <dgm:prSet presAssocID="{8E666F17-5BC0-4C21-95A9-BBC334943E56}" presName="rootText" presStyleLbl="node1" presStyleIdx="2" presStyleCnt="3"/>
      <dgm:spPr/>
      <dgm:t>
        <a:bodyPr/>
        <a:lstStyle/>
        <a:p>
          <a:pPr rtl="1"/>
          <a:endParaRPr lang="he-IL"/>
        </a:p>
      </dgm:t>
    </dgm:pt>
    <dgm:pt modelId="{7212DC74-1121-438A-939D-0EAD24630F3F}" type="pres">
      <dgm:prSet presAssocID="{8E666F17-5BC0-4C21-95A9-BBC334943E56}" presName="rootConnector" presStyleLbl="node1" presStyleIdx="2" presStyleCnt="3"/>
      <dgm:spPr/>
      <dgm:t>
        <a:bodyPr/>
        <a:lstStyle/>
        <a:p>
          <a:pPr rtl="1"/>
          <a:endParaRPr lang="he-IL"/>
        </a:p>
      </dgm:t>
    </dgm:pt>
    <dgm:pt modelId="{EF93448E-BFBB-42E2-B586-611F4E4523B6}" type="pres">
      <dgm:prSet presAssocID="{8E666F17-5BC0-4C21-95A9-BBC334943E56}" presName="childShape" presStyleCnt="0"/>
      <dgm:spPr/>
    </dgm:pt>
    <dgm:pt modelId="{E5007B9E-094C-4700-8B9F-866BAD9C276F}" type="pres">
      <dgm:prSet presAssocID="{4B5069AA-129D-49F6-BCBF-DD7201F9DBAE}" presName="Name13" presStyleLbl="parChTrans1D2" presStyleIdx="4" presStyleCnt="5"/>
      <dgm:spPr/>
      <dgm:t>
        <a:bodyPr/>
        <a:lstStyle/>
        <a:p>
          <a:pPr rtl="1"/>
          <a:endParaRPr lang="he-IL"/>
        </a:p>
      </dgm:t>
    </dgm:pt>
    <dgm:pt modelId="{046A7DDF-7AF8-468D-8312-599C340C10EC}" type="pres">
      <dgm:prSet presAssocID="{4E0DC337-D910-4EC3-98FA-4EEE8B16F17A}" presName="childText" presStyleLbl="bgAcc1" presStyleIdx="4" presStyleCnt="5">
        <dgm:presLayoutVars>
          <dgm:bulletEnabled val="1"/>
        </dgm:presLayoutVars>
      </dgm:prSet>
      <dgm:spPr/>
      <dgm:t>
        <a:bodyPr/>
        <a:lstStyle/>
        <a:p>
          <a:pPr rtl="1"/>
          <a:endParaRPr lang="he-IL"/>
        </a:p>
      </dgm:t>
    </dgm:pt>
  </dgm:ptLst>
  <dgm:cxnLst>
    <dgm:cxn modelId="{376E3062-8285-48EF-9CB8-07B526F3E7AB}" type="presOf" srcId="{56869A1F-73CD-40C5-BBBB-3BED7A8C6460}" destId="{1647F52B-132F-4200-B2E4-8B6127EB885F}" srcOrd="0" destOrd="0" presId="urn:microsoft.com/office/officeart/2005/8/layout/hierarchy3"/>
    <dgm:cxn modelId="{E4D2F218-B09F-4006-9EBC-445924502ED3}" type="presOf" srcId="{14BC8528-5FF8-499C-8C70-07F44AE958A8}" destId="{71DA395F-D3B8-4D87-9701-64CF5006CF9C}" srcOrd="0" destOrd="0" presId="urn:microsoft.com/office/officeart/2005/8/layout/hierarchy3"/>
    <dgm:cxn modelId="{BCBBF937-5E5E-4F67-9B07-546B884A6F57}" type="presOf" srcId="{8E666F17-5BC0-4C21-95A9-BBC334943E56}" destId="{7212DC74-1121-438A-939D-0EAD24630F3F}" srcOrd="1" destOrd="0" presId="urn:microsoft.com/office/officeart/2005/8/layout/hierarchy3"/>
    <dgm:cxn modelId="{337E3CC4-9303-466A-899F-A890393A2E14}" type="presOf" srcId="{4E0DC337-D910-4EC3-98FA-4EEE8B16F17A}" destId="{046A7DDF-7AF8-468D-8312-599C340C10EC}" srcOrd="0" destOrd="0" presId="urn:microsoft.com/office/officeart/2005/8/layout/hierarchy3"/>
    <dgm:cxn modelId="{03DF7370-FE26-4F87-80B9-A01AEE547458}" type="presOf" srcId="{2380E9A4-56DB-4C16-86A8-A92A6121365E}" destId="{549AFC6E-360A-46B2-AA3F-CB607C0DC0C7}" srcOrd="0" destOrd="0" presId="urn:microsoft.com/office/officeart/2005/8/layout/hierarchy3"/>
    <dgm:cxn modelId="{D63618FC-B43C-4A23-8D76-864F4FF4064C}" type="presOf" srcId="{E8059950-2531-457B-AB79-4E57FECF1C4E}" destId="{49D2A836-8E31-452C-B25D-A2E42D5C02B8}" srcOrd="0" destOrd="0" presId="urn:microsoft.com/office/officeart/2005/8/layout/hierarchy3"/>
    <dgm:cxn modelId="{ACE54E7F-D89A-4B86-8F25-58D93844792C}" srcId="{FCCDB519-AA06-4B87-8240-2AB49C817A50}" destId="{6DBCEAB4-7F4D-4168-B658-1785D6066FFB}" srcOrd="0" destOrd="0" parTransId="{14BC8528-5FF8-499C-8C70-07F44AE958A8}" sibTransId="{1E776DEA-3BB8-4500-A56A-FF7A46B09A07}"/>
    <dgm:cxn modelId="{F8DB48C6-5EC3-4E80-8130-68617DD837AD}" srcId="{FCCDB519-AA06-4B87-8240-2AB49C817A50}" destId="{2A735323-45B9-4840-B69D-4E61F27B499F}" srcOrd="1" destOrd="0" parTransId="{DA4D9ACE-E27D-47BB-A234-E1243785720A}" sibTransId="{F828442E-C146-4A43-BF12-4A9478B5FBA2}"/>
    <dgm:cxn modelId="{D82CFCEB-BDC0-49EF-9514-06CB5E54CFCD}" srcId="{2719DC00-CB1D-499E-8A30-22D899755B61}" destId="{2380E9A4-56DB-4C16-86A8-A92A6121365E}" srcOrd="0" destOrd="0" parTransId="{925382F6-51A6-4850-A670-0ECCE8FF451F}" sibTransId="{0A733C3F-E297-4C08-B314-C440E0EF323A}"/>
    <dgm:cxn modelId="{4D3B72CB-FDBB-4FAC-868A-E2E77E92D812}" type="presOf" srcId="{8E666F17-5BC0-4C21-95A9-BBC334943E56}" destId="{BA2C05B0-6901-4D51-975C-33B204588E00}" srcOrd="0" destOrd="0" presId="urn:microsoft.com/office/officeart/2005/8/layout/hierarchy3"/>
    <dgm:cxn modelId="{C87073B9-8CF3-4A66-A9BB-527D2B6BEBFF}" type="presOf" srcId="{4B5069AA-129D-49F6-BCBF-DD7201F9DBAE}" destId="{E5007B9E-094C-4700-8B9F-866BAD9C276F}" srcOrd="0" destOrd="0" presId="urn:microsoft.com/office/officeart/2005/8/layout/hierarchy3"/>
    <dgm:cxn modelId="{460194B2-E556-42CE-90B0-BFE2F0F25C83}" type="presOf" srcId="{925382F6-51A6-4850-A670-0ECCE8FF451F}" destId="{F5B1C508-171B-431F-ACB7-606DB1590824}" srcOrd="0" destOrd="0" presId="urn:microsoft.com/office/officeart/2005/8/layout/hierarchy3"/>
    <dgm:cxn modelId="{713CEB57-A6D3-43CE-9AF6-9A45FA997D99}" type="presOf" srcId="{FCCDB519-AA06-4B87-8240-2AB49C817A50}" destId="{1E978511-D84B-4A59-BC9A-24A2EEC95233}" srcOrd="0" destOrd="0" presId="urn:microsoft.com/office/officeart/2005/8/layout/hierarchy3"/>
    <dgm:cxn modelId="{6CD1BC6D-18F7-4D0D-A146-B12B58744373}" type="presOf" srcId="{FCCDB519-AA06-4B87-8240-2AB49C817A50}" destId="{6F8F2C12-0E33-4A5C-9EBA-7F3A0B6AB358}" srcOrd="1" destOrd="0" presId="urn:microsoft.com/office/officeart/2005/8/layout/hierarchy3"/>
    <dgm:cxn modelId="{DF41495E-71E5-4614-9F31-4AE36ABC2E0E}" srcId="{2719DC00-CB1D-499E-8A30-22D899755B61}" destId="{E8059950-2531-457B-AB79-4E57FECF1C4E}" srcOrd="1" destOrd="0" parTransId="{56869A1F-73CD-40C5-BBBB-3BED7A8C6460}" sibTransId="{2EE97568-146E-4D7F-9375-36FD0A531633}"/>
    <dgm:cxn modelId="{956B5F79-EEC9-405F-B68B-FEF12E35BD22}" srcId="{EFF5CDD9-5A67-4DD7-8D63-47314ECA33C4}" destId="{2719DC00-CB1D-499E-8A30-22D899755B61}" srcOrd="1" destOrd="0" parTransId="{B6E60697-FE38-492F-8AFA-1014BADFF126}" sibTransId="{DF0C22F3-1845-4F4B-A17F-0E743AF6B166}"/>
    <dgm:cxn modelId="{121208E4-011A-4D0B-9DD5-E1CB3DD63796}" type="presOf" srcId="{DA4D9ACE-E27D-47BB-A234-E1243785720A}" destId="{C8197F31-C3E5-4F89-956B-31B8D4C36FD6}" srcOrd="0" destOrd="0" presId="urn:microsoft.com/office/officeart/2005/8/layout/hierarchy3"/>
    <dgm:cxn modelId="{C3F0B522-CC14-4158-BA96-1D367295B8E0}" srcId="{EFF5CDD9-5A67-4DD7-8D63-47314ECA33C4}" destId="{FCCDB519-AA06-4B87-8240-2AB49C817A50}" srcOrd="0" destOrd="0" parTransId="{13244141-D22E-4FA5-82AC-F132593644AC}" sibTransId="{3F0A201A-924A-4056-9577-40F852B01DF9}"/>
    <dgm:cxn modelId="{E294D60A-2785-4F7C-A12B-9ABB5896CDF1}" type="presOf" srcId="{EFF5CDD9-5A67-4DD7-8D63-47314ECA33C4}" destId="{3FE477EA-DA10-41D3-A6BC-41922092C796}" srcOrd="0" destOrd="0" presId="urn:microsoft.com/office/officeart/2005/8/layout/hierarchy3"/>
    <dgm:cxn modelId="{781E985D-9076-4832-9964-FC5D3FDCEA82}" type="presOf" srcId="{2A735323-45B9-4840-B69D-4E61F27B499F}" destId="{EE57DAC1-4455-45F1-A865-65EC6F86D2D3}" srcOrd="0" destOrd="0" presId="urn:microsoft.com/office/officeart/2005/8/layout/hierarchy3"/>
    <dgm:cxn modelId="{9E827820-8164-412C-BB93-0F183BFA4A4F}" srcId="{8E666F17-5BC0-4C21-95A9-BBC334943E56}" destId="{4E0DC337-D910-4EC3-98FA-4EEE8B16F17A}" srcOrd="0" destOrd="0" parTransId="{4B5069AA-129D-49F6-BCBF-DD7201F9DBAE}" sibTransId="{6FFEC5A0-2166-4668-8C9F-CC19917A60C4}"/>
    <dgm:cxn modelId="{04AFCBDD-4CB7-4F08-8CDF-01A5961CCB55}" type="presOf" srcId="{2719DC00-CB1D-499E-8A30-22D899755B61}" destId="{28B246EE-5D57-4BCD-8B3F-9B16219511D5}" srcOrd="0" destOrd="0" presId="urn:microsoft.com/office/officeart/2005/8/layout/hierarchy3"/>
    <dgm:cxn modelId="{28C8ED08-A646-4BEF-9755-EF69F890BF7A}" srcId="{EFF5CDD9-5A67-4DD7-8D63-47314ECA33C4}" destId="{8E666F17-5BC0-4C21-95A9-BBC334943E56}" srcOrd="2" destOrd="0" parTransId="{8FE11A90-ACF6-431F-AA37-3CFEF159D000}" sibTransId="{23FAD0D6-24B6-48D0-9914-B2F81AA87150}"/>
    <dgm:cxn modelId="{DBA80B98-C7E9-4748-97ED-DF7A1ADDBB16}" type="presOf" srcId="{2719DC00-CB1D-499E-8A30-22D899755B61}" destId="{F1F4A5F1-D4C1-4637-9A9F-1960741E410A}" srcOrd="1" destOrd="0" presId="urn:microsoft.com/office/officeart/2005/8/layout/hierarchy3"/>
    <dgm:cxn modelId="{1403D401-6AA8-48EF-AF89-14E004D00BD0}" type="presOf" srcId="{6DBCEAB4-7F4D-4168-B658-1785D6066FFB}" destId="{DBA2A1C7-C6EC-4969-9821-D17593F51FFF}" srcOrd="0" destOrd="0" presId="urn:microsoft.com/office/officeart/2005/8/layout/hierarchy3"/>
    <dgm:cxn modelId="{9F805E45-74E1-431B-8040-761EB61A2068}" type="presParOf" srcId="{3FE477EA-DA10-41D3-A6BC-41922092C796}" destId="{BB226171-CD55-4BE9-962B-7B1261B038AF}" srcOrd="0" destOrd="0" presId="urn:microsoft.com/office/officeart/2005/8/layout/hierarchy3"/>
    <dgm:cxn modelId="{B6EFAA99-57DD-44EB-96B7-36753324257D}" type="presParOf" srcId="{BB226171-CD55-4BE9-962B-7B1261B038AF}" destId="{98BFE8C8-336A-45E4-A116-1CA64C10A538}" srcOrd="0" destOrd="0" presId="urn:microsoft.com/office/officeart/2005/8/layout/hierarchy3"/>
    <dgm:cxn modelId="{21F043F3-FDF3-48CB-A476-96417F351592}" type="presParOf" srcId="{98BFE8C8-336A-45E4-A116-1CA64C10A538}" destId="{1E978511-D84B-4A59-BC9A-24A2EEC95233}" srcOrd="0" destOrd="0" presId="urn:microsoft.com/office/officeart/2005/8/layout/hierarchy3"/>
    <dgm:cxn modelId="{E261B3FD-96E3-4DB0-99CF-25A1D0E461D5}" type="presParOf" srcId="{98BFE8C8-336A-45E4-A116-1CA64C10A538}" destId="{6F8F2C12-0E33-4A5C-9EBA-7F3A0B6AB358}" srcOrd="1" destOrd="0" presId="urn:microsoft.com/office/officeart/2005/8/layout/hierarchy3"/>
    <dgm:cxn modelId="{E85AED67-274E-4879-B714-1DD5AB1D3072}" type="presParOf" srcId="{BB226171-CD55-4BE9-962B-7B1261B038AF}" destId="{138E20D8-AD6A-459A-9225-D92131A043D6}" srcOrd="1" destOrd="0" presId="urn:microsoft.com/office/officeart/2005/8/layout/hierarchy3"/>
    <dgm:cxn modelId="{E0A50B5E-0524-49AD-8C19-802CCB89AD77}" type="presParOf" srcId="{138E20D8-AD6A-459A-9225-D92131A043D6}" destId="{71DA395F-D3B8-4D87-9701-64CF5006CF9C}" srcOrd="0" destOrd="0" presId="urn:microsoft.com/office/officeart/2005/8/layout/hierarchy3"/>
    <dgm:cxn modelId="{8EC0FDB0-A93D-4F8E-B7E4-FF4825847155}" type="presParOf" srcId="{138E20D8-AD6A-459A-9225-D92131A043D6}" destId="{DBA2A1C7-C6EC-4969-9821-D17593F51FFF}" srcOrd="1" destOrd="0" presId="urn:microsoft.com/office/officeart/2005/8/layout/hierarchy3"/>
    <dgm:cxn modelId="{337DC3E1-BBE9-4AB4-84FA-6B0B359F79D5}" type="presParOf" srcId="{138E20D8-AD6A-459A-9225-D92131A043D6}" destId="{C8197F31-C3E5-4F89-956B-31B8D4C36FD6}" srcOrd="2" destOrd="0" presId="urn:microsoft.com/office/officeart/2005/8/layout/hierarchy3"/>
    <dgm:cxn modelId="{4E7FB7B8-8CBF-43D5-A8FE-B598C587E902}" type="presParOf" srcId="{138E20D8-AD6A-459A-9225-D92131A043D6}" destId="{EE57DAC1-4455-45F1-A865-65EC6F86D2D3}" srcOrd="3" destOrd="0" presId="urn:microsoft.com/office/officeart/2005/8/layout/hierarchy3"/>
    <dgm:cxn modelId="{1257AB74-A95C-4C3E-BDEA-2189223E55DC}" type="presParOf" srcId="{3FE477EA-DA10-41D3-A6BC-41922092C796}" destId="{48DC5324-CB70-483E-B99A-B2FBC4B8A0A5}" srcOrd="1" destOrd="0" presId="urn:microsoft.com/office/officeart/2005/8/layout/hierarchy3"/>
    <dgm:cxn modelId="{92C3CE40-5F6F-44F3-99D5-A4373DB112DE}" type="presParOf" srcId="{48DC5324-CB70-483E-B99A-B2FBC4B8A0A5}" destId="{26F634C1-2007-4AB7-A20A-E5E19B10DD46}" srcOrd="0" destOrd="0" presId="urn:microsoft.com/office/officeart/2005/8/layout/hierarchy3"/>
    <dgm:cxn modelId="{02E922C4-1865-4E01-B9AB-9EDDEF401208}" type="presParOf" srcId="{26F634C1-2007-4AB7-A20A-E5E19B10DD46}" destId="{28B246EE-5D57-4BCD-8B3F-9B16219511D5}" srcOrd="0" destOrd="0" presId="urn:microsoft.com/office/officeart/2005/8/layout/hierarchy3"/>
    <dgm:cxn modelId="{02763317-BB57-4A72-84E7-4899C744C41E}" type="presParOf" srcId="{26F634C1-2007-4AB7-A20A-E5E19B10DD46}" destId="{F1F4A5F1-D4C1-4637-9A9F-1960741E410A}" srcOrd="1" destOrd="0" presId="urn:microsoft.com/office/officeart/2005/8/layout/hierarchy3"/>
    <dgm:cxn modelId="{C3E3C089-CB95-4DA3-B3A6-FFF06E3A1BA7}" type="presParOf" srcId="{48DC5324-CB70-483E-B99A-B2FBC4B8A0A5}" destId="{30E48B6F-6329-4A2B-8E5D-518DDFC38745}" srcOrd="1" destOrd="0" presId="urn:microsoft.com/office/officeart/2005/8/layout/hierarchy3"/>
    <dgm:cxn modelId="{71D1DC48-93A7-4498-898F-1DD8F4EDA422}" type="presParOf" srcId="{30E48B6F-6329-4A2B-8E5D-518DDFC38745}" destId="{F5B1C508-171B-431F-ACB7-606DB1590824}" srcOrd="0" destOrd="0" presId="urn:microsoft.com/office/officeart/2005/8/layout/hierarchy3"/>
    <dgm:cxn modelId="{9179B3BF-7ABC-462A-8C05-DAFBD0BD3679}" type="presParOf" srcId="{30E48B6F-6329-4A2B-8E5D-518DDFC38745}" destId="{549AFC6E-360A-46B2-AA3F-CB607C0DC0C7}" srcOrd="1" destOrd="0" presId="urn:microsoft.com/office/officeart/2005/8/layout/hierarchy3"/>
    <dgm:cxn modelId="{24DC9D98-C9F3-4819-AE44-518E30449ACA}" type="presParOf" srcId="{30E48B6F-6329-4A2B-8E5D-518DDFC38745}" destId="{1647F52B-132F-4200-B2E4-8B6127EB885F}" srcOrd="2" destOrd="0" presId="urn:microsoft.com/office/officeart/2005/8/layout/hierarchy3"/>
    <dgm:cxn modelId="{D56BCD0D-419C-4A08-BC4C-74316E577A14}" type="presParOf" srcId="{30E48B6F-6329-4A2B-8E5D-518DDFC38745}" destId="{49D2A836-8E31-452C-B25D-A2E42D5C02B8}" srcOrd="3" destOrd="0" presId="urn:microsoft.com/office/officeart/2005/8/layout/hierarchy3"/>
    <dgm:cxn modelId="{DBCDC87B-3C21-4560-90D5-5E3D0DEFD427}" type="presParOf" srcId="{3FE477EA-DA10-41D3-A6BC-41922092C796}" destId="{C163CF76-8820-4D98-805B-ABFB7E1F6EEF}" srcOrd="2" destOrd="0" presId="urn:microsoft.com/office/officeart/2005/8/layout/hierarchy3"/>
    <dgm:cxn modelId="{0430D81A-2C3D-4FC5-A7B3-F784C1731AA0}" type="presParOf" srcId="{C163CF76-8820-4D98-805B-ABFB7E1F6EEF}" destId="{FCACE439-C460-414E-AFDC-5E749CDADFE0}" srcOrd="0" destOrd="0" presId="urn:microsoft.com/office/officeart/2005/8/layout/hierarchy3"/>
    <dgm:cxn modelId="{1524264C-EB49-426D-9B7C-28EB7E8160F4}" type="presParOf" srcId="{FCACE439-C460-414E-AFDC-5E749CDADFE0}" destId="{BA2C05B0-6901-4D51-975C-33B204588E00}" srcOrd="0" destOrd="0" presId="urn:microsoft.com/office/officeart/2005/8/layout/hierarchy3"/>
    <dgm:cxn modelId="{7AC0D6D7-9262-4A64-B23B-435E80A6264F}" type="presParOf" srcId="{FCACE439-C460-414E-AFDC-5E749CDADFE0}" destId="{7212DC74-1121-438A-939D-0EAD24630F3F}" srcOrd="1" destOrd="0" presId="urn:microsoft.com/office/officeart/2005/8/layout/hierarchy3"/>
    <dgm:cxn modelId="{A19E046B-57FE-4199-A22F-45CAE69094D3}" type="presParOf" srcId="{C163CF76-8820-4D98-805B-ABFB7E1F6EEF}" destId="{EF93448E-BFBB-42E2-B586-611F4E4523B6}" srcOrd="1" destOrd="0" presId="urn:microsoft.com/office/officeart/2005/8/layout/hierarchy3"/>
    <dgm:cxn modelId="{46EF0656-7DE1-431E-A214-B25402D6188B}" type="presParOf" srcId="{EF93448E-BFBB-42E2-B586-611F4E4523B6}" destId="{E5007B9E-094C-4700-8B9F-866BAD9C276F}" srcOrd="0" destOrd="0" presId="urn:microsoft.com/office/officeart/2005/8/layout/hierarchy3"/>
    <dgm:cxn modelId="{2AFCCA77-8D75-410B-A8DB-FEE3BE7C24FA}" type="presParOf" srcId="{EF93448E-BFBB-42E2-B586-611F4E4523B6}" destId="{046A7DDF-7AF8-468D-8312-599C340C10EC}"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F5CDD9-5A67-4DD7-8D63-47314ECA33C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pPr rtl="1"/>
          <a:endParaRPr lang="he-IL"/>
        </a:p>
      </dgm:t>
    </dgm:pt>
    <dgm:pt modelId="{FCCDB519-AA06-4B87-8240-2AB49C817A50}">
      <dgm:prSet phldrT="[טקסט]"/>
      <dgm:spPr/>
      <dgm:t>
        <a:bodyPr/>
        <a:lstStyle/>
        <a:p>
          <a:pPr rtl="1"/>
          <a:r>
            <a:rPr lang="he-IL" dirty="0"/>
            <a:t>מוצק</a:t>
          </a:r>
        </a:p>
      </dgm:t>
    </dgm:pt>
    <dgm:pt modelId="{13244141-D22E-4FA5-82AC-F132593644AC}" type="parTrans" cxnId="{C3F0B522-CC14-4158-BA96-1D367295B8E0}">
      <dgm:prSet/>
      <dgm:spPr/>
      <dgm:t>
        <a:bodyPr/>
        <a:lstStyle/>
        <a:p>
          <a:pPr rtl="1"/>
          <a:endParaRPr lang="he-IL"/>
        </a:p>
      </dgm:t>
    </dgm:pt>
    <dgm:pt modelId="{3F0A201A-924A-4056-9577-40F852B01DF9}" type="sibTrans" cxnId="{C3F0B522-CC14-4158-BA96-1D367295B8E0}">
      <dgm:prSet/>
      <dgm:spPr/>
      <dgm:t>
        <a:bodyPr/>
        <a:lstStyle/>
        <a:p>
          <a:pPr rtl="1"/>
          <a:endParaRPr lang="he-IL"/>
        </a:p>
      </dgm:t>
    </dgm:pt>
    <dgm:pt modelId="{6DBCEAB4-7F4D-4168-B658-1785D6066FFB}">
      <dgm:prSet phldrT="[טקסט]" phldr="1"/>
      <dgm:spPr/>
      <dgm:t>
        <a:bodyPr/>
        <a:lstStyle/>
        <a:p>
          <a:pPr rtl="1"/>
          <a:endParaRPr lang="he-IL" dirty="0"/>
        </a:p>
      </dgm:t>
    </dgm:pt>
    <dgm:pt modelId="{14BC8528-5FF8-499C-8C70-07F44AE958A8}" type="parTrans" cxnId="{ACE54E7F-D89A-4B86-8F25-58D93844792C}">
      <dgm:prSet/>
      <dgm:spPr/>
      <dgm:t>
        <a:bodyPr/>
        <a:lstStyle/>
        <a:p>
          <a:pPr rtl="1"/>
          <a:endParaRPr lang="he-IL"/>
        </a:p>
      </dgm:t>
    </dgm:pt>
    <dgm:pt modelId="{1E776DEA-3BB8-4500-A56A-FF7A46B09A07}" type="sibTrans" cxnId="{ACE54E7F-D89A-4B86-8F25-58D93844792C}">
      <dgm:prSet/>
      <dgm:spPr/>
      <dgm:t>
        <a:bodyPr/>
        <a:lstStyle/>
        <a:p>
          <a:pPr rtl="1"/>
          <a:endParaRPr lang="he-IL"/>
        </a:p>
      </dgm:t>
    </dgm:pt>
    <dgm:pt modelId="{2A735323-45B9-4840-B69D-4E61F27B499F}">
      <dgm:prSet phldrT="[טקסט]" phldr="1"/>
      <dgm:spPr/>
      <dgm:t>
        <a:bodyPr/>
        <a:lstStyle/>
        <a:p>
          <a:pPr rtl="1"/>
          <a:endParaRPr lang="he-IL" dirty="0"/>
        </a:p>
      </dgm:t>
    </dgm:pt>
    <dgm:pt modelId="{DA4D9ACE-E27D-47BB-A234-E1243785720A}" type="parTrans" cxnId="{F8DB48C6-5EC3-4E80-8130-68617DD837AD}">
      <dgm:prSet/>
      <dgm:spPr/>
      <dgm:t>
        <a:bodyPr/>
        <a:lstStyle/>
        <a:p>
          <a:pPr rtl="1"/>
          <a:endParaRPr lang="he-IL"/>
        </a:p>
      </dgm:t>
    </dgm:pt>
    <dgm:pt modelId="{F828442E-C146-4A43-BF12-4A9478B5FBA2}" type="sibTrans" cxnId="{F8DB48C6-5EC3-4E80-8130-68617DD837AD}">
      <dgm:prSet/>
      <dgm:spPr/>
      <dgm:t>
        <a:bodyPr/>
        <a:lstStyle/>
        <a:p>
          <a:pPr rtl="1"/>
          <a:endParaRPr lang="he-IL"/>
        </a:p>
      </dgm:t>
    </dgm:pt>
    <dgm:pt modelId="{2719DC00-CB1D-499E-8A30-22D899755B61}">
      <dgm:prSet phldrT="[טקסט]"/>
      <dgm:spPr/>
      <dgm:t>
        <a:bodyPr/>
        <a:lstStyle/>
        <a:p>
          <a:pPr rtl="1"/>
          <a:r>
            <a:rPr lang="he-IL" dirty="0"/>
            <a:t>נוזל</a:t>
          </a:r>
        </a:p>
      </dgm:t>
    </dgm:pt>
    <dgm:pt modelId="{B6E60697-FE38-492F-8AFA-1014BADFF126}" type="parTrans" cxnId="{956B5F79-EEC9-405F-B68B-FEF12E35BD22}">
      <dgm:prSet/>
      <dgm:spPr/>
      <dgm:t>
        <a:bodyPr/>
        <a:lstStyle/>
        <a:p>
          <a:pPr rtl="1"/>
          <a:endParaRPr lang="he-IL"/>
        </a:p>
      </dgm:t>
    </dgm:pt>
    <dgm:pt modelId="{DF0C22F3-1845-4F4B-A17F-0E743AF6B166}" type="sibTrans" cxnId="{956B5F79-EEC9-405F-B68B-FEF12E35BD22}">
      <dgm:prSet/>
      <dgm:spPr/>
      <dgm:t>
        <a:bodyPr/>
        <a:lstStyle/>
        <a:p>
          <a:pPr rtl="1"/>
          <a:endParaRPr lang="he-IL"/>
        </a:p>
      </dgm:t>
    </dgm:pt>
    <dgm:pt modelId="{2380E9A4-56DB-4C16-86A8-A92A6121365E}">
      <dgm:prSet phldrT="[טקסט]" phldr="1"/>
      <dgm:spPr/>
      <dgm:t>
        <a:bodyPr/>
        <a:lstStyle/>
        <a:p>
          <a:pPr rtl="1"/>
          <a:endParaRPr lang="he-IL" dirty="0"/>
        </a:p>
      </dgm:t>
    </dgm:pt>
    <dgm:pt modelId="{925382F6-51A6-4850-A670-0ECCE8FF451F}" type="parTrans" cxnId="{D82CFCEB-BDC0-49EF-9514-06CB5E54CFCD}">
      <dgm:prSet/>
      <dgm:spPr/>
      <dgm:t>
        <a:bodyPr/>
        <a:lstStyle/>
        <a:p>
          <a:pPr rtl="1"/>
          <a:endParaRPr lang="he-IL"/>
        </a:p>
      </dgm:t>
    </dgm:pt>
    <dgm:pt modelId="{0A733C3F-E297-4C08-B314-C440E0EF323A}" type="sibTrans" cxnId="{D82CFCEB-BDC0-49EF-9514-06CB5E54CFCD}">
      <dgm:prSet/>
      <dgm:spPr/>
      <dgm:t>
        <a:bodyPr/>
        <a:lstStyle/>
        <a:p>
          <a:pPr rtl="1"/>
          <a:endParaRPr lang="he-IL"/>
        </a:p>
      </dgm:t>
    </dgm:pt>
    <dgm:pt modelId="{E8059950-2531-457B-AB79-4E57FECF1C4E}">
      <dgm:prSet phldrT="[טקסט]" phldr="1"/>
      <dgm:spPr/>
      <dgm:t>
        <a:bodyPr/>
        <a:lstStyle/>
        <a:p>
          <a:pPr rtl="1"/>
          <a:endParaRPr lang="he-IL" dirty="0"/>
        </a:p>
      </dgm:t>
    </dgm:pt>
    <dgm:pt modelId="{56869A1F-73CD-40C5-BBBB-3BED7A8C6460}" type="parTrans" cxnId="{DF41495E-71E5-4614-9F31-4AE36ABC2E0E}">
      <dgm:prSet/>
      <dgm:spPr/>
      <dgm:t>
        <a:bodyPr/>
        <a:lstStyle/>
        <a:p>
          <a:pPr rtl="1"/>
          <a:endParaRPr lang="he-IL"/>
        </a:p>
      </dgm:t>
    </dgm:pt>
    <dgm:pt modelId="{2EE97568-146E-4D7F-9375-36FD0A531633}" type="sibTrans" cxnId="{DF41495E-71E5-4614-9F31-4AE36ABC2E0E}">
      <dgm:prSet/>
      <dgm:spPr/>
      <dgm:t>
        <a:bodyPr/>
        <a:lstStyle/>
        <a:p>
          <a:pPr rtl="1"/>
          <a:endParaRPr lang="he-IL"/>
        </a:p>
      </dgm:t>
    </dgm:pt>
    <dgm:pt modelId="{8E666F17-5BC0-4C21-95A9-BBC334943E56}">
      <dgm:prSet phldrT="[טקסט]"/>
      <dgm:spPr/>
      <dgm:t>
        <a:bodyPr/>
        <a:lstStyle/>
        <a:p>
          <a:pPr rtl="1"/>
          <a:r>
            <a:rPr lang="he-IL" dirty="0"/>
            <a:t>גז</a:t>
          </a:r>
        </a:p>
      </dgm:t>
    </dgm:pt>
    <dgm:pt modelId="{8FE11A90-ACF6-431F-AA37-3CFEF159D000}" type="parTrans" cxnId="{28C8ED08-A646-4BEF-9755-EF69F890BF7A}">
      <dgm:prSet/>
      <dgm:spPr/>
      <dgm:t>
        <a:bodyPr/>
        <a:lstStyle/>
        <a:p>
          <a:pPr rtl="1"/>
          <a:endParaRPr lang="he-IL"/>
        </a:p>
      </dgm:t>
    </dgm:pt>
    <dgm:pt modelId="{23FAD0D6-24B6-48D0-9914-B2F81AA87150}" type="sibTrans" cxnId="{28C8ED08-A646-4BEF-9755-EF69F890BF7A}">
      <dgm:prSet/>
      <dgm:spPr/>
      <dgm:t>
        <a:bodyPr/>
        <a:lstStyle/>
        <a:p>
          <a:pPr rtl="1"/>
          <a:endParaRPr lang="he-IL"/>
        </a:p>
      </dgm:t>
    </dgm:pt>
    <dgm:pt modelId="{D5090319-BA5A-4ED6-9A6E-98B558D2EB9D}">
      <dgm:prSet phldrT="[טקסט]"/>
      <dgm:spPr/>
      <dgm:t>
        <a:bodyPr/>
        <a:lstStyle/>
        <a:p>
          <a:pPr rtl="1"/>
          <a:endParaRPr lang="he-IL" dirty="0"/>
        </a:p>
      </dgm:t>
    </dgm:pt>
    <dgm:pt modelId="{6433D312-EFBB-413D-AFA6-98A811FC9952}" type="parTrans" cxnId="{EE545145-95B3-466D-B628-0C435A54995E}">
      <dgm:prSet/>
      <dgm:spPr/>
      <dgm:t>
        <a:bodyPr/>
        <a:lstStyle/>
        <a:p>
          <a:pPr rtl="1"/>
          <a:endParaRPr lang="he-IL"/>
        </a:p>
      </dgm:t>
    </dgm:pt>
    <dgm:pt modelId="{99C5B32F-828C-4C3B-B672-F384648CFD67}" type="sibTrans" cxnId="{EE545145-95B3-466D-B628-0C435A54995E}">
      <dgm:prSet/>
      <dgm:spPr/>
      <dgm:t>
        <a:bodyPr/>
        <a:lstStyle/>
        <a:p>
          <a:pPr rtl="1"/>
          <a:endParaRPr lang="he-IL"/>
        </a:p>
      </dgm:t>
    </dgm:pt>
    <dgm:pt modelId="{3FE477EA-DA10-41D3-A6BC-41922092C796}" type="pres">
      <dgm:prSet presAssocID="{EFF5CDD9-5A67-4DD7-8D63-47314ECA33C4}" presName="diagram" presStyleCnt="0">
        <dgm:presLayoutVars>
          <dgm:chPref val="1"/>
          <dgm:dir val="rev"/>
          <dgm:animOne val="branch"/>
          <dgm:animLvl val="lvl"/>
          <dgm:resizeHandles/>
        </dgm:presLayoutVars>
      </dgm:prSet>
      <dgm:spPr/>
      <dgm:t>
        <a:bodyPr/>
        <a:lstStyle/>
        <a:p>
          <a:pPr rtl="1"/>
          <a:endParaRPr lang="he-IL"/>
        </a:p>
      </dgm:t>
    </dgm:pt>
    <dgm:pt modelId="{BB226171-CD55-4BE9-962B-7B1261B038AF}" type="pres">
      <dgm:prSet presAssocID="{FCCDB519-AA06-4B87-8240-2AB49C817A50}" presName="root" presStyleCnt="0"/>
      <dgm:spPr/>
    </dgm:pt>
    <dgm:pt modelId="{98BFE8C8-336A-45E4-A116-1CA64C10A538}" type="pres">
      <dgm:prSet presAssocID="{FCCDB519-AA06-4B87-8240-2AB49C817A50}" presName="rootComposite" presStyleCnt="0"/>
      <dgm:spPr/>
    </dgm:pt>
    <dgm:pt modelId="{1E978511-D84B-4A59-BC9A-24A2EEC95233}" type="pres">
      <dgm:prSet presAssocID="{FCCDB519-AA06-4B87-8240-2AB49C817A50}" presName="rootText" presStyleLbl="node1" presStyleIdx="0" presStyleCnt="3"/>
      <dgm:spPr/>
      <dgm:t>
        <a:bodyPr/>
        <a:lstStyle/>
        <a:p>
          <a:pPr rtl="1"/>
          <a:endParaRPr lang="he-IL"/>
        </a:p>
      </dgm:t>
    </dgm:pt>
    <dgm:pt modelId="{6F8F2C12-0E33-4A5C-9EBA-7F3A0B6AB358}" type="pres">
      <dgm:prSet presAssocID="{FCCDB519-AA06-4B87-8240-2AB49C817A50}" presName="rootConnector" presStyleLbl="node1" presStyleIdx="0" presStyleCnt="3"/>
      <dgm:spPr/>
      <dgm:t>
        <a:bodyPr/>
        <a:lstStyle/>
        <a:p>
          <a:pPr rtl="1"/>
          <a:endParaRPr lang="he-IL"/>
        </a:p>
      </dgm:t>
    </dgm:pt>
    <dgm:pt modelId="{138E20D8-AD6A-459A-9225-D92131A043D6}" type="pres">
      <dgm:prSet presAssocID="{FCCDB519-AA06-4B87-8240-2AB49C817A50}" presName="childShape" presStyleCnt="0"/>
      <dgm:spPr/>
    </dgm:pt>
    <dgm:pt modelId="{71DA395F-D3B8-4D87-9701-64CF5006CF9C}" type="pres">
      <dgm:prSet presAssocID="{14BC8528-5FF8-499C-8C70-07F44AE958A8}" presName="Name13" presStyleLbl="parChTrans1D2" presStyleIdx="0" presStyleCnt="5"/>
      <dgm:spPr/>
      <dgm:t>
        <a:bodyPr/>
        <a:lstStyle/>
        <a:p>
          <a:pPr rtl="1"/>
          <a:endParaRPr lang="he-IL"/>
        </a:p>
      </dgm:t>
    </dgm:pt>
    <dgm:pt modelId="{DBA2A1C7-C6EC-4969-9821-D17593F51FFF}" type="pres">
      <dgm:prSet presAssocID="{6DBCEAB4-7F4D-4168-B658-1785D6066FFB}" presName="childText" presStyleLbl="bgAcc1" presStyleIdx="0" presStyleCnt="5">
        <dgm:presLayoutVars>
          <dgm:bulletEnabled val="1"/>
        </dgm:presLayoutVars>
      </dgm:prSet>
      <dgm:spPr/>
      <dgm:t>
        <a:bodyPr/>
        <a:lstStyle/>
        <a:p>
          <a:pPr rtl="1"/>
          <a:endParaRPr lang="he-IL"/>
        </a:p>
      </dgm:t>
    </dgm:pt>
    <dgm:pt modelId="{C8197F31-C3E5-4F89-956B-31B8D4C36FD6}" type="pres">
      <dgm:prSet presAssocID="{DA4D9ACE-E27D-47BB-A234-E1243785720A}" presName="Name13" presStyleLbl="parChTrans1D2" presStyleIdx="1" presStyleCnt="5"/>
      <dgm:spPr/>
      <dgm:t>
        <a:bodyPr/>
        <a:lstStyle/>
        <a:p>
          <a:pPr rtl="1"/>
          <a:endParaRPr lang="he-IL"/>
        </a:p>
      </dgm:t>
    </dgm:pt>
    <dgm:pt modelId="{EE57DAC1-4455-45F1-A865-65EC6F86D2D3}" type="pres">
      <dgm:prSet presAssocID="{2A735323-45B9-4840-B69D-4E61F27B499F}" presName="childText" presStyleLbl="bgAcc1" presStyleIdx="1" presStyleCnt="5">
        <dgm:presLayoutVars>
          <dgm:bulletEnabled val="1"/>
        </dgm:presLayoutVars>
      </dgm:prSet>
      <dgm:spPr/>
      <dgm:t>
        <a:bodyPr/>
        <a:lstStyle/>
        <a:p>
          <a:pPr rtl="1"/>
          <a:endParaRPr lang="he-IL"/>
        </a:p>
      </dgm:t>
    </dgm:pt>
    <dgm:pt modelId="{48DC5324-CB70-483E-B99A-B2FBC4B8A0A5}" type="pres">
      <dgm:prSet presAssocID="{2719DC00-CB1D-499E-8A30-22D899755B61}" presName="root" presStyleCnt="0"/>
      <dgm:spPr/>
    </dgm:pt>
    <dgm:pt modelId="{26F634C1-2007-4AB7-A20A-E5E19B10DD46}" type="pres">
      <dgm:prSet presAssocID="{2719DC00-CB1D-499E-8A30-22D899755B61}" presName="rootComposite" presStyleCnt="0"/>
      <dgm:spPr/>
    </dgm:pt>
    <dgm:pt modelId="{28B246EE-5D57-4BCD-8B3F-9B16219511D5}" type="pres">
      <dgm:prSet presAssocID="{2719DC00-CB1D-499E-8A30-22D899755B61}" presName="rootText" presStyleLbl="node1" presStyleIdx="1" presStyleCnt="3"/>
      <dgm:spPr/>
      <dgm:t>
        <a:bodyPr/>
        <a:lstStyle/>
        <a:p>
          <a:pPr rtl="1"/>
          <a:endParaRPr lang="he-IL"/>
        </a:p>
      </dgm:t>
    </dgm:pt>
    <dgm:pt modelId="{F1F4A5F1-D4C1-4637-9A9F-1960741E410A}" type="pres">
      <dgm:prSet presAssocID="{2719DC00-CB1D-499E-8A30-22D899755B61}" presName="rootConnector" presStyleLbl="node1" presStyleIdx="1" presStyleCnt="3"/>
      <dgm:spPr/>
      <dgm:t>
        <a:bodyPr/>
        <a:lstStyle/>
        <a:p>
          <a:pPr rtl="1"/>
          <a:endParaRPr lang="he-IL"/>
        </a:p>
      </dgm:t>
    </dgm:pt>
    <dgm:pt modelId="{30E48B6F-6329-4A2B-8E5D-518DDFC38745}" type="pres">
      <dgm:prSet presAssocID="{2719DC00-CB1D-499E-8A30-22D899755B61}" presName="childShape" presStyleCnt="0"/>
      <dgm:spPr/>
    </dgm:pt>
    <dgm:pt modelId="{F5B1C508-171B-431F-ACB7-606DB1590824}" type="pres">
      <dgm:prSet presAssocID="{925382F6-51A6-4850-A670-0ECCE8FF451F}" presName="Name13" presStyleLbl="parChTrans1D2" presStyleIdx="2" presStyleCnt="5"/>
      <dgm:spPr/>
      <dgm:t>
        <a:bodyPr/>
        <a:lstStyle/>
        <a:p>
          <a:pPr rtl="1"/>
          <a:endParaRPr lang="he-IL"/>
        </a:p>
      </dgm:t>
    </dgm:pt>
    <dgm:pt modelId="{549AFC6E-360A-46B2-AA3F-CB607C0DC0C7}" type="pres">
      <dgm:prSet presAssocID="{2380E9A4-56DB-4C16-86A8-A92A6121365E}" presName="childText" presStyleLbl="bgAcc1" presStyleIdx="2" presStyleCnt="5">
        <dgm:presLayoutVars>
          <dgm:bulletEnabled val="1"/>
        </dgm:presLayoutVars>
      </dgm:prSet>
      <dgm:spPr/>
      <dgm:t>
        <a:bodyPr/>
        <a:lstStyle/>
        <a:p>
          <a:pPr rtl="1"/>
          <a:endParaRPr lang="he-IL"/>
        </a:p>
      </dgm:t>
    </dgm:pt>
    <dgm:pt modelId="{1647F52B-132F-4200-B2E4-8B6127EB885F}" type="pres">
      <dgm:prSet presAssocID="{56869A1F-73CD-40C5-BBBB-3BED7A8C6460}" presName="Name13" presStyleLbl="parChTrans1D2" presStyleIdx="3" presStyleCnt="5"/>
      <dgm:spPr/>
      <dgm:t>
        <a:bodyPr/>
        <a:lstStyle/>
        <a:p>
          <a:pPr rtl="1"/>
          <a:endParaRPr lang="he-IL"/>
        </a:p>
      </dgm:t>
    </dgm:pt>
    <dgm:pt modelId="{49D2A836-8E31-452C-B25D-A2E42D5C02B8}" type="pres">
      <dgm:prSet presAssocID="{E8059950-2531-457B-AB79-4E57FECF1C4E}" presName="childText" presStyleLbl="bgAcc1" presStyleIdx="3" presStyleCnt="5">
        <dgm:presLayoutVars>
          <dgm:bulletEnabled val="1"/>
        </dgm:presLayoutVars>
      </dgm:prSet>
      <dgm:spPr/>
      <dgm:t>
        <a:bodyPr/>
        <a:lstStyle/>
        <a:p>
          <a:pPr rtl="1"/>
          <a:endParaRPr lang="he-IL"/>
        </a:p>
      </dgm:t>
    </dgm:pt>
    <dgm:pt modelId="{C163CF76-8820-4D98-805B-ABFB7E1F6EEF}" type="pres">
      <dgm:prSet presAssocID="{8E666F17-5BC0-4C21-95A9-BBC334943E56}" presName="root" presStyleCnt="0"/>
      <dgm:spPr/>
    </dgm:pt>
    <dgm:pt modelId="{FCACE439-C460-414E-AFDC-5E749CDADFE0}" type="pres">
      <dgm:prSet presAssocID="{8E666F17-5BC0-4C21-95A9-BBC334943E56}" presName="rootComposite" presStyleCnt="0"/>
      <dgm:spPr/>
    </dgm:pt>
    <dgm:pt modelId="{BA2C05B0-6901-4D51-975C-33B204588E00}" type="pres">
      <dgm:prSet presAssocID="{8E666F17-5BC0-4C21-95A9-BBC334943E56}" presName="rootText" presStyleLbl="node1" presStyleIdx="2" presStyleCnt="3"/>
      <dgm:spPr/>
      <dgm:t>
        <a:bodyPr/>
        <a:lstStyle/>
        <a:p>
          <a:pPr rtl="1"/>
          <a:endParaRPr lang="he-IL"/>
        </a:p>
      </dgm:t>
    </dgm:pt>
    <dgm:pt modelId="{7212DC74-1121-438A-939D-0EAD24630F3F}" type="pres">
      <dgm:prSet presAssocID="{8E666F17-5BC0-4C21-95A9-BBC334943E56}" presName="rootConnector" presStyleLbl="node1" presStyleIdx="2" presStyleCnt="3"/>
      <dgm:spPr/>
      <dgm:t>
        <a:bodyPr/>
        <a:lstStyle/>
        <a:p>
          <a:pPr rtl="1"/>
          <a:endParaRPr lang="he-IL"/>
        </a:p>
      </dgm:t>
    </dgm:pt>
    <dgm:pt modelId="{EF93448E-BFBB-42E2-B586-611F4E4523B6}" type="pres">
      <dgm:prSet presAssocID="{8E666F17-5BC0-4C21-95A9-BBC334943E56}" presName="childShape" presStyleCnt="0"/>
      <dgm:spPr/>
    </dgm:pt>
    <dgm:pt modelId="{A5E0185A-0B57-4A34-9232-6EE34EF44A53}" type="pres">
      <dgm:prSet presAssocID="{6433D312-EFBB-413D-AFA6-98A811FC9952}" presName="Name13" presStyleLbl="parChTrans1D2" presStyleIdx="4" presStyleCnt="5"/>
      <dgm:spPr/>
      <dgm:t>
        <a:bodyPr/>
        <a:lstStyle/>
        <a:p>
          <a:pPr rtl="1"/>
          <a:endParaRPr lang="he-IL"/>
        </a:p>
      </dgm:t>
    </dgm:pt>
    <dgm:pt modelId="{2CA119FD-4025-46CA-815F-84A2F8043124}" type="pres">
      <dgm:prSet presAssocID="{D5090319-BA5A-4ED6-9A6E-98B558D2EB9D}" presName="childText" presStyleLbl="bgAcc1" presStyleIdx="4" presStyleCnt="5">
        <dgm:presLayoutVars>
          <dgm:bulletEnabled val="1"/>
        </dgm:presLayoutVars>
      </dgm:prSet>
      <dgm:spPr/>
      <dgm:t>
        <a:bodyPr/>
        <a:lstStyle/>
        <a:p>
          <a:pPr rtl="1"/>
          <a:endParaRPr lang="he-IL"/>
        </a:p>
      </dgm:t>
    </dgm:pt>
  </dgm:ptLst>
  <dgm:cxnLst>
    <dgm:cxn modelId="{EE545145-95B3-466D-B628-0C435A54995E}" srcId="{8E666F17-5BC0-4C21-95A9-BBC334943E56}" destId="{D5090319-BA5A-4ED6-9A6E-98B558D2EB9D}" srcOrd="0" destOrd="0" parTransId="{6433D312-EFBB-413D-AFA6-98A811FC9952}" sibTransId="{99C5B32F-828C-4C3B-B672-F384648CFD67}"/>
    <dgm:cxn modelId="{376E3062-8285-48EF-9CB8-07B526F3E7AB}" type="presOf" srcId="{56869A1F-73CD-40C5-BBBB-3BED7A8C6460}" destId="{1647F52B-132F-4200-B2E4-8B6127EB885F}" srcOrd="0" destOrd="0" presId="urn:microsoft.com/office/officeart/2005/8/layout/hierarchy3"/>
    <dgm:cxn modelId="{E4D2F218-B09F-4006-9EBC-445924502ED3}" type="presOf" srcId="{14BC8528-5FF8-499C-8C70-07F44AE958A8}" destId="{71DA395F-D3B8-4D87-9701-64CF5006CF9C}" srcOrd="0" destOrd="0" presId="urn:microsoft.com/office/officeart/2005/8/layout/hierarchy3"/>
    <dgm:cxn modelId="{BCBBF937-5E5E-4F67-9B07-546B884A6F57}" type="presOf" srcId="{8E666F17-5BC0-4C21-95A9-BBC334943E56}" destId="{7212DC74-1121-438A-939D-0EAD24630F3F}" srcOrd="1" destOrd="0" presId="urn:microsoft.com/office/officeart/2005/8/layout/hierarchy3"/>
    <dgm:cxn modelId="{03DF7370-FE26-4F87-80B9-A01AEE547458}" type="presOf" srcId="{2380E9A4-56DB-4C16-86A8-A92A6121365E}" destId="{549AFC6E-360A-46B2-AA3F-CB607C0DC0C7}" srcOrd="0" destOrd="0" presId="urn:microsoft.com/office/officeart/2005/8/layout/hierarchy3"/>
    <dgm:cxn modelId="{D63618FC-B43C-4A23-8D76-864F4FF4064C}" type="presOf" srcId="{E8059950-2531-457B-AB79-4E57FECF1C4E}" destId="{49D2A836-8E31-452C-B25D-A2E42D5C02B8}" srcOrd="0" destOrd="0" presId="urn:microsoft.com/office/officeart/2005/8/layout/hierarchy3"/>
    <dgm:cxn modelId="{ACE54E7F-D89A-4B86-8F25-58D93844792C}" srcId="{FCCDB519-AA06-4B87-8240-2AB49C817A50}" destId="{6DBCEAB4-7F4D-4168-B658-1785D6066FFB}" srcOrd="0" destOrd="0" parTransId="{14BC8528-5FF8-499C-8C70-07F44AE958A8}" sibTransId="{1E776DEA-3BB8-4500-A56A-FF7A46B09A07}"/>
    <dgm:cxn modelId="{F8DB48C6-5EC3-4E80-8130-68617DD837AD}" srcId="{FCCDB519-AA06-4B87-8240-2AB49C817A50}" destId="{2A735323-45B9-4840-B69D-4E61F27B499F}" srcOrd="1" destOrd="0" parTransId="{DA4D9ACE-E27D-47BB-A234-E1243785720A}" sibTransId="{F828442E-C146-4A43-BF12-4A9478B5FBA2}"/>
    <dgm:cxn modelId="{D82CFCEB-BDC0-49EF-9514-06CB5E54CFCD}" srcId="{2719DC00-CB1D-499E-8A30-22D899755B61}" destId="{2380E9A4-56DB-4C16-86A8-A92A6121365E}" srcOrd="0" destOrd="0" parTransId="{925382F6-51A6-4850-A670-0ECCE8FF451F}" sibTransId="{0A733C3F-E297-4C08-B314-C440E0EF323A}"/>
    <dgm:cxn modelId="{4D3B72CB-FDBB-4FAC-868A-E2E77E92D812}" type="presOf" srcId="{8E666F17-5BC0-4C21-95A9-BBC334943E56}" destId="{BA2C05B0-6901-4D51-975C-33B204588E00}" srcOrd="0" destOrd="0" presId="urn:microsoft.com/office/officeart/2005/8/layout/hierarchy3"/>
    <dgm:cxn modelId="{379E7040-4B2B-464F-ACF4-D73A6123AE4A}" type="presOf" srcId="{6433D312-EFBB-413D-AFA6-98A811FC9952}" destId="{A5E0185A-0B57-4A34-9232-6EE34EF44A53}" srcOrd="0" destOrd="0" presId="urn:microsoft.com/office/officeart/2005/8/layout/hierarchy3"/>
    <dgm:cxn modelId="{460194B2-E556-42CE-90B0-BFE2F0F25C83}" type="presOf" srcId="{925382F6-51A6-4850-A670-0ECCE8FF451F}" destId="{F5B1C508-171B-431F-ACB7-606DB1590824}" srcOrd="0" destOrd="0" presId="urn:microsoft.com/office/officeart/2005/8/layout/hierarchy3"/>
    <dgm:cxn modelId="{713CEB57-A6D3-43CE-9AF6-9A45FA997D99}" type="presOf" srcId="{FCCDB519-AA06-4B87-8240-2AB49C817A50}" destId="{1E978511-D84B-4A59-BC9A-24A2EEC95233}" srcOrd="0" destOrd="0" presId="urn:microsoft.com/office/officeart/2005/8/layout/hierarchy3"/>
    <dgm:cxn modelId="{6CD1BC6D-18F7-4D0D-A146-B12B58744373}" type="presOf" srcId="{FCCDB519-AA06-4B87-8240-2AB49C817A50}" destId="{6F8F2C12-0E33-4A5C-9EBA-7F3A0B6AB358}" srcOrd="1" destOrd="0" presId="urn:microsoft.com/office/officeart/2005/8/layout/hierarchy3"/>
    <dgm:cxn modelId="{DF41495E-71E5-4614-9F31-4AE36ABC2E0E}" srcId="{2719DC00-CB1D-499E-8A30-22D899755B61}" destId="{E8059950-2531-457B-AB79-4E57FECF1C4E}" srcOrd="1" destOrd="0" parTransId="{56869A1F-73CD-40C5-BBBB-3BED7A8C6460}" sibTransId="{2EE97568-146E-4D7F-9375-36FD0A531633}"/>
    <dgm:cxn modelId="{956B5F79-EEC9-405F-B68B-FEF12E35BD22}" srcId="{EFF5CDD9-5A67-4DD7-8D63-47314ECA33C4}" destId="{2719DC00-CB1D-499E-8A30-22D899755B61}" srcOrd="1" destOrd="0" parTransId="{B6E60697-FE38-492F-8AFA-1014BADFF126}" sibTransId="{DF0C22F3-1845-4F4B-A17F-0E743AF6B166}"/>
    <dgm:cxn modelId="{121208E4-011A-4D0B-9DD5-E1CB3DD63796}" type="presOf" srcId="{DA4D9ACE-E27D-47BB-A234-E1243785720A}" destId="{C8197F31-C3E5-4F89-956B-31B8D4C36FD6}" srcOrd="0" destOrd="0" presId="urn:microsoft.com/office/officeart/2005/8/layout/hierarchy3"/>
    <dgm:cxn modelId="{C3F0B522-CC14-4158-BA96-1D367295B8E0}" srcId="{EFF5CDD9-5A67-4DD7-8D63-47314ECA33C4}" destId="{FCCDB519-AA06-4B87-8240-2AB49C817A50}" srcOrd="0" destOrd="0" parTransId="{13244141-D22E-4FA5-82AC-F132593644AC}" sibTransId="{3F0A201A-924A-4056-9577-40F852B01DF9}"/>
    <dgm:cxn modelId="{E294D60A-2785-4F7C-A12B-9ABB5896CDF1}" type="presOf" srcId="{EFF5CDD9-5A67-4DD7-8D63-47314ECA33C4}" destId="{3FE477EA-DA10-41D3-A6BC-41922092C796}" srcOrd="0" destOrd="0" presId="urn:microsoft.com/office/officeart/2005/8/layout/hierarchy3"/>
    <dgm:cxn modelId="{781E985D-9076-4832-9964-FC5D3FDCEA82}" type="presOf" srcId="{2A735323-45B9-4840-B69D-4E61F27B499F}" destId="{EE57DAC1-4455-45F1-A865-65EC6F86D2D3}" srcOrd="0" destOrd="0" presId="urn:microsoft.com/office/officeart/2005/8/layout/hierarchy3"/>
    <dgm:cxn modelId="{04AFCBDD-4CB7-4F08-8CDF-01A5961CCB55}" type="presOf" srcId="{2719DC00-CB1D-499E-8A30-22D899755B61}" destId="{28B246EE-5D57-4BCD-8B3F-9B16219511D5}" srcOrd="0" destOrd="0" presId="urn:microsoft.com/office/officeart/2005/8/layout/hierarchy3"/>
    <dgm:cxn modelId="{28C8ED08-A646-4BEF-9755-EF69F890BF7A}" srcId="{EFF5CDD9-5A67-4DD7-8D63-47314ECA33C4}" destId="{8E666F17-5BC0-4C21-95A9-BBC334943E56}" srcOrd="2" destOrd="0" parTransId="{8FE11A90-ACF6-431F-AA37-3CFEF159D000}" sibTransId="{23FAD0D6-24B6-48D0-9914-B2F81AA87150}"/>
    <dgm:cxn modelId="{DBA80B98-C7E9-4748-97ED-DF7A1ADDBB16}" type="presOf" srcId="{2719DC00-CB1D-499E-8A30-22D899755B61}" destId="{F1F4A5F1-D4C1-4637-9A9F-1960741E410A}" srcOrd="1" destOrd="0" presId="urn:microsoft.com/office/officeart/2005/8/layout/hierarchy3"/>
    <dgm:cxn modelId="{BDEACF10-0630-4F3D-8F7C-004C1FB7095A}" type="presOf" srcId="{D5090319-BA5A-4ED6-9A6E-98B558D2EB9D}" destId="{2CA119FD-4025-46CA-815F-84A2F8043124}" srcOrd="0" destOrd="0" presId="urn:microsoft.com/office/officeart/2005/8/layout/hierarchy3"/>
    <dgm:cxn modelId="{1403D401-6AA8-48EF-AF89-14E004D00BD0}" type="presOf" srcId="{6DBCEAB4-7F4D-4168-B658-1785D6066FFB}" destId="{DBA2A1C7-C6EC-4969-9821-D17593F51FFF}" srcOrd="0" destOrd="0" presId="urn:microsoft.com/office/officeart/2005/8/layout/hierarchy3"/>
    <dgm:cxn modelId="{9F805E45-74E1-431B-8040-761EB61A2068}" type="presParOf" srcId="{3FE477EA-DA10-41D3-A6BC-41922092C796}" destId="{BB226171-CD55-4BE9-962B-7B1261B038AF}" srcOrd="0" destOrd="0" presId="urn:microsoft.com/office/officeart/2005/8/layout/hierarchy3"/>
    <dgm:cxn modelId="{B6EFAA99-57DD-44EB-96B7-36753324257D}" type="presParOf" srcId="{BB226171-CD55-4BE9-962B-7B1261B038AF}" destId="{98BFE8C8-336A-45E4-A116-1CA64C10A538}" srcOrd="0" destOrd="0" presId="urn:microsoft.com/office/officeart/2005/8/layout/hierarchy3"/>
    <dgm:cxn modelId="{21F043F3-FDF3-48CB-A476-96417F351592}" type="presParOf" srcId="{98BFE8C8-336A-45E4-A116-1CA64C10A538}" destId="{1E978511-D84B-4A59-BC9A-24A2EEC95233}" srcOrd="0" destOrd="0" presId="urn:microsoft.com/office/officeart/2005/8/layout/hierarchy3"/>
    <dgm:cxn modelId="{E261B3FD-96E3-4DB0-99CF-25A1D0E461D5}" type="presParOf" srcId="{98BFE8C8-336A-45E4-A116-1CA64C10A538}" destId="{6F8F2C12-0E33-4A5C-9EBA-7F3A0B6AB358}" srcOrd="1" destOrd="0" presId="urn:microsoft.com/office/officeart/2005/8/layout/hierarchy3"/>
    <dgm:cxn modelId="{E85AED67-274E-4879-B714-1DD5AB1D3072}" type="presParOf" srcId="{BB226171-CD55-4BE9-962B-7B1261B038AF}" destId="{138E20D8-AD6A-459A-9225-D92131A043D6}" srcOrd="1" destOrd="0" presId="urn:microsoft.com/office/officeart/2005/8/layout/hierarchy3"/>
    <dgm:cxn modelId="{E0A50B5E-0524-49AD-8C19-802CCB89AD77}" type="presParOf" srcId="{138E20D8-AD6A-459A-9225-D92131A043D6}" destId="{71DA395F-D3B8-4D87-9701-64CF5006CF9C}" srcOrd="0" destOrd="0" presId="urn:microsoft.com/office/officeart/2005/8/layout/hierarchy3"/>
    <dgm:cxn modelId="{8EC0FDB0-A93D-4F8E-B7E4-FF4825847155}" type="presParOf" srcId="{138E20D8-AD6A-459A-9225-D92131A043D6}" destId="{DBA2A1C7-C6EC-4969-9821-D17593F51FFF}" srcOrd="1" destOrd="0" presId="urn:microsoft.com/office/officeart/2005/8/layout/hierarchy3"/>
    <dgm:cxn modelId="{337DC3E1-BBE9-4AB4-84FA-6B0B359F79D5}" type="presParOf" srcId="{138E20D8-AD6A-459A-9225-D92131A043D6}" destId="{C8197F31-C3E5-4F89-956B-31B8D4C36FD6}" srcOrd="2" destOrd="0" presId="urn:microsoft.com/office/officeart/2005/8/layout/hierarchy3"/>
    <dgm:cxn modelId="{4E7FB7B8-8CBF-43D5-A8FE-B598C587E902}" type="presParOf" srcId="{138E20D8-AD6A-459A-9225-D92131A043D6}" destId="{EE57DAC1-4455-45F1-A865-65EC6F86D2D3}" srcOrd="3" destOrd="0" presId="urn:microsoft.com/office/officeart/2005/8/layout/hierarchy3"/>
    <dgm:cxn modelId="{1257AB74-A95C-4C3E-BDEA-2189223E55DC}" type="presParOf" srcId="{3FE477EA-DA10-41D3-A6BC-41922092C796}" destId="{48DC5324-CB70-483E-B99A-B2FBC4B8A0A5}" srcOrd="1" destOrd="0" presId="urn:microsoft.com/office/officeart/2005/8/layout/hierarchy3"/>
    <dgm:cxn modelId="{92C3CE40-5F6F-44F3-99D5-A4373DB112DE}" type="presParOf" srcId="{48DC5324-CB70-483E-B99A-B2FBC4B8A0A5}" destId="{26F634C1-2007-4AB7-A20A-E5E19B10DD46}" srcOrd="0" destOrd="0" presId="urn:microsoft.com/office/officeart/2005/8/layout/hierarchy3"/>
    <dgm:cxn modelId="{02E922C4-1865-4E01-B9AB-9EDDEF401208}" type="presParOf" srcId="{26F634C1-2007-4AB7-A20A-E5E19B10DD46}" destId="{28B246EE-5D57-4BCD-8B3F-9B16219511D5}" srcOrd="0" destOrd="0" presId="urn:microsoft.com/office/officeart/2005/8/layout/hierarchy3"/>
    <dgm:cxn modelId="{02763317-BB57-4A72-84E7-4899C744C41E}" type="presParOf" srcId="{26F634C1-2007-4AB7-A20A-E5E19B10DD46}" destId="{F1F4A5F1-D4C1-4637-9A9F-1960741E410A}" srcOrd="1" destOrd="0" presId="urn:microsoft.com/office/officeart/2005/8/layout/hierarchy3"/>
    <dgm:cxn modelId="{C3E3C089-CB95-4DA3-B3A6-FFF06E3A1BA7}" type="presParOf" srcId="{48DC5324-CB70-483E-B99A-B2FBC4B8A0A5}" destId="{30E48B6F-6329-4A2B-8E5D-518DDFC38745}" srcOrd="1" destOrd="0" presId="urn:microsoft.com/office/officeart/2005/8/layout/hierarchy3"/>
    <dgm:cxn modelId="{71D1DC48-93A7-4498-898F-1DD8F4EDA422}" type="presParOf" srcId="{30E48B6F-6329-4A2B-8E5D-518DDFC38745}" destId="{F5B1C508-171B-431F-ACB7-606DB1590824}" srcOrd="0" destOrd="0" presId="urn:microsoft.com/office/officeart/2005/8/layout/hierarchy3"/>
    <dgm:cxn modelId="{9179B3BF-7ABC-462A-8C05-DAFBD0BD3679}" type="presParOf" srcId="{30E48B6F-6329-4A2B-8E5D-518DDFC38745}" destId="{549AFC6E-360A-46B2-AA3F-CB607C0DC0C7}" srcOrd="1" destOrd="0" presId="urn:microsoft.com/office/officeart/2005/8/layout/hierarchy3"/>
    <dgm:cxn modelId="{24DC9D98-C9F3-4819-AE44-518E30449ACA}" type="presParOf" srcId="{30E48B6F-6329-4A2B-8E5D-518DDFC38745}" destId="{1647F52B-132F-4200-B2E4-8B6127EB885F}" srcOrd="2" destOrd="0" presId="urn:microsoft.com/office/officeart/2005/8/layout/hierarchy3"/>
    <dgm:cxn modelId="{D56BCD0D-419C-4A08-BC4C-74316E577A14}" type="presParOf" srcId="{30E48B6F-6329-4A2B-8E5D-518DDFC38745}" destId="{49D2A836-8E31-452C-B25D-A2E42D5C02B8}" srcOrd="3" destOrd="0" presId="urn:microsoft.com/office/officeart/2005/8/layout/hierarchy3"/>
    <dgm:cxn modelId="{DBCDC87B-3C21-4560-90D5-5E3D0DEFD427}" type="presParOf" srcId="{3FE477EA-DA10-41D3-A6BC-41922092C796}" destId="{C163CF76-8820-4D98-805B-ABFB7E1F6EEF}" srcOrd="2" destOrd="0" presId="urn:microsoft.com/office/officeart/2005/8/layout/hierarchy3"/>
    <dgm:cxn modelId="{0430D81A-2C3D-4FC5-A7B3-F784C1731AA0}" type="presParOf" srcId="{C163CF76-8820-4D98-805B-ABFB7E1F6EEF}" destId="{FCACE439-C460-414E-AFDC-5E749CDADFE0}" srcOrd="0" destOrd="0" presId="urn:microsoft.com/office/officeart/2005/8/layout/hierarchy3"/>
    <dgm:cxn modelId="{1524264C-EB49-426D-9B7C-28EB7E8160F4}" type="presParOf" srcId="{FCACE439-C460-414E-AFDC-5E749CDADFE0}" destId="{BA2C05B0-6901-4D51-975C-33B204588E00}" srcOrd="0" destOrd="0" presId="urn:microsoft.com/office/officeart/2005/8/layout/hierarchy3"/>
    <dgm:cxn modelId="{7AC0D6D7-9262-4A64-B23B-435E80A6264F}" type="presParOf" srcId="{FCACE439-C460-414E-AFDC-5E749CDADFE0}" destId="{7212DC74-1121-438A-939D-0EAD24630F3F}" srcOrd="1" destOrd="0" presId="urn:microsoft.com/office/officeart/2005/8/layout/hierarchy3"/>
    <dgm:cxn modelId="{A19E046B-57FE-4199-A22F-45CAE69094D3}" type="presParOf" srcId="{C163CF76-8820-4D98-805B-ABFB7E1F6EEF}" destId="{EF93448E-BFBB-42E2-B586-611F4E4523B6}" srcOrd="1" destOrd="0" presId="urn:microsoft.com/office/officeart/2005/8/layout/hierarchy3"/>
    <dgm:cxn modelId="{9E1EA8AC-71CA-4AFB-B863-2C5C2537E2C0}" type="presParOf" srcId="{EF93448E-BFBB-42E2-B586-611F4E4523B6}" destId="{A5E0185A-0B57-4A34-9232-6EE34EF44A53}" srcOrd="0" destOrd="0" presId="urn:microsoft.com/office/officeart/2005/8/layout/hierarchy3"/>
    <dgm:cxn modelId="{A5742614-423F-47CD-B532-9E3807F8D983}" type="presParOf" srcId="{EF93448E-BFBB-42E2-B586-611F4E4523B6}" destId="{2CA119FD-4025-46CA-815F-84A2F8043124}"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F5CDD9-5A67-4DD7-8D63-47314ECA33C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pPr rtl="1"/>
          <a:endParaRPr lang="he-IL"/>
        </a:p>
      </dgm:t>
    </dgm:pt>
    <dgm:pt modelId="{FCCDB519-AA06-4B87-8240-2AB49C817A50}">
      <dgm:prSet phldrT="[טקסט]"/>
      <dgm:spPr/>
      <dgm:t>
        <a:bodyPr/>
        <a:lstStyle/>
        <a:p>
          <a:pPr rtl="1"/>
          <a:r>
            <a:rPr lang="he-IL" dirty="0"/>
            <a:t>מוצק</a:t>
          </a:r>
        </a:p>
      </dgm:t>
    </dgm:pt>
    <dgm:pt modelId="{13244141-D22E-4FA5-82AC-F132593644AC}" type="parTrans" cxnId="{C3F0B522-CC14-4158-BA96-1D367295B8E0}">
      <dgm:prSet/>
      <dgm:spPr/>
      <dgm:t>
        <a:bodyPr/>
        <a:lstStyle/>
        <a:p>
          <a:pPr rtl="1"/>
          <a:endParaRPr lang="he-IL"/>
        </a:p>
      </dgm:t>
    </dgm:pt>
    <dgm:pt modelId="{3F0A201A-924A-4056-9577-40F852B01DF9}" type="sibTrans" cxnId="{C3F0B522-CC14-4158-BA96-1D367295B8E0}">
      <dgm:prSet/>
      <dgm:spPr/>
      <dgm:t>
        <a:bodyPr/>
        <a:lstStyle/>
        <a:p>
          <a:pPr rtl="1"/>
          <a:endParaRPr lang="he-IL"/>
        </a:p>
      </dgm:t>
    </dgm:pt>
    <dgm:pt modelId="{6DBCEAB4-7F4D-4168-B658-1785D6066FFB}">
      <dgm:prSet phldrT="[טקסט]" phldr="1"/>
      <dgm:spPr/>
      <dgm:t>
        <a:bodyPr/>
        <a:lstStyle/>
        <a:p>
          <a:pPr rtl="1"/>
          <a:endParaRPr lang="he-IL" dirty="0"/>
        </a:p>
      </dgm:t>
    </dgm:pt>
    <dgm:pt modelId="{14BC8528-5FF8-499C-8C70-07F44AE958A8}" type="parTrans" cxnId="{ACE54E7F-D89A-4B86-8F25-58D93844792C}">
      <dgm:prSet/>
      <dgm:spPr/>
      <dgm:t>
        <a:bodyPr/>
        <a:lstStyle/>
        <a:p>
          <a:pPr rtl="1"/>
          <a:endParaRPr lang="he-IL"/>
        </a:p>
      </dgm:t>
    </dgm:pt>
    <dgm:pt modelId="{1E776DEA-3BB8-4500-A56A-FF7A46B09A07}" type="sibTrans" cxnId="{ACE54E7F-D89A-4B86-8F25-58D93844792C}">
      <dgm:prSet/>
      <dgm:spPr/>
      <dgm:t>
        <a:bodyPr/>
        <a:lstStyle/>
        <a:p>
          <a:pPr rtl="1"/>
          <a:endParaRPr lang="he-IL"/>
        </a:p>
      </dgm:t>
    </dgm:pt>
    <dgm:pt modelId="{2A735323-45B9-4840-B69D-4E61F27B499F}">
      <dgm:prSet phldrT="[טקסט]" phldr="1"/>
      <dgm:spPr/>
      <dgm:t>
        <a:bodyPr/>
        <a:lstStyle/>
        <a:p>
          <a:pPr rtl="1"/>
          <a:endParaRPr lang="he-IL" dirty="0"/>
        </a:p>
      </dgm:t>
    </dgm:pt>
    <dgm:pt modelId="{DA4D9ACE-E27D-47BB-A234-E1243785720A}" type="parTrans" cxnId="{F8DB48C6-5EC3-4E80-8130-68617DD837AD}">
      <dgm:prSet/>
      <dgm:spPr/>
      <dgm:t>
        <a:bodyPr/>
        <a:lstStyle/>
        <a:p>
          <a:pPr rtl="1"/>
          <a:endParaRPr lang="he-IL"/>
        </a:p>
      </dgm:t>
    </dgm:pt>
    <dgm:pt modelId="{F828442E-C146-4A43-BF12-4A9478B5FBA2}" type="sibTrans" cxnId="{F8DB48C6-5EC3-4E80-8130-68617DD837AD}">
      <dgm:prSet/>
      <dgm:spPr/>
      <dgm:t>
        <a:bodyPr/>
        <a:lstStyle/>
        <a:p>
          <a:pPr rtl="1"/>
          <a:endParaRPr lang="he-IL"/>
        </a:p>
      </dgm:t>
    </dgm:pt>
    <dgm:pt modelId="{2719DC00-CB1D-499E-8A30-22D899755B61}">
      <dgm:prSet phldrT="[טקסט]"/>
      <dgm:spPr/>
      <dgm:t>
        <a:bodyPr/>
        <a:lstStyle/>
        <a:p>
          <a:pPr rtl="1"/>
          <a:r>
            <a:rPr lang="he-IL" dirty="0"/>
            <a:t>נוזל</a:t>
          </a:r>
        </a:p>
      </dgm:t>
    </dgm:pt>
    <dgm:pt modelId="{B6E60697-FE38-492F-8AFA-1014BADFF126}" type="parTrans" cxnId="{956B5F79-EEC9-405F-B68B-FEF12E35BD22}">
      <dgm:prSet/>
      <dgm:spPr/>
      <dgm:t>
        <a:bodyPr/>
        <a:lstStyle/>
        <a:p>
          <a:pPr rtl="1"/>
          <a:endParaRPr lang="he-IL"/>
        </a:p>
      </dgm:t>
    </dgm:pt>
    <dgm:pt modelId="{DF0C22F3-1845-4F4B-A17F-0E743AF6B166}" type="sibTrans" cxnId="{956B5F79-EEC9-405F-B68B-FEF12E35BD22}">
      <dgm:prSet/>
      <dgm:spPr/>
      <dgm:t>
        <a:bodyPr/>
        <a:lstStyle/>
        <a:p>
          <a:pPr rtl="1"/>
          <a:endParaRPr lang="he-IL"/>
        </a:p>
      </dgm:t>
    </dgm:pt>
    <dgm:pt modelId="{2380E9A4-56DB-4C16-86A8-A92A6121365E}">
      <dgm:prSet phldrT="[טקסט]" custT="1"/>
      <dgm:spPr/>
      <dgm:t>
        <a:bodyPr/>
        <a:lstStyle/>
        <a:p>
          <a:pPr rtl="1"/>
          <a:r>
            <a:rPr lang="he-IL" sz="2000" b="1" dirty="0">
              <a:solidFill>
                <a:srgbClr val="C00000"/>
              </a:solidFill>
            </a:rPr>
            <a:t>האדים מגיעים לשכבות עליונות באטמוספרה</a:t>
          </a:r>
          <a:r>
            <a:rPr lang="he-IL" sz="2000" b="1" dirty="0" smtClean="0">
              <a:solidFill>
                <a:srgbClr val="C00000"/>
              </a:solidFill>
            </a:rPr>
            <a:t>, ומתעבים</a:t>
          </a:r>
          <a:endParaRPr lang="he-IL" sz="2000" dirty="0"/>
        </a:p>
      </dgm:t>
    </dgm:pt>
    <dgm:pt modelId="{925382F6-51A6-4850-A670-0ECCE8FF451F}" type="parTrans" cxnId="{D82CFCEB-BDC0-49EF-9514-06CB5E54CFCD}">
      <dgm:prSet/>
      <dgm:spPr/>
      <dgm:t>
        <a:bodyPr/>
        <a:lstStyle/>
        <a:p>
          <a:pPr rtl="1"/>
          <a:endParaRPr lang="he-IL"/>
        </a:p>
      </dgm:t>
    </dgm:pt>
    <dgm:pt modelId="{0A733C3F-E297-4C08-B314-C440E0EF323A}" type="sibTrans" cxnId="{D82CFCEB-BDC0-49EF-9514-06CB5E54CFCD}">
      <dgm:prSet/>
      <dgm:spPr/>
      <dgm:t>
        <a:bodyPr/>
        <a:lstStyle/>
        <a:p>
          <a:pPr rtl="1"/>
          <a:endParaRPr lang="he-IL"/>
        </a:p>
      </dgm:t>
    </dgm:pt>
    <dgm:pt modelId="{E8059950-2531-457B-AB79-4E57FECF1C4E}">
      <dgm:prSet phldrT="[טקסט]" custT="1"/>
      <dgm:spPr/>
      <dgm:t>
        <a:bodyPr/>
        <a:lstStyle/>
        <a:p>
          <a:pPr rtl="1"/>
          <a:endParaRPr lang="he-IL" sz="1600" dirty="0">
            <a:solidFill>
              <a:srgbClr val="C00000"/>
            </a:solidFill>
          </a:endParaRPr>
        </a:p>
      </dgm:t>
    </dgm:pt>
    <dgm:pt modelId="{56869A1F-73CD-40C5-BBBB-3BED7A8C6460}" type="parTrans" cxnId="{DF41495E-71E5-4614-9F31-4AE36ABC2E0E}">
      <dgm:prSet/>
      <dgm:spPr/>
      <dgm:t>
        <a:bodyPr/>
        <a:lstStyle/>
        <a:p>
          <a:pPr rtl="1"/>
          <a:endParaRPr lang="he-IL"/>
        </a:p>
      </dgm:t>
    </dgm:pt>
    <dgm:pt modelId="{2EE97568-146E-4D7F-9375-36FD0A531633}" type="sibTrans" cxnId="{DF41495E-71E5-4614-9F31-4AE36ABC2E0E}">
      <dgm:prSet/>
      <dgm:spPr/>
      <dgm:t>
        <a:bodyPr/>
        <a:lstStyle/>
        <a:p>
          <a:pPr rtl="1"/>
          <a:endParaRPr lang="he-IL"/>
        </a:p>
      </dgm:t>
    </dgm:pt>
    <dgm:pt modelId="{8E666F17-5BC0-4C21-95A9-BBC334943E56}">
      <dgm:prSet phldrT="[טקסט]"/>
      <dgm:spPr/>
      <dgm:t>
        <a:bodyPr/>
        <a:lstStyle/>
        <a:p>
          <a:pPr rtl="1"/>
          <a:r>
            <a:rPr lang="he-IL" dirty="0"/>
            <a:t>גז</a:t>
          </a:r>
        </a:p>
      </dgm:t>
    </dgm:pt>
    <dgm:pt modelId="{8FE11A90-ACF6-431F-AA37-3CFEF159D000}" type="parTrans" cxnId="{28C8ED08-A646-4BEF-9755-EF69F890BF7A}">
      <dgm:prSet/>
      <dgm:spPr/>
      <dgm:t>
        <a:bodyPr/>
        <a:lstStyle/>
        <a:p>
          <a:pPr rtl="1"/>
          <a:endParaRPr lang="he-IL"/>
        </a:p>
      </dgm:t>
    </dgm:pt>
    <dgm:pt modelId="{23FAD0D6-24B6-48D0-9914-B2F81AA87150}" type="sibTrans" cxnId="{28C8ED08-A646-4BEF-9755-EF69F890BF7A}">
      <dgm:prSet/>
      <dgm:spPr/>
      <dgm:t>
        <a:bodyPr/>
        <a:lstStyle/>
        <a:p>
          <a:pPr rtl="1"/>
          <a:endParaRPr lang="he-IL"/>
        </a:p>
      </dgm:t>
    </dgm:pt>
    <dgm:pt modelId="{2B359A04-4A96-4795-A148-4DB5DC07CA77}">
      <dgm:prSet/>
      <dgm:spPr/>
      <dgm:t>
        <a:bodyPr/>
        <a:lstStyle/>
        <a:p>
          <a:pPr rtl="1"/>
          <a:r>
            <a:rPr lang="he-IL" b="1"/>
            <a:t>בתהליך ההתאדות הופכים לאדי מים </a:t>
          </a:r>
          <a:endParaRPr lang="he-IL" dirty="0"/>
        </a:p>
      </dgm:t>
    </dgm:pt>
    <dgm:pt modelId="{D43728C3-9CC9-428E-9177-DD49A7FFAF7E}" type="parTrans" cxnId="{79685977-1308-49CF-BCBD-4B85B61AF58C}">
      <dgm:prSet/>
      <dgm:spPr/>
      <dgm:t>
        <a:bodyPr/>
        <a:lstStyle/>
        <a:p>
          <a:pPr rtl="1"/>
          <a:endParaRPr lang="he-IL"/>
        </a:p>
      </dgm:t>
    </dgm:pt>
    <dgm:pt modelId="{426C80DB-5943-427D-8CD5-71334D5616D9}" type="sibTrans" cxnId="{79685977-1308-49CF-BCBD-4B85B61AF58C}">
      <dgm:prSet/>
      <dgm:spPr/>
      <dgm:t>
        <a:bodyPr/>
        <a:lstStyle/>
        <a:p>
          <a:pPr rtl="1"/>
          <a:endParaRPr lang="he-IL"/>
        </a:p>
      </dgm:t>
    </dgm:pt>
    <dgm:pt modelId="{3FE477EA-DA10-41D3-A6BC-41922092C796}" type="pres">
      <dgm:prSet presAssocID="{EFF5CDD9-5A67-4DD7-8D63-47314ECA33C4}" presName="diagram" presStyleCnt="0">
        <dgm:presLayoutVars>
          <dgm:chPref val="1"/>
          <dgm:dir val="rev"/>
          <dgm:animOne val="branch"/>
          <dgm:animLvl val="lvl"/>
          <dgm:resizeHandles/>
        </dgm:presLayoutVars>
      </dgm:prSet>
      <dgm:spPr/>
      <dgm:t>
        <a:bodyPr/>
        <a:lstStyle/>
        <a:p>
          <a:pPr rtl="1"/>
          <a:endParaRPr lang="he-IL"/>
        </a:p>
      </dgm:t>
    </dgm:pt>
    <dgm:pt modelId="{BB226171-CD55-4BE9-962B-7B1261B038AF}" type="pres">
      <dgm:prSet presAssocID="{FCCDB519-AA06-4B87-8240-2AB49C817A50}" presName="root" presStyleCnt="0"/>
      <dgm:spPr/>
    </dgm:pt>
    <dgm:pt modelId="{98BFE8C8-336A-45E4-A116-1CA64C10A538}" type="pres">
      <dgm:prSet presAssocID="{FCCDB519-AA06-4B87-8240-2AB49C817A50}" presName="rootComposite" presStyleCnt="0"/>
      <dgm:spPr/>
    </dgm:pt>
    <dgm:pt modelId="{1E978511-D84B-4A59-BC9A-24A2EEC95233}" type="pres">
      <dgm:prSet presAssocID="{FCCDB519-AA06-4B87-8240-2AB49C817A50}" presName="rootText" presStyleLbl="node1" presStyleIdx="0" presStyleCnt="3" custLinFactNeighborX="43" custLinFactNeighborY="-1270"/>
      <dgm:spPr/>
      <dgm:t>
        <a:bodyPr/>
        <a:lstStyle/>
        <a:p>
          <a:pPr rtl="1"/>
          <a:endParaRPr lang="he-IL"/>
        </a:p>
      </dgm:t>
    </dgm:pt>
    <dgm:pt modelId="{6F8F2C12-0E33-4A5C-9EBA-7F3A0B6AB358}" type="pres">
      <dgm:prSet presAssocID="{FCCDB519-AA06-4B87-8240-2AB49C817A50}" presName="rootConnector" presStyleLbl="node1" presStyleIdx="0" presStyleCnt="3"/>
      <dgm:spPr/>
      <dgm:t>
        <a:bodyPr/>
        <a:lstStyle/>
        <a:p>
          <a:pPr rtl="1"/>
          <a:endParaRPr lang="he-IL"/>
        </a:p>
      </dgm:t>
    </dgm:pt>
    <dgm:pt modelId="{138E20D8-AD6A-459A-9225-D92131A043D6}" type="pres">
      <dgm:prSet presAssocID="{FCCDB519-AA06-4B87-8240-2AB49C817A50}" presName="childShape" presStyleCnt="0"/>
      <dgm:spPr/>
    </dgm:pt>
    <dgm:pt modelId="{71DA395F-D3B8-4D87-9701-64CF5006CF9C}" type="pres">
      <dgm:prSet presAssocID="{14BC8528-5FF8-499C-8C70-07F44AE958A8}" presName="Name13" presStyleLbl="parChTrans1D2" presStyleIdx="0" presStyleCnt="5"/>
      <dgm:spPr/>
      <dgm:t>
        <a:bodyPr/>
        <a:lstStyle/>
        <a:p>
          <a:pPr rtl="1"/>
          <a:endParaRPr lang="he-IL"/>
        </a:p>
      </dgm:t>
    </dgm:pt>
    <dgm:pt modelId="{DBA2A1C7-C6EC-4969-9821-D17593F51FFF}" type="pres">
      <dgm:prSet presAssocID="{6DBCEAB4-7F4D-4168-B658-1785D6066FFB}" presName="childText" presStyleLbl="bgAcc1" presStyleIdx="0" presStyleCnt="5">
        <dgm:presLayoutVars>
          <dgm:bulletEnabled val="1"/>
        </dgm:presLayoutVars>
      </dgm:prSet>
      <dgm:spPr/>
      <dgm:t>
        <a:bodyPr/>
        <a:lstStyle/>
        <a:p>
          <a:pPr rtl="1"/>
          <a:endParaRPr lang="he-IL"/>
        </a:p>
      </dgm:t>
    </dgm:pt>
    <dgm:pt modelId="{C8197F31-C3E5-4F89-956B-31B8D4C36FD6}" type="pres">
      <dgm:prSet presAssocID="{DA4D9ACE-E27D-47BB-A234-E1243785720A}" presName="Name13" presStyleLbl="parChTrans1D2" presStyleIdx="1" presStyleCnt="5"/>
      <dgm:spPr/>
      <dgm:t>
        <a:bodyPr/>
        <a:lstStyle/>
        <a:p>
          <a:pPr rtl="1"/>
          <a:endParaRPr lang="he-IL"/>
        </a:p>
      </dgm:t>
    </dgm:pt>
    <dgm:pt modelId="{EE57DAC1-4455-45F1-A865-65EC6F86D2D3}" type="pres">
      <dgm:prSet presAssocID="{2A735323-45B9-4840-B69D-4E61F27B499F}" presName="childText" presStyleLbl="bgAcc1" presStyleIdx="1" presStyleCnt="5">
        <dgm:presLayoutVars>
          <dgm:bulletEnabled val="1"/>
        </dgm:presLayoutVars>
      </dgm:prSet>
      <dgm:spPr/>
      <dgm:t>
        <a:bodyPr/>
        <a:lstStyle/>
        <a:p>
          <a:pPr rtl="1"/>
          <a:endParaRPr lang="he-IL"/>
        </a:p>
      </dgm:t>
    </dgm:pt>
    <dgm:pt modelId="{48DC5324-CB70-483E-B99A-B2FBC4B8A0A5}" type="pres">
      <dgm:prSet presAssocID="{2719DC00-CB1D-499E-8A30-22D899755B61}" presName="root" presStyleCnt="0"/>
      <dgm:spPr/>
    </dgm:pt>
    <dgm:pt modelId="{26F634C1-2007-4AB7-A20A-E5E19B10DD46}" type="pres">
      <dgm:prSet presAssocID="{2719DC00-CB1D-499E-8A30-22D899755B61}" presName="rootComposite" presStyleCnt="0"/>
      <dgm:spPr/>
    </dgm:pt>
    <dgm:pt modelId="{28B246EE-5D57-4BCD-8B3F-9B16219511D5}" type="pres">
      <dgm:prSet presAssocID="{2719DC00-CB1D-499E-8A30-22D899755B61}" presName="rootText" presStyleLbl="node1" presStyleIdx="1" presStyleCnt="3"/>
      <dgm:spPr/>
      <dgm:t>
        <a:bodyPr/>
        <a:lstStyle/>
        <a:p>
          <a:pPr rtl="1"/>
          <a:endParaRPr lang="he-IL"/>
        </a:p>
      </dgm:t>
    </dgm:pt>
    <dgm:pt modelId="{F1F4A5F1-D4C1-4637-9A9F-1960741E410A}" type="pres">
      <dgm:prSet presAssocID="{2719DC00-CB1D-499E-8A30-22D899755B61}" presName="rootConnector" presStyleLbl="node1" presStyleIdx="1" presStyleCnt="3"/>
      <dgm:spPr/>
      <dgm:t>
        <a:bodyPr/>
        <a:lstStyle/>
        <a:p>
          <a:pPr rtl="1"/>
          <a:endParaRPr lang="he-IL"/>
        </a:p>
      </dgm:t>
    </dgm:pt>
    <dgm:pt modelId="{30E48B6F-6329-4A2B-8E5D-518DDFC38745}" type="pres">
      <dgm:prSet presAssocID="{2719DC00-CB1D-499E-8A30-22D899755B61}" presName="childShape" presStyleCnt="0"/>
      <dgm:spPr/>
    </dgm:pt>
    <dgm:pt modelId="{F5B1C508-171B-431F-ACB7-606DB1590824}" type="pres">
      <dgm:prSet presAssocID="{925382F6-51A6-4850-A670-0ECCE8FF451F}" presName="Name13" presStyleLbl="parChTrans1D2" presStyleIdx="2" presStyleCnt="5"/>
      <dgm:spPr/>
      <dgm:t>
        <a:bodyPr/>
        <a:lstStyle/>
        <a:p>
          <a:pPr rtl="1"/>
          <a:endParaRPr lang="he-IL"/>
        </a:p>
      </dgm:t>
    </dgm:pt>
    <dgm:pt modelId="{549AFC6E-360A-46B2-AA3F-CB607C0DC0C7}" type="pres">
      <dgm:prSet presAssocID="{2380E9A4-56DB-4C16-86A8-A92A6121365E}" presName="childText" presStyleLbl="bgAcc1" presStyleIdx="2" presStyleCnt="5">
        <dgm:presLayoutVars>
          <dgm:bulletEnabled val="1"/>
        </dgm:presLayoutVars>
      </dgm:prSet>
      <dgm:spPr/>
      <dgm:t>
        <a:bodyPr/>
        <a:lstStyle/>
        <a:p>
          <a:pPr rtl="1"/>
          <a:endParaRPr lang="he-IL"/>
        </a:p>
      </dgm:t>
    </dgm:pt>
    <dgm:pt modelId="{1647F52B-132F-4200-B2E4-8B6127EB885F}" type="pres">
      <dgm:prSet presAssocID="{56869A1F-73CD-40C5-BBBB-3BED7A8C6460}" presName="Name13" presStyleLbl="parChTrans1D2" presStyleIdx="3" presStyleCnt="5"/>
      <dgm:spPr/>
      <dgm:t>
        <a:bodyPr/>
        <a:lstStyle/>
        <a:p>
          <a:pPr rtl="1"/>
          <a:endParaRPr lang="he-IL"/>
        </a:p>
      </dgm:t>
    </dgm:pt>
    <dgm:pt modelId="{49D2A836-8E31-452C-B25D-A2E42D5C02B8}" type="pres">
      <dgm:prSet presAssocID="{E8059950-2531-457B-AB79-4E57FECF1C4E}" presName="childText" presStyleLbl="bgAcc1" presStyleIdx="3" presStyleCnt="5">
        <dgm:presLayoutVars>
          <dgm:bulletEnabled val="1"/>
        </dgm:presLayoutVars>
      </dgm:prSet>
      <dgm:spPr/>
      <dgm:t>
        <a:bodyPr/>
        <a:lstStyle/>
        <a:p>
          <a:pPr rtl="1"/>
          <a:endParaRPr lang="he-IL"/>
        </a:p>
      </dgm:t>
    </dgm:pt>
    <dgm:pt modelId="{C163CF76-8820-4D98-805B-ABFB7E1F6EEF}" type="pres">
      <dgm:prSet presAssocID="{8E666F17-5BC0-4C21-95A9-BBC334943E56}" presName="root" presStyleCnt="0"/>
      <dgm:spPr/>
    </dgm:pt>
    <dgm:pt modelId="{FCACE439-C460-414E-AFDC-5E749CDADFE0}" type="pres">
      <dgm:prSet presAssocID="{8E666F17-5BC0-4C21-95A9-BBC334943E56}" presName="rootComposite" presStyleCnt="0"/>
      <dgm:spPr/>
    </dgm:pt>
    <dgm:pt modelId="{BA2C05B0-6901-4D51-975C-33B204588E00}" type="pres">
      <dgm:prSet presAssocID="{8E666F17-5BC0-4C21-95A9-BBC334943E56}" presName="rootText" presStyleLbl="node1" presStyleIdx="2" presStyleCnt="3"/>
      <dgm:spPr/>
      <dgm:t>
        <a:bodyPr/>
        <a:lstStyle/>
        <a:p>
          <a:pPr rtl="1"/>
          <a:endParaRPr lang="he-IL"/>
        </a:p>
      </dgm:t>
    </dgm:pt>
    <dgm:pt modelId="{7212DC74-1121-438A-939D-0EAD24630F3F}" type="pres">
      <dgm:prSet presAssocID="{8E666F17-5BC0-4C21-95A9-BBC334943E56}" presName="rootConnector" presStyleLbl="node1" presStyleIdx="2" presStyleCnt="3"/>
      <dgm:spPr/>
      <dgm:t>
        <a:bodyPr/>
        <a:lstStyle/>
        <a:p>
          <a:pPr rtl="1"/>
          <a:endParaRPr lang="he-IL"/>
        </a:p>
      </dgm:t>
    </dgm:pt>
    <dgm:pt modelId="{EF93448E-BFBB-42E2-B586-611F4E4523B6}" type="pres">
      <dgm:prSet presAssocID="{8E666F17-5BC0-4C21-95A9-BBC334943E56}" presName="childShape" presStyleCnt="0"/>
      <dgm:spPr/>
    </dgm:pt>
    <dgm:pt modelId="{A7F857F2-1CC4-4FA1-BAE1-089BF28DC631}" type="pres">
      <dgm:prSet presAssocID="{D43728C3-9CC9-428E-9177-DD49A7FFAF7E}" presName="Name13" presStyleLbl="parChTrans1D2" presStyleIdx="4" presStyleCnt="5"/>
      <dgm:spPr/>
      <dgm:t>
        <a:bodyPr/>
        <a:lstStyle/>
        <a:p>
          <a:pPr rtl="1"/>
          <a:endParaRPr lang="he-IL"/>
        </a:p>
      </dgm:t>
    </dgm:pt>
    <dgm:pt modelId="{D449286A-7224-4444-8C04-7FC28362F981}" type="pres">
      <dgm:prSet presAssocID="{2B359A04-4A96-4795-A148-4DB5DC07CA77}" presName="childText" presStyleLbl="bgAcc1" presStyleIdx="4" presStyleCnt="5">
        <dgm:presLayoutVars>
          <dgm:bulletEnabled val="1"/>
        </dgm:presLayoutVars>
      </dgm:prSet>
      <dgm:spPr/>
      <dgm:t>
        <a:bodyPr/>
        <a:lstStyle/>
        <a:p>
          <a:pPr rtl="1"/>
          <a:endParaRPr lang="he-IL"/>
        </a:p>
      </dgm:t>
    </dgm:pt>
  </dgm:ptLst>
  <dgm:cxnLst>
    <dgm:cxn modelId="{376E3062-8285-48EF-9CB8-07B526F3E7AB}" type="presOf" srcId="{56869A1F-73CD-40C5-BBBB-3BED7A8C6460}" destId="{1647F52B-132F-4200-B2E4-8B6127EB885F}" srcOrd="0" destOrd="0" presId="urn:microsoft.com/office/officeart/2005/8/layout/hierarchy3"/>
    <dgm:cxn modelId="{E4D2F218-B09F-4006-9EBC-445924502ED3}" type="presOf" srcId="{14BC8528-5FF8-499C-8C70-07F44AE958A8}" destId="{71DA395F-D3B8-4D87-9701-64CF5006CF9C}" srcOrd="0" destOrd="0" presId="urn:microsoft.com/office/officeart/2005/8/layout/hierarchy3"/>
    <dgm:cxn modelId="{BCBBF937-5E5E-4F67-9B07-546B884A6F57}" type="presOf" srcId="{8E666F17-5BC0-4C21-95A9-BBC334943E56}" destId="{7212DC74-1121-438A-939D-0EAD24630F3F}" srcOrd="1" destOrd="0" presId="urn:microsoft.com/office/officeart/2005/8/layout/hierarchy3"/>
    <dgm:cxn modelId="{03DF7370-FE26-4F87-80B9-A01AEE547458}" type="presOf" srcId="{2380E9A4-56DB-4C16-86A8-A92A6121365E}" destId="{549AFC6E-360A-46B2-AA3F-CB607C0DC0C7}" srcOrd="0" destOrd="0" presId="urn:microsoft.com/office/officeart/2005/8/layout/hierarchy3"/>
    <dgm:cxn modelId="{D63618FC-B43C-4A23-8D76-864F4FF4064C}" type="presOf" srcId="{E8059950-2531-457B-AB79-4E57FECF1C4E}" destId="{49D2A836-8E31-452C-B25D-A2E42D5C02B8}" srcOrd="0" destOrd="0" presId="urn:microsoft.com/office/officeart/2005/8/layout/hierarchy3"/>
    <dgm:cxn modelId="{ACE54E7F-D89A-4B86-8F25-58D93844792C}" srcId="{FCCDB519-AA06-4B87-8240-2AB49C817A50}" destId="{6DBCEAB4-7F4D-4168-B658-1785D6066FFB}" srcOrd="0" destOrd="0" parTransId="{14BC8528-5FF8-499C-8C70-07F44AE958A8}" sibTransId="{1E776DEA-3BB8-4500-A56A-FF7A46B09A07}"/>
    <dgm:cxn modelId="{F8DB48C6-5EC3-4E80-8130-68617DD837AD}" srcId="{FCCDB519-AA06-4B87-8240-2AB49C817A50}" destId="{2A735323-45B9-4840-B69D-4E61F27B499F}" srcOrd="1" destOrd="0" parTransId="{DA4D9ACE-E27D-47BB-A234-E1243785720A}" sibTransId="{F828442E-C146-4A43-BF12-4A9478B5FBA2}"/>
    <dgm:cxn modelId="{D82CFCEB-BDC0-49EF-9514-06CB5E54CFCD}" srcId="{2719DC00-CB1D-499E-8A30-22D899755B61}" destId="{2380E9A4-56DB-4C16-86A8-A92A6121365E}" srcOrd="0" destOrd="0" parTransId="{925382F6-51A6-4850-A670-0ECCE8FF451F}" sibTransId="{0A733C3F-E297-4C08-B314-C440E0EF323A}"/>
    <dgm:cxn modelId="{4D3B72CB-FDBB-4FAC-868A-E2E77E92D812}" type="presOf" srcId="{8E666F17-5BC0-4C21-95A9-BBC334943E56}" destId="{BA2C05B0-6901-4D51-975C-33B204588E00}" srcOrd="0" destOrd="0" presId="urn:microsoft.com/office/officeart/2005/8/layout/hierarchy3"/>
    <dgm:cxn modelId="{460194B2-E556-42CE-90B0-BFE2F0F25C83}" type="presOf" srcId="{925382F6-51A6-4850-A670-0ECCE8FF451F}" destId="{F5B1C508-171B-431F-ACB7-606DB1590824}" srcOrd="0" destOrd="0" presId="urn:microsoft.com/office/officeart/2005/8/layout/hierarchy3"/>
    <dgm:cxn modelId="{713CEB57-A6D3-43CE-9AF6-9A45FA997D99}" type="presOf" srcId="{FCCDB519-AA06-4B87-8240-2AB49C817A50}" destId="{1E978511-D84B-4A59-BC9A-24A2EEC95233}" srcOrd="0" destOrd="0" presId="urn:microsoft.com/office/officeart/2005/8/layout/hierarchy3"/>
    <dgm:cxn modelId="{6CD1BC6D-18F7-4D0D-A146-B12B58744373}" type="presOf" srcId="{FCCDB519-AA06-4B87-8240-2AB49C817A50}" destId="{6F8F2C12-0E33-4A5C-9EBA-7F3A0B6AB358}" srcOrd="1" destOrd="0" presId="urn:microsoft.com/office/officeart/2005/8/layout/hierarchy3"/>
    <dgm:cxn modelId="{DF41495E-71E5-4614-9F31-4AE36ABC2E0E}" srcId="{2719DC00-CB1D-499E-8A30-22D899755B61}" destId="{E8059950-2531-457B-AB79-4E57FECF1C4E}" srcOrd="1" destOrd="0" parTransId="{56869A1F-73CD-40C5-BBBB-3BED7A8C6460}" sibTransId="{2EE97568-146E-4D7F-9375-36FD0A531633}"/>
    <dgm:cxn modelId="{956B5F79-EEC9-405F-B68B-FEF12E35BD22}" srcId="{EFF5CDD9-5A67-4DD7-8D63-47314ECA33C4}" destId="{2719DC00-CB1D-499E-8A30-22D899755B61}" srcOrd="1" destOrd="0" parTransId="{B6E60697-FE38-492F-8AFA-1014BADFF126}" sibTransId="{DF0C22F3-1845-4F4B-A17F-0E743AF6B166}"/>
    <dgm:cxn modelId="{121208E4-011A-4D0B-9DD5-E1CB3DD63796}" type="presOf" srcId="{DA4D9ACE-E27D-47BB-A234-E1243785720A}" destId="{C8197F31-C3E5-4F89-956B-31B8D4C36FD6}" srcOrd="0" destOrd="0" presId="urn:microsoft.com/office/officeart/2005/8/layout/hierarchy3"/>
    <dgm:cxn modelId="{C3F0B522-CC14-4158-BA96-1D367295B8E0}" srcId="{EFF5CDD9-5A67-4DD7-8D63-47314ECA33C4}" destId="{FCCDB519-AA06-4B87-8240-2AB49C817A50}" srcOrd="0" destOrd="0" parTransId="{13244141-D22E-4FA5-82AC-F132593644AC}" sibTransId="{3F0A201A-924A-4056-9577-40F852B01DF9}"/>
    <dgm:cxn modelId="{E294D60A-2785-4F7C-A12B-9ABB5896CDF1}" type="presOf" srcId="{EFF5CDD9-5A67-4DD7-8D63-47314ECA33C4}" destId="{3FE477EA-DA10-41D3-A6BC-41922092C796}" srcOrd="0" destOrd="0" presId="urn:microsoft.com/office/officeart/2005/8/layout/hierarchy3"/>
    <dgm:cxn modelId="{CE6BDA3A-9F5D-4C8B-B34C-D2F9617A8486}" type="presOf" srcId="{D43728C3-9CC9-428E-9177-DD49A7FFAF7E}" destId="{A7F857F2-1CC4-4FA1-BAE1-089BF28DC631}" srcOrd="0" destOrd="0" presId="urn:microsoft.com/office/officeart/2005/8/layout/hierarchy3"/>
    <dgm:cxn modelId="{781E985D-9076-4832-9964-FC5D3FDCEA82}" type="presOf" srcId="{2A735323-45B9-4840-B69D-4E61F27B499F}" destId="{EE57DAC1-4455-45F1-A865-65EC6F86D2D3}" srcOrd="0" destOrd="0" presId="urn:microsoft.com/office/officeart/2005/8/layout/hierarchy3"/>
    <dgm:cxn modelId="{10ECEE25-36FE-4F1F-8148-155E54AD8C73}" type="presOf" srcId="{2B359A04-4A96-4795-A148-4DB5DC07CA77}" destId="{D449286A-7224-4444-8C04-7FC28362F981}" srcOrd="0" destOrd="0" presId="urn:microsoft.com/office/officeart/2005/8/layout/hierarchy3"/>
    <dgm:cxn modelId="{04AFCBDD-4CB7-4F08-8CDF-01A5961CCB55}" type="presOf" srcId="{2719DC00-CB1D-499E-8A30-22D899755B61}" destId="{28B246EE-5D57-4BCD-8B3F-9B16219511D5}" srcOrd="0" destOrd="0" presId="urn:microsoft.com/office/officeart/2005/8/layout/hierarchy3"/>
    <dgm:cxn modelId="{28C8ED08-A646-4BEF-9755-EF69F890BF7A}" srcId="{EFF5CDD9-5A67-4DD7-8D63-47314ECA33C4}" destId="{8E666F17-5BC0-4C21-95A9-BBC334943E56}" srcOrd="2" destOrd="0" parTransId="{8FE11A90-ACF6-431F-AA37-3CFEF159D000}" sibTransId="{23FAD0D6-24B6-48D0-9914-B2F81AA87150}"/>
    <dgm:cxn modelId="{DBA80B98-C7E9-4748-97ED-DF7A1ADDBB16}" type="presOf" srcId="{2719DC00-CB1D-499E-8A30-22D899755B61}" destId="{F1F4A5F1-D4C1-4637-9A9F-1960741E410A}" srcOrd="1" destOrd="0" presId="urn:microsoft.com/office/officeart/2005/8/layout/hierarchy3"/>
    <dgm:cxn modelId="{79685977-1308-49CF-BCBD-4B85B61AF58C}" srcId="{8E666F17-5BC0-4C21-95A9-BBC334943E56}" destId="{2B359A04-4A96-4795-A148-4DB5DC07CA77}" srcOrd="0" destOrd="0" parTransId="{D43728C3-9CC9-428E-9177-DD49A7FFAF7E}" sibTransId="{426C80DB-5943-427D-8CD5-71334D5616D9}"/>
    <dgm:cxn modelId="{1403D401-6AA8-48EF-AF89-14E004D00BD0}" type="presOf" srcId="{6DBCEAB4-7F4D-4168-B658-1785D6066FFB}" destId="{DBA2A1C7-C6EC-4969-9821-D17593F51FFF}" srcOrd="0" destOrd="0" presId="urn:microsoft.com/office/officeart/2005/8/layout/hierarchy3"/>
    <dgm:cxn modelId="{9F805E45-74E1-431B-8040-761EB61A2068}" type="presParOf" srcId="{3FE477EA-DA10-41D3-A6BC-41922092C796}" destId="{BB226171-CD55-4BE9-962B-7B1261B038AF}" srcOrd="0" destOrd="0" presId="urn:microsoft.com/office/officeart/2005/8/layout/hierarchy3"/>
    <dgm:cxn modelId="{B6EFAA99-57DD-44EB-96B7-36753324257D}" type="presParOf" srcId="{BB226171-CD55-4BE9-962B-7B1261B038AF}" destId="{98BFE8C8-336A-45E4-A116-1CA64C10A538}" srcOrd="0" destOrd="0" presId="urn:microsoft.com/office/officeart/2005/8/layout/hierarchy3"/>
    <dgm:cxn modelId="{21F043F3-FDF3-48CB-A476-96417F351592}" type="presParOf" srcId="{98BFE8C8-336A-45E4-A116-1CA64C10A538}" destId="{1E978511-D84B-4A59-BC9A-24A2EEC95233}" srcOrd="0" destOrd="0" presId="urn:microsoft.com/office/officeart/2005/8/layout/hierarchy3"/>
    <dgm:cxn modelId="{E261B3FD-96E3-4DB0-99CF-25A1D0E461D5}" type="presParOf" srcId="{98BFE8C8-336A-45E4-A116-1CA64C10A538}" destId="{6F8F2C12-0E33-4A5C-9EBA-7F3A0B6AB358}" srcOrd="1" destOrd="0" presId="urn:microsoft.com/office/officeart/2005/8/layout/hierarchy3"/>
    <dgm:cxn modelId="{E85AED67-274E-4879-B714-1DD5AB1D3072}" type="presParOf" srcId="{BB226171-CD55-4BE9-962B-7B1261B038AF}" destId="{138E20D8-AD6A-459A-9225-D92131A043D6}" srcOrd="1" destOrd="0" presId="urn:microsoft.com/office/officeart/2005/8/layout/hierarchy3"/>
    <dgm:cxn modelId="{E0A50B5E-0524-49AD-8C19-802CCB89AD77}" type="presParOf" srcId="{138E20D8-AD6A-459A-9225-D92131A043D6}" destId="{71DA395F-D3B8-4D87-9701-64CF5006CF9C}" srcOrd="0" destOrd="0" presId="urn:microsoft.com/office/officeart/2005/8/layout/hierarchy3"/>
    <dgm:cxn modelId="{8EC0FDB0-A93D-4F8E-B7E4-FF4825847155}" type="presParOf" srcId="{138E20D8-AD6A-459A-9225-D92131A043D6}" destId="{DBA2A1C7-C6EC-4969-9821-D17593F51FFF}" srcOrd="1" destOrd="0" presId="urn:microsoft.com/office/officeart/2005/8/layout/hierarchy3"/>
    <dgm:cxn modelId="{337DC3E1-BBE9-4AB4-84FA-6B0B359F79D5}" type="presParOf" srcId="{138E20D8-AD6A-459A-9225-D92131A043D6}" destId="{C8197F31-C3E5-4F89-956B-31B8D4C36FD6}" srcOrd="2" destOrd="0" presId="urn:microsoft.com/office/officeart/2005/8/layout/hierarchy3"/>
    <dgm:cxn modelId="{4E7FB7B8-8CBF-43D5-A8FE-B598C587E902}" type="presParOf" srcId="{138E20D8-AD6A-459A-9225-D92131A043D6}" destId="{EE57DAC1-4455-45F1-A865-65EC6F86D2D3}" srcOrd="3" destOrd="0" presId="urn:microsoft.com/office/officeart/2005/8/layout/hierarchy3"/>
    <dgm:cxn modelId="{1257AB74-A95C-4C3E-BDEA-2189223E55DC}" type="presParOf" srcId="{3FE477EA-DA10-41D3-A6BC-41922092C796}" destId="{48DC5324-CB70-483E-B99A-B2FBC4B8A0A5}" srcOrd="1" destOrd="0" presId="urn:microsoft.com/office/officeart/2005/8/layout/hierarchy3"/>
    <dgm:cxn modelId="{92C3CE40-5F6F-44F3-99D5-A4373DB112DE}" type="presParOf" srcId="{48DC5324-CB70-483E-B99A-B2FBC4B8A0A5}" destId="{26F634C1-2007-4AB7-A20A-E5E19B10DD46}" srcOrd="0" destOrd="0" presId="urn:microsoft.com/office/officeart/2005/8/layout/hierarchy3"/>
    <dgm:cxn modelId="{02E922C4-1865-4E01-B9AB-9EDDEF401208}" type="presParOf" srcId="{26F634C1-2007-4AB7-A20A-E5E19B10DD46}" destId="{28B246EE-5D57-4BCD-8B3F-9B16219511D5}" srcOrd="0" destOrd="0" presId="urn:microsoft.com/office/officeart/2005/8/layout/hierarchy3"/>
    <dgm:cxn modelId="{02763317-BB57-4A72-84E7-4899C744C41E}" type="presParOf" srcId="{26F634C1-2007-4AB7-A20A-E5E19B10DD46}" destId="{F1F4A5F1-D4C1-4637-9A9F-1960741E410A}" srcOrd="1" destOrd="0" presId="urn:microsoft.com/office/officeart/2005/8/layout/hierarchy3"/>
    <dgm:cxn modelId="{C3E3C089-CB95-4DA3-B3A6-FFF06E3A1BA7}" type="presParOf" srcId="{48DC5324-CB70-483E-B99A-B2FBC4B8A0A5}" destId="{30E48B6F-6329-4A2B-8E5D-518DDFC38745}" srcOrd="1" destOrd="0" presId="urn:microsoft.com/office/officeart/2005/8/layout/hierarchy3"/>
    <dgm:cxn modelId="{71D1DC48-93A7-4498-898F-1DD8F4EDA422}" type="presParOf" srcId="{30E48B6F-6329-4A2B-8E5D-518DDFC38745}" destId="{F5B1C508-171B-431F-ACB7-606DB1590824}" srcOrd="0" destOrd="0" presId="urn:microsoft.com/office/officeart/2005/8/layout/hierarchy3"/>
    <dgm:cxn modelId="{9179B3BF-7ABC-462A-8C05-DAFBD0BD3679}" type="presParOf" srcId="{30E48B6F-6329-4A2B-8E5D-518DDFC38745}" destId="{549AFC6E-360A-46B2-AA3F-CB607C0DC0C7}" srcOrd="1" destOrd="0" presId="urn:microsoft.com/office/officeart/2005/8/layout/hierarchy3"/>
    <dgm:cxn modelId="{24DC9D98-C9F3-4819-AE44-518E30449ACA}" type="presParOf" srcId="{30E48B6F-6329-4A2B-8E5D-518DDFC38745}" destId="{1647F52B-132F-4200-B2E4-8B6127EB885F}" srcOrd="2" destOrd="0" presId="urn:microsoft.com/office/officeart/2005/8/layout/hierarchy3"/>
    <dgm:cxn modelId="{D56BCD0D-419C-4A08-BC4C-74316E577A14}" type="presParOf" srcId="{30E48B6F-6329-4A2B-8E5D-518DDFC38745}" destId="{49D2A836-8E31-452C-B25D-A2E42D5C02B8}" srcOrd="3" destOrd="0" presId="urn:microsoft.com/office/officeart/2005/8/layout/hierarchy3"/>
    <dgm:cxn modelId="{DBCDC87B-3C21-4560-90D5-5E3D0DEFD427}" type="presParOf" srcId="{3FE477EA-DA10-41D3-A6BC-41922092C796}" destId="{C163CF76-8820-4D98-805B-ABFB7E1F6EEF}" srcOrd="2" destOrd="0" presId="urn:microsoft.com/office/officeart/2005/8/layout/hierarchy3"/>
    <dgm:cxn modelId="{0430D81A-2C3D-4FC5-A7B3-F784C1731AA0}" type="presParOf" srcId="{C163CF76-8820-4D98-805B-ABFB7E1F6EEF}" destId="{FCACE439-C460-414E-AFDC-5E749CDADFE0}" srcOrd="0" destOrd="0" presId="urn:microsoft.com/office/officeart/2005/8/layout/hierarchy3"/>
    <dgm:cxn modelId="{1524264C-EB49-426D-9B7C-28EB7E8160F4}" type="presParOf" srcId="{FCACE439-C460-414E-AFDC-5E749CDADFE0}" destId="{BA2C05B0-6901-4D51-975C-33B204588E00}" srcOrd="0" destOrd="0" presId="urn:microsoft.com/office/officeart/2005/8/layout/hierarchy3"/>
    <dgm:cxn modelId="{7AC0D6D7-9262-4A64-B23B-435E80A6264F}" type="presParOf" srcId="{FCACE439-C460-414E-AFDC-5E749CDADFE0}" destId="{7212DC74-1121-438A-939D-0EAD24630F3F}" srcOrd="1" destOrd="0" presId="urn:microsoft.com/office/officeart/2005/8/layout/hierarchy3"/>
    <dgm:cxn modelId="{A19E046B-57FE-4199-A22F-45CAE69094D3}" type="presParOf" srcId="{C163CF76-8820-4D98-805B-ABFB7E1F6EEF}" destId="{EF93448E-BFBB-42E2-B586-611F4E4523B6}" srcOrd="1" destOrd="0" presId="urn:microsoft.com/office/officeart/2005/8/layout/hierarchy3"/>
    <dgm:cxn modelId="{82A7D1C8-7A7B-4670-895A-B5E634C92EAF}" type="presParOf" srcId="{EF93448E-BFBB-42E2-B586-611F4E4523B6}" destId="{A7F857F2-1CC4-4FA1-BAE1-089BF28DC631}" srcOrd="0" destOrd="0" presId="urn:microsoft.com/office/officeart/2005/8/layout/hierarchy3"/>
    <dgm:cxn modelId="{9D5F6E05-217C-4BA4-9456-55181A9B9D4E}" type="presParOf" srcId="{EF93448E-BFBB-42E2-B586-611F4E4523B6}" destId="{D449286A-7224-4444-8C04-7FC28362F98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F5CDD9-5A67-4DD7-8D63-47314ECA33C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pPr rtl="1"/>
          <a:endParaRPr lang="he-IL"/>
        </a:p>
      </dgm:t>
    </dgm:pt>
    <dgm:pt modelId="{FCCDB519-AA06-4B87-8240-2AB49C817A50}">
      <dgm:prSet phldrT="[טקסט]"/>
      <dgm:spPr/>
      <dgm:t>
        <a:bodyPr/>
        <a:lstStyle/>
        <a:p>
          <a:pPr rtl="1"/>
          <a:r>
            <a:rPr lang="he-IL" dirty="0"/>
            <a:t>מוצק</a:t>
          </a:r>
        </a:p>
      </dgm:t>
    </dgm:pt>
    <dgm:pt modelId="{13244141-D22E-4FA5-82AC-F132593644AC}" type="parTrans" cxnId="{C3F0B522-CC14-4158-BA96-1D367295B8E0}">
      <dgm:prSet/>
      <dgm:spPr/>
      <dgm:t>
        <a:bodyPr/>
        <a:lstStyle/>
        <a:p>
          <a:pPr rtl="1"/>
          <a:endParaRPr lang="he-IL"/>
        </a:p>
      </dgm:t>
    </dgm:pt>
    <dgm:pt modelId="{3F0A201A-924A-4056-9577-40F852B01DF9}" type="sibTrans" cxnId="{C3F0B522-CC14-4158-BA96-1D367295B8E0}">
      <dgm:prSet/>
      <dgm:spPr/>
      <dgm:t>
        <a:bodyPr/>
        <a:lstStyle/>
        <a:p>
          <a:pPr rtl="1"/>
          <a:endParaRPr lang="he-IL"/>
        </a:p>
      </dgm:t>
    </dgm:pt>
    <dgm:pt modelId="{6DBCEAB4-7F4D-4168-B658-1785D6066FFB}">
      <dgm:prSet phldrT="[טקסט]" phldr="1"/>
      <dgm:spPr/>
      <dgm:t>
        <a:bodyPr/>
        <a:lstStyle/>
        <a:p>
          <a:pPr rtl="1"/>
          <a:endParaRPr lang="he-IL" dirty="0"/>
        </a:p>
      </dgm:t>
    </dgm:pt>
    <dgm:pt modelId="{14BC8528-5FF8-499C-8C70-07F44AE958A8}" type="parTrans" cxnId="{ACE54E7F-D89A-4B86-8F25-58D93844792C}">
      <dgm:prSet/>
      <dgm:spPr/>
      <dgm:t>
        <a:bodyPr/>
        <a:lstStyle/>
        <a:p>
          <a:pPr rtl="1"/>
          <a:endParaRPr lang="he-IL"/>
        </a:p>
      </dgm:t>
    </dgm:pt>
    <dgm:pt modelId="{1E776DEA-3BB8-4500-A56A-FF7A46B09A07}" type="sibTrans" cxnId="{ACE54E7F-D89A-4B86-8F25-58D93844792C}">
      <dgm:prSet/>
      <dgm:spPr/>
      <dgm:t>
        <a:bodyPr/>
        <a:lstStyle/>
        <a:p>
          <a:pPr rtl="1"/>
          <a:endParaRPr lang="he-IL"/>
        </a:p>
      </dgm:t>
    </dgm:pt>
    <dgm:pt modelId="{2A735323-45B9-4840-B69D-4E61F27B499F}">
      <dgm:prSet phldrT="[טקסט]" phldr="1"/>
      <dgm:spPr/>
      <dgm:t>
        <a:bodyPr/>
        <a:lstStyle/>
        <a:p>
          <a:pPr rtl="1"/>
          <a:endParaRPr lang="he-IL" dirty="0"/>
        </a:p>
      </dgm:t>
    </dgm:pt>
    <dgm:pt modelId="{DA4D9ACE-E27D-47BB-A234-E1243785720A}" type="parTrans" cxnId="{F8DB48C6-5EC3-4E80-8130-68617DD837AD}">
      <dgm:prSet/>
      <dgm:spPr/>
      <dgm:t>
        <a:bodyPr/>
        <a:lstStyle/>
        <a:p>
          <a:pPr rtl="1"/>
          <a:endParaRPr lang="he-IL"/>
        </a:p>
      </dgm:t>
    </dgm:pt>
    <dgm:pt modelId="{F828442E-C146-4A43-BF12-4A9478B5FBA2}" type="sibTrans" cxnId="{F8DB48C6-5EC3-4E80-8130-68617DD837AD}">
      <dgm:prSet/>
      <dgm:spPr/>
      <dgm:t>
        <a:bodyPr/>
        <a:lstStyle/>
        <a:p>
          <a:pPr rtl="1"/>
          <a:endParaRPr lang="he-IL"/>
        </a:p>
      </dgm:t>
    </dgm:pt>
    <dgm:pt modelId="{2719DC00-CB1D-499E-8A30-22D899755B61}">
      <dgm:prSet phldrT="[טקסט]"/>
      <dgm:spPr/>
      <dgm:t>
        <a:bodyPr/>
        <a:lstStyle/>
        <a:p>
          <a:pPr rtl="1"/>
          <a:r>
            <a:rPr lang="he-IL" dirty="0"/>
            <a:t>נוזל</a:t>
          </a:r>
        </a:p>
      </dgm:t>
    </dgm:pt>
    <dgm:pt modelId="{B6E60697-FE38-492F-8AFA-1014BADFF126}" type="parTrans" cxnId="{956B5F79-EEC9-405F-B68B-FEF12E35BD22}">
      <dgm:prSet/>
      <dgm:spPr/>
      <dgm:t>
        <a:bodyPr/>
        <a:lstStyle/>
        <a:p>
          <a:pPr rtl="1"/>
          <a:endParaRPr lang="he-IL"/>
        </a:p>
      </dgm:t>
    </dgm:pt>
    <dgm:pt modelId="{DF0C22F3-1845-4F4B-A17F-0E743AF6B166}" type="sibTrans" cxnId="{956B5F79-EEC9-405F-B68B-FEF12E35BD22}">
      <dgm:prSet/>
      <dgm:spPr/>
      <dgm:t>
        <a:bodyPr/>
        <a:lstStyle/>
        <a:p>
          <a:pPr rtl="1"/>
          <a:endParaRPr lang="he-IL"/>
        </a:p>
      </dgm:t>
    </dgm:pt>
    <dgm:pt modelId="{2380E9A4-56DB-4C16-86A8-A92A6121365E}">
      <dgm:prSet phldrT="[טקסט]" phldr="1"/>
      <dgm:spPr/>
      <dgm:t>
        <a:bodyPr/>
        <a:lstStyle/>
        <a:p>
          <a:pPr rtl="1"/>
          <a:endParaRPr lang="he-IL" dirty="0"/>
        </a:p>
      </dgm:t>
    </dgm:pt>
    <dgm:pt modelId="{925382F6-51A6-4850-A670-0ECCE8FF451F}" type="parTrans" cxnId="{D82CFCEB-BDC0-49EF-9514-06CB5E54CFCD}">
      <dgm:prSet/>
      <dgm:spPr/>
      <dgm:t>
        <a:bodyPr/>
        <a:lstStyle/>
        <a:p>
          <a:pPr rtl="1"/>
          <a:endParaRPr lang="he-IL"/>
        </a:p>
      </dgm:t>
    </dgm:pt>
    <dgm:pt modelId="{0A733C3F-E297-4C08-B314-C440E0EF323A}" type="sibTrans" cxnId="{D82CFCEB-BDC0-49EF-9514-06CB5E54CFCD}">
      <dgm:prSet/>
      <dgm:spPr/>
      <dgm:t>
        <a:bodyPr/>
        <a:lstStyle/>
        <a:p>
          <a:pPr rtl="1"/>
          <a:endParaRPr lang="he-IL"/>
        </a:p>
      </dgm:t>
    </dgm:pt>
    <dgm:pt modelId="{E8059950-2531-457B-AB79-4E57FECF1C4E}">
      <dgm:prSet phldrT="[טקסט]" phldr="1"/>
      <dgm:spPr/>
      <dgm:t>
        <a:bodyPr/>
        <a:lstStyle/>
        <a:p>
          <a:pPr rtl="1"/>
          <a:endParaRPr lang="he-IL" dirty="0"/>
        </a:p>
      </dgm:t>
    </dgm:pt>
    <dgm:pt modelId="{56869A1F-73CD-40C5-BBBB-3BED7A8C6460}" type="parTrans" cxnId="{DF41495E-71E5-4614-9F31-4AE36ABC2E0E}">
      <dgm:prSet/>
      <dgm:spPr/>
      <dgm:t>
        <a:bodyPr/>
        <a:lstStyle/>
        <a:p>
          <a:pPr rtl="1"/>
          <a:endParaRPr lang="he-IL"/>
        </a:p>
      </dgm:t>
    </dgm:pt>
    <dgm:pt modelId="{2EE97568-146E-4D7F-9375-36FD0A531633}" type="sibTrans" cxnId="{DF41495E-71E5-4614-9F31-4AE36ABC2E0E}">
      <dgm:prSet/>
      <dgm:spPr/>
      <dgm:t>
        <a:bodyPr/>
        <a:lstStyle/>
        <a:p>
          <a:pPr rtl="1"/>
          <a:endParaRPr lang="he-IL"/>
        </a:p>
      </dgm:t>
    </dgm:pt>
    <dgm:pt modelId="{8E666F17-5BC0-4C21-95A9-BBC334943E56}">
      <dgm:prSet phldrT="[טקסט]"/>
      <dgm:spPr/>
      <dgm:t>
        <a:bodyPr/>
        <a:lstStyle/>
        <a:p>
          <a:pPr rtl="1"/>
          <a:r>
            <a:rPr lang="he-IL" dirty="0"/>
            <a:t>גז</a:t>
          </a:r>
        </a:p>
      </dgm:t>
    </dgm:pt>
    <dgm:pt modelId="{8FE11A90-ACF6-431F-AA37-3CFEF159D000}" type="parTrans" cxnId="{28C8ED08-A646-4BEF-9755-EF69F890BF7A}">
      <dgm:prSet/>
      <dgm:spPr/>
      <dgm:t>
        <a:bodyPr/>
        <a:lstStyle/>
        <a:p>
          <a:pPr rtl="1"/>
          <a:endParaRPr lang="he-IL"/>
        </a:p>
      </dgm:t>
    </dgm:pt>
    <dgm:pt modelId="{23FAD0D6-24B6-48D0-9914-B2F81AA87150}" type="sibTrans" cxnId="{28C8ED08-A646-4BEF-9755-EF69F890BF7A}">
      <dgm:prSet/>
      <dgm:spPr/>
      <dgm:t>
        <a:bodyPr/>
        <a:lstStyle/>
        <a:p>
          <a:pPr rtl="1"/>
          <a:endParaRPr lang="he-IL"/>
        </a:p>
      </dgm:t>
    </dgm:pt>
    <dgm:pt modelId="{D5090319-BA5A-4ED6-9A6E-98B558D2EB9D}">
      <dgm:prSet phldrT="[טקסט]"/>
      <dgm:spPr/>
      <dgm:t>
        <a:bodyPr/>
        <a:lstStyle/>
        <a:p>
          <a:pPr rtl="1"/>
          <a:endParaRPr lang="he-IL" dirty="0"/>
        </a:p>
      </dgm:t>
    </dgm:pt>
    <dgm:pt modelId="{6433D312-EFBB-413D-AFA6-98A811FC9952}" type="parTrans" cxnId="{EE545145-95B3-466D-B628-0C435A54995E}">
      <dgm:prSet/>
      <dgm:spPr/>
      <dgm:t>
        <a:bodyPr/>
        <a:lstStyle/>
        <a:p>
          <a:pPr rtl="1"/>
          <a:endParaRPr lang="he-IL"/>
        </a:p>
      </dgm:t>
    </dgm:pt>
    <dgm:pt modelId="{99C5B32F-828C-4C3B-B672-F384648CFD67}" type="sibTrans" cxnId="{EE545145-95B3-466D-B628-0C435A54995E}">
      <dgm:prSet/>
      <dgm:spPr/>
      <dgm:t>
        <a:bodyPr/>
        <a:lstStyle/>
        <a:p>
          <a:pPr rtl="1"/>
          <a:endParaRPr lang="he-IL"/>
        </a:p>
      </dgm:t>
    </dgm:pt>
    <dgm:pt modelId="{3FE477EA-DA10-41D3-A6BC-41922092C796}" type="pres">
      <dgm:prSet presAssocID="{EFF5CDD9-5A67-4DD7-8D63-47314ECA33C4}" presName="diagram" presStyleCnt="0">
        <dgm:presLayoutVars>
          <dgm:chPref val="1"/>
          <dgm:dir val="rev"/>
          <dgm:animOne val="branch"/>
          <dgm:animLvl val="lvl"/>
          <dgm:resizeHandles/>
        </dgm:presLayoutVars>
      </dgm:prSet>
      <dgm:spPr/>
      <dgm:t>
        <a:bodyPr/>
        <a:lstStyle/>
        <a:p>
          <a:pPr rtl="1"/>
          <a:endParaRPr lang="he-IL"/>
        </a:p>
      </dgm:t>
    </dgm:pt>
    <dgm:pt modelId="{BB226171-CD55-4BE9-962B-7B1261B038AF}" type="pres">
      <dgm:prSet presAssocID="{FCCDB519-AA06-4B87-8240-2AB49C817A50}" presName="root" presStyleCnt="0"/>
      <dgm:spPr/>
    </dgm:pt>
    <dgm:pt modelId="{98BFE8C8-336A-45E4-A116-1CA64C10A538}" type="pres">
      <dgm:prSet presAssocID="{FCCDB519-AA06-4B87-8240-2AB49C817A50}" presName="rootComposite" presStyleCnt="0"/>
      <dgm:spPr/>
    </dgm:pt>
    <dgm:pt modelId="{1E978511-D84B-4A59-BC9A-24A2EEC95233}" type="pres">
      <dgm:prSet presAssocID="{FCCDB519-AA06-4B87-8240-2AB49C817A50}" presName="rootText" presStyleLbl="node1" presStyleIdx="0" presStyleCnt="3"/>
      <dgm:spPr/>
      <dgm:t>
        <a:bodyPr/>
        <a:lstStyle/>
        <a:p>
          <a:pPr rtl="1"/>
          <a:endParaRPr lang="he-IL"/>
        </a:p>
      </dgm:t>
    </dgm:pt>
    <dgm:pt modelId="{6F8F2C12-0E33-4A5C-9EBA-7F3A0B6AB358}" type="pres">
      <dgm:prSet presAssocID="{FCCDB519-AA06-4B87-8240-2AB49C817A50}" presName="rootConnector" presStyleLbl="node1" presStyleIdx="0" presStyleCnt="3"/>
      <dgm:spPr/>
      <dgm:t>
        <a:bodyPr/>
        <a:lstStyle/>
        <a:p>
          <a:pPr rtl="1"/>
          <a:endParaRPr lang="he-IL"/>
        </a:p>
      </dgm:t>
    </dgm:pt>
    <dgm:pt modelId="{138E20D8-AD6A-459A-9225-D92131A043D6}" type="pres">
      <dgm:prSet presAssocID="{FCCDB519-AA06-4B87-8240-2AB49C817A50}" presName="childShape" presStyleCnt="0"/>
      <dgm:spPr/>
    </dgm:pt>
    <dgm:pt modelId="{71DA395F-D3B8-4D87-9701-64CF5006CF9C}" type="pres">
      <dgm:prSet presAssocID="{14BC8528-5FF8-499C-8C70-07F44AE958A8}" presName="Name13" presStyleLbl="parChTrans1D2" presStyleIdx="0" presStyleCnt="5"/>
      <dgm:spPr/>
      <dgm:t>
        <a:bodyPr/>
        <a:lstStyle/>
        <a:p>
          <a:pPr rtl="1"/>
          <a:endParaRPr lang="he-IL"/>
        </a:p>
      </dgm:t>
    </dgm:pt>
    <dgm:pt modelId="{DBA2A1C7-C6EC-4969-9821-D17593F51FFF}" type="pres">
      <dgm:prSet presAssocID="{6DBCEAB4-7F4D-4168-B658-1785D6066FFB}" presName="childText" presStyleLbl="bgAcc1" presStyleIdx="0" presStyleCnt="5">
        <dgm:presLayoutVars>
          <dgm:bulletEnabled val="1"/>
        </dgm:presLayoutVars>
      </dgm:prSet>
      <dgm:spPr/>
      <dgm:t>
        <a:bodyPr/>
        <a:lstStyle/>
        <a:p>
          <a:pPr rtl="1"/>
          <a:endParaRPr lang="he-IL"/>
        </a:p>
      </dgm:t>
    </dgm:pt>
    <dgm:pt modelId="{C8197F31-C3E5-4F89-956B-31B8D4C36FD6}" type="pres">
      <dgm:prSet presAssocID="{DA4D9ACE-E27D-47BB-A234-E1243785720A}" presName="Name13" presStyleLbl="parChTrans1D2" presStyleIdx="1" presStyleCnt="5"/>
      <dgm:spPr/>
      <dgm:t>
        <a:bodyPr/>
        <a:lstStyle/>
        <a:p>
          <a:pPr rtl="1"/>
          <a:endParaRPr lang="he-IL"/>
        </a:p>
      </dgm:t>
    </dgm:pt>
    <dgm:pt modelId="{EE57DAC1-4455-45F1-A865-65EC6F86D2D3}" type="pres">
      <dgm:prSet presAssocID="{2A735323-45B9-4840-B69D-4E61F27B499F}" presName="childText" presStyleLbl="bgAcc1" presStyleIdx="1" presStyleCnt="5">
        <dgm:presLayoutVars>
          <dgm:bulletEnabled val="1"/>
        </dgm:presLayoutVars>
      </dgm:prSet>
      <dgm:spPr/>
      <dgm:t>
        <a:bodyPr/>
        <a:lstStyle/>
        <a:p>
          <a:pPr rtl="1"/>
          <a:endParaRPr lang="he-IL"/>
        </a:p>
      </dgm:t>
    </dgm:pt>
    <dgm:pt modelId="{48DC5324-CB70-483E-B99A-B2FBC4B8A0A5}" type="pres">
      <dgm:prSet presAssocID="{2719DC00-CB1D-499E-8A30-22D899755B61}" presName="root" presStyleCnt="0"/>
      <dgm:spPr/>
    </dgm:pt>
    <dgm:pt modelId="{26F634C1-2007-4AB7-A20A-E5E19B10DD46}" type="pres">
      <dgm:prSet presAssocID="{2719DC00-CB1D-499E-8A30-22D899755B61}" presName="rootComposite" presStyleCnt="0"/>
      <dgm:spPr/>
    </dgm:pt>
    <dgm:pt modelId="{28B246EE-5D57-4BCD-8B3F-9B16219511D5}" type="pres">
      <dgm:prSet presAssocID="{2719DC00-CB1D-499E-8A30-22D899755B61}" presName="rootText" presStyleLbl="node1" presStyleIdx="1" presStyleCnt="3"/>
      <dgm:spPr/>
      <dgm:t>
        <a:bodyPr/>
        <a:lstStyle/>
        <a:p>
          <a:pPr rtl="1"/>
          <a:endParaRPr lang="he-IL"/>
        </a:p>
      </dgm:t>
    </dgm:pt>
    <dgm:pt modelId="{F1F4A5F1-D4C1-4637-9A9F-1960741E410A}" type="pres">
      <dgm:prSet presAssocID="{2719DC00-CB1D-499E-8A30-22D899755B61}" presName="rootConnector" presStyleLbl="node1" presStyleIdx="1" presStyleCnt="3"/>
      <dgm:spPr/>
      <dgm:t>
        <a:bodyPr/>
        <a:lstStyle/>
        <a:p>
          <a:pPr rtl="1"/>
          <a:endParaRPr lang="he-IL"/>
        </a:p>
      </dgm:t>
    </dgm:pt>
    <dgm:pt modelId="{30E48B6F-6329-4A2B-8E5D-518DDFC38745}" type="pres">
      <dgm:prSet presAssocID="{2719DC00-CB1D-499E-8A30-22D899755B61}" presName="childShape" presStyleCnt="0"/>
      <dgm:spPr/>
    </dgm:pt>
    <dgm:pt modelId="{F5B1C508-171B-431F-ACB7-606DB1590824}" type="pres">
      <dgm:prSet presAssocID="{925382F6-51A6-4850-A670-0ECCE8FF451F}" presName="Name13" presStyleLbl="parChTrans1D2" presStyleIdx="2" presStyleCnt="5"/>
      <dgm:spPr/>
      <dgm:t>
        <a:bodyPr/>
        <a:lstStyle/>
        <a:p>
          <a:pPr rtl="1"/>
          <a:endParaRPr lang="he-IL"/>
        </a:p>
      </dgm:t>
    </dgm:pt>
    <dgm:pt modelId="{549AFC6E-360A-46B2-AA3F-CB607C0DC0C7}" type="pres">
      <dgm:prSet presAssocID="{2380E9A4-56DB-4C16-86A8-A92A6121365E}" presName="childText" presStyleLbl="bgAcc1" presStyleIdx="2" presStyleCnt="5">
        <dgm:presLayoutVars>
          <dgm:bulletEnabled val="1"/>
        </dgm:presLayoutVars>
      </dgm:prSet>
      <dgm:spPr/>
      <dgm:t>
        <a:bodyPr/>
        <a:lstStyle/>
        <a:p>
          <a:pPr rtl="1"/>
          <a:endParaRPr lang="he-IL"/>
        </a:p>
      </dgm:t>
    </dgm:pt>
    <dgm:pt modelId="{1647F52B-132F-4200-B2E4-8B6127EB885F}" type="pres">
      <dgm:prSet presAssocID="{56869A1F-73CD-40C5-BBBB-3BED7A8C6460}" presName="Name13" presStyleLbl="parChTrans1D2" presStyleIdx="3" presStyleCnt="5"/>
      <dgm:spPr/>
      <dgm:t>
        <a:bodyPr/>
        <a:lstStyle/>
        <a:p>
          <a:pPr rtl="1"/>
          <a:endParaRPr lang="he-IL"/>
        </a:p>
      </dgm:t>
    </dgm:pt>
    <dgm:pt modelId="{49D2A836-8E31-452C-B25D-A2E42D5C02B8}" type="pres">
      <dgm:prSet presAssocID="{E8059950-2531-457B-AB79-4E57FECF1C4E}" presName="childText" presStyleLbl="bgAcc1" presStyleIdx="3" presStyleCnt="5">
        <dgm:presLayoutVars>
          <dgm:bulletEnabled val="1"/>
        </dgm:presLayoutVars>
      </dgm:prSet>
      <dgm:spPr/>
      <dgm:t>
        <a:bodyPr/>
        <a:lstStyle/>
        <a:p>
          <a:pPr rtl="1"/>
          <a:endParaRPr lang="he-IL"/>
        </a:p>
      </dgm:t>
    </dgm:pt>
    <dgm:pt modelId="{C163CF76-8820-4D98-805B-ABFB7E1F6EEF}" type="pres">
      <dgm:prSet presAssocID="{8E666F17-5BC0-4C21-95A9-BBC334943E56}" presName="root" presStyleCnt="0"/>
      <dgm:spPr/>
    </dgm:pt>
    <dgm:pt modelId="{FCACE439-C460-414E-AFDC-5E749CDADFE0}" type="pres">
      <dgm:prSet presAssocID="{8E666F17-5BC0-4C21-95A9-BBC334943E56}" presName="rootComposite" presStyleCnt="0"/>
      <dgm:spPr/>
    </dgm:pt>
    <dgm:pt modelId="{BA2C05B0-6901-4D51-975C-33B204588E00}" type="pres">
      <dgm:prSet presAssocID="{8E666F17-5BC0-4C21-95A9-BBC334943E56}" presName="rootText" presStyleLbl="node1" presStyleIdx="2" presStyleCnt="3"/>
      <dgm:spPr/>
      <dgm:t>
        <a:bodyPr/>
        <a:lstStyle/>
        <a:p>
          <a:pPr rtl="1"/>
          <a:endParaRPr lang="he-IL"/>
        </a:p>
      </dgm:t>
    </dgm:pt>
    <dgm:pt modelId="{7212DC74-1121-438A-939D-0EAD24630F3F}" type="pres">
      <dgm:prSet presAssocID="{8E666F17-5BC0-4C21-95A9-BBC334943E56}" presName="rootConnector" presStyleLbl="node1" presStyleIdx="2" presStyleCnt="3"/>
      <dgm:spPr/>
      <dgm:t>
        <a:bodyPr/>
        <a:lstStyle/>
        <a:p>
          <a:pPr rtl="1"/>
          <a:endParaRPr lang="he-IL"/>
        </a:p>
      </dgm:t>
    </dgm:pt>
    <dgm:pt modelId="{EF93448E-BFBB-42E2-B586-611F4E4523B6}" type="pres">
      <dgm:prSet presAssocID="{8E666F17-5BC0-4C21-95A9-BBC334943E56}" presName="childShape" presStyleCnt="0"/>
      <dgm:spPr/>
    </dgm:pt>
    <dgm:pt modelId="{A5E0185A-0B57-4A34-9232-6EE34EF44A53}" type="pres">
      <dgm:prSet presAssocID="{6433D312-EFBB-413D-AFA6-98A811FC9952}" presName="Name13" presStyleLbl="parChTrans1D2" presStyleIdx="4" presStyleCnt="5"/>
      <dgm:spPr/>
      <dgm:t>
        <a:bodyPr/>
        <a:lstStyle/>
        <a:p>
          <a:pPr rtl="1"/>
          <a:endParaRPr lang="he-IL"/>
        </a:p>
      </dgm:t>
    </dgm:pt>
    <dgm:pt modelId="{2CA119FD-4025-46CA-815F-84A2F8043124}" type="pres">
      <dgm:prSet presAssocID="{D5090319-BA5A-4ED6-9A6E-98B558D2EB9D}" presName="childText" presStyleLbl="bgAcc1" presStyleIdx="4" presStyleCnt="5">
        <dgm:presLayoutVars>
          <dgm:bulletEnabled val="1"/>
        </dgm:presLayoutVars>
      </dgm:prSet>
      <dgm:spPr/>
      <dgm:t>
        <a:bodyPr/>
        <a:lstStyle/>
        <a:p>
          <a:pPr rtl="1"/>
          <a:endParaRPr lang="he-IL"/>
        </a:p>
      </dgm:t>
    </dgm:pt>
  </dgm:ptLst>
  <dgm:cxnLst>
    <dgm:cxn modelId="{EE545145-95B3-466D-B628-0C435A54995E}" srcId="{8E666F17-5BC0-4C21-95A9-BBC334943E56}" destId="{D5090319-BA5A-4ED6-9A6E-98B558D2EB9D}" srcOrd="0" destOrd="0" parTransId="{6433D312-EFBB-413D-AFA6-98A811FC9952}" sibTransId="{99C5B32F-828C-4C3B-B672-F384648CFD67}"/>
    <dgm:cxn modelId="{376E3062-8285-48EF-9CB8-07B526F3E7AB}" type="presOf" srcId="{56869A1F-73CD-40C5-BBBB-3BED7A8C6460}" destId="{1647F52B-132F-4200-B2E4-8B6127EB885F}" srcOrd="0" destOrd="0" presId="urn:microsoft.com/office/officeart/2005/8/layout/hierarchy3"/>
    <dgm:cxn modelId="{E4D2F218-B09F-4006-9EBC-445924502ED3}" type="presOf" srcId="{14BC8528-5FF8-499C-8C70-07F44AE958A8}" destId="{71DA395F-D3B8-4D87-9701-64CF5006CF9C}" srcOrd="0" destOrd="0" presId="urn:microsoft.com/office/officeart/2005/8/layout/hierarchy3"/>
    <dgm:cxn modelId="{BCBBF937-5E5E-4F67-9B07-546B884A6F57}" type="presOf" srcId="{8E666F17-5BC0-4C21-95A9-BBC334943E56}" destId="{7212DC74-1121-438A-939D-0EAD24630F3F}" srcOrd="1" destOrd="0" presId="urn:microsoft.com/office/officeart/2005/8/layout/hierarchy3"/>
    <dgm:cxn modelId="{03DF7370-FE26-4F87-80B9-A01AEE547458}" type="presOf" srcId="{2380E9A4-56DB-4C16-86A8-A92A6121365E}" destId="{549AFC6E-360A-46B2-AA3F-CB607C0DC0C7}" srcOrd="0" destOrd="0" presId="urn:microsoft.com/office/officeart/2005/8/layout/hierarchy3"/>
    <dgm:cxn modelId="{D63618FC-B43C-4A23-8D76-864F4FF4064C}" type="presOf" srcId="{E8059950-2531-457B-AB79-4E57FECF1C4E}" destId="{49D2A836-8E31-452C-B25D-A2E42D5C02B8}" srcOrd="0" destOrd="0" presId="urn:microsoft.com/office/officeart/2005/8/layout/hierarchy3"/>
    <dgm:cxn modelId="{ACE54E7F-D89A-4B86-8F25-58D93844792C}" srcId="{FCCDB519-AA06-4B87-8240-2AB49C817A50}" destId="{6DBCEAB4-7F4D-4168-B658-1785D6066FFB}" srcOrd="0" destOrd="0" parTransId="{14BC8528-5FF8-499C-8C70-07F44AE958A8}" sibTransId="{1E776DEA-3BB8-4500-A56A-FF7A46B09A07}"/>
    <dgm:cxn modelId="{F8DB48C6-5EC3-4E80-8130-68617DD837AD}" srcId="{FCCDB519-AA06-4B87-8240-2AB49C817A50}" destId="{2A735323-45B9-4840-B69D-4E61F27B499F}" srcOrd="1" destOrd="0" parTransId="{DA4D9ACE-E27D-47BB-A234-E1243785720A}" sibTransId="{F828442E-C146-4A43-BF12-4A9478B5FBA2}"/>
    <dgm:cxn modelId="{D82CFCEB-BDC0-49EF-9514-06CB5E54CFCD}" srcId="{2719DC00-CB1D-499E-8A30-22D899755B61}" destId="{2380E9A4-56DB-4C16-86A8-A92A6121365E}" srcOrd="0" destOrd="0" parTransId="{925382F6-51A6-4850-A670-0ECCE8FF451F}" sibTransId="{0A733C3F-E297-4C08-B314-C440E0EF323A}"/>
    <dgm:cxn modelId="{4D3B72CB-FDBB-4FAC-868A-E2E77E92D812}" type="presOf" srcId="{8E666F17-5BC0-4C21-95A9-BBC334943E56}" destId="{BA2C05B0-6901-4D51-975C-33B204588E00}" srcOrd="0" destOrd="0" presId="urn:microsoft.com/office/officeart/2005/8/layout/hierarchy3"/>
    <dgm:cxn modelId="{379E7040-4B2B-464F-ACF4-D73A6123AE4A}" type="presOf" srcId="{6433D312-EFBB-413D-AFA6-98A811FC9952}" destId="{A5E0185A-0B57-4A34-9232-6EE34EF44A53}" srcOrd="0" destOrd="0" presId="urn:microsoft.com/office/officeart/2005/8/layout/hierarchy3"/>
    <dgm:cxn modelId="{460194B2-E556-42CE-90B0-BFE2F0F25C83}" type="presOf" srcId="{925382F6-51A6-4850-A670-0ECCE8FF451F}" destId="{F5B1C508-171B-431F-ACB7-606DB1590824}" srcOrd="0" destOrd="0" presId="urn:microsoft.com/office/officeart/2005/8/layout/hierarchy3"/>
    <dgm:cxn modelId="{713CEB57-A6D3-43CE-9AF6-9A45FA997D99}" type="presOf" srcId="{FCCDB519-AA06-4B87-8240-2AB49C817A50}" destId="{1E978511-D84B-4A59-BC9A-24A2EEC95233}" srcOrd="0" destOrd="0" presId="urn:microsoft.com/office/officeart/2005/8/layout/hierarchy3"/>
    <dgm:cxn modelId="{6CD1BC6D-18F7-4D0D-A146-B12B58744373}" type="presOf" srcId="{FCCDB519-AA06-4B87-8240-2AB49C817A50}" destId="{6F8F2C12-0E33-4A5C-9EBA-7F3A0B6AB358}" srcOrd="1" destOrd="0" presId="urn:microsoft.com/office/officeart/2005/8/layout/hierarchy3"/>
    <dgm:cxn modelId="{DF41495E-71E5-4614-9F31-4AE36ABC2E0E}" srcId="{2719DC00-CB1D-499E-8A30-22D899755B61}" destId="{E8059950-2531-457B-AB79-4E57FECF1C4E}" srcOrd="1" destOrd="0" parTransId="{56869A1F-73CD-40C5-BBBB-3BED7A8C6460}" sibTransId="{2EE97568-146E-4D7F-9375-36FD0A531633}"/>
    <dgm:cxn modelId="{956B5F79-EEC9-405F-B68B-FEF12E35BD22}" srcId="{EFF5CDD9-5A67-4DD7-8D63-47314ECA33C4}" destId="{2719DC00-CB1D-499E-8A30-22D899755B61}" srcOrd="1" destOrd="0" parTransId="{B6E60697-FE38-492F-8AFA-1014BADFF126}" sibTransId="{DF0C22F3-1845-4F4B-A17F-0E743AF6B166}"/>
    <dgm:cxn modelId="{121208E4-011A-4D0B-9DD5-E1CB3DD63796}" type="presOf" srcId="{DA4D9ACE-E27D-47BB-A234-E1243785720A}" destId="{C8197F31-C3E5-4F89-956B-31B8D4C36FD6}" srcOrd="0" destOrd="0" presId="urn:microsoft.com/office/officeart/2005/8/layout/hierarchy3"/>
    <dgm:cxn modelId="{C3F0B522-CC14-4158-BA96-1D367295B8E0}" srcId="{EFF5CDD9-5A67-4DD7-8D63-47314ECA33C4}" destId="{FCCDB519-AA06-4B87-8240-2AB49C817A50}" srcOrd="0" destOrd="0" parTransId="{13244141-D22E-4FA5-82AC-F132593644AC}" sibTransId="{3F0A201A-924A-4056-9577-40F852B01DF9}"/>
    <dgm:cxn modelId="{E294D60A-2785-4F7C-A12B-9ABB5896CDF1}" type="presOf" srcId="{EFF5CDD9-5A67-4DD7-8D63-47314ECA33C4}" destId="{3FE477EA-DA10-41D3-A6BC-41922092C796}" srcOrd="0" destOrd="0" presId="urn:microsoft.com/office/officeart/2005/8/layout/hierarchy3"/>
    <dgm:cxn modelId="{781E985D-9076-4832-9964-FC5D3FDCEA82}" type="presOf" srcId="{2A735323-45B9-4840-B69D-4E61F27B499F}" destId="{EE57DAC1-4455-45F1-A865-65EC6F86D2D3}" srcOrd="0" destOrd="0" presId="urn:microsoft.com/office/officeart/2005/8/layout/hierarchy3"/>
    <dgm:cxn modelId="{04AFCBDD-4CB7-4F08-8CDF-01A5961CCB55}" type="presOf" srcId="{2719DC00-CB1D-499E-8A30-22D899755B61}" destId="{28B246EE-5D57-4BCD-8B3F-9B16219511D5}" srcOrd="0" destOrd="0" presId="urn:microsoft.com/office/officeart/2005/8/layout/hierarchy3"/>
    <dgm:cxn modelId="{28C8ED08-A646-4BEF-9755-EF69F890BF7A}" srcId="{EFF5CDD9-5A67-4DD7-8D63-47314ECA33C4}" destId="{8E666F17-5BC0-4C21-95A9-BBC334943E56}" srcOrd="2" destOrd="0" parTransId="{8FE11A90-ACF6-431F-AA37-3CFEF159D000}" sibTransId="{23FAD0D6-24B6-48D0-9914-B2F81AA87150}"/>
    <dgm:cxn modelId="{DBA80B98-C7E9-4748-97ED-DF7A1ADDBB16}" type="presOf" srcId="{2719DC00-CB1D-499E-8A30-22D899755B61}" destId="{F1F4A5F1-D4C1-4637-9A9F-1960741E410A}" srcOrd="1" destOrd="0" presId="urn:microsoft.com/office/officeart/2005/8/layout/hierarchy3"/>
    <dgm:cxn modelId="{BDEACF10-0630-4F3D-8F7C-004C1FB7095A}" type="presOf" srcId="{D5090319-BA5A-4ED6-9A6E-98B558D2EB9D}" destId="{2CA119FD-4025-46CA-815F-84A2F8043124}" srcOrd="0" destOrd="0" presId="urn:microsoft.com/office/officeart/2005/8/layout/hierarchy3"/>
    <dgm:cxn modelId="{1403D401-6AA8-48EF-AF89-14E004D00BD0}" type="presOf" srcId="{6DBCEAB4-7F4D-4168-B658-1785D6066FFB}" destId="{DBA2A1C7-C6EC-4969-9821-D17593F51FFF}" srcOrd="0" destOrd="0" presId="urn:microsoft.com/office/officeart/2005/8/layout/hierarchy3"/>
    <dgm:cxn modelId="{9F805E45-74E1-431B-8040-761EB61A2068}" type="presParOf" srcId="{3FE477EA-DA10-41D3-A6BC-41922092C796}" destId="{BB226171-CD55-4BE9-962B-7B1261B038AF}" srcOrd="0" destOrd="0" presId="urn:microsoft.com/office/officeart/2005/8/layout/hierarchy3"/>
    <dgm:cxn modelId="{B6EFAA99-57DD-44EB-96B7-36753324257D}" type="presParOf" srcId="{BB226171-CD55-4BE9-962B-7B1261B038AF}" destId="{98BFE8C8-336A-45E4-A116-1CA64C10A538}" srcOrd="0" destOrd="0" presId="urn:microsoft.com/office/officeart/2005/8/layout/hierarchy3"/>
    <dgm:cxn modelId="{21F043F3-FDF3-48CB-A476-96417F351592}" type="presParOf" srcId="{98BFE8C8-336A-45E4-A116-1CA64C10A538}" destId="{1E978511-D84B-4A59-BC9A-24A2EEC95233}" srcOrd="0" destOrd="0" presId="urn:microsoft.com/office/officeart/2005/8/layout/hierarchy3"/>
    <dgm:cxn modelId="{E261B3FD-96E3-4DB0-99CF-25A1D0E461D5}" type="presParOf" srcId="{98BFE8C8-336A-45E4-A116-1CA64C10A538}" destId="{6F8F2C12-0E33-4A5C-9EBA-7F3A0B6AB358}" srcOrd="1" destOrd="0" presId="urn:microsoft.com/office/officeart/2005/8/layout/hierarchy3"/>
    <dgm:cxn modelId="{E85AED67-274E-4879-B714-1DD5AB1D3072}" type="presParOf" srcId="{BB226171-CD55-4BE9-962B-7B1261B038AF}" destId="{138E20D8-AD6A-459A-9225-D92131A043D6}" srcOrd="1" destOrd="0" presId="urn:microsoft.com/office/officeart/2005/8/layout/hierarchy3"/>
    <dgm:cxn modelId="{E0A50B5E-0524-49AD-8C19-802CCB89AD77}" type="presParOf" srcId="{138E20D8-AD6A-459A-9225-D92131A043D6}" destId="{71DA395F-D3B8-4D87-9701-64CF5006CF9C}" srcOrd="0" destOrd="0" presId="urn:microsoft.com/office/officeart/2005/8/layout/hierarchy3"/>
    <dgm:cxn modelId="{8EC0FDB0-A93D-4F8E-B7E4-FF4825847155}" type="presParOf" srcId="{138E20D8-AD6A-459A-9225-D92131A043D6}" destId="{DBA2A1C7-C6EC-4969-9821-D17593F51FFF}" srcOrd="1" destOrd="0" presId="urn:microsoft.com/office/officeart/2005/8/layout/hierarchy3"/>
    <dgm:cxn modelId="{337DC3E1-BBE9-4AB4-84FA-6B0B359F79D5}" type="presParOf" srcId="{138E20D8-AD6A-459A-9225-D92131A043D6}" destId="{C8197F31-C3E5-4F89-956B-31B8D4C36FD6}" srcOrd="2" destOrd="0" presId="urn:microsoft.com/office/officeart/2005/8/layout/hierarchy3"/>
    <dgm:cxn modelId="{4E7FB7B8-8CBF-43D5-A8FE-B598C587E902}" type="presParOf" srcId="{138E20D8-AD6A-459A-9225-D92131A043D6}" destId="{EE57DAC1-4455-45F1-A865-65EC6F86D2D3}" srcOrd="3" destOrd="0" presId="urn:microsoft.com/office/officeart/2005/8/layout/hierarchy3"/>
    <dgm:cxn modelId="{1257AB74-A95C-4C3E-BDEA-2189223E55DC}" type="presParOf" srcId="{3FE477EA-DA10-41D3-A6BC-41922092C796}" destId="{48DC5324-CB70-483E-B99A-B2FBC4B8A0A5}" srcOrd="1" destOrd="0" presId="urn:microsoft.com/office/officeart/2005/8/layout/hierarchy3"/>
    <dgm:cxn modelId="{92C3CE40-5F6F-44F3-99D5-A4373DB112DE}" type="presParOf" srcId="{48DC5324-CB70-483E-B99A-B2FBC4B8A0A5}" destId="{26F634C1-2007-4AB7-A20A-E5E19B10DD46}" srcOrd="0" destOrd="0" presId="urn:microsoft.com/office/officeart/2005/8/layout/hierarchy3"/>
    <dgm:cxn modelId="{02E922C4-1865-4E01-B9AB-9EDDEF401208}" type="presParOf" srcId="{26F634C1-2007-4AB7-A20A-E5E19B10DD46}" destId="{28B246EE-5D57-4BCD-8B3F-9B16219511D5}" srcOrd="0" destOrd="0" presId="urn:microsoft.com/office/officeart/2005/8/layout/hierarchy3"/>
    <dgm:cxn modelId="{02763317-BB57-4A72-84E7-4899C744C41E}" type="presParOf" srcId="{26F634C1-2007-4AB7-A20A-E5E19B10DD46}" destId="{F1F4A5F1-D4C1-4637-9A9F-1960741E410A}" srcOrd="1" destOrd="0" presId="urn:microsoft.com/office/officeart/2005/8/layout/hierarchy3"/>
    <dgm:cxn modelId="{C3E3C089-CB95-4DA3-B3A6-FFF06E3A1BA7}" type="presParOf" srcId="{48DC5324-CB70-483E-B99A-B2FBC4B8A0A5}" destId="{30E48B6F-6329-4A2B-8E5D-518DDFC38745}" srcOrd="1" destOrd="0" presId="urn:microsoft.com/office/officeart/2005/8/layout/hierarchy3"/>
    <dgm:cxn modelId="{71D1DC48-93A7-4498-898F-1DD8F4EDA422}" type="presParOf" srcId="{30E48B6F-6329-4A2B-8E5D-518DDFC38745}" destId="{F5B1C508-171B-431F-ACB7-606DB1590824}" srcOrd="0" destOrd="0" presId="urn:microsoft.com/office/officeart/2005/8/layout/hierarchy3"/>
    <dgm:cxn modelId="{9179B3BF-7ABC-462A-8C05-DAFBD0BD3679}" type="presParOf" srcId="{30E48B6F-6329-4A2B-8E5D-518DDFC38745}" destId="{549AFC6E-360A-46B2-AA3F-CB607C0DC0C7}" srcOrd="1" destOrd="0" presId="urn:microsoft.com/office/officeart/2005/8/layout/hierarchy3"/>
    <dgm:cxn modelId="{24DC9D98-C9F3-4819-AE44-518E30449ACA}" type="presParOf" srcId="{30E48B6F-6329-4A2B-8E5D-518DDFC38745}" destId="{1647F52B-132F-4200-B2E4-8B6127EB885F}" srcOrd="2" destOrd="0" presId="urn:microsoft.com/office/officeart/2005/8/layout/hierarchy3"/>
    <dgm:cxn modelId="{D56BCD0D-419C-4A08-BC4C-74316E577A14}" type="presParOf" srcId="{30E48B6F-6329-4A2B-8E5D-518DDFC38745}" destId="{49D2A836-8E31-452C-B25D-A2E42D5C02B8}" srcOrd="3" destOrd="0" presId="urn:microsoft.com/office/officeart/2005/8/layout/hierarchy3"/>
    <dgm:cxn modelId="{DBCDC87B-3C21-4560-90D5-5E3D0DEFD427}" type="presParOf" srcId="{3FE477EA-DA10-41D3-A6BC-41922092C796}" destId="{C163CF76-8820-4D98-805B-ABFB7E1F6EEF}" srcOrd="2" destOrd="0" presId="urn:microsoft.com/office/officeart/2005/8/layout/hierarchy3"/>
    <dgm:cxn modelId="{0430D81A-2C3D-4FC5-A7B3-F784C1731AA0}" type="presParOf" srcId="{C163CF76-8820-4D98-805B-ABFB7E1F6EEF}" destId="{FCACE439-C460-414E-AFDC-5E749CDADFE0}" srcOrd="0" destOrd="0" presId="urn:microsoft.com/office/officeart/2005/8/layout/hierarchy3"/>
    <dgm:cxn modelId="{1524264C-EB49-426D-9B7C-28EB7E8160F4}" type="presParOf" srcId="{FCACE439-C460-414E-AFDC-5E749CDADFE0}" destId="{BA2C05B0-6901-4D51-975C-33B204588E00}" srcOrd="0" destOrd="0" presId="urn:microsoft.com/office/officeart/2005/8/layout/hierarchy3"/>
    <dgm:cxn modelId="{7AC0D6D7-9262-4A64-B23B-435E80A6264F}" type="presParOf" srcId="{FCACE439-C460-414E-AFDC-5E749CDADFE0}" destId="{7212DC74-1121-438A-939D-0EAD24630F3F}" srcOrd="1" destOrd="0" presId="urn:microsoft.com/office/officeart/2005/8/layout/hierarchy3"/>
    <dgm:cxn modelId="{A19E046B-57FE-4199-A22F-45CAE69094D3}" type="presParOf" srcId="{C163CF76-8820-4D98-805B-ABFB7E1F6EEF}" destId="{EF93448E-BFBB-42E2-B586-611F4E4523B6}" srcOrd="1" destOrd="0" presId="urn:microsoft.com/office/officeart/2005/8/layout/hierarchy3"/>
    <dgm:cxn modelId="{9E1EA8AC-71CA-4AFB-B863-2C5C2537E2C0}" type="presParOf" srcId="{EF93448E-BFBB-42E2-B586-611F4E4523B6}" destId="{A5E0185A-0B57-4A34-9232-6EE34EF44A53}" srcOrd="0" destOrd="0" presId="urn:microsoft.com/office/officeart/2005/8/layout/hierarchy3"/>
    <dgm:cxn modelId="{A5742614-423F-47CD-B532-9E3807F8D983}" type="presParOf" srcId="{EF93448E-BFBB-42E2-B586-611F4E4523B6}" destId="{2CA119FD-4025-46CA-815F-84A2F8043124}"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F5CDD9-5A67-4DD7-8D63-47314ECA33C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pPr rtl="1"/>
          <a:endParaRPr lang="he-IL"/>
        </a:p>
      </dgm:t>
    </dgm:pt>
    <dgm:pt modelId="{FCCDB519-AA06-4B87-8240-2AB49C817A50}">
      <dgm:prSet phldrT="[טקסט]"/>
      <dgm:spPr/>
      <dgm:t>
        <a:bodyPr/>
        <a:lstStyle/>
        <a:p>
          <a:pPr rtl="1"/>
          <a:r>
            <a:rPr lang="he-IL" dirty="0"/>
            <a:t>מוצק</a:t>
          </a:r>
        </a:p>
      </dgm:t>
    </dgm:pt>
    <dgm:pt modelId="{13244141-D22E-4FA5-82AC-F132593644AC}" type="parTrans" cxnId="{C3F0B522-CC14-4158-BA96-1D367295B8E0}">
      <dgm:prSet/>
      <dgm:spPr/>
      <dgm:t>
        <a:bodyPr/>
        <a:lstStyle/>
        <a:p>
          <a:pPr rtl="1"/>
          <a:endParaRPr lang="he-IL"/>
        </a:p>
      </dgm:t>
    </dgm:pt>
    <dgm:pt modelId="{3F0A201A-924A-4056-9577-40F852B01DF9}" type="sibTrans" cxnId="{C3F0B522-CC14-4158-BA96-1D367295B8E0}">
      <dgm:prSet/>
      <dgm:spPr/>
      <dgm:t>
        <a:bodyPr/>
        <a:lstStyle/>
        <a:p>
          <a:pPr rtl="1"/>
          <a:endParaRPr lang="he-IL"/>
        </a:p>
      </dgm:t>
    </dgm:pt>
    <dgm:pt modelId="{6DBCEAB4-7F4D-4168-B658-1785D6066FFB}">
      <dgm:prSet phldrT="[טקסט]"/>
      <dgm:spPr/>
      <dgm:t>
        <a:bodyPr/>
        <a:lstStyle/>
        <a:p>
          <a:pPr rtl="1"/>
          <a:r>
            <a:rPr lang="he-IL" b="1" dirty="0">
              <a:solidFill>
                <a:srgbClr val="C00000"/>
              </a:solidFill>
            </a:rPr>
            <a:t>חלק מהאדים הופכים לגבישי קרח</a:t>
          </a:r>
        </a:p>
      </dgm:t>
    </dgm:pt>
    <dgm:pt modelId="{14BC8528-5FF8-499C-8C70-07F44AE958A8}" type="parTrans" cxnId="{ACE54E7F-D89A-4B86-8F25-58D93844792C}">
      <dgm:prSet/>
      <dgm:spPr/>
      <dgm:t>
        <a:bodyPr/>
        <a:lstStyle/>
        <a:p>
          <a:pPr rtl="1"/>
          <a:endParaRPr lang="he-IL"/>
        </a:p>
      </dgm:t>
    </dgm:pt>
    <dgm:pt modelId="{1E776DEA-3BB8-4500-A56A-FF7A46B09A07}" type="sibTrans" cxnId="{ACE54E7F-D89A-4B86-8F25-58D93844792C}">
      <dgm:prSet/>
      <dgm:spPr/>
      <dgm:t>
        <a:bodyPr/>
        <a:lstStyle/>
        <a:p>
          <a:pPr rtl="1"/>
          <a:endParaRPr lang="he-IL"/>
        </a:p>
      </dgm:t>
    </dgm:pt>
    <dgm:pt modelId="{2A735323-45B9-4840-B69D-4E61F27B499F}">
      <dgm:prSet phldrT="[טקסט]" phldr="1"/>
      <dgm:spPr/>
      <dgm:t>
        <a:bodyPr/>
        <a:lstStyle/>
        <a:p>
          <a:pPr rtl="1"/>
          <a:endParaRPr lang="he-IL" dirty="0"/>
        </a:p>
      </dgm:t>
    </dgm:pt>
    <dgm:pt modelId="{DA4D9ACE-E27D-47BB-A234-E1243785720A}" type="parTrans" cxnId="{F8DB48C6-5EC3-4E80-8130-68617DD837AD}">
      <dgm:prSet/>
      <dgm:spPr/>
      <dgm:t>
        <a:bodyPr/>
        <a:lstStyle/>
        <a:p>
          <a:pPr rtl="1"/>
          <a:endParaRPr lang="he-IL"/>
        </a:p>
      </dgm:t>
    </dgm:pt>
    <dgm:pt modelId="{F828442E-C146-4A43-BF12-4A9478B5FBA2}" type="sibTrans" cxnId="{F8DB48C6-5EC3-4E80-8130-68617DD837AD}">
      <dgm:prSet/>
      <dgm:spPr/>
      <dgm:t>
        <a:bodyPr/>
        <a:lstStyle/>
        <a:p>
          <a:pPr rtl="1"/>
          <a:endParaRPr lang="he-IL"/>
        </a:p>
      </dgm:t>
    </dgm:pt>
    <dgm:pt modelId="{2719DC00-CB1D-499E-8A30-22D899755B61}">
      <dgm:prSet phldrT="[טקסט]"/>
      <dgm:spPr/>
      <dgm:t>
        <a:bodyPr/>
        <a:lstStyle/>
        <a:p>
          <a:pPr rtl="1"/>
          <a:r>
            <a:rPr lang="he-IL" dirty="0"/>
            <a:t>נוזל</a:t>
          </a:r>
        </a:p>
      </dgm:t>
    </dgm:pt>
    <dgm:pt modelId="{B6E60697-FE38-492F-8AFA-1014BADFF126}" type="parTrans" cxnId="{956B5F79-EEC9-405F-B68B-FEF12E35BD22}">
      <dgm:prSet/>
      <dgm:spPr/>
      <dgm:t>
        <a:bodyPr/>
        <a:lstStyle/>
        <a:p>
          <a:pPr rtl="1"/>
          <a:endParaRPr lang="he-IL"/>
        </a:p>
      </dgm:t>
    </dgm:pt>
    <dgm:pt modelId="{DF0C22F3-1845-4F4B-A17F-0E743AF6B166}" type="sibTrans" cxnId="{956B5F79-EEC9-405F-B68B-FEF12E35BD22}">
      <dgm:prSet/>
      <dgm:spPr/>
      <dgm:t>
        <a:bodyPr/>
        <a:lstStyle/>
        <a:p>
          <a:pPr rtl="1"/>
          <a:endParaRPr lang="he-IL"/>
        </a:p>
      </dgm:t>
    </dgm:pt>
    <dgm:pt modelId="{2380E9A4-56DB-4C16-86A8-A92A6121365E}">
      <dgm:prSet phldrT="[טקסט]" custT="1"/>
      <dgm:spPr/>
      <dgm:t>
        <a:bodyPr/>
        <a:lstStyle/>
        <a:p>
          <a:pPr rtl="1"/>
          <a:r>
            <a:rPr lang="he-IL" sz="2000" b="1" dirty="0"/>
            <a:t>האדים מגיעים לשכבות עליונות באטמוספרה</a:t>
          </a:r>
          <a:r>
            <a:rPr lang="he-IL" sz="2000" b="1" dirty="0" smtClean="0"/>
            <a:t>, ומתעבים</a:t>
          </a:r>
          <a:endParaRPr lang="he-IL" sz="2000" dirty="0"/>
        </a:p>
      </dgm:t>
    </dgm:pt>
    <dgm:pt modelId="{925382F6-51A6-4850-A670-0ECCE8FF451F}" type="parTrans" cxnId="{D82CFCEB-BDC0-49EF-9514-06CB5E54CFCD}">
      <dgm:prSet/>
      <dgm:spPr/>
      <dgm:t>
        <a:bodyPr/>
        <a:lstStyle/>
        <a:p>
          <a:pPr rtl="1"/>
          <a:endParaRPr lang="he-IL"/>
        </a:p>
      </dgm:t>
    </dgm:pt>
    <dgm:pt modelId="{0A733C3F-E297-4C08-B314-C440E0EF323A}" type="sibTrans" cxnId="{D82CFCEB-BDC0-49EF-9514-06CB5E54CFCD}">
      <dgm:prSet/>
      <dgm:spPr/>
      <dgm:t>
        <a:bodyPr/>
        <a:lstStyle/>
        <a:p>
          <a:pPr rtl="1"/>
          <a:endParaRPr lang="he-IL"/>
        </a:p>
      </dgm:t>
    </dgm:pt>
    <dgm:pt modelId="{E8059950-2531-457B-AB79-4E57FECF1C4E}">
      <dgm:prSet phldrT="[טקסט]" custT="1"/>
      <dgm:spPr/>
      <dgm:t>
        <a:bodyPr/>
        <a:lstStyle/>
        <a:p>
          <a:pPr rtl="1"/>
          <a:endParaRPr lang="he-IL" sz="1600" dirty="0"/>
        </a:p>
      </dgm:t>
    </dgm:pt>
    <dgm:pt modelId="{56869A1F-73CD-40C5-BBBB-3BED7A8C6460}" type="parTrans" cxnId="{DF41495E-71E5-4614-9F31-4AE36ABC2E0E}">
      <dgm:prSet/>
      <dgm:spPr/>
      <dgm:t>
        <a:bodyPr/>
        <a:lstStyle/>
        <a:p>
          <a:pPr rtl="1"/>
          <a:endParaRPr lang="he-IL"/>
        </a:p>
      </dgm:t>
    </dgm:pt>
    <dgm:pt modelId="{2EE97568-146E-4D7F-9375-36FD0A531633}" type="sibTrans" cxnId="{DF41495E-71E5-4614-9F31-4AE36ABC2E0E}">
      <dgm:prSet/>
      <dgm:spPr/>
      <dgm:t>
        <a:bodyPr/>
        <a:lstStyle/>
        <a:p>
          <a:pPr rtl="1"/>
          <a:endParaRPr lang="he-IL"/>
        </a:p>
      </dgm:t>
    </dgm:pt>
    <dgm:pt modelId="{8E666F17-5BC0-4C21-95A9-BBC334943E56}">
      <dgm:prSet phldrT="[טקסט]"/>
      <dgm:spPr/>
      <dgm:t>
        <a:bodyPr/>
        <a:lstStyle/>
        <a:p>
          <a:pPr rtl="1"/>
          <a:r>
            <a:rPr lang="he-IL" dirty="0"/>
            <a:t>גז</a:t>
          </a:r>
        </a:p>
      </dgm:t>
    </dgm:pt>
    <dgm:pt modelId="{8FE11A90-ACF6-431F-AA37-3CFEF159D000}" type="parTrans" cxnId="{28C8ED08-A646-4BEF-9755-EF69F890BF7A}">
      <dgm:prSet/>
      <dgm:spPr/>
      <dgm:t>
        <a:bodyPr/>
        <a:lstStyle/>
        <a:p>
          <a:pPr rtl="1"/>
          <a:endParaRPr lang="he-IL"/>
        </a:p>
      </dgm:t>
    </dgm:pt>
    <dgm:pt modelId="{23FAD0D6-24B6-48D0-9914-B2F81AA87150}" type="sibTrans" cxnId="{28C8ED08-A646-4BEF-9755-EF69F890BF7A}">
      <dgm:prSet/>
      <dgm:spPr/>
      <dgm:t>
        <a:bodyPr/>
        <a:lstStyle/>
        <a:p>
          <a:pPr rtl="1"/>
          <a:endParaRPr lang="he-IL"/>
        </a:p>
      </dgm:t>
    </dgm:pt>
    <dgm:pt modelId="{458C7F84-FF74-49FA-A706-CB524543ED13}">
      <dgm:prSet/>
      <dgm:spPr/>
      <dgm:t>
        <a:bodyPr/>
        <a:lstStyle/>
        <a:p>
          <a:pPr rtl="1"/>
          <a:r>
            <a:rPr lang="he-IL" b="1"/>
            <a:t>בתהליך ההתאדות הופכים לאדי מים </a:t>
          </a:r>
          <a:endParaRPr lang="he-IL" dirty="0"/>
        </a:p>
      </dgm:t>
    </dgm:pt>
    <dgm:pt modelId="{7501D4CC-9ACD-4C6D-A132-4195D0F0F83D}" type="parTrans" cxnId="{51CC23B1-34BC-42B2-8252-3A505D7CA693}">
      <dgm:prSet/>
      <dgm:spPr/>
      <dgm:t>
        <a:bodyPr/>
        <a:lstStyle/>
        <a:p>
          <a:pPr rtl="1"/>
          <a:endParaRPr lang="he-IL"/>
        </a:p>
      </dgm:t>
    </dgm:pt>
    <dgm:pt modelId="{6D0D9CFE-B801-4648-9B11-A10B17C9E5D0}" type="sibTrans" cxnId="{51CC23B1-34BC-42B2-8252-3A505D7CA693}">
      <dgm:prSet/>
      <dgm:spPr/>
      <dgm:t>
        <a:bodyPr/>
        <a:lstStyle/>
        <a:p>
          <a:pPr rtl="1"/>
          <a:endParaRPr lang="he-IL"/>
        </a:p>
      </dgm:t>
    </dgm:pt>
    <dgm:pt modelId="{3FE477EA-DA10-41D3-A6BC-41922092C796}" type="pres">
      <dgm:prSet presAssocID="{EFF5CDD9-5A67-4DD7-8D63-47314ECA33C4}" presName="diagram" presStyleCnt="0">
        <dgm:presLayoutVars>
          <dgm:chPref val="1"/>
          <dgm:dir val="rev"/>
          <dgm:animOne val="branch"/>
          <dgm:animLvl val="lvl"/>
          <dgm:resizeHandles/>
        </dgm:presLayoutVars>
      </dgm:prSet>
      <dgm:spPr/>
      <dgm:t>
        <a:bodyPr/>
        <a:lstStyle/>
        <a:p>
          <a:pPr rtl="1"/>
          <a:endParaRPr lang="he-IL"/>
        </a:p>
      </dgm:t>
    </dgm:pt>
    <dgm:pt modelId="{BB226171-CD55-4BE9-962B-7B1261B038AF}" type="pres">
      <dgm:prSet presAssocID="{FCCDB519-AA06-4B87-8240-2AB49C817A50}" presName="root" presStyleCnt="0"/>
      <dgm:spPr/>
    </dgm:pt>
    <dgm:pt modelId="{98BFE8C8-336A-45E4-A116-1CA64C10A538}" type="pres">
      <dgm:prSet presAssocID="{FCCDB519-AA06-4B87-8240-2AB49C817A50}" presName="rootComposite" presStyleCnt="0"/>
      <dgm:spPr/>
    </dgm:pt>
    <dgm:pt modelId="{1E978511-D84B-4A59-BC9A-24A2EEC95233}" type="pres">
      <dgm:prSet presAssocID="{FCCDB519-AA06-4B87-8240-2AB49C817A50}" presName="rootText" presStyleLbl="node1" presStyleIdx="0" presStyleCnt="3" custLinFactNeighborX="43" custLinFactNeighborY="-1270"/>
      <dgm:spPr/>
      <dgm:t>
        <a:bodyPr/>
        <a:lstStyle/>
        <a:p>
          <a:pPr rtl="1"/>
          <a:endParaRPr lang="he-IL"/>
        </a:p>
      </dgm:t>
    </dgm:pt>
    <dgm:pt modelId="{6F8F2C12-0E33-4A5C-9EBA-7F3A0B6AB358}" type="pres">
      <dgm:prSet presAssocID="{FCCDB519-AA06-4B87-8240-2AB49C817A50}" presName="rootConnector" presStyleLbl="node1" presStyleIdx="0" presStyleCnt="3"/>
      <dgm:spPr/>
      <dgm:t>
        <a:bodyPr/>
        <a:lstStyle/>
        <a:p>
          <a:pPr rtl="1"/>
          <a:endParaRPr lang="he-IL"/>
        </a:p>
      </dgm:t>
    </dgm:pt>
    <dgm:pt modelId="{138E20D8-AD6A-459A-9225-D92131A043D6}" type="pres">
      <dgm:prSet presAssocID="{FCCDB519-AA06-4B87-8240-2AB49C817A50}" presName="childShape" presStyleCnt="0"/>
      <dgm:spPr/>
    </dgm:pt>
    <dgm:pt modelId="{71DA395F-D3B8-4D87-9701-64CF5006CF9C}" type="pres">
      <dgm:prSet presAssocID="{14BC8528-5FF8-499C-8C70-07F44AE958A8}" presName="Name13" presStyleLbl="parChTrans1D2" presStyleIdx="0" presStyleCnt="5"/>
      <dgm:spPr/>
      <dgm:t>
        <a:bodyPr/>
        <a:lstStyle/>
        <a:p>
          <a:pPr rtl="1"/>
          <a:endParaRPr lang="he-IL"/>
        </a:p>
      </dgm:t>
    </dgm:pt>
    <dgm:pt modelId="{DBA2A1C7-C6EC-4969-9821-D17593F51FFF}" type="pres">
      <dgm:prSet presAssocID="{6DBCEAB4-7F4D-4168-B658-1785D6066FFB}" presName="childText" presStyleLbl="bgAcc1" presStyleIdx="0" presStyleCnt="5">
        <dgm:presLayoutVars>
          <dgm:bulletEnabled val="1"/>
        </dgm:presLayoutVars>
      </dgm:prSet>
      <dgm:spPr/>
      <dgm:t>
        <a:bodyPr/>
        <a:lstStyle/>
        <a:p>
          <a:pPr rtl="1"/>
          <a:endParaRPr lang="he-IL"/>
        </a:p>
      </dgm:t>
    </dgm:pt>
    <dgm:pt modelId="{C8197F31-C3E5-4F89-956B-31B8D4C36FD6}" type="pres">
      <dgm:prSet presAssocID="{DA4D9ACE-E27D-47BB-A234-E1243785720A}" presName="Name13" presStyleLbl="parChTrans1D2" presStyleIdx="1" presStyleCnt="5"/>
      <dgm:spPr/>
      <dgm:t>
        <a:bodyPr/>
        <a:lstStyle/>
        <a:p>
          <a:pPr rtl="1"/>
          <a:endParaRPr lang="he-IL"/>
        </a:p>
      </dgm:t>
    </dgm:pt>
    <dgm:pt modelId="{EE57DAC1-4455-45F1-A865-65EC6F86D2D3}" type="pres">
      <dgm:prSet presAssocID="{2A735323-45B9-4840-B69D-4E61F27B499F}" presName="childText" presStyleLbl="bgAcc1" presStyleIdx="1" presStyleCnt="5">
        <dgm:presLayoutVars>
          <dgm:bulletEnabled val="1"/>
        </dgm:presLayoutVars>
      </dgm:prSet>
      <dgm:spPr/>
      <dgm:t>
        <a:bodyPr/>
        <a:lstStyle/>
        <a:p>
          <a:pPr rtl="1"/>
          <a:endParaRPr lang="he-IL"/>
        </a:p>
      </dgm:t>
    </dgm:pt>
    <dgm:pt modelId="{48DC5324-CB70-483E-B99A-B2FBC4B8A0A5}" type="pres">
      <dgm:prSet presAssocID="{2719DC00-CB1D-499E-8A30-22D899755B61}" presName="root" presStyleCnt="0"/>
      <dgm:spPr/>
    </dgm:pt>
    <dgm:pt modelId="{26F634C1-2007-4AB7-A20A-E5E19B10DD46}" type="pres">
      <dgm:prSet presAssocID="{2719DC00-CB1D-499E-8A30-22D899755B61}" presName="rootComposite" presStyleCnt="0"/>
      <dgm:spPr/>
    </dgm:pt>
    <dgm:pt modelId="{28B246EE-5D57-4BCD-8B3F-9B16219511D5}" type="pres">
      <dgm:prSet presAssocID="{2719DC00-CB1D-499E-8A30-22D899755B61}" presName="rootText" presStyleLbl="node1" presStyleIdx="1" presStyleCnt="3"/>
      <dgm:spPr/>
      <dgm:t>
        <a:bodyPr/>
        <a:lstStyle/>
        <a:p>
          <a:pPr rtl="1"/>
          <a:endParaRPr lang="he-IL"/>
        </a:p>
      </dgm:t>
    </dgm:pt>
    <dgm:pt modelId="{F1F4A5F1-D4C1-4637-9A9F-1960741E410A}" type="pres">
      <dgm:prSet presAssocID="{2719DC00-CB1D-499E-8A30-22D899755B61}" presName="rootConnector" presStyleLbl="node1" presStyleIdx="1" presStyleCnt="3"/>
      <dgm:spPr/>
      <dgm:t>
        <a:bodyPr/>
        <a:lstStyle/>
        <a:p>
          <a:pPr rtl="1"/>
          <a:endParaRPr lang="he-IL"/>
        </a:p>
      </dgm:t>
    </dgm:pt>
    <dgm:pt modelId="{30E48B6F-6329-4A2B-8E5D-518DDFC38745}" type="pres">
      <dgm:prSet presAssocID="{2719DC00-CB1D-499E-8A30-22D899755B61}" presName="childShape" presStyleCnt="0"/>
      <dgm:spPr/>
    </dgm:pt>
    <dgm:pt modelId="{F5B1C508-171B-431F-ACB7-606DB1590824}" type="pres">
      <dgm:prSet presAssocID="{925382F6-51A6-4850-A670-0ECCE8FF451F}" presName="Name13" presStyleLbl="parChTrans1D2" presStyleIdx="2" presStyleCnt="5"/>
      <dgm:spPr/>
      <dgm:t>
        <a:bodyPr/>
        <a:lstStyle/>
        <a:p>
          <a:pPr rtl="1"/>
          <a:endParaRPr lang="he-IL"/>
        </a:p>
      </dgm:t>
    </dgm:pt>
    <dgm:pt modelId="{549AFC6E-360A-46B2-AA3F-CB607C0DC0C7}" type="pres">
      <dgm:prSet presAssocID="{2380E9A4-56DB-4C16-86A8-A92A6121365E}" presName="childText" presStyleLbl="bgAcc1" presStyleIdx="2" presStyleCnt="5">
        <dgm:presLayoutVars>
          <dgm:bulletEnabled val="1"/>
        </dgm:presLayoutVars>
      </dgm:prSet>
      <dgm:spPr/>
      <dgm:t>
        <a:bodyPr/>
        <a:lstStyle/>
        <a:p>
          <a:pPr rtl="1"/>
          <a:endParaRPr lang="he-IL"/>
        </a:p>
      </dgm:t>
    </dgm:pt>
    <dgm:pt modelId="{1647F52B-132F-4200-B2E4-8B6127EB885F}" type="pres">
      <dgm:prSet presAssocID="{56869A1F-73CD-40C5-BBBB-3BED7A8C6460}" presName="Name13" presStyleLbl="parChTrans1D2" presStyleIdx="3" presStyleCnt="5"/>
      <dgm:spPr/>
      <dgm:t>
        <a:bodyPr/>
        <a:lstStyle/>
        <a:p>
          <a:pPr rtl="1"/>
          <a:endParaRPr lang="he-IL"/>
        </a:p>
      </dgm:t>
    </dgm:pt>
    <dgm:pt modelId="{49D2A836-8E31-452C-B25D-A2E42D5C02B8}" type="pres">
      <dgm:prSet presAssocID="{E8059950-2531-457B-AB79-4E57FECF1C4E}" presName="childText" presStyleLbl="bgAcc1" presStyleIdx="3" presStyleCnt="5">
        <dgm:presLayoutVars>
          <dgm:bulletEnabled val="1"/>
        </dgm:presLayoutVars>
      </dgm:prSet>
      <dgm:spPr/>
      <dgm:t>
        <a:bodyPr/>
        <a:lstStyle/>
        <a:p>
          <a:pPr rtl="1"/>
          <a:endParaRPr lang="he-IL"/>
        </a:p>
      </dgm:t>
    </dgm:pt>
    <dgm:pt modelId="{C163CF76-8820-4D98-805B-ABFB7E1F6EEF}" type="pres">
      <dgm:prSet presAssocID="{8E666F17-5BC0-4C21-95A9-BBC334943E56}" presName="root" presStyleCnt="0"/>
      <dgm:spPr/>
    </dgm:pt>
    <dgm:pt modelId="{FCACE439-C460-414E-AFDC-5E749CDADFE0}" type="pres">
      <dgm:prSet presAssocID="{8E666F17-5BC0-4C21-95A9-BBC334943E56}" presName="rootComposite" presStyleCnt="0"/>
      <dgm:spPr/>
    </dgm:pt>
    <dgm:pt modelId="{BA2C05B0-6901-4D51-975C-33B204588E00}" type="pres">
      <dgm:prSet presAssocID="{8E666F17-5BC0-4C21-95A9-BBC334943E56}" presName="rootText" presStyleLbl="node1" presStyleIdx="2" presStyleCnt="3"/>
      <dgm:spPr/>
      <dgm:t>
        <a:bodyPr/>
        <a:lstStyle/>
        <a:p>
          <a:pPr rtl="1"/>
          <a:endParaRPr lang="he-IL"/>
        </a:p>
      </dgm:t>
    </dgm:pt>
    <dgm:pt modelId="{7212DC74-1121-438A-939D-0EAD24630F3F}" type="pres">
      <dgm:prSet presAssocID="{8E666F17-5BC0-4C21-95A9-BBC334943E56}" presName="rootConnector" presStyleLbl="node1" presStyleIdx="2" presStyleCnt="3"/>
      <dgm:spPr/>
      <dgm:t>
        <a:bodyPr/>
        <a:lstStyle/>
        <a:p>
          <a:pPr rtl="1"/>
          <a:endParaRPr lang="he-IL"/>
        </a:p>
      </dgm:t>
    </dgm:pt>
    <dgm:pt modelId="{EF93448E-BFBB-42E2-B586-611F4E4523B6}" type="pres">
      <dgm:prSet presAssocID="{8E666F17-5BC0-4C21-95A9-BBC334943E56}" presName="childShape" presStyleCnt="0"/>
      <dgm:spPr/>
    </dgm:pt>
    <dgm:pt modelId="{9076753B-1CC2-45C9-86AD-667F443A6E48}" type="pres">
      <dgm:prSet presAssocID="{7501D4CC-9ACD-4C6D-A132-4195D0F0F83D}" presName="Name13" presStyleLbl="parChTrans1D2" presStyleIdx="4" presStyleCnt="5"/>
      <dgm:spPr/>
      <dgm:t>
        <a:bodyPr/>
        <a:lstStyle/>
        <a:p>
          <a:pPr rtl="1"/>
          <a:endParaRPr lang="he-IL"/>
        </a:p>
      </dgm:t>
    </dgm:pt>
    <dgm:pt modelId="{34150BD3-36B7-40A5-8132-28662A5F1352}" type="pres">
      <dgm:prSet presAssocID="{458C7F84-FF74-49FA-A706-CB524543ED13}" presName="childText" presStyleLbl="bgAcc1" presStyleIdx="4" presStyleCnt="5">
        <dgm:presLayoutVars>
          <dgm:bulletEnabled val="1"/>
        </dgm:presLayoutVars>
      </dgm:prSet>
      <dgm:spPr/>
      <dgm:t>
        <a:bodyPr/>
        <a:lstStyle/>
        <a:p>
          <a:pPr rtl="1"/>
          <a:endParaRPr lang="he-IL"/>
        </a:p>
      </dgm:t>
    </dgm:pt>
  </dgm:ptLst>
  <dgm:cxnLst>
    <dgm:cxn modelId="{376E3062-8285-48EF-9CB8-07B526F3E7AB}" type="presOf" srcId="{56869A1F-73CD-40C5-BBBB-3BED7A8C6460}" destId="{1647F52B-132F-4200-B2E4-8B6127EB885F}" srcOrd="0" destOrd="0" presId="urn:microsoft.com/office/officeart/2005/8/layout/hierarchy3"/>
    <dgm:cxn modelId="{E4D2F218-B09F-4006-9EBC-445924502ED3}" type="presOf" srcId="{14BC8528-5FF8-499C-8C70-07F44AE958A8}" destId="{71DA395F-D3B8-4D87-9701-64CF5006CF9C}" srcOrd="0" destOrd="0" presId="urn:microsoft.com/office/officeart/2005/8/layout/hierarchy3"/>
    <dgm:cxn modelId="{BCBBF937-5E5E-4F67-9B07-546B884A6F57}" type="presOf" srcId="{8E666F17-5BC0-4C21-95A9-BBC334943E56}" destId="{7212DC74-1121-438A-939D-0EAD24630F3F}" srcOrd="1" destOrd="0" presId="urn:microsoft.com/office/officeart/2005/8/layout/hierarchy3"/>
    <dgm:cxn modelId="{03DF7370-FE26-4F87-80B9-A01AEE547458}" type="presOf" srcId="{2380E9A4-56DB-4C16-86A8-A92A6121365E}" destId="{549AFC6E-360A-46B2-AA3F-CB607C0DC0C7}" srcOrd="0" destOrd="0" presId="urn:microsoft.com/office/officeart/2005/8/layout/hierarchy3"/>
    <dgm:cxn modelId="{D63618FC-B43C-4A23-8D76-864F4FF4064C}" type="presOf" srcId="{E8059950-2531-457B-AB79-4E57FECF1C4E}" destId="{49D2A836-8E31-452C-B25D-A2E42D5C02B8}" srcOrd="0" destOrd="0" presId="urn:microsoft.com/office/officeart/2005/8/layout/hierarchy3"/>
    <dgm:cxn modelId="{ACE54E7F-D89A-4B86-8F25-58D93844792C}" srcId="{FCCDB519-AA06-4B87-8240-2AB49C817A50}" destId="{6DBCEAB4-7F4D-4168-B658-1785D6066FFB}" srcOrd="0" destOrd="0" parTransId="{14BC8528-5FF8-499C-8C70-07F44AE958A8}" sibTransId="{1E776DEA-3BB8-4500-A56A-FF7A46B09A07}"/>
    <dgm:cxn modelId="{F8DB48C6-5EC3-4E80-8130-68617DD837AD}" srcId="{FCCDB519-AA06-4B87-8240-2AB49C817A50}" destId="{2A735323-45B9-4840-B69D-4E61F27B499F}" srcOrd="1" destOrd="0" parTransId="{DA4D9ACE-E27D-47BB-A234-E1243785720A}" sibTransId="{F828442E-C146-4A43-BF12-4A9478B5FBA2}"/>
    <dgm:cxn modelId="{D82CFCEB-BDC0-49EF-9514-06CB5E54CFCD}" srcId="{2719DC00-CB1D-499E-8A30-22D899755B61}" destId="{2380E9A4-56DB-4C16-86A8-A92A6121365E}" srcOrd="0" destOrd="0" parTransId="{925382F6-51A6-4850-A670-0ECCE8FF451F}" sibTransId="{0A733C3F-E297-4C08-B314-C440E0EF323A}"/>
    <dgm:cxn modelId="{4D3B72CB-FDBB-4FAC-868A-E2E77E92D812}" type="presOf" srcId="{8E666F17-5BC0-4C21-95A9-BBC334943E56}" destId="{BA2C05B0-6901-4D51-975C-33B204588E00}" srcOrd="0" destOrd="0" presId="urn:microsoft.com/office/officeart/2005/8/layout/hierarchy3"/>
    <dgm:cxn modelId="{460194B2-E556-42CE-90B0-BFE2F0F25C83}" type="presOf" srcId="{925382F6-51A6-4850-A670-0ECCE8FF451F}" destId="{F5B1C508-171B-431F-ACB7-606DB1590824}" srcOrd="0" destOrd="0" presId="urn:microsoft.com/office/officeart/2005/8/layout/hierarchy3"/>
    <dgm:cxn modelId="{713CEB57-A6D3-43CE-9AF6-9A45FA997D99}" type="presOf" srcId="{FCCDB519-AA06-4B87-8240-2AB49C817A50}" destId="{1E978511-D84B-4A59-BC9A-24A2EEC95233}" srcOrd="0" destOrd="0" presId="urn:microsoft.com/office/officeart/2005/8/layout/hierarchy3"/>
    <dgm:cxn modelId="{6CD1BC6D-18F7-4D0D-A146-B12B58744373}" type="presOf" srcId="{FCCDB519-AA06-4B87-8240-2AB49C817A50}" destId="{6F8F2C12-0E33-4A5C-9EBA-7F3A0B6AB358}" srcOrd="1" destOrd="0" presId="urn:microsoft.com/office/officeart/2005/8/layout/hierarchy3"/>
    <dgm:cxn modelId="{DF41495E-71E5-4614-9F31-4AE36ABC2E0E}" srcId="{2719DC00-CB1D-499E-8A30-22D899755B61}" destId="{E8059950-2531-457B-AB79-4E57FECF1C4E}" srcOrd="1" destOrd="0" parTransId="{56869A1F-73CD-40C5-BBBB-3BED7A8C6460}" sibTransId="{2EE97568-146E-4D7F-9375-36FD0A531633}"/>
    <dgm:cxn modelId="{51CC23B1-34BC-42B2-8252-3A505D7CA693}" srcId="{8E666F17-5BC0-4C21-95A9-BBC334943E56}" destId="{458C7F84-FF74-49FA-A706-CB524543ED13}" srcOrd="0" destOrd="0" parTransId="{7501D4CC-9ACD-4C6D-A132-4195D0F0F83D}" sibTransId="{6D0D9CFE-B801-4648-9B11-A10B17C9E5D0}"/>
    <dgm:cxn modelId="{956B5F79-EEC9-405F-B68B-FEF12E35BD22}" srcId="{EFF5CDD9-5A67-4DD7-8D63-47314ECA33C4}" destId="{2719DC00-CB1D-499E-8A30-22D899755B61}" srcOrd="1" destOrd="0" parTransId="{B6E60697-FE38-492F-8AFA-1014BADFF126}" sibTransId="{DF0C22F3-1845-4F4B-A17F-0E743AF6B166}"/>
    <dgm:cxn modelId="{121208E4-011A-4D0B-9DD5-E1CB3DD63796}" type="presOf" srcId="{DA4D9ACE-E27D-47BB-A234-E1243785720A}" destId="{C8197F31-C3E5-4F89-956B-31B8D4C36FD6}" srcOrd="0" destOrd="0" presId="urn:microsoft.com/office/officeart/2005/8/layout/hierarchy3"/>
    <dgm:cxn modelId="{C3F0B522-CC14-4158-BA96-1D367295B8E0}" srcId="{EFF5CDD9-5A67-4DD7-8D63-47314ECA33C4}" destId="{FCCDB519-AA06-4B87-8240-2AB49C817A50}" srcOrd="0" destOrd="0" parTransId="{13244141-D22E-4FA5-82AC-F132593644AC}" sibTransId="{3F0A201A-924A-4056-9577-40F852B01DF9}"/>
    <dgm:cxn modelId="{E294D60A-2785-4F7C-A12B-9ABB5896CDF1}" type="presOf" srcId="{EFF5CDD9-5A67-4DD7-8D63-47314ECA33C4}" destId="{3FE477EA-DA10-41D3-A6BC-41922092C796}" srcOrd="0" destOrd="0" presId="urn:microsoft.com/office/officeart/2005/8/layout/hierarchy3"/>
    <dgm:cxn modelId="{781E985D-9076-4832-9964-FC5D3FDCEA82}" type="presOf" srcId="{2A735323-45B9-4840-B69D-4E61F27B499F}" destId="{EE57DAC1-4455-45F1-A865-65EC6F86D2D3}" srcOrd="0" destOrd="0" presId="urn:microsoft.com/office/officeart/2005/8/layout/hierarchy3"/>
    <dgm:cxn modelId="{04AFCBDD-4CB7-4F08-8CDF-01A5961CCB55}" type="presOf" srcId="{2719DC00-CB1D-499E-8A30-22D899755B61}" destId="{28B246EE-5D57-4BCD-8B3F-9B16219511D5}" srcOrd="0" destOrd="0" presId="urn:microsoft.com/office/officeart/2005/8/layout/hierarchy3"/>
    <dgm:cxn modelId="{28C8ED08-A646-4BEF-9755-EF69F890BF7A}" srcId="{EFF5CDD9-5A67-4DD7-8D63-47314ECA33C4}" destId="{8E666F17-5BC0-4C21-95A9-BBC334943E56}" srcOrd="2" destOrd="0" parTransId="{8FE11A90-ACF6-431F-AA37-3CFEF159D000}" sibTransId="{23FAD0D6-24B6-48D0-9914-B2F81AA87150}"/>
    <dgm:cxn modelId="{DBA80B98-C7E9-4748-97ED-DF7A1ADDBB16}" type="presOf" srcId="{2719DC00-CB1D-499E-8A30-22D899755B61}" destId="{F1F4A5F1-D4C1-4637-9A9F-1960741E410A}" srcOrd="1" destOrd="0" presId="urn:microsoft.com/office/officeart/2005/8/layout/hierarchy3"/>
    <dgm:cxn modelId="{E36ED4A5-17B4-4FC8-BECD-333D2DC20135}" type="presOf" srcId="{458C7F84-FF74-49FA-A706-CB524543ED13}" destId="{34150BD3-36B7-40A5-8132-28662A5F1352}" srcOrd="0" destOrd="0" presId="urn:microsoft.com/office/officeart/2005/8/layout/hierarchy3"/>
    <dgm:cxn modelId="{DA5256E6-81D3-47E7-8536-062A1DDBE2B2}" type="presOf" srcId="{7501D4CC-9ACD-4C6D-A132-4195D0F0F83D}" destId="{9076753B-1CC2-45C9-86AD-667F443A6E48}" srcOrd="0" destOrd="0" presId="urn:microsoft.com/office/officeart/2005/8/layout/hierarchy3"/>
    <dgm:cxn modelId="{1403D401-6AA8-48EF-AF89-14E004D00BD0}" type="presOf" srcId="{6DBCEAB4-7F4D-4168-B658-1785D6066FFB}" destId="{DBA2A1C7-C6EC-4969-9821-D17593F51FFF}" srcOrd="0" destOrd="0" presId="urn:microsoft.com/office/officeart/2005/8/layout/hierarchy3"/>
    <dgm:cxn modelId="{9F805E45-74E1-431B-8040-761EB61A2068}" type="presParOf" srcId="{3FE477EA-DA10-41D3-A6BC-41922092C796}" destId="{BB226171-CD55-4BE9-962B-7B1261B038AF}" srcOrd="0" destOrd="0" presId="urn:microsoft.com/office/officeart/2005/8/layout/hierarchy3"/>
    <dgm:cxn modelId="{B6EFAA99-57DD-44EB-96B7-36753324257D}" type="presParOf" srcId="{BB226171-CD55-4BE9-962B-7B1261B038AF}" destId="{98BFE8C8-336A-45E4-A116-1CA64C10A538}" srcOrd="0" destOrd="0" presId="urn:microsoft.com/office/officeart/2005/8/layout/hierarchy3"/>
    <dgm:cxn modelId="{21F043F3-FDF3-48CB-A476-96417F351592}" type="presParOf" srcId="{98BFE8C8-336A-45E4-A116-1CA64C10A538}" destId="{1E978511-D84B-4A59-BC9A-24A2EEC95233}" srcOrd="0" destOrd="0" presId="urn:microsoft.com/office/officeart/2005/8/layout/hierarchy3"/>
    <dgm:cxn modelId="{E261B3FD-96E3-4DB0-99CF-25A1D0E461D5}" type="presParOf" srcId="{98BFE8C8-336A-45E4-A116-1CA64C10A538}" destId="{6F8F2C12-0E33-4A5C-9EBA-7F3A0B6AB358}" srcOrd="1" destOrd="0" presId="urn:microsoft.com/office/officeart/2005/8/layout/hierarchy3"/>
    <dgm:cxn modelId="{E85AED67-274E-4879-B714-1DD5AB1D3072}" type="presParOf" srcId="{BB226171-CD55-4BE9-962B-7B1261B038AF}" destId="{138E20D8-AD6A-459A-9225-D92131A043D6}" srcOrd="1" destOrd="0" presId="urn:microsoft.com/office/officeart/2005/8/layout/hierarchy3"/>
    <dgm:cxn modelId="{E0A50B5E-0524-49AD-8C19-802CCB89AD77}" type="presParOf" srcId="{138E20D8-AD6A-459A-9225-D92131A043D6}" destId="{71DA395F-D3B8-4D87-9701-64CF5006CF9C}" srcOrd="0" destOrd="0" presId="urn:microsoft.com/office/officeart/2005/8/layout/hierarchy3"/>
    <dgm:cxn modelId="{8EC0FDB0-A93D-4F8E-B7E4-FF4825847155}" type="presParOf" srcId="{138E20D8-AD6A-459A-9225-D92131A043D6}" destId="{DBA2A1C7-C6EC-4969-9821-D17593F51FFF}" srcOrd="1" destOrd="0" presId="urn:microsoft.com/office/officeart/2005/8/layout/hierarchy3"/>
    <dgm:cxn modelId="{337DC3E1-BBE9-4AB4-84FA-6B0B359F79D5}" type="presParOf" srcId="{138E20D8-AD6A-459A-9225-D92131A043D6}" destId="{C8197F31-C3E5-4F89-956B-31B8D4C36FD6}" srcOrd="2" destOrd="0" presId="urn:microsoft.com/office/officeart/2005/8/layout/hierarchy3"/>
    <dgm:cxn modelId="{4E7FB7B8-8CBF-43D5-A8FE-B598C587E902}" type="presParOf" srcId="{138E20D8-AD6A-459A-9225-D92131A043D6}" destId="{EE57DAC1-4455-45F1-A865-65EC6F86D2D3}" srcOrd="3" destOrd="0" presId="urn:microsoft.com/office/officeart/2005/8/layout/hierarchy3"/>
    <dgm:cxn modelId="{1257AB74-A95C-4C3E-BDEA-2189223E55DC}" type="presParOf" srcId="{3FE477EA-DA10-41D3-A6BC-41922092C796}" destId="{48DC5324-CB70-483E-B99A-B2FBC4B8A0A5}" srcOrd="1" destOrd="0" presId="urn:microsoft.com/office/officeart/2005/8/layout/hierarchy3"/>
    <dgm:cxn modelId="{92C3CE40-5F6F-44F3-99D5-A4373DB112DE}" type="presParOf" srcId="{48DC5324-CB70-483E-B99A-B2FBC4B8A0A5}" destId="{26F634C1-2007-4AB7-A20A-E5E19B10DD46}" srcOrd="0" destOrd="0" presId="urn:microsoft.com/office/officeart/2005/8/layout/hierarchy3"/>
    <dgm:cxn modelId="{02E922C4-1865-4E01-B9AB-9EDDEF401208}" type="presParOf" srcId="{26F634C1-2007-4AB7-A20A-E5E19B10DD46}" destId="{28B246EE-5D57-4BCD-8B3F-9B16219511D5}" srcOrd="0" destOrd="0" presId="urn:microsoft.com/office/officeart/2005/8/layout/hierarchy3"/>
    <dgm:cxn modelId="{02763317-BB57-4A72-84E7-4899C744C41E}" type="presParOf" srcId="{26F634C1-2007-4AB7-A20A-E5E19B10DD46}" destId="{F1F4A5F1-D4C1-4637-9A9F-1960741E410A}" srcOrd="1" destOrd="0" presId="urn:microsoft.com/office/officeart/2005/8/layout/hierarchy3"/>
    <dgm:cxn modelId="{C3E3C089-CB95-4DA3-B3A6-FFF06E3A1BA7}" type="presParOf" srcId="{48DC5324-CB70-483E-B99A-B2FBC4B8A0A5}" destId="{30E48B6F-6329-4A2B-8E5D-518DDFC38745}" srcOrd="1" destOrd="0" presId="urn:microsoft.com/office/officeart/2005/8/layout/hierarchy3"/>
    <dgm:cxn modelId="{71D1DC48-93A7-4498-898F-1DD8F4EDA422}" type="presParOf" srcId="{30E48B6F-6329-4A2B-8E5D-518DDFC38745}" destId="{F5B1C508-171B-431F-ACB7-606DB1590824}" srcOrd="0" destOrd="0" presId="urn:microsoft.com/office/officeart/2005/8/layout/hierarchy3"/>
    <dgm:cxn modelId="{9179B3BF-7ABC-462A-8C05-DAFBD0BD3679}" type="presParOf" srcId="{30E48B6F-6329-4A2B-8E5D-518DDFC38745}" destId="{549AFC6E-360A-46B2-AA3F-CB607C0DC0C7}" srcOrd="1" destOrd="0" presId="urn:microsoft.com/office/officeart/2005/8/layout/hierarchy3"/>
    <dgm:cxn modelId="{24DC9D98-C9F3-4819-AE44-518E30449ACA}" type="presParOf" srcId="{30E48B6F-6329-4A2B-8E5D-518DDFC38745}" destId="{1647F52B-132F-4200-B2E4-8B6127EB885F}" srcOrd="2" destOrd="0" presId="urn:microsoft.com/office/officeart/2005/8/layout/hierarchy3"/>
    <dgm:cxn modelId="{D56BCD0D-419C-4A08-BC4C-74316E577A14}" type="presParOf" srcId="{30E48B6F-6329-4A2B-8E5D-518DDFC38745}" destId="{49D2A836-8E31-452C-B25D-A2E42D5C02B8}" srcOrd="3" destOrd="0" presId="urn:microsoft.com/office/officeart/2005/8/layout/hierarchy3"/>
    <dgm:cxn modelId="{DBCDC87B-3C21-4560-90D5-5E3D0DEFD427}" type="presParOf" srcId="{3FE477EA-DA10-41D3-A6BC-41922092C796}" destId="{C163CF76-8820-4D98-805B-ABFB7E1F6EEF}" srcOrd="2" destOrd="0" presId="urn:microsoft.com/office/officeart/2005/8/layout/hierarchy3"/>
    <dgm:cxn modelId="{0430D81A-2C3D-4FC5-A7B3-F784C1731AA0}" type="presParOf" srcId="{C163CF76-8820-4D98-805B-ABFB7E1F6EEF}" destId="{FCACE439-C460-414E-AFDC-5E749CDADFE0}" srcOrd="0" destOrd="0" presId="urn:microsoft.com/office/officeart/2005/8/layout/hierarchy3"/>
    <dgm:cxn modelId="{1524264C-EB49-426D-9B7C-28EB7E8160F4}" type="presParOf" srcId="{FCACE439-C460-414E-AFDC-5E749CDADFE0}" destId="{BA2C05B0-6901-4D51-975C-33B204588E00}" srcOrd="0" destOrd="0" presId="urn:microsoft.com/office/officeart/2005/8/layout/hierarchy3"/>
    <dgm:cxn modelId="{7AC0D6D7-9262-4A64-B23B-435E80A6264F}" type="presParOf" srcId="{FCACE439-C460-414E-AFDC-5E749CDADFE0}" destId="{7212DC74-1121-438A-939D-0EAD24630F3F}" srcOrd="1" destOrd="0" presId="urn:microsoft.com/office/officeart/2005/8/layout/hierarchy3"/>
    <dgm:cxn modelId="{A19E046B-57FE-4199-A22F-45CAE69094D3}" type="presParOf" srcId="{C163CF76-8820-4D98-805B-ABFB7E1F6EEF}" destId="{EF93448E-BFBB-42E2-B586-611F4E4523B6}" srcOrd="1" destOrd="0" presId="urn:microsoft.com/office/officeart/2005/8/layout/hierarchy3"/>
    <dgm:cxn modelId="{BC363465-1081-402F-8832-A3B38C65B3D1}" type="presParOf" srcId="{EF93448E-BFBB-42E2-B586-611F4E4523B6}" destId="{9076753B-1CC2-45C9-86AD-667F443A6E48}" srcOrd="0" destOrd="0" presId="urn:microsoft.com/office/officeart/2005/8/layout/hierarchy3"/>
    <dgm:cxn modelId="{DFF046B5-542B-4010-8087-34988C4C5B4F}" type="presParOf" srcId="{EF93448E-BFBB-42E2-B586-611F4E4523B6}" destId="{34150BD3-36B7-40A5-8132-28662A5F135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F5CDD9-5A67-4DD7-8D63-47314ECA33C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pPr rtl="1"/>
          <a:endParaRPr lang="he-IL"/>
        </a:p>
      </dgm:t>
    </dgm:pt>
    <dgm:pt modelId="{FCCDB519-AA06-4B87-8240-2AB49C817A50}">
      <dgm:prSet phldrT="[טקסט]"/>
      <dgm:spPr/>
      <dgm:t>
        <a:bodyPr/>
        <a:lstStyle/>
        <a:p>
          <a:pPr rtl="1"/>
          <a:r>
            <a:rPr lang="he-IL" dirty="0"/>
            <a:t>מוצק</a:t>
          </a:r>
        </a:p>
      </dgm:t>
    </dgm:pt>
    <dgm:pt modelId="{13244141-D22E-4FA5-82AC-F132593644AC}" type="parTrans" cxnId="{C3F0B522-CC14-4158-BA96-1D367295B8E0}">
      <dgm:prSet/>
      <dgm:spPr/>
      <dgm:t>
        <a:bodyPr/>
        <a:lstStyle/>
        <a:p>
          <a:pPr rtl="1"/>
          <a:endParaRPr lang="he-IL"/>
        </a:p>
      </dgm:t>
    </dgm:pt>
    <dgm:pt modelId="{3F0A201A-924A-4056-9577-40F852B01DF9}" type="sibTrans" cxnId="{C3F0B522-CC14-4158-BA96-1D367295B8E0}">
      <dgm:prSet/>
      <dgm:spPr/>
      <dgm:t>
        <a:bodyPr/>
        <a:lstStyle/>
        <a:p>
          <a:pPr rtl="1"/>
          <a:endParaRPr lang="he-IL"/>
        </a:p>
      </dgm:t>
    </dgm:pt>
    <dgm:pt modelId="{6DBCEAB4-7F4D-4168-B658-1785D6066FFB}">
      <dgm:prSet phldrT="[טקסט]" phldr="1"/>
      <dgm:spPr/>
      <dgm:t>
        <a:bodyPr/>
        <a:lstStyle/>
        <a:p>
          <a:pPr rtl="1"/>
          <a:endParaRPr lang="he-IL" dirty="0"/>
        </a:p>
      </dgm:t>
    </dgm:pt>
    <dgm:pt modelId="{14BC8528-5FF8-499C-8C70-07F44AE958A8}" type="parTrans" cxnId="{ACE54E7F-D89A-4B86-8F25-58D93844792C}">
      <dgm:prSet/>
      <dgm:spPr/>
      <dgm:t>
        <a:bodyPr/>
        <a:lstStyle/>
        <a:p>
          <a:pPr rtl="1"/>
          <a:endParaRPr lang="he-IL"/>
        </a:p>
      </dgm:t>
    </dgm:pt>
    <dgm:pt modelId="{1E776DEA-3BB8-4500-A56A-FF7A46B09A07}" type="sibTrans" cxnId="{ACE54E7F-D89A-4B86-8F25-58D93844792C}">
      <dgm:prSet/>
      <dgm:spPr/>
      <dgm:t>
        <a:bodyPr/>
        <a:lstStyle/>
        <a:p>
          <a:pPr rtl="1"/>
          <a:endParaRPr lang="he-IL"/>
        </a:p>
      </dgm:t>
    </dgm:pt>
    <dgm:pt modelId="{2A735323-45B9-4840-B69D-4E61F27B499F}">
      <dgm:prSet phldrT="[טקסט]" phldr="1"/>
      <dgm:spPr/>
      <dgm:t>
        <a:bodyPr/>
        <a:lstStyle/>
        <a:p>
          <a:pPr rtl="1"/>
          <a:endParaRPr lang="he-IL" dirty="0"/>
        </a:p>
      </dgm:t>
    </dgm:pt>
    <dgm:pt modelId="{DA4D9ACE-E27D-47BB-A234-E1243785720A}" type="parTrans" cxnId="{F8DB48C6-5EC3-4E80-8130-68617DD837AD}">
      <dgm:prSet/>
      <dgm:spPr/>
      <dgm:t>
        <a:bodyPr/>
        <a:lstStyle/>
        <a:p>
          <a:pPr rtl="1"/>
          <a:endParaRPr lang="he-IL"/>
        </a:p>
      </dgm:t>
    </dgm:pt>
    <dgm:pt modelId="{F828442E-C146-4A43-BF12-4A9478B5FBA2}" type="sibTrans" cxnId="{F8DB48C6-5EC3-4E80-8130-68617DD837AD}">
      <dgm:prSet/>
      <dgm:spPr/>
      <dgm:t>
        <a:bodyPr/>
        <a:lstStyle/>
        <a:p>
          <a:pPr rtl="1"/>
          <a:endParaRPr lang="he-IL"/>
        </a:p>
      </dgm:t>
    </dgm:pt>
    <dgm:pt modelId="{2719DC00-CB1D-499E-8A30-22D899755B61}">
      <dgm:prSet phldrT="[טקסט]"/>
      <dgm:spPr/>
      <dgm:t>
        <a:bodyPr/>
        <a:lstStyle/>
        <a:p>
          <a:pPr rtl="1"/>
          <a:r>
            <a:rPr lang="he-IL" dirty="0"/>
            <a:t>נוזל</a:t>
          </a:r>
        </a:p>
      </dgm:t>
    </dgm:pt>
    <dgm:pt modelId="{B6E60697-FE38-492F-8AFA-1014BADFF126}" type="parTrans" cxnId="{956B5F79-EEC9-405F-B68B-FEF12E35BD22}">
      <dgm:prSet/>
      <dgm:spPr/>
      <dgm:t>
        <a:bodyPr/>
        <a:lstStyle/>
        <a:p>
          <a:pPr rtl="1"/>
          <a:endParaRPr lang="he-IL"/>
        </a:p>
      </dgm:t>
    </dgm:pt>
    <dgm:pt modelId="{DF0C22F3-1845-4F4B-A17F-0E743AF6B166}" type="sibTrans" cxnId="{956B5F79-EEC9-405F-B68B-FEF12E35BD22}">
      <dgm:prSet/>
      <dgm:spPr/>
      <dgm:t>
        <a:bodyPr/>
        <a:lstStyle/>
        <a:p>
          <a:pPr rtl="1"/>
          <a:endParaRPr lang="he-IL"/>
        </a:p>
      </dgm:t>
    </dgm:pt>
    <dgm:pt modelId="{2380E9A4-56DB-4C16-86A8-A92A6121365E}">
      <dgm:prSet phldrT="[טקסט]" phldr="1"/>
      <dgm:spPr/>
      <dgm:t>
        <a:bodyPr/>
        <a:lstStyle/>
        <a:p>
          <a:pPr rtl="1"/>
          <a:endParaRPr lang="he-IL" dirty="0"/>
        </a:p>
      </dgm:t>
    </dgm:pt>
    <dgm:pt modelId="{925382F6-51A6-4850-A670-0ECCE8FF451F}" type="parTrans" cxnId="{D82CFCEB-BDC0-49EF-9514-06CB5E54CFCD}">
      <dgm:prSet/>
      <dgm:spPr/>
      <dgm:t>
        <a:bodyPr/>
        <a:lstStyle/>
        <a:p>
          <a:pPr rtl="1"/>
          <a:endParaRPr lang="he-IL"/>
        </a:p>
      </dgm:t>
    </dgm:pt>
    <dgm:pt modelId="{0A733C3F-E297-4C08-B314-C440E0EF323A}" type="sibTrans" cxnId="{D82CFCEB-BDC0-49EF-9514-06CB5E54CFCD}">
      <dgm:prSet/>
      <dgm:spPr/>
      <dgm:t>
        <a:bodyPr/>
        <a:lstStyle/>
        <a:p>
          <a:pPr rtl="1"/>
          <a:endParaRPr lang="he-IL"/>
        </a:p>
      </dgm:t>
    </dgm:pt>
    <dgm:pt modelId="{E8059950-2531-457B-AB79-4E57FECF1C4E}">
      <dgm:prSet phldrT="[טקסט]" phldr="1"/>
      <dgm:spPr/>
      <dgm:t>
        <a:bodyPr/>
        <a:lstStyle/>
        <a:p>
          <a:pPr rtl="1"/>
          <a:endParaRPr lang="he-IL" dirty="0"/>
        </a:p>
      </dgm:t>
    </dgm:pt>
    <dgm:pt modelId="{56869A1F-73CD-40C5-BBBB-3BED7A8C6460}" type="parTrans" cxnId="{DF41495E-71E5-4614-9F31-4AE36ABC2E0E}">
      <dgm:prSet/>
      <dgm:spPr/>
      <dgm:t>
        <a:bodyPr/>
        <a:lstStyle/>
        <a:p>
          <a:pPr rtl="1"/>
          <a:endParaRPr lang="he-IL"/>
        </a:p>
      </dgm:t>
    </dgm:pt>
    <dgm:pt modelId="{2EE97568-146E-4D7F-9375-36FD0A531633}" type="sibTrans" cxnId="{DF41495E-71E5-4614-9F31-4AE36ABC2E0E}">
      <dgm:prSet/>
      <dgm:spPr/>
      <dgm:t>
        <a:bodyPr/>
        <a:lstStyle/>
        <a:p>
          <a:pPr rtl="1"/>
          <a:endParaRPr lang="he-IL"/>
        </a:p>
      </dgm:t>
    </dgm:pt>
    <dgm:pt modelId="{8E666F17-5BC0-4C21-95A9-BBC334943E56}">
      <dgm:prSet phldrT="[טקסט]"/>
      <dgm:spPr/>
      <dgm:t>
        <a:bodyPr/>
        <a:lstStyle/>
        <a:p>
          <a:pPr rtl="1"/>
          <a:r>
            <a:rPr lang="he-IL" dirty="0"/>
            <a:t>גז</a:t>
          </a:r>
        </a:p>
      </dgm:t>
    </dgm:pt>
    <dgm:pt modelId="{8FE11A90-ACF6-431F-AA37-3CFEF159D000}" type="parTrans" cxnId="{28C8ED08-A646-4BEF-9755-EF69F890BF7A}">
      <dgm:prSet/>
      <dgm:spPr/>
      <dgm:t>
        <a:bodyPr/>
        <a:lstStyle/>
        <a:p>
          <a:pPr rtl="1"/>
          <a:endParaRPr lang="he-IL"/>
        </a:p>
      </dgm:t>
    </dgm:pt>
    <dgm:pt modelId="{23FAD0D6-24B6-48D0-9914-B2F81AA87150}" type="sibTrans" cxnId="{28C8ED08-A646-4BEF-9755-EF69F890BF7A}">
      <dgm:prSet/>
      <dgm:spPr/>
      <dgm:t>
        <a:bodyPr/>
        <a:lstStyle/>
        <a:p>
          <a:pPr rtl="1"/>
          <a:endParaRPr lang="he-IL"/>
        </a:p>
      </dgm:t>
    </dgm:pt>
    <dgm:pt modelId="{D5090319-BA5A-4ED6-9A6E-98B558D2EB9D}">
      <dgm:prSet phldrT="[טקסט]"/>
      <dgm:spPr/>
      <dgm:t>
        <a:bodyPr/>
        <a:lstStyle/>
        <a:p>
          <a:pPr rtl="1"/>
          <a:endParaRPr lang="he-IL" dirty="0"/>
        </a:p>
      </dgm:t>
    </dgm:pt>
    <dgm:pt modelId="{6433D312-EFBB-413D-AFA6-98A811FC9952}" type="parTrans" cxnId="{EE545145-95B3-466D-B628-0C435A54995E}">
      <dgm:prSet/>
      <dgm:spPr/>
      <dgm:t>
        <a:bodyPr/>
        <a:lstStyle/>
        <a:p>
          <a:pPr rtl="1"/>
          <a:endParaRPr lang="he-IL"/>
        </a:p>
      </dgm:t>
    </dgm:pt>
    <dgm:pt modelId="{99C5B32F-828C-4C3B-B672-F384648CFD67}" type="sibTrans" cxnId="{EE545145-95B3-466D-B628-0C435A54995E}">
      <dgm:prSet/>
      <dgm:spPr/>
      <dgm:t>
        <a:bodyPr/>
        <a:lstStyle/>
        <a:p>
          <a:pPr rtl="1"/>
          <a:endParaRPr lang="he-IL"/>
        </a:p>
      </dgm:t>
    </dgm:pt>
    <dgm:pt modelId="{3FE477EA-DA10-41D3-A6BC-41922092C796}" type="pres">
      <dgm:prSet presAssocID="{EFF5CDD9-5A67-4DD7-8D63-47314ECA33C4}" presName="diagram" presStyleCnt="0">
        <dgm:presLayoutVars>
          <dgm:chPref val="1"/>
          <dgm:dir val="rev"/>
          <dgm:animOne val="branch"/>
          <dgm:animLvl val="lvl"/>
          <dgm:resizeHandles/>
        </dgm:presLayoutVars>
      </dgm:prSet>
      <dgm:spPr/>
      <dgm:t>
        <a:bodyPr/>
        <a:lstStyle/>
        <a:p>
          <a:pPr rtl="1"/>
          <a:endParaRPr lang="he-IL"/>
        </a:p>
      </dgm:t>
    </dgm:pt>
    <dgm:pt modelId="{BB226171-CD55-4BE9-962B-7B1261B038AF}" type="pres">
      <dgm:prSet presAssocID="{FCCDB519-AA06-4B87-8240-2AB49C817A50}" presName="root" presStyleCnt="0"/>
      <dgm:spPr/>
    </dgm:pt>
    <dgm:pt modelId="{98BFE8C8-336A-45E4-A116-1CA64C10A538}" type="pres">
      <dgm:prSet presAssocID="{FCCDB519-AA06-4B87-8240-2AB49C817A50}" presName="rootComposite" presStyleCnt="0"/>
      <dgm:spPr/>
    </dgm:pt>
    <dgm:pt modelId="{1E978511-D84B-4A59-BC9A-24A2EEC95233}" type="pres">
      <dgm:prSet presAssocID="{FCCDB519-AA06-4B87-8240-2AB49C817A50}" presName="rootText" presStyleLbl="node1" presStyleIdx="0" presStyleCnt="3"/>
      <dgm:spPr/>
      <dgm:t>
        <a:bodyPr/>
        <a:lstStyle/>
        <a:p>
          <a:pPr rtl="1"/>
          <a:endParaRPr lang="he-IL"/>
        </a:p>
      </dgm:t>
    </dgm:pt>
    <dgm:pt modelId="{6F8F2C12-0E33-4A5C-9EBA-7F3A0B6AB358}" type="pres">
      <dgm:prSet presAssocID="{FCCDB519-AA06-4B87-8240-2AB49C817A50}" presName="rootConnector" presStyleLbl="node1" presStyleIdx="0" presStyleCnt="3"/>
      <dgm:spPr/>
      <dgm:t>
        <a:bodyPr/>
        <a:lstStyle/>
        <a:p>
          <a:pPr rtl="1"/>
          <a:endParaRPr lang="he-IL"/>
        </a:p>
      </dgm:t>
    </dgm:pt>
    <dgm:pt modelId="{138E20D8-AD6A-459A-9225-D92131A043D6}" type="pres">
      <dgm:prSet presAssocID="{FCCDB519-AA06-4B87-8240-2AB49C817A50}" presName="childShape" presStyleCnt="0"/>
      <dgm:spPr/>
    </dgm:pt>
    <dgm:pt modelId="{71DA395F-D3B8-4D87-9701-64CF5006CF9C}" type="pres">
      <dgm:prSet presAssocID="{14BC8528-5FF8-499C-8C70-07F44AE958A8}" presName="Name13" presStyleLbl="parChTrans1D2" presStyleIdx="0" presStyleCnt="5"/>
      <dgm:spPr/>
      <dgm:t>
        <a:bodyPr/>
        <a:lstStyle/>
        <a:p>
          <a:pPr rtl="1"/>
          <a:endParaRPr lang="he-IL"/>
        </a:p>
      </dgm:t>
    </dgm:pt>
    <dgm:pt modelId="{DBA2A1C7-C6EC-4969-9821-D17593F51FFF}" type="pres">
      <dgm:prSet presAssocID="{6DBCEAB4-7F4D-4168-B658-1785D6066FFB}" presName="childText" presStyleLbl="bgAcc1" presStyleIdx="0" presStyleCnt="5">
        <dgm:presLayoutVars>
          <dgm:bulletEnabled val="1"/>
        </dgm:presLayoutVars>
      </dgm:prSet>
      <dgm:spPr/>
      <dgm:t>
        <a:bodyPr/>
        <a:lstStyle/>
        <a:p>
          <a:pPr rtl="1"/>
          <a:endParaRPr lang="he-IL"/>
        </a:p>
      </dgm:t>
    </dgm:pt>
    <dgm:pt modelId="{C8197F31-C3E5-4F89-956B-31B8D4C36FD6}" type="pres">
      <dgm:prSet presAssocID="{DA4D9ACE-E27D-47BB-A234-E1243785720A}" presName="Name13" presStyleLbl="parChTrans1D2" presStyleIdx="1" presStyleCnt="5"/>
      <dgm:spPr/>
      <dgm:t>
        <a:bodyPr/>
        <a:lstStyle/>
        <a:p>
          <a:pPr rtl="1"/>
          <a:endParaRPr lang="he-IL"/>
        </a:p>
      </dgm:t>
    </dgm:pt>
    <dgm:pt modelId="{EE57DAC1-4455-45F1-A865-65EC6F86D2D3}" type="pres">
      <dgm:prSet presAssocID="{2A735323-45B9-4840-B69D-4E61F27B499F}" presName="childText" presStyleLbl="bgAcc1" presStyleIdx="1" presStyleCnt="5">
        <dgm:presLayoutVars>
          <dgm:bulletEnabled val="1"/>
        </dgm:presLayoutVars>
      </dgm:prSet>
      <dgm:spPr/>
      <dgm:t>
        <a:bodyPr/>
        <a:lstStyle/>
        <a:p>
          <a:pPr rtl="1"/>
          <a:endParaRPr lang="he-IL"/>
        </a:p>
      </dgm:t>
    </dgm:pt>
    <dgm:pt modelId="{48DC5324-CB70-483E-B99A-B2FBC4B8A0A5}" type="pres">
      <dgm:prSet presAssocID="{2719DC00-CB1D-499E-8A30-22D899755B61}" presName="root" presStyleCnt="0"/>
      <dgm:spPr/>
    </dgm:pt>
    <dgm:pt modelId="{26F634C1-2007-4AB7-A20A-E5E19B10DD46}" type="pres">
      <dgm:prSet presAssocID="{2719DC00-CB1D-499E-8A30-22D899755B61}" presName="rootComposite" presStyleCnt="0"/>
      <dgm:spPr/>
    </dgm:pt>
    <dgm:pt modelId="{28B246EE-5D57-4BCD-8B3F-9B16219511D5}" type="pres">
      <dgm:prSet presAssocID="{2719DC00-CB1D-499E-8A30-22D899755B61}" presName="rootText" presStyleLbl="node1" presStyleIdx="1" presStyleCnt="3"/>
      <dgm:spPr/>
      <dgm:t>
        <a:bodyPr/>
        <a:lstStyle/>
        <a:p>
          <a:pPr rtl="1"/>
          <a:endParaRPr lang="he-IL"/>
        </a:p>
      </dgm:t>
    </dgm:pt>
    <dgm:pt modelId="{F1F4A5F1-D4C1-4637-9A9F-1960741E410A}" type="pres">
      <dgm:prSet presAssocID="{2719DC00-CB1D-499E-8A30-22D899755B61}" presName="rootConnector" presStyleLbl="node1" presStyleIdx="1" presStyleCnt="3"/>
      <dgm:spPr/>
      <dgm:t>
        <a:bodyPr/>
        <a:lstStyle/>
        <a:p>
          <a:pPr rtl="1"/>
          <a:endParaRPr lang="he-IL"/>
        </a:p>
      </dgm:t>
    </dgm:pt>
    <dgm:pt modelId="{30E48B6F-6329-4A2B-8E5D-518DDFC38745}" type="pres">
      <dgm:prSet presAssocID="{2719DC00-CB1D-499E-8A30-22D899755B61}" presName="childShape" presStyleCnt="0"/>
      <dgm:spPr/>
    </dgm:pt>
    <dgm:pt modelId="{F5B1C508-171B-431F-ACB7-606DB1590824}" type="pres">
      <dgm:prSet presAssocID="{925382F6-51A6-4850-A670-0ECCE8FF451F}" presName="Name13" presStyleLbl="parChTrans1D2" presStyleIdx="2" presStyleCnt="5"/>
      <dgm:spPr/>
      <dgm:t>
        <a:bodyPr/>
        <a:lstStyle/>
        <a:p>
          <a:pPr rtl="1"/>
          <a:endParaRPr lang="he-IL"/>
        </a:p>
      </dgm:t>
    </dgm:pt>
    <dgm:pt modelId="{549AFC6E-360A-46B2-AA3F-CB607C0DC0C7}" type="pres">
      <dgm:prSet presAssocID="{2380E9A4-56DB-4C16-86A8-A92A6121365E}" presName="childText" presStyleLbl="bgAcc1" presStyleIdx="2" presStyleCnt="5">
        <dgm:presLayoutVars>
          <dgm:bulletEnabled val="1"/>
        </dgm:presLayoutVars>
      </dgm:prSet>
      <dgm:spPr/>
      <dgm:t>
        <a:bodyPr/>
        <a:lstStyle/>
        <a:p>
          <a:pPr rtl="1"/>
          <a:endParaRPr lang="he-IL"/>
        </a:p>
      </dgm:t>
    </dgm:pt>
    <dgm:pt modelId="{1647F52B-132F-4200-B2E4-8B6127EB885F}" type="pres">
      <dgm:prSet presAssocID="{56869A1F-73CD-40C5-BBBB-3BED7A8C6460}" presName="Name13" presStyleLbl="parChTrans1D2" presStyleIdx="3" presStyleCnt="5"/>
      <dgm:spPr/>
      <dgm:t>
        <a:bodyPr/>
        <a:lstStyle/>
        <a:p>
          <a:pPr rtl="1"/>
          <a:endParaRPr lang="he-IL"/>
        </a:p>
      </dgm:t>
    </dgm:pt>
    <dgm:pt modelId="{49D2A836-8E31-452C-B25D-A2E42D5C02B8}" type="pres">
      <dgm:prSet presAssocID="{E8059950-2531-457B-AB79-4E57FECF1C4E}" presName="childText" presStyleLbl="bgAcc1" presStyleIdx="3" presStyleCnt="5">
        <dgm:presLayoutVars>
          <dgm:bulletEnabled val="1"/>
        </dgm:presLayoutVars>
      </dgm:prSet>
      <dgm:spPr/>
      <dgm:t>
        <a:bodyPr/>
        <a:lstStyle/>
        <a:p>
          <a:pPr rtl="1"/>
          <a:endParaRPr lang="he-IL"/>
        </a:p>
      </dgm:t>
    </dgm:pt>
    <dgm:pt modelId="{C163CF76-8820-4D98-805B-ABFB7E1F6EEF}" type="pres">
      <dgm:prSet presAssocID="{8E666F17-5BC0-4C21-95A9-BBC334943E56}" presName="root" presStyleCnt="0"/>
      <dgm:spPr/>
    </dgm:pt>
    <dgm:pt modelId="{FCACE439-C460-414E-AFDC-5E749CDADFE0}" type="pres">
      <dgm:prSet presAssocID="{8E666F17-5BC0-4C21-95A9-BBC334943E56}" presName="rootComposite" presStyleCnt="0"/>
      <dgm:spPr/>
    </dgm:pt>
    <dgm:pt modelId="{BA2C05B0-6901-4D51-975C-33B204588E00}" type="pres">
      <dgm:prSet presAssocID="{8E666F17-5BC0-4C21-95A9-BBC334943E56}" presName="rootText" presStyleLbl="node1" presStyleIdx="2" presStyleCnt="3"/>
      <dgm:spPr/>
      <dgm:t>
        <a:bodyPr/>
        <a:lstStyle/>
        <a:p>
          <a:pPr rtl="1"/>
          <a:endParaRPr lang="he-IL"/>
        </a:p>
      </dgm:t>
    </dgm:pt>
    <dgm:pt modelId="{7212DC74-1121-438A-939D-0EAD24630F3F}" type="pres">
      <dgm:prSet presAssocID="{8E666F17-5BC0-4C21-95A9-BBC334943E56}" presName="rootConnector" presStyleLbl="node1" presStyleIdx="2" presStyleCnt="3"/>
      <dgm:spPr/>
      <dgm:t>
        <a:bodyPr/>
        <a:lstStyle/>
        <a:p>
          <a:pPr rtl="1"/>
          <a:endParaRPr lang="he-IL"/>
        </a:p>
      </dgm:t>
    </dgm:pt>
    <dgm:pt modelId="{EF93448E-BFBB-42E2-B586-611F4E4523B6}" type="pres">
      <dgm:prSet presAssocID="{8E666F17-5BC0-4C21-95A9-BBC334943E56}" presName="childShape" presStyleCnt="0"/>
      <dgm:spPr/>
    </dgm:pt>
    <dgm:pt modelId="{A5E0185A-0B57-4A34-9232-6EE34EF44A53}" type="pres">
      <dgm:prSet presAssocID="{6433D312-EFBB-413D-AFA6-98A811FC9952}" presName="Name13" presStyleLbl="parChTrans1D2" presStyleIdx="4" presStyleCnt="5"/>
      <dgm:spPr/>
      <dgm:t>
        <a:bodyPr/>
        <a:lstStyle/>
        <a:p>
          <a:pPr rtl="1"/>
          <a:endParaRPr lang="he-IL"/>
        </a:p>
      </dgm:t>
    </dgm:pt>
    <dgm:pt modelId="{2CA119FD-4025-46CA-815F-84A2F8043124}" type="pres">
      <dgm:prSet presAssocID="{D5090319-BA5A-4ED6-9A6E-98B558D2EB9D}" presName="childText" presStyleLbl="bgAcc1" presStyleIdx="4" presStyleCnt="5">
        <dgm:presLayoutVars>
          <dgm:bulletEnabled val="1"/>
        </dgm:presLayoutVars>
      </dgm:prSet>
      <dgm:spPr/>
      <dgm:t>
        <a:bodyPr/>
        <a:lstStyle/>
        <a:p>
          <a:pPr rtl="1"/>
          <a:endParaRPr lang="he-IL"/>
        </a:p>
      </dgm:t>
    </dgm:pt>
  </dgm:ptLst>
  <dgm:cxnLst>
    <dgm:cxn modelId="{EE545145-95B3-466D-B628-0C435A54995E}" srcId="{8E666F17-5BC0-4C21-95A9-BBC334943E56}" destId="{D5090319-BA5A-4ED6-9A6E-98B558D2EB9D}" srcOrd="0" destOrd="0" parTransId="{6433D312-EFBB-413D-AFA6-98A811FC9952}" sibTransId="{99C5B32F-828C-4C3B-B672-F384648CFD67}"/>
    <dgm:cxn modelId="{376E3062-8285-48EF-9CB8-07B526F3E7AB}" type="presOf" srcId="{56869A1F-73CD-40C5-BBBB-3BED7A8C6460}" destId="{1647F52B-132F-4200-B2E4-8B6127EB885F}" srcOrd="0" destOrd="0" presId="urn:microsoft.com/office/officeart/2005/8/layout/hierarchy3"/>
    <dgm:cxn modelId="{E4D2F218-B09F-4006-9EBC-445924502ED3}" type="presOf" srcId="{14BC8528-5FF8-499C-8C70-07F44AE958A8}" destId="{71DA395F-D3B8-4D87-9701-64CF5006CF9C}" srcOrd="0" destOrd="0" presId="urn:microsoft.com/office/officeart/2005/8/layout/hierarchy3"/>
    <dgm:cxn modelId="{BCBBF937-5E5E-4F67-9B07-546B884A6F57}" type="presOf" srcId="{8E666F17-5BC0-4C21-95A9-BBC334943E56}" destId="{7212DC74-1121-438A-939D-0EAD24630F3F}" srcOrd="1" destOrd="0" presId="urn:microsoft.com/office/officeart/2005/8/layout/hierarchy3"/>
    <dgm:cxn modelId="{03DF7370-FE26-4F87-80B9-A01AEE547458}" type="presOf" srcId="{2380E9A4-56DB-4C16-86A8-A92A6121365E}" destId="{549AFC6E-360A-46B2-AA3F-CB607C0DC0C7}" srcOrd="0" destOrd="0" presId="urn:microsoft.com/office/officeart/2005/8/layout/hierarchy3"/>
    <dgm:cxn modelId="{D63618FC-B43C-4A23-8D76-864F4FF4064C}" type="presOf" srcId="{E8059950-2531-457B-AB79-4E57FECF1C4E}" destId="{49D2A836-8E31-452C-B25D-A2E42D5C02B8}" srcOrd="0" destOrd="0" presId="urn:microsoft.com/office/officeart/2005/8/layout/hierarchy3"/>
    <dgm:cxn modelId="{ACE54E7F-D89A-4B86-8F25-58D93844792C}" srcId="{FCCDB519-AA06-4B87-8240-2AB49C817A50}" destId="{6DBCEAB4-7F4D-4168-B658-1785D6066FFB}" srcOrd="0" destOrd="0" parTransId="{14BC8528-5FF8-499C-8C70-07F44AE958A8}" sibTransId="{1E776DEA-3BB8-4500-A56A-FF7A46B09A07}"/>
    <dgm:cxn modelId="{F8DB48C6-5EC3-4E80-8130-68617DD837AD}" srcId="{FCCDB519-AA06-4B87-8240-2AB49C817A50}" destId="{2A735323-45B9-4840-B69D-4E61F27B499F}" srcOrd="1" destOrd="0" parTransId="{DA4D9ACE-E27D-47BB-A234-E1243785720A}" sibTransId="{F828442E-C146-4A43-BF12-4A9478B5FBA2}"/>
    <dgm:cxn modelId="{D82CFCEB-BDC0-49EF-9514-06CB5E54CFCD}" srcId="{2719DC00-CB1D-499E-8A30-22D899755B61}" destId="{2380E9A4-56DB-4C16-86A8-A92A6121365E}" srcOrd="0" destOrd="0" parTransId="{925382F6-51A6-4850-A670-0ECCE8FF451F}" sibTransId="{0A733C3F-E297-4C08-B314-C440E0EF323A}"/>
    <dgm:cxn modelId="{4D3B72CB-FDBB-4FAC-868A-E2E77E92D812}" type="presOf" srcId="{8E666F17-5BC0-4C21-95A9-BBC334943E56}" destId="{BA2C05B0-6901-4D51-975C-33B204588E00}" srcOrd="0" destOrd="0" presId="urn:microsoft.com/office/officeart/2005/8/layout/hierarchy3"/>
    <dgm:cxn modelId="{379E7040-4B2B-464F-ACF4-D73A6123AE4A}" type="presOf" srcId="{6433D312-EFBB-413D-AFA6-98A811FC9952}" destId="{A5E0185A-0B57-4A34-9232-6EE34EF44A53}" srcOrd="0" destOrd="0" presId="urn:microsoft.com/office/officeart/2005/8/layout/hierarchy3"/>
    <dgm:cxn modelId="{460194B2-E556-42CE-90B0-BFE2F0F25C83}" type="presOf" srcId="{925382F6-51A6-4850-A670-0ECCE8FF451F}" destId="{F5B1C508-171B-431F-ACB7-606DB1590824}" srcOrd="0" destOrd="0" presId="urn:microsoft.com/office/officeart/2005/8/layout/hierarchy3"/>
    <dgm:cxn modelId="{713CEB57-A6D3-43CE-9AF6-9A45FA997D99}" type="presOf" srcId="{FCCDB519-AA06-4B87-8240-2AB49C817A50}" destId="{1E978511-D84B-4A59-BC9A-24A2EEC95233}" srcOrd="0" destOrd="0" presId="urn:microsoft.com/office/officeart/2005/8/layout/hierarchy3"/>
    <dgm:cxn modelId="{6CD1BC6D-18F7-4D0D-A146-B12B58744373}" type="presOf" srcId="{FCCDB519-AA06-4B87-8240-2AB49C817A50}" destId="{6F8F2C12-0E33-4A5C-9EBA-7F3A0B6AB358}" srcOrd="1" destOrd="0" presId="urn:microsoft.com/office/officeart/2005/8/layout/hierarchy3"/>
    <dgm:cxn modelId="{DF41495E-71E5-4614-9F31-4AE36ABC2E0E}" srcId="{2719DC00-CB1D-499E-8A30-22D899755B61}" destId="{E8059950-2531-457B-AB79-4E57FECF1C4E}" srcOrd="1" destOrd="0" parTransId="{56869A1F-73CD-40C5-BBBB-3BED7A8C6460}" sibTransId="{2EE97568-146E-4D7F-9375-36FD0A531633}"/>
    <dgm:cxn modelId="{956B5F79-EEC9-405F-B68B-FEF12E35BD22}" srcId="{EFF5CDD9-5A67-4DD7-8D63-47314ECA33C4}" destId="{2719DC00-CB1D-499E-8A30-22D899755B61}" srcOrd="1" destOrd="0" parTransId="{B6E60697-FE38-492F-8AFA-1014BADFF126}" sibTransId="{DF0C22F3-1845-4F4B-A17F-0E743AF6B166}"/>
    <dgm:cxn modelId="{121208E4-011A-4D0B-9DD5-E1CB3DD63796}" type="presOf" srcId="{DA4D9ACE-E27D-47BB-A234-E1243785720A}" destId="{C8197F31-C3E5-4F89-956B-31B8D4C36FD6}" srcOrd="0" destOrd="0" presId="urn:microsoft.com/office/officeart/2005/8/layout/hierarchy3"/>
    <dgm:cxn modelId="{C3F0B522-CC14-4158-BA96-1D367295B8E0}" srcId="{EFF5CDD9-5A67-4DD7-8D63-47314ECA33C4}" destId="{FCCDB519-AA06-4B87-8240-2AB49C817A50}" srcOrd="0" destOrd="0" parTransId="{13244141-D22E-4FA5-82AC-F132593644AC}" sibTransId="{3F0A201A-924A-4056-9577-40F852B01DF9}"/>
    <dgm:cxn modelId="{E294D60A-2785-4F7C-A12B-9ABB5896CDF1}" type="presOf" srcId="{EFF5CDD9-5A67-4DD7-8D63-47314ECA33C4}" destId="{3FE477EA-DA10-41D3-A6BC-41922092C796}" srcOrd="0" destOrd="0" presId="urn:microsoft.com/office/officeart/2005/8/layout/hierarchy3"/>
    <dgm:cxn modelId="{781E985D-9076-4832-9964-FC5D3FDCEA82}" type="presOf" srcId="{2A735323-45B9-4840-B69D-4E61F27B499F}" destId="{EE57DAC1-4455-45F1-A865-65EC6F86D2D3}" srcOrd="0" destOrd="0" presId="urn:microsoft.com/office/officeart/2005/8/layout/hierarchy3"/>
    <dgm:cxn modelId="{04AFCBDD-4CB7-4F08-8CDF-01A5961CCB55}" type="presOf" srcId="{2719DC00-CB1D-499E-8A30-22D899755B61}" destId="{28B246EE-5D57-4BCD-8B3F-9B16219511D5}" srcOrd="0" destOrd="0" presId="urn:microsoft.com/office/officeart/2005/8/layout/hierarchy3"/>
    <dgm:cxn modelId="{28C8ED08-A646-4BEF-9755-EF69F890BF7A}" srcId="{EFF5CDD9-5A67-4DD7-8D63-47314ECA33C4}" destId="{8E666F17-5BC0-4C21-95A9-BBC334943E56}" srcOrd="2" destOrd="0" parTransId="{8FE11A90-ACF6-431F-AA37-3CFEF159D000}" sibTransId="{23FAD0D6-24B6-48D0-9914-B2F81AA87150}"/>
    <dgm:cxn modelId="{DBA80B98-C7E9-4748-97ED-DF7A1ADDBB16}" type="presOf" srcId="{2719DC00-CB1D-499E-8A30-22D899755B61}" destId="{F1F4A5F1-D4C1-4637-9A9F-1960741E410A}" srcOrd="1" destOrd="0" presId="urn:microsoft.com/office/officeart/2005/8/layout/hierarchy3"/>
    <dgm:cxn modelId="{BDEACF10-0630-4F3D-8F7C-004C1FB7095A}" type="presOf" srcId="{D5090319-BA5A-4ED6-9A6E-98B558D2EB9D}" destId="{2CA119FD-4025-46CA-815F-84A2F8043124}" srcOrd="0" destOrd="0" presId="urn:microsoft.com/office/officeart/2005/8/layout/hierarchy3"/>
    <dgm:cxn modelId="{1403D401-6AA8-48EF-AF89-14E004D00BD0}" type="presOf" srcId="{6DBCEAB4-7F4D-4168-B658-1785D6066FFB}" destId="{DBA2A1C7-C6EC-4969-9821-D17593F51FFF}" srcOrd="0" destOrd="0" presId="urn:microsoft.com/office/officeart/2005/8/layout/hierarchy3"/>
    <dgm:cxn modelId="{9F805E45-74E1-431B-8040-761EB61A2068}" type="presParOf" srcId="{3FE477EA-DA10-41D3-A6BC-41922092C796}" destId="{BB226171-CD55-4BE9-962B-7B1261B038AF}" srcOrd="0" destOrd="0" presId="urn:microsoft.com/office/officeart/2005/8/layout/hierarchy3"/>
    <dgm:cxn modelId="{B6EFAA99-57DD-44EB-96B7-36753324257D}" type="presParOf" srcId="{BB226171-CD55-4BE9-962B-7B1261B038AF}" destId="{98BFE8C8-336A-45E4-A116-1CA64C10A538}" srcOrd="0" destOrd="0" presId="urn:microsoft.com/office/officeart/2005/8/layout/hierarchy3"/>
    <dgm:cxn modelId="{21F043F3-FDF3-48CB-A476-96417F351592}" type="presParOf" srcId="{98BFE8C8-336A-45E4-A116-1CA64C10A538}" destId="{1E978511-D84B-4A59-BC9A-24A2EEC95233}" srcOrd="0" destOrd="0" presId="urn:microsoft.com/office/officeart/2005/8/layout/hierarchy3"/>
    <dgm:cxn modelId="{E261B3FD-96E3-4DB0-99CF-25A1D0E461D5}" type="presParOf" srcId="{98BFE8C8-336A-45E4-A116-1CA64C10A538}" destId="{6F8F2C12-0E33-4A5C-9EBA-7F3A0B6AB358}" srcOrd="1" destOrd="0" presId="urn:microsoft.com/office/officeart/2005/8/layout/hierarchy3"/>
    <dgm:cxn modelId="{E85AED67-274E-4879-B714-1DD5AB1D3072}" type="presParOf" srcId="{BB226171-CD55-4BE9-962B-7B1261B038AF}" destId="{138E20D8-AD6A-459A-9225-D92131A043D6}" srcOrd="1" destOrd="0" presId="urn:microsoft.com/office/officeart/2005/8/layout/hierarchy3"/>
    <dgm:cxn modelId="{E0A50B5E-0524-49AD-8C19-802CCB89AD77}" type="presParOf" srcId="{138E20D8-AD6A-459A-9225-D92131A043D6}" destId="{71DA395F-D3B8-4D87-9701-64CF5006CF9C}" srcOrd="0" destOrd="0" presId="urn:microsoft.com/office/officeart/2005/8/layout/hierarchy3"/>
    <dgm:cxn modelId="{8EC0FDB0-A93D-4F8E-B7E4-FF4825847155}" type="presParOf" srcId="{138E20D8-AD6A-459A-9225-D92131A043D6}" destId="{DBA2A1C7-C6EC-4969-9821-D17593F51FFF}" srcOrd="1" destOrd="0" presId="urn:microsoft.com/office/officeart/2005/8/layout/hierarchy3"/>
    <dgm:cxn modelId="{337DC3E1-BBE9-4AB4-84FA-6B0B359F79D5}" type="presParOf" srcId="{138E20D8-AD6A-459A-9225-D92131A043D6}" destId="{C8197F31-C3E5-4F89-956B-31B8D4C36FD6}" srcOrd="2" destOrd="0" presId="urn:microsoft.com/office/officeart/2005/8/layout/hierarchy3"/>
    <dgm:cxn modelId="{4E7FB7B8-8CBF-43D5-A8FE-B598C587E902}" type="presParOf" srcId="{138E20D8-AD6A-459A-9225-D92131A043D6}" destId="{EE57DAC1-4455-45F1-A865-65EC6F86D2D3}" srcOrd="3" destOrd="0" presId="urn:microsoft.com/office/officeart/2005/8/layout/hierarchy3"/>
    <dgm:cxn modelId="{1257AB74-A95C-4C3E-BDEA-2189223E55DC}" type="presParOf" srcId="{3FE477EA-DA10-41D3-A6BC-41922092C796}" destId="{48DC5324-CB70-483E-B99A-B2FBC4B8A0A5}" srcOrd="1" destOrd="0" presId="urn:microsoft.com/office/officeart/2005/8/layout/hierarchy3"/>
    <dgm:cxn modelId="{92C3CE40-5F6F-44F3-99D5-A4373DB112DE}" type="presParOf" srcId="{48DC5324-CB70-483E-B99A-B2FBC4B8A0A5}" destId="{26F634C1-2007-4AB7-A20A-E5E19B10DD46}" srcOrd="0" destOrd="0" presId="urn:microsoft.com/office/officeart/2005/8/layout/hierarchy3"/>
    <dgm:cxn modelId="{02E922C4-1865-4E01-B9AB-9EDDEF401208}" type="presParOf" srcId="{26F634C1-2007-4AB7-A20A-E5E19B10DD46}" destId="{28B246EE-5D57-4BCD-8B3F-9B16219511D5}" srcOrd="0" destOrd="0" presId="urn:microsoft.com/office/officeart/2005/8/layout/hierarchy3"/>
    <dgm:cxn modelId="{02763317-BB57-4A72-84E7-4899C744C41E}" type="presParOf" srcId="{26F634C1-2007-4AB7-A20A-E5E19B10DD46}" destId="{F1F4A5F1-D4C1-4637-9A9F-1960741E410A}" srcOrd="1" destOrd="0" presId="urn:microsoft.com/office/officeart/2005/8/layout/hierarchy3"/>
    <dgm:cxn modelId="{C3E3C089-CB95-4DA3-B3A6-FFF06E3A1BA7}" type="presParOf" srcId="{48DC5324-CB70-483E-B99A-B2FBC4B8A0A5}" destId="{30E48B6F-6329-4A2B-8E5D-518DDFC38745}" srcOrd="1" destOrd="0" presId="urn:microsoft.com/office/officeart/2005/8/layout/hierarchy3"/>
    <dgm:cxn modelId="{71D1DC48-93A7-4498-898F-1DD8F4EDA422}" type="presParOf" srcId="{30E48B6F-6329-4A2B-8E5D-518DDFC38745}" destId="{F5B1C508-171B-431F-ACB7-606DB1590824}" srcOrd="0" destOrd="0" presId="urn:microsoft.com/office/officeart/2005/8/layout/hierarchy3"/>
    <dgm:cxn modelId="{9179B3BF-7ABC-462A-8C05-DAFBD0BD3679}" type="presParOf" srcId="{30E48B6F-6329-4A2B-8E5D-518DDFC38745}" destId="{549AFC6E-360A-46B2-AA3F-CB607C0DC0C7}" srcOrd="1" destOrd="0" presId="urn:microsoft.com/office/officeart/2005/8/layout/hierarchy3"/>
    <dgm:cxn modelId="{24DC9D98-C9F3-4819-AE44-518E30449ACA}" type="presParOf" srcId="{30E48B6F-6329-4A2B-8E5D-518DDFC38745}" destId="{1647F52B-132F-4200-B2E4-8B6127EB885F}" srcOrd="2" destOrd="0" presId="urn:microsoft.com/office/officeart/2005/8/layout/hierarchy3"/>
    <dgm:cxn modelId="{D56BCD0D-419C-4A08-BC4C-74316E577A14}" type="presParOf" srcId="{30E48B6F-6329-4A2B-8E5D-518DDFC38745}" destId="{49D2A836-8E31-452C-B25D-A2E42D5C02B8}" srcOrd="3" destOrd="0" presId="urn:microsoft.com/office/officeart/2005/8/layout/hierarchy3"/>
    <dgm:cxn modelId="{DBCDC87B-3C21-4560-90D5-5E3D0DEFD427}" type="presParOf" srcId="{3FE477EA-DA10-41D3-A6BC-41922092C796}" destId="{C163CF76-8820-4D98-805B-ABFB7E1F6EEF}" srcOrd="2" destOrd="0" presId="urn:microsoft.com/office/officeart/2005/8/layout/hierarchy3"/>
    <dgm:cxn modelId="{0430D81A-2C3D-4FC5-A7B3-F784C1731AA0}" type="presParOf" srcId="{C163CF76-8820-4D98-805B-ABFB7E1F6EEF}" destId="{FCACE439-C460-414E-AFDC-5E749CDADFE0}" srcOrd="0" destOrd="0" presId="urn:microsoft.com/office/officeart/2005/8/layout/hierarchy3"/>
    <dgm:cxn modelId="{1524264C-EB49-426D-9B7C-28EB7E8160F4}" type="presParOf" srcId="{FCACE439-C460-414E-AFDC-5E749CDADFE0}" destId="{BA2C05B0-6901-4D51-975C-33B204588E00}" srcOrd="0" destOrd="0" presId="urn:microsoft.com/office/officeart/2005/8/layout/hierarchy3"/>
    <dgm:cxn modelId="{7AC0D6D7-9262-4A64-B23B-435E80A6264F}" type="presParOf" srcId="{FCACE439-C460-414E-AFDC-5E749CDADFE0}" destId="{7212DC74-1121-438A-939D-0EAD24630F3F}" srcOrd="1" destOrd="0" presId="urn:microsoft.com/office/officeart/2005/8/layout/hierarchy3"/>
    <dgm:cxn modelId="{A19E046B-57FE-4199-A22F-45CAE69094D3}" type="presParOf" srcId="{C163CF76-8820-4D98-805B-ABFB7E1F6EEF}" destId="{EF93448E-BFBB-42E2-B586-611F4E4523B6}" srcOrd="1" destOrd="0" presId="urn:microsoft.com/office/officeart/2005/8/layout/hierarchy3"/>
    <dgm:cxn modelId="{9E1EA8AC-71CA-4AFB-B863-2C5C2537E2C0}" type="presParOf" srcId="{EF93448E-BFBB-42E2-B586-611F4E4523B6}" destId="{A5E0185A-0B57-4A34-9232-6EE34EF44A53}" srcOrd="0" destOrd="0" presId="urn:microsoft.com/office/officeart/2005/8/layout/hierarchy3"/>
    <dgm:cxn modelId="{A5742614-423F-47CD-B532-9E3807F8D983}" type="presParOf" srcId="{EF93448E-BFBB-42E2-B586-611F4E4523B6}" destId="{2CA119FD-4025-46CA-815F-84A2F8043124}"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F5CDD9-5A67-4DD7-8D63-47314ECA33C4}" type="doc">
      <dgm:prSet loTypeId="urn:microsoft.com/office/officeart/2005/8/layout/hierarchy3" loCatId="hierarchy" qsTypeId="urn:microsoft.com/office/officeart/2005/8/quickstyle/simple1" qsCatId="simple" csTypeId="urn:microsoft.com/office/officeart/2005/8/colors/colorful2" csCatId="colorful" phldr="1"/>
      <dgm:spPr/>
      <dgm:t>
        <a:bodyPr/>
        <a:lstStyle/>
        <a:p>
          <a:pPr rtl="1"/>
          <a:endParaRPr lang="he-IL"/>
        </a:p>
      </dgm:t>
    </dgm:pt>
    <dgm:pt modelId="{FCCDB519-AA06-4B87-8240-2AB49C817A50}">
      <dgm:prSet phldrT="[טקסט]"/>
      <dgm:spPr/>
      <dgm:t>
        <a:bodyPr/>
        <a:lstStyle/>
        <a:p>
          <a:pPr rtl="1"/>
          <a:r>
            <a:rPr lang="he-IL" dirty="0"/>
            <a:t>מוצק</a:t>
          </a:r>
        </a:p>
      </dgm:t>
    </dgm:pt>
    <dgm:pt modelId="{13244141-D22E-4FA5-82AC-F132593644AC}" type="parTrans" cxnId="{C3F0B522-CC14-4158-BA96-1D367295B8E0}">
      <dgm:prSet/>
      <dgm:spPr/>
      <dgm:t>
        <a:bodyPr/>
        <a:lstStyle/>
        <a:p>
          <a:pPr rtl="1"/>
          <a:endParaRPr lang="he-IL"/>
        </a:p>
      </dgm:t>
    </dgm:pt>
    <dgm:pt modelId="{3F0A201A-924A-4056-9577-40F852B01DF9}" type="sibTrans" cxnId="{C3F0B522-CC14-4158-BA96-1D367295B8E0}">
      <dgm:prSet/>
      <dgm:spPr/>
      <dgm:t>
        <a:bodyPr/>
        <a:lstStyle/>
        <a:p>
          <a:pPr rtl="1"/>
          <a:endParaRPr lang="he-IL"/>
        </a:p>
      </dgm:t>
    </dgm:pt>
    <dgm:pt modelId="{6DBCEAB4-7F4D-4168-B658-1785D6066FFB}">
      <dgm:prSet phldrT="[טקסט]"/>
      <dgm:spPr/>
      <dgm:t>
        <a:bodyPr/>
        <a:lstStyle/>
        <a:p>
          <a:pPr rtl="1"/>
          <a:r>
            <a:rPr lang="he-IL" b="1" dirty="0">
              <a:solidFill>
                <a:schemeClr val="tx1">
                  <a:lumMod val="50000"/>
                </a:schemeClr>
              </a:solidFill>
            </a:rPr>
            <a:t>חלק מהאדים הופכים לגבישי קרח</a:t>
          </a:r>
        </a:p>
      </dgm:t>
    </dgm:pt>
    <dgm:pt modelId="{14BC8528-5FF8-499C-8C70-07F44AE958A8}" type="parTrans" cxnId="{ACE54E7F-D89A-4B86-8F25-58D93844792C}">
      <dgm:prSet/>
      <dgm:spPr/>
      <dgm:t>
        <a:bodyPr/>
        <a:lstStyle/>
        <a:p>
          <a:pPr rtl="1"/>
          <a:endParaRPr lang="he-IL"/>
        </a:p>
      </dgm:t>
    </dgm:pt>
    <dgm:pt modelId="{1E776DEA-3BB8-4500-A56A-FF7A46B09A07}" type="sibTrans" cxnId="{ACE54E7F-D89A-4B86-8F25-58D93844792C}">
      <dgm:prSet/>
      <dgm:spPr/>
      <dgm:t>
        <a:bodyPr/>
        <a:lstStyle/>
        <a:p>
          <a:pPr rtl="1"/>
          <a:endParaRPr lang="he-IL"/>
        </a:p>
      </dgm:t>
    </dgm:pt>
    <dgm:pt modelId="{2A735323-45B9-4840-B69D-4E61F27B499F}">
      <dgm:prSet phldrT="[טקסט]" phldr="1"/>
      <dgm:spPr/>
      <dgm:t>
        <a:bodyPr/>
        <a:lstStyle/>
        <a:p>
          <a:pPr rtl="1"/>
          <a:endParaRPr lang="he-IL" dirty="0"/>
        </a:p>
      </dgm:t>
    </dgm:pt>
    <dgm:pt modelId="{DA4D9ACE-E27D-47BB-A234-E1243785720A}" type="parTrans" cxnId="{F8DB48C6-5EC3-4E80-8130-68617DD837AD}">
      <dgm:prSet/>
      <dgm:spPr/>
      <dgm:t>
        <a:bodyPr/>
        <a:lstStyle/>
        <a:p>
          <a:pPr rtl="1"/>
          <a:endParaRPr lang="he-IL"/>
        </a:p>
      </dgm:t>
    </dgm:pt>
    <dgm:pt modelId="{F828442E-C146-4A43-BF12-4A9478B5FBA2}" type="sibTrans" cxnId="{F8DB48C6-5EC3-4E80-8130-68617DD837AD}">
      <dgm:prSet/>
      <dgm:spPr/>
      <dgm:t>
        <a:bodyPr/>
        <a:lstStyle/>
        <a:p>
          <a:pPr rtl="1"/>
          <a:endParaRPr lang="he-IL"/>
        </a:p>
      </dgm:t>
    </dgm:pt>
    <dgm:pt modelId="{2719DC00-CB1D-499E-8A30-22D899755B61}">
      <dgm:prSet phldrT="[טקסט]"/>
      <dgm:spPr/>
      <dgm:t>
        <a:bodyPr/>
        <a:lstStyle/>
        <a:p>
          <a:pPr rtl="1"/>
          <a:r>
            <a:rPr lang="he-IL" dirty="0"/>
            <a:t>נוזל</a:t>
          </a:r>
        </a:p>
      </dgm:t>
    </dgm:pt>
    <dgm:pt modelId="{B6E60697-FE38-492F-8AFA-1014BADFF126}" type="parTrans" cxnId="{956B5F79-EEC9-405F-B68B-FEF12E35BD22}">
      <dgm:prSet/>
      <dgm:spPr/>
      <dgm:t>
        <a:bodyPr/>
        <a:lstStyle/>
        <a:p>
          <a:pPr rtl="1"/>
          <a:endParaRPr lang="he-IL"/>
        </a:p>
      </dgm:t>
    </dgm:pt>
    <dgm:pt modelId="{DF0C22F3-1845-4F4B-A17F-0E743AF6B166}" type="sibTrans" cxnId="{956B5F79-EEC9-405F-B68B-FEF12E35BD22}">
      <dgm:prSet/>
      <dgm:spPr/>
      <dgm:t>
        <a:bodyPr/>
        <a:lstStyle/>
        <a:p>
          <a:pPr rtl="1"/>
          <a:endParaRPr lang="he-IL"/>
        </a:p>
      </dgm:t>
    </dgm:pt>
    <dgm:pt modelId="{2380E9A4-56DB-4C16-86A8-A92A6121365E}">
      <dgm:prSet phldrT="[טקסט]" custT="1"/>
      <dgm:spPr/>
      <dgm:t>
        <a:bodyPr/>
        <a:lstStyle/>
        <a:p>
          <a:pPr rtl="1"/>
          <a:r>
            <a:rPr lang="he-IL" sz="1600" b="1" dirty="0"/>
            <a:t>האדים מגיעים לשכבות עליונות באטמוספרה,</a:t>
          </a:r>
        </a:p>
        <a:p>
          <a:pPr rtl="1"/>
          <a:r>
            <a:rPr lang="he-IL" sz="1600" b="1" dirty="0"/>
            <a:t>מתעבים ויוצרים טיפות מים</a:t>
          </a:r>
          <a:endParaRPr lang="he-IL" sz="1600" dirty="0"/>
        </a:p>
      </dgm:t>
    </dgm:pt>
    <dgm:pt modelId="{925382F6-51A6-4850-A670-0ECCE8FF451F}" type="parTrans" cxnId="{D82CFCEB-BDC0-49EF-9514-06CB5E54CFCD}">
      <dgm:prSet/>
      <dgm:spPr/>
      <dgm:t>
        <a:bodyPr/>
        <a:lstStyle/>
        <a:p>
          <a:pPr rtl="1"/>
          <a:endParaRPr lang="he-IL"/>
        </a:p>
      </dgm:t>
    </dgm:pt>
    <dgm:pt modelId="{0A733C3F-E297-4C08-B314-C440E0EF323A}" type="sibTrans" cxnId="{D82CFCEB-BDC0-49EF-9514-06CB5E54CFCD}">
      <dgm:prSet/>
      <dgm:spPr/>
      <dgm:t>
        <a:bodyPr/>
        <a:lstStyle/>
        <a:p>
          <a:pPr rtl="1"/>
          <a:endParaRPr lang="he-IL"/>
        </a:p>
      </dgm:t>
    </dgm:pt>
    <dgm:pt modelId="{8E666F17-5BC0-4C21-95A9-BBC334943E56}">
      <dgm:prSet phldrT="[טקסט]"/>
      <dgm:spPr/>
      <dgm:t>
        <a:bodyPr/>
        <a:lstStyle/>
        <a:p>
          <a:pPr rtl="1"/>
          <a:r>
            <a:rPr lang="he-IL" dirty="0"/>
            <a:t>גז</a:t>
          </a:r>
        </a:p>
      </dgm:t>
    </dgm:pt>
    <dgm:pt modelId="{8FE11A90-ACF6-431F-AA37-3CFEF159D000}" type="parTrans" cxnId="{28C8ED08-A646-4BEF-9755-EF69F890BF7A}">
      <dgm:prSet/>
      <dgm:spPr/>
      <dgm:t>
        <a:bodyPr/>
        <a:lstStyle/>
        <a:p>
          <a:pPr rtl="1"/>
          <a:endParaRPr lang="he-IL"/>
        </a:p>
      </dgm:t>
    </dgm:pt>
    <dgm:pt modelId="{23FAD0D6-24B6-48D0-9914-B2F81AA87150}" type="sibTrans" cxnId="{28C8ED08-A646-4BEF-9755-EF69F890BF7A}">
      <dgm:prSet/>
      <dgm:spPr/>
      <dgm:t>
        <a:bodyPr/>
        <a:lstStyle/>
        <a:p>
          <a:pPr rtl="1"/>
          <a:endParaRPr lang="he-IL"/>
        </a:p>
      </dgm:t>
    </dgm:pt>
    <dgm:pt modelId="{458C7F84-FF74-49FA-A706-CB524543ED13}">
      <dgm:prSet/>
      <dgm:spPr/>
      <dgm:t>
        <a:bodyPr/>
        <a:lstStyle/>
        <a:p>
          <a:pPr rtl="1"/>
          <a:r>
            <a:rPr lang="he-IL" b="1"/>
            <a:t>בתהליך ההתאדות הופכים לאדי מים </a:t>
          </a:r>
          <a:endParaRPr lang="he-IL" dirty="0"/>
        </a:p>
      </dgm:t>
    </dgm:pt>
    <dgm:pt modelId="{7501D4CC-9ACD-4C6D-A132-4195D0F0F83D}" type="parTrans" cxnId="{51CC23B1-34BC-42B2-8252-3A505D7CA693}">
      <dgm:prSet/>
      <dgm:spPr/>
      <dgm:t>
        <a:bodyPr/>
        <a:lstStyle/>
        <a:p>
          <a:pPr rtl="1"/>
          <a:endParaRPr lang="he-IL"/>
        </a:p>
      </dgm:t>
    </dgm:pt>
    <dgm:pt modelId="{6D0D9CFE-B801-4648-9B11-A10B17C9E5D0}" type="sibTrans" cxnId="{51CC23B1-34BC-42B2-8252-3A505D7CA693}">
      <dgm:prSet/>
      <dgm:spPr/>
      <dgm:t>
        <a:bodyPr/>
        <a:lstStyle/>
        <a:p>
          <a:pPr rtl="1"/>
          <a:endParaRPr lang="he-IL"/>
        </a:p>
      </dgm:t>
    </dgm:pt>
    <dgm:pt modelId="{36CBAEE8-1709-4CB6-BBD2-00AB528385AA}">
      <dgm:prSet/>
      <dgm:spPr/>
      <dgm:t>
        <a:bodyPr/>
        <a:lstStyle/>
        <a:p>
          <a:pPr rtl="1"/>
          <a:r>
            <a:rPr lang="he-IL" b="1" dirty="0">
              <a:solidFill>
                <a:srgbClr val="C00000"/>
              </a:solidFill>
            </a:rPr>
            <a:t>כאשר הטמפרטורות גבוהות, הגבישים יהפכו לגשם</a:t>
          </a:r>
        </a:p>
      </dgm:t>
    </dgm:pt>
    <dgm:pt modelId="{51089B2B-2BC6-4CE1-8A7E-62ED837AD555}" type="parTrans" cxnId="{E5A0575C-0576-459B-91CE-2D9BD20B14FC}">
      <dgm:prSet/>
      <dgm:spPr/>
      <dgm:t>
        <a:bodyPr/>
        <a:lstStyle/>
        <a:p>
          <a:pPr rtl="1"/>
          <a:endParaRPr lang="he-IL"/>
        </a:p>
      </dgm:t>
    </dgm:pt>
    <dgm:pt modelId="{F469B90C-D923-414D-B4D2-05DFE97F669F}" type="sibTrans" cxnId="{E5A0575C-0576-459B-91CE-2D9BD20B14FC}">
      <dgm:prSet/>
      <dgm:spPr/>
      <dgm:t>
        <a:bodyPr/>
        <a:lstStyle/>
        <a:p>
          <a:pPr rtl="1"/>
          <a:endParaRPr lang="he-IL"/>
        </a:p>
      </dgm:t>
    </dgm:pt>
    <dgm:pt modelId="{3FE477EA-DA10-41D3-A6BC-41922092C796}" type="pres">
      <dgm:prSet presAssocID="{EFF5CDD9-5A67-4DD7-8D63-47314ECA33C4}" presName="diagram" presStyleCnt="0">
        <dgm:presLayoutVars>
          <dgm:chPref val="1"/>
          <dgm:dir val="rev"/>
          <dgm:animOne val="branch"/>
          <dgm:animLvl val="lvl"/>
          <dgm:resizeHandles/>
        </dgm:presLayoutVars>
      </dgm:prSet>
      <dgm:spPr/>
      <dgm:t>
        <a:bodyPr/>
        <a:lstStyle/>
        <a:p>
          <a:pPr rtl="1"/>
          <a:endParaRPr lang="he-IL"/>
        </a:p>
      </dgm:t>
    </dgm:pt>
    <dgm:pt modelId="{BB226171-CD55-4BE9-962B-7B1261B038AF}" type="pres">
      <dgm:prSet presAssocID="{FCCDB519-AA06-4B87-8240-2AB49C817A50}" presName="root" presStyleCnt="0"/>
      <dgm:spPr/>
    </dgm:pt>
    <dgm:pt modelId="{98BFE8C8-336A-45E4-A116-1CA64C10A538}" type="pres">
      <dgm:prSet presAssocID="{FCCDB519-AA06-4B87-8240-2AB49C817A50}" presName="rootComposite" presStyleCnt="0"/>
      <dgm:spPr/>
    </dgm:pt>
    <dgm:pt modelId="{1E978511-D84B-4A59-BC9A-24A2EEC95233}" type="pres">
      <dgm:prSet presAssocID="{FCCDB519-AA06-4B87-8240-2AB49C817A50}" presName="rootText" presStyleLbl="node1" presStyleIdx="0" presStyleCnt="3" custLinFactNeighborX="43" custLinFactNeighborY="-1270"/>
      <dgm:spPr/>
      <dgm:t>
        <a:bodyPr/>
        <a:lstStyle/>
        <a:p>
          <a:pPr rtl="1"/>
          <a:endParaRPr lang="he-IL"/>
        </a:p>
      </dgm:t>
    </dgm:pt>
    <dgm:pt modelId="{6F8F2C12-0E33-4A5C-9EBA-7F3A0B6AB358}" type="pres">
      <dgm:prSet presAssocID="{FCCDB519-AA06-4B87-8240-2AB49C817A50}" presName="rootConnector" presStyleLbl="node1" presStyleIdx="0" presStyleCnt="3"/>
      <dgm:spPr/>
      <dgm:t>
        <a:bodyPr/>
        <a:lstStyle/>
        <a:p>
          <a:pPr rtl="1"/>
          <a:endParaRPr lang="he-IL"/>
        </a:p>
      </dgm:t>
    </dgm:pt>
    <dgm:pt modelId="{138E20D8-AD6A-459A-9225-D92131A043D6}" type="pres">
      <dgm:prSet presAssocID="{FCCDB519-AA06-4B87-8240-2AB49C817A50}" presName="childShape" presStyleCnt="0"/>
      <dgm:spPr/>
    </dgm:pt>
    <dgm:pt modelId="{71DA395F-D3B8-4D87-9701-64CF5006CF9C}" type="pres">
      <dgm:prSet presAssocID="{14BC8528-5FF8-499C-8C70-07F44AE958A8}" presName="Name13" presStyleLbl="parChTrans1D2" presStyleIdx="0" presStyleCnt="5"/>
      <dgm:spPr/>
      <dgm:t>
        <a:bodyPr/>
        <a:lstStyle/>
        <a:p>
          <a:pPr rtl="1"/>
          <a:endParaRPr lang="he-IL"/>
        </a:p>
      </dgm:t>
    </dgm:pt>
    <dgm:pt modelId="{DBA2A1C7-C6EC-4969-9821-D17593F51FFF}" type="pres">
      <dgm:prSet presAssocID="{6DBCEAB4-7F4D-4168-B658-1785D6066FFB}" presName="childText" presStyleLbl="bgAcc1" presStyleIdx="0" presStyleCnt="5">
        <dgm:presLayoutVars>
          <dgm:bulletEnabled val="1"/>
        </dgm:presLayoutVars>
      </dgm:prSet>
      <dgm:spPr/>
      <dgm:t>
        <a:bodyPr/>
        <a:lstStyle/>
        <a:p>
          <a:pPr rtl="1"/>
          <a:endParaRPr lang="he-IL"/>
        </a:p>
      </dgm:t>
    </dgm:pt>
    <dgm:pt modelId="{C8197F31-C3E5-4F89-956B-31B8D4C36FD6}" type="pres">
      <dgm:prSet presAssocID="{DA4D9ACE-E27D-47BB-A234-E1243785720A}" presName="Name13" presStyleLbl="parChTrans1D2" presStyleIdx="1" presStyleCnt="5"/>
      <dgm:spPr/>
      <dgm:t>
        <a:bodyPr/>
        <a:lstStyle/>
        <a:p>
          <a:pPr rtl="1"/>
          <a:endParaRPr lang="he-IL"/>
        </a:p>
      </dgm:t>
    </dgm:pt>
    <dgm:pt modelId="{EE57DAC1-4455-45F1-A865-65EC6F86D2D3}" type="pres">
      <dgm:prSet presAssocID="{2A735323-45B9-4840-B69D-4E61F27B499F}" presName="childText" presStyleLbl="bgAcc1" presStyleIdx="1" presStyleCnt="5">
        <dgm:presLayoutVars>
          <dgm:bulletEnabled val="1"/>
        </dgm:presLayoutVars>
      </dgm:prSet>
      <dgm:spPr/>
      <dgm:t>
        <a:bodyPr/>
        <a:lstStyle/>
        <a:p>
          <a:pPr rtl="1"/>
          <a:endParaRPr lang="he-IL"/>
        </a:p>
      </dgm:t>
    </dgm:pt>
    <dgm:pt modelId="{48DC5324-CB70-483E-B99A-B2FBC4B8A0A5}" type="pres">
      <dgm:prSet presAssocID="{2719DC00-CB1D-499E-8A30-22D899755B61}" presName="root" presStyleCnt="0"/>
      <dgm:spPr/>
    </dgm:pt>
    <dgm:pt modelId="{26F634C1-2007-4AB7-A20A-E5E19B10DD46}" type="pres">
      <dgm:prSet presAssocID="{2719DC00-CB1D-499E-8A30-22D899755B61}" presName="rootComposite" presStyleCnt="0"/>
      <dgm:spPr/>
    </dgm:pt>
    <dgm:pt modelId="{28B246EE-5D57-4BCD-8B3F-9B16219511D5}" type="pres">
      <dgm:prSet presAssocID="{2719DC00-CB1D-499E-8A30-22D899755B61}" presName="rootText" presStyleLbl="node1" presStyleIdx="1" presStyleCnt="3"/>
      <dgm:spPr/>
      <dgm:t>
        <a:bodyPr/>
        <a:lstStyle/>
        <a:p>
          <a:pPr rtl="1"/>
          <a:endParaRPr lang="he-IL"/>
        </a:p>
      </dgm:t>
    </dgm:pt>
    <dgm:pt modelId="{F1F4A5F1-D4C1-4637-9A9F-1960741E410A}" type="pres">
      <dgm:prSet presAssocID="{2719DC00-CB1D-499E-8A30-22D899755B61}" presName="rootConnector" presStyleLbl="node1" presStyleIdx="1" presStyleCnt="3"/>
      <dgm:spPr/>
      <dgm:t>
        <a:bodyPr/>
        <a:lstStyle/>
        <a:p>
          <a:pPr rtl="1"/>
          <a:endParaRPr lang="he-IL"/>
        </a:p>
      </dgm:t>
    </dgm:pt>
    <dgm:pt modelId="{30E48B6F-6329-4A2B-8E5D-518DDFC38745}" type="pres">
      <dgm:prSet presAssocID="{2719DC00-CB1D-499E-8A30-22D899755B61}" presName="childShape" presStyleCnt="0"/>
      <dgm:spPr/>
    </dgm:pt>
    <dgm:pt modelId="{F5B1C508-171B-431F-ACB7-606DB1590824}" type="pres">
      <dgm:prSet presAssocID="{925382F6-51A6-4850-A670-0ECCE8FF451F}" presName="Name13" presStyleLbl="parChTrans1D2" presStyleIdx="2" presStyleCnt="5"/>
      <dgm:spPr/>
      <dgm:t>
        <a:bodyPr/>
        <a:lstStyle/>
        <a:p>
          <a:pPr rtl="1"/>
          <a:endParaRPr lang="he-IL"/>
        </a:p>
      </dgm:t>
    </dgm:pt>
    <dgm:pt modelId="{549AFC6E-360A-46B2-AA3F-CB607C0DC0C7}" type="pres">
      <dgm:prSet presAssocID="{2380E9A4-56DB-4C16-86A8-A92A6121365E}" presName="childText" presStyleLbl="bgAcc1" presStyleIdx="2" presStyleCnt="5">
        <dgm:presLayoutVars>
          <dgm:bulletEnabled val="1"/>
        </dgm:presLayoutVars>
      </dgm:prSet>
      <dgm:spPr/>
      <dgm:t>
        <a:bodyPr/>
        <a:lstStyle/>
        <a:p>
          <a:pPr rtl="1"/>
          <a:endParaRPr lang="he-IL"/>
        </a:p>
      </dgm:t>
    </dgm:pt>
    <dgm:pt modelId="{29AB357A-009D-4A81-AF65-50064EBDF52A}" type="pres">
      <dgm:prSet presAssocID="{51089B2B-2BC6-4CE1-8A7E-62ED837AD555}" presName="Name13" presStyleLbl="parChTrans1D2" presStyleIdx="3" presStyleCnt="5"/>
      <dgm:spPr/>
      <dgm:t>
        <a:bodyPr/>
        <a:lstStyle/>
        <a:p>
          <a:pPr rtl="1"/>
          <a:endParaRPr lang="he-IL"/>
        </a:p>
      </dgm:t>
    </dgm:pt>
    <dgm:pt modelId="{6DD3DE40-39AB-48D0-9C5A-2FCCB085AC5F}" type="pres">
      <dgm:prSet presAssocID="{36CBAEE8-1709-4CB6-BBD2-00AB528385AA}" presName="childText" presStyleLbl="bgAcc1" presStyleIdx="3" presStyleCnt="5">
        <dgm:presLayoutVars>
          <dgm:bulletEnabled val="1"/>
        </dgm:presLayoutVars>
      </dgm:prSet>
      <dgm:spPr/>
      <dgm:t>
        <a:bodyPr/>
        <a:lstStyle/>
        <a:p>
          <a:pPr rtl="1"/>
          <a:endParaRPr lang="he-IL"/>
        </a:p>
      </dgm:t>
    </dgm:pt>
    <dgm:pt modelId="{C163CF76-8820-4D98-805B-ABFB7E1F6EEF}" type="pres">
      <dgm:prSet presAssocID="{8E666F17-5BC0-4C21-95A9-BBC334943E56}" presName="root" presStyleCnt="0"/>
      <dgm:spPr/>
    </dgm:pt>
    <dgm:pt modelId="{FCACE439-C460-414E-AFDC-5E749CDADFE0}" type="pres">
      <dgm:prSet presAssocID="{8E666F17-5BC0-4C21-95A9-BBC334943E56}" presName="rootComposite" presStyleCnt="0"/>
      <dgm:spPr/>
    </dgm:pt>
    <dgm:pt modelId="{BA2C05B0-6901-4D51-975C-33B204588E00}" type="pres">
      <dgm:prSet presAssocID="{8E666F17-5BC0-4C21-95A9-BBC334943E56}" presName="rootText" presStyleLbl="node1" presStyleIdx="2" presStyleCnt="3"/>
      <dgm:spPr/>
      <dgm:t>
        <a:bodyPr/>
        <a:lstStyle/>
        <a:p>
          <a:pPr rtl="1"/>
          <a:endParaRPr lang="he-IL"/>
        </a:p>
      </dgm:t>
    </dgm:pt>
    <dgm:pt modelId="{7212DC74-1121-438A-939D-0EAD24630F3F}" type="pres">
      <dgm:prSet presAssocID="{8E666F17-5BC0-4C21-95A9-BBC334943E56}" presName="rootConnector" presStyleLbl="node1" presStyleIdx="2" presStyleCnt="3"/>
      <dgm:spPr/>
      <dgm:t>
        <a:bodyPr/>
        <a:lstStyle/>
        <a:p>
          <a:pPr rtl="1"/>
          <a:endParaRPr lang="he-IL"/>
        </a:p>
      </dgm:t>
    </dgm:pt>
    <dgm:pt modelId="{EF93448E-BFBB-42E2-B586-611F4E4523B6}" type="pres">
      <dgm:prSet presAssocID="{8E666F17-5BC0-4C21-95A9-BBC334943E56}" presName="childShape" presStyleCnt="0"/>
      <dgm:spPr/>
    </dgm:pt>
    <dgm:pt modelId="{9076753B-1CC2-45C9-86AD-667F443A6E48}" type="pres">
      <dgm:prSet presAssocID="{7501D4CC-9ACD-4C6D-A132-4195D0F0F83D}" presName="Name13" presStyleLbl="parChTrans1D2" presStyleIdx="4" presStyleCnt="5"/>
      <dgm:spPr/>
      <dgm:t>
        <a:bodyPr/>
        <a:lstStyle/>
        <a:p>
          <a:pPr rtl="1"/>
          <a:endParaRPr lang="he-IL"/>
        </a:p>
      </dgm:t>
    </dgm:pt>
    <dgm:pt modelId="{34150BD3-36B7-40A5-8132-28662A5F1352}" type="pres">
      <dgm:prSet presAssocID="{458C7F84-FF74-49FA-A706-CB524543ED13}" presName="childText" presStyleLbl="bgAcc1" presStyleIdx="4" presStyleCnt="5">
        <dgm:presLayoutVars>
          <dgm:bulletEnabled val="1"/>
        </dgm:presLayoutVars>
      </dgm:prSet>
      <dgm:spPr/>
      <dgm:t>
        <a:bodyPr/>
        <a:lstStyle/>
        <a:p>
          <a:pPr rtl="1"/>
          <a:endParaRPr lang="he-IL"/>
        </a:p>
      </dgm:t>
    </dgm:pt>
  </dgm:ptLst>
  <dgm:cxnLst>
    <dgm:cxn modelId="{E4D2F218-B09F-4006-9EBC-445924502ED3}" type="presOf" srcId="{14BC8528-5FF8-499C-8C70-07F44AE958A8}" destId="{71DA395F-D3B8-4D87-9701-64CF5006CF9C}" srcOrd="0" destOrd="0" presId="urn:microsoft.com/office/officeart/2005/8/layout/hierarchy3"/>
    <dgm:cxn modelId="{BCBBF937-5E5E-4F67-9B07-546B884A6F57}" type="presOf" srcId="{8E666F17-5BC0-4C21-95A9-BBC334943E56}" destId="{7212DC74-1121-438A-939D-0EAD24630F3F}" srcOrd="1" destOrd="0" presId="urn:microsoft.com/office/officeart/2005/8/layout/hierarchy3"/>
    <dgm:cxn modelId="{03DF7370-FE26-4F87-80B9-A01AEE547458}" type="presOf" srcId="{2380E9A4-56DB-4C16-86A8-A92A6121365E}" destId="{549AFC6E-360A-46B2-AA3F-CB607C0DC0C7}" srcOrd="0" destOrd="0" presId="urn:microsoft.com/office/officeart/2005/8/layout/hierarchy3"/>
    <dgm:cxn modelId="{ACE54E7F-D89A-4B86-8F25-58D93844792C}" srcId="{FCCDB519-AA06-4B87-8240-2AB49C817A50}" destId="{6DBCEAB4-7F4D-4168-B658-1785D6066FFB}" srcOrd="0" destOrd="0" parTransId="{14BC8528-5FF8-499C-8C70-07F44AE958A8}" sibTransId="{1E776DEA-3BB8-4500-A56A-FF7A46B09A07}"/>
    <dgm:cxn modelId="{F8DB48C6-5EC3-4E80-8130-68617DD837AD}" srcId="{FCCDB519-AA06-4B87-8240-2AB49C817A50}" destId="{2A735323-45B9-4840-B69D-4E61F27B499F}" srcOrd="1" destOrd="0" parTransId="{DA4D9ACE-E27D-47BB-A234-E1243785720A}" sibTransId="{F828442E-C146-4A43-BF12-4A9478B5FBA2}"/>
    <dgm:cxn modelId="{D82CFCEB-BDC0-49EF-9514-06CB5E54CFCD}" srcId="{2719DC00-CB1D-499E-8A30-22D899755B61}" destId="{2380E9A4-56DB-4C16-86A8-A92A6121365E}" srcOrd="0" destOrd="0" parTransId="{925382F6-51A6-4850-A670-0ECCE8FF451F}" sibTransId="{0A733C3F-E297-4C08-B314-C440E0EF323A}"/>
    <dgm:cxn modelId="{4D3B72CB-FDBB-4FAC-868A-E2E77E92D812}" type="presOf" srcId="{8E666F17-5BC0-4C21-95A9-BBC334943E56}" destId="{BA2C05B0-6901-4D51-975C-33B204588E00}" srcOrd="0" destOrd="0" presId="urn:microsoft.com/office/officeart/2005/8/layout/hierarchy3"/>
    <dgm:cxn modelId="{460194B2-E556-42CE-90B0-BFE2F0F25C83}" type="presOf" srcId="{925382F6-51A6-4850-A670-0ECCE8FF451F}" destId="{F5B1C508-171B-431F-ACB7-606DB1590824}" srcOrd="0" destOrd="0" presId="urn:microsoft.com/office/officeart/2005/8/layout/hierarchy3"/>
    <dgm:cxn modelId="{5F603456-368C-4681-AAA0-2B389203B513}" type="presOf" srcId="{36CBAEE8-1709-4CB6-BBD2-00AB528385AA}" destId="{6DD3DE40-39AB-48D0-9C5A-2FCCB085AC5F}" srcOrd="0" destOrd="0" presId="urn:microsoft.com/office/officeart/2005/8/layout/hierarchy3"/>
    <dgm:cxn modelId="{713CEB57-A6D3-43CE-9AF6-9A45FA997D99}" type="presOf" srcId="{FCCDB519-AA06-4B87-8240-2AB49C817A50}" destId="{1E978511-D84B-4A59-BC9A-24A2EEC95233}" srcOrd="0" destOrd="0" presId="urn:microsoft.com/office/officeart/2005/8/layout/hierarchy3"/>
    <dgm:cxn modelId="{6CD1BC6D-18F7-4D0D-A146-B12B58744373}" type="presOf" srcId="{FCCDB519-AA06-4B87-8240-2AB49C817A50}" destId="{6F8F2C12-0E33-4A5C-9EBA-7F3A0B6AB358}" srcOrd="1" destOrd="0" presId="urn:microsoft.com/office/officeart/2005/8/layout/hierarchy3"/>
    <dgm:cxn modelId="{956B5F79-EEC9-405F-B68B-FEF12E35BD22}" srcId="{EFF5CDD9-5A67-4DD7-8D63-47314ECA33C4}" destId="{2719DC00-CB1D-499E-8A30-22D899755B61}" srcOrd="1" destOrd="0" parTransId="{B6E60697-FE38-492F-8AFA-1014BADFF126}" sibTransId="{DF0C22F3-1845-4F4B-A17F-0E743AF6B166}"/>
    <dgm:cxn modelId="{51CC23B1-34BC-42B2-8252-3A505D7CA693}" srcId="{8E666F17-5BC0-4C21-95A9-BBC334943E56}" destId="{458C7F84-FF74-49FA-A706-CB524543ED13}" srcOrd="0" destOrd="0" parTransId="{7501D4CC-9ACD-4C6D-A132-4195D0F0F83D}" sibTransId="{6D0D9CFE-B801-4648-9B11-A10B17C9E5D0}"/>
    <dgm:cxn modelId="{121208E4-011A-4D0B-9DD5-E1CB3DD63796}" type="presOf" srcId="{DA4D9ACE-E27D-47BB-A234-E1243785720A}" destId="{C8197F31-C3E5-4F89-956B-31B8D4C36FD6}" srcOrd="0" destOrd="0" presId="urn:microsoft.com/office/officeart/2005/8/layout/hierarchy3"/>
    <dgm:cxn modelId="{C3F0B522-CC14-4158-BA96-1D367295B8E0}" srcId="{EFF5CDD9-5A67-4DD7-8D63-47314ECA33C4}" destId="{FCCDB519-AA06-4B87-8240-2AB49C817A50}" srcOrd="0" destOrd="0" parTransId="{13244141-D22E-4FA5-82AC-F132593644AC}" sibTransId="{3F0A201A-924A-4056-9577-40F852B01DF9}"/>
    <dgm:cxn modelId="{E294D60A-2785-4F7C-A12B-9ABB5896CDF1}" type="presOf" srcId="{EFF5CDD9-5A67-4DD7-8D63-47314ECA33C4}" destId="{3FE477EA-DA10-41D3-A6BC-41922092C796}" srcOrd="0" destOrd="0" presId="urn:microsoft.com/office/officeart/2005/8/layout/hierarchy3"/>
    <dgm:cxn modelId="{781E985D-9076-4832-9964-FC5D3FDCEA82}" type="presOf" srcId="{2A735323-45B9-4840-B69D-4E61F27B499F}" destId="{EE57DAC1-4455-45F1-A865-65EC6F86D2D3}" srcOrd="0" destOrd="0" presId="urn:microsoft.com/office/officeart/2005/8/layout/hierarchy3"/>
    <dgm:cxn modelId="{04AFCBDD-4CB7-4F08-8CDF-01A5961CCB55}" type="presOf" srcId="{2719DC00-CB1D-499E-8A30-22D899755B61}" destId="{28B246EE-5D57-4BCD-8B3F-9B16219511D5}" srcOrd="0" destOrd="0" presId="urn:microsoft.com/office/officeart/2005/8/layout/hierarchy3"/>
    <dgm:cxn modelId="{28C8ED08-A646-4BEF-9755-EF69F890BF7A}" srcId="{EFF5CDD9-5A67-4DD7-8D63-47314ECA33C4}" destId="{8E666F17-5BC0-4C21-95A9-BBC334943E56}" srcOrd="2" destOrd="0" parTransId="{8FE11A90-ACF6-431F-AA37-3CFEF159D000}" sibTransId="{23FAD0D6-24B6-48D0-9914-B2F81AA87150}"/>
    <dgm:cxn modelId="{DBA80B98-C7E9-4748-97ED-DF7A1ADDBB16}" type="presOf" srcId="{2719DC00-CB1D-499E-8A30-22D899755B61}" destId="{F1F4A5F1-D4C1-4637-9A9F-1960741E410A}" srcOrd="1" destOrd="0" presId="urn:microsoft.com/office/officeart/2005/8/layout/hierarchy3"/>
    <dgm:cxn modelId="{E36ED4A5-17B4-4FC8-BECD-333D2DC20135}" type="presOf" srcId="{458C7F84-FF74-49FA-A706-CB524543ED13}" destId="{34150BD3-36B7-40A5-8132-28662A5F1352}" srcOrd="0" destOrd="0" presId="urn:microsoft.com/office/officeart/2005/8/layout/hierarchy3"/>
    <dgm:cxn modelId="{E5A0575C-0576-459B-91CE-2D9BD20B14FC}" srcId="{2719DC00-CB1D-499E-8A30-22D899755B61}" destId="{36CBAEE8-1709-4CB6-BBD2-00AB528385AA}" srcOrd="1" destOrd="0" parTransId="{51089B2B-2BC6-4CE1-8A7E-62ED837AD555}" sibTransId="{F469B90C-D923-414D-B4D2-05DFE97F669F}"/>
    <dgm:cxn modelId="{F2416983-ACC0-4529-8C9E-1621107A87AA}" type="presOf" srcId="{51089B2B-2BC6-4CE1-8A7E-62ED837AD555}" destId="{29AB357A-009D-4A81-AF65-50064EBDF52A}" srcOrd="0" destOrd="0" presId="urn:microsoft.com/office/officeart/2005/8/layout/hierarchy3"/>
    <dgm:cxn modelId="{1403D401-6AA8-48EF-AF89-14E004D00BD0}" type="presOf" srcId="{6DBCEAB4-7F4D-4168-B658-1785D6066FFB}" destId="{DBA2A1C7-C6EC-4969-9821-D17593F51FFF}" srcOrd="0" destOrd="0" presId="urn:microsoft.com/office/officeart/2005/8/layout/hierarchy3"/>
    <dgm:cxn modelId="{DA5256E6-81D3-47E7-8536-062A1DDBE2B2}" type="presOf" srcId="{7501D4CC-9ACD-4C6D-A132-4195D0F0F83D}" destId="{9076753B-1CC2-45C9-86AD-667F443A6E48}" srcOrd="0" destOrd="0" presId="urn:microsoft.com/office/officeart/2005/8/layout/hierarchy3"/>
    <dgm:cxn modelId="{9F805E45-74E1-431B-8040-761EB61A2068}" type="presParOf" srcId="{3FE477EA-DA10-41D3-A6BC-41922092C796}" destId="{BB226171-CD55-4BE9-962B-7B1261B038AF}" srcOrd="0" destOrd="0" presId="urn:microsoft.com/office/officeart/2005/8/layout/hierarchy3"/>
    <dgm:cxn modelId="{B6EFAA99-57DD-44EB-96B7-36753324257D}" type="presParOf" srcId="{BB226171-CD55-4BE9-962B-7B1261B038AF}" destId="{98BFE8C8-336A-45E4-A116-1CA64C10A538}" srcOrd="0" destOrd="0" presId="urn:microsoft.com/office/officeart/2005/8/layout/hierarchy3"/>
    <dgm:cxn modelId="{21F043F3-FDF3-48CB-A476-96417F351592}" type="presParOf" srcId="{98BFE8C8-336A-45E4-A116-1CA64C10A538}" destId="{1E978511-D84B-4A59-BC9A-24A2EEC95233}" srcOrd="0" destOrd="0" presId="urn:microsoft.com/office/officeart/2005/8/layout/hierarchy3"/>
    <dgm:cxn modelId="{E261B3FD-96E3-4DB0-99CF-25A1D0E461D5}" type="presParOf" srcId="{98BFE8C8-336A-45E4-A116-1CA64C10A538}" destId="{6F8F2C12-0E33-4A5C-9EBA-7F3A0B6AB358}" srcOrd="1" destOrd="0" presId="urn:microsoft.com/office/officeart/2005/8/layout/hierarchy3"/>
    <dgm:cxn modelId="{E85AED67-274E-4879-B714-1DD5AB1D3072}" type="presParOf" srcId="{BB226171-CD55-4BE9-962B-7B1261B038AF}" destId="{138E20D8-AD6A-459A-9225-D92131A043D6}" srcOrd="1" destOrd="0" presId="urn:microsoft.com/office/officeart/2005/8/layout/hierarchy3"/>
    <dgm:cxn modelId="{E0A50B5E-0524-49AD-8C19-802CCB89AD77}" type="presParOf" srcId="{138E20D8-AD6A-459A-9225-D92131A043D6}" destId="{71DA395F-D3B8-4D87-9701-64CF5006CF9C}" srcOrd="0" destOrd="0" presId="urn:microsoft.com/office/officeart/2005/8/layout/hierarchy3"/>
    <dgm:cxn modelId="{8EC0FDB0-A93D-4F8E-B7E4-FF4825847155}" type="presParOf" srcId="{138E20D8-AD6A-459A-9225-D92131A043D6}" destId="{DBA2A1C7-C6EC-4969-9821-D17593F51FFF}" srcOrd="1" destOrd="0" presId="urn:microsoft.com/office/officeart/2005/8/layout/hierarchy3"/>
    <dgm:cxn modelId="{337DC3E1-BBE9-4AB4-84FA-6B0B359F79D5}" type="presParOf" srcId="{138E20D8-AD6A-459A-9225-D92131A043D6}" destId="{C8197F31-C3E5-4F89-956B-31B8D4C36FD6}" srcOrd="2" destOrd="0" presId="urn:microsoft.com/office/officeart/2005/8/layout/hierarchy3"/>
    <dgm:cxn modelId="{4E7FB7B8-8CBF-43D5-A8FE-B598C587E902}" type="presParOf" srcId="{138E20D8-AD6A-459A-9225-D92131A043D6}" destId="{EE57DAC1-4455-45F1-A865-65EC6F86D2D3}" srcOrd="3" destOrd="0" presId="urn:microsoft.com/office/officeart/2005/8/layout/hierarchy3"/>
    <dgm:cxn modelId="{1257AB74-A95C-4C3E-BDEA-2189223E55DC}" type="presParOf" srcId="{3FE477EA-DA10-41D3-A6BC-41922092C796}" destId="{48DC5324-CB70-483E-B99A-B2FBC4B8A0A5}" srcOrd="1" destOrd="0" presId="urn:microsoft.com/office/officeart/2005/8/layout/hierarchy3"/>
    <dgm:cxn modelId="{92C3CE40-5F6F-44F3-99D5-A4373DB112DE}" type="presParOf" srcId="{48DC5324-CB70-483E-B99A-B2FBC4B8A0A5}" destId="{26F634C1-2007-4AB7-A20A-E5E19B10DD46}" srcOrd="0" destOrd="0" presId="urn:microsoft.com/office/officeart/2005/8/layout/hierarchy3"/>
    <dgm:cxn modelId="{02E922C4-1865-4E01-B9AB-9EDDEF401208}" type="presParOf" srcId="{26F634C1-2007-4AB7-A20A-E5E19B10DD46}" destId="{28B246EE-5D57-4BCD-8B3F-9B16219511D5}" srcOrd="0" destOrd="0" presId="urn:microsoft.com/office/officeart/2005/8/layout/hierarchy3"/>
    <dgm:cxn modelId="{02763317-BB57-4A72-84E7-4899C744C41E}" type="presParOf" srcId="{26F634C1-2007-4AB7-A20A-E5E19B10DD46}" destId="{F1F4A5F1-D4C1-4637-9A9F-1960741E410A}" srcOrd="1" destOrd="0" presId="urn:microsoft.com/office/officeart/2005/8/layout/hierarchy3"/>
    <dgm:cxn modelId="{C3E3C089-CB95-4DA3-B3A6-FFF06E3A1BA7}" type="presParOf" srcId="{48DC5324-CB70-483E-B99A-B2FBC4B8A0A5}" destId="{30E48B6F-6329-4A2B-8E5D-518DDFC38745}" srcOrd="1" destOrd="0" presId="urn:microsoft.com/office/officeart/2005/8/layout/hierarchy3"/>
    <dgm:cxn modelId="{71D1DC48-93A7-4498-898F-1DD8F4EDA422}" type="presParOf" srcId="{30E48B6F-6329-4A2B-8E5D-518DDFC38745}" destId="{F5B1C508-171B-431F-ACB7-606DB1590824}" srcOrd="0" destOrd="0" presId="urn:microsoft.com/office/officeart/2005/8/layout/hierarchy3"/>
    <dgm:cxn modelId="{9179B3BF-7ABC-462A-8C05-DAFBD0BD3679}" type="presParOf" srcId="{30E48B6F-6329-4A2B-8E5D-518DDFC38745}" destId="{549AFC6E-360A-46B2-AA3F-CB607C0DC0C7}" srcOrd="1" destOrd="0" presId="urn:microsoft.com/office/officeart/2005/8/layout/hierarchy3"/>
    <dgm:cxn modelId="{309D83C9-7C35-4DE3-BB1A-70B88320737F}" type="presParOf" srcId="{30E48B6F-6329-4A2B-8E5D-518DDFC38745}" destId="{29AB357A-009D-4A81-AF65-50064EBDF52A}" srcOrd="2" destOrd="0" presId="urn:microsoft.com/office/officeart/2005/8/layout/hierarchy3"/>
    <dgm:cxn modelId="{B6F82622-3447-44DC-9B56-354CCF54B5C9}" type="presParOf" srcId="{30E48B6F-6329-4A2B-8E5D-518DDFC38745}" destId="{6DD3DE40-39AB-48D0-9C5A-2FCCB085AC5F}" srcOrd="3" destOrd="0" presId="urn:microsoft.com/office/officeart/2005/8/layout/hierarchy3"/>
    <dgm:cxn modelId="{DBCDC87B-3C21-4560-90D5-5E3D0DEFD427}" type="presParOf" srcId="{3FE477EA-DA10-41D3-A6BC-41922092C796}" destId="{C163CF76-8820-4D98-805B-ABFB7E1F6EEF}" srcOrd="2" destOrd="0" presId="urn:microsoft.com/office/officeart/2005/8/layout/hierarchy3"/>
    <dgm:cxn modelId="{0430D81A-2C3D-4FC5-A7B3-F784C1731AA0}" type="presParOf" srcId="{C163CF76-8820-4D98-805B-ABFB7E1F6EEF}" destId="{FCACE439-C460-414E-AFDC-5E749CDADFE0}" srcOrd="0" destOrd="0" presId="urn:microsoft.com/office/officeart/2005/8/layout/hierarchy3"/>
    <dgm:cxn modelId="{1524264C-EB49-426D-9B7C-28EB7E8160F4}" type="presParOf" srcId="{FCACE439-C460-414E-AFDC-5E749CDADFE0}" destId="{BA2C05B0-6901-4D51-975C-33B204588E00}" srcOrd="0" destOrd="0" presId="urn:microsoft.com/office/officeart/2005/8/layout/hierarchy3"/>
    <dgm:cxn modelId="{7AC0D6D7-9262-4A64-B23B-435E80A6264F}" type="presParOf" srcId="{FCACE439-C460-414E-AFDC-5E749CDADFE0}" destId="{7212DC74-1121-438A-939D-0EAD24630F3F}" srcOrd="1" destOrd="0" presId="urn:microsoft.com/office/officeart/2005/8/layout/hierarchy3"/>
    <dgm:cxn modelId="{A19E046B-57FE-4199-A22F-45CAE69094D3}" type="presParOf" srcId="{C163CF76-8820-4D98-805B-ABFB7E1F6EEF}" destId="{EF93448E-BFBB-42E2-B586-611F4E4523B6}" srcOrd="1" destOrd="0" presId="urn:microsoft.com/office/officeart/2005/8/layout/hierarchy3"/>
    <dgm:cxn modelId="{BC363465-1081-402F-8832-A3B38C65B3D1}" type="presParOf" srcId="{EF93448E-BFBB-42E2-B586-611F4E4523B6}" destId="{9076753B-1CC2-45C9-86AD-667F443A6E48}" srcOrd="0" destOrd="0" presId="urn:microsoft.com/office/officeart/2005/8/layout/hierarchy3"/>
    <dgm:cxn modelId="{DFF046B5-542B-4010-8087-34988C4C5B4F}" type="presParOf" srcId="{EF93448E-BFBB-42E2-B586-611F4E4523B6}" destId="{34150BD3-36B7-40A5-8132-28662A5F135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78511-D84B-4A59-BC9A-24A2EEC95233}">
      <dsp:nvSpPr>
        <dsp:cNvPr id="0" name=""/>
        <dsp:cNvSpPr/>
      </dsp:nvSpPr>
      <dsp:spPr>
        <a:xfrm>
          <a:off x="5805289" y="677829"/>
          <a:ext cx="2321718" cy="11608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מוצק</a:t>
          </a:r>
        </a:p>
      </dsp:txBody>
      <dsp:txXfrm>
        <a:off x="5839289" y="711829"/>
        <a:ext cx="2253718" cy="1092859"/>
      </dsp:txXfrm>
    </dsp:sp>
    <dsp:sp modelId="{71DA395F-D3B8-4D87-9701-64CF5006CF9C}">
      <dsp:nvSpPr>
        <dsp:cNvPr id="0" name=""/>
        <dsp:cNvSpPr/>
      </dsp:nvSpPr>
      <dsp:spPr>
        <a:xfrm>
          <a:off x="7662664"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2A1C7-C6EC-4969-9821-D17593F51FFF}">
      <dsp:nvSpPr>
        <dsp:cNvPr id="0" name=""/>
        <dsp:cNvSpPr/>
      </dsp:nvSpPr>
      <dsp:spPr>
        <a:xfrm>
          <a:off x="5805289"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5839289" y="2162903"/>
        <a:ext cx="1789374" cy="1092859"/>
      </dsp:txXfrm>
    </dsp:sp>
    <dsp:sp modelId="{C8197F31-C3E5-4F89-956B-31B8D4C36FD6}">
      <dsp:nvSpPr>
        <dsp:cNvPr id="0" name=""/>
        <dsp:cNvSpPr/>
      </dsp:nvSpPr>
      <dsp:spPr>
        <a:xfrm>
          <a:off x="7662664"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57DAC1-4455-45F1-A865-65EC6F86D2D3}">
      <dsp:nvSpPr>
        <dsp:cNvPr id="0" name=""/>
        <dsp:cNvSpPr/>
      </dsp:nvSpPr>
      <dsp:spPr>
        <a:xfrm>
          <a:off x="5805289"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438267"/>
              <a:satOff val="889"/>
              <a:lumOff val="-15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5839289" y="3613978"/>
        <a:ext cx="1789374" cy="1092859"/>
      </dsp:txXfrm>
    </dsp:sp>
    <dsp:sp modelId="{28B246EE-5D57-4BCD-8B3F-9B16219511D5}">
      <dsp:nvSpPr>
        <dsp:cNvPr id="0" name=""/>
        <dsp:cNvSpPr/>
      </dsp:nvSpPr>
      <dsp:spPr>
        <a:xfrm>
          <a:off x="2903140" y="677829"/>
          <a:ext cx="2321718" cy="1160859"/>
        </a:xfrm>
        <a:prstGeom prst="roundRect">
          <a:avLst>
            <a:gd name="adj" fmla="val 1000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נוזל</a:t>
          </a:r>
        </a:p>
      </dsp:txBody>
      <dsp:txXfrm>
        <a:off x="2937140" y="711829"/>
        <a:ext cx="2253718" cy="1092859"/>
      </dsp:txXfrm>
    </dsp:sp>
    <dsp:sp modelId="{F5B1C508-171B-431F-ACB7-606DB1590824}">
      <dsp:nvSpPr>
        <dsp:cNvPr id="0" name=""/>
        <dsp:cNvSpPr/>
      </dsp:nvSpPr>
      <dsp:spPr>
        <a:xfrm>
          <a:off x="4760515"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AFC6E-360A-46B2-AA3F-CB607C0DC0C7}">
      <dsp:nvSpPr>
        <dsp:cNvPr id="0" name=""/>
        <dsp:cNvSpPr/>
      </dsp:nvSpPr>
      <dsp:spPr>
        <a:xfrm>
          <a:off x="2903140"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876535"/>
              <a:satOff val="1777"/>
              <a:lumOff val="-30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2937140" y="2162903"/>
        <a:ext cx="1789374" cy="1092859"/>
      </dsp:txXfrm>
    </dsp:sp>
    <dsp:sp modelId="{1647F52B-132F-4200-B2E4-8B6127EB885F}">
      <dsp:nvSpPr>
        <dsp:cNvPr id="0" name=""/>
        <dsp:cNvSpPr/>
      </dsp:nvSpPr>
      <dsp:spPr>
        <a:xfrm>
          <a:off x="4760515"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D2A836-8E31-452C-B25D-A2E42D5C02B8}">
      <dsp:nvSpPr>
        <dsp:cNvPr id="0" name=""/>
        <dsp:cNvSpPr/>
      </dsp:nvSpPr>
      <dsp:spPr>
        <a:xfrm>
          <a:off x="2903140"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314802"/>
              <a:satOff val="2666"/>
              <a:lumOff val="-4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2937140" y="3613978"/>
        <a:ext cx="1789374" cy="1092859"/>
      </dsp:txXfrm>
    </dsp:sp>
    <dsp:sp modelId="{BA2C05B0-6901-4D51-975C-33B204588E00}">
      <dsp:nvSpPr>
        <dsp:cNvPr id="0" name=""/>
        <dsp:cNvSpPr/>
      </dsp:nvSpPr>
      <dsp:spPr>
        <a:xfrm>
          <a:off x="992" y="677829"/>
          <a:ext cx="2321718" cy="1160859"/>
        </a:xfrm>
        <a:prstGeom prst="roundRect">
          <a:avLst>
            <a:gd name="adj" fmla="val 1000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גז</a:t>
          </a:r>
        </a:p>
      </dsp:txBody>
      <dsp:txXfrm>
        <a:off x="34992" y="711829"/>
        <a:ext cx="2253718" cy="1092859"/>
      </dsp:txXfrm>
    </dsp:sp>
    <dsp:sp modelId="{A5E0185A-0B57-4A34-9232-6EE34EF44A53}">
      <dsp:nvSpPr>
        <dsp:cNvPr id="0" name=""/>
        <dsp:cNvSpPr/>
      </dsp:nvSpPr>
      <dsp:spPr>
        <a:xfrm>
          <a:off x="1858367"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A119FD-4025-46CA-815F-84A2F8043124}">
      <dsp:nvSpPr>
        <dsp:cNvPr id="0" name=""/>
        <dsp:cNvSpPr/>
      </dsp:nvSpPr>
      <dsp:spPr>
        <a:xfrm>
          <a:off x="992"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7753069"/>
              <a:satOff val="3555"/>
              <a:lumOff val="-60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endParaRPr lang="he-IL" sz="6500" kern="1200" dirty="0"/>
        </a:p>
      </dsp:txBody>
      <dsp:txXfrm>
        <a:off x="34992" y="2162903"/>
        <a:ext cx="1789374" cy="10928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78511-D84B-4A59-BC9A-24A2EEC95233}">
      <dsp:nvSpPr>
        <dsp:cNvPr id="0" name=""/>
        <dsp:cNvSpPr/>
      </dsp:nvSpPr>
      <dsp:spPr>
        <a:xfrm>
          <a:off x="5805289" y="677829"/>
          <a:ext cx="2321718" cy="11608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מוצק</a:t>
          </a:r>
        </a:p>
      </dsp:txBody>
      <dsp:txXfrm>
        <a:off x="5839289" y="711829"/>
        <a:ext cx="2253718" cy="1092859"/>
      </dsp:txXfrm>
    </dsp:sp>
    <dsp:sp modelId="{71DA395F-D3B8-4D87-9701-64CF5006CF9C}">
      <dsp:nvSpPr>
        <dsp:cNvPr id="0" name=""/>
        <dsp:cNvSpPr/>
      </dsp:nvSpPr>
      <dsp:spPr>
        <a:xfrm>
          <a:off x="7662664"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2A1C7-C6EC-4969-9821-D17593F51FFF}">
      <dsp:nvSpPr>
        <dsp:cNvPr id="0" name=""/>
        <dsp:cNvSpPr/>
      </dsp:nvSpPr>
      <dsp:spPr>
        <a:xfrm>
          <a:off x="5805289"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5839289" y="2162903"/>
        <a:ext cx="1789374" cy="1092859"/>
      </dsp:txXfrm>
    </dsp:sp>
    <dsp:sp modelId="{C8197F31-C3E5-4F89-956B-31B8D4C36FD6}">
      <dsp:nvSpPr>
        <dsp:cNvPr id="0" name=""/>
        <dsp:cNvSpPr/>
      </dsp:nvSpPr>
      <dsp:spPr>
        <a:xfrm>
          <a:off x="7662664"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57DAC1-4455-45F1-A865-65EC6F86D2D3}">
      <dsp:nvSpPr>
        <dsp:cNvPr id="0" name=""/>
        <dsp:cNvSpPr/>
      </dsp:nvSpPr>
      <dsp:spPr>
        <a:xfrm>
          <a:off x="5805289"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438267"/>
              <a:satOff val="889"/>
              <a:lumOff val="-15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5839289" y="3613978"/>
        <a:ext cx="1789374" cy="1092859"/>
      </dsp:txXfrm>
    </dsp:sp>
    <dsp:sp modelId="{28B246EE-5D57-4BCD-8B3F-9B16219511D5}">
      <dsp:nvSpPr>
        <dsp:cNvPr id="0" name=""/>
        <dsp:cNvSpPr/>
      </dsp:nvSpPr>
      <dsp:spPr>
        <a:xfrm>
          <a:off x="2903140" y="677829"/>
          <a:ext cx="2321718" cy="1160859"/>
        </a:xfrm>
        <a:prstGeom prst="roundRect">
          <a:avLst>
            <a:gd name="adj" fmla="val 1000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נוזל</a:t>
          </a:r>
        </a:p>
      </dsp:txBody>
      <dsp:txXfrm>
        <a:off x="2937140" y="711829"/>
        <a:ext cx="2253718" cy="1092859"/>
      </dsp:txXfrm>
    </dsp:sp>
    <dsp:sp modelId="{F5B1C508-171B-431F-ACB7-606DB1590824}">
      <dsp:nvSpPr>
        <dsp:cNvPr id="0" name=""/>
        <dsp:cNvSpPr/>
      </dsp:nvSpPr>
      <dsp:spPr>
        <a:xfrm>
          <a:off x="4760515"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AFC6E-360A-46B2-AA3F-CB607C0DC0C7}">
      <dsp:nvSpPr>
        <dsp:cNvPr id="0" name=""/>
        <dsp:cNvSpPr/>
      </dsp:nvSpPr>
      <dsp:spPr>
        <a:xfrm>
          <a:off x="2903140"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876535"/>
              <a:satOff val="1777"/>
              <a:lumOff val="-30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2937140" y="2162903"/>
        <a:ext cx="1789374" cy="1092859"/>
      </dsp:txXfrm>
    </dsp:sp>
    <dsp:sp modelId="{1647F52B-132F-4200-B2E4-8B6127EB885F}">
      <dsp:nvSpPr>
        <dsp:cNvPr id="0" name=""/>
        <dsp:cNvSpPr/>
      </dsp:nvSpPr>
      <dsp:spPr>
        <a:xfrm>
          <a:off x="4760515"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D2A836-8E31-452C-B25D-A2E42D5C02B8}">
      <dsp:nvSpPr>
        <dsp:cNvPr id="0" name=""/>
        <dsp:cNvSpPr/>
      </dsp:nvSpPr>
      <dsp:spPr>
        <a:xfrm>
          <a:off x="2903140"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314802"/>
              <a:satOff val="2666"/>
              <a:lumOff val="-4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2937140" y="3613978"/>
        <a:ext cx="1789374" cy="1092859"/>
      </dsp:txXfrm>
    </dsp:sp>
    <dsp:sp modelId="{BA2C05B0-6901-4D51-975C-33B204588E00}">
      <dsp:nvSpPr>
        <dsp:cNvPr id="0" name=""/>
        <dsp:cNvSpPr/>
      </dsp:nvSpPr>
      <dsp:spPr>
        <a:xfrm>
          <a:off x="992" y="677829"/>
          <a:ext cx="2321718" cy="1160859"/>
        </a:xfrm>
        <a:prstGeom prst="roundRect">
          <a:avLst>
            <a:gd name="adj" fmla="val 1000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גז</a:t>
          </a:r>
        </a:p>
      </dsp:txBody>
      <dsp:txXfrm>
        <a:off x="34992" y="711829"/>
        <a:ext cx="2253718" cy="1092859"/>
      </dsp:txXfrm>
    </dsp:sp>
    <dsp:sp modelId="{A5E0185A-0B57-4A34-9232-6EE34EF44A53}">
      <dsp:nvSpPr>
        <dsp:cNvPr id="0" name=""/>
        <dsp:cNvSpPr/>
      </dsp:nvSpPr>
      <dsp:spPr>
        <a:xfrm>
          <a:off x="1858367"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A119FD-4025-46CA-815F-84A2F8043124}">
      <dsp:nvSpPr>
        <dsp:cNvPr id="0" name=""/>
        <dsp:cNvSpPr/>
      </dsp:nvSpPr>
      <dsp:spPr>
        <a:xfrm>
          <a:off x="992"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7753069"/>
              <a:satOff val="3555"/>
              <a:lumOff val="-60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endParaRPr lang="he-IL" sz="6500" kern="1200" dirty="0"/>
        </a:p>
      </dsp:txBody>
      <dsp:txXfrm>
        <a:off x="34992" y="2162903"/>
        <a:ext cx="1789374" cy="10928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78511-D84B-4A59-BC9A-24A2EEC95233}">
      <dsp:nvSpPr>
        <dsp:cNvPr id="0" name=""/>
        <dsp:cNvSpPr/>
      </dsp:nvSpPr>
      <dsp:spPr>
        <a:xfrm>
          <a:off x="5806281" y="663086"/>
          <a:ext cx="2321718" cy="11608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מוצק</a:t>
          </a:r>
        </a:p>
      </dsp:txBody>
      <dsp:txXfrm>
        <a:off x="5840281" y="697086"/>
        <a:ext cx="2253718" cy="1092859"/>
      </dsp:txXfrm>
    </dsp:sp>
    <dsp:sp modelId="{71DA395F-D3B8-4D87-9701-64CF5006CF9C}">
      <dsp:nvSpPr>
        <dsp:cNvPr id="0" name=""/>
        <dsp:cNvSpPr/>
      </dsp:nvSpPr>
      <dsp:spPr>
        <a:xfrm>
          <a:off x="7662664" y="1823946"/>
          <a:ext cx="233164" cy="885387"/>
        </a:xfrm>
        <a:custGeom>
          <a:avLst/>
          <a:gdLst/>
          <a:ahLst/>
          <a:cxnLst/>
          <a:rect l="0" t="0" r="0" b="0"/>
          <a:pathLst>
            <a:path>
              <a:moveTo>
                <a:pt x="233164" y="0"/>
              </a:moveTo>
              <a:lnTo>
                <a:pt x="233164" y="885387"/>
              </a:lnTo>
              <a:lnTo>
                <a:pt x="0" y="88538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2A1C7-C6EC-4969-9821-D17593F51FFF}">
      <dsp:nvSpPr>
        <dsp:cNvPr id="0" name=""/>
        <dsp:cNvSpPr/>
      </dsp:nvSpPr>
      <dsp:spPr>
        <a:xfrm>
          <a:off x="5805289"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1">
            <a:lnSpc>
              <a:spcPct val="90000"/>
            </a:lnSpc>
            <a:spcBef>
              <a:spcPct val="0"/>
            </a:spcBef>
            <a:spcAft>
              <a:spcPct val="35000"/>
            </a:spcAft>
          </a:pPr>
          <a:r>
            <a:rPr lang="he-IL" sz="1800" b="1" kern="1200" dirty="0">
              <a:solidFill>
                <a:schemeClr val="tx1"/>
              </a:solidFill>
            </a:rPr>
            <a:t>חלק מהאדים הופכים לגבישי קרח</a:t>
          </a:r>
        </a:p>
      </dsp:txBody>
      <dsp:txXfrm>
        <a:off x="5839289" y="2162903"/>
        <a:ext cx="1789374" cy="1092859"/>
      </dsp:txXfrm>
    </dsp:sp>
    <dsp:sp modelId="{C8197F31-C3E5-4F89-956B-31B8D4C36FD6}">
      <dsp:nvSpPr>
        <dsp:cNvPr id="0" name=""/>
        <dsp:cNvSpPr/>
      </dsp:nvSpPr>
      <dsp:spPr>
        <a:xfrm>
          <a:off x="7662664" y="1823946"/>
          <a:ext cx="233164" cy="2336461"/>
        </a:xfrm>
        <a:custGeom>
          <a:avLst/>
          <a:gdLst/>
          <a:ahLst/>
          <a:cxnLst/>
          <a:rect l="0" t="0" r="0" b="0"/>
          <a:pathLst>
            <a:path>
              <a:moveTo>
                <a:pt x="233164" y="0"/>
              </a:moveTo>
              <a:lnTo>
                <a:pt x="233164" y="2336461"/>
              </a:lnTo>
              <a:lnTo>
                <a:pt x="0" y="23364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57DAC1-4455-45F1-A865-65EC6F86D2D3}">
      <dsp:nvSpPr>
        <dsp:cNvPr id="0" name=""/>
        <dsp:cNvSpPr/>
      </dsp:nvSpPr>
      <dsp:spPr>
        <a:xfrm>
          <a:off x="5805289"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438267"/>
              <a:satOff val="889"/>
              <a:lumOff val="-15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1">
            <a:lnSpc>
              <a:spcPct val="90000"/>
            </a:lnSpc>
            <a:spcBef>
              <a:spcPct val="0"/>
            </a:spcBef>
            <a:spcAft>
              <a:spcPct val="35000"/>
            </a:spcAft>
          </a:pPr>
          <a:r>
            <a:rPr lang="he-IL" sz="1800" b="1" kern="1200" dirty="0">
              <a:solidFill>
                <a:srgbClr val="C00000"/>
              </a:solidFill>
            </a:rPr>
            <a:t>כאשר </a:t>
          </a:r>
          <a:r>
            <a:rPr lang="he-IL" sz="1800" b="1" kern="1200" dirty="0" smtClean="0">
              <a:solidFill>
                <a:srgbClr val="C00000"/>
              </a:solidFill>
            </a:rPr>
            <a:t>הטמפרטורה </a:t>
          </a:r>
          <a:r>
            <a:rPr lang="he-IL" sz="1800" b="1" kern="1200" dirty="0">
              <a:solidFill>
                <a:srgbClr val="C00000"/>
              </a:solidFill>
            </a:rPr>
            <a:t>קרוב לקרקע נמוכה מ 0, </a:t>
          </a:r>
          <a:br>
            <a:rPr lang="he-IL" sz="1800" b="1" kern="1200" dirty="0">
              <a:solidFill>
                <a:srgbClr val="C00000"/>
              </a:solidFill>
            </a:rPr>
          </a:br>
          <a:r>
            <a:rPr lang="he-IL" sz="1800" b="1" kern="1200" dirty="0">
              <a:solidFill>
                <a:srgbClr val="C00000"/>
              </a:solidFill>
            </a:rPr>
            <a:t>המים יגיעו כשלג</a:t>
          </a:r>
          <a:endParaRPr lang="he-IL" sz="1800" kern="1200" dirty="0">
            <a:solidFill>
              <a:srgbClr val="C00000"/>
            </a:solidFill>
          </a:endParaRPr>
        </a:p>
      </dsp:txBody>
      <dsp:txXfrm>
        <a:off x="5839289" y="3613978"/>
        <a:ext cx="1789374" cy="1092859"/>
      </dsp:txXfrm>
    </dsp:sp>
    <dsp:sp modelId="{28B246EE-5D57-4BCD-8B3F-9B16219511D5}">
      <dsp:nvSpPr>
        <dsp:cNvPr id="0" name=""/>
        <dsp:cNvSpPr/>
      </dsp:nvSpPr>
      <dsp:spPr>
        <a:xfrm>
          <a:off x="2903140" y="677829"/>
          <a:ext cx="2321718" cy="1160859"/>
        </a:xfrm>
        <a:prstGeom prst="roundRect">
          <a:avLst>
            <a:gd name="adj" fmla="val 1000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נוזל</a:t>
          </a:r>
        </a:p>
      </dsp:txBody>
      <dsp:txXfrm>
        <a:off x="2937140" y="711829"/>
        <a:ext cx="2253718" cy="1092859"/>
      </dsp:txXfrm>
    </dsp:sp>
    <dsp:sp modelId="{F5B1C508-171B-431F-ACB7-606DB1590824}">
      <dsp:nvSpPr>
        <dsp:cNvPr id="0" name=""/>
        <dsp:cNvSpPr/>
      </dsp:nvSpPr>
      <dsp:spPr>
        <a:xfrm>
          <a:off x="4760515"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AFC6E-360A-46B2-AA3F-CB607C0DC0C7}">
      <dsp:nvSpPr>
        <dsp:cNvPr id="0" name=""/>
        <dsp:cNvSpPr/>
      </dsp:nvSpPr>
      <dsp:spPr>
        <a:xfrm>
          <a:off x="2903140"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876535"/>
              <a:satOff val="1777"/>
              <a:lumOff val="-30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1">
            <a:lnSpc>
              <a:spcPct val="90000"/>
            </a:lnSpc>
            <a:spcBef>
              <a:spcPct val="0"/>
            </a:spcBef>
            <a:spcAft>
              <a:spcPct val="35000"/>
            </a:spcAft>
          </a:pPr>
          <a:r>
            <a:rPr lang="he-IL" sz="1600" b="1" kern="1200" dirty="0"/>
            <a:t>האדים מגיעים לשכבות עליונות באטמוספרה,</a:t>
          </a:r>
        </a:p>
        <a:p>
          <a:pPr lvl="0" algn="ctr" defTabSz="711200" rtl="1">
            <a:lnSpc>
              <a:spcPct val="90000"/>
            </a:lnSpc>
            <a:spcBef>
              <a:spcPct val="0"/>
            </a:spcBef>
            <a:spcAft>
              <a:spcPct val="35000"/>
            </a:spcAft>
          </a:pPr>
          <a:r>
            <a:rPr lang="he-IL" sz="1600" b="1" kern="1200" dirty="0"/>
            <a:t>מתעבים ויוצרים טיפות מים</a:t>
          </a:r>
          <a:endParaRPr lang="he-IL" sz="1600" kern="1200" dirty="0"/>
        </a:p>
      </dsp:txBody>
      <dsp:txXfrm>
        <a:off x="2937140" y="2162903"/>
        <a:ext cx="1789374" cy="1092859"/>
      </dsp:txXfrm>
    </dsp:sp>
    <dsp:sp modelId="{29AB357A-009D-4A81-AF65-50064EBDF52A}">
      <dsp:nvSpPr>
        <dsp:cNvPr id="0" name=""/>
        <dsp:cNvSpPr/>
      </dsp:nvSpPr>
      <dsp:spPr>
        <a:xfrm>
          <a:off x="4760515"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D3DE40-39AB-48D0-9C5A-2FCCB085AC5F}">
      <dsp:nvSpPr>
        <dsp:cNvPr id="0" name=""/>
        <dsp:cNvSpPr/>
      </dsp:nvSpPr>
      <dsp:spPr>
        <a:xfrm>
          <a:off x="2903140"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314802"/>
              <a:satOff val="2666"/>
              <a:lumOff val="-4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1">
            <a:lnSpc>
              <a:spcPct val="90000"/>
            </a:lnSpc>
            <a:spcBef>
              <a:spcPct val="0"/>
            </a:spcBef>
            <a:spcAft>
              <a:spcPct val="35000"/>
            </a:spcAft>
          </a:pPr>
          <a:r>
            <a:rPr lang="he-IL" sz="1800" b="1" kern="1200" dirty="0">
              <a:solidFill>
                <a:schemeClr val="tx1"/>
              </a:solidFill>
            </a:rPr>
            <a:t>כאשר הטמפרטורות גבוהות, הגבישים יהפכו לגשם</a:t>
          </a:r>
        </a:p>
      </dsp:txBody>
      <dsp:txXfrm>
        <a:off x="2937140" y="3613978"/>
        <a:ext cx="1789374" cy="1092859"/>
      </dsp:txXfrm>
    </dsp:sp>
    <dsp:sp modelId="{BA2C05B0-6901-4D51-975C-33B204588E00}">
      <dsp:nvSpPr>
        <dsp:cNvPr id="0" name=""/>
        <dsp:cNvSpPr/>
      </dsp:nvSpPr>
      <dsp:spPr>
        <a:xfrm>
          <a:off x="992" y="677829"/>
          <a:ext cx="2321718" cy="1160859"/>
        </a:xfrm>
        <a:prstGeom prst="roundRect">
          <a:avLst>
            <a:gd name="adj" fmla="val 1000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גז</a:t>
          </a:r>
        </a:p>
      </dsp:txBody>
      <dsp:txXfrm>
        <a:off x="34992" y="711829"/>
        <a:ext cx="2253718" cy="1092859"/>
      </dsp:txXfrm>
    </dsp:sp>
    <dsp:sp modelId="{9076753B-1CC2-45C9-86AD-667F443A6E48}">
      <dsp:nvSpPr>
        <dsp:cNvPr id="0" name=""/>
        <dsp:cNvSpPr/>
      </dsp:nvSpPr>
      <dsp:spPr>
        <a:xfrm>
          <a:off x="1858367"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150BD3-36B7-40A5-8132-28662A5F1352}">
      <dsp:nvSpPr>
        <dsp:cNvPr id="0" name=""/>
        <dsp:cNvSpPr/>
      </dsp:nvSpPr>
      <dsp:spPr>
        <a:xfrm>
          <a:off x="992"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7753069"/>
              <a:satOff val="3555"/>
              <a:lumOff val="-60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rtl="1">
            <a:lnSpc>
              <a:spcPct val="90000"/>
            </a:lnSpc>
            <a:spcBef>
              <a:spcPct val="0"/>
            </a:spcBef>
            <a:spcAft>
              <a:spcPct val="35000"/>
            </a:spcAft>
          </a:pPr>
          <a:r>
            <a:rPr lang="he-IL" sz="1800" b="1" kern="1200"/>
            <a:t>בתהליך ההתאדות הופכים לאדי מים </a:t>
          </a:r>
          <a:endParaRPr lang="he-IL" sz="1800" kern="1200" dirty="0"/>
        </a:p>
      </dsp:txBody>
      <dsp:txXfrm>
        <a:off x="34992" y="2162903"/>
        <a:ext cx="1789374" cy="1092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78511-D84B-4A59-BC9A-24A2EEC95233}">
      <dsp:nvSpPr>
        <dsp:cNvPr id="0" name=""/>
        <dsp:cNvSpPr/>
      </dsp:nvSpPr>
      <dsp:spPr>
        <a:xfrm>
          <a:off x="5805289" y="677829"/>
          <a:ext cx="2321718" cy="11608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מוצק</a:t>
          </a:r>
        </a:p>
      </dsp:txBody>
      <dsp:txXfrm>
        <a:off x="5839289" y="711829"/>
        <a:ext cx="2253718" cy="1092859"/>
      </dsp:txXfrm>
    </dsp:sp>
    <dsp:sp modelId="{71DA395F-D3B8-4D87-9701-64CF5006CF9C}">
      <dsp:nvSpPr>
        <dsp:cNvPr id="0" name=""/>
        <dsp:cNvSpPr/>
      </dsp:nvSpPr>
      <dsp:spPr>
        <a:xfrm>
          <a:off x="7662664"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2A1C7-C6EC-4969-9821-D17593F51FFF}">
      <dsp:nvSpPr>
        <dsp:cNvPr id="0" name=""/>
        <dsp:cNvSpPr/>
      </dsp:nvSpPr>
      <dsp:spPr>
        <a:xfrm>
          <a:off x="5805289"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5839289" y="2162903"/>
        <a:ext cx="1789374" cy="1092859"/>
      </dsp:txXfrm>
    </dsp:sp>
    <dsp:sp modelId="{C8197F31-C3E5-4F89-956B-31B8D4C36FD6}">
      <dsp:nvSpPr>
        <dsp:cNvPr id="0" name=""/>
        <dsp:cNvSpPr/>
      </dsp:nvSpPr>
      <dsp:spPr>
        <a:xfrm>
          <a:off x="7662664"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57DAC1-4455-45F1-A865-65EC6F86D2D3}">
      <dsp:nvSpPr>
        <dsp:cNvPr id="0" name=""/>
        <dsp:cNvSpPr/>
      </dsp:nvSpPr>
      <dsp:spPr>
        <a:xfrm>
          <a:off x="5805289"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438267"/>
              <a:satOff val="889"/>
              <a:lumOff val="-15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5839289" y="3613978"/>
        <a:ext cx="1789374" cy="1092859"/>
      </dsp:txXfrm>
    </dsp:sp>
    <dsp:sp modelId="{28B246EE-5D57-4BCD-8B3F-9B16219511D5}">
      <dsp:nvSpPr>
        <dsp:cNvPr id="0" name=""/>
        <dsp:cNvSpPr/>
      </dsp:nvSpPr>
      <dsp:spPr>
        <a:xfrm>
          <a:off x="2903140" y="677829"/>
          <a:ext cx="2321718" cy="1160859"/>
        </a:xfrm>
        <a:prstGeom prst="roundRect">
          <a:avLst>
            <a:gd name="adj" fmla="val 1000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נוזל</a:t>
          </a:r>
        </a:p>
      </dsp:txBody>
      <dsp:txXfrm>
        <a:off x="2937140" y="711829"/>
        <a:ext cx="2253718" cy="1092859"/>
      </dsp:txXfrm>
    </dsp:sp>
    <dsp:sp modelId="{F5B1C508-171B-431F-ACB7-606DB1590824}">
      <dsp:nvSpPr>
        <dsp:cNvPr id="0" name=""/>
        <dsp:cNvSpPr/>
      </dsp:nvSpPr>
      <dsp:spPr>
        <a:xfrm>
          <a:off x="4760515"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AFC6E-360A-46B2-AA3F-CB607C0DC0C7}">
      <dsp:nvSpPr>
        <dsp:cNvPr id="0" name=""/>
        <dsp:cNvSpPr/>
      </dsp:nvSpPr>
      <dsp:spPr>
        <a:xfrm>
          <a:off x="2903140"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876535"/>
              <a:satOff val="1777"/>
              <a:lumOff val="-30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2937140" y="2162903"/>
        <a:ext cx="1789374" cy="1092859"/>
      </dsp:txXfrm>
    </dsp:sp>
    <dsp:sp modelId="{1647F52B-132F-4200-B2E4-8B6127EB885F}">
      <dsp:nvSpPr>
        <dsp:cNvPr id="0" name=""/>
        <dsp:cNvSpPr/>
      </dsp:nvSpPr>
      <dsp:spPr>
        <a:xfrm>
          <a:off x="4760515"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D2A836-8E31-452C-B25D-A2E42D5C02B8}">
      <dsp:nvSpPr>
        <dsp:cNvPr id="0" name=""/>
        <dsp:cNvSpPr/>
      </dsp:nvSpPr>
      <dsp:spPr>
        <a:xfrm>
          <a:off x="2903140"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314802"/>
              <a:satOff val="2666"/>
              <a:lumOff val="-4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2937140" y="3613978"/>
        <a:ext cx="1789374" cy="1092859"/>
      </dsp:txXfrm>
    </dsp:sp>
    <dsp:sp modelId="{BA2C05B0-6901-4D51-975C-33B204588E00}">
      <dsp:nvSpPr>
        <dsp:cNvPr id="0" name=""/>
        <dsp:cNvSpPr/>
      </dsp:nvSpPr>
      <dsp:spPr>
        <a:xfrm>
          <a:off x="992" y="677829"/>
          <a:ext cx="2321718" cy="1160859"/>
        </a:xfrm>
        <a:prstGeom prst="roundRect">
          <a:avLst>
            <a:gd name="adj" fmla="val 1000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גז</a:t>
          </a:r>
        </a:p>
      </dsp:txBody>
      <dsp:txXfrm>
        <a:off x="34992" y="711829"/>
        <a:ext cx="2253718" cy="1092859"/>
      </dsp:txXfrm>
    </dsp:sp>
    <dsp:sp modelId="{A5E0185A-0B57-4A34-9232-6EE34EF44A53}">
      <dsp:nvSpPr>
        <dsp:cNvPr id="0" name=""/>
        <dsp:cNvSpPr/>
      </dsp:nvSpPr>
      <dsp:spPr>
        <a:xfrm>
          <a:off x="1858367"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A119FD-4025-46CA-815F-84A2F8043124}">
      <dsp:nvSpPr>
        <dsp:cNvPr id="0" name=""/>
        <dsp:cNvSpPr/>
      </dsp:nvSpPr>
      <dsp:spPr>
        <a:xfrm>
          <a:off x="992"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7753069"/>
              <a:satOff val="3555"/>
              <a:lumOff val="-60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endParaRPr lang="he-IL" sz="6500" kern="1200" dirty="0"/>
        </a:p>
      </dsp:txBody>
      <dsp:txXfrm>
        <a:off x="34992" y="2162903"/>
        <a:ext cx="1789374" cy="1092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78511-D84B-4A59-BC9A-24A2EEC95233}">
      <dsp:nvSpPr>
        <dsp:cNvPr id="0" name=""/>
        <dsp:cNvSpPr/>
      </dsp:nvSpPr>
      <dsp:spPr>
        <a:xfrm>
          <a:off x="5805289" y="677829"/>
          <a:ext cx="2321718" cy="11608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מוצק</a:t>
          </a:r>
        </a:p>
      </dsp:txBody>
      <dsp:txXfrm>
        <a:off x="5839289" y="711829"/>
        <a:ext cx="2253718" cy="1092859"/>
      </dsp:txXfrm>
    </dsp:sp>
    <dsp:sp modelId="{71DA395F-D3B8-4D87-9701-64CF5006CF9C}">
      <dsp:nvSpPr>
        <dsp:cNvPr id="0" name=""/>
        <dsp:cNvSpPr/>
      </dsp:nvSpPr>
      <dsp:spPr>
        <a:xfrm>
          <a:off x="7662664"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2A1C7-C6EC-4969-9821-D17593F51FFF}">
      <dsp:nvSpPr>
        <dsp:cNvPr id="0" name=""/>
        <dsp:cNvSpPr/>
      </dsp:nvSpPr>
      <dsp:spPr>
        <a:xfrm>
          <a:off x="5805289"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endParaRPr lang="he-IL" sz="1900" kern="1200" dirty="0"/>
        </a:p>
      </dsp:txBody>
      <dsp:txXfrm>
        <a:off x="5839289" y="2162903"/>
        <a:ext cx="1789374" cy="1092859"/>
      </dsp:txXfrm>
    </dsp:sp>
    <dsp:sp modelId="{C8197F31-C3E5-4F89-956B-31B8D4C36FD6}">
      <dsp:nvSpPr>
        <dsp:cNvPr id="0" name=""/>
        <dsp:cNvSpPr/>
      </dsp:nvSpPr>
      <dsp:spPr>
        <a:xfrm>
          <a:off x="7662664"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57DAC1-4455-45F1-A865-65EC6F86D2D3}">
      <dsp:nvSpPr>
        <dsp:cNvPr id="0" name=""/>
        <dsp:cNvSpPr/>
      </dsp:nvSpPr>
      <dsp:spPr>
        <a:xfrm>
          <a:off x="5805289"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438267"/>
              <a:satOff val="889"/>
              <a:lumOff val="-15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endParaRPr lang="he-IL" sz="1900" kern="1200" dirty="0"/>
        </a:p>
      </dsp:txBody>
      <dsp:txXfrm>
        <a:off x="5839289" y="3613978"/>
        <a:ext cx="1789374" cy="1092859"/>
      </dsp:txXfrm>
    </dsp:sp>
    <dsp:sp modelId="{28B246EE-5D57-4BCD-8B3F-9B16219511D5}">
      <dsp:nvSpPr>
        <dsp:cNvPr id="0" name=""/>
        <dsp:cNvSpPr/>
      </dsp:nvSpPr>
      <dsp:spPr>
        <a:xfrm>
          <a:off x="2903140" y="677829"/>
          <a:ext cx="2321718" cy="1160859"/>
        </a:xfrm>
        <a:prstGeom prst="roundRect">
          <a:avLst>
            <a:gd name="adj" fmla="val 1000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נוזל</a:t>
          </a:r>
        </a:p>
      </dsp:txBody>
      <dsp:txXfrm>
        <a:off x="2937140" y="711829"/>
        <a:ext cx="2253718" cy="1092859"/>
      </dsp:txXfrm>
    </dsp:sp>
    <dsp:sp modelId="{F5B1C508-171B-431F-ACB7-606DB1590824}">
      <dsp:nvSpPr>
        <dsp:cNvPr id="0" name=""/>
        <dsp:cNvSpPr/>
      </dsp:nvSpPr>
      <dsp:spPr>
        <a:xfrm>
          <a:off x="4760515"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AFC6E-360A-46B2-AA3F-CB607C0DC0C7}">
      <dsp:nvSpPr>
        <dsp:cNvPr id="0" name=""/>
        <dsp:cNvSpPr/>
      </dsp:nvSpPr>
      <dsp:spPr>
        <a:xfrm>
          <a:off x="2903140"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876535"/>
              <a:satOff val="1777"/>
              <a:lumOff val="-30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endParaRPr lang="he-IL" sz="1900" kern="1200" dirty="0">
            <a:solidFill>
              <a:srgbClr val="C00000"/>
            </a:solidFill>
          </a:endParaRPr>
        </a:p>
      </dsp:txBody>
      <dsp:txXfrm>
        <a:off x="2937140" y="2162903"/>
        <a:ext cx="1789374" cy="1092859"/>
      </dsp:txXfrm>
    </dsp:sp>
    <dsp:sp modelId="{1647F52B-132F-4200-B2E4-8B6127EB885F}">
      <dsp:nvSpPr>
        <dsp:cNvPr id="0" name=""/>
        <dsp:cNvSpPr/>
      </dsp:nvSpPr>
      <dsp:spPr>
        <a:xfrm>
          <a:off x="4760515"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D2A836-8E31-452C-B25D-A2E42D5C02B8}">
      <dsp:nvSpPr>
        <dsp:cNvPr id="0" name=""/>
        <dsp:cNvSpPr/>
      </dsp:nvSpPr>
      <dsp:spPr>
        <a:xfrm>
          <a:off x="2903140"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314802"/>
              <a:satOff val="2666"/>
              <a:lumOff val="-4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endParaRPr lang="he-IL" sz="1900" kern="1200" dirty="0"/>
        </a:p>
      </dsp:txBody>
      <dsp:txXfrm>
        <a:off x="2937140" y="3613978"/>
        <a:ext cx="1789374" cy="1092859"/>
      </dsp:txXfrm>
    </dsp:sp>
    <dsp:sp modelId="{BA2C05B0-6901-4D51-975C-33B204588E00}">
      <dsp:nvSpPr>
        <dsp:cNvPr id="0" name=""/>
        <dsp:cNvSpPr/>
      </dsp:nvSpPr>
      <dsp:spPr>
        <a:xfrm>
          <a:off x="992" y="677829"/>
          <a:ext cx="2321718" cy="1160859"/>
        </a:xfrm>
        <a:prstGeom prst="roundRect">
          <a:avLst>
            <a:gd name="adj" fmla="val 1000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גז</a:t>
          </a:r>
        </a:p>
      </dsp:txBody>
      <dsp:txXfrm>
        <a:off x="34992" y="711829"/>
        <a:ext cx="2253718" cy="1092859"/>
      </dsp:txXfrm>
    </dsp:sp>
    <dsp:sp modelId="{E5007B9E-094C-4700-8B9F-866BAD9C276F}">
      <dsp:nvSpPr>
        <dsp:cNvPr id="0" name=""/>
        <dsp:cNvSpPr/>
      </dsp:nvSpPr>
      <dsp:spPr>
        <a:xfrm>
          <a:off x="1858367"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6A7DDF-7AF8-468D-8312-599C340C10EC}">
      <dsp:nvSpPr>
        <dsp:cNvPr id="0" name=""/>
        <dsp:cNvSpPr/>
      </dsp:nvSpPr>
      <dsp:spPr>
        <a:xfrm>
          <a:off x="992"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7753069"/>
              <a:satOff val="3555"/>
              <a:lumOff val="-60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r>
            <a:rPr lang="he-IL" sz="1900" b="1" kern="1200" dirty="0">
              <a:solidFill>
                <a:srgbClr val="C00000"/>
              </a:solidFill>
            </a:rPr>
            <a:t>בתהליך ההתאדות המים הופכים לאדי מים </a:t>
          </a:r>
          <a:endParaRPr lang="he-IL" sz="1900" kern="1200" dirty="0">
            <a:solidFill>
              <a:srgbClr val="C00000"/>
            </a:solidFill>
          </a:endParaRPr>
        </a:p>
      </dsp:txBody>
      <dsp:txXfrm>
        <a:off x="34992" y="2162903"/>
        <a:ext cx="1789374" cy="10928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78511-D84B-4A59-BC9A-24A2EEC95233}">
      <dsp:nvSpPr>
        <dsp:cNvPr id="0" name=""/>
        <dsp:cNvSpPr/>
      </dsp:nvSpPr>
      <dsp:spPr>
        <a:xfrm>
          <a:off x="5805289" y="677829"/>
          <a:ext cx="2321718" cy="11608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מוצק</a:t>
          </a:r>
        </a:p>
      </dsp:txBody>
      <dsp:txXfrm>
        <a:off x="5839289" y="711829"/>
        <a:ext cx="2253718" cy="1092859"/>
      </dsp:txXfrm>
    </dsp:sp>
    <dsp:sp modelId="{71DA395F-D3B8-4D87-9701-64CF5006CF9C}">
      <dsp:nvSpPr>
        <dsp:cNvPr id="0" name=""/>
        <dsp:cNvSpPr/>
      </dsp:nvSpPr>
      <dsp:spPr>
        <a:xfrm>
          <a:off x="7662664"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2A1C7-C6EC-4969-9821-D17593F51FFF}">
      <dsp:nvSpPr>
        <dsp:cNvPr id="0" name=""/>
        <dsp:cNvSpPr/>
      </dsp:nvSpPr>
      <dsp:spPr>
        <a:xfrm>
          <a:off x="5805289"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5839289" y="2162903"/>
        <a:ext cx="1789374" cy="1092859"/>
      </dsp:txXfrm>
    </dsp:sp>
    <dsp:sp modelId="{C8197F31-C3E5-4F89-956B-31B8D4C36FD6}">
      <dsp:nvSpPr>
        <dsp:cNvPr id="0" name=""/>
        <dsp:cNvSpPr/>
      </dsp:nvSpPr>
      <dsp:spPr>
        <a:xfrm>
          <a:off x="7662664"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57DAC1-4455-45F1-A865-65EC6F86D2D3}">
      <dsp:nvSpPr>
        <dsp:cNvPr id="0" name=""/>
        <dsp:cNvSpPr/>
      </dsp:nvSpPr>
      <dsp:spPr>
        <a:xfrm>
          <a:off x="5805289"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438267"/>
              <a:satOff val="889"/>
              <a:lumOff val="-15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5839289" y="3613978"/>
        <a:ext cx="1789374" cy="1092859"/>
      </dsp:txXfrm>
    </dsp:sp>
    <dsp:sp modelId="{28B246EE-5D57-4BCD-8B3F-9B16219511D5}">
      <dsp:nvSpPr>
        <dsp:cNvPr id="0" name=""/>
        <dsp:cNvSpPr/>
      </dsp:nvSpPr>
      <dsp:spPr>
        <a:xfrm>
          <a:off x="2903140" y="677829"/>
          <a:ext cx="2321718" cy="1160859"/>
        </a:xfrm>
        <a:prstGeom prst="roundRect">
          <a:avLst>
            <a:gd name="adj" fmla="val 1000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נוזל</a:t>
          </a:r>
        </a:p>
      </dsp:txBody>
      <dsp:txXfrm>
        <a:off x="2937140" y="711829"/>
        <a:ext cx="2253718" cy="1092859"/>
      </dsp:txXfrm>
    </dsp:sp>
    <dsp:sp modelId="{F5B1C508-171B-431F-ACB7-606DB1590824}">
      <dsp:nvSpPr>
        <dsp:cNvPr id="0" name=""/>
        <dsp:cNvSpPr/>
      </dsp:nvSpPr>
      <dsp:spPr>
        <a:xfrm>
          <a:off x="4760515"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AFC6E-360A-46B2-AA3F-CB607C0DC0C7}">
      <dsp:nvSpPr>
        <dsp:cNvPr id="0" name=""/>
        <dsp:cNvSpPr/>
      </dsp:nvSpPr>
      <dsp:spPr>
        <a:xfrm>
          <a:off x="2903140"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876535"/>
              <a:satOff val="1777"/>
              <a:lumOff val="-30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2937140" y="2162903"/>
        <a:ext cx="1789374" cy="1092859"/>
      </dsp:txXfrm>
    </dsp:sp>
    <dsp:sp modelId="{1647F52B-132F-4200-B2E4-8B6127EB885F}">
      <dsp:nvSpPr>
        <dsp:cNvPr id="0" name=""/>
        <dsp:cNvSpPr/>
      </dsp:nvSpPr>
      <dsp:spPr>
        <a:xfrm>
          <a:off x="4760515"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D2A836-8E31-452C-B25D-A2E42D5C02B8}">
      <dsp:nvSpPr>
        <dsp:cNvPr id="0" name=""/>
        <dsp:cNvSpPr/>
      </dsp:nvSpPr>
      <dsp:spPr>
        <a:xfrm>
          <a:off x="2903140"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314802"/>
              <a:satOff val="2666"/>
              <a:lumOff val="-4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2937140" y="3613978"/>
        <a:ext cx="1789374" cy="1092859"/>
      </dsp:txXfrm>
    </dsp:sp>
    <dsp:sp modelId="{BA2C05B0-6901-4D51-975C-33B204588E00}">
      <dsp:nvSpPr>
        <dsp:cNvPr id="0" name=""/>
        <dsp:cNvSpPr/>
      </dsp:nvSpPr>
      <dsp:spPr>
        <a:xfrm>
          <a:off x="992" y="677829"/>
          <a:ext cx="2321718" cy="1160859"/>
        </a:xfrm>
        <a:prstGeom prst="roundRect">
          <a:avLst>
            <a:gd name="adj" fmla="val 1000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גז</a:t>
          </a:r>
        </a:p>
      </dsp:txBody>
      <dsp:txXfrm>
        <a:off x="34992" y="711829"/>
        <a:ext cx="2253718" cy="1092859"/>
      </dsp:txXfrm>
    </dsp:sp>
    <dsp:sp modelId="{A5E0185A-0B57-4A34-9232-6EE34EF44A53}">
      <dsp:nvSpPr>
        <dsp:cNvPr id="0" name=""/>
        <dsp:cNvSpPr/>
      </dsp:nvSpPr>
      <dsp:spPr>
        <a:xfrm>
          <a:off x="1858367"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A119FD-4025-46CA-815F-84A2F8043124}">
      <dsp:nvSpPr>
        <dsp:cNvPr id="0" name=""/>
        <dsp:cNvSpPr/>
      </dsp:nvSpPr>
      <dsp:spPr>
        <a:xfrm>
          <a:off x="992"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7753069"/>
              <a:satOff val="3555"/>
              <a:lumOff val="-60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endParaRPr lang="he-IL" sz="6500" kern="1200" dirty="0"/>
        </a:p>
      </dsp:txBody>
      <dsp:txXfrm>
        <a:off x="34992" y="2162903"/>
        <a:ext cx="1789374" cy="10928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78511-D84B-4A59-BC9A-24A2EEC95233}">
      <dsp:nvSpPr>
        <dsp:cNvPr id="0" name=""/>
        <dsp:cNvSpPr/>
      </dsp:nvSpPr>
      <dsp:spPr>
        <a:xfrm>
          <a:off x="5806281" y="663086"/>
          <a:ext cx="2321718" cy="11608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מוצק</a:t>
          </a:r>
        </a:p>
      </dsp:txBody>
      <dsp:txXfrm>
        <a:off x="5840281" y="697086"/>
        <a:ext cx="2253718" cy="1092859"/>
      </dsp:txXfrm>
    </dsp:sp>
    <dsp:sp modelId="{71DA395F-D3B8-4D87-9701-64CF5006CF9C}">
      <dsp:nvSpPr>
        <dsp:cNvPr id="0" name=""/>
        <dsp:cNvSpPr/>
      </dsp:nvSpPr>
      <dsp:spPr>
        <a:xfrm>
          <a:off x="7662664" y="1823946"/>
          <a:ext cx="233164" cy="885387"/>
        </a:xfrm>
        <a:custGeom>
          <a:avLst/>
          <a:gdLst/>
          <a:ahLst/>
          <a:cxnLst/>
          <a:rect l="0" t="0" r="0" b="0"/>
          <a:pathLst>
            <a:path>
              <a:moveTo>
                <a:pt x="233164" y="0"/>
              </a:moveTo>
              <a:lnTo>
                <a:pt x="233164" y="885387"/>
              </a:lnTo>
              <a:lnTo>
                <a:pt x="0" y="88538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2A1C7-C6EC-4969-9821-D17593F51FFF}">
      <dsp:nvSpPr>
        <dsp:cNvPr id="0" name=""/>
        <dsp:cNvSpPr/>
      </dsp:nvSpPr>
      <dsp:spPr>
        <a:xfrm>
          <a:off x="5805289"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endParaRPr lang="he-IL" sz="1900" kern="1200" dirty="0"/>
        </a:p>
      </dsp:txBody>
      <dsp:txXfrm>
        <a:off x="5839289" y="2162903"/>
        <a:ext cx="1789374" cy="1092859"/>
      </dsp:txXfrm>
    </dsp:sp>
    <dsp:sp modelId="{C8197F31-C3E5-4F89-956B-31B8D4C36FD6}">
      <dsp:nvSpPr>
        <dsp:cNvPr id="0" name=""/>
        <dsp:cNvSpPr/>
      </dsp:nvSpPr>
      <dsp:spPr>
        <a:xfrm>
          <a:off x="7662664" y="1823946"/>
          <a:ext cx="233164" cy="2336461"/>
        </a:xfrm>
        <a:custGeom>
          <a:avLst/>
          <a:gdLst/>
          <a:ahLst/>
          <a:cxnLst/>
          <a:rect l="0" t="0" r="0" b="0"/>
          <a:pathLst>
            <a:path>
              <a:moveTo>
                <a:pt x="233164" y="0"/>
              </a:moveTo>
              <a:lnTo>
                <a:pt x="233164" y="2336461"/>
              </a:lnTo>
              <a:lnTo>
                <a:pt x="0" y="23364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57DAC1-4455-45F1-A865-65EC6F86D2D3}">
      <dsp:nvSpPr>
        <dsp:cNvPr id="0" name=""/>
        <dsp:cNvSpPr/>
      </dsp:nvSpPr>
      <dsp:spPr>
        <a:xfrm>
          <a:off x="5805289"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438267"/>
              <a:satOff val="889"/>
              <a:lumOff val="-15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endParaRPr lang="he-IL" sz="1900" kern="1200" dirty="0"/>
        </a:p>
      </dsp:txBody>
      <dsp:txXfrm>
        <a:off x="5839289" y="3613978"/>
        <a:ext cx="1789374" cy="1092859"/>
      </dsp:txXfrm>
    </dsp:sp>
    <dsp:sp modelId="{28B246EE-5D57-4BCD-8B3F-9B16219511D5}">
      <dsp:nvSpPr>
        <dsp:cNvPr id="0" name=""/>
        <dsp:cNvSpPr/>
      </dsp:nvSpPr>
      <dsp:spPr>
        <a:xfrm>
          <a:off x="2903140" y="677829"/>
          <a:ext cx="2321718" cy="1160859"/>
        </a:xfrm>
        <a:prstGeom prst="roundRect">
          <a:avLst>
            <a:gd name="adj" fmla="val 1000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נוזל</a:t>
          </a:r>
        </a:p>
      </dsp:txBody>
      <dsp:txXfrm>
        <a:off x="2937140" y="711829"/>
        <a:ext cx="2253718" cy="1092859"/>
      </dsp:txXfrm>
    </dsp:sp>
    <dsp:sp modelId="{F5B1C508-171B-431F-ACB7-606DB1590824}">
      <dsp:nvSpPr>
        <dsp:cNvPr id="0" name=""/>
        <dsp:cNvSpPr/>
      </dsp:nvSpPr>
      <dsp:spPr>
        <a:xfrm>
          <a:off x="4760515"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AFC6E-360A-46B2-AA3F-CB607C0DC0C7}">
      <dsp:nvSpPr>
        <dsp:cNvPr id="0" name=""/>
        <dsp:cNvSpPr/>
      </dsp:nvSpPr>
      <dsp:spPr>
        <a:xfrm>
          <a:off x="2903140"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876535"/>
              <a:satOff val="1777"/>
              <a:lumOff val="-30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1">
            <a:lnSpc>
              <a:spcPct val="90000"/>
            </a:lnSpc>
            <a:spcBef>
              <a:spcPct val="0"/>
            </a:spcBef>
            <a:spcAft>
              <a:spcPct val="35000"/>
            </a:spcAft>
          </a:pPr>
          <a:r>
            <a:rPr lang="he-IL" sz="2000" b="1" kern="1200" dirty="0">
              <a:solidFill>
                <a:srgbClr val="C00000"/>
              </a:solidFill>
            </a:rPr>
            <a:t>האדים מגיעים לשכבות עליונות באטמוספרה</a:t>
          </a:r>
          <a:r>
            <a:rPr lang="he-IL" sz="2000" b="1" kern="1200" dirty="0" smtClean="0">
              <a:solidFill>
                <a:srgbClr val="C00000"/>
              </a:solidFill>
            </a:rPr>
            <a:t>, ומתעבים</a:t>
          </a:r>
          <a:endParaRPr lang="he-IL" sz="2000" kern="1200" dirty="0"/>
        </a:p>
      </dsp:txBody>
      <dsp:txXfrm>
        <a:off x="2937140" y="2162903"/>
        <a:ext cx="1789374" cy="1092859"/>
      </dsp:txXfrm>
    </dsp:sp>
    <dsp:sp modelId="{1647F52B-132F-4200-B2E4-8B6127EB885F}">
      <dsp:nvSpPr>
        <dsp:cNvPr id="0" name=""/>
        <dsp:cNvSpPr/>
      </dsp:nvSpPr>
      <dsp:spPr>
        <a:xfrm>
          <a:off x="4760515"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D2A836-8E31-452C-B25D-A2E42D5C02B8}">
      <dsp:nvSpPr>
        <dsp:cNvPr id="0" name=""/>
        <dsp:cNvSpPr/>
      </dsp:nvSpPr>
      <dsp:spPr>
        <a:xfrm>
          <a:off x="2903140"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314802"/>
              <a:satOff val="2666"/>
              <a:lumOff val="-4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1">
            <a:lnSpc>
              <a:spcPct val="90000"/>
            </a:lnSpc>
            <a:spcBef>
              <a:spcPct val="0"/>
            </a:spcBef>
            <a:spcAft>
              <a:spcPct val="35000"/>
            </a:spcAft>
          </a:pPr>
          <a:endParaRPr lang="he-IL" sz="1600" kern="1200" dirty="0">
            <a:solidFill>
              <a:srgbClr val="C00000"/>
            </a:solidFill>
          </a:endParaRPr>
        </a:p>
      </dsp:txBody>
      <dsp:txXfrm>
        <a:off x="2937140" y="3613978"/>
        <a:ext cx="1789374" cy="1092859"/>
      </dsp:txXfrm>
    </dsp:sp>
    <dsp:sp modelId="{BA2C05B0-6901-4D51-975C-33B204588E00}">
      <dsp:nvSpPr>
        <dsp:cNvPr id="0" name=""/>
        <dsp:cNvSpPr/>
      </dsp:nvSpPr>
      <dsp:spPr>
        <a:xfrm>
          <a:off x="992" y="677829"/>
          <a:ext cx="2321718" cy="1160859"/>
        </a:xfrm>
        <a:prstGeom prst="roundRect">
          <a:avLst>
            <a:gd name="adj" fmla="val 1000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גז</a:t>
          </a:r>
        </a:p>
      </dsp:txBody>
      <dsp:txXfrm>
        <a:off x="34992" y="711829"/>
        <a:ext cx="2253718" cy="1092859"/>
      </dsp:txXfrm>
    </dsp:sp>
    <dsp:sp modelId="{A7F857F2-1CC4-4FA1-BAE1-089BF28DC631}">
      <dsp:nvSpPr>
        <dsp:cNvPr id="0" name=""/>
        <dsp:cNvSpPr/>
      </dsp:nvSpPr>
      <dsp:spPr>
        <a:xfrm>
          <a:off x="1858367"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49286A-7224-4444-8C04-7FC28362F981}">
      <dsp:nvSpPr>
        <dsp:cNvPr id="0" name=""/>
        <dsp:cNvSpPr/>
      </dsp:nvSpPr>
      <dsp:spPr>
        <a:xfrm>
          <a:off x="992"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7753069"/>
              <a:satOff val="3555"/>
              <a:lumOff val="-60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r>
            <a:rPr lang="he-IL" sz="1900" b="1" kern="1200"/>
            <a:t>בתהליך ההתאדות הופכים לאדי מים </a:t>
          </a:r>
          <a:endParaRPr lang="he-IL" sz="1900" kern="1200" dirty="0"/>
        </a:p>
      </dsp:txBody>
      <dsp:txXfrm>
        <a:off x="34992" y="2162903"/>
        <a:ext cx="1789374" cy="10928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78511-D84B-4A59-BC9A-24A2EEC95233}">
      <dsp:nvSpPr>
        <dsp:cNvPr id="0" name=""/>
        <dsp:cNvSpPr/>
      </dsp:nvSpPr>
      <dsp:spPr>
        <a:xfrm>
          <a:off x="5805289" y="677829"/>
          <a:ext cx="2321718" cy="11608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מוצק</a:t>
          </a:r>
        </a:p>
      </dsp:txBody>
      <dsp:txXfrm>
        <a:off x="5839289" y="711829"/>
        <a:ext cx="2253718" cy="1092859"/>
      </dsp:txXfrm>
    </dsp:sp>
    <dsp:sp modelId="{71DA395F-D3B8-4D87-9701-64CF5006CF9C}">
      <dsp:nvSpPr>
        <dsp:cNvPr id="0" name=""/>
        <dsp:cNvSpPr/>
      </dsp:nvSpPr>
      <dsp:spPr>
        <a:xfrm>
          <a:off x="7662664"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2A1C7-C6EC-4969-9821-D17593F51FFF}">
      <dsp:nvSpPr>
        <dsp:cNvPr id="0" name=""/>
        <dsp:cNvSpPr/>
      </dsp:nvSpPr>
      <dsp:spPr>
        <a:xfrm>
          <a:off x="5805289"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5839289" y="2162903"/>
        <a:ext cx="1789374" cy="1092859"/>
      </dsp:txXfrm>
    </dsp:sp>
    <dsp:sp modelId="{C8197F31-C3E5-4F89-956B-31B8D4C36FD6}">
      <dsp:nvSpPr>
        <dsp:cNvPr id="0" name=""/>
        <dsp:cNvSpPr/>
      </dsp:nvSpPr>
      <dsp:spPr>
        <a:xfrm>
          <a:off x="7662664"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57DAC1-4455-45F1-A865-65EC6F86D2D3}">
      <dsp:nvSpPr>
        <dsp:cNvPr id="0" name=""/>
        <dsp:cNvSpPr/>
      </dsp:nvSpPr>
      <dsp:spPr>
        <a:xfrm>
          <a:off x="5805289"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438267"/>
              <a:satOff val="889"/>
              <a:lumOff val="-15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5839289" y="3613978"/>
        <a:ext cx="1789374" cy="1092859"/>
      </dsp:txXfrm>
    </dsp:sp>
    <dsp:sp modelId="{28B246EE-5D57-4BCD-8B3F-9B16219511D5}">
      <dsp:nvSpPr>
        <dsp:cNvPr id="0" name=""/>
        <dsp:cNvSpPr/>
      </dsp:nvSpPr>
      <dsp:spPr>
        <a:xfrm>
          <a:off x="2903140" y="677829"/>
          <a:ext cx="2321718" cy="1160859"/>
        </a:xfrm>
        <a:prstGeom prst="roundRect">
          <a:avLst>
            <a:gd name="adj" fmla="val 1000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נוזל</a:t>
          </a:r>
        </a:p>
      </dsp:txBody>
      <dsp:txXfrm>
        <a:off x="2937140" y="711829"/>
        <a:ext cx="2253718" cy="1092859"/>
      </dsp:txXfrm>
    </dsp:sp>
    <dsp:sp modelId="{F5B1C508-171B-431F-ACB7-606DB1590824}">
      <dsp:nvSpPr>
        <dsp:cNvPr id="0" name=""/>
        <dsp:cNvSpPr/>
      </dsp:nvSpPr>
      <dsp:spPr>
        <a:xfrm>
          <a:off x="4760515"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AFC6E-360A-46B2-AA3F-CB607C0DC0C7}">
      <dsp:nvSpPr>
        <dsp:cNvPr id="0" name=""/>
        <dsp:cNvSpPr/>
      </dsp:nvSpPr>
      <dsp:spPr>
        <a:xfrm>
          <a:off x="2903140"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876535"/>
              <a:satOff val="1777"/>
              <a:lumOff val="-30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2937140" y="2162903"/>
        <a:ext cx="1789374" cy="1092859"/>
      </dsp:txXfrm>
    </dsp:sp>
    <dsp:sp modelId="{1647F52B-132F-4200-B2E4-8B6127EB885F}">
      <dsp:nvSpPr>
        <dsp:cNvPr id="0" name=""/>
        <dsp:cNvSpPr/>
      </dsp:nvSpPr>
      <dsp:spPr>
        <a:xfrm>
          <a:off x="4760515"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D2A836-8E31-452C-B25D-A2E42D5C02B8}">
      <dsp:nvSpPr>
        <dsp:cNvPr id="0" name=""/>
        <dsp:cNvSpPr/>
      </dsp:nvSpPr>
      <dsp:spPr>
        <a:xfrm>
          <a:off x="2903140"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314802"/>
              <a:satOff val="2666"/>
              <a:lumOff val="-4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2937140" y="3613978"/>
        <a:ext cx="1789374" cy="1092859"/>
      </dsp:txXfrm>
    </dsp:sp>
    <dsp:sp modelId="{BA2C05B0-6901-4D51-975C-33B204588E00}">
      <dsp:nvSpPr>
        <dsp:cNvPr id="0" name=""/>
        <dsp:cNvSpPr/>
      </dsp:nvSpPr>
      <dsp:spPr>
        <a:xfrm>
          <a:off x="992" y="677829"/>
          <a:ext cx="2321718" cy="1160859"/>
        </a:xfrm>
        <a:prstGeom prst="roundRect">
          <a:avLst>
            <a:gd name="adj" fmla="val 1000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גז</a:t>
          </a:r>
        </a:p>
      </dsp:txBody>
      <dsp:txXfrm>
        <a:off x="34992" y="711829"/>
        <a:ext cx="2253718" cy="1092859"/>
      </dsp:txXfrm>
    </dsp:sp>
    <dsp:sp modelId="{A5E0185A-0B57-4A34-9232-6EE34EF44A53}">
      <dsp:nvSpPr>
        <dsp:cNvPr id="0" name=""/>
        <dsp:cNvSpPr/>
      </dsp:nvSpPr>
      <dsp:spPr>
        <a:xfrm>
          <a:off x="1858367"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A119FD-4025-46CA-815F-84A2F8043124}">
      <dsp:nvSpPr>
        <dsp:cNvPr id="0" name=""/>
        <dsp:cNvSpPr/>
      </dsp:nvSpPr>
      <dsp:spPr>
        <a:xfrm>
          <a:off x="992"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7753069"/>
              <a:satOff val="3555"/>
              <a:lumOff val="-60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endParaRPr lang="he-IL" sz="6500" kern="1200" dirty="0"/>
        </a:p>
      </dsp:txBody>
      <dsp:txXfrm>
        <a:off x="34992" y="2162903"/>
        <a:ext cx="1789374" cy="10928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78511-D84B-4A59-BC9A-24A2EEC95233}">
      <dsp:nvSpPr>
        <dsp:cNvPr id="0" name=""/>
        <dsp:cNvSpPr/>
      </dsp:nvSpPr>
      <dsp:spPr>
        <a:xfrm>
          <a:off x="5806281" y="663086"/>
          <a:ext cx="2321718" cy="11608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מוצק</a:t>
          </a:r>
        </a:p>
      </dsp:txBody>
      <dsp:txXfrm>
        <a:off x="5840281" y="697086"/>
        <a:ext cx="2253718" cy="1092859"/>
      </dsp:txXfrm>
    </dsp:sp>
    <dsp:sp modelId="{71DA395F-D3B8-4D87-9701-64CF5006CF9C}">
      <dsp:nvSpPr>
        <dsp:cNvPr id="0" name=""/>
        <dsp:cNvSpPr/>
      </dsp:nvSpPr>
      <dsp:spPr>
        <a:xfrm>
          <a:off x="7662664" y="1823946"/>
          <a:ext cx="233164" cy="885387"/>
        </a:xfrm>
        <a:custGeom>
          <a:avLst/>
          <a:gdLst/>
          <a:ahLst/>
          <a:cxnLst/>
          <a:rect l="0" t="0" r="0" b="0"/>
          <a:pathLst>
            <a:path>
              <a:moveTo>
                <a:pt x="233164" y="0"/>
              </a:moveTo>
              <a:lnTo>
                <a:pt x="233164" y="885387"/>
              </a:lnTo>
              <a:lnTo>
                <a:pt x="0" y="88538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2A1C7-C6EC-4969-9821-D17593F51FFF}">
      <dsp:nvSpPr>
        <dsp:cNvPr id="0" name=""/>
        <dsp:cNvSpPr/>
      </dsp:nvSpPr>
      <dsp:spPr>
        <a:xfrm>
          <a:off x="5805289"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r>
            <a:rPr lang="he-IL" sz="1900" b="1" kern="1200" dirty="0">
              <a:solidFill>
                <a:srgbClr val="C00000"/>
              </a:solidFill>
            </a:rPr>
            <a:t>חלק מהאדים הופכים לגבישי קרח</a:t>
          </a:r>
        </a:p>
      </dsp:txBody>
      <dsp:txXfrm>
        <a:off x="5839289" y="2162903"/>
        <a:ext cx="1789374" cy="1092859"/>
      </dsp:txXfrm>
    </dsp:sp>
    <dsp:sp modelId="{C8197F31-C3E5-4F89-956B-31B8D4C36FD6}">
      <dsp:nvSpPr>
        <dsp:cNvPr id="0" name=""/>
        <dsp:cNvSpPr/>
      </dsp:nvSpPr>
      <dsp:spPr>
        <a:xfrm>
          <a:off x="7662664" y="1823946"/>
          <a:ext cx="233164" cy="2336461"/>
        </a:xfrm>
        <a:custGeom>
          <a:avLst/>
          <a:gdLst/>
          <a:ahLst/>
          <a:cxnLst/>
          <a:rect l="0" t="0" r="0" b="0"/>
          <a:pathLst>
            <a:path>
              <a:moveTo>
                <a:pt x="233164" y="0"/>
              </a:moveTo>
              <a:lnTo>
                <a:pt x="233164" y="2336461"/>
              </a:lnTo>
              <a:lnTo>
                <a:pt x="0" y="23364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57DAC1-4455-45F1-A865-65EC6F86D2D3}">
      <dsp:nvSpPr>
        <dsp:cNvPr id="0" name=""/>
        <dsp:cNvSpPr/>
      </dsp:nvSpPr>
      <dsp:spPr>
        <a:xfrm>
          <a:off x="5805289"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438267"/>
              <a:satOff val="889"/>
              <a:lumOff val="-15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endParaRPr lang="he-IL" sz="1900" kern="1200" dirty="0"/>
        </a:p>
      </dsp:txBody>
      <dsp:txXfrm>
        <a:off x="5839289" y="3613978"/>
        <a:ext cx="1789374" cy="1092859"/>
      </dsp:txXfrm>
    </dsp:sp>
    <dsp:sp modelId="{28B246EE-5D57-4BCD-8B3F-9B16219511D5}">
      <dsp:nvSpPr>
        <dsp:cNvPr id="0" name=""/>
        <dsp:cNvSpPr/>
      </dsp:nvSpPr>
      <dsp:spPr>
        <a:xfrm>
          <a:off x="2903140" y="677829"/>
          <a:ext cx="2321718" cy="1160859"/>
        </a:xfrm>
        <a:prstGeom prst="roundRect">
          <a:avLst>
            <a:gd name="adj" fmla="val 1000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נוזל</a:t>
          </a:r>
        </a:p>
      </dsp:txBody>
      <dsp:txXfrm>
        <a:off x="2937140" y="711829"/>
        <a:ext cx="2253718" cy="1092859"/>
      </dsp:txXfrm>
    </dsp:sp>
    <dsp:sp modelId="{F5B1C508-171B-431F-ACB7-606DB1590824}">
      <dsp:nvSpPr>
        <dsp:cNvPr id="0" name=""/>
        <dsp:cNvSpPr/>
      </dsp:nvSpPr>
      <dsp:spPr>
        <a:xfrm>
          <a:off x="4760515"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AFC6E-360A-46B2-AA3F-CB607C0DC0C7}">
      <dsp:nvSpPr>
        <dsp:cNvPr id="0" name=""/>
        <dsp:cNvSpPr/>
      </dsp:nvSpPr>
      <dsp:spPr>
        <a:xfrm>
          <a:off x="2903140"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876535"/>
              <a:satOff val="1777"/>
              <a:lumOff val="-30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rtl="1">
            <a:lnSpc>
              <a:spcPct val="90000"/>
            </a:lnSpc>
            <a:spcBef>
              <a:spcPct val="0"/>
            </a:spcBef>
            <a:spcAft>
              <a:spcPct val="35000"/>
            </a:spcAft>
          </a:pPr>
          <a:r>
            <a:rPr lang="he-IL" sz="2000" b="1" kern="1200" dirty="0"/>
            <a:t>האדים מגיעים לשכבות עליונות באטמוספרה</a:t>
          </a:r>
          <a:r>
            <a:rPr lang="he-IL" sz="2000" b="1" kern="1200" dirty="0" smtClean="0"/>
            <a:t>, ומתעבים</a:t>
          </a:r>
          <a:endParaRPr lang="he-IL" sz="2000" kern="1200" dirty="0"/>
        </a:p>
      </dsp:txBody>
      <dsp:txXfrm>
        <a:off x="2937140" y="2162903"/>
        <a:ext cx="1789374" cy="1092859"/>
      </dsp:txXfrm>
    </dsp:sp>
    <dsp:sp modelId="{1647F52B-132F-4200-B2E4-8B6127EB885F}">
      <dsp:nvSpPr>
        <dsp:cNvPr id="0" name=""/>
        <dsp:cNvSpPr/>
      </dsp:nvSpPr>
      <dsp:spPr>
        <a:xfrm>
          <a:off x="4760515"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D2A836-8E31-452C-B25D-A2E42D5C02B8}">
      <dsp:nvSpPr>
        <dsp:cNvPr id="0" name=""/>
        <dsp:cNvSpPr/>
      </dsp:nvSpPr>
      <dsp:spPr>
        <a:xfrm>
          <a:off x="2903140"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314802"/>
              <a:satOff val="2666"/>
              <a:lumOff val="-4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1">
            <a:lnSpc>
              <a:spcPct val="90000"/>
            </a:lnSpc>
            <a:spcBef>
              <a:spcPct val="0"/>
            </a:spcBef>
            <a:spcAft>
              <a:spcPct val="35000"/>
            </a:spcAft>
          </a:pPr>
          <a:endParaRPr lang="he-IL" sz="1600" kern="1200" dirty="0"/>
        </a:p>
      </dsp:txBody>
      <dsp:txXfrm>
        <a:off x="2937140" y="3613978"/>
        <a:ext cx="1789374" cy="1092859"/>
      </dsp:txXfrm>
    </dsp:sp>
    <dsp:sp modelId="{BA2C05B0-6901-4D51-975C-33B204588E00}">
      <dsp:nvSpPr>
        <dsp:cNvPr id="0" name=""/>
        <dsp:cNvSpPr/>
      </dsp:nvSpPr>
      <dsp:spPr>
        <a:xfrm>
          <a:off x="992" y="677829"/>
          <a:ext cx="2321718" cy="1160859"/>
        </a:xfrm>
        <a:prstGeom prst="roundRect">
          <a:avLst>
            <a:gd name="adj" fmla="val 1000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גז</a:t>
          </a:r>
        </a:p>
      </dsp:txBody>
      <dsp:txXfrm>
        <a:off x="34992" y="711829"/>
        <a:ext cx="2253718" cy="1092859"/>
      </dsp:txXfrm>
    </dsp:sp>
    <dsp:sp modelId="{9076753B-1CC2-45C9-86AD-667F443A6E48}">
      <dsp:nvSpPr>
        <dsp:cNvPr id="0" name=""/>
        <dsp:cNvSpPr/>
      </dsp:nvSpPr>
      <dsp:spPr>
        <a:xfrm>
          <a:off x="1858367"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150BD3-36B7-40A5-8132-28662A5F1352}">
      <dsp:nvSpPr>
        <dsp:cNvPr id="0" name=""/>
        <dsp:cNvSpPr/>
      </dsp:nvSpPr>
      <dsp:spPr>
        <a:xfrm>
          <a:off x="992"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7753069"/>
              <a:satOff val="3555"/>
              <a:lumOff val="-60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r>
            <a:rPr lang="he-IL" sz="1900" b="1" kern="1200"/>
            <a:t>בתהליך ההתאדות הופכים לאדי מים </a:t>
          </a:r>
          <a:endParaRPr lang="he-IL" sz="1900" kern="1200" dirty="0"/>
        </a:p>
      </dsp:txBody>
      <dsp:txXfrm>
        <a:off x="34992" y="2162903"/>
        <a:ext cx="1789374" cy="10928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78511-D84B-4A59-BC9A-24A2EEC95233}">
      <dsp:nvSpPr>
        <dsp:cNvPr id="0" name=""/>
        <dsp:cNvSpPr/>
      </dsp:nvSpPr>
      <dsp:spPr>
        <a:xfrm>
          <a:off x="5805289" y="677829"/>
          <a:ext cx="2321718" cy="11608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מוצק</a:t>
          </a:r>
        </a:p>
      </dsp:txBody>
      <dsp:txXfrm>
        <a:off x="5839289" y="711829"/>
        <a:ext cx="2253718" cy="1092859"/>
      </dsp:txXfrm>
    </dsp:sp>
    <dsp:sp modelId="{71DA395F-D3B8-4D87-9701-64CF5006CF9C}">
      <dsp:nvSpPr>
        <dsp:cNvPr id="0" name=""/>
        <dsp:cNvSpPr/>
      </dsp:nvSpPr>
      <dsp:spPr>
        <a:xfrm>
          <a:off x="7662664"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2A1C7-C6EC-4969-9821-D17593F51FFF}">
      <dsp:nvSpPr>
        <dsp:cNvPr id="0" name=""/>
        <dsp:cNvSpPr/>
      </dsp:nvSpPr>
      <dsp:spPr>
        <a:xfrm>
          <a:off x="5805289"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5839289" y="2162903"/>
        <a:ext cx="1789374" cy="1092859"/>
      </dsp:txXfrm>
    </dsp:sp>
    <dsp:sp modelId="{C8197F31-C3E5-4F89-956B-31B8D4C36FD6}">
      <dsp:nvSpPr>
        <dsp:cNvPr id="0" name=""/>
        <dsp:cNvSpPr/>
      </dsp:nvSpPr>
      <dsp:spPr>
        <a:xfrm>
          <a:off x="7662664"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57DAC1-4455-45F1-A865-65EC6F86D2D3}">
      <dsp:nvSpPr>
        <dsp:cNvPr id="0" name=""/>
        <dsp:cNvSpPr/>
      </dsp:nvSpPr>
      <dsp:spPr>
        <a:xfrm>
          <a:off x="5805289"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438267"/>
              <a:satOff val="889"/>
              <a:lumOff val="-15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5839289" y="3613978"/>
        <a:ext cx="1789374" cy="1092859"/>
      </dsp:txXfrm>
    </dsp:sp>
    <dsp:sp modelId="{28B246EE-5D57-4BCD-8B3F-9B16219511D5}">
      <dsp:nvSpPr>
        <dsp:cNvPr id="0" name=""/>
        <dsp:cNvSpPr/>
      </dsp:nvSpPr>
      <dsp:spPr>
        <a:xfrm>
          <a:off x="2903140" y="677829"/>
          <a:ext cx="2321718" cy="1160859"/>
        </a:xfrm>
        <a:prstGeom prst="roundRect">
          <a:avLst>
            <a:gd name="adj" fmla="val 1000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נוזל</a:t>
          </a:r>
        </a:p>
      </dsp:txBody>
      <dsp:txXfrm>
        <a:off x="2937140" y="711829"/>
        <a:ext cx="2253718" cy="1092859"/>
      </dsp:txXfrm>
    </dsp:sp>
    <dsp:sp modelId="{F5B1C508-171B-431F-ACB7-606DB1590824}">
      <dsp:nvSpPr>
        <dsp:cNvPr id="0" name=""/>
        <dsp:cNvSpPr/>
      </dsp:nvSpPr>
      <dsp:spPr>
        <a:xfrm>
          <a:off x="4760515"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AFC6E-360A-46B2-AA3F-CB607C0DC0C7}">
      <dsp:nvSpPr>
        <dsp:cNvPr id="0" name=""/>
        <dsp:cNvSpPr/>
      </dsp:nvSpPr>
      <dsp:spPr>
        <a:xfrm>
          <a:off x="2903140"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876535"/>
              <a:satOff val="1777"/>
              <a:lumOff val="-30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2937140" y="2162903"/>
        <a:ext cx="1789374" cy="1092859"/>
      </dsp:txXfrm>
    </dsp:sp>
    <dsp:sp modelId="{1647F52B-132F-4200-B2E4-8B6127EB885F}">
      <dsp:nvSpPr>
        <dsp:cNvPr id="0" name=""/>
        <dsp:cNvSpPr/>
      </dsp:nvSpPr>
      <dsp:spPr>
        <a:xfrm>
          <a:off x="4760515"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D2A836-8E31-452C-B25D-A2E42D5C02B8}">
      <dsp:nvSpPr>
        <dsp:cNvPr id="0" name=""/>
        <dsp:cNvSpPr/>
      </dsp:nvSpPr>
      <dsp:spPr>
        <a:xfrm>
          <a:off x="2903140"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314802"/>
              <a:satOff val="2666"/>
              <a:lumOff val="-4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55880" rIns="83820" bIns="55880" numCol="1" spcCol="1270" anchor="ctr" anchorCtr="0">
          <a:noAutofit/>
        </a:bodyPr>
        <a:lstStyle/>
        <a:p>
          <a:pPr lvl="0" algn="ctr" defTabSz="1955800" rtl="1">
            <a:lnSpc>
              <a:spcPct val="90000"/>
            </a:lnSpc>
            <a:spcBef>
              <a:spcPct val="0"/>
            </a:spcBef>
            <a:spcAft>
              <a:spcPct val="35000"/>
            </a:spcAft>
          </a:pPr>
          <a:endParaRPr lang="he-IL" sz="4400" kern="1200" dirty="0"/>
        </a:p>
      </dsp:txBody>
      <dsp:txXfrm>
        <a:off x="2937140" y="3613978"/>
        <a:ext cx="1789374" cy="1092859"/>
      </dsp:txXfrm>
    </dsp:sp>
    <dsp:sp modelId="{BA2C05B0-6901-4D51-975C-33B204588E00}">
      <dsp:nvSpPr>
        <dsp:cNvPr id="0" name=""/>
        <dsp:cNvSpPr/>
      </dsp:nvSpPr>
      <dsp:spPr>
        <a:xfrm>
          <a:off x="992" y="677829"/>
          <a:ext cx="2321718" cy="1160859"/>
        </a:xfrm>
        <a:prstGeom prst="roundRect">
          <a:avLst>
            <a:gd name="adj" fmla="val 1000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גז</a:t>
          </a:r>
        </a:p>
      </dsp:txBody>
      <dsp:txXfrm>
        <a:off x="34992" y="711829"/>
        <a:ext cx="2253718" cy="1092859"/>
      </dsp:txXfrm>
    </dsp:sp>
    <dsp:sp modelId="{A5E0185A-0B57-4A34-9232-6EE34EF44A53}">
      <dsp:nvSpPr>
        <dsp:cNvPr id="0" name=""/>
        <dsp:cNvSpPr/>
      </dsp:nvSpPr>
      <dsp:spPr>
        <a:xfrm>
          <a:off x="1858367"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A119FD-4025-46CA-815F-84A2F8043124}">
      <dsp:nvSpPr>
        <dsp:cNvPr id="0" name=""/>
        <dsp:cNvSpPr/>
      </dsp:nvSpPr>
      <dsp:spPr>
        <a:xfrm>
          <a:off x="992"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7753069"/>
              <a:satOff val="3555"/>
              <a:lumOff val="-60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endParaRPr lang="he-IL" sz="6500" kern="1200" dirty="0"/>
        </a:p>
      </dsp:txBody>
      <dsp:txXfrm>
        <a:off x="34992" y="2162903"/>
        <a:ext cx="1789374" cy="10928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78511-D84B-4A59-BC9A-24A2EEC95233}">
      <dsp:nvSpPr>
        <dsp:cNvPr id="0" name=""/>
        <dsp:cNvSpPr/>
      </dsp:nvSpPr>
      <dsp:spPr>
        <a:xfrm>
          <a:off x="5806281" y="663086"/>
          <a:ext cx="2321718" cy="11608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מוצק</a:t>
          </a:r>
        </a:p>
      </dsp:txBody>
      <dsp:txXfrm>
        <a:off x="5840281" y="697086"/>
        <a:ext cx="2253718" cy="1092859"/>
      </dsp:txXfrm>
    </dsp:sp>
    <dsp:sp modelId="{71DA395F-D3B8-4D87-9701-64CF5006CF9C}">
      <dsp:nvSpPr>
        <dsp:cNvPr id="0" name=""/>
        <dsp:cNvSpPr/>
      </dsp:nvSpPr>
      <dsp:spPr>
        <a:xfrm>
          <a:off x="7662664" y="1823946"/>
          <a:ext cx="233164" cy="885387"/>
        </a:xfrm>
        <a:custGeom>
          <a:avLst/>
          <a:gdLst/>
          <a:ahLst/>
          <a:cxnLst/>
          <a:rect l="0" t="0" r="0" b="0"/>
          <a:pathLst>
            <a:path>
              <a:moveTo>
                <a:pt x="233164" y="0"/>
              </a:moveTo>
              <a:lnTo>
                <a:pt x="233164" y="885387"/>
              </a:lnTo>
              <a:lnTo>
                <a:pt x="0" y="88538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2A1C7-C6EC-4969-9821-D17593F51FFF}">
      <dsp:nvSpPr>
        <dsp:cNvPr id="0" name=""/>
        <dsp:cNvSpPr/>
      </dsp:nvSpPr>
      <dsp:spPr>
        <a:xfrm>
          <a:off x="5805289"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r>
            <a:rPr lang="he-IL" sz="1900" b="1" kern="1200" dirty="0">
              <a:solidFill>
                <a:schemeClr val="tx1">
                  <a:lumMod val="50000"/>
                </a:schemeClr>
              </a:solidFill>
            </a:rPr>
            <a:t>חלק מהאדים הופכים לגבישי קרח</a:t>
          </a:r>
        </a:p>
      </dsp:txBody>
      <dsp:txXfrm>
        <a:off x="5839289" y="2162903"/>
        <a:ext cx="1789374" cy="1092859"/>
      </dsp:txXfrm>
    </dsp:sp>
    <dsp:sp modelId="{C8197F31-C3E5-4F89-956B-31B8D4C36FD6}">
      <dsp:nvSpPr>
        <dsp:cNvPr id="0" name=""/>
        <dsp:cNvSpPr/>
      </dsp:nvSpPr>
      <dsp:spPr>
        <a:xfrm>
          <a:off x="7662664" y="1823946"/>
          <a:ext cx="233164" cy="2336461"/>
        </a:xfrm>
        <a:custGeom>
          <a:avLst/>
          <a:gdLst/>
          <a:ahLst/>
          <a:cxnLst/>
          <a:rect l="0" t="0" r="0" b="0"/>
          <a:pathLst>
            <a:path>
              <a:moveTo>
                <a:pt x="233164" y="0"/>
              </a:moveTo>
              <a:lnTo>
                <a:pt x="233164" y="2336461"/>
              </a:lnTo>
              <a:lnTo>
                <a:pt x="0" y="233646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57DAC1-4455-45F1-A865-65EC6F86D2D3}">
      <dsp:nvSpPr>
        <dsp:cNvPr id="0" name=""/>
        <dsp:cNvSpPr/>
      </dsp:nvSpPr>
      <dsp:spPr>
        <a:xfrm>
          <a:off x="5805289"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438267"/>
              <a:satOff val="889"/>
              <a:lumOff val="-15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endParaRPr lang="he-IL" sz="1900" kern="1200" dirty="0"/>
        </a:p>
      </dsp:txBody>
      <dsp:txXfrm>
        <a:off x="5839289" y="3613978"/>
        <a:ext cx="1789374" cy="1092859"/>
      </dsp:txXfrm>
    </dsp:sp>
    <dsp:sp modelId="{28B246EE-5D57-4BCD-8B3F-9B16219511D5}">
      <dsp:nvSpPr>
        <dsp:cNvPr id="0" name=""/>
        <dsp:cNvSpPr/>
      </dsp:nvSpPr>
      <dsp:spPr>
        <a:xfrm>
          <a:off x="2903140" y="677829"/>
          <a:ext cx="2321718" cy="1160859"/>
        </a:xfrm>
        <a:prstGeom prst="roundRect">
          <a:avLst>
            <a:gd name="adj" fmla="val 1000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נוזל</a:t>
          </a:r>
        </a:p>
      </dsp:txBody>
      <dsp:txXfrm>
        <a:off x="2937140" y="711829"/>
        <a:ext cx="2253718" cy="1092859"/>
      </dsp:txXfrm>
    </dsp:sp>
    <dsp:sp modelId="{F5B1C508-171B-431F-ACB7-606DB1590824}">
      <dsp:nvSpPr>
        <dsp:cNvPr id="0" name=""/>
        <dsp:cNvSpPr/>
      </dsp:nvSpPr>
      <dsp:spPr>
        <a:xfrm>
          <a:off x="4760515"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AFC6E-360A-46B2-AA3F-CB607C0DC0C7}">
      <dsp:nvSpPr>
        <dsp:cNvPr id="0" name=""/>
        <dsp:cNvSpPr/>
      </dsp:nvSpPr>
      <dsp:spPr>
        <a:xfrm>
          <a:off x="2903140"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8876535"/>
              <a:satOff val="1777"/>
              <a:lumOff val="-30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rtl="1">
            <a:lnSpc>
              <a:spcPct val="90000"/>
            </a:lnSpc>
            <a:spcBef>
              <a:spcPct val="0"/>
            </a:spcBef>
            <a:spcAft>
              <a:spcPct val="35000"/>
            </a:spcAft>
          </a:pPr>
          <a:r>
            <a:rPr lang="he-IL" sz="1600" b="1" kern="1200" dirty="0"/>
            <a:t>האדים מגיעים לשכבות עליונות באטמוספרה,</a:t>
          </a:r>
        </a:p>
        <a:p>
          <a:pPr lvl="0" algn="ctr" defTabSz="711200" rtl="1">
            <a:lnSpc>
              <a:spcPct val="90000"/>
            </a:lnSpc>
            <a:spcBef>
              <a:spcPct val="0"/>
            </a:spcBef>
            <a:spcAft>
              <a:spcPct val="35000"/>
            </a:spcAft>
          </a:pPr>
          <a:r>
            <a:rPr lang="he-IL" sz="1600" b="1" kern="1200" dirty="0"/>
            <a:t>מתעבים ויוצרים טיפות מים</a:t>
          </a:r>
          <a:endParaRPr lang="he-IL" sz="1600" kern="1200" dirty="0"/>
        </a:p>
      </dsp:txBody>
      <dsp:txXfrm>
        <a:off x="2937140" y="2162903"/>
        <a:ext cx="1789374" cy="1092859"/>
      </dsp:txXfrm>
    </dsp:sp>
    <dsp:sp modelId="{29AB357A-009D-4A81-AF65-50064EBDF52A}">
      <dsp:nvSpPr>
        <dsp:cNvPr id="0" name=""/>
        <dsp:cNvSpPr/>
      </dsp:nvSpPr>
      <dsp:spPr>
        <a:xfrm>
          <a:off x="4760515" y="1838688"/>
          <a:ext cx="232171" cy="2321718"/>
        </a:xfrm>
        <a:custGeom>
          <a:avLst/>
          <a:gdLst/>
          <a:ahLst/>
          <a:cxnLst/>
          <a:rect l="0" t="0" r="0" b="0"/>
          <a:pathLst>
            <a:path>
              <a:moveTo>
                <a:pt x="232171" y="0"/>
              </a:moveTo>
              <a:lnTo>
                <a:pt x="232171" y="2321718"/>
              </a:lnTo>
              <a:lnTo>
                <a:pt x="0" y="232171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D3DE40-39AB-48D0-9C5A-2FCCB085AC5F}">
      <dsp:nvSpPr>
        <dsp:cNvPr id="0" name=""/>
        <dsp:cNvSpPr/>
      </dsp:nvSpPr>
      <dsp:spPr>
        <a:xfrm>
          <a:off x="2903140" y="3579978"/>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3314802"/>
              <a:satOff val="2666"/>
              <a:lumOff val="-4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r>
            <a:rPr lang="he-IL" sz="1900" b="1" kern="1200" dirty="0">
              <a:solidFill>
                <a:srgbClr val="C00000"/>
              </a:solidFill>
            </a:rPr>
            <a:t>כאשר הטמפרטורות גבוהות, הגבישים יהפכו לגשם</a:t>
          </a:r>
        </a:p>
      </dsp:txBody>
      <dsp:txXfrm>
        <a:off x="2937140" y="3613978"/>
        <a:ext cx="1789374" cy="1092859"/>
      </dsp:txXfrm>
    </dsp:sp>
    <dsp:sp modelId="{BA2C05B0-6901-4D51-975C-33B204588E00}">
      <dsp:nvSpPr>
        <dsp:cNvPr id="0" name=""/>
        <dsp:cNvSpPr/>
      </dsp:nvSpPr>
      <dsp:spPr>
        <a:xfrm>
          <a:off x="992" y="677829"/>
          <a:ext cx="2321718" cy="1160859"/>
        </a:xfrm>
        <a:prstGeom prst="roundRect">
          <a:avLst>
            <a:gd name="adj" fmla="val 1000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גז</a:t>
          </a:r>
        </a:p>
      </dsp:txBody>
      <dsp:txXfrm>
        <a:off x="34992" y="711829"/>
        <a:ext cx="2253718" cy="1092859"/>
      </dsp:txXfrm>
    </dsp:sp>
    <dsp:sp modelId="{9076753B-1CC2-45C9-86AD-667F443A6E48}">
      <dsp:nvSpPr>
        <dsp:cNvPr id="0" name=""/>
        <dsp:cNvSpPr/>
      </dsp:nvSpPr>
      <dsp:spPr>
        <a:xfrm>
          <a:off x="1858367" y="1838688"/>
          <a:ext cx="232171" cy="870644"/>
        </a:xfrm>
        <a:custGeom>
          <a:avLst/>
          <a:gdLst/>
          <a:ahLst/>
          <a:cxnLst/>
          <a:rect l="0" t="0" r="0" b="0"/>
          <a:pathLst>
            <a:path>
              <a:moveTo>
                <a:pt x="232171" y="0"/>
              </a:moveTo>
              <a:lnTo>
                <a:pt x="232171" y="870644"/>
              </a:lnTo>
              <a:lnTo>
                <a:pt x="0" y="8706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150BD3-36B7-40A5-8132-28662A5F1352}">
      <dsp:nvSpPr>
        <dsp:cNvPr id="0" name=""/>
        <dsp:cNvSpPr/>
      </dsp:nvSpPr>
      <dsp:spPr>
        <a:xfrm>
          <a:off x="992" y="2128903"/>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7753069"/>
              <a:satOff val="3555"/>
              <a:lumOff val="-60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rtl="1">
            <a:lnSpc>
              <a:spcPct val="90000"/>
            </a:lnSpc>
            <a:spcBef>
              <a:spcPct val="0"/>
            </a:spcBef>
            <a:spcAft>
              <a:spcPct val="35000"/>
            </a:spcAft>
          </a:pPr>
          <a:r>
            <a:rPr lang="he-IL" sz="1900" b="1" kern="1200"/>
            <a:t>בתהליך ההתאדות הופכים לאדי מים </a:t>
          </a:r>
          <a:endParaRPr lang="he-IL" sz="1900" kern="1200" dirty="0"/>
        </a:p>
      </dsp:txBody>
      <dsp:txXfrm>
        <a:off x="34992" y="2162903"/>
        <a:ext cx="1789374" cy="10928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10/06/2020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ניתן לחלק את המים </a:t>
            </a:r>
            <a:r>
              <a:rPr lang="he-IL" dirty="0" err="1"/>
              <a:t>בכודר</a:t>
            </a:r>
            <a:r>
              <a:rPr lang="he-IL" dirty="0"/>
              <a:t> הארץ לשתי קבוצות – המים</a:t>
            </a:r>
            <a:r>
              <a:rPr lang="he-IL" baseline="0" dirty="0"/>
              <a:t> באוקיינוסים ובימים הם מים מלוחים</a:t>
            </a:r>
          </a:p>
          <a:p>
            <a:r>
              <a:rPr lang="he-IL" baseline="0" dirty="0"/>
              <a:t>וכל השאר – (להקריא) הם מים שאנחנו קוראים להם בשפת היום יום מים מותקים</a:t>
            </a:r>
          </a:p>
          <a:p>
            <a:r>
              <a:rPr lang="he-IL" baseline="0" dirty="0"/>
              <a:t>הם לא באמת מתוקים, אין בהם סוכר, אבל כמות המלחים בהם נמוכה ולכן נקראים ככה</a:t>
            </a:r>
          </a:p>
          <a:p>
            <a:endParaRPr lang="he-IL" baseline="0"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3661881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למעשה</a:t>
            </a:r>
            <a:r>
              <a:rPr lang="he-IL" baseline="0" dirty="0"/>
              <a:t> 97% מהמים הם מלוחים ונמצאים בימים ובאוקיינוסים. 3 % בלבד הם מים מתוקים. האם כך שיערתם?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3661881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התבוננו שוב במספרים. 97% לעומת 3%</a:t>
            </a:r>
            <a:r>
              <a:rPr lang="he-IL" baseline="0" dirty="0"/>
              <a:t> מים מתוקים. אז איך המים מספיקים לנו? זוכרים את הפעילות בתחילת השיעור? זוכרים בכמה מים אנחנו משתמשים?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3647589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בתחילת</a:t>
            </a:r>
            <a:r>
              <a:rPr lang="he-IL" baseline="0" dirty="0"/>
              <a:t> השיעור למדנו אילו שימושים ביתיים אנחנו עושים במים. התבוננו בגרף העמודות שמתאר לנו את החלוקה הממוצעת בשימוש במים. </a:t>
            </a:r>
          </a:p>
          <a:p>
            <a:r>
              <a:rPr lang="he-IL" baseline="0" dirty="0"/>
              <a:t>כתבו במחברת: באיזה שימוש אנחנו צורכים הכי הרבה מים? ובאיזה הכי מעט? איזה נתון הפתיע אתכם?.</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970233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למים</a:t>
            </a:r>
            <a:r>
              <a:rPr lang="he-IL" baseline="0" dirty="0"/>
              <a:t> יש שימושים רבים מאוד גם מחוץ לשימוש הביתי. אנחנו עושים שימוש במים במגוון תחומים נוספים כמו (להקריא</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970233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אם אנחנו צורכים כל כך הרבה מים</a:t>
            </a:r>
          </a:p>
          <a:p>
            <a:r>
              <a:rPr lang="he-IL" baseline="0" dirty="0"/>
              <a:t>איך המים לא נגמרים?)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970233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למעשה המים בכדור</a:t>
            </a:r>
            <a:r>
              <a:rPr lang="he-IL" baseline="0" dirty="0"/>
              <a:t> הארץ לא נגמרים כי הם ממוחזרים. לזה אנחנו קוראים מחזור המים בטבע. התבוננו באיור, החיצים מתרים את מעבר המים ממקום למקום בכדור הארץ. אבל רגע.. יש כאן הרבה מושגים שעוד לא למדנו.</a:t>
            </a:r>
          </a:p>
          <a:p>
            <a:r>
              <a:rPr lang="he-IL" baseline="0" dirty="0"/>
              <a:t>אז בואו נתחיל קודם בהתנסות ועוד מעט נחזור לאיור הזה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2306036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הייתם פעם בחרמון או ראיתם תמונה שלו? תראו</a:t>
            </a:r>
            <a:r>
              <a:rPr lang="he-IL" baseline="0" dirty="0"/>
              <a:t> את התמונה הימנית של הר החרמון בחורף. תראו כמה הוא מושלג. לעומת </a:t>
            </a:r>
            <a:r>
              <a:rPr lang="he-IL" baseline="0" dirty="0" err="1"/>
              <a:t>זאץ</a:t>
            </a:r>
            <a:r>
              <a:rPr lang="he-IL" baseline="0" dirty="0"/>
              <a:t>, תראו את התמונה השמאלית של אותו הר בקיץ. לאן נעלם השלג שהיה שם בחורף.</a:t>
            </a:r>
          </a:p>
          <a:p>
            <a:r>
              <a:rPr lang="he-IL" baseline="0" dirty="0"/>
              <a:t>בואו נערוך תצפית שתמחיש לנו את זה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3145525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זוכרים</a:t>
            </a:r>
            <a:r>
              <a:rPr lang="he-IL" baseline="0" dirty="0"/>
              <a:t> את כוס הקרח שהכנתם בתחילת השיעור. קרח הוא מים במצב צבירה מוצק</a:t>
            </a:r>
          </a:p>
          <a:p>
            <a:r>
              <a:rPr lang="he-IL" baseline="0" dirty="0"/>
              <a:t>התבוננו בכוס כעת. מה מצב הקרח? האם יש לכם בכוס אותה כמות קרח כמו בתחילת השיעור?</a:t>
            </a:r>
          </a:p>
          <a:p>
            <a:r>
              <a:rPr lang="he-IL" baseline="0" dirty="0"/>
              <a:t>ומה יקרה אם נמתין כך כשעה או טיפה יותר?</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3145525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הקרח הוא למעשה מים במצב צבירה מוצק. לקוביות</a:t>
            </a:r>
            <a:r>
              <a:rPr lang="he-IL" baseline="0" dirty="0"/>
              <a:t> הקרח יש צורה ונפח קבועים. הם לא זורמים. לעומת זאת המים במצב צבירה נוזלים הם אמנם בעלי נפח קבוע אבל צורתם משתנה. אם נעביר אותם מכוס לכוס הם יתפסו את צורת הכוס (להדגים באמצעות מים צבועים ושני כלים – גבוה ונמוך)</a:t>
            </a:r>
          </a:p>
          <a:p>
            <a:r>
              <a:rPr lang="he-IL" baseline="0" dirty="0"/>
              <a:t>כאשר טמפרטורת הסביבה עולה, המים המוצקים הופכים למים נוזליים</a:t>
            </a:r>
          </a:p>
          <a:p>
            <a:r>
              <a:rPr lang="he-IL" baseline="0" dirty="0"/>
              <a:t>לתהליך הזה אנחנו קוראים התכה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314552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שלום תלמידים</a:t>
            </a:r>
          </a:p>
          <a:p>
            <a:r>
              <a:rPr lang="he-IL" dirty="0"/>
              <a:t>שמי יוסף ואני מלמד בת"ת אור מלכה בראשון לציון.</a:t>
            </a:r>
          </a:p>
          <a:p>
            <a:r>
              <a:rPr lang="he-IL" dirty="0"/>
              <a:t>היום נלמד</a:t>
            </a:r>
            <a:r>
              <a:rPr lang="he-IL" baseline="0" dirty="0"/>
              <a:t> מספר דברים מעניינים לגבי המים</a:t>
            </a:r>
          </a:p>
          <a:p>
            <a:r>
              <a:rPr lang="he-IL" baseline="0" dirty="0"/>
              <a:t>אבל לפני שנתחיל אני רוצה לשאול אתכם שאלה-</a:t>
            </a:r>
          </a:p>
          <a:p>
            <a:r>
              <a:rPr lang="he-IL" baseline="0" dirty="0"/>
              <a:t>תארו לכם מצב שבו אין מים יותר מיום שלם. אילו פעולות לא תוכלו לבצע ללא מים? כמה פעולות ספרתם?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2144373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אני בטוח שמצאתם</a:t>
            </a:r>
            <a:r>
              <a:rPr lang="he-IL" baseline="0" dirty="0"/>
              <a:t> יותר משתי דוגמאות. כל אחד מכם התנסה בוודאי שארטיק או גלידה  שהיו קפואים ועם עלית הטמפרטורה הפכו להיות נוזליים. אנחנו אמנם אומרים בחיי היום יום שהארטיק או הגלידה נמסים אבל המילה הנכונה היא מותכים. הם הופכים לנוזלים. כך גם הגבינה על הפיצה, החמאה והשוקולד וגם הנר. כולם הופכים ממוצק לנוזל בעקבות עלית הטמפרטורה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3998401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אם</a:t>
            </a:r>
            <a:r>
              <a:rPr lang="he-IL" baseline="0" dirty="0"/>
              <a:t> כך, זה מה שקורה גם במחזור המים בטבע</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2306036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וזה מה</a:t>
            </a:r>
            <a:r>
              <a:rPr lang="he-IL" baseline="0" dirty="0"/>
              <a:t> שקורה גם לשלג בחרמון. טמפרטורת הסביבה עולה, ושלג, שהוא למעשה מים במצב צבירה מוצק, עובר התכה ומה קורה למים?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3145525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מהמים מחלחלים לשכבות</a:t>
            </a:r>
            <a:r>
              <a:rPr lang="he-IL" baseline="0" dirty="0"/>
              <a:t> הקרקע העמוקים, והפכים למי תהום וחלק זורמים לנהרות, לימים </a:t>
            </a:r>
            <a:r>
              <a:rPr lang="he-IL" baseline="0" dirty="0" err="1"/>
              <a:t>ולאקויינוסים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2306036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להקריא.. ודאי ראיתם בבית סיר עם מים רותחים,</a:t>
            </a:r>
            <a:r>
              <a:rPr lang="he-IL" baseline="0" dirty="0"/>
              <a:t> למשל כשמכינים פסטה או מבשלים ביצים. המים מבעבעים ורותחים. מה יקרה אם לא נכבה את האש וניתן למים להמשיך לרתוח?</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1602193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אם  נחמם את המים הנוזליים עד לרתיחה, המים</a:t>
            </a:r>
            <a:r>
              <a:rPr lang="he-IL" baseline="0" dirty="0"/>
              <a:t> יתאדו ויהפכו לאדי מים – מים במצב צבירה גז</a:t>
            </a:r>
          </a:p>
          <a:p>
            <a:r>
              <a:rPr lang="he-IL" baseline="0" dirty="0"/>
              <a:t>לתהליך הזה אנחנו קוראים התאדות</a:t>
            </a:r>
          </a:p>
          <a:p>
            <a:r>
              <a:rPr lang="he-IL" baseline="0" dirty="0"/>
              <a:t>גז הוא מצב צבירה שצורתו משתנה, הם ממלאים את נפח כל הכלי</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3145525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בטבע</a:t>
            </a:r>
            <a:r>
              <a:rPr lang="he-IL" baseline="0" dirty="0"/>
              <a:t> המים מתאדים ממאגרי המים – הנהרות, האוקיינוסים והימים, וגם מבעלי החיים והצמחים. אדי המים עולים </a:t>
            </a:r>
            <a:r>
              <a:rPr lang="he-IL" baseline="0" dirty="0" err="1"/>
              <a:t>לאויר</a:t>
            </a:r>
            <a:r>
              <a:rPr lang="he-IL" baseline="0" dirty="0"/>
              <a:t>. ושם הם מתקררים. שערו – מה יקרה לאדי המים כשיתקררו?</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2306036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כשאדי המים מתקררים מתרחש תהליך הפוך – הם הופכים לנוזל. לתהליך הזה אנחנו קוראים התעבות</a:t>
            </a:r>
          </a:p>
          <a:p>
            <a:endParaRPr lang="he-IL" baseline="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3145525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אני בטוח שביום חורפי יצא לכם להסתכל</a:t>
            </a:r>
            <a:r>
              <a:rPr lang="he-IL" baseline="0" dirty="0"/>
              <a:t> מבעד לחלון ולראות את תופעת ההתעבות. אדי המים </a:t>
            </a:r>
            <a:r>
              <a:rPr lang="he-IL" baseline="0" dirty="0" err="1"/>
              <a:t>באויר</a:t>
            </a:r>
            <a:r>
              <a:rPr lang="he-IL" baseline="0" dirty="0"/>
              <a:t> מתנגשים בחלון הקר והופכים חזרה לנוזל. אנחנו רואים את זה גם במראה אחרי מקלחת חמה, וגם בבקבוק קר שהוצאנו מהמקפיא. ואיפה יש התעבות בטבע?</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3744220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כשאדי</a:t>
            </a:r>
            <a:r>
              <a:rPr lang="he-IL" baseline="0" dirty="0"/>
              <a:t> המים שהתאדו מבעלי החיים, הצמחים ומאגרי המים מגיעים אל האזור בשמים שהטמפרטורה נמוכה, הם מתעבים והופכים לטיפות קטנות של מים שהן למעשה העננים. מכירים את המילה הנרדפת לענן? עב.  המילה התעבות מגיעה מהמילה עב</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32</a:t>
            </a:fld>
            <a:endParaRPr lang="x-none"/>
          </a:p>
        </p:txBody>
      </p:sp>
    </p:spTree>
    <p:extLst>
      <p:ext uri="{BB962C8B-B14F-4D97-AF65-F5344CB8AC3E}">
        <p14:creationId xmlns:p14="http://schemas.microsoft.com/office/powerpoint/2010/main" val="2306036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אני</a:t>
            </a:r>
            <a:r>
              <a:rPr lang="he-IL" baseline="0" dirty="0"/>
              <a:t> בטוח שספרתם לפחות עשר פעולות שלא תוכלו לבצע ללא מים. זה מתחיל מהרגע שבו אנחנו מתעוררים עם פעולות כמו נטילת ידיים, שטיפת פנים, </a:t>
            </a:r>
            <a:r>
              <a:rPr lang="he-IL" baseline="0" dirty="0" err="1"/>
              <a:t>צצחצוח</a:t>
            </a:r>
            <a:r>
              <a:rPr lang="he-IL" baseline="0" dirty="0"/>
              <a:t> שיניים, רחצה, ממשיך לתוך המטבח שלנו – לא נוכל לבשל ללא מים, לשתות, להכין שתיה חמה, לרוחץ פירות וירקות, ממשיך בפעולות של </a:t>
            </a:r>
            <a:r>
              <a:rPr lang="he-IL" baseline="0" dirty="0" err="1"/>
              <a:t>נקיון</a:t>
            </a:r>
            <a:r>
              <a:rPr lang="he-IL" baseline="0" dirty="0"/>
              <a:t>: </a:t>
            </a:r>
            <a:r>
              <a:rPr lang="he-IL" baseline="0" dirty="0" err="1"/>
              <a:t>כביסה,שטיפה</a:t>
            </a:r>
            <a:r>
              <a:rPr lang="he-IL" baseline="0" dirty="0"/>
              <a:t> ועוד. ואלה הן רק הפעולות הביתיות שלנו. אם נחשוב על פעולות שקשורות בשכונה שלנו, בארץ שלנו, בעולם שלנו, </a:t>
            </a:r>
            <a:r>
              <a:rPr lang="he-IL" baseline="0" dirty="0" err="1"/>
              <a:t>בתעשיה</a:t>
            </a:r>
            <a:r>
              <a:rPr lang="he-IL" baseline="0" dirty="0"/>
              <a:t>, הרשימה השאת תתארך מאוד!.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2144373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המים</a:t>
            </a:r>
            <a:r>
              <a:rPr lang="he-IL" baseline="0" dirty="0"/>
              <a:t> במצב צבירה נוזל יכולים להפוך למוצק אם נקרר אותם מתחת </a:t>
            </a:r>
            <a:r>
              <a:rPr lang="he-IL" baseline="0" dirty="0" err="1"/>
              <a:t>לאפש</a:t>
            </a:r>
            <a:r>
              <a:rPr lang="he-IL" baseline="0" dirty="0"/>
              <a:t> מעלות צלזיוס. לתהליך הזה אנחנו קוראים הקפאה או התמצקות. איזו מילה אתם שומעים במילה התמצקות? נכון – מוצק.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33</a:t>
            </a:fld>
            <a:endParaRPr lang="x-none"/>
          </a:p>
        </p:txBody>
      </p:sp>
    </p:spTree>
    <p:extLst>
      <p:ext uri="{BB962C8B-B14F-4D97-AF65-F5344CB8AC3E}">
        <p14:creationId xmlns:p14="http://schemas.microsoft.com/office/powerpoint/2010/main" val="3145525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אילו דוגמאות להקפאה או התמצקות אתם מכירים?</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34</a:t>
            </a:fld>
            <a:endParaRPr lang="x-none"/>
          </a:p>
        </p:txBody>
      </p:sp>
    </p:spTree>
    <p:extLst>
      <p:ext uri="{BB962C8B-B14F-4D97-AF65-F5344CB8AC3E}">
        <p14:creationId xmlns:p14="http://schemas.microsoft.com/office/powerpoint/2010/main" val="3789814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הנה שלוש דוגמאות להתמצקות שאתם ודאי מכירים: הכנת קוביות קרח, הכנת ברד</a:t>
            </a:r>
            <a:r>
              <a:rPr lang="he-IL" baseline="0" dirty="0" smtClean="0"/>
              <a:t> במכונת הקפאה שכל הזמן מערבת את התמיסה והכנת שוקולד בצורות שונות שנעשית על ידי הכנסת שוקולד נוזלי לתוך תבנית וקירורו</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35</a:t>
            </a:fld>
            <a:endParaRPr lang="x-none"/>
          </a:p>
        </p:txBody>
      </p:sp>
    </p:spTree>
    <p:extLst>
      <p:ext uri="{BB962C8B-B14F-4D97-AF65-F5344CB8AC3E}">
        <p14:creationId xmlns:p14="http://schemas.microsoft.com/office/powerpoint/2010/main" val="4288227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ונהנה</a:t>
            </a:r>
            <a:r>
              <a:rPr lang="he-IL" baseline="0" dirty="0" smtClean="0"/>
              <a:t> תהליך ההתמצקות בטבע – המים הנוזליים שיורדים מהעננים יהפכו לשלג אם הטמפרטורה בסביבה נמוכה מאפס מעלות. זוהי התמצקות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36</a:t>
            </a:fld>
            <a:endParaRPr lang="x-none"/>
          </a:p>
        </p:txBody>
      </p:sp>
    </p:spTree>
    <p:extLst>
      <p:ext uri="{BB962C8B-B14F-4D97-AF65-F5344CB8AC3E}">
        <p14:creationId xmlns:p14="http://schemas.microsoft.com/office/powerpoint/2010/main" val="2306036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בפעילות זו נמיין משפטים לפי מצב הצבירה </a:t>
            </a:r>
            <a:r>
              <a:rPr lang="he-IL" dirty="0" smtClean="0"/>
              <a:t>אליו שינינו את המים</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37</a:t>
            </a:fld>
            <a:endParaRPr lang="x-none"/>
          </a:p>
        </p:txBody>
      </p:sp>
    </p:spTree>
    <p:extLst>
      <p:ext uri="{BB962C8B-B14F-4D97-AF65-F5344CB8AC3E}">
        <p14:creationId xmlns:p14="http://schemas.microsoft.com/office/powerpoint/2010/main" val="1025759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נתחיל</a:t>
            </a:r>
            <a:r>
              <a:rPr lang="he-IL" baseline="0" dirty="0" smtClean="0"/>
              <a:t> במשפט הראשון (להקריא)</a:t>
            </a:r>
          </a:p>
          <a:p>
            <a:r>
              <a:rPr lang="he-IL" baseline="0" dirty="0" smtClean="0"/>
              <a:t>באיזה מצב צבירה נמצאים אדי המים?</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38</a:t>
            </a:fld>
            <a:endParaRPr lang="x-none"/>
          </a:p>
        </p:txBody>
      </p:sp>
    </p:spTree>
    <p:extLst>
      <p:ext uri="{BB962C8B-B14F-4D97-AF65-F5344CB8AC3E}">
        <p14:creationId xmlns:p14="http://schemas.microsoft.com/office/powerpoint/2010/main" val="256682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נכון</a:t>
            </a:r>
            <a:r>
              <a:rPr lang="he-IL" baseline="0" dirty="0" smtClean="0"/>
              <a:t> מאוד – אדי המים הם מים במצב צבירה גז</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39</a:t>
            </a:fld>
            <a:endParaRPr lang="x-none"/>
          </a:p>
        </p:txBody>
      </p:sp>
    </p:spTree>
    <p:extLst>
      <p:ext uri="{BB962C8B-B14F-4D97-AF65-F5344CB8AC3E}">
        <p14:creationId xmlns:p14="http://schemas.microsoft.com/office/powerpoint/2010/main" val="2594909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בפעיל</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40</a:t>
            </a:fld>
            <a:endParaRPr lang="x-none"/>
          </a:p>
        </p:txBody>
      </p:sp>
    </p:spTree>
    <p:extLst>
      <p:ext uri="{BB962C8B-B14F-4D97-AF65-F5344CB8AC3E}">
        <p14:creationId xmlns:p14="http://schemas.microsoft.com/office/powerpoint/2010/main" val="1429220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err="1" smtClean="0"/>
              <a:t>מצויין</a:t>
            </a:r>
            <a:r>
              <a:rPr lang="he-IL" dirty="0" smtClean="0"/>
              <a:t>!</a:t>
            </a:r>
            <a:r>
              <a:rPr lang="he-IL" baseline="0" dirty="0" smtClean="0"/>
              <a:t> האדים יהפכו לטיפות קטנות של מים במצב צבירה נוזלי</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41</a:t>
            </a:fld>
            <a:endParaRPr lang="x-none"/>
          </a:p>
        </p:txBody>
      </p:sp>
    </p:spTree>
    <p:extLst>
      <p:ext uri="{BB962C8B-B14F-4D97-AF65-F5344CB8AC3E}">
        <p14:creationId xmlns:p14="http://schemas.microsoft.com/office/powerpoint/2010/main" val="808592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42</a:t>
            </a:fld>
            <a:endParaRPr lang="x-none"/>
          </a:p>
        </p:txBody>
      </p:sp>
    </p:spTree>
    <p:extLst>
      <p:ext uri="{BB962C8B-B14F-4D97-AF65-F5344CB8AC3E}">
        <p14:creationId xmlns:p14="http://schemas.microsoft.com/office/powerpoint/2010/main" val="171288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לשיעור שלנו</a:t>
            </a:r>
            <a:r>
              <a:rPr lang="he-IL" baseline="0" dirty="0"/>
              <a:t> היום תצטרכו...</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37639672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נכון</a:t>
            </a:r>
            <a:r>
              <a:rPr lang="he-IL" baseline="0" dirty="0" smtClean="0"/>
              <a:t> מאוד! גבישי הקרח הם כמובן מים במצב צבירה מוצק</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43</a:t>
            </a:fld>
            <a:endParaRPr lang="x-none"/>
          </a:p>
        </p:txBody>
      </p:sp>
    </p:spTree>
    <p:extLst>
      <p:ext uri="{BB962C8B-B14F-4D97-AF65-F5344CB8AC3E}">
        <p14:creationId xmlns:p14="http://schemas.microsoft.com/office/powerpoint/2010/main" val="1357821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44</a:t>
            </a:fld>
            <a:endParaRPr lang="x-none"/>
          </a:p>
        </p:txBody>
      </p:sp>
    </p:spTree>
    <p:extLst>
      <p:ext uri="{BB962C8B-B14F-4D97-AF65-F5344CB8AC3E}">
        <p14:creationId xmlns:p14="http://schemas.microsoft.com/office/powerpoint/2010/main" val="1828763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נכון</a:t>
            </a:r>
            <a:r>
              <a:rPr lang="he-IL" baseline="0" dirty="0" smtClean="0"/>
              <a:t> מאוד, הגשם הוא כמובן מים במצב צבירה נוזל</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45</a:t>
            </a:fld>
            <a:endParaRPr lang="x-none"/>
          </a:p>
        </p:txBody>
      </p:sp>
    </p:spTree>
    <p:extLst>
      <p:ext uri="{BB962C8B-B14F-4D97-AF65-F5344CB8AC3E}">
        <p14:creationId xmlns:p14="http://schemas.microsoft.com/office/powerpoint/2010/main" val="411199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בפעיל</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46</a:t>
            </a:fld>
            <a:endParaRPr lang="x-none"/>
          </a:p>
        </p:txBody>
      </p:sp>
    </p:spTree>
    <p:extLst>
      <p:ext uri="{BB962C8B-B14F-4D97-AF65-F5344CB8AC3E}">
        <p14:creationId xmlns:p14="http://schemas.microsoft.com/office/powerpoint/2010/main" val="2721866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כל</a:t>
            </a:r>
            <a:r>
              <a:rPr lang="he-IL" baseline="0" dirty="0" smtClean="0"/>
              <a:t> הכבוד! השלג הוא כמובן מים במצב צבירה מוצק, שהתמצקו כתוצאה מהטמפרטורה הנמוכה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47</a:t>
            </a:fld>
            <a:endParaRPr lang="x-none"/>
          </a:p>
        </p:txBody>
      </p:sp>
    </p:spTree>
    <p:extLst>
      <p:ext uri="{BB962C8B-B14F-4D97-AF65-F5344CB8AC3E}">
        <p14:creationId xmlns:p14="http://schemas.microsoft.com/office/powerpoint/2010/main" val="3039176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48</a:t>
            </a:fld>
            <a:endParaRPr lang="x-none"/>
          </a:p>
        </p:txBody>
      </p:sp>
    </p:spTree>
    <p:extLst>
      <p:ext uri="{BB962C8B-B14F-4D97-AF65-F5344CB8AC3E}">
        <p14:creationId xmlns:p14="http://schemas.microsoft.com/office/powerpoint/2010/main" val="2880427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זהו את המשפט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49</a:t>
            </a:fld>
            <a:endParaRPr lang="x-none"/>
          </a:p>
        </p:txBody>
      </p:sp>
    </p:spTree>
    <p:extLst>
      <p:ext uri="{BB962C8B-B14F-4D97-AF65-F5344CB8AC3E}">
        <p14:creationId xmlns:p14="http://schemas.microsoft.com/office/powerpoint/2010/main" val="1330513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זהו את המשפט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50</a:t>
            </a:fld>
            <a:endParaRPr lang="x-none"/>
          </a:p>
        </p:txBody>
      </p:sp>
    </p:spTree>
    <p:extLst>
      <p:ext uri="{BB962C8B-B14F-4D97-AF65-F5344CB8AC3E}">
        <p14:creationId xmlns:p14="http://schemas.microsoft.com/office/powerpoint/2010/main" val="3549760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זהו את המשפט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51</a:t>
            </a:fld>
            <a:endParaRPr lang="x-none"/>
          </a:p>
        </p:txBody>
      </p:sp>
    </p:spTree>
    <p:extLst>
      <p:ext uri="{BB962C8B-B14F-4D97-AF65-F5344CB8AC3E}">
        <p14:creationId xmlns:p14="http://schemas.microsoft.com/office/powerpoint/2010/main" val="189339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זהו את המשפט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52</a:t>
            </a:fld>
            <a:endParaRPr lang="x-none"/>
          </a:p>
        </p:txBody>
      </p:sp>
    </p:spTree>
    <p:extLst>
      <p:ext uri="{BB962C8B-B14F-4D97-AF65-F5344CB8AC3E}">
        <p14:creationId xmlns:p14="http://schemas.microsoft.com/office/powerpoint/2010/main" val="4141905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בואו נתחיל ברמת כדור הארץ. היכן בכלל נמצאים המים בכדור הארץ?  מה יש יותר? – מים או יבשה? התבוננו בתצלום של כדור הארץ.</a:t>
            </a:r>
            <a:r>
              <a:rPr lang="he-IL" baseline="0" dirty="0"/>
              <a:t>.</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3661881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זהו את המשפט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54</a:t>
            </a:fld>
            <a:endParaRPr lang="x-none"/>
          </a:p>
        </p:txBody>
      </p:sp>
    </p:spTree>
    <p:extLst>
      <p:ext uri="{BB962C8B-B14F-4D97-AF65-F5344CB8AC3E}">
        <p14:creationId xmlns:p14="http://schemas.microsoft.com/office/powerpoint/2010/main" val="15709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זהו את המשפט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55</a:t>
            </a:fld>
            <a:endParaRPr lang="x-none"/>
          </a:p>
        </p:txBody>
      </p:sp>
    </p:spTree>
    <p:extLst>
      <p:ext uri="{BB962C8B-B14F-4D97-AF65-F5344CB8AC3E}">
        <p14:creationId xmlns:p14="http://schemas.microsoft.com/office/powerpoint/2010/main" val="8700517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זכרו – התהליך הוא מחזורי לכן למעשה זה לא משנה מאיפה נתחיל את המחזוריות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57</a:t>
            </a:fld>
            <a:endParaRPr lang="x-none"/>
          </a:p>
        </p:txBody>
      </p:sp>
    </p:spTree>
    <p:extLst>
      <p:ext uri="{BB962C8B-B14F-4D97-AF65-F5344CB8AC3E}">
        <p14:creationId xmlns:p14="http://schemas.microsoft.com/office/powerpoint/2010/main" val="3364142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כל האזורים הכחולים הם מים. למעשה 70%</a:t>
            </a:r>
            <a:r>
              <a:rPr lang="he-IL" baseline="0" dirty="0"/>
              <a:t> מכדור הארץ הם מים</a:t>
            </a:r>
          </a:p>
          <a:p>
            <a:r>
              <a:rPr lang="he-IL" baseline="0" dirty="0"/>
              <a:t>מבין כל הכוכבים ביקום רק בכדור הארץ יש כמות מים כל כך גדולה</a:t>
            </a:r>
          </a:p>
          <a:p>
            <a:r>
              <a:rPr lang="he-IL" baseline="0" dirty="0"/>
              <a:t>לשכבת המים שמכסה את כדור הארץ קוראים הידרוספרה. הידרו – מים בשפה היוונית, וספרה – כדור. המים בכדור הארץ.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3661881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היכן</a:t>
            </a:r>
            <a:r>
              <a:rPr lang="he-IL" baseline="0" dirty="0"/>
              <a:t> בכדור הארץ יש מים?</a:t>
            </a:r>
          </a:p>
          <a:p>
            <a:r>
              <a:rPr lang="he-IL" baseline="0" dirty="0"/>
              <a:t>אנחנו יכולים למצוא מים בכל מיני מקומות בכדור הארץ.  (להקריא את ארבעת הדוגמאות הראשונות)</a:t>
            </a:r>
          </a:p>
          <a:p>
            <a:r>
              <a:rPr lang="he-IL" baseline="0" dirty="0"/>
              <a:t>ויש גם מים שאנחנו לא רואים, אבל הם קיימים – מים בגופם של היצורים החיים שחיים על פני כדור הארץ, ומי תהום שנמצאים במעמקי האדמה</a:t>
            </a:r>
          </a:p>
          <a:p>
            <a:r>
              <a:rPr lang="he-IL" baseline="0" dirty="0"/>
              <a:t>התבוננו בתמונות ובכותרות. נסו למיין </a:t>
            </a:r>
            <a:r>
              <a:rPr lang="he-IL" baseline="0"/>
              <a:t>את הדוגמאות  לשתי קבוצות במחברת</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3661881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היכן</a:t>
            </a:r>
            <a:r>
              <a:rPr lang="he-IL" baseline="0" dirty="0"/>
              <a:t> בכדור הארץ יש מים?</a:t>
            </a:r>
          </a:p>
          <a:p>
            <a:r>
              <a:rPr lang="he-IL" baseline="0" dirty="0"/>
              <a:t>אנחנו יכולים למצוא מים בכל מיני מקומות בכדור הארץ.  (להקריא את ארבעת הדוגמאות הראשונות)</a:t>
            </a:r>
          </a:p>
          <a:p>
            <a:r>
              <a:rPr lang="he-IL" baseline="0" dirty="0"/>
              <a:t>ויש גם מים שאנחנו לא רואים, אבל הם קיימים – מים בגופם של היצורים החיים שחיים על פני כדור הארץ, ומי תהום שנמצאים במעמקי האדמה</a:t>
            </a:r>
          </a:p>
          <a:p>
            <a:r>
              <a:rPr lang="he-IL" baseline="0" dirty="0"/>
              <a:t>התבוננו בתמונות ובכותרות. נסו למיין </a:t>
            </a:r>
            <a:r>
              <a:rPr lang="he-IL" baseline="0"/>
              <a:t>את הדוגמאות  לשתי קבוצות במחברת</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366188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ניתן לחלק את המים </a:t>
            </a:r>
            <a:r>
              <a:rPr lang="he-IL" dirty="0" err="1"/>
              <a:t>בכודר</a:t>
            </a:r>
            <a:r>
              <a:rPr lang="he-IL" dirty="0"/>
              <a:t> הארץ לשתי קבוצות – המים</a:t>
            </a:r>
            <a:r>
              <a:rPr lang="he-IL" baseline="0" dirty="0"/>
              <a:t> באוקיינוסים ובימים הם מים מלוחים</a:t>
            </a:r>
          </a:p>
          <a:p>
            <a:r>
              <a:rPr lang="he-IL" baseline="0" dirty="0"/>
              <a:t>וכל השאר – (להקריא) הם מים שאנחנו קוראים להם בשפת היום יום מים מותקים</a:t>
            </a:r>
          </a:p>
          <a:p>
            <a:r>
              <a:rPr lang="he-IL" baseline="0" dirty="0"/>
              <a:t>הם לא באמת מתוקים, אין בהם סוכר, אבל כמות המלחים בהם נמוכה ולכן נקראים ככה</a:t>
            </a:r>
          </a:p>
          <a:p>
            <a:endParaRPr lang="he-IL" baseline="0"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3661881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168751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הקניית ידע">
  <p:cSld name="2_הקניית ידע">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2" name="Google Shape;52;p29"/>
          <p:cNvGrpSpPr/>
          <p:nvPr/>
        </p:nvGrpSpPr>
        <p:grpSpPr>
          <a:xfrm>
            <a:off x="358720" y="6187719"/>
            <a:ext cx="3913243" cy="506326"/>
            <a:chOff x="358720" y="6187719"/>
            <a:chExt cx="3913243" cy="506326"/>
          </a:xfrm>
        </p:grpSpPr>
        <p:cxnSp>
          <p:nvCxnSpPr>
            <p:cNvPr id="53" name="Google Shape;53;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4" name="Google Shape;54;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6" name="Google Shape;56;p2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03118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6" r:id="rId17"/>
    <p:sldLayoutId id="2147483677" r:id="rId18"/>
  </p:sldLayoutIdLst>
  <p:txStyles>
    <p:title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chart" Target="../charts/chart2.xm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2.png"/><Relationship Id="rId4" Type="http://schemas.openxmlformats.org/officeDocument/2006/relationships/notesSlide" Target="../notesSlides/notesSlide35.xml"/><Relationship Id="rId9" Type="http://schemas.microsoft.com/office/2007/relationships/diagramDrawing" Target="../diagrams/drawing2.xml"/></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3.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4.xml"/><Relationship Id="rId7" Type="http://schemas.openxmlformats.org/officeDocument/2006/relationships/diagramQuickStyle" Target="../diagrams/quickStyle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2.png"/><Relationship Id="rId4" Type="http://schemas.openxmlformats.org/officeDocument/2006/relationships/notesSlide" Target="../notesSlides/notesSlide37.xml"/><Relationship Id="rId9" Type="http://schemas.microsoft.com/office/2007/relationships/diagramDrawing" Target="../diagrams/drawing4.xml"/></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53.sv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4.xml"/><Relationship Id="rId7" Type="http://schemas.openxmlformats.org/officeDocument/2006/relationships/diagramQuickStyle" Target="../diagrams/quickStyle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52.png"/><Relationship Id="rId4" Type="http://schemas.openxmlformats.org/officeDocument/2006/relationships/notesSlide" Target="../notesSlides/notesSlide39.xml"/><Relationship Id="rId9" Type="http://schemas.microsoft.com/office/2007/relationships/diagramDrawing" Target="../diagrams/drawing6.xml"/></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53.svg"/></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4.xml"/><Relationship Id="rId7" Type="http://schemas.openxmlformats.org/officeDocument/2006/relationships/diagramQuickStyle" Target="../diagrams/quickStyle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52.png"/><Relationship Id="rId4" Type="http://schemas.openxmlformats.org/officeDocument/2006/relationships/notesSlide" Target="../notesSlides/notesSlide41.xml"/><Relationship Id="rId9" Type="http://schemas.microsoft.com/office/2007/relationships/diagramDrawing" Target="../diagrams/drawing8.xml"/></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53.sv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4.xml"/><Relationship Id="rId7" Type="http://schemas.openxmlformats.org/officeDocument/2006/relationships/diagramQuickStyle" Target="../diagrams/quickStyle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52.png"/><Relationship Id="rId4" Type="http://schemas.openxmlformats.org/officeDocument/2006/relationships/notesSlide" Target="../notesSlides/notesSlide43.xml"/><Relationship Id="rId9" Type="http://schemas.microsoft.com/office/2007/relationships/diagramDrawing" Target="../diagrams/drawing10.xml"/></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53.sv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8.png"/><Relationship Id="rId5" Type="http://schemas.openxmlformats.org/officeDocument/2006/relationships/image" Target="../media/image52.png"/><Relationship Id="rId4"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89038" y="4469272"/>
            <a:ext cx="10102097" cy="411774"/>
          </a:xfrm>
        </p:spPr>
        <p:txBody>
          <a:bodyPr/>
          <a:lstStyle/>
          <a:p>
            <a:pPr lvl="0"/>
            <a:r>
              <a:rPr lang="he-IL" sz="3200" b="1" dirty="0"/>
              <a:t>נושא השיעור: </a:t>
            </a:r>
            <a:r>
              <a:rPr lang="he-IL" sz="3200" dirty="0">
                <a:solidFill>
                  <a:srgbClr val="FFFFFF"/>
                </a:solidFill>
                <a:latin typeface="Calibri" panose="020F0502020204030204" pitchFamily="34" charset="0"/>
              </a:rPr>
              <a:t>מחזור המים בטבע</a:t>
            </a:r>
            <a:endParaRPr lang="he-IL" sz="4000" b="1"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8" y="5085558"/>
            <a:ext cx="6704013" cy="385860"/>
          </a:xfrm>
        </p:spPr>
        <p:txBody>
          <a:bodyPr>
            <a:noAutofit/>
          </a:bodyPr>
          <a:lstStyle/>
          <a:p>
            <a:r>
              <a:rPr lang="he-IL" sz="3200" b="1" dirty="0">
                <a:sym typeface="Calibri"/>
              </a:rPr>
              <a:t>עם המורה:  </a:t>
            </a:r>
            <a:r>
              <a:rPr lang="he-IL" dirty="0"/>
              <a:t>יוסף </a:t>
            </a:r>
            <a:r>
              <a:rPr lang="he-IL" dirty="0" err="1"/>
              <a:t>חורושוכין</a:t>
            </a:r>
            <a:endParaRPr lang="x-none"/>
          </a:p>
          <a:p>
            <a:endParaRPr lang="he-IL" sz="2400" b="1"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p:cNvSpPr/>
          <p:nvPr/>
        </p:nvSpPr>
        <p:spPr>
          <a:xfrm>
            <a:off x="3047091" y="3013502"/>
            <a:ext cx="7543801" cy="923330"/>
          </a:xfrm>
          <a:prstGeom prst="rect">
            <a:avLst/>
          </a:prstGeom>
        </p:spPr>
        <p:txBody>
          <a:bodyPr wrap="square">
            <a:spAutoFit/>
          </a:bodyPr>
          <a:lstStyle/>
          <a:p>
            <a:pPr lvl="0" algn="r" rtl="1">
              <a:lnSpc>
                <a:spcPct val="90000"/>
              </a:lnSpc>
              <a:spcBef>
                <a:spcPts val="1000"/>
              </a:spcBef>
            </a:pPr>
            <a:r>
              <a:rPr lang="he-IL" sz="6000" dirty="0">
                <a:solidFill>
                  <a:srgbClr val="FFFFFF"/>
                </a:solidFill>
                <a:latin typeface="Calibri" panose="020F0502020204030204" pitchFamily="34" charset="0"/>
              </a:rPr>
              <a:t>שיעור מדעים</a:t>
            </a:r>
            <a:r>
              <a:rPr lang="en-US" sz="6000" dirty="0">
                <a:solidFill>
                  <a:srgbClr val="FFFFFF"/>
                </a:solidFill>
                <a:latin typeface="Calibri" panose="020F0502020204030204" pitchFamily="34" charset="0"/>
              </a:rPr>
              <a:t> </a:t>
            </a:r>
            <a:r>
              <a:rPr lang="he-IL" sz="6000" dirty="0">
                <a:solidFill>
                  <a:srgbClr val="FFFFFF"/>
                </a:solidFill>
                <a:latin typeface="Calibri" panose="020F0502020204030204" pitchFamily="34" charset="0"/>
              </a:rPr>
              <a:t>לכיתה ד'</a:t>
            </a:r>
            <a:endParaRPr lang="x-none" sz="6000" dirty="0">
              <a:solidFill>
                <a:srgbClr val="FFFFFF"/>
              </a:solidFill>
              <a:latin typeface="Calibri" panose="020F0502020204030204" pitchFamily="34" charset="0"/>
            </a:endParaRPr>
          </a:p>
        </p:txBody>
      </p:sp>
      <p:sp>
        <p:nvSpPr>
          <p:cNvPr id="3" name="תיבת טקסט 2">
            <a:extLst>
              <a:ext uri="{FF2B5EF4-FFF2-40B4-BE49-F238E27FC236}">
                <a16:creationId xmlns:a16="http://schemas.microsoft.com/office/drawing/2014/main" id="{A53C68D4-2F7A-4385-AD8D-C77324C22636}"/>
              </a:ext>
            </a:extLst>
          </p:cNvPr>
          <p:cNvSpPr txBox="1"/>
          <p:nvPr/>
        </p:nvSpPr>
        <p:spPr>
          <a:xfrm>
            <a:off x="10591801" y="369651"/>
            <a:ext cx="964659" cy="369332"/>
          </a:xfrm>
          <a:prstGeom prst="rect">
            <a:avLst/>
          </a:prstGeom>
          <a:noFill/>
        </p:spPr>
        <p:txBody>
          <a:bodyPr wrap="square" rtlCol="1">
            <a:spAutoFit/>
          </a:bodyPr>
          <a:lstStyle/>
          <a:p>
            <a:r>
              <a:rPr lang="he-IL" dirty="0"/>
              <a:t>בס"ד</a:t>
            </a:r>
          </a:p>
        </p:txBody>
      </p:sp>
    </p:spTree>
    <p:extLst>
      <p:ext uri="{BB962C8B-B14F-4D97-AF65-F5344CB8AC3E}">
        <p14:creationId xmlns:p14="http://schemas.microsoft.com/office/powerpoint/2010/main" val="378932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המים בכדור הארץ</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lstStyle/>
          <a:p>
            <a:endParaRPr lang="he-IL" dirty="0"/>
          </a:p>
          <a:p>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TextBox 1"/>
          <p:cNvSpPr txBox="1"/>
          <p:nvPr/>
        </p:nvSpPr>
        <p:spPr>
          <a:xfrm>
            <a:off x="9294383" y="2965311"/>
            <a:ext cx="2365871"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באוקיינוסים ובימים</a:t>
            </a:r>
          </a:p>
        </p:txBody>
      </p:sp>
      <p:sp>
        <p:nvSpPr>
          <p:cNvPr id="10" name="TextBox 9"/>
          <p:cNvSpPr txBox="1"/>
          <p:nvPr/>
        </p:nvSpPr>
        <p:spPr>
          <a:xfrm>
            <a:off x="669232" y="2971525"/>
            <a:ext cx="251666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באדים באוויר ובעננים</a:t>
            </a:r>
          </a:p>
        </p:txBody>
      </p:sp>
      <p:sp>
        <p:nvSpPr>
          <p:cNvPr id="12" name="TextBox 11"/>
          <p:cNvSpPr txBox="1"/>
          <p:nvPr/>
        </p:nvSpPr>
        <p:spPr>
          <a:xfrm>
            <a:off x="3436527" y="3093839"/>
            <a:ext cx="2365871"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בקרחונים בקטבים</a:t>
            </a:r>
          </a:p>
        </p:txBody>
      </p:sp>
      <p:sp>
        <p:nvSpPr>
          <p:cNvPr id="14" name="TextBox 13"/>
          <p:cNvSpPr txBox="1"/>
          <p:nvPr/>
        </p:nvSpPr>
        <p:spPr>
          <a:xfrm>
            <a:off x="744627" y="4331008"/>
            <a:ext cx="2365871"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בנהרות, בנחלים ובאגמים</a:t>
            </a:r>
          </a:p>
        </p:txBody>
      </p:sp>
      <p:sp>
        <p:nvSpPr>
          <p:cNvPr id="16" name="TextBox 15"/>
          <p:cNvSpPr txBox="1"/>
          <p:nvPr/>
        </p:nvSpPr>
        <p:spPr>
          <a:xfrm>
            <a:off x="3361133" y="4663499"/>
            <a:ext cx="251666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 תהום</a:t>
            </a:r>
          </a:p>
        </p:txBody>
      </p:sp>
      <p:sp>
        <p:nvSpPr>
          <p:cNvPr id="17" name="מלבן 16"/>
          <p:cNvSpPr/>
          <p:nvPr/>
        </p:nvSpPr>
        <p:spPr>
          <a:xfrm>
            <a:off x="8619341" y="1768175"/>
            <a:ext cx="3432351" cy="923330"/>
          </a:xfrm>
          <a:prstGeom prst="rect">
            <a:avLst/>
          </a:prstGeom>
          <a:noFill/>
        </p:spPr>
        <p:txBody>
          <a:bodyPr wrap="none" lIns="91440" tIns="45720" rIns="91440" bIns="45720">
            <a:spAutoFit/>
          </a:bodyPr>
          <a:lstStyle/>
          <a:p>
            <a:pPr algn="ctr"/>
            <a:r>
              <a:rPr lang="he-IL"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מים מלוחים</a:t>
            </a:r>
          </a:p>
        </p:txBody>
      </p:sp>
      <p:sp>
        <p:nvSpPr>
          <p:cNvPr id="18" name="מלבן 17"/>
          <p:cNvSpPr/>
          <p:nvPr/>
        </p:nvSpPr>
        <p:spPr>
          <a:xfrm>
            <a:off x="1423229" y="1920575"/>
            <a:ext cx="3525324" cy="923330"/>
          </a:xfrm>
          <a:prstGeom prst="rect">
            <a:avLst/>
          </a:prstGeom>
          <a:noFill/>
        </p:spPr>
        <p:txBody>
          <a:bodyPr wrap="none" lIns="91440" tIns="45720" rIns="91440" bIns="45720">
            <a:spAutoFit/>
          </a:bodyPr>
          <a:lstStyle/>
          <a:p>
            <a:pPr algn="ctr"/>
            <a:r>
              <a:rPr lang="he-IL"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מים מתוקים</a:t>
            </a:r>
          </a:p>
        </p:txBody>
      </p:sp>
    </p:spTree>
    <p:extLst>
      <p:ext uri="{BB962C8B-B14F-4D97-AF65-F5344CB8AC3E}">
        <p14:creationId xmlns:p14="http://schemas.microsoft.com/office/powerpoint/2010/main" val="117406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המים בכדור הארץ</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lstStyle/>
          <a:p>
            <a:endParaRPr lang="he-IL" dirty="0"/>
          </a:p>
          <a:p>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TextBox 1"/>
          <p:cNvSpPr txBox="1"/>
          <p:nvPr/>
        </p:nvSpPr>
        <p:spPr>
          <a:xfrm>
            <a:off x="9294383" y="2965311"/>
            <a:ext cx="2365871"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באוקיינוסים ובימים</a:t>
            </a:r>
          </a:p>
        </p:txBody>
      </p:sp>
      <p:sp>
        <p:nvSpPr>
          <p:cNvPr id="10" name="TextBox 9"/>
          <p:cNvSpPr txBox="1"/>
          <p:nvPr/>
        </p:nvSpPr>
        <p:spPr>
          <a:xfrm>
            <a:off x="669232" y="2971525"/>
            <a:ext cx="251666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באדים באוויר ובעננים</a:t>
            </a:r>
          </a:p>
        </p:txBody>
      </p:sp>
      <p:sp>
        <p:nvSpPr>
          <p:cNvPr id="12" name="TextBox 11"/>
          <p:cNvSpPr txBox="1"/>
          <p:nvPr/>
        </p:nvSpPr>
        <p:spPr>
          <a:xfrm>
            <a:off x="3436527" y="3093839"/>
            <a:ext cx="2365871"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בקרחונים בקטבים</a:t>
            </a:r>
          </a:p>
        </p:txBody>
      </p:sp>
      <p:sp>
        <p:nvSpPr>
          <p:cNvPr id="14" name="TextBox 13"/>
          <p:cNvSpPr txBox="1"/>
          <p:nvPr/>
        </p:nvSpPr>
        <p:spPr>
          <a:xfrm>
            <a:off x="744627" y="4331008"/>
            <a:ext cx="2365871"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בנהרות, בנחלים ובאגמים</a:t>
            </a:r>
          </a:p>
        </p:txBody>
      </p:sp>
      <p:sp>
        <p:nvSpPr>
          <p:cNvPr id="16" name="TextBox 15"/>
          <p:cNvSpPr txBox="1"/>
          <p:nvPr/>
        </p:nvSpPr>
        <p:spPr>
          <a:xfrm>
            <a:off x="3361133" y="4663499"/>
            <a:ext cx="251666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 תהום</a:t>
            </a:r>
          </a:p>
        </p:txBody>
      </p:sp>
      <p:sp>
        <p:nvSpPr>
          <p:cNvPr id="17" name="מלבן 16"/>
          <p:cNvSpPr/>
          <p:nvPr/>
        </p:nvSpPr>
        <p:spPr>
          <a:xfrm>
            <a:off x="8619341" y="1768175"/>
            <a:ext cx="3432351" cy="923330"/>
          </a:xfrm>
          <a:prstGeom prst="rect">
            <a:avLst/>
          </a:prstGeom>
          <a:noFill/>
        </p:spPr>
        <p:txBody>
          <a:bodyPr wrap="none" lIns="91440" tIns="45720" rIns="91440" bIns="45720">
            <a:spAutoFit/>
          </a:bodyPr>
          <a:lstStyle/>
          <a:p>
            <a:pPr algn="ctr"/>
            <a:r>
              <a:rPr lang="he-IL"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מים מלוחים</a:t>
            </a:r>
          </a:p>
        </p:txBody>
      </p:sp>
      <p:sp>
        <p:nvSpPr>
          <p:cNvPr id="18" name="מלבן 17"/>
          <p:cNvSpPr/>
          <p:nvPr/>
        </p:nvSpPr>
        <p:spPr>
          <a:xfrm>
            <a:off x="1423229" y="1920575"/>
            <a:ext cx="3525324" cy="923330"/>
          </a:xfrm>
          <a:prstGeom prst="rect">
            <a:avLst/>
          </a:prstGeom>
          <a:noFill/>
        </p:spPr>
        <p:txBody>
          <a:bodyPr wrap="none" lIns="91440" tIns="45720" rIns="91440" bIns="45720">
            <a:spAutoFit/>
          </a:bodyPr>
          <a:lstStyle/>
          <a:p>
            <a:pPr algn="ctr"/>
            <a:r>
              <a:rPr lang="he-IL"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מים מתוקים</a:t>
            </a:r>
          </a:p>
        </p:txBody>
      </p:sp>
      <p:sp>
        <p:nvSpPr>
          <p:cNvPr id="13" name="מלבן 12"/>
          <p:cNvSpPr/>
          <p:nvPr/>
        </p:nvSpPr>
        <p:spPr>
          <a:xfrm>
            <a:off x="492117" y="5785217"/>
            <a:ext cx="11559575" cy="923330"/>
          </a:xfrm>
          <a:prstGeom prst="rect">
            <a:avLst/>
          </a:prstGeom>
          <a:noFill/>
        </p:spPr>
        <p:txBody>
          <a:bodyPr wrap="none" lIns="91440" tIns="45720" rIns="91440" bIns="45720">
            <a:spAutoFit/>
          </a:bodyPr>
          <a:lstStyle/>
          <a:p>
            <a:pPr algn="ctr"/>
            <a:r>
              <a:rPr lang="he-IL"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שערו : מה יש יותר – מלוחים או מתוקים?</a:t>
            </a:r>
          </a:p>
        </p:txBody>
      </p:sp>
    </p:spTree>
    <p:extLst>
      <p:ext uri="{BB962C8B-B14F-4D97-AF65-F5344CB8AC3E}">
        <p14:creationId xmlns:p14="http://schemas.microsoft.com/office/powerpoint/2010/main" val="1332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המים בכדור הארץ</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lstStyle/>
          <a:p>
            <a:endParaRPr lang="he-IL" dirty="0"/>
          </a:p>
          <a:p>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graphicFrame>
        <p:nvGraphicFramePr>
          <p:cNvPr id="4" name="תרשים 3">
            <a:extLst>
              <a:ext uri="{FF2B5EF4-FFF2-40B4-BE49-F238E27FC236}">
                <a16:creationId xmlns:a16="http://schemas.microsoft.com/office/drawing/2014/main" id="{597C4348-4BED-433D-A793-E41DDF2B4FFC}"/>
              </a:ext>
            </a:extLst>
          </p:cNvPr>
          <p:cNvGraphicFramePr/>
          <p:nvPr>
            <p:extLst>
              <p:ext uri="{D42A27DB-BD31-4B8C-83A1-F6EECF244321}">
                <p14:modId xmlns:p14="http://schemas.microsoft.com/office/powerpoint/2010/main" val="3923912259"/>
              </p:ext>
            </p:extLst>
          </p:nvPr>
        </p:nvGraphicFramePr>
        <p:xfrm>
          <a:off x="1671638" y="1762420"/>
          <a:ext cx="8902192" cy="495117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5733535" y="3867665"/>
            <a:ext cx="1149179" cy="769441"/>
          </a:xfrm>
          <a:prstGeom prst="rect">
            <a:avLst/>
          </a:prstGeom>
          <a:noFill/>
        </p:spPr>
        <p:txBody>
          <a:bodyPr wrap="square" rtlCol="1">
            <a:spAutoFit/>
          </a:bodyPr>
          <a:lstStyle/>
          <a:p>
            <a:r>
              <a:rPr lang="en-US" sz="4400" dirty="0"/>
              <a:t>97%</a:t>
            </a:r>
            <a:endParaRPr lang="he-IL" sz="4400" dirty="0"/>
          </a:p>
        </p:txBody>
      </p:sp>
    </p:spTree>
    <p:extLst>
      <p:ext uri="{BB962C8B-B14F-4D97-AF65-F5344CB8AC3E}">
        <p14:creationId xmlns:p14="http://schemas.microsoft.com/office/powerpoint/2010/main" val="164781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C71B613-AA41-42DF-8C0A-ACC496CF11E1}"/>
              </a:ext>
            </a:extLst>
          </p:cNvPr>
          <p:cNvSpPr>
            <a:spLocks noGrp="1"/>
          </p:cNvSpPr>
          <p:nvPr>
            <p:ph type="title"/>
          </p:nvPr>
        </p:nvSpPr>
        <p:spPr/>
        <p:txBody>
          <a:bodyPr/>
          <a:lstStyle/>
          <a:p>
            <a:r>
              <a:rPr lang="he-IL" dirty="0"/>
              <a:t>מים מתוקים ומים מלוחים</a:t>
            </a:r>
          </a:p>
        </p:txBody>
      </p:sp>
      <p:sp>
        <p:nvSpPr>
          <p:cNvPr id="3" name="מציין מיקום טקסט 2">
            <a:extLst>
              <a:ext uri="{FF2B5EF4-FFF2-40B4-BE49-F238E27FC236}">
                <a16:creationId xmlns:a16="http://schemas.microsoft.com/office/drawing/2014/main" id="{53D81C5E-5CB9-47A6-A22D-5F56B12543C2}"/>
              </a:ext>
            </a:extLst>
          </p:cNvPr>
          <p:cNvSpPr>
            <a:spLocks noGrp="1"/>
          </p:cNvSpPr>
          <p:nvPr>
            <p:ph type="body" sz="quarter" idx="10"/>
          </p:nvPr>
        </p:nvSpPr>
        <p:spPr>
          <a:xfrm>
            <a:off x="1671638" y="2348942"/>
            <a:ext cx="9572625" cy="3844925"/>
          </a:xfrm>
        </p:spPr>
        <p:txBody>
          <a:bodyPr/>
          <a:lstStyle/>
          <a:p>
            <a:r>
              <a:rPr lang="he-IL" u="sng" dirty="0"/>
              <a:t> 97% : באוקיאנוסים ובימים </a:t>
            </a:r>
            <a:r>
              <a:rPr lang="he-IL" dirty="0"/>
              <a:t>יש </a:t>
            </a:r>
            <a:r>
              <a:rPr lang="he-IL" dirty="0">
                <a:solidFill>
                  <a:srgbClr val="FB2265"/>
                </a:solidFill>
              </a:rPr>
              <a:t>מים מלוחים</a:t>
            </a:r>
            <a:r>
              <a:rPr lang="he-IL" dirty="0"/>
              <a:t>. אלו הם מים שאינם ראויים לשתייה.</a:t>
            </a:r>
          </a:p>
          <a:p>
            <a:endParaRPr lang="he-IL" dirty="0"/>
          </a:p>
          <a:p>
            <a:r>
              <a:rPr lang="he-IL" u="sng" dirty="0"/>
              <a:t>3% - במעיינות ובמי התהום </a:t>
            </a:r>
            <a:r>
              <a:rPr lang="he-IL" dirty="0"/>
              <a:t>יש </a:t>
            </a:r>
            <a:r>
              <a:rPr lang="he-IL" dirty="0">
                <a:solidFill>
                  <a:srgbClr val="00B050"/>
                </a:solidFill>
              </a:rPr>
              <a:t>מים מתוקים</a:t>
            </a:r>
            <a:r>
              <a:rPr lang="he-IL" dirty="0"/>
              <a:t>. אלו הם מים ראויים לשתייה.</a:t>
            </a:r>
          </a:p>
        </p:txBody>
      </p:sp>
    </p:spTree>
    <p:extLst>
      <p:ext uri="{BB962C8B-B14F-4D97-AF65-F5344CB8AC3E}">
        <p14:creationId xmlns:p14="http://schemas.microsoft.com/office/powerpoint/2010/main" val="917178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70703" y="663126"/>
            <a:ext cx="10990887" cy="720000"/>
          </a:xfrm>
        </p:spPr>
        <p:txBody>
          <a:bodyPr>
            <a:normAutofit/>
          </a:bodyPr>
          <a:lstStyle/>
          <a:p>
            <a:r>
              <a:rPr lang="he-IL" dirty="0"/>
              <a:t>שימושים ביתיים במים – מנתחים תרשים עמודות</a:t>
            </a:r>
          </a:p>
        </p:txBody>
      </p:sp>
      <p:graphicFrame>
        <p:nvGraphicFramePr>
          <p:cNvPr id="4" name="תרשים 3"/>
          <p:cNvGraphicFramePr>
            <a:graphicFrameLocks/>
          </p:cNvGraphicFramePr>
          <p:nvPr>
            <p:extLst>
              <p:ext uri="{D42A27DB-BD31-4B8C-83A1-F6EECF244321}">
                <p14:modId xmlns:p14="http://schemas.microsoft.com/office/powerpoint/2010/main" val="3012195895"/>
              </p:ext>
            </p:extLst>
          </p:nvPr>
        </p:nvGraphicFramePr>
        <p:xfrm>
          <a:off x="845017" y="1927654"/>
          <a:ext cx="7112734" cy="4572000"/>
        </p:xfrm>
        <a:graphic>
          <a:graphicData uri="http://schemas.openxmlformats.org/drawingml/2006/chart">
            <c:chart xmlns:c="http://schemas.openxmlformats.org/drawingml/2006/chart" xmlns:r="http://schemas.openxmlformats.org/officeDocument/2006/relationships" r:id="rId5"/>
          </a:graphicData>
        </a:graphic>
      </p:graphicFrame>
      <p:sp>
        <p:nvSpPr>
          <p:cNvPr id="5" name="מלבן 4"/>
          <p:cNvSpPr/>
          <p:nvPr/>
        </p:nvSpPr>
        <p:spPr>
          <a:xfrm>
            <a:off x="4997322" y="1897800"/>
            <a:ext cx="7035965" cy="2062103"/>
          </a:xfrm>
          <a:prstGeom prst="rect">
            <a:avLst/>
          </a:prstGeom>
        </p:spPr>
        <p:txBody>
          <a:bodyPr wrap="none">
            <a:spAutoFit/>
          </a:bodyPr>
          <a:lstStyle/>
          <a:p>
            <a:pPr algn="r" rtl="1"/>
            <a:r>
              <a:rPr lang="he-IL" sz="3200" dirty="0" smtClean="0"/>
              <a:t>כתבו במחברת:</a:t>
            </a:r>
          </a:p>
          <a:p>
            <a:pPr algn="r" rtl="1"/>
            <a:r>
              <a:rPr lang="he-IL" sz="3200" dirty="0" smtClean="0"/>
              <a:t>באיזה </a:t>
            </a:r>
            <a:r>
              <a:rPr lang="he-IL" sz="3200" dirty="0"/>
              <a:t>שימוש אנחנו צורכים הכי הרבה מים?</a:t>
            </a:r>
          </a:p>
          <a:p>
            <a:pPr algn="r" rtl="1"/>
            <a:r>
              <a:rPr lang="he-IL" sz="3200" dirty="0"/>
              <a:t>באיזה שימוש אנחנו צורכים הכי מעט מים?</a:t>
            </a:r>
          </a:p>
          <a:p>
            <a:pPr algn="r" rtl="1"/>
            <a:r>
              <a:rPr lang="he-IL" sz="3200" dirty="0"/>
              <a:t>איזה נתון הפתיע אתכם?</a:t>
            </a:r>
          </a:p>
        </p:txBody>
      </p:sp>
      <p:pic>
        <p:nvPicPr>
          <p:cNvPr id="6"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746978" y="5728996"/>
            <a:ext cx="1754022" cy="625601"/>
          </a:xfrm>
          <a:prstGeom prst="rect">
            <a:avLst/>
          </a:prstGeom>
        </p:spPr>
      </p:pic>
    </p:spTree>
    <p:extLst>
      <p:ext uri="{BB962C8B-B14F-4D97-AF65-F5344CB8AC3E}">
        <p14:creationId xmlns:p14="http://schemas.microsoft.com/office/powerpoint/2010/main" val="41111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70703" y="663126"/>
            <a:ext cx="10990887" cy="720000"/>
          </a:xfrm>
        </p:spPr>
        <p:txBody>
          <a:bodyPr>
            <a:normAutofit/>
          </a:bodyPr>
          <a:lstStyle/>
          <a:p>
            <a:r>
              <a:rPr lang="he-IL" dirty="0"/>
              <a:t>שימושים נוספים במים</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5371" y="1672275"/>
            <a:ext cx="2144412" cy="1440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613557" y="5137352"/>
            <a:ext cx="2550623"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800" dirty="0"/>
              <a:t>חקלאות:</a:t>
            </a:r>
          </a:p>
          <a:p>
            <a:pPr algn="ctr"/>
            <a:r>
              <a:rPr lang="he-IL" sz="2800" dirty="0"/>
              <a:t>השקית צמחים,</a:t>
            </a:r>
          </a:p>
          <a:p>
            <a:pPr algn="ctr"/>
            <a:r>
              <a:rPr lang="he-IL" sz="2800" dirty="0"/>
              <a:t>גידול בעלי חיים</a:t>
            </a:r>
          </a:p>
        </p:txBody>
      </p:sp>
      <p:pic>
        <p:nvPicPr>
          <p:cNvPr id="6149" name="Picture 5" descr="קובץ:Nachshonim cowshed.jpg – ויקיפדי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6311" y="3200448"/>
            <a:ext cx="2093472" cy="15620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6598" y="1709393"/>
            <a:ext cx="2205031" cy="165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375274" y="3523510"/>
            <a:ext cx="2787677"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a:t>תעשיה:</a:t>
            </a:r>
          </a:p>
          <a:p>
            <a:pPr algn="ctr"/>
            <a:r>
              <a:rPr lang="he-IL" sz="2800" dirty="0"/>
              <a:t>ייצור מוצרים, שטיפה, ניקיון</a:t>
            </a:r>
          </a:p>
        </p:txBody>
      </p:sp>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6551" y="167227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114223" y="3622103"/>
            <a:ext cx="2831629"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1">
            <a:spAutoFit/>
          </a:bodyPr>
          <a:lstStyle/>
          <a:p>
            <a:pPr algn="ctr"/>
            <a:r>
              <a:rPr lang="he-IL" sz="2800" dirty="0"/>
              <a:t>תחבורה:</a:t>
            </a:r>
          </a:p>
          <a:p>
            <a:pPr algn="ctr"/>
            <a:r>
              <a:rPr lang="he-IL" sz="2800" dirty="0"/>
              <a:t>הובלת אנשים, הובלת מוצרים</a:t>
            </a:r>
          </a:p>
        </p:txBody>
      </p:sp>
      <p:pic>
        <p:nvPicPr>
          <p:cNvPr id="615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12" y="1709393"/>
            <a:ext cx="2112748" cy="158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70" y="3424919"/>
            <a:ext cx="2112290" cy="1582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99112" y="5306741"/>
            <a:ext cx="2831629"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1">
            <a:spAutoFit/>
          </a:bodyPr>
          <a:lstStyle/>
          <a:p>
            <a:pPr algn="ctr"/>
            <a:r>
              <a:rPr lang="he-IL" sz="2800" dirty="0"/>
              <a:t>פעילות פנאי:</a:t>
            </a:r>
          </a:p>
          <a:p>
            <a:pPr algn="ctr"/>
            <a:r>
              <a:rPr lang="he-IL" sz="2800" dirty="0"/>
              <a:t>שחיה, גלישה, סקי, החלקה על הקרח</a:t>
            </a:r>
          </a:p>
        </p:txBody>
      </p:sp>
    </p:spTree>
    <p:extLst>
      <p:ext uri="{BB962C8B-B14F-4D97-AF65-F5344CB8AC3E}">
        <p14:creationId xmlns:p14="http://schemas.microsoft.com/office/powerpoint/2010/main" val="2130762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70703" y="663126"/>
            <a:ext cx="10990887" cy="720000"/>
          </a:xfrm>
        </p:spPr>
        <p:txBody>
          <a:bodyPr>
            <a:normAutofit/>
          </a:bodyPr>
          <a:lstStyle/>
          <a:p>
            <a:r>
              <a:rPr lang="he-IL" dirty="0"/>
              <a:t>שימושים נוספים במים</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5371" y="1672275"/>
            <a:ext cx="2144412" cy="1440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613557" y="5137352"/>
            <a:ext cx="2550623"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2800" dirty="0"/>
              <a:t>חקלאות:</a:t>
            </a:r>
          </a:p>
          <a:p>
            <a:pPr algn="ctr"/>
            <a:r>
              <a:rPr lang="he-IL" sz="2800" dirty="0"/>
              <a:t>השקית צמחים,</a:t>
            </a:r>
          </a:p>
          <a:p>
            <a:pPr algn="ctr"/>
            <a:r>
              <a:rPr lang="he-IL" sz="2800" dirty="0"/>
              <a:t>גידול בעלי חיים</a:t>
            </a:r>
          </a:p>
        </p:txBody>
      </p:sp>
      <p:pic>
        <p:nvPicPr>
          <p:cNvPr id="6149" name="Picture 5" descr="קובץ:Nachshonim cowshed.jpg – ויקיפדי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6311" y="3200448"/>
            <a:ext cx="2093472" cy="15620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6598" y="1709393"/>
            <a:ext cx="2205031" cy="165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375274" y="3523510"/>
            <a:ext cx="2787677"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a:t>תעשיה:</a:t>
            </a:r>
          </a:p>
          <a:p>
            <a:pPr algn="ctr"/>
            <a:r>
              <a:rPr lang="he-IL" sz="2800" dirty="0"/>
              <a:t>ייצור מוצרים, שטיפה, ניקיון</a:t>
            </a:r>
          </a:p>
        </p:txBody>
      </p:sp>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6551" y="167227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114223" y="3622103"/>
            <a:ext cx="2831629"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1">
            <a:spAutoFit/>
          </a:bodyPr>
          <a:lstStyle/>
          <a:p>
            <a:pPr algn="ctr"/>
            <a:r>
              <a:rPr lang="he-IL" sz="2800" dirty="0"/>
              <a:t>תחבורה:</a:t>
            </a:r>
          </a:p>
          <a:p>
            <a:pPr algn="ctr"/>
            <a:r>
              <a:rPr lang="he-IL" sz="2800" dirty="0"/>
              <a:t>הובלת אנשים, הובלת מוצרים</a:t>
            </a:r>
          </a:p>
        </p:txBody>
      </p:sp>
      <p:pic>
        <p:nvPicPr>
          <p:cNvPr id="615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12" y="1709393"/>
            <a:ext cx="2112748" cy="158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70" y="3424919"/>
            <a:ext cx="2112290" cy="1582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99112" y="5306741"/>
            <a:ext cx="2831629"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1">
            <a:spAutoFit/>
          </a:bodyPr>
          <a:lstStyle/>
          <a:p>
            <a:pPr algn="ctr"/>
            <a:r>
              <a:rPr lang="he-IL" sz="2800" dirty="0"/>
              <a:t>פעילות פנאי:</a:t>
            </a:r>
          </a:p>
          <a:p>
            <a:pPr algn="ctr"/>
            <a:r>
              <a:rPr lang="he-IL" sz="2800" dirty="0"/>
              <a:t>שחיה, גלישה, סקי, החלקה על הקרח</a:t>
            </a:r>
          </a:p>
        </p:txBody>
      </p:sp>
      <p:sp>
        <p:nvSpPr>
          <p:cNvPr id="13" name="מלבן 12"/>
          <p:cNvSpPr/>
          <p:nvPr/>
        </p:nvSpPr>
        <p:spPr>
          <a:xfrm>
            <a:off x="1300841" y="5492329"/>
            <a:ext cx="9942145" cy="923330"/>
          </a:xfrm>
          <a:prstGeom prst="rect">
            <a:avLst/>
          </a:prstGeom>
          <a:solidFill>
            <a:schemeClr val="bg1"/>
          </a:solidFill>
        </p:spPr>
        <p:txBody>
          <a:bodyPr wrap="none" lIns="91440" tIns="45720" rIns="91440" bIns="45720">
            <a:spAutoFit/>
          </a:bodyPr>
          <a:lstStyle/>
          <a:p>
            <a:pPr algn="ctr"/>
            <a:r>
              <a:rPr lang="he-IL"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איך המים בכדור הארץ לא נגמרים?</a:t>
            </a:r>
          </a:p>
        </p:txBody>
      </p:sp>
    </p:spTree>
    <p:extLst>
      <p:ext uri="{BB962C8B-B14F-4D97-AF65-F5344CB8AC3E}">
        <p14:creationId xmlns:p14="http://schemas.microsoft.com/office/powerpoint/2010/main" val="3368002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מחזור המים בטבע</a:t>
            </a:r>
          </a:p>
        </p:txBody>
      </p:sp>
      <p:sp>
        <p:nvSpPr>
          <p:cNvPr id="3" name="מציין מיקום טקסט 2"/>
          <p:cNvSpPr>
            <a:spLocks noGrp="1"/>
          </p:cNvSpPr>
          <p:nvPr>
            <p:ph type="body" sz="quarter" idx="10"/>
          </p:nvPr>
        </p:nvSpPr>
        <p:spPr/>
        <p:txBody>
          <a:bodyPr/>
          <a:lstStyle/>
          <a:p>
            <a:endParaRPr lang="he-IL" dirty="0"/>
          </a:p>
        </p:txBody>
      </p:sp>
      <p:pic>
        <p:nvPicPr>
          <p:cNvPr id="3077" name="Picture 5" descr="Water cycle stock vector. Illustration of falling, cyclic - 60497930"/>
          <p:cNvPicPr>
            <a:picLocks noChangeAspect="1" noChangeArrowheads="1"/>
          </p:cNvPicPr>
          <p:nvPr/>
        </p:nvPicPr>
        <p:blipFill rotWithShape="1">
          <a:blip r:embed="rId3">
            <a:extLst>
              <a:ext uri="{28A0092B-C50C-407E-A947-70E740481C1C}">
                <a14:useLocalDpi xmlns:a14="http://schemas.microsoft.com/office/drawing/2010/main" val="0"/>
              </a:ext>
            </a:extLst>
          </a:blip>
          <a:srcRect t="2684" r="3902" b="6858"/>
          <a:stretch/>
        </p:blipFill>
        <p:spPr bwMode="auto">
          <a:xfrm>
            <a:off x="2424241" y="1696989"/>
            <a:ext cx="7906008" cy="5161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92778" y="2113003"/>
            <a:ext cx="1482811" cy="369332"/>
          </a:xfrm>
          <a:prstGeom prst="rect">
            <a:avLst/>
          </a:prstGeom>
          <a:solidFill>
            <a:schemeClr val="bg1"/>
          </a:solidFill>
        </p:spPr>
        <p:txBody>
          <a:bodyPr wrap="square" rtlCol="1">
            <a:spAutoFit/>
          </a:bodyPr>
          <a:lstStyle/>
          <a:p>
            <a:pPr algn="ctr"/>
            <a:r>
              <a:rPr lang="he-IL" dirty="0"/>
              <a:t>התעבות</a:t>
            </a:r>
          </a:p>
        </p:txBody>
      </p:sp>
      <p:sp>
        <p:nvSpPr>
          <p:cNvPr id="9" name="TextBox 8"/>
          <p:cNvSpPr txBox="1"/>
          <p:nvPr/>
        </p:nvSpPr>
        <p:spPr>
          <a:xfrm>
            <a:off x="7451125" y="3746160"/>
            <a:ext cx="1482811" cy="369332"/>
          </a:xfrm>
          <a:prstGeom prst="rect">
            <a:avLst/>
          </a:prstGeom>
          <a:solidFill>
            <a:schemeClr val="bg1"/>
          </a:solidFill>
        </p:spPr>
        <p:txBody>
          <a:bodyPr wrap="square" rtlCol="1">
            <a:spAutoFit/>
          </a:bodyPr>
          <a:lstStyle/>
          <a:p>
            <a:pPr algn="ctr"/>
            <a:r>
              <a:rPr lang="he-IL" dirty="0"/>
              <a:t>התאדות</a:t>
            </a:r>
          </a:p>
        </p:txBody>
      </p:sp>
      <p:sp>
        <p:nvSpPr>
          <p:cNvPr id="10" name="TextBox 9"/>
          <p:cNvSpPr txBox="1"/>
          <p:nvPr/>
        </p:nvSpPr>
        <p:spPr>
          <a:xfrm>
            <a:off x="4427838" y="3190444"/>
            <a:ext cx="1231557" cy="184666"/>
          </a:xfrm>
          <a:prstGeom prst="rect">
            <a:avLst/>
          </a:prstGeom>
          <a:solidFill>
            <a:schemeClr val="bg1"/>
          </a:solidFill>
        </p:spPr>
        <p:txBody>
          <a:bodyPr wrap="square" rtlCol="1">
            <a:spAutoFit/>
          </a:bodyPr>
          <a:lstStyle/>
          <a:p>
            <a:pPr algn="ctr"/>
            <a:endParaRPr lang="he-IL" dirty="0"/>
          </a:p>
        </p:txBody>
      </p:sp>
      <p:sp>
        <p:nvSpPr>
          <p:cNvPr id="12" name="TextBox 11"/>
          <p:cNvSpPr txBox="1"/>
          <p:nvPr/>
        </p:nvSpPr>
        <p:spPr>
          <a:xfrm>
            <a:off x="5799439" y="4091469"/>
            <a:ext cx="1293339" cy="369332"/>
          </a:xfrm>
          <a:prstGeom prst="rect">
            <a:avLst/>
          </a:prstGeom>
          <a:solidFill>
            <a:schemeClr val="bg1"/>
          </a:solidFill>
        </p:spPr>
        <p:txBody>
          <a:bodyPr wrap="square" rtlCol="1">
            <a:spAutoFit/>
          </a:bodyPr>
          <a:lstStyle/>
          <a:p>
            <a:pPr algn="ctr"/>
            <a:r>
              <a:rPr lang="he-IL" dirty="0"/>
              <a:t>התאדות</a:t>
            </a:r>
          </a:p>
        </p:txBody>
      </p:sp>
      <p:sp>
        <p:nvSpPr>
          <p:cNvPr id="13" name="TextBox 12"/>
          <p:cNvSpPr txBox="1"/>
          <p:nvPr/>
        </p:nvSpPr>
        <p:spPr>
          <a:xfrm>
            <a:off x="2424241" y="4281626"/>
            <a:ext cx="1293339" cy="369332"/>
          </a:xfrm>
          <a:prstGeom prst="rect">
            <a:avLst/>
          </a:prstGeom>
          <a:solidFill>
            <a:schemeClr val="bg1"/>
          </a:solidFill>
        </p:spPr>
        <p:txBody>
          <a:bodyPr wrap="square" rtlCol="1">
            <a:spAutoFit/>
          </a:bodyPr>
          <a:lstStyle/>
          <a:p>
            <a:pPr algn="ctr"/>
            <a:r>
              <a:rPr lang="he-IL" dirty="0"/>
              <a:t>התכה</a:t>
            </a:r>
          </a:p>
        </p:txBody>
      </p:sp>
      <p:sp>
        <p:nvSpPr>
          <p:cNvPr id="14" name="TextBox 13"/>
          <p:cNvSpPr txBox="1"/>
          <p:nvPr/>
        </p:nvSpPr>
        <p:spPr>
          <a:xfrm>
            <a:off x="2576641" y="6015691"/>
            <a:ext cx="1293339" cy="369332"/>
          </a:xfrm>
          <a:prstGeom prst="rect">
            <a:avLst/>
          </a:prstGeom>
          <a:solidFill>
            <a:schemeClr val="accent3">
              <a:lumMod val="50000"/>
            </a:schemeClr>
          </a:solidFill>
        </p:spPr>
        <p:txBody>
          <a:bodyPr wrap="square" rtlCol="1">
            <a:spAutoFit/>
          </a:bodyPr>
          <a:lstStyle/>
          <a:p>
            <a:pPr algn="ctr"/>
            <a:r>
              <a:rPr lang="he-IL" dirty="0">
                <a:solidFill>
                  <a:schemeClr val="bg1"/>
                </a:solidFill>
              </a:rPr>
              <a:t>חלחול</a:t>
            </a:r>
          </a:p>
        </p:txBody>
      </p:sp>
      <p:sp>
        <p:nvSpPr>
          <p:cNvPr id="15" name="TextBox 14"/>
          <p:cNvSpPr txBox="1"/>
          <p:nvPr/>
        </p:nvSpPr>
        <p:spPr>
          <a:xfrm>
            <a:off x="5012725" y="6385023"/>
            <a:ext cx="1293339" cy="369332"/>
          </a:xfrm>
          <a:prstGeom prst="rect">
            <a:avLst/>
          </a:prstGeom>
          <a:solidFill>
            <a:schemeClr val="accent3">
              <a:lumMod val="50000"/>
            </a:schemeClr>
          </a:solidFill>
        </p:spPr>
        <p:txBody>
          <a:bodyPr wrap="square" rtlCol="1">
            <a:spAutoFit/>
          </a:bodyPr>
          <a:lstStyle/>
          <a:p>
            <a:pPr algn="ctr"/>
            <a:r>
              <a:rPr lang="he-IL" dirty="0">
                <a:solidFill>
                  <a:schemeClr val="bg1"/>
                </a:solidFill>
              </a:rPr>
              <a:t>מי תהום</a:t>
            </a:r>
          </a:p>
        </p:txBody>
      </p:sp>
    </p:spTree>
    <p:extLst>
      <p:ext uri="{BB962C8B-B14F-4D97-AF65-F5344CB8AC3E}">
        <p14:creationId xmlns:p14="http://schemas.microsoft.com/office/powerpoint/2010/main" val="3425042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אותו מקום, עונות שונות</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2697" b="1"/>
          <a:stretch/>
        </p:blipFill>
        <p:spPr bwMode="auto">
          <a:xfrm>
            <a:off x="6528994" y="2310714"/>
            <a:ext cx="5067374" cy="255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120" r="19311" b="10518"/>
          <a:stretch/>
        </p:blipFill>
        <p:spPr bwMode="auto">
          <a:xfrm>
            <a:off x="488299" y="2310714"/>
            <a:ext cx="5432656" cy="255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75838" y="5202195"/>
            <a:ext cx="3496962" cy="584775"/>
          </a:xfrm>
          <a:prstGeom prst="rect">
            <a:avLst/>
          </a:prstGeom>
          <a:noFill/>
        </p:spPr>
        <p:txBody>
          <a:bodyPr wrap="square" rtlCol="1">
            <a:spAutoFit/>
          </a:bodyPr>
          <a:lstStyle/>
          <a:p>
            <a:pPr algn="ctr"/>
            <a:r>
              <a:rPr lang="he-IL" sz="3200" dirty="0"/>
              <a:t>הר החרמון, בחורף</a:t>
            </a:r>
          </a:p>
        </p:txBody>
      </p:sp>
      <p:sp>
        <p:nvSpPr>
          <p:cNvPr id="8" name="TextBox 7"/>
          <p:cNvSpPr txBox="1"/>
          <p:nvPr/>
        </p:nvSpPr>
        <p:spPr>
          <a:xfrm>
            <a:off x="1671638" y="5062207"/>
            <a:ext cx="3496962" cy="584775"/>
          </a:xfrm>
          <a:prstGeom prst="rect">
            <a:avLst/>
          </a:prstGeom>
          <a:noFill/>
        </p:spPr>
        <p:txBody>
          <a:bodyPr wrap="square" rtlCol="1">
            <a:spAutoFit/>
          </a:bodyPr>
          <a:lstStyle/>
          <a:p>
            <a:pPr algn="ctr"/>
            <a:r>
              <a:rPr lang="he-IL" sz="3200" dirty="0"/>
              <a:t>הר החרמון, בקיץ</a:t>
            </a:r>
          </a:p>
        </p:txBody>
      </p:sp>
    </p:spTree>
    <p:extLst>
      <p:ext uri="{BB962C8B-B14F-4D97-AF65-F5344CB8AC3E}">
        <p14:creationId xmlns:p14="http://schemas.microsoft.com/office/powerpoint/2010/main" val="904166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תצפית: היכן הקרח?</a:t>
            </a:r>
          </a:p>
        </p:txBody>
      </p:sp>
      <p:pic>
        <p:nvPicPr>
          <p:cNvPr id="7" name="תמונה 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r="49477"/>
          <a:stretch/>
        </p:blipFill>
        <p:spPr>
          <a:xfrm>
            <a:off x="7512909" y="2250835"/>
            <a:ext cx="2669060" cy="3198525"/>
          </a:xfrm>
          <a:prstGeom prst="rect">
            <a:avLst/>
          </a:prstGeom>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473" y="2507768"/>
            <a:ext cx="1838325"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09008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62490C0-A47B-4AC5-8C63-074D65D0CAC3}"/>
              </a:ext>
            </a:extLst>
          </p:cNvPr>
          <p:cNvSpPr>
            <a:spLocks noGrp="1"/>
          </p:cNvSpPr>
          <p:nvPr>
            <p:ph type="title"/>
          </p:nvPr>
        </p:nvSpPr>
        <p:spPr/>
        <p:txBody>
          <a:bodyPr/>
          <a:lstStyle/>
          <a:p>
            <a:r>
              <a:rPr lang="he-IL" dirty="0"/>
              <a:t>הפסקת מים</a:t>
            </a:r>
          </a:p>
        </p:txBody>
      </p:sp>
      <p:sp>
        <p:nvSpPr>
          <p:cNvPr id="3" name="מציין מיקום טקסט 2">
            <a:extLst>
              <a:ext uri="{FF2B5EF4-FFF2-40B4-BE49-F238E27FC236}">
                <a16:creationId xmlns:a16="http://schemas.microsoft.com/office/drawing/2014/main" id="{59448F66-F41C-41E3-9541-33EF68366297}"/>
              </a:ext>
            </a:extLst>
          </p:cNvPr>
          <p:cNvSpPr>
            <a:spLocks noGrp="1"/>
          </p:cNvSpPr>
          <p:nvPr>
            <p:ph type="body" sz="quarter" idx="10"/>
          </p:nvPr>
        </p:nvSpPr>
        <p:spPr>
          <a:xfrm>
            <a:off x="6227805" y="2138877"/>
            <a:ext cx="5016458" cy="3844925"/>
          </a:xfrm>
        </p:spPr>
        <p:txBody>
          <a:bodyPr>
            <a:normAutofit lnSpcReduction="10000"/>
          </a:bodyPr>
          <a:lstStyle/>
          <a:p>
            <a:pPr algn="r"/>
            <a:r>
              <a:rPr lang="he-IL" sz="3200" dirty="0"/>
              <a:t>תארו לכם מצב של הפסקת מים שנמשכת יותר מיום אחד. </a:t>
            </a:r>
            <a:br>
              <a:rPr lang="he-IL" sz="3200" dirty="0"/>
            </a:br>
            <a:endParaRPr lang="he-IL" sz="3200" dirty="0"/>
          </a:p>
          <a:p>
            <a:pPr algn="r"/>
            <a:r>
              <a:rPr lang="he-IL" sz="3200" dirty="0"/>
              <a:t>אילו פעולות לא נוכל לבצע ללא מים?</a:t>
            </a:r>
          </a:p>
          <a:p>
            <a:pPr algn="r"/>
            <a:r>
              <a:rPr lang="he-IL" sz="3200" dirty="0"/>
              <a:t>     </a:t>
            </a:r>
          </a:p>
          <a:p>
            <a:pPr algn="r"/>
            <a:r>
              <a:rPr lang="he-IL" sz="3200" dirty="0"/>
              <a:t>כמה פעולות כאלה ספרתם? </a:t>
            </a:r>
            <a:br>
              <a:rPr lang="he-IL" sz="3200" dirty="0"/>
            </a:br>
            <a:endParaRPr lang="he-IL" sz="3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53" y="3789296"/>
            <a:ext cx="4370044" cy="2908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מלבן 4"/>
          <p:cNvSpPr/>
          <p:nvPr/>
        </p:nvSpPr>
        <p:spPr>
          <a:xfrm>
            <a:off x="1173895" y="1928813"/>
            <a:ext cx="3544560" cy="1754326"/>
          </a:xfrm>
          <a:prstGeom prst="rect">
            <a:avLst/>
          </a:prstGeom>
          <a:noFill/>
        </p:spPr>
        <p:txBody>
          <a:bodyPr wrap="none" lIns="91440" tIns="45720" rIns="91440" bIns="45720">
            <a:spAutoFit/>
          </a:bodyPr>
          <a:lstStyle/>
          <a:p>
            <a:pPr algn="ctr"/>
            <a:r>
              <a:rPr lang="he-IL"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הודעה על </a:t>
            </a:r>
          </a:p>
          <a:p>
            <a:pPr algn="ctr"/>
            <a:r>
              <a:rPr lang="he-IL"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הפסקת מים</a:t>
            </a:r>
          </a:p>
        </p:txBody>
      </p:sp>
    </p:spTree>
    <p:extLst>
      <p:ext uri="{BB962C8B-B14F-4D97-AF65-F5344CB8AC3E}">
        <p14:creationId xmlns:p14="http://schemas.microsoft.com/office/powerpoint/2010/main" val="714852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ממוצק לנוזל  = התכה</a:t>
            </a:r>
          </a:p>
        </p:txBody>
      </p:sp>
      <p:pic>
        <p:nvPicPr>
          <p:cNvPr id="7" name="תמונה 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6435"/>
          <a:stretch/>
        </p:blipFill>
        <p:spPr>
          <a:xfrm>
            <a:off x="8617757" y="2250835"/>
            <a:ext cx="1724850" cy="1949669"/>
          </a:xfrm>
          <a:prstGeom prst="rect">
            <a:avLst/>
          </a:prstGeom>
        </p:spPr>
      </p:pic>
      <p:pic>
        <p:nvPicPr>
          <p:cNvPr id="9" name="תמונה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a:xfrm>
            <a:off x="1948494" y="2250834"/>
            <a:ext cx="1610053" cy="1949669"/>
          </a:xfrm>
          <a:prstGeom prst="rect">
            <a:avLst/>
          </a:prstGeom>
        </p:spPr>
      </p:pic>
      <p:sp>
        <p:nvSpPr>
          <p:cNvPr id="3" name="מלבן 2"/>
          <p:cNvSpPr/>
          <p:nvPr/>
        </p:nvSpPr>
        <p:spPr>
          <a:xfrm>
            <a:off x="5265590" y="4200505"/>
            <a:ext cx="6096000" cy="2357568"/>
          </a:xfrm>
          <a:prstGeom prst="rect">
            <a:avLst/>
          </a:prstGeom>
        </p:spPr>
        <p:txBody>
          <a:bodyPr>
            <a:spAutoFit/>
          </a:bodyPr>
          <a:lstStyle/>
          <a:p>
            <a:pPr lvl="0" algn="r" rtl="1">
              <a:spcBef>
                <a:spcPct val="20000"/>
              </a:spcBef>
              <a:buClrTx/>
              <a:defRPr/>
            </a:pPr>
            <a:r>
              <a:rPr lang="he-IL" sz="3200" b="1" dirty="0">
                <a:solidFill>
                  <a:srgbClr val="000000"/>
                </a:solidFill>
                <a:latin typeface="Calibri" panose="020F0502020204030204" pitchFamily="34" charset="0"/>
                <a:cs typeface="Calibri" panose="020F0502020204030204" pitchFamily="34" charset="0"/>
              </a:rPr>
              <a:t>מים במצב צבירה מוצק: </a:t>
            </a:r>
          </a:p>
          <a:p>
            <a:pPr marL="342900" lvl="0" indent="-342900" algn="r" rtl="1">
              <a:spcBef>
                <a:spcPct val="20000"/>
              </a:spcBef>
              <a:buClrTx/>
              <a:buFont typeface="Arial" panose="020B0604020202020204" pitchFamily="34" charset="0"/>
              <a:buChar char="•"/>
              <a:defRPr/>
            </a:pPr>
            <a:r>
              <a:rPr lang="he-IL" sz="3200" dirty="0">
                <a:solidFill>
                  <a:srgbClr val="000000"/>
                </a:solidFill>
                <a:latin typeface="Calibri" panose="020F0502020204030204" pitchFamily="34" charset="0"/>
                <a:cs typeface="Calibri" panose="020F0502020204030204" pitchFamily="34" charset="0"/>
              </a:rPr>
              <a:t>אינם זורמים.</a:t>
            </a:r>
          </a:p>
          <a:p>
            <a:pPr marL="342900" lvl="0" indent="-342900" algn="r" rtl="1">
              <a:spcBef>
                <a:spcPct val="20000"/>
              </a:spcBef>
              <a:buClrTx/>
              <a:buFont typeface="Arial" panose="020B0604020202020204" pitchFamily="34" charset="0"/>
              <a:buChar char="•"/>
              <a:defRPr/>
            </a:pPr>
            <a:r>
              <a:rPr lang="he-IL" sz="3200" dirty="0">
                <a:solidFill>
                  <a:srgbClr val="000000"/>
                </a:solidFill>
                <a:latin typeface="Calibri" panose="020F0502020204030204" pitchFamily="34" charset="0"/>
                <a:cs typeface="Calibri" panose="020F0502020204030204" pitchFamily="34" charset="0"/>
              </a:rPr>
              <a:t>נפח קבוע.</a:t>
            </a:r>
          </a:p>
          <a:p>
            <a:pPr marL="342900" lvl="0" indent="-342900" algn="r" rtl="1">
              <a:spcBef>
                <a:spcPct val="20000"/>
              </a:spcBef>
              <a:buClrTx/>
              <a:buFont typeface="Arial" panose="020B0604020202020204" pitchFamily="34" charset="0"/>
              <a:buChar char="•"/>
              <a:defRPr/>
            </a:pPr>
            <a:r>
              <a:rPr lang="he-IL" sz="3200" dirty="0">
                <a:solidFill>
                  <a:srgbClr val="000000"/>
                </a:solidFill>
                <a:latin typeface="Calibri" panose="020F0502020204030204" pitchFamily="34" charset="0"/>
                <a:cs typeface="Calibri" panose="020F0502020204030204" pitchFamily="34" charset="0"/>
              </a:rPr>
              <a:t>צורה קבועה. </a:t>
            </a:r>
            <a:endParaRPr lang="en-US" sz="3200" u="sng" dirty="0">
              <a:solidFill>
                <a:srgbClr val="000000"/>
              </a:solidFill>
              <a:latin typeface="Calibri" panose="020F0502020204030204" pitchFamily="34" charset="0"/>
              <a:cs typeface="Calibri" panose="020F0502020204030204" pitchFamily="34" charset="0"/>
            </a:endParaRPr>
          </a:p>
        </p:txBody>
      </p:sp>
      <p:sp>
        <p:nvSpPr>
          <p:cNvPr id="5" name="מלבן 4"/>
          <p:cNvSpPr/>
          <p:nvPr/>
        </p:nvSpPr>
        <p:spPr>
          <a:xfrm>
            <a:off x="-1099506" y="4224881"/>
            <a:ext cx="6096000" cy="2357568"/>
          </a:xfrm>
          <a:prstGeom prst="rect">
            <a:avLst/>
          </a:prstGeom>
        </p:spPr>
        <p:txBody>
          <a:bodyPr>
            <a:spAutoFit/>
          </a:bodyPr>
          <a:lstStyle/>
          <a:p>
            <a:pPr algn="r" rtl="1">
              <a:spcBef>
                <a:spcPct val="20000"/>
              </a:spcBef>
              <a:buClrTx/>
            </a:pPr>
            <a:r>
              <a:rPr lang="he-IL" sz="3200" b="1" dirty="0">
                <a:solidFill>
                  <a:srgbClr val="000000"/>
                </a:solidFill>
                <a:latin typeface="Calibri" panose="020F0502020204030204" pitchFamily="34" charset="0"/>
                <a:cs typeface="Calibri" panose="020F0502020204030204" pitchFamily="34" charset="0"/>
              </a:rPr>
              <a:t>מים במצב צבירה נוזל:</a:t>
            </a:r>
          </a:p>
          <a:p>
            <a:pPr marL="285750" indent="-285750" algn="r" rtl="1">
              <a:spcBef>
                <a:spcPct val="20000"/>
              </a:spcBef>
              <a:buClrTx/>
              <a:buFont typeface="Arial" panose="020B0604020202020204" pitchFamily="34" charset="0"/>
              <a:buChar char="•"/>
            </a:pPr>
            <a:r>
              <a:rPr lang="he-IL" sz="3200" dirty="0">
                <a:latin typeface="Calibri" panose="020F0502020204030204" pitchFamily="34" charset="0"/>
                <a:cs typeface="Calibri" panose="020F0502020204030204" pitchFamily="34" charset="0"/>
              </a:rPr>
              <a:t>זורמים.</a:t>
            </a:r>
          </a:p>
          <a:p>
            <a:pPr marL="285750" indent="-285750" algn="r" rtl="1">
              <a:spcBef>
                <a:spcPct val="20000"/>
              </a:spcBef>
              <a:buClrTx/>
              <a:buFont typeface="Arial" panose="020B0604020202020204" pitchFamily="34" charset="0"/>
              <a:buChar char="•"/>
            </a:pPr>
            <a:r>
              <a:rPr lang="he-IL" sz="3200" dirty="0">
                <a:latin typeface="Calibri" panose="020F0502020204030204" pitchFamily="34" charset="0"/>
                <a:cs typeface="Calibri" panose="020F0502020204030204" pitchFamily="34" charset="0"/>
              </a:rPr>
              <a:t>נפח קבוע.</a:t>
            </a:r>
          </a:p>
          <a:p>
            <a:pPr marL="285750" indent="-285750" algn="r" rtl="1">
              <a:spcBef>
                <a:spcPct val="20000"/>
              </a:spcBef>
              <a:buClrTx/>
              <a:buFont typeface="Arial" panose="020B0604020202020204" pitchFamily="34" charset="0"/>
              <a:buChar char="•"/>
            </a:pPr>
            <a:r>
              <a:rPr lang="he-IL" sz="3200" dirty="0">
                <a:latin typeface="Calibri" panose="020F0502020204030204" pitchFamily="34" charset="0"/>
                <a:cs typeface="Calibri" panose="020F0502020204030204" pitchFamily="34" charset="0"/>
              </a:rPr>
              <a:t>צורה משתנה.</a:t>
            </a:r>
            <a:endParaRPr lang="en-US" sz="3200" dirty="0">
              <a:latin typeface="Calibri" panose="020F0502020204030204" pitchFamily="34" charset="0"/>
              <a:cs typeface="Calibri" panose="020F0502020204030204" pitchFamily="34" charset="0"/>
            </a:endParaRPr>
          </a:p>
        </p:txBody>
      </p:sp>
      <p:sp>
        <p:nvSpPr>
          <p:cNvPr id="6" name="חץ שמאלה 5"/>
          <p:cNvSpPr/>
          <p:nvPr/>
        </p:nvSpPr>
        <p:spPr>
          <a:xfrm>
            <a:off x="5265590" y="2743754"/>
            <a:ext cx="1839545" cy="1235121"/>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התכה</a:t>
            </a:r>
          </a:p>
        </p:txBody>
      </p:sp>
      <p:sp>
        <p:nvSpPr>
          <p:cNvPr id="10" name="מלבן 9"/>
          <p:cNvSpPr/>
          <p:nvPr/>
        </p:nvSpPr>
        <p:spPr>
          <a:xfrm>
            <a:off x="5725829" y="2264431"/>
            <a:ext cx="1672253" cy="461665"/>
          </a:xfrm>
          <a:prstGeom prst="rect">
            <a:avLst/>
          </a:prstGeom>
        </p:spPr>
        <p:txBody>
          <a:bodyPr wrap="none">
            <a:spAutoFit/>
          </a:bodyPr>
          <a:lstStyle/>
          <a:p>
            <a:r>
              <a:rPr lang="he-IL" sz="2400" dirty="0">
                <a:solidFill>
                  <a:srgbClr val="000000"/>
                </a:solidFill>
                <a:latin typeface="Calibri" panose="020F0502020204030204" pitchFamily="34" charset="0"/>
                <a:cs typeface="Calibri" panose="020F0502020204030204" pitchFamily="34" charset="0"/>
              </a:rPr>
              <a:t>על ידי חימום</a:t>
            </a:r>
            <a:endParaRPr lang="he-IL" sz="2400" dirty="0"/>
          </a:p>
        </p:txBody>
      </p:sp>
    </p:spTree>
    <p:extLst>
      <p:ext uri="{BB962C8B-B14F-4D97-AF65-F5344CB8AC3E}">
        <p14:creationId xmlns:p14="http://schemas.microsoft.com/office/powerpoint/2010/main" val="10466260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חושבים על התכה</a:t>
            </a:r>
          </a:p>
        </p:txBody>
      </p:sp>
      <p:sp>
        <p:nvSpPr>
          <p:cNvPr id="3" name="מציין מיקום טקסט 2"/>
          <p:cNvSpPr>
            <a:spLocks noGrp="1"/>
          </p:cNvSpPr>
          <p:nvPr>
            <p:ph type="body" idx="1"/>
          </p:nvPr>
        </p:nvSpPr>
        <p:spPr/>
        <p:txBody>
          <a:bodyPr/>
          <a:lstStyle/>
          <a:p>
            <a:r>
              <a:rPr lang="he-IL" dirty="0"/>
              <a:t>כתבו במחברת עוד שתי דוגמאות לחומרים שעוברים התכה בחיי היום יום.</a:t>
            </a:r>
          </a:p>
        </p:txBody>
      </p:sp>
      <p:pic>
        <p:nvPicPr>
          <p:cNvPr id="4"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9462" y="1379212"/>
            <a:ext cx="1862221" cy="664192"/>
          </a:xfrm>
          <a:prstGeom prst="rect">
            <a:avLst/>
          </a:prstGeom>
        </p:spPr>
      </p:pic>
    </p:spTree>
    <p:extLst>
      <p:ext uri="{BB962C8B-B14F-4D97-AF65-F5344CB8AC3E}">
        <p14:creationId xmlns:p14="http://schemas.microsoft.com/office/powerpoint/2010/main" val="34208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התכה בחיי היום יום</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646" y="1921605"/>
            <a:ext cx="2913894" cy="193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479" y="4248795"/>
            <a:ext cx="2744358" cy="2055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043" y="2045430"/>
            <a:ext cx="3178793" cy="1780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5781" y="4353570"/>
            <a:ext cx="2913894" cy="193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3051" y="4167831"/>
            <a:ext cx="2405287" cy="2352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3981" y="1921605"/>
            <a:ext cx="2744358" cy="2055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03469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התכת מים בטבע</a:t>
            </a:r>
          </a:p>
        </p:txBody>
      </p:sp>
      <p:pic>
        <p:nvPicPr>
          <p:cNvPr id="3077" name="Picture 5" descr="Water cycle stock vector. Illustration of falling, cyclic - 60497930"/>
          <p:cNvPicPr>
            <a:picLocks noChangeAspect="1" noChangeArrowheads="1"/>
          </p:cNvPicPr>
          <p:nvPr/>
        </p:nvPicPr>
        <p:blipFill rotWithShape="1">
          <a:blip r:embed="rId3">
            <a:extLst>
              <a:ext uri="{28A0092B-C50C-407E-A947-70E740481C1C}">
                <a14:useLocalDpi xmlns:a14="http://schemas.microsoft.com/office/drawing/2010/main" val="0"/>
              </a:ext>
            </a:extLst>
          </a:blip>
          <a:srcRect t="2684" r="3902" b="6858"/>
          <a:stretch/>
        </p:blipFill>
        <p:spPr bwMode="auto">
          <a:xfrm>
            <a:off x="2424241" y="1696989"/>
            <a:ext cx="7906008" cy="5161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92778" y="2113003"/>
            <a:ext cx="1482811" cy="369332"/>
          </a:xfrm>
          <a:prstGeom prst="rect">
            <a:avLst/>
          </a:prstGeom>
          <a:solidFill>
            <a:schemeClr val="bg1"/>
          </a:solidFill>
        </p:spPr>
        <p:txBody>
          <a:bodyPr wrap="square" rtlCol="1">
            <a:spAutoFit/>
          </a:bodyPr>
          <a:lstStyle/>
          <a:p>
            <a:pPr algn="ctr"/>
            <a:endParaRPr lang="he-IL" dirty="0"/>
          </a:p>
        </p:txBody>
      </p:sp>
      <p:sp>
        <p:nvSpPr>
          <p:cNvPr id="9" name="TextBox 8"/>
          <p:cNvSpPr txBox="1"/>
          <p:nvPr/>
        </p:nvSpPr>
        <p:spPr>
          <a:xfrm>
            <a:off x="7451125" y="3746160"/>
            <a:ext cx="1482811" cy="369332"/>
          </a:xfrm>
          <a:prstGeom prst="rect">
            <a:avLst/>
          </a:prstGeom>
          <a:solidFill>
            <a:schemeClr val="bg1"/>
          </a:solidFill>
        </p:spPr>
        <p:txBody>
          <a:bodyPr wrap="square" rtlCol="1">
            <a:spAutoFit/>
          </a:bodyPr>
          <a:lstStyle/>
          <a:p>
            <a:pPr algn="ctr"/>
            <a:endParaRPr lang="he-IL" dirty="0"/>
          </a:p>
        </p:txBody>
      </p:sp>
      <p:sp>
        <p:nvSpPr>
          <p:cNvPr id="10" name="TextBox 9"/>
          <p:cNvSpPr txBox="1"/>
          <p:nvPr/>
        </p:nvSpPr>
        <p:spPr>
          <a:xfrm>
            <a:off x="4427838" y="3190444"/>
            <a:ext cx="1231557" cy="184666"/>
          </a:xfrm>
          <a:prstGeom prst="rect">
            <a:avLst/>
          </a:prstGeom>
          <a:solidFill>
            <a:schemeClr val="bg1"/>
          </a:solidFill>
        </p:spPr>
        <p:txBody>
          <a:bodyPr wrap="square" rtlCol="1">
            <a:spAutoFit/>
          </a:bodyPr>
          <a:lstStyle/>
          <a:p>
            <a:pPr algn="ctr"/>
            <a:endParaRPr lang="he-IL" dirty="0"/>
          </a:p>
        </p:txBody>
      </p:sp>
      <p:sp>
        <p:nvSpPr>
          <p:cNvPr id="12" name="TextBox 11"/>
          <p:cNvSpPr txBox="1"/>
          <p:nvPr/>
        </p:nvSpPr>
        <p:spPr>
          <a:xfrm>
            <a:off x="5799439" y="4091469"/>
            <a:ext cx="1293339" cy="369332"/>
          </a:xfrm>
          <a:prstGeom prst="rect">
            <a:avLst/>
          </a:prstGeom>
          <a:solidFill>
            <a:schemeClr val="bg1"/>
          </a:solidFill>
        </p:spPr>
        <p:txBody>
          <a:bodyPr wrap="square" rtlCol="1">
            <a:spAutoFit/>
          </a:bodyPr>
          <a:lstStyle/>
          <a:p>
            <a:pPr algn="ctr"/>
            <a:endParaRPr lang="he-IL" dirty="0"/>
          </a:p>
        </p:txBody>
      </p:sp>
      <p:sp>
        <p:nvSpPr>
          <p:cNvPr id="13" name="TextBox 12"/>
          <p:cNvSpPr txBox="1"/>
          <p:nvPr/>
        </p:nvSpPr>
        <p:spPr>
          <a:xfrm>
            <a:off x="2424241" y="4281626"/>
            <a:ext cx="1293339" cy="369332"/>
          </a:xfrm>
          <a:prstGeom prst="rect">
            <a:avLst/>
          </a:prstGeom>
          <a:solidFill>
            <a:schemeClr val="bg1"/>
          </a:solidFill>
        </p:spPr>
        <p:txBody>
          <a:bodyPr wrap="square" rtlCol="1">
            <a:spAutoFit/>
          </a:bodyPr>
          <a:lstStyle/>
          <a:p>
            <a:pPr algn="ctr"/>
            <a:r>
              <a:rPr lang="he-IL" dirty="0"/>
              <a:t>התכה</a:t>
            </a:r>
          </a:p>
        </p:txBody>
      </p:sp>
      <p:sp>
        <p:nvSpPr>
          <p:cNvPr id="14" name="TextBox 13"/>
          <p:cNvSpPr txBox="1"/>
          <p:nvPr/>
        </p:nvSpPr>
        <p:spPr>
          <a:xfrm>
            <a:off x="2576641" y="6015691"/>
            <a:ext cx="1293339" cy="369332"/>
          </a:xfrm>
          <a:prstGeom prst="rect">
            <a:avLst/>
          </a:prstGeom>
          <a:solidFill>
            <a:schemeClr val="accent3">
              <a:lumMod val="50000"/>
            </a:schemeClr>
          </a:solidFill>
        </p:spPr>
        <p:txBody>
          <a:bodyPr wrap="square" rtlCol="1">
            <a:spAutoFit/>
          </a:bodyPr>
          <a:lstStyle/>
          <a:p>
            <a:pPr algn="ctr"/>
            <a:endParaRPr lang="he-IL" dirty="0">
              <a:solidFill>
                <a:schemeClr val="bg1"/>
              </a:solidFill>
            </a:endParaRPr>
          </a:p>
        </p:txBody>
      </p:sp>
      <p:sp>
        <p:nvSpPr>
          <p:cNvPr id="15" name="TextBox 14"/>
          <p:cNvSpPr txBox="1"/>
          <p:nvPr/>
        </p:nvSpPr>
        <p:spPr>
          <a:xfrm>
            <a:off x="5012725" y="6385023"/>
            <a:ext cx="1293339" cy="369332"/>
          </a:xfrm>
          <a:prstGeom prst="rect">
            <a:avLst/>
          </a:prstGeom>
          <a:solidFill>
            <a:schemeClr val="accent3">
              <a:lumMod val="50000"/>
            </a:schemeClr>
          </a:solidFill>
        </p:spPr>
        <p:txBody>
          <a:bodyPr wrap="square" rtlCol="1">
            <a:spAutoFit/>
          </a:bodyPr>
          <a:lstStyle/>
          <a:p>
            <a:pPr algn="ctr"/>
            <a:endParaRPr lang="he-IL" dirty="0">
              <a:solidFill>
                <a:schemeClr val="bg1"/>
              </a:solidFill>
            </a:endParaRPr>
          </a:p>
        </p:txBody>
      </p:sp>
      <p:sp>
        <p:nvSpPr>
          <p:cNvPr id="5" name="אליפסה 4"/>
          <p:cNvSpPr/>
          <p:nvPr/>
        </p:nvSpPr>
        <p:spPr>
          <a:xfrm>
            <a:off x="1671638" y="3282777"/>
            <a:ext cx="3159854" cy="2290120"/>
          </a:xfrm>
          <a:prstGeom prst="ellipse">
            <a:avLst/>
          </a:prstGeom>
          <a:noFill/>
          <a:ln w="7620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875066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התכת השלג בחרמון</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2697" b="1"/>
          <a:stretch/>
        </p:blipFill>
        <p:spPr bwMode="auto">
          <a:xfrm>
            <a:off x="6528994" y="2310714"/>
            <a:ext cx="5067374" cy="255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120" r="19311" b="10518"/>
          <a:stretch/>
        </p:blipFill>
        <p:spPr bwMode="auto">
          <a:xfrm>
            <a:off x="488299" y="2310714"/>
            <a:ext cx="5432656" cy="255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75838" y="5202195"/>
            <a:ext cx="3496962" cy="584775"/>
          </a:xfrm>
          <a:prstGeom prst="rect">
            <a:avLst/>
          </a:prstGeom>
          <a:noFill/>
        </p:spPr>
        <p:txBody>
          <a:bodyPr wrap="square" rtlCol="1">
            <a:spAutoFit/>
          </a:bodyPr>
          <a:lstStyle/>
          <a:p>
            <a:pPr algn="ctr"/>
            <a:r>
              <a:rPr lang="he-IL" sz="3200" dirty="0"/>
              <a:t>הר החרמון, בחורף</a:t>
            </a:r>
          </a:p>
        </p:txBody>
      </p:sp>
      <p:sp>
        <p:nvSpPr>
          <p:cNvPr id="8" name="TextBox 7"/>
          <p:cNvSpPr txBox="1"/>
          <p:nvPr/>
        </p:nvSpPr>
        <p:spPr>
          <a:xfrm>
            <a:off x="1671638" y="5062207"/>
            <a:ext cx="3496962" cy="584775"/>
          </a:xfrm>
          <a:prstGeom prst="rect">
            <a:avLst/>
          </a:prstGeom>
          <a:noFill/>
        </p:spPr>
        <p:txBody>
          <a:bodyPr wrap="square" rtlCol="1">
            <a:spAutoFit/>
          </a:bodyPr>
          <a:lstStyle/>
          <a:p>
            <a:pPr algn="ctr"/>
            <a:r>
              <a:rPr lang="he-IL" sz="3200" dirty="0"/>
              <a:t>הר החרמון, בקיץ</a:t>
            </a:r>
          </a:p>
        </p:txBody>
      </p:sp>
      <p:sp>
        <p:nvSpPr>
          <p:cNvPr id="7" name="חץ שמאלה 6"/>
          <p:cNvSpPr/>
          <p:nvPr/>
        </p:nvSpPr>
        <p:spPr>
          <a:xfrm>
            <a:off x="5265590" y="2743754"/>
            <a:ext cx="1839545" cy="1235121"/>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התכה</a:t>
            </a:r>
          </a:p>
        </p:txBody>
      </p:sp>
    </p:spTree>
    <p:extLst>
      <p:ext uri="{BB962C8B-B14F-4D97-AF65-F5344CB8AC3E}">
        <p14:creationId xmlns:p14="http://schemas.microsoft.com/office/powerpoint/2010/main" val="20928589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מחזור המים בטבע</a:t>
            </a:r>
          </a:p>
        </p:txBody>
      </p:sp>
      <p:pic>
        <p:nvPicPr>
          <p:cNvPr id="3077" name="Picture 5" descr="Water cycle stock vector. Illustration of falling, cyclic - 60497930"/>
          <p:cNvPicPr>
            <a:picLocks noChangeAspect="1" noChangeArrowheads="1"/>
          </p:cNvPicPr>
          <p:nvPr/>
        </p:nvPicPr>
        <p:blipFill rotWithShape="1">
          <a:blip r:embed="rId3">
            <a:extLst>
              <a:ext uri="{28A0092B-C50C-407E-A947-70E740481C1C}">
                <a14:useLocalDpi xmlns:a14="http://schemas.microsoft.com/office/drawing/2010/main" val="0"/>
              </a:ext>
            </a:extLst>
          </a:blip>
          <a:srcRect t="2684" r="3902" b="6858"/>
          <a:stretch/>
        </p:blipFill>
        <p:spPr bwMode="auto">
          <a:xfrm>
            <a:off x="2424241" y="1696989"/>
            <a:ext cx="7906008" cy="5161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92778" y="2113003"/>
            <a:ext cx="1482811" cy="369332"/>
          </a:xfrm>
          <a:prstGeom prst="rect">
            <a:avLst/>
          </a:prstGeom>
          <a:solidFill>
            <a:schemeClr val="bg1"/>
          </a:solidFill>
        </p:spPr>
        <p:txBody>
          <a:bodyPr wrap="square" rtlCol="1">
            <a:spAutoFit/>
          </a:bodyPr>
          <a:lstStyle/>
          <a:p>
            <a:pPr algn="ctr"/>
            <a:endParaRPr lang="he-IL" dirty="0"/>
          </a:p>
        </p:txBody>
      </p:sp>
      <p:sp>
        <p:nvSpPr>
          <p:cNvPr id="9" name="TextBox 8"/>
          <p:cNvSpPr txBox="1"/>
          <p:nvPr/>
        </p:nvSpPr>
        <p:spPr>
          <a:xfrm>
            <a:off x="7451125" y="3746160"/>
            <a:ext cx="1482811" cy="369332"/>
          </a:xfrm>
          <a:prstGeom prst="rect">
            <a:avLst/>
          </a:prstGeom>
          <a:solidFill>
            <a:schemeClr val="bg1"/>
          </a:solidFill>
        </p:spPr>
        <p:txBody>
          <a:bodyPr wrap="square" rtlCol="1">
            <a:spAutoFit/>
          </a:bodyPr>
          <a:lstStyle/>
          <a:p>
            <a:pPr algn="ctr"/>
            <a:endParaRPr lang="he-IL" dirty="0"/>
          </a:p>
        </p:txBody>
      </p:sp>
      <p:sp>
        <p:nvSpPr>
          <p:cNvPr id="10" name="TextBox 9"/>
          <p:cNvSpPr txBox="1"/>
          <p:nvPr/>
        </p:nvSpPr>
        <p:spPr>
          <a:xfrm>
            <a:off x="4427838" y="3190444"/>
            <a:ext cx="1231557" cy="184666"/>
          </a:xfrm>
          <a:prstGeom prst="rect">
            <a:avLst/>
          </a:prstGeom>
          <a:solidFill>
            <a:schemeClr val="bg1"/>
          </a:solidFill>
        </p:spPr>
        <p:txBody>
          <a:bodyPr wrap="square" rtlCol="1">
            <a:spAutoFit/>
          </a:bodyPr>
          <a:lstStyle/>
          <a:p>
            <a:pPr algn="ctr"/>
            <a:endParaRPr lang="he-IL" dirty="0"/>
          </a:p>
        </p:txBody>
      </p:sp>
      <p:sp>
        <p:nvSpPr>
          <p:cNvPr id="12" name="TextBox 11"/>
          <p:cNvSpPr txBox="1"/>
          <p:nvPr/>
        </p:nvSpPr>
        <p:spPr>
          <a:xfrm>
            <a:off x="5799439" y="4091469"/>
            <a:ext cx="1293339" cy="369332"/>
          </a:xfrm>
          <a:prstGeom prst="rect">
            <a:avLst/>
          </a:prstGeom>
          <a:solidFill>
            <a:schemeClr val="bg1"/>
          </a:solidFill>
        </p:spPr>
        <p:txBody>
          <a:bodyPr wrap="square" rtlCol="1">
            <a:spAutoFit/>
          </a:bodyPr>
          <a:lstStyle/>
          <a:p>
            <a:pPr algn="ctr"/>
            <a:endParaRPr lang="he-IL" dirty="0"/>
          </a:p>
        </p:txBody>
      </p:sp>
      <p:sp>
        <p:nvSpPr>
          <p:cNvPr id="13" name="TextBox 12"/>
          <p:cNvSpPr txBox="1"/>
          <p:nvPr/>
        </p:nvSpPr>
        <p:spPr>
          <a:xfrm>
            <a:off x="2424241" y="4281626"/>
            <a:ext cx="1293339" cy="369332"/>
          </a:xfrm>
          <a:prstGeom prst="rect">
            <a:avLst/>
          </a:prstGeom>
          <a:solidFill>
            <a:schemeClr val="bg1"/>
          </a:solidFill>
        </p:spPr>
        <p:txBody>
          <a:bodyPr wrap="square" rtlCol="1">
            <a:spAutoFit/>
          </a:bodyPr>
          <a:lstStyle/>
          <a:p>
            <a:pPr algn="ctr"/>
            <a:endParaRPr lang="he-IL" dirty="0"/>
          </a:p>
        </p:txBody>
      </p:sp>
      <p:sp>
        <p:nvSpPr>
          <p:cNvPr id="14" name="TextBox 13"/>
          <p:cNvSpPr txBox="1"/>
          <p:nvPr/>
        </p:nvSpPr>
        <p:spPr>
          <a:xfrm>
            <a:off x="2576641" y="6015691"/>
            <a:ext cx="1293339" cy="369332"/>
          </a:xfrm>
          <a:prstGeom prst="rect">
            <a:avLst/>
          </a:prstGeom>
          <a:solidFill>
            <a:schemeClr val="accent3">
              <a:lumMod val="50000"/>
            </a:schemeClr>
          </a:solidFill>
        </p:spPr>
        <p:txBody>
          <a:bodyPr wrap="square" rtlCol="1">
            <a:spAutoFit/>
          </a:bodyPr>
          <a:lstStyle/>
          <a:p>
            <a:pPr algn="ctr"/>
            <a:r>
              <a:rPr lang="he-IL" dirty="0">
                <a:solidFill>
                  <a:schemeClr val="bg1"/>
                </a:solidFill>
              </a:rPr>
              <a:t>חלחול</a:t>
            </a:r>
          </a:p>
        </p:txBody>
      </p:sp>
      <p:sp>
        <p:nvSpPr>
          <p:cNvPr id="15" name="TextBox 14"/>
          <p:cNvSpPr txBox="1"/>
          <p:nvPr/>
        </p:nvSpPr>
        <p:spPr>
          <a:xfrm>
            <a:off x="5012725" y="6385023"/>
            <a:ext cx="1293339" cy="369332"/>
          </a:xfrm>
          <a:prstGeom prst="rect">
            <a:avLst/>
          </a:prstGeom>
          <a:solidFill>
            <a:schemeClr val="accent3">
              <a:lumMod val="50000"/>
            </a:schemeClr>
          </a:solidFill>
        </p:spPr>
        <p:txBody>
          <a:bodyPr wrap="square" rtlCol="1">
            <a:spAutoFit/>
          </a:bodyPr>
          <a:lstStyle/>
          <a:p>
            <a:pPr algn="ctr"/>
            <a:r>
              <a:rPr lang="he-IL" dirty="0">
                <a:solidFill>
                  <a:schemeClr val="bg1"/>
                </a:solidFill>
              </a:rPr>
              <a:t>מי תהום</a:t>
            </a:r>
          </a:p>
        </p:txBody>
      </p:sp>
      <p:sp>
        <p:nvSpPr>
          <p:cNvPr id="5" name="אליפסה 4"/>
          <p:cNvSpPr/>
          <p:nvPr/>
        </p:nvSpPr>
        <p:spPr>
          <a:xfrm>
            <a:off x="1671638" y="5486400"/>
            <a:ext cx="2756200" cy="1454678"/>
          </a:xfrm>
          <a:prstGeom prst="ellipse">
            <a:avLst/>
          </a:prstGeom>
          <a:noFill/>
          <a:ln w="7620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6" name="אליפסה 15"/>
          <p:cNvSpPr/>
          <p:nvPr/>
        </p:nvSpPr>
        <p:spPr>
          <a:xfrm>
            <a:off x="5077983" y="4930345"/>
            <a:ext cx="2756200" cy="1454678"/>
          </a:xfrm>
          <a:prstGeom prst="ellipse">
            <a:avLst/>
          </a:prstGeom>
          <a:noFill/>
          <a:ln w="7620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258883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הרתחת מים</a:t>
            </a:r>
          </a:p>
        </p:txBody>
      </p:sp>
      <p:pic>
        <p:nvPicPr>
          <p:cNvPr id="4" name="תמונה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a:xfrm>
            <a:off x="8326418" y="2028411"/>
            <a:ext cx="1610053" cy="1949669"/>
          </a:xfrm>
          <a:prstGeom prst="rect">
            <a:avLst/>
          </a:prstGeom>
        </p:spPr>
      </p:pic>
      <p:sp>
        <p:nvSpPr>
          <p:cNvPr id="5" name="מלבן 4"/>
          <p:cNvSpPr/>
          <p:nvPr/>
        </p:nvSpPr>
        <p:spPr>
          <a:xfrm>
            <a:off x="2136572" y="4171091"/>
            <a:ext cx="8864927" cy="1077218"/>
          </a:xfrm>
          <a:prstGeom prst="rect">
            <a:avLst/>
          </a:prstGeom>
        </p:spPr>
        <p:txBody>
          <a:bodyPr wrap="none">
            <a:spAutoFit/>
          </a:bodyPr>
          <a:lstStyle/>
          <a:p>
            <a:pPr algn="r"/>
            <a:r>
              <a:rPr lang="he-IL" sz="3200" dirty="0">
                <a:solidFill>
                  <a:srgbClr val="000000"/>
                </a:solidFill>
                <a:latin typeface="Calibri" panose="020F0502020204030204" pitchFamily="34" charset="0"/>
              </a:rPr>
              <a:t>שערו מה יקרה אם נחמם את המים למשך מספר דקות?</a:t>
            </a:r>
          </a:p>
          <a:p>
            <a:pPr algn="r"/>
            <a:r>
              <a:rPr lang="he-IL" sz="3200" dirty="0">
                <a:solidFill>
                  <a:srgbClr val="000000"/>
                </a:solidFill>
                <a:latin typeface="Calibri" panose="020F0502020204030204" pitchFamily="34" charset="0"/>
              </a:rPr>
              <a:t>היזכרו בתהליכים דומים שמתרחשים בבית שלכם</a:t>
            </a:r>
            <a:endParaRPr lang="he-IL" sz="3200" dirty="0"/>
          </a:p>
        </p:txBody>
      </p:sp>
      <p:sp>
        <p:nvSpPr>
          <p:cNvPr id="6" name="AutoShape 2" descr="Free Images : steam, dish, food, bubble, cook, stove, hot, pots ..."/>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75" y="2027966"/>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0025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מנוזל לגז  = התאדות</a:t>
            </a:r>
          </a:p>
        </p:txBody>
      </p:sp>
      <p:pic>
        <p:nvPicPr>
          <p:cNvPr id="9" name="תמונה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a:xfrm>
            <a:off x="1948494" y="2250834"/>
            <a:ext cx="1610053" cy="1949669"/>
          </a:xfrm>
          <a:prstGeom prst="rect">
            <a:avLst/>
          </a:prstGeom>
        </p:spPr>
      </p:pic>
      <p:sp>
        <p:nvSpPr>
          <p:cNvPr id="3" name="מלבן 2"/>
          <p:cNvSpPr/>
          <p:nvPr/>
        </p:nvSpPr>
        <p:spPr>
          <a:xfrm>
            <a:off x="5725829" y="4039862"/>
            <a:ext cx="6096000" cy="2357568"/>
          </a:xfrm>
          <a:prstGeom prst="rect">
            <a:avLst/>
          </a:prstGeom>
        </p:spPr>
        <p:txBody>
          <a:bodyPr>
            <a:spAutoFit/>
          </a:bodyPr>
          <a:lstStyle/>
          <a:p>
            <a:pPr algn="r" rtl="1">
              <a:spcBef>
                <a:spcPct val="20000"/>
              </a:spcBef>
              <a:buClrTx/>
            </a:pPr>
            <a:r>
              <a:rPr lang="he-IL" sz="3200" b="1" dirty="0">
                <a:solidFill>
                  <a:srgbClr val="000000"/>
                </a:solidFill>
                <a:latin typeface="Calibri" panose="020F0502020204030204" pitchFamily="34" charset="0"/>
                <a:cs typeface="Calibri" panose="020F0502020204030204" pitchFamily="34" charset="0"/>
              </a:rPr>
              <a:t>מים במצב צבירה נוזל:</a:t>
            </a:r>
          </a:p>
          <a:p>
            <a:pPr marL="285750" indent="-285750" algn="r" rtl="1">
              <a:spcBef>
                <a:spcPct val="20000"/>
              </a:spcBef>
              <a:buClrTx/>
              <a:buFont typeface="Arial" panose="020B0604020202020204" pitchFamily="34" charset="0"/>
              <a:buChar char="•"/>
            </a:pPr>
            <a:r>
              <a:rPr lang="he-IL" sz="3200" dirty="0">
                <a:latin typeface="Calibri" panose="020F0502020204030204" pitchFamily="34" charset="0"/>
                <a:cs typeface="Calibri" panose="020F0502020204030204" pitchFamily="34" charset="0"/>
              </a:rPr>
              <a:t>זורמים.</a:t>
            </a:r>
          </a:p>
          <a:p>
            <a:pPr marL="285750" indent="-285750" algn="r" rtl="1">
              <a:spcBef>
                <a:spcPct val="20000"/>
              </a:spcBef>
              <a:buClrTx/>
              <a:buFont typeface="Arial" panose="020B0604020202020204" pitchFamily="34" charset="0"/>
              <a:buChar char="•"/>
            </a:pPr>
            <a:r>
              <a:rPr lang="he-IL" sz="3200" dirty="0">
                <a:latin typeface="Calibri" panose="020F0502020204030204" pitchFamily="34" charset="0"/>
                <a:cs typeface="Calibri" panose="020F0502020204030204" pitchFamily="34" charset="0"/>
              </a:rPr>
              <a:t>נפח קבוע.</a:t>
            </a:r>
          </a:p>
          <a:p>
            <a:pPr marL="285750" indent="-285750" algn="r" rtl="1">
              <a:spcBef>
                <a:spcPct val="20000"/>
              </a:spcBef>
              <a:buClrTx/>
              <a:buFont typeface="Arial" panose="020B0604020202020204" pitchFamily="34" charset="0"/>
              <a:buChar char="•"/>
            </a:pPr>
            <a:r>
              <a:rPr lang="he-IL" sz="3200" dirty="0">
                <a:latin typeface="Calibri" panose="020F0502020204030204" pitchFamily="34" charset="0"/>
                <a:cs typeface="Calibri" panose="020F0502020204030204" pitchFamily="34" charset="0"/>
              </a:rPr>
              <a:t>צורה משתנה.</a:t>
            </a:r>
            <a:endParaRPr lang="en-US" sz="3200" dirty="0">
              <a:latin typeface="Calibri" panose="020F0502020204030204" pitchFamily="34" charset="0"/>
              <a:cs typeface="Calibri" panose="020F0502020204030204" pitchFamily="34" charset="0"/>
            </a:endParaRPr>
          </a:p>
        </p:txBody>
      </p:sp>
      <p:sp>
        <p:nvSpPr>
          <p:cNvPr id="5" name="מלבן 4"/>
          <p:cNvSpPr/>
          <p:nvPr/>
        </p:nvSpPr>
        <p:spPr>
          <a:xfrm>
            <a:off x="-339811" y="4028301"/>
            <a:ext cx="6096000" cy="2357568"/>
          </a:xfrm>
          <a:prstGeom prst="rect">
            <a:avLst/>
          </a:prstGeom>
        </p:spPr>
        <p:txBody>
          <a:bodyPr>
            <a:spAutoFit/>
          </a:bodyPr>
          <a:lstStyle/>
          <a:p>
            <a:pPr algn="r" rtl="1">
              <a:spcBef>
                <a:spcPct val="20000"/>
              </a:spcBef>
              <a:buClrTx/>
            </a:pPr>
            <a:r>
              <a:rPr lang="he-IL" sz="3200" b="1" dirty="0">
                <a:solidFill>
                  <a:srgbClr val="000000"/>
                </a:solidFill>
                <a:latin typeface="Calibri" panose="020F0502020204030204" pitchFamily="34" charset="0"/>
                <a:cs typeface="Calibri" panose="020F0502020204030204" pitchFamily="34" charset="0"/>
              </a:rPr>
              <a:t>מים במצב צבירה גז:</a:t>
            </a:r>
          </a:p>
          <a:p>
            <a:pPr marL="285750" indent="-285750" algn="r" rtl="1">
              <a:spcBef>
                <a:spcPct val="20000"/>
              </a:spcBef>
              <a:buClrTx/>
              <a:buFont typeface="Arial" panose="020B0604020202020204" pitchFamily="34" charset="0"/>
              <a:buChar char="•"/>
            </a:pPr>
            <a:r>
              <a:rPr lang="he-IL" sz="3200" dirty="0">
                <a:latin typeface="Calibri" panose="020F0502020204030204" pitchFamily="34" charset="0"/>
                <a:cs typeface="Calibri" panose="020F0502020204030204" pitchFamily="34" charset="0"/>
              </a:rPr>
              <a:t>זורמים.</a:t>
            </a:r>
          </a:p>
          <a:p>
            <a:pPr marL="457200" indent="-457200" algn="r" rtl="1">
              <a:spcBef>
                <a:spcPct val="20000"/>
              </a:spcBef>
              <a:buClrTx/>
              <a:buFont typeface="Arial" panose="020B0604020202020204" pitchFamily="34" charset="0"/>
              <a:buChar char="•"/>
            </a:pPr>
            <a:r>
              <a:rPr lang="he-IL" sz="3200" dirty="0">
                <a:solidFill>
                  <a:srgbClr val="000000"/>
                </a:solidFill>
                <a:latin typeface="Calibri" panose="020F0502020204030204" pitchFamily="34" charset="0"/>
                <a:cs typeface="Calibri" panose="020F0502020204030204" pitchFamily="34" charset="0"/>
              </a:rPr>
              <a:t>תופסים את כל נפח הכלי</a:t>
            </a:r>
          </a:p>
          <a:p>
            <a:pPr marL="457200" indent="-457200" algn="r" rtl="1">
              <a:spcBef>
                <a:spcPct val="20000"/>
              </a:spcBef>
              <a:buClrTx/>
              <a:buFont typeface="Arial" panose="020B0604020202020204" pitchFamily="34" charset="0"/>
              <a:buChar char="•"/>
            </a:pPr>
            <a:r>
              <a:rPr lang="he-IL" sz="3200" dirty="0">
                <a:solidFill>
                  <a:srgbClr val="000000"/>
                </a:solidFill>
                <a:latin typeface="Calibri" panose="020F0502020204030204" pitchFamily="34" charset="0"/>
                <a:cs typeface="Calibri" panose="020F0502020204030204" pitchFamily="34" charset="0"/>
              </a:rPr>
              <a:t>צורת הגז משתנה לפי צורת הכלי</a:t>
            </a:r>
            <a:endParaRPr lang="en-US" sz="3200" dirty="0">
              <a:solidFill>
                <a:srgbClr val="000000"/>
              </a:solidFill>
              <a:latin typeface="Calibri" panose="020F0502020204030204" pitchFamily="34" charset="0"/>
              <a:cs typeface="Calibri" panose="020F0502020204030204" pitchFamily="34" charset="0"/>
            </a:endParaRPr>
          </a:p>
        </p:txBody>
      </p:sp>
      <p:sp>
        <p:nvSpPr>
          <p:cNvPr id="6" name="חץ שמאלה 5"/>
          <p:cNvSpPr/>
          <p:nvPr/>
        </p:nvSpPr>
        <p:spPr>
          <a:xfrm>
            <a:off x="5443668" y="2743754"/>
            <a:ext cx="2236573" cy="1235121"/>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התאדות</a:t>
            </a:r>
          </a:p>
        </p:txBody>
      </p:sp>
      <p:sp>
        <p:nvSpPr>
          <p:cNvPr id="10" name="מלבן 9"/>
          <p:cNvSpPr/>
          <p:nvPr/>
        </p:nvSpPr>
        <p:spPr>
          <a:xfrm>
            <a:off x="5725829" y="2264431"/>
            <a:ext cx="1672253" cy="461665"/>
          </a:xfrm>
          <a:prstGeom prst="rect">
            <a:avLst/>
          </a:prstGeom>
        </p:spPr>
        <p:txBody>
          <a:bodyPr wrap="none">
            <a:spAutoFit/>
          </a:bodyPr>
          <a:lstStyle/>
          <a:p>
            <a:r>
              <a:rPr lang="he-IL" sz="2400" dirty="0">
                <a:solidFill>
                  <a:srgbClr val="000000"/>
                </a:solidFill>
                <a:latin typeface="Calibri" panose="020F0502020204030204" pitchFamily="34" charset="0"/>
                <a:cs typeface="Calibri" panose="020F0502020204030204" pitchFamily="34" charset="0"/>
              </a:rPr>
              <a:t>על ידי חימום</a:t>
            </a:r>
            <a:endParaRPr lang="he-IL" sz="2400" dirty="0"/>
          </a:p>
        </p:txBody>
      </p:sp>
      <p:pic>
        <p:nvPicPr>
          <p:cNvPr id="11" name="תמונה 10"/>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a:xfrm>
            <a:off x="8748829" y="2250833"/>
            <a:ext cx="1610053" cy="1949669"/>
          </a:xfrm>
          <a:prstGeom prst="rect">
            <a:avLst/>
          </a:prstGeom>
        </p:spPr>
      </p:pic>
      <p:cxnSp>
        <p:nvCxnSpPr>
          <p:cNvPr id="8" name="מחבר מעוקל 7"/>
          <p:cNvCxnSpPr/>
          <p:nvPr/>
        </p:nvCxnSpPr>
        <p:spPr>
          <a:xfrm rot="16200000" flipH="1">
            <a:off x="2142946" y="1910070"/>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2" name="מחבר מעוקל 11"/>
          <p:cNvCxnSpPr/>
          <p:nvPr/>
        </p:nvCxnSpPr>
        <p:spPr>
          <a:xfrm rot="16200000" flipH="1">
            <a:off x="2295346" y="2062470"/>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3" name="מחבר מעוקל 12"/>
          <p:cNvCxnSpPr/>
          <p:nvPr/>
        </p:nvCxnSpPr>
        <p:spPr>
          <a:xfrm rot="16200000" flipH="1">
            <a:off x="2412758" y="1960449"/>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4" name="מחבר מעוקל 13"/>
          <p:cNvCxnSpPr/>
          <p:nvPr/>
        </p:nvCxnSpPr>
        <p:spPr>
          <a:xfrm rot="16200000" flipH="1">
            <a:off x="2447746" y="2214870"/>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5" name="מחבר מעוקל 14"/>
          <p:cNvCxnSpPr/>
          <p:nvPr/>
        </p:nvCxnSpPr>
        <p:spPr>
          <a:xfrm rot="16200000" flipH="1">
            <a:off x="2600146" y="2367270"/>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6" name="מחבר מעוקל 15"/>
          <p:cNvCxnSpPr/>
          <p:nvPr/>
        </p:nvCxnSpPr>
        <p:spPr>
          <a:xfrm rot="16200000" flipH="1">
            <a:off x="2752546" y="2210745"/>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8" name="מחבר מעוקל 17"/>
          <p:cNvCxnSpPr/>
          <p:nvPr/>
        </p:nvCxnSpPr>
        <p:spPr>
          <a:xfrm rot="16200000" flipH="1">
            <a:off x="2565158" y="2112849"/>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9" name="מחבר מעוקל 18"/>
          <p:cNvCxnSpPr/>
          <p:nvPr/>
        </p:nvCxnSpPr>
        <p:spPr>
          <a:xfrm rot="16200000" flipH="1">
            <a:off x="2600146" y="2367270"/>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0" name="מחבר מעוקל 19"/>
          <p:cNvCxnSpPr/>
          <p:nvPr/>
        </p:nvCxnSpPr>
        <p:spPr>
          <a:xfrm rot="16200000" flipH="1">
            <a:off x="2904946" y="2363145"/>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1" name="מלבן 20"/>
          <p:cNvSpPr/>
          <p:nvPr/>
        </p:nvSpPr>
        <p:spPr>
          <a:xfrm>
            <a:off x="1101838" y="1759556"/>
            <a:ext cx="1119217" cy="461665"/>
          </a:xfrm>
          <a:prstGeom prst="rect">
            <a:avLst/>
          </a:prstGeom>
        </p:spPr>
        <p:txBody>
          <a:bodyPr wrap="none">
            <a:spAutoFit/>
          </a:bodyPr>
          <a:lstStyle/>
          <a:p>
            <a:r>
              <a:rPr lang="he-IL" sz="2400" dirty="0">
                <a:solidFill>
                  <a:srgbClr val="000000"/>
                </a:solidFill>
                <a:latin typeface="Calibri" panose="020F0502020204030204" pitchFamily="34" charset="0"/>
                <a:cs typeface="Calibri" panose="020F0502020204030204" pitchFamily="34" charset="0"/>
              </a:rPr>
              <a:t>אדי מים</a:t>
            </a:r>
            <a:endParaRPr lang="he-IL" sz="2400" dirty="0"/>
          </a:p>
        </p:txBody>
      </p:sp>
    </p:spTree>
    <p:extLst>
      <p:ext uri="{BB962C8B-B14F-4D97-AF65-F5344CB8AC3E}">
        <p14:creationId xmlns:p14="http://schemas.microsoft.com/office/powerpoint/2010/main" val="9490136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התאדות מים בטבע</a:t>
            </a:r>
          </a:p>
        </p:txBody>
      </p:sp>
      <p:pic>
        <p:nvPicPr>
          <p:cNvPr id="3077" name="Picture 5" descr="Water cycle stock vector. Illustration of falling, cyclic - 60497930"/>
          <p:cNvPicPr>
            <a:picLocks noChangeAspect="1" noChangeArrowheads="1"/>
          </p:cNvPicPr>
          <p:nvPr/>
        </p:nvPicPr>
        <p:blipFill rotWithShape="1">
          <a:blip r:embed="rId3">
            <a:extLst>
              <a:ext uri="{28A0092B-C50C-407E-A947-70E740481C1C}">
                <a14:useLocalDpi xmlns:a14="http://schemas.microsoft.com/office/drawing/2010/main" val="0"/>
              </a:ext>
            </a:extLst>
          </a:blip>
          <a:srcRect t="2684" r="3902" b="6858"/>
          <a:stretch/>
        </p:blipFill>
        <p:spPr bwMode="auto">
          <a:xfrm>
            <a:off x="2424241" y="1696989"/>
            <a:ext cx="7906008" cy="5161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92778" y="2113003"/>
            <a:ext cx="1482811" cy="369332"/>
          </a:xfrm>
          <a:prstGeom prst="rect">
            <a:avLst/>
          </a:prstGeom>
          <a:solidFill>
            <a:schemeClr val="bg1"/>
          </a:solidFill>
        </p:spPr>
        <p:txBody>
          <a:bodyPr wrap="square" rtlCol="1">
            <a:spAutoFit/>
          </a:bodyPr>
          <a:lstStyle/>
          <a:p>
            <a:pPr algn="ctr"/>
            <a:r>
              <a:rPr lang="he-IL" dirty="0"/>
              <a:t>התעבות</a:t>
            </a:r>
          </a:p>
        </p:txBody>
      </p:sp>
      <p:sp>
        <p:nvSpPr>
          <p:cNvPr id="9" name="TextBox 8"/>
          <p:cNvSpPr txBox="1"/>
          <p:nvPr/>
        </p:nvSpPr>
        <p:spPr>
          <a:xfrm>
            <a:off x="7451125" y="3746160"/>
            <a:ext cx="1482811" cy="369332"/>
          </a:xfrm>
          <a:prstGeom prst="rect">
            <a:avLst/>
          </a:prstGeom>
          <a:solidFill>
            <a:schemeClr val="bg1"/>
          </a:solidFill>
        </p:spPr>
        <p:txBody>
          <a:bodyPr wrap="square" rtlCol="1">
            <a:spAutoFit/>
          </a:bodyPr>
          <a:lstStyle/>
          <a:p>
            <a:pPr algn="ctr"/>
            <a:r>
              <a:rPr lang="he-IL" dirty="0"/>
              <a:t>התאדות</a:t>
            </a:r>
          </a:p>
        </p:txBody>
      </p:sp>
      <p:sp>
        <p:nvSpPr>
          <p:cNvPr id="10" name="TextBox 9"/>
          <p:cNvSpPr txBox="1"/>
          <p:nvPr/>
        </p:nvSpPr>
        <p:spPr>
          <a:xfrm>
            <a:off x="4427838" y="3190444"/>
            <a:ext cx="1231557" cy="184666"/>
          </a:xfrm>
          <a:prstGeom prst="rect">
            <a:avLst/>
          </a:prstGeom>
          <a:solidFill>
            <a:schemeClr val="bg1"/>
          </a:solidFill>
        </p:spPr>
        <p:txBody>
          <a:bodyPr wrap="square" rtlCol="1">
            <a:spAutoFit/>
          </a:bodyPr>
          <a:lstStyle/>
          <a:p>
            <a:pPr algn="ctr"/>
            <a:endParaRPr lang="he-IL" dirty="0"/>
          </a:p>
        </p:txBody>
      </p:sp>
      <p:sp>
        <p:nvSpPr>
          <p:cNvPr id="12" name="TextBox 11"/>
          <p:cNvSpPr txBox="1"/>
          <p:nvPr/>
        </p:nvSpPr>
        <p:spPr>
          <a:xfrm>
            <a:off x="5799439" y="4091469"/>
            <a:ext cx="1293339" cy="369332"/>
          </a:xfrm>
          <a:prstGeom prst="rect">
            <a:avLst/>
          </a:prstGeom>
          <a:solidFill>
            <a:schemeClr val="bg1"/>
          </a:solidFill>
        </p:spPr>
        <p:txBody>
          <a:bodyPr wrap="square" rtlCol="1">
            <a:spAutoFit/>
          </a:bodyPr>
          <a:lstStyle/>
          <a:p>
            <a:pPr algn="ctr"/>
            <a:r>
              <a:rPr lang="he-IL" dirty="0"/>
              <a:t>התאדות</a:t>
            </a:r>
          </a:p>
        </p:txBody>
      </p:sp>
      <p:sp>
        <p:nvSpPr>
          <p:cNvPr id="13" name="TextBox 12"/>
          <p:cNvSpPr txBox="1"/>
          <p:nvPr/>
        </p:nvSpPr>
        <p:spPr>
          <a:xfrm>
            <a:off x="2424241" y="4281626"/>
            <a:ext cx="1293339" cy="369332"/>
          </a:xfrm>
          <a:prstGeom prst="rect">
            <a:avLst/>
          </a:prstGeom>
          <a:solidFill>
            <a:schemeClr val="bg1"/>
          </a:solidFill>
        </p:spPr>
        <p:txBody>
          <a:bodyPr wrap="square" rtlCol="1">
            <a:spAutoFit/>
          </a:bodyPr>
          <a:lstStyle/>
          <a:p>
            <a:pPr algn="ctr"/>
            <a:r>
              <a:rPr lang="he-IL" dirty="0"/>
              <a:t>התכה</a:t>
            </a:r>
          </a:p>
        </p:txBody>
      </p:sp>
      <p:sp>
        <p:nvSpPr>
          <p:cNvPr id="14" name="TextBox 13"/>
          <p:cNvSpPr txBox="1"/>
          <p:nvPr/>
        </p:nvSpPr>
        <p:spPr>
          <a:xfrm>
            <a:off x="2576641" y="6015691"/>
            <a:ext cx="1293339" cy="369332"/>
          </a:xfrm>
          <a:prstGeom prst="rect">
            <a:avLst/>
          </a:prstGeom>
          <a:solidFill>
            <a:schemeClr val="accent3">
              <a:lumMod val="50000"/>
            </a:schemeClr>
          </a:solidFill>
        </p:spPr>
        <p:txBody>
          <a:bodyPr wrap="square" rtlCol="1">
            <a:spAutoFit/>
          </a:bodyPr>
          <a:lstStyle/>
          <a:p>
            <a:pPr algn="ctr"/>
            <a:r>
              <a:rPr lang="he-IL" dirty="0">
                <a:solidFill>
                  <a:schemeClr val="bg1"/>
                </a:solidFill>
              </a:rPr>
              <a:t>חלחול</a:t>
            </a:r>
          </a:p>
        </p:txBody>
      </p:sp>
      <p:sp>
        <p:nvSpPr>
          <p:cNvPr id="15" name="TextBox 14"/>
          <p:cNvSpPr txBox="1"/>
          <p:nvPr/>
        </p:nvSpPr>
        <p:spPr>
          <a:xfrm>
            <a:off x="5012725" y="6385023"/>
            <a:ext cx="1293339" cy="369332"/>
          </a:xfrm>
          <a:prstGeom prst="rect">
            <a:avLst/>
          </a:prstGeom>
          <a:solidFill>
            <a:schemeClr val="accent3">
              <a:lumMod val="50000"/>
            </a:schemeClr>
          </a:solidFill>
        </p:spPr>
        <p:txBody>
          <a:bodyPr wrap="square" rtlCol="1">
            <a:spAutoFit/>
          </a:bodyPr>
          <a:lstStyle/>
          <a:p>
            <a:pPr algn="ctr"/>
            <a:r>
              <a:rPr lang="he-IL" dirty="0">
                <a:solidFill>
                  <a:schemeClr val="bg1"/>
                </a:solidFill>
              </a:rPr>
              <a:t>מי תהום</a:t>
            </a:r>
          </a:p>
        </p:txBody>
      </p:sp>
      <p:sp>
        <p:nvSpPr>
          <p:cNvPr id="5" name="אליפסה 4"/>
          <p:cNvSpPr/>
          <p:nvPr/>
        </p:nvSpPr>
        <p:spPr>
          <a:xfrm>
            <a:off x="7092778" y="3566644"/>
            <a:ext cx="2756200" cy="1454678"/>
          </a:xfrm>
          <a:prstGeom prst="ellipse">
            <a:avLst/>
          </a:prstGeom>
          <a:noFill/>
          <a:ln w="7620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6" name="אליפסה 15"/>
          <p:cNvSpPr/>
          <p:nvPr/>
        </p:nvSpPr>
        <p:spPr>
          <a:xfrm>
            <a:off x="4927964" y="3554287"/>
            <a:ext cx="2756200" cy="1454678"/>
          </a:xfrm>
          <a:prstGeom prst="ellipse">
            <a:avLst/>
          </a:prstGeom>
          <a:noFill/>
          <a:ln w="7620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314575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מגז לנוזל = התעבות</a:t>
            </a:r>
          </a:p>
        </p:txBody>
      </p:sp>
      <p:pic>
        <p:nvPicPr>
          <p:cNvPr id="9" name="תמונה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a:xfrm>
            <a:off x="1948494" y="2250834"/>
            <a:ext cx="1610053" cy="1949669"/>
          </a:xfrm>
          <a:prstGeom prst="rect">
            <a:avLst/>
          </a:prstGeom>
        </p:spPr>
      </p:pic>
      <p:sp>
        <p:nvSpPr>
          <p:cNvPr id="3" name="מלבן 2"/>
          <p:cNvSpPr/>
          <p:nvPr/>
        </p:nvSpPr>
        <p:spPr>
          <a:xfrm>
            <a:off x="5700829" y="4276250"/>
            <a:ext cx="6096000" cy="584775"/>
          </a:xfrm>
          <a:prstGeom prst="rect">
            <a:avLst/>
          </a:prstGeom>
        </p:spPr>
        <p:txBody>
          <a:bodyPr>
            <a:spAutoFit/>
          </a:bodyPr>
          <a:lstStyle/>
          <a:p>
            <a:pPr algn="r" rtl="1">
              <a:spcBef>
                <a:spcPct val="20000"/>
              </a:spcBef>
              <a:buClrTx/>
            </a:pPr>
            <a:r>
              <a:rPr lang="he-IL" sz="3200" b="1" dirty="0">
                <a:solidFill>
                  <a:srgbClr val="000000"/>
                </a:solidFill>
                <a:latin typeface="Calibri" panose="020F0502020204030204" pitchFamily="34" charset="0"/>
                <a:cs typeface="Calibri" panose="020F0502020204030204" pitchFamily="34" charset="0"/>
              </a:rPr>
              <a:t>מים במצב צבירה נוזל</a:t>
            </a:r>
          </a:p>
        </p:txBody>
      </p:sp>
      <p:sp>
        <p:nvSpPr>
          <p:cNvPr id="5" name="מלבן 4"/>
          <p:cNvSpPr/>
          <p:nvPr/>
        </p:nvSpPr>
        <p:spPr>
          <a:xfrm>
            <a:off x="-1099506" y="4322931"/>
            <a:ext cx="6096000" cy="584775"/>
          </a:xfrm>
          <a:prstGeom prst="rect">
            <a:avLst/>
          </a:prstGeom>
        </p:spPr>
        <p:txBody>
          <a:bodyPr>
            <a:spAutoFit/>
          </a:bodyPr>
          <a:lstStyle/>
          <a:p>
            <a:pPr algn="r" rtl="1">
              <a:spcBef>
                <a:spcPct val="20000"/>
              </a:spcBef>
              <a:buClrTx/>
            </a:pPr>
            <a:r>
              <a:rPr lang="he-IL" sz="3200" b="1" dirty="0">
                <a:solidFill>
                  <a:srgbClr val="000000"/>
                </a:solidFill>
                <a:latin typeface="Calibri" panose="020F0502020204030204" pitchFamily="34" charset="0"/>
                <a:cs typeface="Calibri" panose="020F0502020204030204" pitchFamily="34" charset="0"/>
              </a:rPr>
              <a:t>מים במצב צבירה גז</a:t>
            </a:r>
          </a:p>
        </p:txBody>
      </p:sp>
      <p:sp>
        <p:nvSpPr>
          <p:cNvPr id="10" name="מלבן 9"/>
          <p:cNvSpPr/>
          <p:nvPr/>
        </p:nvSpPr>
        <p:spPr>
          <a:xfrm>
            <a:off x="5725829" y="2264431"/>
            <a:ext cx="1603324" cy="461665"/>
          </a:xfrm>
          <a:prstGeom prst="rect">
            <a:avLst/>
          </a:prstGeom>
        </p:spPr>
        <p:txBody>
          <a:bodyPr wrap="none">
            <a:spAutoFit/>
          </a:bodyPr>
          <a:lstStyle/>
          <a:p>
            <a:r>
              <a:rPr lang="he-IL" sz="2400" dirty="0">
                <a:solidFill>
                  <a:srgbClr val="000000"/>
                </a:solidFill>
                <a:latin typeface="Calibri" panose="020F0502020204030204" pitchFamily="34" charset="0"/>
                <a:cs typeface="Calibri" panose="020F0502020204030204" pitchFamily="34" charset="0"/>
              </a:rPr>
              <a:t>על ידי קירור</a:t>
            </a:r>
            <a:endParaRPr lang="he-IL" sz="2400" dirty="0"/>
          </a:p>
        </p:txBody>
      </p:sp>
      <p:pic>
        <p:nvPicPr>
          <p:cNvPr id="11" name="תמונה 10"/>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a:xfrm>
            <a:off x="8748829" y="2250833"/>
            <a:ext cx="1610053" cy="1949669"/>
          </a:xfrm>
          <a:prstGeom prst="rect">
            <a:avLst/>
          </a:prstGeom>
        </p:spPr>
      </p:pic>
      <p:cxnSp>
        <p:nvCxnSpPr>
          <p:cNvPr id="8" name="מחבר מעוקל 7"/>
          <p:cNvCxnSpPr/>
          <p:nvPr/>
        </p:nvCxnSpPr>
        <p:spPr>
          <a:xfrm rot="16200000" flipH="1">
            <a:off x="2142946" y="1910070"/>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2" name="מחבר מעוקל 11"/>
          <p:cNvCxnSpPr/>
          <p:nvPr/>
        </p:nvCxnSpPr>
        <p:spPr>
          <a:xfrm rot="16200000" flipH="1">
            <a:off x="2295346" y="2062470"/>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3" name="מחבר מעוקל 12"/>
          <p:cNvCxnSpPr/>
          <p:nvPr/>
        </p:nvCxnSpPr>
        <p:spPr>
          <a:xfrm rot="16200000" flipH="1">
            <a:off x="2412758" y="1960449"/>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4" name="מחבר מעוקל 13"/>
          <p:cNvCxnSpPr/>
          <p:nvPr/>
        </p:nvCxnSpPr>
        <p:spPr>
          <a:xfrm rot="16200000" flipH="1">
            <a:off x="2447746" y="2214870"/>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5" name="מחבר מעוקל 14"/>
          <p:cNvCxnSpPr/>
          <p:nvPr/>
        </p:nvCxnSpPr>
        <p:spPr>
          <a:xfrm rot="16200000" flipH="1">
            <a:off x="2600146" y="2367270"/>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6" name="מחבר מעוקל 15"/>
          <p:cNvCxnSpPr/>
          <p:nvPr/>
        </p:nvCxnSpPr>
        <p:spPr>
          <a:xfrm rot="16200000" flipH="1">
            <a:off x="2752546" y="2210745"/>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8" name="מחבר מעוקל 17"/>
          <p:cNvCxnSpPr/>
          <p:nvPr/>
        </p:nvCxnSpPr>
        <p:spPr>
          <a:xfrm rot="16200000" flipH="1">
            <a:off x="2565158" y="2112849"/>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9" name="מחבר מעוקל 18"/>
          <p:cNvCxnSpPr/>
          <p:nvPr/>
        </p:nvCxnSpPr>
        <p:spPr>
          <a:xfrm rot="16200000" flipH="1">
            <a:off x="2600146" y="2367270"/>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0" name="מחבר מעוקל 19"/>
          <p:cNvCxnSpPr/>
          <p:nvPr/>
        </p:nvCxnSpPr>
        <p:spPr>
          <a:xfrm rot="16200000" flipH="1">
            <a:off x="2904946" y="2363145"/>
            <a:ext cx="520887" cy="160638"/>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1" name="מלבן 20"/>
          <p:cNvSpPr/>
          <p:nvPr/>
        </p:nvSpPr>
        <p:spPr>
          <a:xfrm>
            <a:off x="1101838" y="1759556"/>
            <a:ext cx="1119217" cy="461665"/>
          </a:xfrm>
          <a:prstGeom prst="rect">
            <a:avLst/>
          </a:prstGeom>
        </p:spPr>
        <p:txBody>
          <a:bodyPr wrap="none">
            <a:spAutoFit/>
          </a:bodyPr>
          <a:lstStyle/>
          <a:p>
            <a:r>
              <a:rPr lang="he-IL" sz="2400" dirty="0">
                <a:solidFill>
                  <a:srgbClr val="000000"/>
                </a:solidFill>
                <a:latin typeface="Calibri" panose="020F0502020204030204" pitchFamily="34" charset="0"/>
                <a:cs typeface="Calibri" panose="020F0502020204030204" pitchFamily="34" charset="0"/>
              </a:rPr>
              <a:t>אדי מים</a:t>
            </a:r>
            <a:endParaRPr lang="he-IL" sz="2400" dirty="0"/>
          </a:p>
        </p:txBody>
      </p:sp>
      <p:sp>
        <p:nvSpPr>
          <p:cNvPr id="4" name="חץ ימינה 3"/>
          <p:cNvSpPr/>
          <p:nvPr/>
        </p:nvSpPr>
        <p:spPr>
          <a:xfrm>
            <a:off x="5269055" y="3225668"/>
            <a:ext cx="2812264" cy="1284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t>התעבות</a:t>
            </a:r>
          </a:p>
        </p:txBody>
      </p:sp>
    </p:spTree>
    <p:extLst>
      <p:ext uri="{BB962C8B-B14F-4D97-AF65-F5344CB8AC3E}">
        <p14:creationId xmlns:p14="http://schemas.microsoft.com/office/powerpoint/2010/main" val="16004036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62490C0-A47B-4AC5-8C63-074D65D0CAC3}"/>
              </a:ext>
            </a:extLst>
          </p:cNvPr>
          <p:cNvSpPr>
            <a:spLocks noGrp="1"/>
          </p:cNvSpPr>
          <p:nvPr>
            <p:ph type="title"/>
          </p:nvPr>
        </p:nvSpPr>
        <p:spPr/>
        <p:txBody>
          <a:bodyPr/>
          <a:lstStyle/>
          <a:p>
            <a:r>
              <a:rPr lang="he-IL" dirty="0"/>
              <a:t>ללא מים...</a:t>
            </a:r>
          </a:p>
        </p:txBody>
      </p:sp>
      <p:sp>
        <p:nvSpPr>
          <p:cNvPr id="3" name="מציין מיקום טקסט 2">
            <a:extLst>
              <a:ext uri="{FF2B5EF4-FFF2-40B4-BE49-F238E27FC236}">
                <a16:creationId xmlns:a16="http://schemas.microsoft.com/office/drawing/2014/main" id="{59448F66-F41C-41E3-9541-33EF68366297}"/>
              </a:ext>
            </a:extLst>
          </p:cNvPr>
          <p:cNvSpPr>
            <a:spLocks noGrp="1"/>
          </p:cNvSpPr>
          <p:nvPr>
            <p:ph type="body" sz="quarter" idx="10"/>
          </p:nvPr>
        </p:nvSpPr>
        <p:spPr>
          <a:xfrm>
            <a:off x="6227805" y="2138877"/>
            <a:ext cx="5016458" cy="3844925"/>
          </a:xfrm>
        </p:spPr>
        <p:txBody>
          <a:bodyPr>
            <a:normAutofit/>
          </a:bodyPr>
          <a:lstStyle/>
          <a:p>
            <a:pPr algn="r"/>
            <a:r>
              <a:rPr lang="he-IL" sz="3200" dirty="0"/>
              <a:t/>
            </a:r>
            <a:br>
              <a:rPr lang="he-IL" sz="3200" dirty="0"/>
            </a:br>
            <a:endParaRPr lang="he-IL" sz="3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7059" y="1893742"/>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2" y="1460354"/>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7058" y="3871912"/>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1590" y="1843543"/>
            <a:ext cx="17430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582" y="5177482"/>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582" y="331084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3747" y="1893741"/>
            <a:ext cx="1704975"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8969" y="4913786"/>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1590" y="501264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4105" y="1893742"/>
            <a:ext cx="1814552" cy="2726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5"/>
          <p:cNvPicPr>
            <a:picLocks noChangeAspect="1" noChangeArrowheads="1"/>
          </p:cNvPicPr>
          <p:nvPr/>
        </p:nvPicPr>
        <p:blipFill rotWithShape="1">
          <a:blip r:embed="rId13">
            <a:extLst>
              <a:ext uri="{28A0092B-C50C-407E-A947-70E740481C1C}">
                <a14:useLocalDpi xmlns:a14="http://schemas.microsoft.com/office/drawing/2010/main" val="0"/>
              </a:ext>
            </a:extLst>
          </a:blip>
          <a:srcRect t="21794"/>
          <a:stretch/>
        </p:blipFill>
        <p:spPr bwMode="auto">
          <a:xfrm>
            <a:off x="5770644" y="4913786"/>
            <a:ext cx="1838325" cy="194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277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חושבים על התעבות</a:t>
            </a:r>
          </a:p>
        </p:txBody>
      </p:sp>
      <p:sp>
        <p:nvSpPr>
          <p:cNvPr id="3" name="מציין מיקום טקסט 2"/>
          <p:cNvSpPr>
            <a:spLocks noGrp="1"/>
          </p:cNvSpPr>
          <p:nvPr>
            <p:ph type="body" idx="1"/>
          </p:nvPr>
        </p:nvSpPr>
        <p:spPr>
          <a:xfrm>
            <a:off x="1671638" y="2379306"/>
            <a:ext cx="9572625" cy="3844925"/>
          </a:xfrm>
        </p:spPr>
        <p:txBody>
          <a:bodyPr/>
          <a:lstStyle/>
          <a:p>
            <a:r>
              <a:rPr lang="he-IL" dirty="0"/>
              <a:t>כתבו במחברת עוד שתי דוגמאות להתעבות מים בחיי היום יום.</a:t>
            </a:r>
          </a:p>
        </p:txBody>
      </p:sp>
      <p:pic>
        <p:nvPicPr>
          <p:cNvPr id="4"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700" y="1738700"/>
            <a:ext cx="1796092" cy="640606"/>
          </a:xfrm>
          <a:prstGeom prst="rect">
            <a:avLst/>
          </a:prstGeom>
        </p:spPr>
      </p:pic>
    </p:spTree>
    <p:extLst>
      <p:ext uri="{BB962C8B-B14F-4D97-AF65-F5344CB8AC3E}">
        <p14:creationId xmlns:p14="http://schemas.microsoft.com/office/powerpoint/2010/main" val="21569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התעבות</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5810" y="4003204"/>
            <a:ext cx="3937186" cy="262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546" y="1828414"/>
            <a:ext cx="3937186" cy="262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501" y="3521483"/>
            <a:ext cx="3937186" cy="262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8747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התעבות מים בטבע</a:t>
            </a:r>
          </a:p>
        </p:txBody>
      </p:sp>
      <p:pic>
        <p:nvPicPr>
          <p:cNvPr id="3077" name="Picture 5" descr="Water cycle stock vector. Illustration of falling, cyclic - 60497930"/>
          <p:cNvPicPr>
            <a:picLocks noChangeAspect="1" noChangeArrowheads="1"/>
          </p:cNvPicPr>
          <p:nvPr/>
        </p:nvPicPr>
        <p:blipFill rotWithShape="1">
          <a:blip r:embed="rId3">
            <a:extLst>
              <a:ext uri="{28A0092B-C50C-407E-A947-70E740481C1C}">
                <a14:useLocalDpi xmlns:a14="http://schemas.microsoft.com/office/drawing/2010/main" val="0"/>
              </a:ext>
            </a:extLst>
          </a:blip>
          <a:srcRect t="2684" r="3902" b="6858"/>
          <a:stretch/>
        </p:blipFill>
        <p:spPr bwMode="auto">
          <a:xfrm>
            <a:off x="2424241" y="1696989"/>
            <a:ext cx="7906008" cy="5161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92778" y="2113003"/>
            <a:ext cx="1482811" cy="369332"/>
          </a:xfrm>
          <a:prstGeom prst="rect">
            <a:avLst/>
          </a:prstGeom>
          <a:solidFill>
            <a:schemeClr val="bg1"/>
          </a:solidFill>
        </p:spPr>
        <p:txBody>
          <a:bodyPr wrap="square" rtlCol="1">
            <a:spAutoFit/>
          </a:bodyPr>
          <a:lstStyle/>
          <a:p>
            <a:pPr algn="ctr"/>
            <a:r>
              <a:rPr lang="he-IL" dirty="0"/>
              <a:t>התעבות</a:t>
            </a:r>
          </a:p>
        </p:txBody>
      </p:sp>
      <p:sp>
        <p:nvSpPr>
          <p:cNvPr id="9" name="TextBox 8"/>
          <p:cNvSpPr txBox="1"/>
          <p:nvPr/>
        </p:nvSpPr>
        <p:spPr>
          <a:xfrm>
            <a:off x="7451125" y="3746160"/>
            <a:ext cx="1482811" cy="369332"/>
          </a:xfrm>
          <a:prstGeom prst="rect">
            <a:avLst/>
          </a:prstGeom>
          <a:solidFill>
            <a:schemeClr val="bg1"/>
          </a:solidFill>
        </p:spPr>
        <p:txBody>
          <a:bodyPr wrap="square" rtlCol="1">
            <a:spAutoFit/>
          </a:bodyPr>
          <a:lstStyle/>
          <a:p>
            <a:pPr algn="ctr"/>
            <a:endParaRPr lang="he-IL" dirty="0"/>
          </a:p>
        </p:txBody>
      </p:sp>
      <p:sp>
        <p:nvSpPr>
          <p:cNvPr id="10" name="TextBox 9"/>
          <p:cNvSpPr txBox="1"/>
          <p:nvPr/>
        </p:nvSpPr>
        <p:spPr>
          <a:xfrm>
            <a:off x="4427838" y="3190444"/>
            <a:ext cx="1231557" cy="184666"/>
          </a:xfrm>
          <a:prstGeom prst="rect">
            <a:avLst/>
          </a:prstGeom>
          <a:solidFill>
            <a:schemeClr val="bg1"/>
          </a:solidFill>
        </p:spPr>
        <p:txBody>
          <a:bodyPr wrap="square" rtlCol="1">
            <a:spAutoFit/>
          </a:bodyPr>
          <a:lstStyle/>
          <a:p>
            <a:pPr algn="ctr"/>
            <a:endParaRPr lang="he-IL" dirty="0"/>
          </a:p>
        </p:txBody>
      </p:sp>
      <p:sp>
        <p:nvSpPr>
          <p:cNvPr id="12" name="TextBox 11"/>
          <p:cNvSpPr txBox="1"/>
          <p:nvPr/>
        </p:nvSpPr>
        <p:spPr>
          <a:xfrm>
            <a:off x="5799439" y="4091469"/>
            <a:ext cx="1293339" cy="369332"/>
          </a:xfrm>
          <a:prstGeom prst="rect">
            <a:avLst/>
          </a:prstGeom>
          <a:solidFill>
            <a:schemeClr val="bg1"/>
          </a:solidFill>
        </p:spPr>
        <p:txBody>
          <a:bodyPr wrap="square" rtlCol="1">
            <a:spAutoFit/>
          </a:bodyPr>
          <a:lstStyle/>
          <a:p>
            <a:pPr algn="ctr"/>
            <a:endParaRPr lang="he-IL" dirty="0"/>
          </a:p>
        </p:txBody>
      </p:sp>
      <p:sp>
        <p:nvSpPr>
          <p:cNvPr id="13" name="TextBox 12"/>
          <p:cNvSpPr txBox="1"/>
          <p:nvPr/>
        </p:nvSpPr>
        <p:spPr>
          <a:xfrm>
            <a:off x="2424241" y="4281626"/>
            <a:ext cx="1293339" cy="369332"/>
          </a:xfrm>
          <a:prstGeom prst="rect">
            <a:avLst/>
          </a:prstGeom>
          <a:solidFill>
            <a:schemeClr val="bg1"/>
          </a:solidFill>
        </p:spPr>
        <p:txBody>
          <a:bodyPr wrap="square" rtlCol="1">
            <a:spAutoFit/>
          </a:bodyPr>
          <a:lstStyle/>
          <a:p>
            <a:pPr algn="ctr"/>
            <a:endParaRPr lang="he-IL" dirty="0"/>
          </a:p>
        </p:txBody>
      </p:sp>
      <p:sp>
        <p:nvSpPr>
          <p:cNvPr id="14" name="TextBox 13"/>
          <p:cNvSpPr txBox="1"/>
          <p:nvPr/>
        </p:nvSpPr>
        <p:spPr>
          <a:xfrm>
            <a:off x="2576641" y="6015691"/>
            <a:ext cx="1293339" cy="369332"/>
          </a:xfrm>
          <a:prstGeom prst="rect">
            <a:avLst/>
          </a:prstGeom>
          <a:solidFill>
            <a:schemeClr val="accent3">
              <a:lumMod val="50000"/>
            </a:schemeClr>
          </a:solidFill>
        </p:spPr>
        <p:txBody>
          <a:bodyPr wrap="square" rtlCol="1">
            <a:spAutoFit/>
          </a:bodyPr>
          <a:lstStyle/>
          <a:p>
            <a:pPr algn="ctr"/>
            <a:endParaRPr lang="he-IL" dirty="0">
              <a:solidFill>
                <a:schemeClr val="bg1"/>
              </a:solidFill>
            </a:endParaRPr>
          </a:p>
        </p:txBody>
      </p:sp>
      <p:sp>
        <p:nvSpPr>
          <p:cNvPr id="15" name="TextBox 14"/>
          <p:cNvSpPr txBox="1"/>
          <p:nvPr/>
        </p:nvSpPr>
        <p:spPr>
          <a:xfrm>
            <a:off x="5012725" y="6385023"/>
            <a:ext cx="1293339" cy="369332"/>
          </a:xfrm>
          <a:prstGeom prst="rect">
            <a:avLst/>
          </a:prstGeom>
          <a:solidFill>
            <a:schemeClr val="accent3">
              <a:lumMod val="50000"/>
            </a:schemeClr>
          </a:solidFill>
        </p:spPr>
        <p:txBody>
          <a:bodyPr wrap="square" rtlCol="1">
            <a:spAutoFit/>
          </a:bodyPr>
          <a:lstStyle/>
          <a:p>
            <a:pPr algn="ctr"/>
            <a:endParaRPr lang="he-IL" dirty="0">
              <a:solidFill>
                <a:schemeClr val="bg1"/>
              </a:solidFill>
            </a:endParaRPr>
          </a:p>
        </p:txBody>
      </p:sp>
      <p:sp>
        <p:nvSpPr>
          <p:cNvPr id="5" name="אליפסה 4"/>
          <p:cNvSpPr/>
          <p:nvPr/>
        </p:nvSpPr>
        <p:spPr>
          <a:xfrm>
            <a:off x="6456083" y="2099609"/>
            <a:ext cx="2756200" cy="1454678"/>
          </a:xfrm>
          <a:prstGeom prst="ellipse">
            <a:avLst/>
          </a:prstGeom>
          <a:noFill/>
          <a:ln w="7620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7" name="TextBox 16"/>
          <p:cNvSpPr txBox="1"/>
          <p:nvPr/>
        </p:nvSpPr>
        <p:spPr>
          <a:xfrm>
            <a:off x="9712411" y="2898056"/>
            <a:ext cx="2178521" cy="584775"/>
          </a:xfrm>
          <a:prstGeom prst="rect">
            <a:avLst/>
          </a:prstGeom>
          <a:solidFill>
            <a:schemeClr val="bg1"/>
          </a:solidFill>
        </p:spPr>
        <p:txBody>
          <a:bodyPr wrap="square" rtlCol="1">
            <a:spAutoFit/>
          </a:bodyPr>
          <a:lstStyle/>
          <a:p>
            <a:pPr algn="ctr"/>
            <a:r>
              <a:rPr lang="he-IL" sz="3200" dirty="0"/>
              <a:t>ענן = עב</a:t>
            </a:r>
          </a:p>
        </p:txBody>
      </p:sp>
    </p:spTree>
    <p:extLst>
      <p:ext uri="{BB962C8B-B14F-4D97-AF65-F5344CB8AC3E}">
        <p14:creationId xmlns:p14="http://schemas.microsoft.com/office/powerpoint/2010/main" val="12728657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מגז לנוזל  = התמצקות / הקפאה</a:t>
            </a:r>
          </a:p>
        </p:txBody>
      </p:sp>
      <p:pic>
        <p:nvPicPr>
          <p:cNvPr id="7" name="תמונה 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6435"/>
          <a:stretch/>
        </p:blipFill>
        <p:spPr>
          <a:xfrm>
            <a:off x="8617757" y="2250835"/>
            <a:ext cx="1724850" cy="1949669"/>
          </a:xfrm>
          <a:prstGeom prst="rect">
            <a:avLst/>
          </a:prstGeom>
        </p:spPr>
      </p:pic>
      <p:pic>
        <p:nvPicPr>
          <p:cNvPr id="9" name="תמונה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000"/>
          <a:stretch/>
        </p:blipFill>
        <p:spPr>
          <a:xfrm>
            <a:off x="1948494" y="2250834"/>
            <a:ext cx="1610053" cy="1949669"/>
          </a:xfrm>
          <a:prstGeom prst="rect">
            <a:avLst/>
          </a:prstGeom>
        </p:spPr>
      </p:pic>
      <p:sp>
        <p:nvSpPr>
          <p:cNvPr id="3" name="מלבן 2"/>
          <p:cNvSpPr/>
          <p:nvPr/>
        </p:nvSpPr>
        <p:spPr>
          <a:xfrm>
            <a:off x="5265590" y="4200505"/>
            <a:ext cx="6096000" cy="584775"/>
          </a:xfrm>
          <a:prstGeom prst="rect">
            <a:avLst/>
          </a:prstGeom>
        </p:spPr>
        <p:txBody>
          <a:bodyPr>
            <a:spAutoFit/>
          </a:bodyPr>
          <a:lstStyle/>
          <a:p>
            <a:pPr lvl="0" algn="r" rtl="1">
              <a:spcBef>
                <a:spcPct val="20000"/>
              </a:spcBef>
              <a:buClrTx/>
              <a:defRPr/>
            </a:pPr>
            <a:r>
              <a:rPr lang="he-IL" sz="3200" b="1" dirty="0">
                <a:solidFill>
                  <a:srgbClr val="000000"/>
                </a:solidFill>
                <a:latin typeface="Calibri" panose="020F0502020204030204" pitchFamily="34" charset="0"/>
                <a:cs typeface="Calibri" panose="020F0502020204030204" pitchFamily="34" charset="0"/>
              </a:rPr>
              <a:t>מים במצב צבירה מוצק</a:t>
            </a:r>
          </a:p>
        </p:txBody>
      </p:sp>
      <p:sp>
        <p:nvSpPr>
          <p:cNvPr id="5" name="מלבן 4"/>
          <p:cNvSpPr/>
          <p:nvPr/>
        </p:nvSpPr>
        <p:spPr>
          <a:xfrm>
            <a:off x="-1099506" y="4224881"/>
            <a:ext cx="6096000" cy="584775"/>
          </a:xfrm>
          <a:prstGeom prst="rect">
            <a:avLst/>
          </a:prstGeom>
        </p:spPr>
        <p:txBody>
          <a:bodyPr>
            <a:spAutoFit/>
          </a:bodyPr>
          <a:lstStyle/>
          <a:p>
            <a:pPr algn="r" rtl="1">
              <a:spcBef>
                <a:spcPct val="20000"/>
              </a:spcBef>
              <a:buClrTx/>
            </a:pPr>
            <a:r>
              <a:rPr lang="he-IL" sz="3200" b="1" dirty="0">
                <a:solidFill>
                  <a:srgbClr val="000000"/>
                </a:solidFill>
                <a:latin typeface="Calibri" panose="020F0502020204030204" pitchFamily="34" charset="0"/>
                <a:cs typeface="Calibri" panose="020F0502020204030204" pitchFamily="34" charset="0"/>
              </a:rPr>
              <a:t>מים במצב צבירה נוזל</a:t>
            </a:r>
          </a:p>
        </p:txBody>
      </p:sp>
      <p:sp>
        <p:nvSpPr>
          <p:cNvPr id="10" name="מלבן 9"/>
          <p:cNvSpPr/>
          <p:nvPr/>
        </p:nvSpPr>
        <p:spPr>
          <a:xfrm>
            <a:off x="5725829" y="2264431"/>
            <a:ext cx="1603324" cy="461665"/>
          </a:xfrm>
          <a:prstGeom prst="rect">
            <a:avLst/>
          </a:prstGeom>
        </p:spPr>
        <p:txBody>
          <a:bodyPr wrap="none">
            <a:spAutoFit/>
          </a:bodyPr>
          <a:lstStyle/>
          <a:p>
            <a:r>
              <a:rPr lang="he-IL" sz="2400" dirty="0">
                <a:solidFill>
                  <a:srgbClr val="000000"/>
                </a:solidFill>
                <a:latin typeface="Calibri" panose="020F0502020204030204" pitchFamily="34" charset="0"/>
                <a:cs typeface="Calibri" panose="020F0502020204030204" pitchFamily="34" charset="0"/>
              </a:rPr>
              <a:t>על ידי קירור</a:t>
            </a:r>
            <a:endParaRPr lang="he-IL" sz="2400" dirty="0"/>
          </a:p>
        </p:txBody>
      </p:sp>
      <p:sp>
        <p:nvSpPr>
          <p:cNvPr id="11" name="חץ ימינה 10"/>
          <p:cNvSpPr/>
          <p:nvPr/>
        </p:nvSpPr>
        <p:spPr>
          <a:xfrm>
            <a:off x="5269055" y="3225668"/>
            <a:ext cx="2812264" cy="1284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t>התמצקות</a:t>
            </a:r>
          </a:p>
        </p:txBody>
      </p:sp>
    </p:spTree>
    <p:extLst>
      <p:ext uri="{BB962C8B-B14F-4D97-AF65-F5344CB8AC3E}">
        <p14:creationId xmlns:p14="http://schemas.microsoft.com/office/powerpoint/2010/main" val="2099427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חושבים על התמצקות</a:t>
            </a:r>
          </a:p>
        </p:txBody>
      </p:sp>
      <p:sp>
        <p:nvSpPr>
          <p:cNvPr id="3" name="מציין מיקום טקסט 2"/>
          <p:cNvSpPr>
            <a:spLocks noGrp="1"/>
          </p:cNvSpPr>
          <p:nvPr>
            <p:ph type="body" idx="1"/>
          </p:nvPr>
        </p:nvSpPr>
        <p:spPr>
          <a:xfrm>
            <a:off x="1671638" y="2227393"/>
            <a:ext cx="9572625" cy="3844925"/>
          </a:xfrm>
        </p:spPr>
        <p:txBody>
          <a:bodyPr/>
          <a:lstStyle/>
          <a:p>
            <a:r>
              <a:rPr lang="he-IL" dirty="0"/>
              <a:t>כתבו במחברת עוד שתי דוגמאות להתמצקות בחיי היום יום.</a:t>
            </a:r>
          </a:p>
        </p:txBody>
      </p:sp>
      <p:pic>
        <p:nvPicPr>
          <p:cNvPr id="4"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700" y="1794684"/>
            <a:ext cx="1642116" cy="585688"/>
          </a:xfrm>
          <a:prstGeom prst="rect">
            <a:avLst/>
          </a:prstGeom>
        </p:spPr>
      </p:pic>
    </p:spTree>
    <p:extLst>
      <p:ext uri="{BB962C8B-B14F-4D97-AF65-F5344CB8AC3E}">
        <p14:creationId xmlns:p14="http://schemas.microsoft.com/office/powerpoint/2010/main" val="339238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תהליך התמצקות</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6904" y="1874121"/>
            <a:ext cx="3746356" cy="2806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950" y="4626483"/>
            <a:ext cx="6118567" cy="172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1753359" y="1849150"/>
            <a:ext cx="1873177" cy="2806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5055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התמצקות </a:t>
            </a:r>
            <a:r>
              <a:rPr lang="he-IL" dirty="0"/>
              <a:t>מים בטבע</a:t>
            </a:r>
          </a:p>
        </p:txBody>
      </p:sp>
      <p:pic>
        <p:nvPicPr>
          <p:cNvPr id="3077" name="Picture 5" descr="Water cycle stock vector. Illustration of falling, cyclic - 60497930"/>
          <p:cNvPicPr>
            <a:picLocks noChangeAspect="1" noChangeArrowheads="1"/>
          </p:cNvPicPr>
          <p:nvPr/>
        </p:nvPicPr>
        <p:blipFill rotWithShape="1">
          <a:blip r:embed="rId3">
            <a:extLst>
              <a:ext uri="{28A0092B-C50C-407E-A947-70E740481C1C}">
                <a14:useLocalDpi xmlns:a14="http://schemas.microsoft.com/office/drawing/2010/main" val="0"/>
              </a:ext>
            </a:extLst>
          </a:blip>
          <a:srcRect t="2684" r="3902" b="6858"/>
          <a:stretch/>
        </p:blipFill>
        <p:spPr bwMode="auto">
          <a:xfrm>
            <a:off x="2424241" y="1696989"/>
            <a:ext cx="7906008" cy="5161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96343" y="3364130"/>
            <a:ext cx="1482811" cy="369332"/>
          </a:xfrm>
          <a:prstGeom prst="rect">
            <a:avLst/>
          </a:prstGeom>
          <a:solidFill>
            <a:schemeClr val="bg1"/>
          </a:solidFill>
        </p:spPr>
        <p:txBody>
          <a:bodyPr wrap="square" rtlCol="1">
            <a:spAutoFit/>
          </a:bodyPr>
          <a:lstStyle/>
          <a:p>
            <a:pPr algn="ctr"/>
            <a:r>
              <a:rPr lang="he-IL" dirty="0" smtClean="0"/>
              <a:t>התמצקות</a:t>
            </a:r>
            <a:endParaRPr lang="he-IL" dirty="0"/>
          </a:p>
        </p:txBody>
      </p:sp>
      <p:sp>
        <p:nvSpPr>
          <p:cNvPr id="9" name="TextBox 8"/>
          <p:cNvSpPr txBox="1"/>
          <p:nvPr/>
        </p:nvSpPr>
        <p:spPr>
          <a:xfrm>
            <a:off x="7451125" y="3746160"/>
            <a:ext cx="1482811" cy="369332"/>
          </a:xfrm>
          <a:prstGeom prst="rect">
            <a:avLst/>
          </a:prstGeom>
          <a:solidFill>
            <a:schemeClr val="bg1"/>
          </a:solidFill>
        </p:spPr>
        <p:txBody>
          <a:bodyPr wrap="square" rtlCol="1">
            <a:spAutoFit/>
          </a:bodyPr>
          <a:lstStyle/>
          <a:p>
            <a:pPr algn="ctr"/>
            <a:endParaRPr lang="he-IL" dirty="0"/>
          </a:p>
        </p:txBody>
      </p:sp>
      <p:sp>
        <p:nvSpPr>
          <p:cNvPr id="10" name="TextBox 9"/>
          <p:cNvSpPr txBox="1"/>
          <p:nvPr/>
        </p:nvSpPr>
        <p:spPr>
          <a:xfrm>
            <a:off x="4427838" y="3190444"/>
            <a:ext cx="1231557" cy="184666"/>
          </a:xfrm>
          <a:prstGeom prst="rect">
            <a:avLst/>
          </a:prstGeom>
          <a:solidFill>
            <a:schemeClr val="bg1"/>
          </a:solidFill>
        </p:spPr>
        <p:txBody>
          <a:bodyPr wrap="square" rtlCol="1">
            <a:spAutoFit/>
          </a:bodyPr>
          <a:lstStyle/>
          <a:p>
            <a:pPr algn="ctr"/>
            <a:endParaRPr lang="he-IL" dirty="0"/>
          </a:p>
        </p:txBody>
      </p:sp>
      <p:sp>
        <p:nvSpPr>
          <p:cNvPr id="12" name="TextBox 11"/>
          <p:cNvSpPr txBox="1"/>
          <p:nvPr/>
        </p:nvSpPr>
        <p:spPr>
          <a:xfrm>
            <a:off x="5799439" y="4091469"/>
            <a:ext cx="1293339" cy="369332"/>
          </a:xfrm>
          <a:prstGeom prst="rect">
            <a:avLst/>
          </a:prstGeom>
          <a:solidFill>
            <a:schemeClr val="bg1"/>
          </a:solidFill>
        </p:spPr>
        <p:txBody>
          <a:bodyPr wrap="square" rtlCol="1">
            <a:spAutoFit/>
          </a:bodyPr>
          <a:lstStyle/>
          <a:p>
            <a:pPr algn="ctr"/>
            <a:endParaRPr lang="he-IL" dirty="0"/>
          </a:p>
        </p:txBody>
      </p:sp>
      <p:sp>
        <p:nvSpPr>
          <p:cNvPr id="13" name="TextBox 12"/>
          <p:cNvSpPr txBox="1"/>
          <p:nvPr/>
        </p:nvSpPr>
        <p:spPr>
          <a:xfrm>
            <a:off x="2424241" y="4281626"/>
            <a:ext cx="1293339" cy="369332"/>
          </a:xfrm>
          <a:prstGeom prst="rect">
            <a:avLst/>
          </a:prstGeom>
          <a:solidFill>
            <a:schemeClr val="bg1"/>
          </a:solidFill>
        </p:spPr>
        <p:txBody>
          <a:bodyPr wrap="square" rtlCol="1">
            <a:spAutoFit/>
          </a:bodyPr>
          <a:lstStyle/>
          <a:p>
            <a:pPr algn="ctr"/>
            <a:endParaRPr lang="he-IL" dirty="0"/>
          </a:p>
        </p:txBody>
      </p:sp>
      <p:sp>
        <p:nvSpPr>
          <p:cNvPr id="14" name="TextBox 13"/>
          <p:cNvSpPr txBox="1"/>
          <p:nvPr/>
        </p:nvSpPr>
        <p:spPr>
          <a:xfrm>
            <a:off x="2576641" y="6015691"/>
            <a:ext cx="1293339" cy="369332"/>
          </a:xfrm>
          <a:prstGeom prst="rect">
            <a:avLst/>
          </a:prstGeom>
          <a:solidFill>
            <a:schemeClr val="accent3">
              <a:lumMod val="50000"/>
            </a:schemeClr>
          </a:solidFill>
        </p:spPr>
        <p:txBody>
          <a:bodyPr wrap="square" rtlCol="1">
            <a:spAutoFit/>
          </a:bodyPr>
          <a:lstStyle/>
          <a:p>
            <a:pPr algn="ctr"/>
            <a:endParaRPr lang="he-IL" dirty="0">
              <a:solidFill>
                <a:schemeClr val="bg1"/>
              </a:solidFill>
            </a:endParaRPr>
          </a:p>
        </p:txBody>
      </p:sp>
      <p:sp>
        <p:nvSpPr>
          <p:cNvPr id="15" name="TextBox 14"/>
          <p:cNvSpPr txBox="1"/>
          <p:nvPr/>
        </p:nvSpPr>
        <p:spPr>
          <a:xfrm>
            <a:off x="5012725" y="6385023"/>
            <a:ext cx="1293339" cy="369332"/>
          </a:xfrm>
          <a:prstGeom prst="rect">
            <a:avLst/>
          </a:prstGeom>
          <a:solidFill>
            <a:schemeClr val="accent3">
              <a:lumMod val="50000"/>
            </a:schemeClr>
          </a:solidFill>
        </p:spPr>
        <p:txBody>
          <a:bodyPr wrap="square" rtlCol="1">
            <a:spAutoFit/>
          </a:bodyPr>
          <a:lstStyle/>
          <a:p>
            <a:pPr algn="ctr"/>
            <a:endParaRPr lang="he-IL" dirty="0">
              <a:solidFill>
                <a:schemeClr val="bg1"/>
              </a:solidFill>
            </a:endParaRPr>
          </a:p>
        </p:txBody>
      </p:sp>
      <p:sp>
        <p:nvSpPr>
          <p:cNvPr id="5" name="אליפסה 4"/>
          <p:cNvSpPr/>
          <p:nvPr/>
        </p:nvSpPr>
        <p:spPr>
          <a:xfrm>
            <a:off x="1845210" y="2821457"/>
            <a:ext cx="2756200" cy="1454678"/>
          </a:xfrm>
          <a:prstGeom prst="ellipse">
            <a:avLst/>
          </a:prstGeom>
          <a:noFill/>
          <a:ln w="7620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6" name="TextBox 15"/>
          <p:cNvSpPr txBox="1"/>
          <p:nvPr/>
        </p:nvSpPr>
        <p:spPr>
          <a:xfrm>
            <a:off x="7092778" y="2185271"/>
            <a:ext cx="1482811" cy="369332"/>
          </a:xfrm>
          <a:prstGeom prst="rect">
            <a:avLst/>
          </a:prstGeom>
          <a:solidFill>
            <a:schemeClr val="bg1"/>
          </a:solidFill>
        </p:spPr>
        <p:txBody>
          <a:bodyPr wrap="square" rtlCol="1">
            <a:spAutoFit/>
          </a:bodyPr>
          <a:lstStyle/>
          <a:p>
            <a:pPr algn="ctr"/>
            <a:endParaRPr lang="he-IL" dirty="0"/>
          </a:p>
        </p:txBody>
      </p:sp>
    </p:spTree>
    <p:extLst>
      <p:ext uri="{BB962C8B-B14F-4D97-AF65-F5344CB8AC3E}">
        <p14:creationId xmlns:p14="http://schemas.microsoft.com/office/powerpoint/2010/main" val="4522610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2930B809-DEED-4AD4-A975-737A4989C60A}"/>
              </a:ext>
            </a:extLst>
          </p:cNvPr>
          <p:cNvGraphicFramePr/>
          <p:nvPr>
            <p:extLst>
              <p:ext uri="{D42A27DB-BD31-4B8C-83A1-F6EECF244321}">
                <p14:modId xmlns:p14="http://schemas.microsoft.com/office/powerpoint/2010/main" val="3189613185"/>
              </p:ext>
            </p:extLst>
          </p:nvPr>
        </p:nvGraphicFramePr>
        <p:xfrm>
          <a:off x="1781278" y="13831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כותרת 5">
            <a:extLst>
              <a:ext uri="{FF2B5EF4-FFF2-40B4-BE49-F238E27FC236}">
                <a16:creationId xmlns:a16="http://schemas.microsoft.com/office/drawing/2014/main" id="{559B47D9-9150-4EF1-8DA6-EE95EC2CACF7}"/>
              </a:ext>
            </a:extLst>
          </p:cNvPr>
          <p:cNvSpPr>
            <a:spLocks noGrp="1"/>
          </p:cNvSpPr>
          <p:nvPr>
            <p:ph type="title"/>
          </p:nvPr>
        </p:nvSpPr>
        <p:spPr>
          <a:xfrm>
            <a:off x="779929" y="663126"/>
            <a:ext cx="10581661" cy="720000"/>
          </a:xfrm>
        </p:spPr>
        <p:txBody>
          <a:bodyPr>
            <a:normAutofit/>
          </a:bodyPr>
          <a:lstStyle/>
          <a:p>
            <a:r>
              <a:rPr lang="he-IL" dirty="0" smtClean="0"/>
              <a:t>תרגול: לאיזה מצב צבירה השתנו המים?</a:t>
            </a:r>
            <a:endParaRPr lang="he-IL" dirty="0"/>
          </a:p>
        </p:txBody>
      </p:sp>
    </p:spTree>
    <p:extLst>
      <p:ext uri="{BB962C8B-B14F-4D97-AF65-F5344CB8AC3E}">
        <p14:creationId xmlns:p14="http://schemas.microsoft.com/office/powerpoint/2010/main" val="921323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2930B809-DEED-4AD4-A975-737A4989C60A}"/>
              </a:ext>
            </a:extLst>
          </p:cNvPr>
          <p:cNvGraphicFramePr/>
          <p:nvPr>
            <p:extLst>
              <p:ext uri="{D42A27DB-BD31-4B8C-83A1-F6EECF244321}">
                <p14:modId xmlns:p14="http://schemas.microsoft.com/office/powerpoint/2010/main" val="3124961379"/>
              </p:ext>
            </p:extLst>
          </p:nvPr>
        </p:nvGraphicFramePr>
        <p:xfrm>
          <a:off x="1859208" y="1439333"/>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כותרת 5">
            <a:extLst>
              <a:ext uri="{FF2B5EF4-FFF2-40B4-BE49-F238E27FC236}">
                <a16:creationId xmlns:a16="http://schemas.microsoft.com/office/drawing/2014/main" id="{DE827F52-07CE-4145-902F-53689514A8A0}"/>
              </a:ext>
            </a:extLst>
          </p:cNvPr>
          <p:cNvSpPr>
            <a:spLocks noGrp="1"/>
          </p:cNvSpPr>
          <p:nvPr>
            <p:ph type="title"/>
          </p:nvPr>
        </p:nvSpPr>
        <p:spPr>
          <a:xfrm>
            <a:off x="1460477" y="557968"/>
            <a:ext cx="9404745" cy="720000"/>
          </a:xfrm>
        </p:spPr>
        <p:txBody>
          <a:bodyPr>
            <a:normAutofit/>
          </a:bodyPr>
          <a:lstStyle/>
          <a:p>
            <a:r>
              <a:rPr lang="he-IL" b="1" dirty="0"/>
              <a:t>בתהליך ההתאדות המים הופכים לאדי מים </a:t>
            </a:r>
            <a:endParaRPr lang="he-IL" dirty="0"/>
          </a:p>
        </p:txBody>
      </p:sp>
      <p:pic>
        <p:nvPicPr>
          <p:cNvPr id="9" name="30sec_final" descr="30sec_final">
            <a:hlinkClick r:id="" action="ppaction://media"/>
            <a:extLst>
              <a:ext uri="{FF2B5EF4-FFF2-40B4-BE49-F238E27FC236}">
                <a16:creationId xmlns:a16="http://schemas.microsoft.com/office/drawing/2014/main" id="{28D785EE-E9AD-4A60-8AA3-05927DA5E1E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93061" y="1439333"/>
            <a:ext cx="1772140" cy="632063"/>
          </a:xfrm>
          <a:prstGeom prst="rect">
            <a:avLst/>
          </a:prstGeom>
        </p:spPr>
      </p:pic>
    </p:spTree>
    <p:extLst>
      <p:ext uri="{BB962C8B-B14F-4D97-AF65-F5344CB8AC3E}">
        <p14:creationId xmlns:p14="http://schemas.microsoft.com/office/powerpoint/2010/main" val="111884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2930B809-DEED-4AD4-A975-737A4989C60A}"/>
              </a:ext>
            </a:extLst>
          </p:cNvPr>
          <p:cNvGraphicFramePr/>
          <p:nvPr>
            <p:extLst>
              <p:ext uri="{D42A27DB-BD31-4B8C-83A1-F6EECF244321}">
                <p14:modId xmlns:p14="http://schemas.microsoft.com/office/powerpoint/2010/main" val="3981452737"/>
              </p:ext>
            </p:extLst>
          </p:nvPr>
        </p:nvGraphicFramePr>
        <p:xfrm>
          <a:off x="1859208"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גרפיקה 5" descr="סימן ביקורת">
            <a:extLst>
              <a:ext uri="{FF2B5EF4-FFF2-40B4-BE49-F238E27FC236}">
                <a16:creationId xmlns:a16="http://schemas.microsoft.com/office/drawing/2014/main" id="{367BC2B6-2728-4DCE-B533-F3515F8747BB}"/>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382297" y="4504267"/>
            <a:ext cx="914400" cy="914400"/>
          </a:xfrm>
          <a:prstGeom prst="rect">
            <a:avLst/>
          </a:prstGeom>
        </p:spPr>
      </p:pic>
      <p:sp>
        <p:nvSpPr>
          <p:cNvPr id="8" name="כותרת 5">
            <a:extLst>
              <a:ext uri="{FF2B5EF4-FFF2-40B4-BE49-F238E27FC236}">
                <a16:creationId xmlns:a16="http://schemas.microsoft.com/office/drawing/2014/main" id="{BB1457E3-8210-401B-8253-B368B6269592}"/>
              </a:ext>
            </a:extLst>
          </p:cNvPr>
          <p:cNvSpPr>
            <a:spLocks noGrp="1"/>
          </p:cNvSpPr>
          <p:nvPr>
            <p:ph type="title"/>
          </p:nvPr>
        </p:nvSpPr>
        <p:spPr>
          <a:xfrm>
            <a:off x="900954" y="484458"/>
            <a:ext cx="9561384" cy="719138"/>
          </a:xfrm>
        </p:spPr>
        <p:txBody>
          <a:bodyPr>
            <a:normAutofit/>
          </a:bodyPr>
          <a:lstStyle/>
          <a:p>
            <a:r>
              <a:rPr lang="he-IL" b="1" dirty="0"/>
              <a:t>בתהליך ההתאדות המים הופכים לאדי מים </a:t>
            </a:r>
            <a:endParaRPr lang="he-IL" dirty="0"/>
          </a:p>
        </p:txBody>
      </p:sp>
    </p:spTree>
    <p:extLst>
      <p:ext uri="{BB962C8B-B14F-4D97-AF65-F5344CB8AC3E}">
        <p14:creationId xmlns:p14="http://schemas.microsoft.com/office/powerpoint/2010/main" val="497583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sp>
        <p:nvSpPr>
          <p:cNvPr id="6" name="Content Placeholder 5">
            <a:extLst>
              <a:ext uri="{FF2B5EF4-FFF2-40B4-BE49-F238E27FC236}">
                <a16:creationId xmlns:a16="http://schemas.microsoft.com/office/drawing/2014/main" id="{BE7B40EC-FF06-9744-A4FD-67DA9E7D257B}"/>
              </a:ext>
            </a:extLst>
          </p:cNvPr>
          <p:cNvSpPr>
            <a:spLocks noGrp="1"/>
          </p:cNvSpPr>
          <p:nvPr>
            <p:ph sz="quarter" idx="4"/>
          </p:nvPr>
        </p:nvSpPr>
        <p:spPr/>
        <p:txBody>
          <a:bodyPr>
            <a:normAutofit/>
          </a:bodyPr>
          <a:lstStyle/>
          <a:p>
            <a:r>
              <a:rPr lang="he-IL" sz="3200" b="1" dirty="0"/>
              <a:t>מחברת</a:t>
            </a:r>
          </a:p>
          <a:p>
            <a:r>
              <a:rPr lang="he-IL" sz="3200" b="1" dirty="0"/>
              <a:t>כלי כתיבה</a:t>
            </a:r>
          </a:p>
          <a:p>
            <a:r>
              <a:rPr lang="he-IL" sz="3200" b="1" dirty="0"/>
              <a:t>כוס מים</a:t>
            </a:r>
          </a:p>
          <a:p>
            <a:r>
              <a:rPr lang="he-IL" sz="3200" b="1" dirty="0"/>
              <a:t>כוס קרח</a:t>
            </a:r>
          </a:p>
          <a:p>
            <a:endParaRPr lang="x-none" sz="3200" b="1" dirty="0"/>
          </a:p>
        </p:txBody>
      </p:sp>
      <p:pic>
        <p:nvPicPr>
          <p:cNvPr id="5" name="Google Shape;259;p7" descr="https://lh5.googleusercontent.com/7xQchnRuOUJbyFAyyHdllavqvQUFOSCV7l5Kzy1Rmeboi9xefgg8yDF0ng5ESkxi3tC9_i9ER1BmBYOOTMhmhaxTzBz8ILJQxn_c__0Qg9cKcVB64VGmWAAtIhTRT7NF"/>
          <p:cNvPicPr preferRelativeResize="0"/>
          <p:nvPr/>
        </p:nvPicPr>
        <p:blipFill rotWithShape="1">
          <a:blip r:embed="rId3">
            <a:alphaModFix/>
          </a:blip>
          <a:srcRect/>
          <a:stretch/>
        </p:blipFill>
        <p:spPr>
          <a:xfrm>
            <a:off x="7216162" y="3921813"/>
            <a:ext cx="1161305" cy="1800743"/>
          </a:xfrm>
          <a:prstGeom prst="rect">
            <a:avLst/>
          </a:prstGeom>
          <a:noFill/>
          <a:ln>
            <a:noFill/>
          </a:ln>
        </p:spPr>
      </p:pic>
      <p:pic>
        <p:nvPicPr>
          <p:cNvPr id="7" name="Google Shape;260;p7"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5400000">
            <a:off x="5286965" y="4436918"/>
            <a:ext cx="1771057" cy="740845"/>
          </a:xfrm>
          <a:prstGeom prst="rect">
            <a:avLst/>
          </a:prstGeom>
          <a:noFill/>
          <a:ln>
            <a:noFill/>
          </a:ln>
        </p:spPr>
      </p:pic>
      <p:pic>
        <p:nvPicPr>
          <p:cNvPr id="8" name="תמונה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291" y="3847349"/>
            <a:ext cx="3220105" cy="1949669"/>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2930B809-DEED-4AD4-A975-737A4989C60A}"/>
              </a:ext>
            </a:extLst>
          </p:cNvPr>
          <p:cNvGraphicFramePr/>
          <p:nvPr/>
        </p:nvGraphicFramePr>
        <p:xfrm>
          <a:off x="1859208" y="1439333"/>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כותרת 1">
            <a:extLst>
              <a:ext uri="{FF2B5EF4-FFF2-40B4-BE49-F238E27FC236}">
                <a16:creationId xmlns:a16="http://schemas.microsoft.com/office/drawing/2014/main" id="{FAA2AD04-B302-442D-8502-F74F84A3A4FF}"/>
              </a:ext>
            </a:extLst>
          </p:cNvPr>
          <p:cNvSpPr>
            <a:spLocks noGrp="1"/>
          </p:cNvSpPr>
          <p:nvPr>
            <p:ph type="title"/>
          </p:nvPr>
        </p:nvSpPr>
        <p:spPr>
          <a:xfrm>
            <a:off x="452814" y="159446"/>
            <a:ext cx="11407491" cy="1279887"/>
          </a:xfrm>
        </p:spPr>
        <p:txBody>
          <a:bodyPr>
            <a:normAutofit fontScale="90000"/>
          </a:bodyPr>
          <a:lstStyle/>
          <a:p>
            <a:pPr algn="ctr"/>
            <a:r>
              <a:rPr lang="he-IL" b="1" dirty="0"/>
              <a:t>האדים מגיעים לשכבות עליונות באטמוספרה, </a:t>
            </a:r>
            <a:r>
              <a:rPr lang="he-IL" b="1" dirty="0" smtClean="0"/>
              <a:t>ומתעבים.</a:t>
            </a:r>
            <a:endParaRPr lang="he-IL" dirty="0"/>
          </a:p>
        </p:txBody>
      </p:sp>
      <p:pic>
        <p:nvPicPr>
          <p:cNvPr id="7" name="30sec_final" descr="30sec_final">
            <a:hlinkClick r:id="" action="ppaction://media"/>
            <a:extLst>
              <a:ext uri="{FF2B5EF4-FFF2-40B4-BE49-F238E27FC236}">
                <a16:creationId xmlns:a16="http://schemas.microsoft.com/office/drawing/2014/main" id="{0DC3409D-622F-47DF-9ABD-DD92E7ED59E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5824" y="1574454"/>
            <a:ext cx="1665654" cy="594083"/>
          </a:xfrm>
          <a:prstGeom prst="rect">
            <a:avLst/>
          </a:prstGeom>
        </p:spPr>
      </p:pic>
    </p:spTree>
    <p:extLst>
      <p:ext uri="{BB962C8B-B14F-4D97-AF65-F5344CB8AC3E}">
        <p14:creationId xmlns:p14="http://schemas.microsoft.com/office/powerpoint/2010/main" val="40772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2930B809-DEED-4AD4-A975-737A4989C60A}"/>
              </a:ext>
            </a:extLst>
          </p:cNvPr>
          <p:cNvGraphicFramePr/>
          <p:nvPr>
            <p:extLst>
              <p:ext uri="{D42A27DB-BD31-4B8C-83A1-F6EECF244321}">
                <p14:modId xmlns:p14="http://schemas.microsoft.com/office/powerpoint/2010/main" val="2769046111"/>
              </p:ext>
            </p:extLst>
          </p:nvPr>
        </p:nvGraphicFramePr>
        <p:xfrm>
          <a:off x="1859208" y="161631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גרפיקה 3" descr="סימן ביקורת">
            <a:extLst>
              <a:ext uri="{FF2B5EF4-FFF2-40B4-BE49-F238E27FC236}">
                <a16:creationId xmlns:a16="http://schemas.microsoft.com/office/drawing/2014/main" id="{D2B9D34C-DC4E-4D57-8509-7F97DF9FB93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02478" y="4268294"/>
            <a:ext cx="914400" cy="914400"/>
          </a:xfrm>
          <a:prstGeom prst="rect">
            <a:avLst/>
          </a:prstGeom>
        </p:spPr>
      </p:pic>
      <p:sp>
        <p:nvSpPr>
          <p:cNvPr id="6" name="כותרת 1">
            <a:extLst>
              <a:ext uri="{FF2B5EF4-FFF2-40B4-BE49-F238E27FC236}">
                <a16:creationId xmlns:a16="http://schemas.microsoft.com/office/drawing/2014/main" id="{FAA2AD04-B302-442D-8502-F74F84A3A4FF}"/>
              </a:ext>
            </a:extLst>
          </p:cNvPr>
          <p:cNvSpPr>
            <a:spLocks noGrp="1"/>
          </p:cNvSpPr>
          <p:nvPr>
            <p:ph type="title"/>
          </p:nvPr>
        </p:nvSpPr>
        <p:spPr>
          <a:xfrm>
            <a:off x="452814" y="159446"/>
            <a:ext cx="11407491" cy="1279887"/>
          </a:xfrm>
        </p:spPr>
        <p:txBody>
          <a:bodyPr>
            <a:normAutofit fontScale="90000"/>
          </a:bodyPr>
          <a:lstStyle/>
          <a:p>
            <a:pPr algn="ctr"/>
            <a:r>
              <a:rPr lang="he-IL" b="1" dirty="0"/>
              <a:t>האדים מגיעים לשכבות עליונות באטמוספרה, </a:t>
            </a:r>
            <a:r>
              <a:rPr lang="he-IL" b="1" dirty="0" smtClean="0"/>
              <a:t>ומתעבים.</a:t>
            </a:r>
            <a:endParaRPr lang="he-IL" dirty="0"/>
          </a:p>
        </p:txBody>
      </p:sp>
    </p:spTree>
    <p:extLst>
      <p:ext uri="{BB962C8B-B14F-4D97-AF65-F5344CB8AC3E}">
        <p14:creationId xmlns:p14="http://schemas.microsoft.com/office/powerpoint/2010/main" val="13230885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2930B809-DEED-4AD4-A975-737A4989C60A}"/>
              </a:ext>
            </a:extLst>
          </p:cNvPr>
          <p:cNvGraphicFramePr/>
          <p:nvPr/>
        </p:nvGraphicFramePr>
        <p:xfrm>
          <a:off x="1859208" y="1439333"/>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כותרת 6">
            <a:extLst>
              <a:ext uri="{FF2B5EF4-FFF2-40B4-BE49-F238E27FC236}">
                <a16:creationId xmlns:a16="http://schemas.microsoft.com/office/drawing/2014/main" id="{B3281BBF-0271-4179-9CE4-EC48A8F07399}"/>
              </a:ext>
            </a:extLst>
          </p:cNvPr>
          <p:cNvSpPr>
            <a:spLocks noGrp="1"/>
          </p:cNvSpPr>
          <p:nvPr>
            <p:ph type="title"/>
          </p:nvPr>
        </p:nvSpPr>
        <p:spPr>
          <a:xfrm>
            <a:off x="2052792" y="709454"/>
            <a:ext cx="8280000" cy="720000"/>
          </a:xfrm>
        </p:spPr>
        <p:txBody>
          <a:bodyPr>
            <a:normAutofit/>
          </a:bodyPr>
          <a:lstStyle/>
          <a:p>
            <a:pPr algn="ctr"/>
            <a:r>
              <a:rPr lang="he-IL" b="1" dirty="0"/>
              <a:t>חלק מהאדים הופכים לגבישי קרח</a:t>
            </a:r>
            <a:endParaRPr lang="he-IL" dirty="0"/>
          </a:p>
        </p:txBody>
      </p:sp>
      <p:pic>
        <p:nvPicPr>
          <p:cNvPr id="9" name="30sec_final" descr="30sec_final">
            <a:hlinkClick r:id="" action="ppaction://media"/>
            <a:extLst>
              <a:ext uri="{FF2B5EF4-FFF2-40B4-BE49-F238E27FC236}">
                <a16:creationId xmlns:a16="http://schemas.microsoft.com/office/drawing/2014/main" id="{B6C6721B-9F4C-4127-B256-251A896AB9A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7291" y="1439333"/>
            <a:ext cx="1745978" cy="622732"/>
          </a:xfrm>
          <a:prstGeom prst="rect">
            <a:avLst/>
          </a:prstGeom>
        </p:spPr>
      </p:pic>
    </p:spTree>
    <p:extLst>
      <p:ext uri="{BB962C8B-B14F-4D97-AF65-F5344CB8AC3E}">
        <p14:creationId xmlns:p14="http://schemas.microsoft.com/office/powerpoint/2010/main" val="130264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2930B809-DEED-4AD4-A975-737A4989C60A}"/>
              </a:ext>
            </a:extLst>
          </p:cNvPr>
          <p:cNvGraphicFramePr/>
          <p:nvPr>
            <p:extLst>
              <p:ext uri="{D42A27DB-BD31-4B8C-83A1-F6EECF244321}">
                <p14:modId xmlns:p14="http://schemas.microsoft.com/office/powerpoint/2010/main" val="3016571601"/>
              </p:ext>
            </p:extLst>
          </p:nvPr>
        </p:nvGraphicFramePr>
        <p:xfrm>
          <a:off x="1859208" y="155073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גרפיקה 3" descr="סימן ביקורת">
            <a:extLst>
              <a:ext uri="{FF2B5EF4-FFF2-40B4-BE49-F238E27FC236}">
                <a16:creationId xmlns:a16="http://schemas.microsoft.com/office/drawing/2014/main" id="{D2B9D34C-DC4E-4D57-8509-7F97DF9FB93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987208" y="3190021"/>
            <a:ext cx="914400" cy="914400"/>
          </a:xfrm>
          <a:prstGeom prst="rect">
            <a:avLst/>
          </a:prstGeom>
        </p:spPr>
      </p:pic>
      <p:sp>
        <p:nvSpPr>
          <p:cNvPr id="7" name="כותרת 6">
            <a:extLst>
              <a:ext uri="{FF2B5EF4-FFF2-40B4-BE49-F238E27FC236}">
                <a16:creationId xmlns:a16="http://schemas.microsoft.com/office/drawing/2014/main" id="{C9B49A90-1DC9-4AD2-8BF8-B89AF96C2D14}"/>
              </a:ext>
            </a:extLst>
          </p:cNvPr>
          <p:cNvSpPr>
            <a:spLocks noGrp="1"/>
          </p:cNvSpPr>
          <p:nvPr>
            <p:ph type="title"/>
          </p:nvPr>
        </p:nvSpPr>
        <p:spPr>
          <a:xfrm>
            <a:off x="1859208" y="652848"/>
            <a:ext cx="8280000" cy="720000"/>
          </a:xfrm>
        </p:spPr>
        <p:txBody>
          <a:bodyPr/>
          <a:lstStyle/>
          <a:p>
            <a:pPr algn="ctr"/>
            <a:r>
              <a:rPr lang="he-IL" b="1" dirty="0"/>
              <a:t>חלק מהאדים הופכים לגבישי קרח</a:t>
            </a:r>
            <a:endParaRPr lang="he-IL" dirty="0"/>
          </a:p>
        </p:txBody>
      </p:sp>
    </p:spTree>
    <p:extLst>
      <p:ext uri="{BB962C8B-B14F-4D97-AF65-F5344CB8AC3E}">
        <p14:creationId xmlns:p14="http://schemas.microsoft.com/office/powerpoint/2010/main" val="11362160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2930B809-DEED-4AD4-A975-737A4989C60A}"/>
              </a:ext>
            </a:extLst>
          </p:cNvPr>
          <p:cNvGraphicFramePr/>
          <p:nvPr/>
        </p:nvGraphicFramePr>
        <p:xfrm>
          <a:off x="1859208" y="1439333"/>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כותרת 6">
            <a:extLst>
              <a:ext uri="{FF2B5EF4-FFF2-40B4-BE49-F238E27FC236}">
                <a16:creationId xmlns:a16="http://schemas.microsoft.com/office/drawing/2014/main" id="{60A6361C-C922-41D0-9D5E-4F2476AA9049}"/>
              </a:ext>
            </a:extLst>
          </p:cNvPr>
          <p:cNvSpPr>
            <a:spLocks noGrp="1"/>
          </p:cNvSpPr>
          <p:nvPr>
            <p:ph type="title"/>
          </p:nvPr>
        </p:nvSpPr>
        <p:spPr>
          <a:xfrm>
            <a:off x="663677" y="645290"/>
            <a:ext cx="10697913" cy="720000"/>
          </a:xfrm>
        </p:spPr>
        <p:txBody>
          <a:bodyPr>
            <a:normAutofit/>
          </a:bodyPr>
          <a:lstStyle/>
          <a:p>
            <a:r>
              <a:rPr lang="he-IL" dirty="0"/>
              <a:t>כאשר הטמפרטורות גבוהות, הגבישים יהפכו לגשם</a:t>
            </a:r>
          </a:p>
        </p:txBody>
      </p:sp>
      <p:pic>
        <p:nvPicPr>
          <p:cNvPr id="9" name="30sec_final" descr="30sec_final">
            <a:hlinkClick r:id="" action="ppaction://media"/>
            <a:extLst>
              <a:ext uri="{FF2B5EF4-FFF2-40B4-BE49-F238E27FC236}">
                <a16:creationId xmlns:a16="http://schemas.microsoft.com/office/drawing/2014/main" id="{C95ECD06-AAE6-4E71-8B63-AF62858B1C1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6424" y="1528015"/>
            <a:ext cx="1732784" cy="618026"/>
          </a:xfrm>
          <a:prstGeom prst="rect">
            <a:avLst/>
          </a:prstGeom>
        </p:spPr>
      </p:pic>
    </p:spTree>
    <p:extLst>
      <p:ext uri="{BB962C8B-B14F-4D97-AF65-F5344CB8AC3E}">
        <p14:creationId xmlns:p14="http://schemas.microsoft.com/office/powerpoint/2010/main" val="321075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2930B809-DEED-4AD4-A975-737A4989C60A}"/>
              </a:ext>
            </a:extLst>
          </p:cNvPr>
          <p:cNvGraphicFramePr/>
          <p:nvPr>
            <p:extLst>
              <p:ext uri="{D42A27DB-BD31-4B8C-83A1-F6EECF244321}">
                <p14:modId xmlns:p14="http://schemas.microsoft.com/office/powerpoint/2010/main" val="1140288283"/>
              </p:ext>
            </p:extLst>
          </p:nvPr>
        </p:nvGraphicFramePr>
        <p:xfrm>
          <a:off x="1859208" y="155073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גרפיקה 3" descr="סימן ביקורת">
            <a:extLst>
              <a:ext uri="{FF2B5EF4-FFF2-40B4-BE49-F238E27FC236}">
                <a16:creationId xmlns:a16="http://schemas.microsoft.com/office/drawing/2014/main" id="{D2B9D34C-DC4E-4D57-8509-7F97DF9FB93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506588" y="5783588"/>
            <a:ext cx="914400" cy="914400"/>
          </a:xfrm>
          <a:prstGeom prst="rect">
            <a:avLst/>
          </a:prstGeom>
        </p:spPr>
      </p:pic>
      <p:sp>
        <p:nvSpPr>
          <p:cNvPr id="6" name="כותרת 6">
            <a:extLst>
              <a:ext uri="{FF2B5EF4-FFF2-40B4-BE49-F238E27FC236}">
                <a16:creationId xmlns:a16="http://schemas.microsoft.com/office/drawing/2014/main" id="{191B6D60-5836-49CE-9640-FD2F5636F93D}"/>
              </a:ext>
            </a:extLst>
          </p:cNvPr>
          <p:cNvSpPr txBox="1">
            <a:spLocks/>
          </p:cNvSpPr>
          <p:nvPr/>
        </p:nvSpPr>
        <p:spPr>
          <a:xfrm>
            <a:off x="798148" y="410884"/>
            <a:ext cx="10697913" cy="720000"/>
          </a:xfrm>
          <a:prstGeom prst="rect">
            <a:avLst/>
          </a:prstGeom>
          <a:solidFill>
            <a:schemeClr val="accent1"/>
          </a:solidFill>
        </p:spPr>
        <p:txBody>
          <a:bodyPr vert="horz" lIns="91440" tIns="45720" rIns="91440" bIns="45720" rtlCol="0" anchor="b">
            <a:normAutofit/>
          </a:bodyPr>
          <a:lstStyle>
            <a:lvl1pPr algn="r" defTabSz="914400" rtl="1" eaLnBrk="1" latinLnBrk="0" hangingPunct="1">
              <a:lnSpc>
                <a:spcPct val="90000"/>
              </a:lnSpc>
              <a:spcBef>
                <a:spcPct val="0"/>
              </a:spcBef>
              <a:buNone/>
              <a:defRPr sz="4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he-IL" dirty="0"/>
              <a:t>כאשר הטמפרטורות גבוהות, הגבישים יהפכו לגשם</a:t>
            </a:r>
          </a:p>
        </p:txBody>
      </p:sp>
    </p:spTree>
    <p:extLst>
      <p:ext uri="{BB962C8B-B14F-4D97-AF65-F5344CB8AC3E}">
        <p14:creationId xmlns:p14="http://schemas.microsoft.com/office/powerpoint/2010/main" val="20730575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2930B809-DEED-4AD4-A975-737A4989C60A}"/>
              </a:ext>
            </a:extLst>
          </p:cNvPr>
          <p:cNvGraphicFramePr/>
          <p:nvPr/>
        </p:nvGraphicFramePr>
        <p:xfrm>
          <a:off x="1859208" y="1439333"/>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כותרת 6">
            <a:extLst>
              <a:ext uri="{FF2B5EF4-FFF2-40B4-BE49-F238E27FC236}">
                <a16:creationId xmlns:a16="http://schemas.microsoft.com/office/drawing/2014/main" id="{60A6361C-C922-41D0-9D5E-4F2476AA9049}"/>
              </a:ext>
            </a:extLst>
          </p:cNvPr>
          <p:cNvSpPr>
            <a:spLocks noGrp="1"/>
          </p:cNvSpPr>
          <p:nvPr>
            <p:ph type="title"/>
          </p:nvPr>
        </p:nvSpPr>
        <p:spPr>
          <a:xfrm>
            <a:off x="663677" y="587829"/>
            <a:ext cx="10697913" cy="657510"/>
          </a:xfrm>
        </p:spPr>
        <p:txBody>
          <a:bodyPr>
            <a:normAutofit/>
          </a:bodyPr>
          <a:lstStyle/>
          <a:p>
            <a:r>
              <a:rPr lang="he-IL" sz="3600" b="1" dirty="0"/>
              <a:t>כאשר </a:t>
            </a:r>
            <a:r>
              <a:rPr lang="he-IL" sz="3600" b="1" dirty="0" smtClean="0"/>
              <a:t>הטמפרטורה </a:t>
            </a:r>
            <a:r>
              <a:rPr lang="he-IL" sz="3600" b="1" dirty="0"/>
              <a:t>קרוב לקרקע נמוכה מ 0, </a:t>
            </a:r>
            <a:r>
              <a:rPr lang="he-IL" sz="3600" b="1" dirty="0" smtClean="0"/>
              <a:t>המים </a:t>
            </a:r>
            <a:r>
              <a:rPr lang="he-IL" sz="3600" b="1" dirty="0"/>
              <a:t>יגיעו כשלג</a:t>
            </a:r>
          </a:p>
        </p:txBody>
      </p:sp>
      <p:pic>
        <p:nvPicPr>
          <p:cNvPr id="4" name="30sec_final" descr="30sec_final">
            <a:hlinkClick r:id="" action="ppaction://media"/>
            <a:extLst>
              <a:ext uri="{FF2B5EF4-FFF2-40B4-BE49-F238E27FC236}">
                <a16:creationId xmlns:a16="http://schemas.microsoft.com/office/drawing/2014/main" id="{75468963-097B-4A20-96D4-F1D1EB760DC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08111" y="1592037"/>
            <a:ext cx="1540938" cy="549601"/>
          </a:xfrm>
          <a:prstGeom prst="rect">
            <a:avLst/>
          </a:prstGeom>
        </p:spPr>
      </p:pic>
    </p:spTree>
    <p:extLst>
      <p:ext uri="{BB962C8B-B14F-4D97-AF65-F5344CB8AC3E}">
        <p14:creationId xmlns:p14="http://schemas.microsoft.com/office/powerpoint/2010/main" val="49098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2930B809-DEED-4AD4-A975-737A4989C60A}"/>
              </a:ext>
            </a:extLst>
          </p:cNvPr>
          <p:cNvGraphicFramePr/>
          <p:nvPr>
            <p:extLst>
              <p:ext uri="{D42A27DB-BD31-4B8C-83A1-F6EECF244321}">
                <p14:modId xmlns:p14="http://schemas.microsoft.com/office/powerpoint/2010/main" val="4220972821"/>
              </p:ext>
            </p:extLst>
          </p:nvPr>
        </p:nvGraphicFramePr>
        <p:xfrm>
          <a:off x="1859208" y="155073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גרפיקה 3" descr="סימן ביקורת">
            <a:extLst>
              <a:ext uri="{FF2B5EF4-FFF2-40B4-BE49-F238E27FC236}">
                <a16:creationId xmlns:a16="http://schemas.microsoft.com/office/drawing/2014/main" id="{D2B9D34C-DC4E-4D57-8509-7F97DF9FB93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530008" y="5663380"/>
            <a:ext cx="914400" cy="914400"/>
          </a:xfrm>
          <a:prstGeom prst="rect">
            <a:avLst/>
          </a:prstGeom>
        </p:spPr>
      </p:pic>
      <p:sp>
        <p:nvSpPr>
          <p:cNvPr id="7" name="כותרת 6">
            <a:extLst>
              <a:ext uri="{FF2B5EF4-FFF2-40B4-BE49-F238E27FC236}">
                <a16:creationId xmlns:a16="http://schemas.microsoft.com/office/drawing/2014/main" id="{3BAE174D-0D83-4537-84D6-C3B083259DD4}"/>
              </a:ext>
            </a:extLst>
          </p:cNvPr>
          <p:cNvSpPr>
            <a:spLocks noGrp="1"/>
          </p:cNvSpPr>
          <p:nvPr>
            <p:ph type="title"/>
          </p:nvPr>
        </p:nvSpPr>
        <p:spPr>
          <a:xfrm>
            <a:off x="663677" y="615820"/>
            <a:ext cx="10697913" cy="739144"/>
          </a:xfrm>
        </p:spPr>
        <p:txBody>
          <a:bodyPr>
            <a:normAutofit/>
          </a:bodyPr>
          <a:lstStyle/>
          <a:p>
            <a:r>
              <a:rPr lang="he-IL" sz="3600" b="1" dirty="0"/>
              <a:t>כאשר </a:t>
            </a:r>
            <a:r>
              <a:rPr lang="he-IL" sz="3600" b="1" dirty="0" smtClean="0"/>
              <a:t>הטמפרטורה </a:t>
            </a:r>
            <a:r>
              <a:rPr lang="he-IL" sz="3600" b="1" dirty="0"/>
              <a:t>קרוב לקרקע נמוכה מ 0, </a:t>
            </a:r>
            <a:r>
              <a:rPr lang="he-IL" sz="3600" b="1" dirty="0" smtClean="0"/>
              <a:t>המים </a:t>
            </a:r>
            <a:r>
              <a:rPr lang="he-IL" sz="3600" b="1" dirty="0"/>
              <a:t>יגיעו כשלג</a:t>
            </a:r>
          </a:p>
        </p:txBody>
      </p:sp>
    </p:spTree>
    <p:extLst>
      <p:ext uri="{BB962C8B-B14F-4D97-AF65-F5344CB8AC3E}">
        <p14:creationId xmlns:p14="http://schemas.microsoft.com/office/powerpoint/2010/main" val="6393542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כותרת 1">
            <a:extLst>
              <a:ext uri="{FF2B5EF4-FFF2-40B4-BE49-F238E27FC236}">
                <a16:creationId xmlns:a16="http://schemas.microsoft.com/office/drawing/2014/main" id="{25785980-C48C-4400-A1E6-1EA97EA4D052}"/>
              </a:ext>
            </a:extLst>
          </p:cNvPr>
          <p:cNvSpPr>
            <a:spLocks noGrp="1"/>
          </p:cNvSpPr>
          <p:nvPr>
            <p:ph type="title"/>
          </p:nvPr>
        </p:nvSpPr>
        <p:spPr>
          <a:xfrm>
            <a:off x="1017036" y="328825"/>
            <a:ext cx="10375641" cy="1147152"/>
          </a:xfrm>
        </p:spPr>
        <p:txBody>
          <a:bodyPr>
            <a:normAutofit/>
          </a:bodyPr>
          <a:lstStyle/>
          <a:p>
            <a:r>
              <a:rPr lang="he-IL" sz="3600" dirty="0"/>
              <a:t>מתרגלים מושגים: מחזור המים </a:t>
            </a:r>
            <a:r>
              <a:rPr lang="he-IL" sz="3600" dirty="0" smtClean="0"/>
              <a:t>בטבע איזה </a:t>
            </a:r>
            <a:r>
              <a:rPr lang="he-IL" sz="3600" dirty="0" smtClean="0"/>
              <a:t>שלב במחזור </a:t>
            </a:r>
            <a:r>
              <a:rPr lang="he-IL" sz="3600" dirty="0"/>
              <a:t>המים </a:t>
            </a:r>
            <a:r>
              <a:rPr lang="he-IL" sz="3600" dirty="0" smtClean="0"/>
              <a:t>מתואר באיור?</a:t>
            </a:r>
            <a:endParaRPr lang="he-IL" sz="3600" dirty="0"/>
          </a:p>
        </p:txBody>
      </p:sp>
      <p:pic>
        <p:nvPicPr>
          <p:cNvPr id="5" name="תמונה 4">
            <a:extLst>
              <a:ext uri="{FF2B5EF4-FFF2-40B4-BE49-F238E27FC236}">
                <a16:creationId xmlns:a16="http://schemas.microsoft.com/office/drawing/2014/main" id="{1997F447-9BDF-4B23-A49D-533E28340A6B}"/>
              </a:ext>
            </a:extLst>
          </p:cNvPr>
          <p:cNvPicPr>
            <a:picLocks noChangeAspect="1"/>
          </p:cNvPicPr>
          <p:nvPr/>
        </p:nvPicPr>
        <p:blipFill>
          <a:blip r:embed="rId5"/>
          <a:stretch>
            <a:fillRect/>
          </a:stretch>
        </p:blipFill>
        <p:spPr>
          <a:xfrm>
            <a:off x="34413" y="2172282"/>
            <a:ext cx="6771225" cy="4127522"/>
          </a:xfrm>
          <a:prstGeom prst="rect">
            <a:avLst/>
          </a:prstGeom>
        </p:spPr>
      </p:pic>
      <p:sp>
        <p:nvSpPr>
          <p:cNvPr id="16" name="מלבן: פינות מעוגלות 15">
            <a:extLst>
              <a:ext uri="{FF2B5EF4-FFF2-40B4-BE49-F238E27FC236}">
                <a16:creationId xmlns:a16="http://schemas.microsoft.com/office/drawing/2014/main" id="{36AEBAB7-F9FB-47B6-B05A-3D0EDFACA906}"/>
              </a:ext>
            </a:extLst>
          </p:cNvPr>
          <p:cNvSpPr/>
          <p:nvPr/>
        </p:nvSpPr>
        <p:spPr>
          <a:xfrm>
            <a:off x="7038557" y="2512615"/>
            <a:ext cx="4780737" cy="666427"/>
          </a:xfrm>
          <a:prstGeom prst="roundRect">
            <a:avLst/>
          </a:prstGeom>
          <a:solidFill>
            <a:srgbClr val="4783E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t>מי הים מתאדים, גם מצמחים מים מתאדים – לתהליך זה קוראים דיות.</a:t>
            </a:r>
          </a:p>
        </p:txBody>
      </p:sp>
      <p:sp>
        <p:nvSpPr>
          <p:cNvPr id="17" name="מלבן: פינות מעוגלות 16">
            <a:extLst>
              <a:ext uri="{FF2B5EF4-FFF2-40B4-BE49-F238E27FC236}">
                <a16:creationId xmlns:a16="http://schemas.microsoft.com/office/drawing/2014/main" id="{237987E1-2925-43DD-8B0D-9F0E0B4B535D}"/>
              </a:ext>
            </a:extLst>
          </p:cNvPr>
          <p:cNvSpPr/>
          <p:nvPr/>
        </p:nvSpPr>
        <p:spPr>
          <a:xfrm>
            <a:off x="7038557" y="3293665"/>
            <a:ext cx="4780737" cy="66642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קרני השמש פוגעות במי הים ומחממות אותם</a:t>
            </a:r>
          </a:p>
        </p:txBody>
      </p:sp>
      <p:sp>
        <p:nvSpPr>
          <p:cNvPr id="18" name="מלבן: פינות מעוגלות 17">
            <a:extLst>
              <a:ext uri="{FF2B5EF4-FFF2-40B4-BE49-F238E27FC236}">
                <a16:creationId xmlns:a16="http://schemas.microsoft.com/office/drawing/2014/main" id="{3B0DCB83-C06D-4606-8394-1BFDB244A87E}"/>
              </a:ext>
            </a:extLst>
          </p:cNvPr>
          <p:cNvSpPr/>
          <p:nvPr/>
        </p:nvSpPr>
        <p:spPr>
          <a:xfrm>
            <a:off x="7010223" y="5052938"/>
            <a:ext cx="4780737" cy="89954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fontAlgn="ctr"/>
            <a:r>
              <a:rPr lang="he-IL" sz="2000" dirty="0">
                <a:solidFill>
                  <a:schemeClr val="bg1"/>
                </a:solidFill>
                <a:latin typeface="+mj-lt"/>
              </a:rPr>
              <a:t>חלק מהמשקעים מחלחלים אל האדמה ונאגרים. אלה הם מי תהום. חלק מהמשקעים זורמים אל נהרות ונחלים ונשפכים אל הים.</a:t>
            </a:r>
          </a:p>
        </p:txBody>
      </p:sp>
      <p:sp>
        <p:nvSpPr>
          <p:cNvPr id="19" name="מלבן: פינות מעוגלות 18">
            <a:extLst>
              <a:ext uri="{FF2B5EF4-FFF2-40B4-BE49-F238E27FC236}">
                <a16:creationId xmlns:a16="http://schemas.microsoft.com/office/drawing/2014/main" id="{F3273E47-8F8B-44FE-A901-F1F49F706F54}"/>
              </a:ext>
            </a:extLst>
          </p:cNvPr>
          <p:cNvSpPr/>
          <p:nvPr/>
        </p:nvSpPr>
        <p:spPr>
          <a:xfrm>
            <a:off x="7010224" y="4149498"/>
            <a:ext cx="4780737" cy="666427"/>
          </a:xfrm>
          <a:prstGeom prst="roundRect">
            <a:avLst/>
          </a:prstGeom>
          <a:solidFill>
            <a:srgbClr val="4285E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הרוחות מניעות את העננים ליבשה </a:t>
            </a:r>
            <a:r>
              <a:rPr lang="he-IL" sz="2000" dirty="0" smtClean="0">
                <a:latin typeface="+mj-lt"/>
              </a:rPr>
              <a:t>והם </a:t>
            </a:r>
            <a:r>
              <a:rPr lang="he-IL" sz="2000" dirty="0">
                <a:latin typeface="+mj-lt"/>
              </a:rPr>
              <a:t>מורידים גשמים</a:t>
            </a:r>
          </a:p>
        </p:txBody>
      </p:sp>
      <p:pic>
        <p:nvPicPr>
          <p:cNvPr id="23" name="30sec_final" descr="30sec_final">
            <a:hlinkClick r:id="" action="ppaction://media"/>
            <a:extLst>
              <a:ext uri="{FF2B5EF4-FFF2-40B4-BE49-F238E27FC236}">
                <a16:creationId xmlns:a16="http://schemas.microsoft.com/office/drawing/2014/main" id="{653F5D8C-86FA-47B6-900F-7CBF74DA3F4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400" y="1496279"/>
            <a:ext cx="1540938" cy="549601"/>
          </a:xfrm>
          <a:prstGeom prst="rect">
            <a:avLst/>
          </a:prstGeom>
        </p:spPr>
      </p:pic>
    </p:spTree>
    <p:extLst>
      <p:ext uri="{BB962C8B-B14F-4D97-AF65-F5344CB8AC3E}">
        <p14:creationId xmlns:p14="http://schemas.microsoft.com/office/powerpoint/2010/main" val="262365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1997F447-9BDF-4B23-A49D-533E28340A6B}"/>
              </a:ext>
            </a:extLst>
          </p:cNvPr>
          <p:cNvPicPr>
            <a:picLocks noChangeAspect="1"/>
          </p:cNvPicPr>
          <p:nvPr/>
        </p:nvPicPr>
        <p:blipFill>
          <a:blip r:embed="rId3"/>
          <a:stretch>
            <a:fillRect/>
          </a:stretch>
        </p:blipFill>
        <p:spPr>
          <a:xfrm>
            <a:off x="34413" y="2172282"/>
            <a:ext cx="6771225" cy="4127522"/>
          </a:xfrm>
          <a:prstGeom prst="rect">
            <a:avLst/>
          </a:prstGeom>
        </p:spPr>
      </p:pic>
      <p:sp>
        <p:nvSpPr>
          <p:cNvPr id="17" name="מלבן: פינות מעוגלות 16">
            <a:extLst>
              <a:ext uri="{FF2B5EF4-FFF2-40B4-BE49-F238E27FC236}">
                <a16:creationId xmlns:a16="http://schemas.microsoft.com/office/drawing/2014/main" id="{237987E1-2925-43DD-8B0D-9F0E0B4B535D}"/>
              </a:ext>
            </a:extLst>
          </p:cNvPr>
          <p:cNvSpPr/>
          <p:nvPr/>
        </p:nvSpPr>
        <p:spPr>
          <a:xfrm>
            <a:off x="7038557" y="3293665"/>
            <a:ext cx="4780737" cy="66642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קרני השמש פוגעות במי הים ומחממות אותם</a:t>
            </a:r>
          </a:p>
        </p:txBody>
      </p:sp>
      <p:sp>
        <p:nvSpPr>
          <p:cNvPr id="6" name="כותרת 1">
            <a:extLst>
              <a:ext uri="{FF2B5EF4-FFF2-40B4-BE49-F238E27FC236}">
                <a16:creationId xmlns:a16="http://schemas.microsoft.com/office/drawing/2014/main" id="{25785980-C48C-4400-A1E6-1EA97EA4D052}"/>
              </a:ext>
            </a:extLst>
          </p:cNvPr>
          <p:cNvSpPr>
            <a:spLocks noGrp="1"/>
          </p:cNvSpPr>
          <p:nvPr>
            <p:ph type="title"/>
          </p:nvPr>
        </p:nvSpPr>
        <p:spPr>
          <a:xfrm>
            <a:off x="1017036" y="328825"/>
            <a:ext cx="10375641" cy="1147152"/>
          </a:xfrm>
        </p:spPr>
        <p:txBody>
          <a:bodyPr>
            <a:normAutofit/>
          </a:bodyPr>
          <a:lstStyle/>
          <a:p>
            <a:r>
              <a:rPr lang="he-IL" sz="3600" dirty="0"/>
              <a:t>מתרגלים מושגים: מחזור המים </a:t>
            </a:r>
            <a:r>
              <a:rPr lang="he-IL" sz="3600" dirty="0" smtClean="0"/>
              <a:t>בטבע איזה </a:t>
            </a:r>
            <a:r>
              <a:rPr lang="he-IL" sz="3600" dirty="0" smtClean="0"/>
              <a:t>שלב במחזור </a:t>
            </a:r>
            <a:r>
              <a:rPr lang="he-IL" sz="3600" dirty="0"/>
              <a:t>המים </a:t>
            </a:r>
            <a:r>
              <a:rPr lang="he-IL" sz="3600" dirty="0" smtClean="0"/>
              <a:t>מתואר באיור?</a:t>
            </a:r>
            <a:endParaRPr lang="he-IL" sz="3600" dirty="0"/>
          </a:p>
        </p:txBody>
      </p:sp>
    </p:spTree>
    <p:extLst>
      <p:ext uri="{BB962C8B-B14F-4D97-AF65-F5344CB8AC3E}">
        <p14:creationId xmlns:p14="http://schemas.microsoft.com/office/powerpoint/2010/main" val="827691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p:txBody>
          <a:bodyPr>
            <a:normAutofit/>
          </a:bodyPr>
          <a:lstStyle/>
          <a:p>
            <a:r>
              <a:rPr lang="he-IL" sz="3200" dirty="0"/>
              <a:t>נלמד מהם השימושים שלנו במים</a:t>
            </a:r>
          </a:p>
          <a:p>
            <a:r>
              <a:rPr lang="he-IL" sz="3200" dirty="0"/>
              <a:t>נלמד היכן בכדור הארץ נמצאים המים</a:t>
            </a:r>
          </a:p>
          <a:p>
            <a:r>
              <a:rPr lang="he-IL" sz="3200" dirty="0"/>
              <a:t>נכיר את מחזור המים בטבע ועל מצבי הצבירה של המים בטבע</a:t>
            </a:r>
          </a:p>
          <a:p>
            <a:r>
              <a:rPr lang="he-IL" sz="3200" dirty="0"/>
              <a:t>נתנסה בניסוי, נשער השערות, נעבד תוצאות ונסיק מסקנות</a:t>
            </a:r>
          </a:p>
          <a:p>
            <a:r>
              <a:rPr lang="he-IL" sz="3200" dirty="0"/>
              <a:t>נתנסה בפירוש תרשים עוגה ותרשים עמודות</a:t>
            </a:r>
            <a:endParaRPr lang="x-none" sz="3200"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2"/>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3"/>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כותרת 1">
            <a:extLst>
              <a:ext uri="{FF2B5EF4-FFF2-40B4-BE49-F238E27FC236}">
                <a16:creationId xmlns:a16="http://schemas.microsoft.com/office/drawing/2014/main" id="{25785980-C48C-4400-A1E6-1EA97EA4D052}"/>
              </a:ext>
            </a:extLst>
          </p:cNvPr>
          <p:cNvSpPr>
            <a:spLocks noGrp="1"/>
          </p:cNvSpPr>
          <p:nvPr>
            <p:ph type="title"/>
          </p:nvPr>
        </p:nvSpPr>
        <p:spPr>
          <a:xfrm>
            <a:off x="1956000" y="328825"/>
            <a:ext cx="8280000" cy="1147152"/>
          </a:xfrm>
        </p:spPr>
        <p:txBody>
          <a:bodyPr>
            <a:normAutofit fontScale="90000"/>
          </a:bodyPr>
          <a:lstStyle/>
          <a:p>
            <a:pPr algn="ctr"/>
            <a:r>
              <a:rPr lang="he-IL" dirty="0"/>
              <a:t>מתרגלים מושגים: מחזור המים בטבע</a:t>
            </a:r>
            <a:br>
              <a:rPr lang="he-IL" dirty="0"/>
            </a:br>
            <a:r>
              <a:rPr lang="he-IL" dirty="0"/>
              <a:t>איזה שלב במחזור המים מתואר באיור?</a:t>
            </a:r>
          </a:p>
        </p:txBody>
      </p:sp>
      <p:sp>
        <p:nvSpPr>
          <p:cNvPr id="16" name="מלבן: פינות מעוגלות 15">
            <a:extLst>
              <a:ext uri="{FF2B5EF4-FFF2-40B4-BE49-F238E27FC236}">
                <a16:creationId xmlns:a16="http://schemas.microsoft.com/office/drawing/2014/main" id="{36AEBAB7-F9FB-47B6-B05A-3D0EDFACA906}"/>
              </a:ext>
            </a:extLst>
          </p:cNvPr>
          <p:cNvSpPr/>
          <p:nvPr/>
        </p:nvSpPr>
        <p:spPr>
          <a:xfrm>
            <a:off x="7038557" y="2512615"/>
            <a:ext cx="4780737" cy="666427"/>
          </a:xfrm>
          <a:prstGeom prst="roundRect">
            <a:avLst/>
          </a:prstGeom>
          <a:solidFill>
            <a:srgbClr val="4783E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t>מי הים מתאדים, גם מצמחים מים מתאדים – לתהליך זה קוראים דיות.</a:t>
            </a:r>
          </a:p>
        </p:txBody>
      </p:sp>
      <p:sp>
        <p:nvSpPr>
          <p:cNvPr id="17" name="מלבן: פינות מעוגלות 16">
            <a:extLst>
              <a:ext uri="{FF2B5EF4-FFF2-40B4-BE49-F238E27FC236}">
                <a16:creationId xmlns:a16="http://schemas.microsoft.com/office/drawing/2014/main" id="{237987E1-2925-43DD-8B0D-9F0E0B4B535D}"/>
              </a:ext>
            </a:extLst>
          </p:cNvPr>
          <p:cNvSpPr/>
          <p:nvPr/>
        </p:nvSpPr>
        <p:spPr>
          <a:xfrm>
            <a:off x="7038557" y="3293665"/>
            <a:ext cx="4780737" cy="66642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קרני השמש פוגעות במי הים ומחממות אותם</a:t>
            </a:r>
          </a:p>
        </p:txBody>
      </p:sp>
      <p:sp>
        <p:nvSpPr>
          <p:cNvPr id="18" name="מלבן: פינות מעוגלות 17">
            <a:extLst>
              <a:ext uri="{FF2B5EF4-FFF2-40B4-BE49-F238E27FC236}">
                <a16:creationId xmlns:a16="http://schemas.microsoft.com/office/drawing/2014/main" id="{3B0DCB83-C06D-4606-8394-1BFDB244A87E}"/>
              </a:ext>
            </a:extLst>
          </p:cNvPr>
          <p:cNvSpPr/>
          <p:nvPr/>
        </p:nvSpPr>
        <p:spPr>
          <a:xfrm>
            <a:off x="7010223" y="5052938"/>
            <a:ext cx="4780737" cy="89954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fontAlgn="ctr"/>
            <a:r>
              <a:rPr lang="he-IL" sz="2000" dirty="0">
                <a:solidFill>
                  <a:schemeClr val="bg1"/>
                </a:solidFill>
                <a:latin typeface="+mj-lt"/>
              </a:rPr>
              <a:t>חלק מהמשקעים מחלחלים אל האדמה ונאגרים. אלה הם מי תהום. חלק מהמשקעים זורמים אל נהרות ונחלים ונשפכים אל הים.</a:t>
            </a:r>
          </a:p>
        </p:txBody>
      </p:sp>
      <p:sp>
        <p:nvSpPr>
          <p:cNvPr id="19" name="מלבן: פינות מעוגלות 18">
            <a:extLst>
              <a:ext uri="{FF2B5EF4-FFF2-40B4-BE49-F238E27FC236}">
                <a16:creationId xmlns:a16="http://schemas.microsoft.com/office/drawing/2014/main" id="{F3273E47-8F8B-44FE-A901-F1F49F706F54}"/>
              </a:ext>
            </a:extLst>
          </p:cNvPr>
          <p:cNvSpPr/>
          <p:nvPr/>
        </p:nvSpPr>
        <p:spPr>
          <a:xfrm>
            <a:off x="7010224" y="4149498"/>
            <a:ext cx="4780737" cy="666427"/>
          </a:xfrm>
          <a:prstGeom prst="roundRect">
            <a:avLst/>
          </a:prstGeom>
          <a:solidFill>
            <a:srgbClr val="4285E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הרוחות מניעות את העננים ליבשה ושם הם מורידים גשמים</a:t>
            </a:r>
          </a:p>
        </p:txBody>
      </p:sp>
      <p:pic>
        <p:nvPicPr>
          <p:cNvPr id="23" name="30sec_final" descr="30sec_final">
            <a:hlinkClick r:id="" action="ppaction://media"/>
            <a:extLst>
              <a:ext uri="{FF2B5EF4-FFF2-40B4-BE49-F238E27FC236}">
                <a16:creationId xmlns:a16="http://schemas.microsoft.com/office/drawing/2014/main" id="{653F5D8C-86FA-47B6-900F-7CBF74DA3F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753" y="1475977"/>
            <a:ext cx="1540938" cy="549601"/>
          </a:xfrm>
          <a:prstGeom prst="rect">
            <a:avLst/>
          </a:prstGeom>
        </p:spPr>
      </p:pic>
      <p:pic>
        <p:nvPicPr>
          <p:cNvPr id="11" name="מציין מיקום תוכן 12">
            <a:extLst>
              <a:ext uri="{FF2B5EF4-FFF2-40B4-BE49-F238E27FC236}">
                <a16:creationId xmlns:a16="http://schemas.microsoft.com/office/drawing/2014/main" id="{99B4766A-E296-462F-AECD-7F980B717050}"/>
              </a:ext>
            </a:extLst>
          </p:cNvPr>
          <p:cNvPicPr>
            <a:picLocks noChangeAspect="1"/>
          </p:cNvPicPr>
          <p:nvPr/>
        </p:nvPicPr>
        <p:blipFill>
          <a:blip r:embed="rId6"/>
          <a:stretch>
            <a:fillRect/>
          </a:stretch>
        </p:blipFill>
        <p:spPr>
          <a:xfrm>
            <a:off x="0" y="2232213"/>
            <a:ext cx="6738264" cy="3671926"/>
          </a:xfrm>
          <a:prstGeom prst="rect">
            <a:avLst/>
          </a:prstGeom>
        </p:spPr>
      </p:pic>
      <p:sp>
        <p:nvSpPr>
          <p:cNvPr id="2" name="TextBox 1"/>
          <p:cNvSpPr txBox="1"/>
          <p:nvPr/>
        </p:nvSpPr>
        <p:spPr>
          <a:xfrm>
            <a:off x="4491316" y="3461056"/>
            <a:ext cx="1250577" cy="400110"/>
          </a:xfrm>
          <a:prstGeom prst="rect">
            <a:avLst/>
          </a:prstGeom>
          <a:noFill/>
        </p:spPr>
        <p:txBody>
          <a:bodyPr wrap="square" rtlCol="1">
            <a:spAutoFit/>
          </a:bodyPr>
          <a:lstStyle/>
          <a:p>
            <a:pPr algn="ctr"/>
            <a:r>
              <a:rPr lang="he-IL" sz="2000" b="1" dirty="0" smtClean="0">
                <a:solidFill>
                  <a:schemeClr val="bg1"/>
                </a:solidFill>
              </a:rPr>
              <a:t>דיות</a:t>
            </a:r>
            <a:endParaRPr lang="he-IL" sz="2000" b="1" dirty="0">
              <a:solidFill>
                <a:schemeClr val="bg1"/>
              </a:solidFill>
            </a:endParaRPr>
          </a:p>
        </p:txBody>
      </p:sp>
      <p:sp>
        <p:nvSpPr>
          <p:cNvPr id="12" name="TextBox 11"/>
          <p:cNvSpPr txBox="1"/>
          <p:nvPr/>
        </p:nvSpPr>
        <p:spPr>
          <a:xfrm>
            <a:off x="959222" y="4171378"/>
            <a:ext cx="1250577" cy="461665"/>
          </a:xfrm>
          <a:prstGeom prst="rect">
            <a:avLst/>
          </a:prstGeom>
          <a:noFill/>
        </p:spPr>
        <p:txBody>
          <a:bodyPr wrap="square" rtlCol="1">
            <a:spAutoFit/>
          </a:bodyPr>
          <a:lstStyle/>
          <a:p>
            <a:pPr algn="ctr"/>
            <a:r>
              <a:rPr lang="he-IL" sz="2400" b="1" dirty="0" smtClean="0">
                <a:solidFill>
                  <a:schemeClr val="bg1"/>
                </a:solidFill>
              </a:rPr>
              <a:t>אידוי</a:t>
            </a:r>
            <a:endParaRPr lang="he-IL" sz="2400" b="1" dirty="0">
              <a:solidFill>
                <a:schemeClr val="bg1"/>
              </a:solidFill>
            </a:endParaRPr>
          </a:p>
        </p:txBody>
      </p:sp>
    </p:spTree>
    <p:extLst>
      <p:ext uri="{BB962C8B-B14F-4D97-AF65-F5344CB8AC3E}">
        <p14:creationId xmlns:p14="http://schemas.microsoft.com/office/powerpoint/2010/main" val="69900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כותרת 1">
            <a:extLst>
              <a:ext uri="{FF2B5EF4-FFF2-40B4-BE49-F238E27FC236}">
                <a16:creationId xmlns:a16="http://schemas.microsoft.com/office/drawing/2014/main" id="{25785980-C48C-4400-A1E6-1EA97EA4D052}"/>
              </a:ext>
            </a:extLst>
          </p:cNvPr>
          <p:cNvSpPr>
            <a:spLocks noGrp="1"/>
          </p:cNvSpPr>
          <p:nvPr>
            <p:ph type="title"/>
          </p:nvPr>
        </p:nvSpPr>
        <p:spPr>
          <a:xfrm>
            <a:off x="1956000" y="328825"/>
            <a:ext cx="8280000" cy="1147152"/>
          </a:xfrm>
        </p:spPr>
        <p:txBody>
          <a:bodyPr>
            <a:normAutofit fontScale="90000"/>
          </a:bodyPr>
          <a:lstStyle/>
          <a:p>
            <a:pPr algn="ctr"/>
            <a:r>
              <a:rPr lang="he-IL" dirty="0"/>
              <a:t>מתרגלים מושגים: מחזור המים בטבע</a:t>
            </a:r>
            <a:br>
              <a:rPr lang="he-IL" dirty="0"/>
            </a:br>
            <a:r>
              <a:rPr lang="he-IL" sz="4000" dirty="0"/>
              <a:t>אילו משלבי מחזור המים מתאר את התמונה?</a:t>
            </a:r>
            <a:endParaRPr lang="he-IL" dirty="0"/>
          </a:p>
        </p:txBody>
      </p:sp>
      <p:sp>
        <p:nvSpPr>
          <p:cNvPr id="16" name="מלבן: פינות מעוגלות 15">
            <a:extLst>
              <a:ext uri="{FF2B5EF4-FFF2-40B4-BE49-F238E27FC236}">
                <a16:creationId xmlns:a16="http://schemas.microsoft.com/office/drawing/2014/main" id="{36AEBAB7-F9FB-47B6-B05A-3D0EDFACA906}"/>
              </a:ext>
            </a:extLst>
          </p:cNvPr>
          <p:cNvSpPr/>
          <p:nvPr/>
        </p:nvSpPr>
        <p:spPr>
          <a:xfrm>
            <a:off x="7038557" y="2762573"/>
            <a:ext cx="4780737" cy="666427"/>
          </a:xfrm>
          <a:prstGeom prst="roundRect">
            <a:avLst/>
          </a:prstGeom>
          <a:solidFill>
            <a:srgbClr val="4783E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t>מי הים מתאדים, גם מצמחים מים מתאדים – לתהליך זה קוראים דיות.</a:t>
            </a:r>
          </a:p>
        </p:txBody>
      </p:sp>
      <p:pic>
        <p:nvPicPr>
          <p:cNvPr id="6" name="מציין מיקום תוכן 12">
            <a:extLst>
              <a:ext uri="{FF2B5EF4-FFF2-40B4-BE49-F238E27FC236}">
                <a16:creationId xmlns:a16="http://schemas.microsoft.com/office/drawing/2014/main" id="{99B4766A-E296-462F-AECD-7F980B717050}"/>
              </a:ext>
            </a:extLst>
          </p:cNvPr>
          <p:cNvPicPr>
            <a:picLocks noChangeAspect="1"/>
          </p:cNvPicPr>
          <p:nvPr/>
        </p:nvPicPr>
        <p:blipFill>
          <a:blip r:embed="rId3"/>
          <a:stretch>
            <a:fillRect/>
          </a:stretch>
        </p:blipFill>
        <p:spPr>
          <a:xfrm>
            <a:off x="0" y="2232213"/>
            <a:ext cx="6738264" cy="3671926"/>
          </a:xfrm>
          <a:prstGeom prst="rect">
            <a:avLst/>
          </a:prstGeom>
        </p:spPr>
      </p:pic>
      <p:sp>
        <p:nvSpPr>
          <p:cNvPr id="7" name="TextBox 6"/>
          <p:cNvSpPr txBox="1"/>
          <p:nvPr/>
        </p:nvSpPr>
        <p:spPr>
          <a:xfrm>
            <a:off x="4491316" y="3461056"/>
            <a:ext cx="1250577" cy="400110"/>
          </a:xfrm>
          <a:prstGeom prst="rect">
            <a:avLst/>
          </a:prstGeom>
          <a:noFill/>
        </p:spPr>
        <p:txBody>
          <a:bodyPr wrap="square" rtlCol="1">
            <a:spAutoFit/>
          </a:bodyPr>
          <a:lstStyle/>
          <a:p>
            <a:pPr algn="ctr"/>
            <a:r>
              <a:rPr lang="he-IL" sz="2000" b="1" dirty="0" smtClean="0">
                <a:solidFill>
                  <a:schemeClr val="bg1"/>
                </a:solidFill>
              </a:rPr>
              <a:t>דיות</a:t>
            </a:r>
            <a:endParaRPr lang="he-IL" sz="2000" b="1" dirty="0">
              <a:solidFill>
                <a:schemeClr val="bg1"/>
              </a:solidFill>
            </a:endParaRPr>
          </a:p>
        </p:txBody>
      </p:sp>
      <p:sp>
        <p:nvSpPr>
          <p:cNvPr id="8" name="TextBox 7"/>
          <p:cNvSpPr txBox="1"/>
          <p:nvPr/>
        </p:nvSpPr>
        <p:spPr>
          <a:xfrm>
            <a:off x="959222" y="4171378"/>
            <a:ext cx="1250577" cy="461665"/>
          </a:xfrm>
          <a:prstGeom prst="rect">
            <a:avLst/>
          </a:prstGeom>
          <a:noFill/>
        </p:spPr>
        <p:txBody>
          <a:bodyPr wrap="square" rtlCol="1">
            <a:spAutoFit/>
          </a:bodyPr>
          <a:lstStyle/>
          <a:p>
            <a:pPr algn="ctr"/>
            <a:r>
              <a:rPr lang="he-IL" sz="2400" b="1" dirty="0" smtClean="0">
                <a:solidFill>
                  <a:schemeClr val="bg1"/>
                </a:solidFill>
              </a:rPr>
              <a:t>אידוי</a:t>
            </a:r>
            <a:endParaRPr lang="he-IL" sz="2400" b="1" dirty="0">
              <a:solidFill>
                <a:schemeClr val="bg1"/>
              </a:solidFill>
            </a:endParaRPr>
          </a:p>
        </p:txBody>
      </p:sp>
    </p:spTree>
    <p:extLst>
      <p:ext uri="{BB962C8B-B14F-4D97-AF65-F5344CB8AC3E}">
        <p14:creationId xmlns:p14="http://schemas.microsoft.com/office/powerpoint/2010/main" val="17215876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כותרת 1">
            <a:extLst>
              <a:ext uri="{FF2B5EF4-FFF2-40B4-BE49-F238E27FC236}">
                <a16:creationId xmlns:a16="http://schemas.microsoft.com/office/drawing/2014/main" id="{25785980-C48C-4400-A1E6-1EA97EA4D052}"/>
              </a:ext>
            </a:extLst>
          </p:cNvPr>
          <p:cNvSpPr>
            <a:spLocks noGrp="1"/>
          </p:cNvSpPr>
          <p:nvPr>
            <p:ph type="title"/>
          </p:nvPr>
        </p:nvSpPr>
        <p:spPr>
          <a:xfrm>
            <a:off x="1956000" y="328825"/>
            <a:ext cx="8280000" cy="1147152"/>
          </a:xfrm>
        </p:spPr>
        <p:txBody>
          <a:bodyPr>
            <a:normAutofit fontScale="90000"/>
          </a:bodyPr>
          <a:lstStyle/>
          <a:p>
            <a:pPr algn="ctr"/>
            <a:r>
              <a:rPr lang="he-IL" dirty="0"/>
              <a:t>מתרגלים מושגים: מחזור המים בטבע</a:t>
            </a:r>
            <a:br>
              <a:rPr lang="he-IL" dirty="0"/>
            </a:br>
            <a:r>
              <a:rPr lang="he-IL" dirty="0"/>
              <a:t>איזה שלב במחזור המים מתואר באיור?</a:t>
            </a:r>
          </a:p>
        </p:txBody>
      </p:sp>
      <p:sp>
        <p:nvSpPr>
          <p:cNvPr id="16" name="מלבן: פינות מעוגלות 15">
            <a:extLst>
              <a:ext uri="{FF2B5EF4-FFF2-40B4-BE49-F238E27FC236}">
                <a16:creationId xmlns:a16="http://schemas.microsoft.com/office/drawing/2014/main" id="{36AEBAB7-F9FB-47B6-B05A-3D0EDFACA906}"/>
              </a:ext>
            </a:extLst>
          </p:cNvPr>
          <p:cNvSpPr/>
          <p:nvPr/>
        </p:nvSpPr>
        <p:spPr>
          <a:xfrm>
            <a:off x="7038557" y="2512615"/>
            <a:ext cx="4780737" cy="666427"/>
          </a:xfrm>
          <a:prstGeom prst="roundRect">
            <a:avLst/>
          </a:prstGeom>
          <a:solidFill>
            <a:srgbClr val="4783E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t>מי הים מתאדים, גם מצמחים מים מתאדים – לתהליך זה קוראים דיות.</a:t>
            </a:r>
          </a:p>
        </p:txBody>
      </p:sp>
      <p:sp>
        <p:nvSpPr>
          <p:cNvPr id="17" name="מלבן: פינות מעוגלות 16">
            <a:extLst>
              <a:ext uri="{FF2B5EF4-FFF2-40B4-BE49-F238E27FC236}">
                <a16:creationId xmlns:a16="http://schemas.microsoft.com/office/drawing/2014/main" id="{237987E1-2925-43DD-8B0D-9F0E0B4B535D}"/>
              </a:ext>
            </a:extLst>
          </p:cNvPr>
          <p:cNvSpPr/>
          <p:nvPr/>
        </p:nvSpPr>
        <p:spPr>
          <a:xfrm>
            <a:off x="7038557" y="3293665"/>
            <a:ext cx="4780737" cy="66642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קרני השמש פוגעות במי הים ומחממות אותם</a:t>
            </a:r>
          </a:p>
        </p:txBody>
      </p:sp>
      <p:sp>
        <p:nvSpPr>
          <p:cNvPr id="18" name="מלבן: פינות מעוגלות 17">
            <a:extLst>
              <a:ext uri="{FF2B5EF4-FFF2-40B4-BE49-F238E27FC236}">
                <a16:creationId xmlns:a16="http://schemas.microsoft.com/office/drawing/2014/main" id="{3B0DCB83-C06D-4606-8394-1BFDB244A87E}"/>
              </a:ext>
            </a:extLst>
          </p:cNvPr>
          <p:cNvSpPr/>
          <p:nvPr/>
        </p:nvSpPr>
        <p:spPr>
          <a:xfrm>
            <a:off x="7010223" y="5052938"/>
            <a:ext cx="4780737" cy="89954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fontAlgn="ctr"/>
            <a:r>
              <a:rPr lang="he-IL" sz="2000" dirty="0">
                <a:solidFill>
                  <a:schemeClr val="bg1"/>
                </a:solidFill>
                <a:latin typeface="+mj-lt"/>
              </a:rPr>
              <a:t>חלק מהמשקעים מחלחלים אל האדמה ונאגרים. אלה הם מי תהום. חלק מהמשקעים זורמים אל נהרות ונחלים ונשפכים אל הים.</a:t>
            </a:r>
          </a:p>
        </p:txBody>
      </p:sp>
      <p:sp>
        <p:nvSpPr>
          <p:cNvPr id="19" name="מלבן: פינות מעוגלות 18">
            <a:extLst>
              <a:ext uri="{FF2B5EF4-FFF2-40B4-BE49-F238E27FC236}">
                <a16:creationId xmlns:a16="http://schemas.microsoft.com/office/drawing/2014/main" id="{F3273E47-8F8B-44FE-A901-F1F49F706F54}"/>
              </a:ext>
            </a:extLst>
          </p:cNvPr>
          <p:cNvSpPr/>
          <p:nvPr/>
        </p:nvSpPr>
        <p:spPr>
          <a:xfrm>
            <a:off x="7010224" y="4149498"/>
            <a:ext cx="4780737" cy="666427"/>
          </a:xfrm>
          <a:prstGeom prst="roundRect">
            <a:avLst/>
          </a:prstGeom>
          <a:solidFill>
            <a:srgbClr val="4285E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הרוחות מניעות את העננים ליבשה </a:t>
            </a:r>
            <a:r>
              <a:rPr lang="he-IL" sz="2000" dirty="0" smtClean="0">
                <a:latin typeface="+mj-lt"/>
              </a:rPr>
              <a:t>והם </a:t>
            </a:r>
            <a:r>
              <a:rPr lang="he-IL" sz="2000" dirty="0">
                <a:latin typeface="+mj-lt"/>
              </a:rPr>
              <a:t>מורידים גשמים</a:t>
            </a:r>
          </a:p>
        </p:txBody>
      </p:sp>
      <p:pic>
        <p:nvPicPr>
          <p:cNvPr id="23" name="30sec_final" descr="30sec_final">
            <a:hlinkClick r:id="" action="ppaction://media"/>
            <a:extLst>
              <a:ext uri="{FF2B5EF4-FFF2-40B4-BE49-F238E27FC236}">
                <a16:creationId xmlns:a16="http://schemas.microsoft.com/office/drawing/2014/main" id="{653F5D8C-86FA-47B6-900F-7CBF74DA3F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587" y="1201176"/>
            <a:ext cx="1540938" cy="549601"/>
          </a:xfrm>
          <a:prstGeom prst="rect">
            <a:avLst/>
          </a:prstGeom>
        </p:spPr>
      </p:pic>
      <p:pic>
        <p:nvPicPr>
          <p:cNvPr id="9" name="תמונה 8">
            <a:extLst>
              <a:ext uri="{FF2B5EF4-FFF2-40B4-BE49-F238E27FC236}">
                <a16:creationId xmlns:a16="http://schemas.microsoft.com/office/drawing/2014/main" id="{ED6E3BF7-FD2B-4445-AE84-A6BA2B444AE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9726" y="1883343"/>
            <a:ext cx="6978831" cy="4569826"/>
          </a:xfrm>
          <a:prstGeom prst="rect">
            <a:avLst/>
          </a:prstGeom>
        </p:spPr>
      </p:pic>
    </p:spTree>
    <p:extLst>
      <p:ext uri="{BB962C8B-B14F-4D97-AF65-F5344CB8AC3E}">
        <p14:creationId xmlns:p14="http://schemas.microsoft.com/office/powerpoint/2010/main" val="46397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E94B0693-4D5F-408E-B3C6-AA2F9438497D}"/>
              </a:ext>
            </a:extLst>
          </p:cNvPr>
          <p:cNvSpPr>
            <a:spLocks noGrp="1"/>
          </p:cNvSpPr>
          <p:nvPr>
            <p:ph type="title"/>
          </p:nvPr>
        </p:nvSpPr>
        <p:spPr>
          <a:xfrm>
            <a:off x="2261319" y="119102"/>
            <a:ext cx="8280000" cy="1275550"/>
          </a:xfrm>
        </p:spPr>
        <p:txBody>
          <a:bodyPr>
            <a:normAutofit fontScale="90000"/>
          </a:bodyPr>
          <a:lstStyle/>
          <a:p>
            <a:r>
              <a:rPr lang="he-IL" dirty="0"/>
              <a:t>מתרגלים מושגים: מחזור המים בטבע</a:t>
            </a:r>
            <a:br>
              <a:rPr lang="he-IL" dirty="0"/>
            </a:br>
            <a:r>
              <a:rPr lang="he-IL" dirty="0"/>
              <a:t>איזה שלב במחזור המים מתואר באיור?</a:t>
            </a:r>
          </a:p>
        </p:txBody>
      </p:sp>
      <p:pic>
        <p:nvPicPr>
          <p:cNvPr id="4" name="תמונה 3">
            <a:extLst>
              <a:ext uri="{FF2B5EF4-FFF2-40B4-BE49-F238E27FC236}">
                <a16:creationId xmlns:a16="http://schemas.microsoft.com/office/drawing/2014/main" id="{DF2C3587-7ACB-4CC8-90B3-FF57D43A5F39}"/>
              </a:ext>
            </a:extLst>
          </p:cNvPr>
          <p:cNvPicPr>
            <a:picLocks noChangeAspect="1"/>
          </p:cNvPicPr>
          <p:nvPr/>
        </p:nvPicPr>
        <p:blipFill>
          <a:blip r:embed="rId2"/>
          <a:stretch>
            <a:fillRect/>
          </a:stretch>
        </p:blipFill>
        <p:spPr>
          <a:xfrm>
            <a:off x="154302" y="2281679"/>
            <a:ext cx="7160898" cy="3941993"/>
          </a:xfrm>
          <a:prstGeom prst="rect">
            <a:avLst/>
          </a:prstGeom>
        </p:spPr>
      </p:pic>
      <p:sp>
        <p:nvSpPr>
          <p:cNvPr id="14" name="מלבן: פינות מעוגלות 13">
            <a:extLst>
              <a:ext uri="{FF2B5EF4-FFF2-40B4-BE49-F238E27FC236}">
                <a16:creationId xmlns:a16="http://schemas.microsoft.com/office/drawing/2014/main" id="{35D46471-A495-4426-934F-B037236A592A}"/>
              </a:ext>
            </a:extLst>
          </p:cNvPr>
          <p:cNvSpPr/>
          <p:nvPr/>
        </p:nvSpPr>
        <p:spPr>
          <a:xfrm>
            <a:off x="7411263" y="4055734"/>
            <a:ext cx="4780737" cy="666427"/>
          </a:xfrm>
          <a:prstGeom prst="roundRect">
            <a:avLst/>
          </a:prstGeom>
          <a:solidFill>
            <a:srgbClr val="4285E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הרוחות מניעות את העננים ליבשה </a:t>
            </a:r>
            <a:r>
              <a:rPr lang="he-IL" sz="2000" dirty="0" smtClean="0">
                <a:latin typeface="+mj-lt"/>
              </a:rPr>
              <a:t>והם </a:t>
            </a:r>
            <a:r>
              <a:rPr lang="he-IL" sz="2000" dirty="0">
                <a:latin typeface="+mj-lt"/>
              </a:rPr>
              <a:t>מורידים גשמים</a:t>
            </a:r>
          </a:p>
        </p:txBody>
      </p:sp>
    </p:spTree>
    <p:extLst>
      <p:ext uri="{BB962C8B-B14F-4D97-AF65-F5344CB8AC3E}">
        <p14:creationId xmlns:p14="http://schemas.microsoft.com/office/powerpoint/2010/main" val="34413190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כותרת 1">
            <a:extLst>
              <a:ext uri="{FF2B5EF4-FFF2-40B4-BE49-F238E27FC236}">
                <a16:creationId xmlns:a16="http://schemas.microsoft.com/office/drawing/2014/main" id="{25785980-C48C-4400-A1E6-1EA97EA4D052}"/>
              </a:ext>
            </a:extLst>
          </p:cNvPr>
          <p:cNvSpPr>
            <a:spLocks noGrp="1"/>
          </p:cNvSpPr>
          <p:nvPr>
            <p:ph type="title"/>
          </p:nvPr>
        </p:nvSpPr>
        <p:spPr>
          <a:xfrm>
            <a:off x="1956000" y="328825"/>
            <a:ext cx="8280000" cy="1147152"/>
          </a:xfrm>
        </p:spPr>
        <p:txBody>
          <a:bodyPr>
            <a:normAutofit fontScale="90000"/>
          </a:bodyPr>
          <a:lstStyle/>
          <a:p>
            <a:pPr algn="ctr"/>
            <a:r>
              <a:rPr lang="he-IL" dirty="0"/>
              <a:t>מתרגלים מושגים: מחזור המים בטבע</a:t>
            </a:r>
            <a:br>
              <a:rPr lang="he-IL" dirty="0"/>
            </a:br>
            <a:r>
              <a:rPr lang="he-IL" dirty="0"/>
              <a:t>איזה שלב במחזור המים מתואר באיור?</a:t>
            </a:r>
          </a:p>
        </p:txBody>
      </p:sp>
      <p:sp>
        <p:nvSpPr>
          <p:cNvPr id="16" name="מלבן: פינות מעוגלות 15">
            <a:extLst>
              <a:ext uri="{FF2B5EF4-FFF2-40B4-BE49-F238E27FC236}">
                <a16:creationId xmlns:a16="http://schemas.microsoft.com/office/drawing/2014/main" id="{36AEBAB7-F9FB-47B6-B05A-3D0EDFACA906}"/>
              </a:ext>
            </a:extLst>
          </p:cNvPr>
          <p:cNvSpPr/>
          <p:nvPr/>
        </p:nvSpPr>
        <p:spPr>
          <a:xfrm>
            <a:off x="7038557" y="2512615"/>
            <a:ext cx="4780737" cy="666427"/>
          </a:xfrm>
          <a:prstGeom prst="roundRect">
            <a:avLst/>
          </a:prstGeom>
          <a:solidFill>
            <a:srgbClr val="4783E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t>מי הים מתאדים, גם מצמחים מים מתאדים – לתהליך זה קוראים דיות.</a:t>
            </a:r>
          </a:p>
        </p:txBody>
      </p:sp>
      <p:sp>
        <p:nvSpPr>
          <p:cNvPr id="17" name="מלבן: פינות מעוגלות 16">
            <a:extLst>
              <a:ext uri="{FF2B5EF4-FFF2-40B4-BE49-F238E27FC236}">
                <a16:creationId xmlns:a16="http://schemas.microsoft.com/office/drawing/2014/main" id="{237987E1-2925-43DD-8B0D-9F0E0B4B535D}"/>
              </a:ext>
            </a:extLst>
          </p:cNvPr>
          <p:cNvSpPr/>
          <p:nvPr/>
        </p:nvSpPr>
        <p:spPr>
          <a:xfrm>
            <a:off x="7038557" y="3293665"/>
            <a:ext cx="4780737" cy="66642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קרני השמש פוגעות במי הים ומחממות אותם</a:t>
            </a:r>
          </a:p>
        </p:txBody>
      </p:sp>
      <p:sp>
        <p:nvSpPr>
          <p:cNvPr id="18" name="מלבן: פינות מעוגלות 17">
            <a:extLst>
              <a:ext uri="{FF2B5EF4-FFF2-40B4-BE49-F238E27FC236}">
                <a16:creationId xmlns:a16="http://schemas.microsoft.com/office/drawing/2014/main" id="{3B0DCB83-C06D-4606-8394-1BFDB244A87E}"/>
              </a:ext>
            </a:extLst>
          </p:cNvPr>
          <p:cNvSpPr/>
          <p:nvPr/>
        </p:nvSpPr>
        <p:spPr>
          <a:xfrm>
            <a:off x="7010223" y="5052938"/>
            <a:ext cx="4780737" cy="89954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fontAlgn="ctr"/>
            <a:r>
              <a:rPr lang="he-IL" sz="2000" dirty="0">
                <a:solidFill>
                  <a:schemeClr val="bg1"/>
                </a:solidFill>
                <a:latin typeface="+mj-lt"/>
              </a:rPr>
              <a:t>חלק מהמשקעים מחלחלים אל האדמה ונאגרים. אלה הם מי תהום. חלק מהמשקעים זורמים אל נהרות ונחלים ונשפכים אל הים.</a:t>
            </a:r>
          </a:p>
        </p:txBody>
      </p:sp>
      <p:sp>
        <p:nvSpPr>
          <p:cNvPr id="19" name="מלבן: פינות מעוגלות 18">
            <a:extLst>
              <a:ext uri="{FF2B5EF4-FFF2-40B4-BE49-F238E27FC236}">
                <a16:creationId xmlns:a16="http://schemas.microsoft.com/office/drawing/2014/main" id="{F3273E47-8F8B-44FE-A901-F1F49F706F54}"/>
              </a:ext>
            </a:extLst>
          </p:cNvPr>
          <p:cNvSpPr/>
          <p:nvPr/>
        </p:nvSpPr>
        <p:spPr>
          <a:xfrm>
            <a:off x="7010224" y="4149498"/>
            <a:ext cx="4780737" cy="666427"/>
          </a:xfrm>
          <a:prstGeom prst="roundRect">
            <a:avLst/>
          </a:prstGeom>
          <a:solidFill>
            <a:srgbClr val="4285E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הרוחות מניעות את העננים ליבשה ושם הם מורידים גשמים</a:t>
            </a:r>
          </a:p>
        </p:txBody>
      </p:sp>
      <p:pic>
        <p:nvPicPr>
          <p:cNvPr id="23" name="30sec_final" descr="30sec_final">
            <a:hlinkClick r:id="" action="ppaction://media"/>
            <a:extLst>
              <a:ext uri="{FF2B5EF4-FFF2-40B4-BE49-F238E27FC236}">
                <a16:creationId xmlns:a16="http://schemas.microsoft.com/office/drawing/2014/main" id="{653F5D8C-86FA-47B6-900F-7CBF74DA3F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586" y="1429443"/>
            <a:ext cx="1540938" cy="549601"/>
          </a:xfrm>
          <a:prstGeom prst="rect">
            <a:avLst/>
          </a:prstGeom>
        </p:spPr>
      </p:pic>
      <p:pic>
        <p:nvPicPr>
          <p:cNvPr id="10" name="תמונה 9">
            <a:extLst>
              <a:ext uri="{FF2B5EF4-FFF2-40B4-BE49-F238E27FC236}">
                <a16:creationId xmlns:a16="http://schemas.microsoft.com/office/drawing/2014/main" id="{B2DCC237-FF20-4DAE-A815-4DCE967A8CA0}"/>
              </a:ext>
            </a:extLst>
          </p:cNvPr>
          <p:cNvPicPr>
            <a:picLocks noChangeAspect="1"/>
          </p:cNvPicPr>
          <p:nvPr/>
        </p:nvPicPr>
        <p:blipFill>
          <a:blip r:embed="rId6"/>
          <a:stretch>
            <a:fillRect/>
          </a:stretch>
        </p:blipFill>
        <p:spPr>
          <a:xfrm>
            <a:off x="0" y="2482112"/>
            <a:ext cx="6934261" cy="3717492"/>
          </a:xfrm>
          <a:prstGeom prst="rect">
            <a:avLst/>
          </a:prstGeom>
        </p:spPr>
      </p:pic>
    </p:spTree>
    <p:extLst>
      <p:ext uri="{BB962C8B-B14F-4D97-AF65-F5344CB8AC3E}">
        <p14:creationId xmlns:p14="http://schemas.microsoft.com/office/powerpoint/2010/main" val="354336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כותרת 1">
            <a:extLst>
              <a:ext uri="{FF2B5EF4-FFF2-40B4-BE49-F238E27FC236}">
                <a16:creationId xmlns:a16="http://schemas.microsoft.com/office/drawing/2014/main" id="{25785980-C48C-4400-A1E6-1EA97EA4D052}"/>
              </a:ext>
            </a:extLst>
          </p:cNvPr>
          <p:cNvSpPr>
            <a:spLocks noGrp="1"/>
          </p:cNvSpPr>
          <p:nvPr>
            <p:ph type="title"/>
          </p:nvPr>
        </p:nvSpPr>
        <p:spPr>
          <a:xfrm>
            <a:off x="1956000" y="328825"/>
            <a:ext cx="8280000" cy="1147152"/>
          </a:xfrm>
        </p:spPr>
        <p:txBody>
          <a:bodyPr>
            <a:normAutofit fontScale="90000"/>
          </a:bodyPr>
          <a:lstStyle/>
          <a:p>
            <a:pPr algn="ctr"/>
            <a:r>
              <a:rPr lang="he-IL" dirty="0"/>
              <a:t>מתרגלים מושגים: מחזור המים בטבע</a:t>
            </a:r>
            <a:br>
              <a:rPr lang="he-IL" dirty="0"/>
            </a:br>
            <a:r>
              <a:rPr lang="he-IL" dirty="0"/>
              <a:t>איזה שלב במחזור המים מתואר באיור?</a:t>
            </a:r>
          </a:p>
        </p:txBody>
      </p:sp>
      <p:sp>
        <p:nvSpPr>
          <p:cNvPr id="18" name="מלבן: פינות מעוגלות 17">
            <a:extLst>
              <a:ext uri="{FF2B5EF4-FFF2-40B4-BE49-F238E27FC236}">
                <a16:creationId xmlns:a16="http://schemas.microsoft.com/office/drawing/2014/main" id="{3B0DCB83-C06D-4606-8394-1BFDB244A87E}"/>
              </a:ext>
            </a:extLst>
          </p:cNvPr>
          <p:cNvSpPr/>
          <p:nvPr/>
        </p:nvSpPr>
        <p:spPr>
          <a:xfrm>
            <a:off x="7216701" y="3828822"/>
            <a:ext cx="4780737" cy="89954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fontAlgn="ctr"/>
            <a:r>
              <a:rPr lang="he-IL" sz="2000" dirty="0">
                <a:solidFill>
                  <a:schemeClr val="bg1"/>
                </a:solidFill>
                <a:latin typeface="+mj-lt"/>
              </a:rPr>
              <a:t>חלק מהמשקעים מחלחלים אל האדמה ונאגרים. אלה הם מי תהום. חלק מהמשקעים זורמים אל נהרות ונחלים ונשפכים אל הים.</a:t>
            </a:r>
          </a:p>
        </p:txBody>
      </p:sp>
      <p:pic>
        <p:nvPicPr>
          <p:cNvPr id="10" name="תמונה 9">
            <a:extLst>
              <a:ext uri="{FF2B5EF4-FFF2-40B4-BE49-F238E27FC236}">
                <a16:creationId xmlns:a16="http://schemas.microsoft.com/office/drawing/2014/main" id="{B2DCC237-FF20-4DAE-A815-4DCE967A8CA0}"/>
              </a:ext>
            </a:extLst>
          </p:cNvPr>
          <p:cNvPicPr>
            <a:picLocks noChangeAspect="1"/>
          </p:cNvPicPr>
          <p:nvPr/>
        </p:nvPicPr>
        <p:blipFill>
          <a:blip r:embed="rId3"/>
          <a:stretch>
            <a:fillRect/>
          </a:stretch>
        </p:blipFill>
        <p:spPr>
          <a:xfrm>
            <a:off x="0" y="2482112"/>
            <a:ext cx="6934261" cy="3717492"/>
          </a:xfrm>
          <a:prstGeom prst="rect">
            <a:avLst/>
          </a:prstGeom>
        </p:spPr>
      </p:pic>
    </p:spTree>
    <p:extLst>
      <p:ext uri="{BB962C8B-B14F-4D97-AF65-F5344CB8AC3E}">
        <p14:creationId xmlns:p14="http://schemas.microsoft.com/office/powerpoint/2010/main" val="11287986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כותרת 13">
            <a:extLst>
              <a:ext uri="{FF2B5EF4-FFF2-40B4-BE49-F238E27FC236}">
                <a16:creationId xmlns:a16="http://schemas.microsoft.com/office/drawing/2014/main" id="{F22ACFFA-17A3-4236-8252-D769415213AB}"/>
              </a:ext>
            </a:extLst>
          </p:cNvPr>
          <p:cNvSpPr>
            <a:spLocks noGrp="1"/>
          </p:cNvSpPr>
          <p:nvPr>
            <p:ph type="title"/>
          </p:nvPr>
        </p:nvSpPr>
        <p:spPr>
          <a:xfrm>
            <a:off x="2167190" y="685678"/>
            <a:ext cx="8280000" cy="720000"/>
          </a:xfrm>
        </p:spPr>
        <p:txBody>
          <a:bodyPr/>
          <a:lstStyle/>
          <a:p>
            <a:r>
              <a:rPr lang="he-IL" dirty="0"/>
              <a:t>סדרו את המשפטים על פי הרצף הנכון</a:t>
            </a:r>
          </a:p>
        </p:txBody>
      </p:sp>
      <p:sp>
        <p:nvSpPr>
          <p:cNvPr id="10" name="מלבן: פינות מעוגלות 9">
            <a:extLst>
              <a:ext uri="{FF2B5EF4-FFF2-40B4-BE49-F238E27FC236}">
                <a16:creationId xmlns:a16="http://schemas.microsoft.com/office/drawing/2014/main" id="{A73CEC7F-3E7F-4D5C-8C26-26B4A90787C9}"/>
              </a:ext>
            </a:extLst>
          </p:cNvPr>
          <p:cNvSpPr/>
          <p:nvPr/>
        </p:nvSpPr>
        <p:spPr>
          <a:xfrm>
            <a:off x="3901275" y="2138524"/>
            <a:ext cx="4780737" cy="666427"/>
          </a:xfrm>
          <a:prstGeom prst="roundRect">
            <a:avLst/>
          </a:prstGeom>
          <a:solidFill>
            <a:srgbClr val="4783E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t>מי הים מתאדים, גם מצמחים מים מתאדים – לתהליך זה קוראים דיות.</a:t>
            </a:r>
          </a:p>
        </p:txBody>
      </p:sp>
      <p:sp>
        <p:nvSpPr>
          <p:cNvPr id="11" name="מלבן: פינות מעוגלות 10">
            <a:extLst>
              <a:ext uri="{FF2B5EF4-FFF2-40B4-BE49-F238E27FC236}">
                <a16:creationId xmlns:a16="http://schemas.microsoft.com/office/drawing/2014/main" id="{44C3D3EF-0590-4B52-85E3-3A15404E8406}"/>
              </a:ext>
            </a:extLst>
          </p:cNvPr>
          <p:cNvSpPr/>
          <p:nvPr/>
        </p:nvSpPr>
        <p:spPr>
          <a:xfrm>
            <a:off x="3901275" y="2919574"/>
            <a:ext cx="4780737" cy="66642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קרני השמש פוגעות במי הים ומחממות אותם</a:t>
            </a:r>
          </a:p>
        </p:txBody>
      </p:sp>
      <p:sp>
        <p:nvSpPr>
          <p:cNvPr id="12" name="מלבן: פינות מעוגלות 11">
            <a:extLst>
              <a:ext uri="{FF2B5EF4-FFF2-40B4-BE49-F238E27FC236}">
                <a16:creationId xmlns:a16="http://schemas.microsoft.com/office/drawing/2014/main" id="{FCAC7F77-CA2A-4FA5-8BF2-BCEC63E03AAB}"/>
              </a:ext>
            </a:extLst>
          </p:cNvPr>
          <p:cNvSpPr/>
          <p:nvPr/>
        </p:nvSpPr>
        <p:spPr>
          <a:xfrm>
            <a:off x="3872941" y="4678847"/>
            <a:ext cx="4780737" cy="89954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fontAlgn="ctr"/>
            <a:r>
              <a:rPr lang="he-IL" sz="2000" dirty="0">
                <a:solidFill>
                  <a:schemeClr val="bg1"/>
                </a:solidFill>
                <a:latin typeface="+mj-lt"/>
              </a:rPr>
              <a:t>חלק מהמשקעים מחלחלים אל האדמה ונאגרים. אלה הם מי תהום. חלק מהמשקעים זורמים אל נהרות ונחלים ונשפכים אל הים.</a:t>
            </a:r>
          </a:p>
        </p:txBody>
      </p:sp>
      <p:sp>
        <p:nvSpPr>
          <p:cNvPr id="13" name="מלבן: פינות מעוגלות 12">
            <a:extLst>
              <a:ext uri="{FF2B5EF4-FFF2-40B4-BE49-F238E27FC236}">
                <a16:creationId xmlns:a16="http://schemas.microsoft.com/office/drawing/2014/main" id="{110995E0-F698-4CFC-A4F7-F70F8DF89685}"/>
              </a:ext>
            </a:extLst>
          </p:cNvPr>
          <p:cNvSpPr/>
          <p:nvPr/>
        </p:nvSpPr>
        <p:spPr>
          <a:xfrm>
            <a:off x="3872942" y="3775407"/>
            <a:ext cx="4780737" cy="666427"/>
          </a:xfrm>
          <a:prstGeom prst="roundRect">
            <a:avLst/>
          </a:prstGeom>
          <a:solidFill>
            <a:srgbClr val="4285E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הרוחות מניעות את העננים ליבשה </a:t>
            </a:r>
            <a:r>
              <a:rPr lang="he-IL" sz="2000" dirty="0" smtClean="0">
                <a:latin typeface="+mj-lt"/>
              </a:rPr>
              <a:t>והם </a:t>
            </a:r>
            <a:r>
              <a:rPr lang="he-IL" sz="2000" dirty="0">
                <a:latin typeface="+mj-lt"/>
              </a:rPr>
              <a:t>מורידים גשמים</a:t>
            </a:r>
          </a:p>
        </p:txBody>
      </p:sp>
      <p:pic>
        <p:nvPicPr>
          <p:cNvPr id="17" name="1min_final" descr="1min_final">
            <a:hlinkClick r:id="" action="ppaction://media"/>
            <a:extLst>
              <a:ext uri="{FF2B5EF4-FFF2-40B4-BE49-F238E27FC236}">
                <a16:creationId xmlns:a16="http://schemas.microsoft.com/office/drawing/2014/main" id="{D95B7026-257C-42FB-9129-A002278357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546" y="1405678"/>
            <a:ext cx="1540938" cy="549601"/>
          </a:xfrm>
          <a:prstGeom prst="rect">
            <a:avLst/>
          </a:prstGeom>
        </p:spPr>
      </p:pic>
    </p:spTree>
    <p:extLst>
      <p:ext uri="{BB962C8B-B14F-4D97-AF65-F5344CB8AC3E}">
        <p14:creationId xmlns:p14="http://schemas.microsoft.com/office/powerpoint/2010/main" val="136171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לבן: פינות מעוגלות 9">
            <a:extLst>
              <a:ext uri="{FF2B5EF4-FFF2-40B4-BE49-F238E27FC236}">
                <a16:creationId xmlns:a16="http://schemas.microsoft.com/office/drawing/2014/main" id="{12EB6B15-4E92-4D67-84CB-F799BF031029}"/>
              </a:ext>
            </a:extLst>
          </p:cNvPr>
          <p:cNvSpPr/>
          <p:nvPr/>
        </p:nvSpPr>
        <p:spPr>
          <a:xfrm>
            <a:off x="3870874" y="2048859"/>
            <a:ext cx="4780737" cy="666427"/>
          </a:xfrm>
          <a:prstGeom prst="roundRect">
            <a:avLst/>
          </a:prstGeom>
          <a:solidFill>
            <a:srgbClr val="4783E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t>מי הים מתאדים, גם מצמחים מים מתאדים – לתהליך זה קוראים דיות.</a:t>
            </a:r>
          </a:p>
        </p:txBody>
      </p:sp>
      <p:sp>
        <p:nvSpPr>
          <p:cNvPr id="11" name="מלבן: פינות מעוגלות 10">
            <a:extLst>
              <a:ext uri="{FF2B5EF4-FFF2-40B4-BE49-F238E27FC236}">
                <a16:creationId xmlns:a16="http://schemas.microsoft.com/office/drawing/2014/main" id="{268277F4-BD24-4FA4-8F95-612044AE7773}"/>
              </a:ext>
            </a:extLst>
          </p:cNvPr>
          <p:cNvSpPr/>
          <p:nvPr/>
        </p:nvSpPr>
        <p:spPr>
          <a:xfrm>
            <a:off x="3870872" y="614824"/>
            <a:ext cx="4780737" cy="66642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קרני השמש פוגעות במי הים ומחממות אותם</a:t>
            </a:r>
          </a:p>
        </p:txBody>
      </p:sp>
      <p:sp>
        <p:nvSpPr>
          <p:cNvPr id="12" name="מלבן: פינות מעוגלות 11">
            <a:extLst>
              <a:ext uri="{FF2B5EF4-FFF2-40B4-BE49-F238E27FC236}">
                <a16:creationId xmlns:a16="http://schemas.microsoft.com/office/drawing/2014/main" id="{DE8E1E55-C4C0-4B4D-BBCB-495FFED7B133}"/>
              </a:ext>
            </a:extLst>
          </p:cNvPr>
          <p:cNvSpPr/>
          <p:nvPr/>
        </p:nvSpPr>
        <p:spPr>
          <a:xfrm>
            <a:off x="3870873" y="4864790"/>
            <a:ext cx="4780737" cy="899547"/>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fontAlgn="ctr"/>
            <a:r>
              <a:rPr lang="he-IL" sz="2000" dirty="0">
                <a:solidFill>
                  <a:schemeClr val="bg1"/>
                </a:solidFill>
                <a:latin typeface="+mj-lt"/>
              </a:rPr>
              <a:t>חלק מהמשקעים מחלחלים אל האדמה ונאגרים. אלה הם מי תהום. חלק מהמשקעים זורמים אל נהרות ונחלים ונשפכים אל הים.</a:t>
            </a:r>
          </a:p>
        </p:txBody>
      </p:sp>
      <p:sp>
        <p:nvSpPr>
          <p:cNvPr id="13" name="מלבן: פינות מעוגלות 12">
            <a:extLst>
              <a:ext uri="{FF2B5EF4-FFF2-40B4-BE49-F238E27FC236}">
                <a16:creationId xmlns:a16="http://schemas.microsoft.com/office/drawing/2014/main" id="{2F69DAC2-F045-480E-9850-EBC193E14C26}"/>
              </a:ext>
            </a:extLst>
          </p:cNvPr>
          <p:cNvSpPr/>
          <p:nvPr/>
        </p:nvSpPr>
        <p:spPr>
          <a:xfrm>
            <a:off x="3870874" y="3379358"/>
            <a:ext cx="4780737" cy="666427"/>
          </a:xfrm>
          <a:prstGeom prst="roundRect">
            <a:avLst/>
          </a:prstGeom>
          <a:solidFill>
            <a:srgbClr val="4285E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a:latin typeface="+mj-lt"/>
              </a:rPr>
              <a:t>הרוחות מניעות את העננים ליבשה ושם הם מורידים גשמים</a:t>
            </a:r>
          </a:p>
        </p:txBody>
      </p:sp>
      <p:pic>
        <p:nvPicPr>
          <p:cNvPr id="14" name="תמונה 13">
            <a:extLst>
              <a:ext uri="{FF2B5EF4-FFF2-40B4-BE49-F238E27FC236}">
                <a16:creationId xmlns:a16="http://schemas.microsoft.com/office/drawing/2014/main" id="{28708744-FA32-4D4B-A8C0-DBD00FC26AB5}"/>
              </a:ext>
            </a:extLst>
          </p:cNvPr>
          <p:cNvPicPr>
            <a:picLocks noChangeAspect="1"/>
          </p:cNvPicPr>
          <p:nvPr/>
        </p:nvPicPr>
        <p:blipFill>
          <a:blip r:embed="rId3"/>
          <a:stretch>
            <a:fillRect/>
          </a:stretch>
        </p:blipFill>
        <p:spPr>
          <a:xfrm>
            <a:off x="1103671" y="4835798"/>
            <a:ext cx="2472583" cy="1325564"/>
          </a:xfrm>
          <a:prstGeom prst="rect">
            <a:avLst/>
          </a:prstGeom>
        </p:spPr>
      </p:pic>
      <p:pic>
        <p:nvPicPr>
          <p:cNvPr id="15" name="תמונה 14">
            <a:extLst>
              <a:ext uri="{FF2B5EF4-FFF2-40B4-BE49-F238E27FC236}">
                <a16:creationId xmlns:a16="http://schemas.microsoft.com/office/drawing/2014/main" id="{AC69A4F4-F0F3-4383-9073-C3D6F48FFBC8}"/>
              </a:ext>
            </a:extLst>
          </p:cNvPr>
          <p:cNvPicPr>
            <a:picLocks noChangeAspect="1"/>
          </p:cNvPicPr>
          <p:nvPr/>
        </p:nvPicPr>
        <p:blipFill>
          <a:blip r:embed="rId3"/>
          <a:stretch>
            <a:fillRect/>
          </a:stretch>
        </p:blipFill>
        <p:spPr>
          <a:xfrm>
            <a:off x="1103671" y="3379358"/>
            <a:ext cx="2472583" cy="1325564"/>
          </a:xfrm>
          <a:prstGeom prst="rect">
            <a:avLst/>
          </a:prstGeom>
        </p:spPr>
      </p:pic>
      <p:pic>
        <p:nvPicPr>
          <p:cNvPr id="16" name="מציין מיקום תוכן 12">
            <a:extLst>
              <a:ext uri="{FF2B5EF4-FFF2-40B4-BE49-F238E27FC236}">
                <a16:creationId xmlns:a16="http://schemas.microsoft.com/office/drawing/2014/main" id="{38D1960C-C5E4-4574-B21F-92F580422E79}"/>
              </a:ext>
            </a:extLst>
          </p:cNvPr>
          <p:cNvPicPr>
            <a:picLocks noGrp="1" noChangeAspect="1"/>
          </p:cNvPicPr>
          <p:nvPr>
            <p:ph sz="half" idx="1"/>
          </p:nvPr>
        </p:nvPicPr>
        <p:blipFill>
          <a:blip r:embed="rId4"/>
          <a:stretch>
            <a:fillRect/>
          </a:stretch>
        </p:blipFill>
        <p:spPr>
          <a:xfrm>
            <a:off x="1103671" y="1842006"/>
            <a:ext cx="2472583" cy="1347717"/>
          </a:xfrm>
          <a:prstGeom prst="rect">
            <a:avLst/>
          </a:prstGeom>
        </p:spPr>
      </p:pic>
      <p:pic>
        <p:nvPicPr>
          <p:cNvPr id="17" name="תמונה 16">
            <a:extLst>
              <a:ext uri="{FF2B5EF4-FFF2-40B4-BE49-F238E27FC236}">
                <a16:creationId xmlns:a16="http://schemas.microsoft.com/office/drawing/2014/main" id="{F32004F9-FB78-4EE3-8CC0-68C1F3AD4AF5}"/>
              </a:ext>
            </a:extLst>
          </p:cNvPr>
          <p:cNvPicPr>
            <a:picLocks noChangeAspect="1"/>
          </p:cNvPicPr>
          <p:nvPr/>
        </p:nvPicPr>
        <p:blipFill>
          <a:blip r:embed="rId5"/>
          <a:stretch>
            <a:fillRect/>
          </a:stretch>
        </p:blipFill>
        <p:spPr>
          <a:xfrm>
            <a:off x="1182230" y="213807"/>
            <a:ext cx="2344613" cy="1429201"/>
          </a:xfrm>
          <a:prstGeom prst="rect">
            <a:avLst/>
          </a:prstGeom>
        </p:spPr>
      </p:pic>
      <p:sp>
        <p:nvSpPr>
          <p:cNvPr id="3" name="מלבן 2">
            <a:extLst>
              <a:ext uri="{FF2B5EF4-FFF2-40B4-BE49-F238E27FC236}">
                <a16:creationId xmlns:a16="http://schemas.microsoft.com/office/drawing/2014/main" id="{B704B78B-001D-4CCA-B4F8-3B9960AED92B}"/>
              </a:ext>
            </a:extLst>
          </p:cNvPr>
          <p:cNvSpPr/>
          <p:nvPr/>
        </p:nvSpPr>
        <p:spPr>
          <a:xfrm>
            <a:off x="9003561" y="566241"/>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1</a:t>
            </a:r>
          </a:p>
        </p:txBody>
      </p:sp>
      <p:sp>
        <p:nvSpPr>
          <p:cNvPr id="18" name="מלבן 17">
            <a:extLst>
              <a:ext uri="{FF2B5EF4-FFF2-40B4-BE49-F238E27FC236}">
                <a16:creationId xmlns:a16="http://schemas.microsoft.com/office/drawing/2014/main" id="{87964288-9947-485D-8DAF-66B228E53909}"/>
              </a:ext>
            </a:extLst>
          </p:cNvPr>
          <p:cNvSpPr/>
          <p:nvPr/>
        </p:nvSpPr>
        <p:spPr>
          <a:xfrm>
            <a:off x="9074876" y="1791956"/>
            <a:ext cx="416987" cy="923330"/>
          </a:xfrm>
          <a:prstGeom prst="rect">
            <a:avLst/>
          </a:prstGeom>
          <a:noFill/>
        </p:spPr>
        <p:txBody>
          <a:bodyPr wrap="squar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2</a:t>
            </a:r>
          </a:p>
        </p:txBody>
      </p:sp>
      <p:sp>
        <p:nvSpPr>
          <p:cNvPr id="19" name="מלבן 18">
            <a:extLst>
              <a:ext uri="{FF2B5EF4-FFF2-40B4-BE49-F238E27FC236}">
                <a16:creationId xmlns:a16="http://schemas.microsoft.com/office/drawing/2014/main" id="{12C985B9-A31B-42EC-81A5-DFF1268FAEA2}"/>
              </a:ext>
            </a:extLst>
          </p:cNvPr>
          <p:cNvSpPr/>
          <p:nvPr/>
        </p:nvSpPr>
        <p:spPr>
          <a:xfrm>
            <a:off x="8950728" y="3250906"/>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3</a:t>
            </a:r>
          </a:p>
        </p:txBody>
      </p:sp>
      <p:sp>
        <p:nvSpPr>
          <p:cNvPr id="20" name="מלבן 19">
            <a:extLst>
              <a:ext uri="{FF2B5EF4-FFF2-40B4-BE49-F238E27FC236}">
                <a16:creationId xmlns:a16="http://schemas.microsoft.com/office/drawing/2014/main" id="{4910C569-5A83-47EB-BEB2-9AEF637B810B}"/>
              </a:ext>
            </a:extLst>
          </p:cNvPr>
          <p:cNvSpPr/>
          <p:nvPr/>
        </p:nvSpPr>
        <p:spPr>
          <a:xfrm>
            <a:off x="9074876" y="4864790"/>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4</a:t>
            </a:r>
          </a:p>
        </p:txBody>
      </p:sp>
      <p:sp>
        <p:nvSpPr>
          <p:cNvPr id="4" name="חץ: למטה 3">
            <a:extLst>
              <a:ext uri="{FF2B5EF4-FFF2-40B4-BE49-F238E27FC236}">
                <a16:creationId xmlns:a16="http://schemas.microsoft.com/office/drawing/2014/main" id="{26667C25-3416-42C9-A82D-6A2EECB59648}"/>
              </a:ext>
            </a:extLst>
          </p:cNvPr>
          <p:cNvSpPr/>
          <p:nvPr/>
        </p:nvSpPr>
        <p:spPr>
          <a:xfrm>
            <a:off x="5599571" y="1379565"/>
            <a:ext cx="1106129" cy="3617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חץ: למטה 20">
            <a:extLst>
              <a:ext uri="{FF2B5EF4-FFF2-40B4-BE49-F238E27FC236}">
                <a16:creationId xmlns:a16="http://schemas.microsoft.com/office/drawing/2014/main" id="{4842EAA0-A769-485B-B744-813B7653CE1A}"/>
              </a:ext>
            </a:extLst>
          </p:cNvPr>
          <p:cNvSpPr/>
          <p:nvPr/>
        </p:nvSpPr>
        <p:spPr>
          <a:xfrm>
            <a:off x="5599571" y="2815459"/>
            <a:ext cx="1106129" cy="3617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חץ: למטה 21">
            <a:extLst>
              <a:ext uri="{FF2B5EF4-FFF2-40B4-BE49-F238E27FC236}">
                <a16:creationId xmlns:a16="http://schemas.microsoft.com/office/drawing/2014/main" id="{D48CBCF4-798D-4168-A389-54EE302CAC94}"/>
              </a:ext>
            </a:extLst>
          </p:cNvPr>
          <p:cNvSpPr/>
          <p:nvPr/>
        </p:nvSpPr>
        <p:spPr>
          <a:xfrm>
            <a:off x="5599571" y="4332132"/>
            <a:ext cx="1106129" cy="3617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13048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B94C0D-62A9-41D4-8E67-3F8756163144}"/>
              </a:ext>
            </a:extLst>
          </p:cNvPr>
          <p:cNvSpPr>
            <a:spLocks noGrp="1"/>
          </p:cNvSpPr>
          <p:nvPr>
            <p:ph type="title"/>
          </p:nvPr>
        </p:nvSpPr>
        <p:spPr>
          <a:xfrm>
            <a:off x="1264024" y="663126"/>
            <a:ext cx="10097566" cy="720000"/>
          </a:xfrm>
        </p:spPr>
        <p:txBody>
          <a:bodyPr>
            <a:normAutofit/>
          </a:bodyPr>
          <a:lstStyle/>
          <a:p>
            <a:r>
              <a:rPr lang="he-IL" dirty="0"/>
              <a:t>מתנסים </a:t>
            </a:r>
            <a:r>
              <a:rPr lang="he-IL" dirty="0" smtClean="0"/>
              <a:t>בבית: שינוי </a:t>
            </a:r>
            <a:r>
              <a:rPr lang="he-IL" dirty="0"/>
              <a:t>מצב הצבירה של המים</a:t>
            </a:r>
          </a:p>
        </p:txBody>
      </p:sp>
      <p:sp>
        <p:nvSpPr>
          <p:cNvPr id="3" name="מציין מיקום טקסט 2">
            <a:extLst>
              <a:ext uri="{FF2B5EF4-FFF2-40B4-BE49-F238E27FC236}">
                <a16:creationId xmlns:a16="http://schemas.microsoft.com/office/drawing/2014/main" id="{183F8A41-872A-4B3C-B375-0ED40641EE67}"/>
              </a:ext>
            </a:extLst>
          </p:cNvPr>
          <p:cNvSpPr>
            <a:spLocks noGrp="1"/>
          </p:cNvSpPr>
          <p:nvPr>
            <p:ph type="body" sz="quarter" idx="10"/>
          </p:nvPr>
        </p:nvSpPr>
        <p:spPr>
          <a:xfrm>
            <a:off x="2128838" y="2695296"/>
            <a:ext cx="9572625" cy="3844925"/>
          </a:xfrm>
        </p:spPr>
        <p:txBody>
          <a:bodyPr>
            <a:normAutofit lnSpcReduction="10000"/>
          </a:bodyPr>
          <a:lstStyle/>
          <a:p>
            <a:pPr marL="571500" indent="-571500" algn="r">
              <a:buFont typeface="Wingdings" panose="05000000000000000000" pitchFamily="2" charset="2"/>
              <a:buChar char="Ø"/>
            </a:pPr>
            <a:r>
              <a:rPr lang="he-IL" dirty="0" smtClean="0"/>
              <a:t>הכניסו למקפיא 2 כוסות מים.</a:t>
            </a:r>
            <a:endParaRPr lang="he-IL" dirty="0"/>
          </a:p>
          <a:p>
            <a:pPr marL="571500" indent="-571500" algn="r">
              <a:buFont typeface="Wingdings" panose="05000000000000000000" pitchFamily="2" charset="2"/>
              <a:buChar char="Ø"/>
            </a:pPr>
            <a:r>
              <a:rPr lang="he-IL" dirty="0"/>
              <a:t>לאחר כשעה הוציאו אותן מהמקפיא.</a:t>
            </a:r>
          </a:p>
          <a:p>
            <a:pPr marL="571500" indent="-571500" algn="r">
              <a:buFont typeface="Wingdings" panose="05000000000000000000" pitchFamily="2" charset="2"/>
              <a:buChar char="Ø"/>
            </a:pPr>
            <a:r>
              <a:rPr lang="he-IL" dirty="0"/>
              <a:t>הניחו את </a:t>
            </a:r>
            <a:r>
              <a:rPr lang="he-IL" dirty="0">
                <a:solidFill>
                  <a:srgbClr val="00B050"/>
                </a:solidFill>
              </a:rPr>
              <a:t>אחת הכוסות </a:t>
            </a:r>
            <a:r>
              <a:rPr lang="he-IL" dirty="0"/>
              <a:t>על </a:t>
            </a:r>
            <a:r>
              <a:rPr lang="he-IL" dirty="0">
                <a:solidFill>
                  <a:srgbClr val="00B050"/>
                </a:solidFill>
              </a:rPr>
              <a:t>אדן החלון </a:t>
            </a:r>
            <a:r>
              <a:rPr lang="he-IL" dirty="0"/>
              <a:t>או במקום שטוף שמש.</a:t>
            </a:r>
          </a:p>
          <a:p>
            <a:pPr marL="571500" indent="-571500" algn="r">
              <a:buFont typeface="Wingdings" panose="05000000000000000000" pitchFamily="2" charset="2"/>
              <a:buChar char="Ø"/>
            </a:pPr>
            <a:r>
              <a:rPr lang="he-IL" dirty="0"/>
              <a:t>חלצו את הקרח </a:t>
            </a:r>
            <a:r>
              <a:rPr lang="he-IL" dirty="0">
                <a:solidFill>
                  <a:srgbClr val="00B050"/>
                </a:solidFill>
              </a:rPr>
              <a:t>מהכוס השנייה </a:t>
            </a:r>
            <a:r>
              <a:rPr lang="he-IL" dirty="0"/>
              <a:t>והניחו </a:t>
            </a:r>
            <a:r>
              <a:rPr lang="he-IL" dirty="0">
                <a:solidFill>
                  <a:srgbClr val="00B050"/>
                </a:solidFill>
              </a:rPr>
              <a:t>בסיר קטן</a:t>
            </a:r>
            <a:r>
              <a:rPr lang="he-IL" dirty="0"/>
              <a:t>.</a:t>
            </a:r>
          </a:p>
          <a:p>
            <a:pPr marL="571500" indent="-571500" algn="r">
              <a:buFont typeface="Wingdings" panose="05000000000000000000" pitchFamily="2" charset="2"/>
              <a:buChar char="Ø"/>
            </a:pPr>
            <a:r>
              <a:rPr lang="he-IL" dirty="0">
                <a:solidFill>
                  <a:schemeClr val="accent2"/>
                </a:solidFill>
              </a:rPr>
              <a:t>בנוכחות מבוגר</a:t>
            </a:r>
            <a:r>
              <a:rPr lang="he-IL" dirty="0"/>
              <a:t>, בשלו את הקרח שבסיר במשך מספר דקות.</a:t>
            </a:r>
          </a:p>
        </p:txBody>
      </p:sp>
      <p:pic>
        <p:nvPicPr>
          <p:cNvPr id="4" name="תמונה 3">
            <a:extLst>
              <a:ext uri="{FF2B5EF4-FFF2-40B4-BE49-F238E27FC236}">
                <a16:creationId xmlns:a16="http://schemas.microsoft.com/office/drawing/2014/main" id="{E323D83B-D3C5-49C6-AAD8-C1C53DD5C83C}"/>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912"/>
          <a:stretch/>
        </p:blipFill>
        <p:spPr>
          <a:xfrm>
            <a:off x="810594" y="2105616"/>
            <a:ext cx="1548467" cy="1949669"/>
          </a:xfrm>
          <a:prstGeom prst="rect">
            <a:avLst/>
          </a:prstGeom>
        </p:spPr>
      </p:pic>
      <p:pic>
        <p:nvPicPr>
          <p:cNvPr id="5" name="תמונה 4">
            <a:extLst>
              <a:ext uri="{FF2B5EF4-FFF2-40B4-BE49-F238E27FC236}">
                <a16:creationId xmlns:a16="http://schemas.microsoft.com/office/drawing/2014/main" id="{93CCBAB3-3273-45BF-9174-FB43F3CC0DF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912"/>
          <a:stretch/>
        </p:blipFill>
        <p:spPr>
          <a:xfrm>
            <a:off x="2345613" y="2085367"/>
            <a:ext cx="1548467" cy="1949669"/>
          </a:xfrm>
          <a:prstGeom prst="rect">
            <a:avLst/>
          </a:prstGeom>
        </p:spPr>
      </p:pic>
    </p:spTree>
    <p:extLst>
      <p:ext uri="{BB962C8B-B14F-4D97-AF65-F5344CB8AC3E}">
        <p14:creationId xmlns:p14="http://schemas.microsoft.com/office/powerpoint/2010/main" val="2515948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EE4A9E9-36BF-482B-8987-1D9024EA1C61}"/>
              </a:ext>
            </a:extLst>
          </p:cNvPr>
          <p:cNvSpPr>
            <a:spLocks noGrp="1"/>
          </p:cNvSpPr>
          <p:nvPr>
            <p:ph type="title"/>
          </p:nvPr>
        </p:nvSpPr>
        <p:spPr/>
        <p:txBody>
          <a:bodyPr/>
          <a:lstStyle/>
          <a:p>
            <a:r>
              <a:rPr lang="he-IL" dirty="0"/>
              <a:t>מכינים דו"ח ניסוי</a:t>
            </a:r>
          </a:p>
        </p:txBody>
      </p:sp>
      <p:sp>
        <p:nvSpPr>
          <p:cNvPr id="3" name="מציין מיקום טקסט 2">
            <a:extLst>
              <a:ext uri="{FF2B5EF4-FFF2-40B4-BE49-F238E27FC236}">
                <a16:creationId xmlns:a16="http://schemas.microsoft.com/office/drawing/2014/main" id="{7351717C-477D-4B48-9E0D-047A322A6DE7}"/>
              </a:ext>
            </a:extLst>
          </p:cNvPr>
          <p:cNvSpPr>
            <a:spLocks noGrp="1"/>
          </p:cNvSpPr>
          <p:nvPr>
            <p:ph type="body" sz="quarter" idx="10"/>
          </p:nvPr>
        </p:nvSpPr>
        <p:spPr>
          <a:xfrm>
            <a:off x="1671638" y="2318778"/>
            <a:ext cx="9572625" cy="3844925"/>
          </a:xfrm>
        </p:spPr>
        <p:txBody>
          <a:bodyPr/>
          <a:lstStyle/>
          <a:p>
            <a:r>
              <a:rPr lang="he-IL" dirty="0"/>
              <a:t>מהי </a:t>
            </a:r>
            <a:r>
              <a:rPr lang="he-IL" dirty="0">
                <a:solidFill>
                  <a:srgbClr val="FB2265"/>
                </a:solidFill>
              </a:rPr>
              <a:t>שאלת הניסוי </a:t>
            </a:r>
            <a:r>
              <a:rPr lang="he-IL" dirty="0"/>
              <a:t>אותה אנו בודקים?</a:t>
            </a:r>
          </a:p>
          <a:p>
            <a:r>
              <a:rPr lang="he-IL" dirty="0">
                <a:solidFill>
                  <a:srgbClr val="FB2265"/>
                </a:solidFill>
              </a:rPr>
              <a:t>שערו</a:t>
            </a:r>
            <a:r>
              <a:rPr lang="he-IL" dirty="0"/>
              <a:t>: מה יהיו תוצאות הניסוי?</a:t>
            </a:r>
          </a:p>
          <a:p>
            <a:r>
              <a:rPr lang="he-IL" dirty="0"/>
              <a:t>כתבו במחברת את </a:t>
            </a:r>
            <a:r>
              <a:rPr lang="he-IL" dirty="0">
                <a:solidFill>
                  <a:srgbClr val="FB2265"/>
                </a:solidFill>
              </a:rPr>
              <a:t>התוצאות</a:t>
            </a:r>
            <a:r>
              <a:rPr lang="he-IL" dirty="0"/>
              <a:t>: </a:t>
            </a:r>
            <a:endParaRPr lang="he-IL" dirty="0" smtClean="0"/>
          </a:p>
          <a:p>
            <a:r>
              <a:rPr lang="he-IL" dirty="0" smtClean="0"/>
              <a:t>מה </a:t>
            </a:r>
            <a:r>
              <a:rPr lang="he-IL" dirty="0"/>
              <a:t>קרה בכוס שהונחה על אדן החלון? מה קרה לתכולת הכוס שבושלה בסיר?</a:t>
            </a:r>
          </a:p>
          <a:p>
            <a:r>
              <a:rPr lang="he-IL" dirty="0"/>
              <a:t>הסיקו </a:t>
            </a:r>
            <a:r>
              <a:rPr lang="he-IL" dirty="0">
                <a:solidFill>
                  <a:srgbClr val="FB2265"/>
                </a:solidFill>
              </a:rPr>
              <a:t>מסקנה</a:t>
            </a:r>
            <a:r>
              <a:rPr lang="he-IL" dirty="0"/>
              <a:t>: מה אתם למדים מן התוצאות?</a:t>
            </a:r>
          </a:p>
        </p:txBody>
      </p:sp>
    </p:spTree>
    <p:extLst>
      <p:ext uri="{BB962C8B-B14F-4D97-AF65-F5344CB8AC3E}">
        <p14:creationId xmlns:p14="http://schemas.microsoft.com/office/powerpoint/2010/main" val="42314090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המים בכדור הארץ</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lstStyle/>
          <a:p>
            <a:endParaRPr lang="he-IL" dirty="0"/>
          </a:p>
          <a:p>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TextBox 1"/>
          <p:cNvSpPr txBox="1"/>
          <p:nvPr/>
        </p:nvSpPr>
        <p:spPr>
          <a:xfrm>
            <a:off x="8995719" y="2792626"/>
            <a:ext cx="2365871" cy="1077218"/>
          </a:xfrm>
          <a:prstGeom prst="rect">
            <a:avLst/>
          </a:prstGeom>
          <a:noFill/>
        </p:spPr>
        <p:txBody>
          <a:bodyPr wrap="square" rtlCol="1">
            <a:spAutoFit/>
          </a:bodyPr>
          <a:lstStyle/>
          <a:p>
            <a:pPr algn="ctr"/>
            <a:r>
              <a:rPr lang="he-IL" sz="3200" dirty="0"/>
              <a:t>יותר מים או יותר יבשה?</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846" y="1705233"/>
            <a:ext cx="5029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209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D6D15FF-CE5D-4C06-9858-D68047D79D17}"/>
              </a:ext>
            </a:extLst>
          </p:cNvPr>
          <p:cNvSpPr>
            <a:spLocks noGrp="1"/>
          </p:cNvSpPr>
          <p:nvPr>
            <p:ph type="title"/>
          </p:nvPr>
        </p:nvSpPr>
        <p:spPr/>
        <p:txBody>
          <a:bodyPr>
            <a:normAutofit/>
          </a:bodyPr>
          <a:lstStyle/>
          <a:p>
            <a:r>
              <a:rPr lang="he-IL" dirty="0"/>
              <a:t>מסכמים</a:t>
            </a:r>
          </a:p>
        </p:txBody>
      </p:sp>
      <p:sp>
        <p:nvSpPr>
          <p:cNvPr id="3" name="מציין מיקום טקסט 2">
            <a:extLst>
              <a:ext uri="{FF2B5EF4-FFF2-40B4-BE49-F238E27FC236}">
                <a16:creationId xmlns:a16="http://schemas.microsoft.com/office/drawing/2014/main" id="{12A16BA3-4F04-4168-8127-BD94ACF31F3D}"/>
              </a:ext>
            </a:extLst>
          </p:cNvPr>
          <p:cNvSpPr>
            <a:spLocks noGrp="1"/>
          </p:cNvSpPr>
          <p:nvPr>
            <p:ph type="body" sz="quarter" idx="10"/>
          </p:nvPr>
        </p:nvSpPr>
        <p:spPr/>
        <p:txBody>
          <a:bodyPr>
            <a:normAutofit/>
          </a:bodyPr>
          <a:lstStyle/>
          <a:p>
            <a:pPr marL="571500" indent="-571500" algn="r">
              <a:buFont typeface="Wingdings" panose="05000000000000000000" pitchFamily="2" charset="2"/>
              <a:buChar char="Ø"/>
            </a:pPr>
            <a:r>
              <a:rPr lang="he-IL" dirty="0" smtClean="0"/>
              <a:t>למדנו </a:t>
            </a:r>
            <a:r>
              <a:rPr lang="he-IL" dirty="0"/>
              <a:t>מהם השימושים השונים של המים</a:t>
            </a:r>
            <a:r>
              <a:rPr lang="he-IL" dirty="0" smtClean="0"/>
              <a:t>.</a:t>
            </a:r>
          </a:p>
          <a:p>
            <a:pPr marL="571500" indent="-571500" algn="r">
              <a:buFont typeface="Wingdings" panose="05000000000000000000" pitchFamily="2" charset="2"/>
              <a:buChar char="Ø"/>
            </a:pPr>
            <a:r>
              <a:rPr lang="he-IL" dirty="0" smtClean="0"/>
              <a:t>הכרנו </a:t>
            </a:r>
            <a:r>
              <a:rPr lang="he-IL" dirty="0"/>
              <a:t>את התהליך המתרחש במחזור המים בטבע.</a:t>
            </a:r>
          </a:p>
          <a:p>
            <a:pPr marL="571500" indent="-571500" algn="r">
              <a:buFont typeface="Wingdings" panose="05000000000000000000" pitchFamily="2" charset="2"/>
              <a:buChar char="Ø"/>
            </a:pPr>
            <a:r>
              <a:rPr lang="he-IL" dirty="0" smtClean="0"/>
              <a:t>למדנו ותרגלנו את המושגים: התאדות, רתיחה, התעבות, הקפאה, התמצקות, התכה</a:t>
            </a:r>
            <a:endParaRPr lang="he-IL" dirty="0"/>
          </a:p>
          <a:p>
            <a:pPr marL="571500" indent="-571500" algn="r">
              <a:buFont typeface="Wingdings" panose="05000000000000000000" pitchFamily="2" charset="2"/>
              <a:buChar char="Ø"/>
            </a:pPr>
            <a:r>
              <a:rPr lang="he-IL" dirty="0"/>
              <a:t>תכננו ניסוי ונמשיך לעקוב אחר תוצאותיו.</a:t>
            </a:r>
          </a:p>
        </p:txBody>
      </p:sp>
    </p:spTree>
    <p:extLst>
      <p:ext uri="{BB962C8B-B14F-4D97-AF65-F5344CB8AC3E}">
        <p14:creationId xmlns:p14="http://schemas.microsoft.com/office/powerpoint/2010/main" val="3919112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המים בכדור הארץ - הידרוספרה</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lstStyle/>
          <a:p>
            <a:endParaRPr lang="he-IL" dirty="0"/>
          </a:p>
          <a:p>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TextBox 1"/>
          <p:cNvSpPr txBox="1"/>
          <p:nvPr/>
        </p:nvSpPr>
        <p:spPr>
          <a:xfrm>
            <a:off x="8995719" y="2792626"/>
            <a:ext cx="2365871" cy="1077218"/>
          </a:xfrm>
          <a:prstGeom prst="rect">
            <a:avLst/>
          </a:prstGeom>
          <a:noFill/>
        </p:spPr>
        <p:txBody>
          <a:bodyPr wrap="square" rtlCol="1">
            <a:spAutoFit/>
          </a:bodyPr>
          <a:lstStyle/>
          <a:p>
            <a:pPr algn="ctr"/>
            <a:r>
              <a:rPr lang="he-IL" sz="3200" dirty="0"/>
              <a:t>70% מכדור הארץ – מים!</a:t>
            </a:r>
          </a:p>
        </p:txBody>
      </p:sp>
      <p:sp>
        <p:nvSpPr>
          <p:cNvPr id="9" name="TextBox 8"/>
          <p:cNvSpPr txBox="1"/>
          <p:nvPr/>
        </p:nvSpPr>
        <p:spPr>
          <a:xfrm>
            <a:off x="869092" y="2914254"/>
            <a:ext cx="2365871" cy="2554545"/>
          </a:xfrm>
          <a:prstGeom prst="rect">
            <a:avLst/>
          </a:prstGeom>
          <a:noFill/>
        </p:spPr>
        <p:txBody>
          <a:bodyPr wrap="square" rtlCol="1">
            <a:spAutoFit/>
          </a:bodyPr>
          <a:lstStyle/>
          <a:p>
            <a:pPr algn="ctr"/>
            <a:r>
              <a:rPr lang="he-IL" sz="3200" dirty="0"/>
              <a:t>שכבת המים המכסה את כדור הארץ נקראת </a:t>
            </a:r>
            <a:r>
              <a:rPr lang="he-IL" sz="3200" dirty="0">
                <a:solidFill>
                  <a:srgbClr val="FF0000"/>
                </a:solidFill>
              </a:rPr>
              <a:t>הידרוספרה</a:t>
            </a: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846" y="1705233"/>
            <a:ext cx="5029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29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המים בכדור הארץ</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lstStyle/>
          <a:p>
            <a:endParaRPr lang="he-IL" dirty="0"/>
          </a:p>
          <a:p>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2" name="TextBox 1"/>
          <p:cNvSpPr txBox="1"/>
          <p:nvPr/>
        </p:nvSpPr>
        <p:spPr>
          <a:xfrm>
            <a:off x="6553357" y="3725175"/>
            <a:ext cx="2365871"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באוקיינוסים ובימים</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368" y="1778462"/>
            <a:ext cx="2609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9443784" y="3725175"/>
            <a:ext cx="251666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באדים באוויר ובעננים</a:t>
            </a:r>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1403" y="1854662"/>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436528" y="3656163"/>
            <a:ext cx="2365871"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בקרחונים בקטבים</a:t>
            </a:r>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35" y="1854662"/>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65251" y="3550086"/>
            <a:ext cx="2365871"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בנהרות, בנחלים ובאגמים</a:t>
            </a:r>
          </a:p>
        </p:txBody>
      </p:sp>
      <p:sp>
        <p:nvSpPr>
          <p:cNvPr id="15" name="TextBox 14"/>
          <p:cNvSpPr txBox="1"/>
          <p:nvPr/>
        </p:nvSpPr>
        <p:spPr>
          <a:xfrm>
            <a:off x="6796864" y="5607521"/>
            <a:ext cx="251666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בגופם של יצורים חיים</a:t>
            </a:r>
          </a:p>
        </p:txBody>
      </p:sp>
      <p:sp>
        <p:nvSpPr>
          <p:cNvPr id="16" name="TextBox 15"/>
          <p:cNvSpPr txBox="1"/>
          <p:nvPr/>
        </p:nvSpPr>
        <p:spPr>
          <a:xfrm>
            <a:off x="4124268" y="5607521"/>
            <a:ext cx="251666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 תהום</a:t>
            </a:r>
          </a:p>
        </p:txBody>
      </p:sp>
    </p:spTree>
    <p:extLst>
      <p:ext uri="{BB962C8B-B14F-4D97-AF65-F5344CB8AC3E}">
        <p14:creationId xmlns:p14="http://schemas.microsoft.com/office/powerpoint/2010/main" val="193552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המים בכדור הארץ</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lstStyle/>
          <a:p>
            <a:endParaRPr lang="he-IL" dirty="0"/>
          </a:p>
          <a:p>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sp>
        <p:nvSpPr>
          <p:cNvPr id="2" name="TextBox 1"/>
          <p:cNvSpPr txBox="1"/>
          <p:nvPr/>
        </p:nvSpPr>
        <p:spPr>
          <a:xfrm>
            <a:off x="6553357" y="3725175"/>
            <a:ext cx="2365871"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באוקיינוסים ובימים</a:t>
            </a:r>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1368" y="1778462"/>
            <a:ext cx="2609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9443784" y="3725175"/>
            <a:ext cx="251666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באדים באוויר ובעננים</a:t>
            </a:r>
          </a:p>
        </p:txBody>
      </p:sp>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1403" y="1854662"/>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436528" y="3656163"/>
            <a:ext cx="2365871"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בקרחונים בקטבים</a:t>
            </a:r>
          </a:p>
        </p:txBody>
      </p:sp>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35" y="1854662"/>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65251" y="3550086"/>
            <a:ext cx="2365871"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בנהרות, בנחלים ובאגמים</a:t>
            </a:r>
          </a:p>
        </p:txBody>
      </p:sp>
      <p:sp>
        <p:nvSpPr>
          <p:cNvPr id="15" name="TextBox 14"/>
          <p:cNvSpPr txBox="1"/>
          <p:nvPr/>
        </p:nvSpPr>
        <p:spPr>
          <a:xfrm>
            <a:off x="6796864" y="5607521"/>
            <a:ext cx="251666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מים בגופם של יצורים חיים</a:t>
            </a:r>
          </a:p>
        </p:txBody>
      </p:sp>
      <p:sp>
        <p:nvSpPr>
          <p:cNvPr id="16" name="TextBox 15"/>
          <p:cNvSpPr txBox="1"/>
          <p:nvPr/>
        </p:nvSpPr>
        <p:spPr>
          <a:xfrm>
            <a:off x="4124268" y="5607521"/>
            <a:ext cx="251666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t>מי תהום</a:t>
            </a:r>
          </a:p>
        </p:txBody>
      </p:sp>
      <p:sp>
        <p:nvSpPr>
          <p:cNvPr id="3" name="מלבן 2"/>
          <p:cNvSpPr/>
          <p:nvPr/>
        </p:nvSpPr>
        <p:spPr>
          <a:xfrm>
            <a:off x="3617846" y="791874"/>
            <a:ext cx="3231975" cy="584775"/>
          </a:xfrm>
          <a:prstGeom prst="rect">
            <a:avLst/>
          </a:prstGeom>
        </p:spPr>
        <p:txBody>
          <a:bodyPr wrap="none">
            <a:spAutoFit/>
          </a:bodyPr>
          <a:lstStyle/>
          <a:p>
            <a:r>
              <a:rPr lang="he-IL" sz="3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מיינו לשתי קבוצות</a:t>
            </a:r>
            <a:endParaRPr lang="he-IL" sz="3200" dirty="0"/>
          </a:p>
        </p:txBody>
      </p:sp>
      <p:pic>
        <p:nvPicPr>
          <p:cNvPr id="17"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30565" y="1084262"/>
            <a:ext cx="1867316" cy="666009"/>
          </a:xfrm>
          <a:prstGeom prst="rect">
            <a:avLst/>
          </a:prstGeom>
        </p:spPr>
      </p:pic>
    </p:spTree>
    <p:extLst>
      <p:ext uri="{BB962C8B-B14F-4D97-AF65-F5344CB8AC3E}">
        <p14:creationId xmlns:p14="http://schemas.microsoft.com/office/powerpoint/2010/main" val="250879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theme/theme1.xml><?xml version="1.0" encoding="utf-8"?>
<a:theme xmlns:a="http://schemas.openxmlformats.org/drawingml/2006/main" name="Office Theme">
  <a:themeElements>
    <a:clrScheme name="KitaBavir">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FEF1BB"/>
      </a:hlink>
      <a:folHlink>
        <a:srgbClr val="6D6E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1360</TotalTime>
  <Words>2781</Words>
  <Application>Microsoft Office PowerPoint</Application>
  <PresentationFormat>מסך רחב</PresentationFormat>
  <Paragraphs>422</Paragraphs>
  <Slides>60</Slides>
  <Notes>52</Notes>
  <HiddenSlides>0</HiddenSlides>
  <MMClips>15</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60</vt:i4>
      </vt:variant>
    </vt:vector>
  </HeadingPairs>
  <TitlesOfParts>
    <vt:vector size="66" baseType="lpstr">
      <vt:lpstr>Arial</vt:lpstr>
      <vt:lpstr>Open Sans</vt:lpstr>
      <vt:lpstr>Wingdings</vt:lpstr>
      <vt:lpstr>Calibri</vt:lpstr>
      <vt:lpstr>Calibri Light</vt:lpstr>
      <vt:lpstr>Office Theme</vt:lpstr>
      <vt:lpstr>מצגת של PowerPoint‏</vt:lpstr>
      <vt:lpstr>הפסקת מים</vt:lpstr>
      <vt:lpstr>ללא מים...</vt:lpstr>
      <vt:lpstr>מה להביא לשיעור?</vt:lpstr>
      <vt:lpstr>מה נלמד היום?</vt:lpstr>
      <vt:lpstr>המים בכדור הארץ</vt:lpstr>
      <vt:lpstr>המים בכדור הארץ - הידרוספרה</vt:lpstr>
      <vt:lpstr>המים בכדור הארץ</vt:lpstr>
      <vt:lpstr>המים בכדור הארץ</vt:lpstr>
      <vt:lpstr>המים בכדור הארץ</vt:lpstr>
      <vt:lpstr>המים בכדור הארץ</vt:lpstr>
      <vt:lpstr>המים בכדור הארץ</vt:lpstr>
      <vt:lpstr>מים מתוקים ומים מלוחים</vt:lpstr>
      <vt:lpstr>שימושים ביתיים במים – מנתחים תרשים עמודות</vt:lpstr>
      <vt:lpstr>שימושים נוספים במים</vt:lpstr>
      <vt:lpstr>שימושים נוספים במים</vt:lpstr>
      <vt:lpstr>מחזור המים בטבע</vt:lpstr>
      <vt:lpstr>אותו מקום, עונות שונות</vt:lpstr>
      <vt:lpstr>תצפית: היכן הקרח?</vt:lpstr>
      <vt:lpstr>ממוצק לנוזל  = התכה</vt:lpstr>
      <vt:lpstr>חושבים על התכה</vt:lpstr>
      <vt:lpstr>התכה בחיי היום יום</vt:lpstr>
      <vt:lpstr>התכת מים בטבע</vt:lpstr>
      <vt:lpstr>התכת השלג בחרמון</vt:lpstr>
      <vt:lpstr>מחזור המים בטבע</vt:lpstr>
      <vt:lpstr>הרתחת מים</vt:lpstr>
      <vt:lpstr>מנוזל לגז  = התאדות</vt:lpstr>
      <vt:lpstr>התאדות מים בטבע</vt:lpstr>
      <vt:lpstr>מגז לנוזל = התעבות</vt:lpstr>
      <vt:lpstr>חושבים על התעבות</vt:lpstr>
      <vt:lpstr>התעבות</vt:lpstr>
      <vt:lpstr>התעבות מים בטבע</vt:lpstr>
      <vt:lpstr>מגז לנוזל  = התמצקות / הקפאה</vt:lpstr>
      <vt:lpstr>חושבים על התמצקות</vt:lpstr>
      <vt:lpstr>תהליך התמצקות</vt:lpstr>
      <vt:lpstr>התמצקות מים בטבע</vt:lpstr>
      <vt:lpstr>תרגול: לאיזה מצב צבירה השתנו המים?</vt:lpstr>
      <vt:lpstr>בתהליך ההתאדות המים הופכים לאדי מים </vt:lpstr>
      <vt:lpstr>בתהליך ההתאדות המים הופכים לאדי מים </vt:lpstr>
      <vt:lpstr>האדים מגיעים לשכבות עליונות באטמוספרה, ומתעבים.</vt:lpstr>
      <vt:lpstr>האדים מגיעים לשכבות עליונות באטמוספרה, ומתעבים.</vt:lpstr>
      <vt:lpstr>חלק מהאדים הופכים לגבישי קרח</vt:lpstr>
      <vt:lpstr>חלק מהאדים הופכים לגבישי קרח</vt:lpstr>
      <vt:lpstr>כאשר הטמפרטורות גבוהות, הגבישים יהפכו לגשם</vt:lpstr>
      <vt:lpstr>מצגת של PowerPoint‏</vt:lpstr>
      <vt:lpstr>כאשר הטמפרטורה קרוב לקרקע נמוכה מ 0, המים יגיעו כשלג</vt:lpstr>
      <vt:lpstr>כאשר הטמפרטורה קרוב לקרקע נמוכה מ 0, המים יגיעו כשלג</vt:lpstr>
      <vt:lpstr>מתרגלים מושגים: מחזור המים בטבע איזה שלב במחזור המים מתואר באיור?</vt:lpstr>
      <vt:lpstr>מתרגלים מושגים: מחזור המים בטבע איזה שלב במחזור המים מתואר באיור?</vt:lpstr>
      <vt:lpstr>מתרגלים מושגים: מחזור המים בטבע איזה שלב במחזור המים מתואר באיור?</vt:lpstr>
      <vt:lpstr>מתרגלים מושגים: מחזור המים בטבע אילו משלבי מחזור המים מתאר את התמונה?</vt:lpstr>
      <vt:lpstr>מתרגלים מושגים: מחזור המים בטבע איזה שלב במחזור המים מתואר באיור?</vt:lpstr>
      <vt:lpstr>מתרגלים מושגים: מחזור המים בטבע איזה שלב במחזור המים מתואר באיור?</vt:lpstr>
      <vt:lpstr>מתרגלים מושגים: מחזור המים בטבע איזה שלב במחזור המים מתואר באיור?</vt:lpstr>
      <vt:lpstr>מתרגלים מושגים: מחזור המים בטבע איזה שלב במחזור המים מתואר באיור?</vt:lpstr>
      <vt:lpstr>סדרו את המשפטים על פי הרצף הנכון</vt:lpstr>
      <vt:lpstr>מצגת של PowerPoint‏</vt:lpstr>
      <vt:lpstr>מתנסים בבית: שינוי מצב הצבירה של המים</vt:lpstr>
      <vt:lpstr>מכינים דו"ח ניסוי</vt:lpstr>
      <vt:lpstr>מסכמים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Roni Ginsber</cp:lastModifiedBy>
  <cp:revision>146</cp:revision>
  <dcterms:created xsi:type="dcterms:W3CDTF">2020-03-11T07:11:19Z</dcterms:created>
  <dcterms:modified xsi:type="dcterms:W3CDTF">2020-06-10T07:51:32Z</dcterms:modified>
</cp:coreProperties>
</file>