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48" r:id="rId1"/>
    <p:sldMasterId id="2147483680" r:id="rId2"/>
  </p:sldMasterIdLst>
  <p:notesMasterIdLst>
    <p:notesMasterId r:id="rId33"/>
  </p:notesMasterIdLst>
  <p:sldIdLst>
    <p:sldId id="288" r:id="rId3"/>
    <p:sldId id="261" r:id="rId4"/>
    <p:sldId id="262" r:id="rId5"/>
    <p:sldId id="263" r:id="rId6"/>
    <p:sldId id="264" r:id="rId7"/>
    <p:sldId id="265" r:id="rId8"/>
    <p:sldId id="280" r:id="rId9"/>
    <p:sldId id="289" r:id="rId10"/>
    <p:sldId id="290" r:id="rId11"/>
    <p:sldId id="291" r:id="rId12"/>
    <p:sldId id="267" r:id="rId13"/>
    <p:sldId id="268" r:id="rId14"/>
    <p:sldId id="292" r:id="rId15"/>
    <p:sldId id="293" r:id="rId16"/>
    <p:sldId id="294" r:id="rId17"/>
    <p:sldId id="295" r:id="rId18"/>
    <p:sldId id="281" r:id="rId19"/>
    <p:sldId id="283" r:id="rId20"/>
    <p:sldId id="284" r:id="rId21"/>
    <p:sldId id="296" r:id="rId22"/>
    <p:sldId id="297" r:id="rId23"/>
    <p:sldId id="298" r:id="rId24"/>
    <p:sldId id="300" r:id="rId25"/>
    <p:sldId id="285" r:id="rId26"/>
    <p:sldId id="286" r:id="rId27"/>
    <p:sldId id="287" r:id="rId28"/>
    <p:sldId id="269" r:id="rId29"/>
    <p:sldId id="270" r:id="rId30"/>
    <p:sldId id="279" r:id="rId31"/>
    <p:sldId id="271" r:id="rId32"/>
  </p:sldIdLst>
  <p:sldSz cx="12192000" cy="6858000"/>
  <p:notesSz cx="6858000" cy="9144000"/>
  <p:embeddedFontLst>
    <p:embeddedFont>
      <p:font typeface="Calibri" panose="020F0502020204030204" pitchFamily="34" charset="0"/>
      <p:regular r:id="rId34"/>
      <p:bold r:id="rId35"/>
      <p:italic r:id="rId36"/>
      <p:boldItalic r:id="rId37"/>
    </p:embeddedFont>
    <p:embeddedFont>
      <p:font typeface="Open Sans" panose="020B0604020202020204" charset="0"/>
      <p:regular r:id="rId38"/>
      <p:bold r:id="rId39"/>
      <p:italic r:id="rId40"/>
      <p:boldItalic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024">
          <p15:clr>
            <a:srgbClr val="A4A3A4"/>
          </p15:clr>
        </p15:guide>
        <p15:guide id="2" pos="3863">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r:id="rId43" roundtripDataSignature="AMtx7migPMszHxDdxnXXV2fRhwXjI5sImQ=="/>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שמואל טויטו" initials="שט" lastIdx="1" clrIdx="0">
    <p:extLst>
      <p:ext uri="{19B8F6BF-5375-455C-9EA6-DF929625EA0E}">
        <p15:presenceInfo xmlns:p15="http://schemas.microsoft.com/office/powerpoint/2012/main" userId="שמואל טויטו"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סגנון ביניים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ללא סגנון, רשת טבלה">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ללא סגנון, ללא רשת">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561" autoAdjust="0"/>
    <p:restoredTop sz="86410" autoAdjust="0"/>
  </p:normalViewPr>
  <p:slideViewPr>
    <p:cSldViewPr snapToGrid="0">
      <p:cViewPr varScale="1">
        <p:scale>
          <a:sx n="60" d="100"/>
          <a:sy n="60" d="100"/>
        </p:scale>
        <p:origin x="1074" y="60"/>
      </p:cViewPr>
      <p:guideLst>
        <p:guide orient="horz" pos="2024"/>
        <p:guide pos="3863"/>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6.fntdata"/><Relationship Id="rId21" Type="http://schemas.openxmlformats.org/officeDocument/2006/relationships/slide" Target="slides/slide19.xml"/><Relationship Id="rId34" Type="http://schemas.openxmlformats.org/officeDocument/2006/relationships/font" Target="fonts/font1.fntdata"/><Relationship Id="rId47"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3.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2.fntdata"/><Relationship Id="rId43" Type="http://customschemas.google.com/relationships/presentationmetadata" Target="metadata"/><Relationship Id="rId48"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iw-IL"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200"/>
              <a:buFont typeface="Calibri"/>
              <a:buNone/>
            </a:pPr>
            <a:r>
              <a:rPr lang="x-none"/>
              <a:t>כתבו את המלל בהתאם ואת הציוד הדרוש.</a:t>
            </a:r>
            <a:endParaRPr/>
          </a:p>
          <a:p>
            <a:pPr marL="0" lvl="0" indent="0" algn="r" rtl="1">
              <a:spcBef>
                <a:spcPts val="0"/>
              </a:spcBef>
              <a:spcAft>
                <a:spcPts val="0"/>
              </a:spcAft>
              <a:buNone/>
            </a:pPr>
            <a:endParaRPr/>
          </a:p>
        </p:txBody>
      </p:sp>
      <p:sp>
        <p:nvSpPr>
          <p:cNvPr id="236" name="Google Shape;23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10616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r>
              <a:rPr lang="he-IL" dirty="0"/>
              <a:t>" עכשיו נתחיל לקרוא את הסיפור.</a:t>
            </a:r>
          </a:p>
          <a:p>
            <a:pPr marL="0" lvl="0" indent="0" algn="r" rtl="1">
              <a:lnSpc>
                <a:spcPct val="115000"/>
              </a:lnSpc>
              <a:spcBef>
                <a:spcPts val="0"/>
              </a:spcBef>
              <a:spcAft>
                <a:spcPts val="0"/>
              </a:spcAft>
              <a:buClr>
                <a:schemeClr val="dk1"/>
              </a:buClr>
              <a:buSzPts val="1100"/>
              <a:buFont typeface="Arial"/>
              <a:buNone/>
            </a:pPr>
            <a:r>
              <a:rPr lang="he-IL" dirty="0"/>
              <a:t>תחילה נתמקד</a:t>
            </a:r>
            <a:r>
              <a:rPr lang="he-IL" baseline="0" dirty="0"/>
              <a:t> בפתיח של הסיפור תוך כדי שאני קוראת את הפתיח של הסיפור עצמו עיניים  ונסו לראות בדמיונכם את השדה(מקריאה), פקחו עיניים, נכון שדמיינתם שדה פורח בשלל צבעים עם ציפורים מצייצות ופרפרים מתעופפים.</a:t>
            </a:r>
          </a:p>
          <a:p>
            <a:pPr marL="0" lvl="0" indent="0" algn="r" rtl="1">
              <a:lnSpc>
                <a:spcPct val="115000"/>
              </a:lnSpc>
              <a:spcBef>
                <a:spcPts val="0"/>
              </a:spcBef>
              <a:spcAft>
                <a:spcPts val="0"/>
              </a:spcAft>
              <a:buClr>
                <a:schemeClr val="dk1"/>
              </a:buClr>
              <a:buSzPts val="1100"/>
              <a:buFont typeface="Arial"/>
              <a:buNone/>
            </a:pPr>
            <a:r>
              <a:rPr lang="he-IL" baseline="0" dirty="0"/>
              <a:t>בואו נתמקד כרגע בדמויות המופיעות בחלק זה של הסיפור.</a:t>
            </a:r>
          </a:p>
          <a:p>
            <a:pPr marL="0" lvl="0" indent="0" algn="r" rtl="1">
              <a:lnSpc>
                <a:spcPct val="115000"/>
              </a:lnSpc>
              <a:spcBef>
                <a:spcPts val="0"/>
              </a:spcBef>
              <a:spcAft>
                <a:spcPts val="0"/>
              </a:spcAft>
              <a:buClr>
                <a:schemeClr val="dk1"/>
              </a:buClr>
              <a:buSzPts val="1100"/>
              <a:buFont typeface="Arial"/>
              <a:buNone/>
            </a:pPr>
            <a:r>
              <a:rPr lang="he-IL" baseline="0" dirty="0"/>
              <a:t> מיהן הדמויות המופיעות בקטע זה? מהי הפעולה שכל דמות עושה?"</a:t>
            </a:r>
            <a:r>
              <a:rPr lang="iw-IL" dirty="0"/>
              <a:t>.</a:t>
            </a:r>
            <a:endParaRPr lang="he-IL" dirty="0"/>
          </a:p>
          <a:p>
            <a:pPr marL="0" lvl="0" indent="0" algn="r" rtl="1">
              <a:lnSpc>
                <a:spcPct val="115000"/>
              </a:lnSpc>
              <a:spcBef>
                <a:spcPts val="0"/>
              </a:spcBef>
              <a:spcAft>
                <a:spcPts val="0"/>
              </a:spcAft>
              <a:buClr>
                <a:schemeClr val="dk1"/>
              </a:buClr>
              <a:buSzPts val="1100"/>
              <a:buFont typeface="Arial"/>
              <a:buNone/>
            </a:pPr>
            <a:r>
              <a:rPr lang="he-IL" dirty="0"/>
              <a:t>נכון</a:t>
            </a:r>
            <a:r>
              <a:rPr lang="he-IL" baseline="0" dirty="0"/>
              <a:t> הדמויות הן- ציפורים, פרפרים, פרחים ודבורים</a:t>
            </a:r>
          </a:p>
          <a:p>
            <a:pPr marL="0" lvl="0" indent="0" algn="r" rtl="1">
              <a:lnSpc>
                <a:spcPct val="115000"/>
              </a:lnSpc>
              <a:spcBef>
                <a:spcPts val="0"/>
              </a:spcBef>
              <a:spcAft>
                <a:spcPts val="0"/>
              </a:spcAft>
              <a:buClr>
                <a:schemeClr val="dk1"/>
              </a:buClr>
              <a:buSzPts val="1100"/>
              <a:buFont typeface="Arial"/>
              <a:buNone/>
            </a:pPr>
            <a:r>
              <a:rPr lang="he-IL" baseline="0" dirty="0"/>
              <a:t>ועכשיו לפעולות שלהן – ציפורים מציצות, פרחים הפיצו ריח, דבורים מצצו צוף ופרפרים נפנפו בכנפיהם</a:t>
            </a:r>
            <a:endParaRPr lang="he-IL" dirty="0"/>
          </a:p>
          <a:p>
            <a:pPr marL="0" lvl="0" indent="0" algn="r" rtl="1">
              <a:lnSpc>
                <a:spcPct val="115000"/>
              </a:lnSpc>
              <a:spcBef>
                <a:spcPts val="0"/>
              </a:spcBef>
              <a:spcAft>
                <a:spcPts val="0"/>
              </a:spcAft>
              <a:buClr>
                <a:schemeClr val="dk1"/>
              </a:buClr>
              <a:buSzPts val="1100"/>
              <a:buFont typeface="Arial"/>
              <a:buNone/>
            </a:pPr>
            <a:endParaRPr lang="he-IL" dirty="0"/>
          </a:p>
          <a:p>
            <a:pPr marL="0" lvl="0" indent="0" algn="r" rtl="1">
              <a:lnSpc>
                <a:spcPct val="115000"/>
              </a:lnSpc>
              <a:spcBef>
                <a:spcPts val="0"/>
              </a:spcBef>
              <a:spcAft>
                <a:spcPts val="0"/>
              </a:spcAft>
              <a:buClr>
                <a:schemeClr val="dk1"/>
              </a:buClr>
              <a:buSzPts val="1100"/>
              <a:buFont typeface="Arial"/>
              <a:buNone/>
            </a:pPr>
            <a:endParaRPr dirty="0"/>
          </a:p>
          <a:p>
            <a:pPr marL="0" lvl="0" indent="0" algn="r" rtl="1">
              <a:lnSpc>
                <a:spcPct val="115000"/>
              </a:lnSpc>
              <a:spcBef>
                <a:spcPts val="1200"/>
              </a:spcBef>
              <a:spcAft>
                <a:spcPts val="0"/>
              </a:spcAft>
              <a:buClr>
                <a:schemeClr val="dk1"/>
              </a:buClr>
              <a:buSzPts val="1200"/>
              <a:buFont typeface="Calibri"/>
              <a:buNone/>
            </a:pPr>
            <a:endParaRPr dirty="0"/>
          </a:p>
          <a:p>
            <a:pPr marL="0" lvl="0" indent="0" algn="l" rtl="0">
              <a:lnSpc>
                <a:spcPct val="115000"/>
              </a:lnSpc>
              <a:spcBef>
                <a:spcPts val="1200"/>
              </a:spcBef>
              <a:spcAft>
                <a:spcPts val="0"/>
              </a:spcAft>
              <a:buClr>
                <a:schemeClr val="dk1"/>
              </a:buClr>
              <a:buSzPts val="1200"/>
              <a:buFont typeface="Calibri"/>
              <a:buNone/>
            </a:pPr>
            <a:endParaRPr dirty="0"/>
          </a:p>
        </p:txBody>
      </p:sp>
      <p:sp>
        <p:nvSpPr>
          <p:cNvPr id="292" name="Google Shape;29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w-IL"/>
              <a:t>10</a:t>
            </a:fld>
            <a:endParaRPr/>
          </a:p>
        </p:txBody>
      </p:sp>
    </p:spTree>
    <p:extLst>
      <p:ext uri="{BB962C8B-B14F-4D97-AF65-F5344CB8AC3E}">
        <p14:creationId xmlns:p14="http://schemas.microsoft.com/office/powerpoint/2010/main" val="41423226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1200"/>
              </a:spcBef>
              <a:spcAft>
                <a:spcPts val="0"/>
              </a:spcAft>
              <a:buClr>
                <a:schemeClr val="dk1"/>
              </a:buClr>
              <a:buSzPts val="1200"/>
              <a:buFont typeface="Calibri"/>
              <a:buNone/>
            </a:pPr>
            <a:r>
              <a:rPr lang="he-IL" dirty="0"/>
              <a:t>" ועתה נעבור לתרגול-</a:t>
            </a:r>
          </a:p>
          <a:p>
            <a:pPr marL="0" lvl="0" indent="0" algn="r" rtl="1">
              <a:lnSpc>
                <a:spcPct val="115000"/>
              </a:lnSpc>
              <a:spcBef>
                <a:spcPts val="1200"/>
              </a:spcBef>
              <a:spcAft>
                <a:spcPts val="0"/>
              </a:spcAft>
              <a:buClr>
                <a:schemeClr val="dk1"/>
              </a:buClr>
              <a:buSzPts val="1200"/>
              <a:buFont typeface="Calibri"/>
              <a:buNone/>
            </a:pPr>
            <a:r>
              <a:rPr lang="he-IL" dirty="0"/>
              <a:t>לפניכם טבלה ולה</a:t>
            </a:r>
            <a:r>
              <a:rPr lang="he-IL" baseline="0" dirty="0"/>
              <a:t> שתי עמודות. העתיקו את הטבלה במחברתכם.</a:t>
            </a:r>
          </a:p>
          <a:p>
            <a:pPr marL="0" lvl="0" indent="0" algn="r" rtl="1">
              <a:lnSpc>
                <a:spcPct val="115000"/>
              </a:lnSpc>
              <a:spcBef>
                <a:spcPts val="1200"/>
              </a:spcBef>
              <a:spcAft>
                <a:spcPts val="0"/>
              </a:spcAft>
              <a:buClr>
                <a:schemeClr val="dk1"/>
              </a:buClr>
              <a:buSzPts val="1200"/>
              <a:buFont typeface="Calibri"/>
              <a:buNone/>
            </a:pPr>
            <a:r>
              <a:rPr lang="he-IL" baseline="0" dirty="0"/>
              <a:t>עליכם להשלים את הטבלה כך שלכל דמות תתאימו פעולה אחת שהדמות מבצעת.</a:t>
            </a:r>
          </a:p>
          <a:p>
            <a:pPr marL="0" lvl="0" indent="0" algn="r" rtl="1">
              <a:lnSpc>
                <a:spcPct val="115000"/>
              </a:lnSpc>
              <a:spcBef>
                <a:spcPts val="1200"/>
              </a:spcBef>
              <a:spcAft>
                <a:spcPts val="0"/>
              </a:spcAft>
              <a:buClr>
                <a:schemeClr val="dk1"/>
              </a:buClr>
              <a:buSzPts val="1200"/>
              <a:buFont typeface="Calibri"/>
              <a:buNone/>
            </a:pPr>
            <a:r>
              <a:rPr lang="he-IL" baseline="0" dirty="0"/>
              <a:t>.אני ממתינה. </a:t>
            </a:r>
          </a:p>
          <a:p>
            <a:pPr marL="0" lvl="0" indent="0" algn="r" rtl="1">
              <a:lnSpc>
                <a:spcPct val="115000"/>
              </a:lnSpc>
              <a:spcBef>
                <a:spcPts val="1200"/>
              </a:spcBef>
              <a:spcAft>
                <a:spcPts val="0"/>
              </a:spcAft>
              <a:buClr>
                <a:schemeClr val="dk1"/>
              </a:buClr>
              <a:buSzPts val="1200"/>
              <a:buFont typeface="Calibri"/>
              <a:buNone/>
            </a:pPr>
            <a:r>
              <a:rPr lang="he-IL" baseline="0" dirty="0"/>
              <a:t>אני בטוחה שתצליחו. ולא לשכוח להיעזר בקטע שלפניכם". </a:t>
            </a:r>
            <a:endParaRPr dirty="0"/>
          </a:p>
          <a:p>
            <a:pPr marL="0" lvl="0" indent="0" algn="l" rtl="0">
              <a:lnSpc>
                <a:spcPct val="115000"/>
              </a:lnSpc>
              <a:spcBef>
                <a:spcPts val="1200"/>
              </a:spcBef>
              <a:spcAft>
                <a:spcPts val="0"/>
              </a:spcAft>
              <a:buClr>
                <a:schemeClr val="dk1"/>
              </a:buClr>
              <a:buSzPts val="1200"/>
              <a:buFont typeface="Calibri"/>
              <a:buNone/>
            </a:pPr>
            <a:endParaRPr dirty="0"/>
          </a:p>
          <a:p>
            <a:pPr marL="0" lvl="0" indent="0" algn="l" rtl="0">
              <a:spcBef>
                <a:spcPts val="0"/>
              </a:spcBef>
              <a:spcAft>
                <a:spcPts val="0"/>
              </a:spcAft>
              <a:buNone/>
            </a:pPr>
            <a:endParaRPr dirty="0"/>
          </a:p>
        </p:txBody>
      </p:sp>
      <p:sp>
        <p:nvSpPr>
          <p:cNvPr id="300" name="Google Shape;300;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w-IL"/>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7" name="Google Shape;307;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r>
              <a:rPr lang="he-IL" b="0" dirty="0"/>
              <a:t>"כעת,</a:t>
            </a:r>
            <a:r>
              <a:rPr lang="he-IL" b="0" baseline="0" dirty="0"/>
              <a:t> נבדוק את תשובותיכם. הציפורים ציצו, הדבורים מצצו, הפרפרים נפנפו והפרחים הפיצו"</a:t>
            </a:r>
          </a:p>
          <a:p>
            <a:pPr marL="0" lvl="0" indent="0" algn="r" rtl="1">
              <a:lnSpc>
                <a:spcPct val="115000"/>
              </a:lnSpc>
              <a:spcBef>
                <a:spcPts val="0"/>
              </a:spcBef>
              <a:spcAft>
                <a:spcPts val="0"/>
              </a:spcAft>
              <a:buClr>
                <a:schemeClr val="dk1"/>
              </a:buClr>
              <a:buSzPts val="1100"/>
              <a:buFont typeface="Arial"/>
              <a:buNone/>
            </a:pPr>
            <a:r>
              <a:rPr lang="he-IL" b="0" baseline="0" dirty="0"/>
              <a:t>שימו לב בבקשה – מה משותף לכל הפעלים? כולם מסתיימים באות ו' ובצליל שורוק . הם ציצו , הם מצצו (להדגיש את ההברה האחרונה)</a:t>
            </a:r>
          </a:p>
          <a:p>
            <a:pPr marL="0" lvl="0" indent="0" algn="r" rtl="1">
              <a:lnSpc>
                <a:spcPct val="115000"/>
              </a:lnSpc>
              <a:spcBef>
                <a:spcPts val="0"/>
              </a:spcBef>
              <a:spcAft>
                <a:spcPts val="0"/>
              </a:spcAft>
              <a:buClr>
                <a:schemeClr val="dk1"/>
              </a:buClr>
              <a:buSzPts val="1100"/>
              <a:buFont typeface="Arial"/>
              <a:buNone/>
            </a:pPr>
            <a:endParaRPr lang="he-IL" b="0" baseline="0" dirty="0"/>
          </a:p>
          <a:p>
            <a:pPr marL="0" lvl="0" indent="0" algn="r" rtl="1">
              <a:lnSpc>
                <a:spcPct val="115000"/>
              </a:lnSpc>
              <a:spcBef>
                <a:spcPts val="0"/>
              </a:spcBef>
              <a:spcAft>
                <a:spcPts val="0"/>
              </a:spcAft>
              <a:buClr>
                <a:schemeClr val="dk1"/>
              </a:buClr>
              <a:buSzPts val="1100"/>
              <a:buFont typeface="Arial"/>
              <a:buNone/>
            </a:pPr>
            <a:r>
              <a:rPr lang="he-IL" b="0" baseline="0" dirty="0"/>
              <a:t>הנפשה  גם לסיומת ו' וניקוד</a:t>
            </a:r>
            <a:endParaRPr b="0" dirty="0"/>
          </a:p>
          <a:p>
            <a:pPr marL="158750" lvl="0" indent="0" algn="r" rtl="1">
              <a:spcBef>
                <a:spcPts val="0"/>
              </a:spcBef>
              <a:spcAft>
                <a:spcPts val="0"/>
              </a:spcAft>
              <a:buClr>
                <a:schemeClr val="dk1"/>
              </a:buClr>
              <a:buSzPts val="1200"/>
              <a:buFont typeface="Calibri"/>
              <a:buNone/>
            </a:pPr>
            <a:endParaRPr b="0" dirty="0"/>
          </a:p>
          <a:p>
            <a:pPr marL="0" lvl="0" indent="0" algn="l" rtl="0">
              <a:spcBef>
                <a:spcPts val="0"/>
              </a:spcBef>
              <a:spcAft>
                <a:spcPts val="0"/>
              </a:spcAft>
              <a:buNone/>
            </a:pPr>
            <a:endParaRPr dirty="0"/>
          </a:p>
        </p:txBody>
      </p:sp>
      <p:sp>
        <p:nvSpPr>
          <p:cNvPr id="308" name="Google Shape;308;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w-IL"/>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7" name="Google Shape;307;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r>
              <a:rPr lang="he-IL" b="0" dirty="0"/>
              <a:t>"כעת,</a:t>
            </a:r>
            <a:r>
              <a:rPr lang="he-IL" b="0" baseline="0" dirty="0"/>
              <a:t> נבדוק את תשובותיכם. הציפורים ציצו, הדבורים מצצו, הפרפרים נפנפו והפרחים הפיצו"</a:t>
            </a:r>
          </a:p>
          <a:p>
            <a:pPr marL="0" lvl="0" indent="0" algn="r" rtl="1">
              <a:lnSpc>
                <a:spcPct val="115000"/>
              </a:lnSpc>
              <a:spcBef>
                <a:spcPts val="0"/>
              </a:spcBef>
              <a:spcAft>
                <a:spcPts val="0"/>
              </a:spcAft>
              <a:buClr>
                <a:schemeClr val="dk1"/>
              </a:buClr>
              <a:buSzPts val="1100"/>
              <a:buFont typeface="Arial"/>
              <a:buNone/>
            </a:pPr>
            <a:r>
              <a:rPr lang="he-IL" b="0" baseline="0" dirty="0"/>
              <a:t>שימו לב בבקשה – מה משותף לכל הפעלים? כולם מסתיימים באות ו' ובצליל שורוק . הם ציצו , הם מצצו (להדגיש את ההברה האחרונה)</a:t>
            </a:r>
          </a:p>
          <a:p>
            <a:pPr marL="0" lvl="0" indent="0" algn="r" rtl="1">
              <a:lnSpc>
                <a:spcPct val="115000"/>
              </a:lnSpc>
              <a:spcBef>
                <a:spcPts val="0"/>
              </a:spcBef>
              <a:spcAft>
                <a:spcPts val="0"/>
              </a:spcAft>
              <a:buClr>
                <a:schemeClr val="dk1"/>
              </a:buClr>
              <a:buSzPts val="1100"/>
              <a:buFont typeface="Arial"/>
              <a:buNone/>
            </a:pPr>
            <a:endParaRPr lang="he-IL" b="0" baseline="0" dirty="0"/>
          </a:p>
          <a:p>
            <a:pPr marL="0" lvl="0" indent="0" algn="r" rtl="1">
              <a:lnSpc>
                <a:spcPct val="115000"/>
              </a:lnSpc>
              <a:spcBef>
                <a:spcPts val="0"/>
              </a:spcBef>
              <a:spcAft>
                <a:spcPts val="0"/>
              </a:spcAft>
              <a:buClr>
                <a:schemeClr val="dk1"/>
              </a:buClr>
              <a:buSzPts val="1100"/>
              <a:buFont typeface="Arial"/>
              <a:buNone/>
            </a:pPr>
            <a:r>
              <a:rPr lang="he-IL" b="0" baseline="0" dirty="0"/>
              <a:t>הנפשה  גם לסיומת ו' וניקוד</a:t>
            </a:r>
            <a:endParaRPr b="0" dirty="0"/>
          </a:p>
          <a:p>
            <a:pPr marL="158750" lvl="0" indent="0" algn="r" rtl="1">
              <a:spcBef>
                <a:spcPts val="0"/>
              </a:spcBef>
              <a:spcAft>
                <a:spcPts val="0"/>
              </a:spcAft>
              <a:buClr>
                <a:schemeClr val="dk1"/>
              </a:buClr>
              <a:buSzPts val="1200"/>
              <a:buFont typeface="Calibri"/>
              <a:buNone/>
            </a:pPr>
            <a:endParaRPr b="0" dirty="0"/>
          </a:p>
          <a:p>
            <a:pPr marL="0" lvl="0" indent="0" algn="l" rtl="0">
              <a:spcBef>
                <a:spcPts val="0"/>
              </a:spcBef>
              <a:spcAft>
                <a:spcPts val="0"/>
              </a:spcAft>
              <a:buNone/>
            </a:pPr>
            <a:endParaRPr dirty="0"/>
          </a:p>
        </p:txBody>
      </p:sp>
      <p:sp>
        <p:nvSpPr>
          <p:cNvPr id="308" name="Google Shape;308;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w-IL"/>
              <a:t>13</a:t>
            </a:fld>
            <a:endParaRPr/>
          </a:p>
        </p:txBody>
      </p:sp>
    </p:spTree>
    <p:extLst>
      <p:ext uri="{BB962C8B-B14F-4D97-AF65-F5344CB8AC3E}">
        <p14:creationId xmlns:p14="http://schemas.microsoft.com/office/powerpoint/2010/main" val="16595940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7" name="Google Shape;307;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r>
              <a:rPr lang="he-IL" b="0" dirty="0"/>
              <a:t>"כעת,</a:t>
            </a:r>
            <a:r>
              <a:rPr lang="he-IL" b="0" baseline="0" dirty="0"/>
              <a:t> נבדוק את תשובותיכם. הציפורים ציצו, הדבורים מצצו, הפרפרים נפנפו והפרחים הפיצו"</a:t>
            </a:r>
          </a:p>
          <a:p>
            <a:pPr marL="0" lvl="0" indent="0" algn="r" rtl="1">
              <a:lnSpc>
                <a:spcPct val="115000"/>
              </a:lnSpc>
              <a:spcBef>
                <a:spcPts val="0"/>
              </a:spcBef>
              <a:spcAft>
                <a:spcPts val="0"/>
              </a:spcAft>
              <a:buClr>
                <a:schemeClr val="dk1"/>
              </a:buClr>
              <a:buSzPts val="1100"/>
              <a:buFont typeface="Arial"/>
              <a:buNone/>
            </a:pPr>
            <a:r>
              <a:rPr lang="he-IL" b="0" baseline="0" dirty="0"/>
              <a:t>שימו לב בבקשה – מה משותף לכל הפעלים? כולם מסתיימים באות ו' ובצליל שורוק . הם ציצו , הם מצצו (להדגיש את ההברה האחרונה)</a:t>
            </a:r>
          </a:p>
          <a:p>
            <a:pPr marL="0" lvl="0" indent="0" algn="r" rtl="1">
              <a:lnSpc>
                <a:spcPct val="115000"/>
              </a:lnSpc>
              <a:spcBef>
                <a:spcPts val="0"/>
              </a:spcBef>
              <a:spcAft>
                <a:spcPts val="0"/>
              </a:spcAft>
              <a:buClr>
                <a:schemeClr val="dk1"/>
              </a:buClr>
              <a:buSzPts val="1100"/>
              <a:buFont typeface="Arial"/>
              <a:buNone/>
            </a:pPr>
            <a:endParaRPr lang="he-IL" b="0" baseline="0" dirty="0"/>
          </a:p>
          <a:p>
            <a:pPr marL="0" lvl="0" indent="0" algn="r" rtl="1">
              <a:lnSpc>
                <a:spcPct val="115000"/>
              </a:lnSpc>
              <a:spcBef>
                <a:spcPts val="0"/>
              </a:spcBef>
              <a:spcAft>
                <a:spcPts val="0"/>
              </a:spcAft>
              <a:buClr>
                <a:schemeClr val="dk1"/>
              </a:buClr>
              <a:buSzPts val="1100"/>
              <a:buFont typeface="Arial"/>
              <a:buNone/>
            </a:pPr>
            <a:r>
              <a:rPr lang="he-IL" b="0" baseline="0" dirty="0"/>
              <a:t>הנפשה  גם לסיומת ו' וניקוד</a:t>
            </a:r>
            <a:endParaRPr b="0" dirty="0"/>
          </a:p>
          <a:p>
            <a:pPr marL="158750" lvl="0" indent="0" algn="r" rtl="1">
              <a:spcBef>
                <a:spcPts val="0"/>
              </a:spcBef>
              <a:spcAft>
                <a:spcPts val="0"/>
              </a:spcAft>
              <a:buClr>
                <a:schemeClr val="dk1"/>
              </a:buClr>
              <a:buSzPts val="1200"/>
              <a:buFont typeface="Calibri"/>
              <a:buNone/>
            </a:pPr>
            <a:endParaRPr b="0" dirty="0"/>
          </a:p>
          <a:p>
            <a:pPr marL="0" lvl="0" indent="0" algn="l" rtl="0">
              <a:spcBef>
                <a:spcPts val="0"/>
              </a:spcBef>
              <a:spcAft>
                <a:spcPts val="0"/>
              </a:spcAft>
              <a:buNone/>
            </a:pPr>
            <a:endParaRPr dirty="0"/>
          </a:p>
        </p:txBody>
      </p:sp>
      <p:sp>
        <p:nvSpPr>
          <p:cNvPr id="308" name="Google Shape;308;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w-IL"/>
              <a:t>14</a:t>
            </a:fld>
            <a:endParaRPr/>
          </a:p>
        </p:txBody>
      </p:sp>
    </p:spTree>
    <p:extLst>
      <p:ext uri="{BB962C8B-B14F-4D97-AF65-F5344CB8AC3E}">
        <p14:creationId xmlns:p14="http://schemas.microsoft.com/office/powerpoint/2010/main" val="34727181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7" name="Google Shape;307;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r>
              <a:rPr lang="he-IL" b="0" dirty="0"/>
              <a:t>"כעת,</a:t>
            </a:r>
            <a:r>
              <a:rPr lang="he-IL" b="0" baseline="0" dirty="0"/>
              <a:t> נבדוק את תשובותיכם. הציפורים ציצו, הדבורים מצצו, הפרפרים נפנפו והפרחים הפיצו"</a:t>
            </a:r>
          </a:p>
          <a:p>
            <a:pPr marL="0" lvl="0" indent="0" algn="r" rtl="1">
              <a:lnSpc>
                <a:spcPct val="115000"/>
              </a:lnSpc>
              <a:spcBef>
                <a:spcPts val="0"/>
              </a:spcBef>
              <a:spcAft>
                <a:spcPts val="0"/>
              </a:spcAft>
              <a:buClr>
                <a:schemeClr val="dk1"/>
              </a:buClr>
              <a:buSzPts val="1100"/>
              <a:buFont typeface="Arial"/>
              <a:buNone/>
            </a:pPr>
            <a:r>
              <a:rPr lang="he-IL" b="0" baseline="0" dirty="0"/>
              <a:t>שימו לב בבקשה – מה משותף לכל הפעלים? כולם מסתיימים באות ו' ובצליל שורוק . הם ציצו , הם מצצו (להדגיש את ההברה האחרונה)</a:t>
            </a:r>
          </a:p>
          <a:p>
            <a:pPr marL="0" lvl="0" indent="0" algn="r" rtl="1">
              <a:lnSpc>
                <a:spcPct val="115000"/>
              </a:lnSpc>
              <a:spcBef>
                <a:spcPts val="0"/>
              </a:spcBef>
              <a:spcAft>
                <a:spcPts val="0"/>
              </a:spcAft>
              <a:buClr>
                <a:schemeClr val="dk1"/>
              </a:buClr>
              <a:buSzPts val="1100"/>
              <a:buFont typeface="Arial"/>
              <a:buNone/>
            </a:pPr>
            <a:endParaRPr lang="he-IL" b="0" baseline="0" dirty="0"/>
          </a:p>
          <a:p>
            <a:pPr marL="0" lvl="0" indent="0" algn="r" rtl="1">
              <a:lnSpc>
                <a:spcPct val="115000"/>
              </a:lnSpc>
              <a:spcBef>
                <a:spcPts val="0"/>
              </a:spcBef>
              <a:spcAft>
                <a:spcPts val="0"/>
              </a:spcAft>
              <a:buClr>
                <a:schemeClr val="dk1"/>
              </a:buClr>
              <a:buSzPts val="1100"/>
              <a:buFont typeface="Arial"/>
              <a:buNone/>
            </a:pPr>
            <a:r>
              <a:rPr lang="he-IL" b="0" baseline="0" dirty="0"/>
              <a:t>הנפשה  גם לסיומת ו' וניקוד</a:t>
            </a:r>
            <a:endParaRPr b="0" dirty="0"/>
          </a:p>
          <a:p>
            <a:pPr marL="158750" lvl="0" indent="0" algn="r" rtl="1">
              <a:spcBef>
                <a:spcPts val="0"/>
              </a:spcBef>
              <a:spcAft>
                <a:spcPts val="0"/>
              </a:spcAft>
              <a:buClr>
                <a:schemeClr val="dk1"/>
              </a:buClr>
              <a:buSzPts val="1200"/>
              <a:buFont typeface="Calibri"/>
              <a:buNone/>
            </a:pPr>
            <a:endParaRPr b="0" dirty="0"/>
          </a:p>
          <a:p>
            <a:pPr marL="0" lvl="0" indent="0" algn="l" rtl="0">
              <a:spcBef>
                <a:spcPts val="0"/>
              </a:spcBef>
              <a:spcAft>
                <a:spcPts val="0"/>
              </a:spcAft>
              <a:buNone/>
            </a:pPr>
            <a:endParaRPr dirty="0"/>
          </a:p>
        </p:txBody>
      </p:sp>
      <p:sp>
        <p:nvSpPr>
          <p:cNvPr id="308" name="Google Shape;308;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w-IL"/>
              <a:t>15</a:t>
            </a:fld>
            <a:endParaRPr/>
          </a:p>
        </p:txBody>
      </p:sp>
    </p:spTree>
    <p:extLst>
      <p:ext uri="{BB962C8B-B14F-4D97-AF65-F5344CB8AC3E}">
        <p14:creationId xmlns:p14="http://schemas.microsoft.com/office/powerpoint/2010/main" val="3500099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7" name="Google Shape;307;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r>
              <a:rPr lang="he-IL" b="0" dirty="0"/>
              <a:t>"כעת,</a:t>
            </a:r>
            <a:r>
              <a:rPr lang="he-IL" b="0" baseline="0" dirty="0"/>
              <a:t> נבדוק את תשובותיכם. הציפורים ציצו, הדבורים מצצו, הפרפרים נפנפו והפרחים הפיצו"</a:t>
            </a:r>
          </a:p>
          <a:p>
            <a:pPr marL="0" lvl="0" indent="0" algn="r" rtl="1">
              <a:lnSpc>
                <a:spcPct val="115000"/>
              </a:lnSpc>
              <a:spcBef>
                <a:spcPts val="0"/>
              </a:spcBef>
              <a:spcAft>
                <a:spcPts val="0"/>
              </a:spcAft>
              <a:buClr>
                <a:schemeClr val="dk1"/>
              </a:buClr>
              <a:buSzPts val="1100"/>
              <a:buFont typeface="Arial"/>
              <a:buNone/>
            </a:pPr>
            <a:r>
              <a:rPr lang="he-IL" b="0" baseline="0" dirty="0"/>
              <a:t>שימו לב בבקשה – מה משותף לכל הפעלים? כולם מסתיימים באות ו' ובצליל שורוק . הם ציצו , הם מצצו (להדגיש את ההברה האחרונה)</a:t>
            </a:r>
          </a:p>
          <a:p>
            <a:pPr marL="0" lvl="0" indent="0" algn="r" rtl="1">
              <a:lnSpc>
                <a:spcPct val="115000"/>
              </a:lnSpc>
              <a:spcBef>
                <a:spcPts val="0"/>
              </a:spcBef>
              <a:spcAft>
                <a:spcPts val="0"/>
              </a:spcAft>
              <a:buClr>
                <a:schemeClr val="dk1"/>
              </a:buClr>
              <a:buSzPts val="1100"/>
              <a:buFont typeface="Arial"/>
              <a:buNone/>
            </a:pPr>
            <a:endParaRPr lang="he-IL" b="0" baseline="0" dirty="0"/>
          </a:p>
          <a:p>
            <a:pPr marL="0" lvl="0" indent="0" algn="r" rtl="1">
              <a:lnSpc>
                <a:spcPct val="115000"/>
              </a:lnSpc>
              <a:spcBef>
                <a:spcPts val="0"/>
              </a:spcBef>
              <a:spcAft>
                <a:spcPts val="0"/>
              </a:spcAft>
              <a:buClr>
                <a:schemeClr val="dk1"/>
              </a:buClr>
              <a:buSzPts val="1100"/>
              <a:buFont typeface="Arial"/>
              <a:buNone/>
            </a:pPr>
            <a:r>
              <a:rPr lang="he-IL" b="0" baseline="0" dirty="0"/>
              <a:t>הנפשה  גם לסיומת ו' וניקוד</a:t>
            </a:r>
            <a:endParaRPr b="0" dirty="0"/>
          </a:p>
          <a:p>
            <a:pPr marL="158750" lvl="0" indent="0" algn="r" rtl="1">
              <a:spcBef>
                <a:spcPts val="0"/>
              </a:spcBef>
              <a:spcAft>
                <a:spcPts val="0"/>
              </a:spcAft>
              <a:buClr>
                <a:schemeClr val="dk1"/>
              </a:buClr>
              <a:buSzPts val="1200"/>
              <a:buFont typeface="Calibri"/>
              <a:buNone/>
            </a:pPr>
            <a:endParaRPr b="0" dirty="0"/>
          </a:p>
          <a:p>
            <a:pPr marL="0" lvl="0" indent="0" algn="l" rtl="0">
              <a:spcBef>
                <a:spcPts val="0"/>
              </a:spcBef>
              <a:spcAft>
                <a:spcPts val="0"/>
              </a:spcAft>
              <a:buNone/>
            </a:pPr>
            <a:endParaRPr dirty="0"/>
          </a:p>
        </p:txBody>
      </p:sp>
      <p:sp>
        <p:nvSpPr>
          <p:cNvPr id="308" name="Google Shape;308;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w-IL"/>
              <a:t>16</a:t>
            </a:fld>
            <a:endParaRPr/>
          </a:p>
        </p:txBody>
      </p:sp>
    </p:spTree>
    <p:extLst>
      <p:ext uri="{BB962C8B-B14F-4D97-AF65-F5344CB8AC3E}">
        <p14:creationId xmlns:p14="http://schemas.microsoft.com/office/powerpoint/2010/main" val="41489757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0">
              <a:lnSpc>
                <a:spcPct val="115000"/>
              </a:lnSpc>
              <a:spcBef>
                <a:spcPts val="1200"/>
              </a:spcBef>
              <a:spcAft>
                <a:spcPts val="0"/>
              </a:spcAft>
              <a:buClr>
                <a:schemeClr val="dk1"/>
              </a:buClr>
              <a:buSzPts val="1200"/>
              <a:buFont typeface="Calibri"/>
              <a:buNone/>
            </a:pPr>
            <a:r>
              <a:rPr lang="he-IL" dirty="0"/>
              <a:t>"עכשיו</a:t>
            </a:r>
            <a:r>
              <a:rPr lang="he-IL" baseline="0" dirty="0"/>
              <a:t> נעבור לקטע נוסף של הסיפור אני קוראת ואתם יכולים לקרוא יחד איתי"</a:t>
            </a:r>
          </a:p>
          <a:p>
            <a:pPr marL="0" lvl="0" indent="0" algn="r" rtl="0">
              <a:lnSpc>
                <a:spcPct val="115000"/>
              </a:lnSpc>
              <a:spcBef>
                <a:spcPts val="1200"/>
              </a:spcBef>
              <a:spcAft>
                <a:spcPts val="0"/>
              </a:spcAft>
              <a:buClr>
                <a:schemeClr val="dk1"/>
              </a:buClr>
              <a:buSzPts val="1200"/>
              <a:buFont typeface="Calibri"/>
              <a:buNone/>
            </a:pPr>
            <a:r>
              <a:rPr lang="he-IL" baseline="0" dirty="0"/>
              <a:t>שימו לב תלמידים</a:t>
            </a:r>
            <a:r>
              <a:rPr lang="he-IL" baseline="0" noProof="0" dirty="0"/>
              <a:t> יש משפטים מודגשים בחלק זה של הסיפור</a:t>
            </a:r>
          </a:p>
          <a:p>
            <a:pPr marL="0" lvl="0" indent="0" algn="r" rtl="0">
              <a:lnSpc>
                <a:spcPct val="115000"/>
              </a:lnSpc>
              <a:spcBef>
                <a:spcPts val="1200"/>
              </a:spcBef>
              <a:spcAft>
                <a:spcPts val="0"/>
              </a:spcAft>
              <a:buClr>
                <a:schemeClr val="dk1"/>
              </a:buClr>
              <a:buSzPts val="1200"/>
              <a:buFont typeface="Calibri"/>
              <a:buNone/>
            </a:pPr>
            <a:endParaRPr lang="he-IL" baseline="0" noProof="0" dirty="0"/>
          </a:p>
          <a:p>
            <a:pPr marL="0" lvl="0" indent="0" algn="r" rtl="0">
              <a:lnSpc>
                <a:spcPct val="115000"/>
              </a:lnSpc>
              <a:spcBef>
                <a:spcPts val="1200"/>
              </a:spcBef>
              <a:spcAft>
                <a:spcPts val="0"/>
              </a:spcAft>
              <a:buClr>
                <a:schemeClr val="dk1"/>
              </a:buClr>
              <a:buSzPts val="1200"/>
              <a:buFont typeface="Calibri"/>
              <a:buNone/>
            </a:pPr>
            <a:endParaRPr dirty="0"/>
          </a:p>
        </p:txBody>
      </p:sp>
      <p:sp>
        <p:nvSpPr>
          <p:cNvPr id="292" name="Google Shape;29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w-IL"/>
              <a:t>17</a:t>
            </a:fld>
            <a:endParaRPr/>
          </a:p>
        </p:txBody>
      </p:sp>
    </p:spTree>
    <p:extLst>
      <p:ext uri="{BB962C8B-B14F-4D97-AF65-F5344CB8AC3E}">
        <p14:creationId xmlns:p14="http://schemas.microsoft.com/office/powerpoint/2010/main" val="32701329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he-IL" dirty="0"/>
              <a:t>כעת</a:t>
            </a:r>
            <a:r>
              <a:rPr lang="he-IL" baseline="0" dirty="0"/>
              <a:t> נעבור לתרגול והפעם עליכם לכתוב במחברת שלכם תשובה לשאלה המופיעה על גבי השקופית</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he-IL" baseline="0" dirty="0"/>
              <a:t>השאלה- מה תפקיד המירכאות בסיפור?</a:t>
            </a:r>
            <a:endParaRPr dirty="0"/>
          </a:p>
        </p:txBody>
      </p:sp>
      <p:sp>
        <p:nvSpPr>
          <p:cNvPr id="300" name="Google Shape;300;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w-IL"/>
              <a:t>18</a:t>
            </a:fld>
            <a:endParaRPr/>
          </a:p>
        </p:txBody>
      </p:sp>
    </p:spTree>
    <p:extLst>
      <p:ext uri="{BB962C8B-B14F-4D97-AF65-F5344CB8AC3E}">
        <p14:creationId xmlns:p14="http://schemas.microsoft.com/office/powerpoint/2010/main" val="37349151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7" name="Google Shape;307;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r>
              <a:rPr lang="he-IL" b="0" dirty="0"/>
              <a:t>"בואו ונבדוק את התשובה לשאלה שנשאלה.</a:t>
            </a:r>
          </a:p>
          <a:p>
            <a:pPr marL="0" lvl="0" indent="0" algn="r" rtl="1">
              <a:lnSpc>
                <a:spcPct val="115000"/>
              </a:lnSpc>
              <a:spcBef>
                <a:spcPts val="0"/>
              </a:spcBef>
              <a:spcAft>
                <a:spcPts val="0"/>
              </a:spcAft>
              <a:buClr>
                <a:schemeClr val="dk1"/>
              </a:buClr>
              <a:buSzPts val="1100"/>
              <a:buFont typeface="Arial"/>
              <a:buNone/>
            </a:pPr>
            <a:r>
              <a:rPr lang="he-IL" b="0" dirty="0"/>
              <a:t>מי אמר רק בזכות קולנו החביב יודעים </a:t>
            </a:r>
            <a:r>
              <a:rPr lang="he-IL" b="0" dirty="0" err="1"/>
              <a:t>הכל</a:t>
            </a:r>
            <a:r>
              <a:rPr lang="he-IL" b="0" dirty="0"/>
              <a:t> כי בא האביב?  נכון הציפורים.</a:t>
            </a:r>
          </a:p>
          <a:p>
            <a:pPr marL="0" lvl="0" indent="0" algn="r" rtl="1">
              <a:lnSpc>
                <a:spcPct val="115000"/>
              </a:lnSpc>
              <a:spcBef>
                <a:spcPts val="0"/>
              </a:spcBef>
              <a:spcAft>
                <a:spcPts val="0"/>
              </a:spcAft>
              <a:buClr>
                <a:schemeClr val="dk1"/>
              </a:buClr>
              <a:buSzPts val="1100"/>
              <a:buFont typeface="Arial"/>
              <a:buNone/>
            </a:pPr>
            <a:r>
              <a:rPr lang="he-IL" b="0" dirty="0"/>
              <a:t>ומי אמר רק בזכות ריחנו הנעים על בוא האביב </a:t>
            </a:r>
            <a:r>
              <a:rPr lang="he-IL" b="0" dirty="0" err="1"/>
              <a:t>הכל</a:t>
            </a:r>
            <a:r>
              <a:rPr lang="he-IL" b="0" dirty="0"/>
              <a:t> יודעים? נכון מאד הפרחים</a:t>
            </a:r>
          </a:p>
          <a:p>
            <a:pPr marL="0" lvl="0" indent="0" algn="r" rtl="1">
              <a:lnSpc>
                <a:spcPct val="115000"/>
              </a:lnSpc>
              <a:spcBef>
                <a:spcPts val="0"/>
              </a:spcBef>
              <a:spcAft>
                <a:spcPts val="0"/>
              </a:spcAft>
              <a:buClr>
                <a:schemeClr val="dk1"/>
              </a:buClr>
              <a:buSzPts val="1100"/>
              <a:buFont typeface="Arial"/>
              <a:buNone/>
            </a:pPr>
            <a:r>
              <a:rPr lang="he-IL" b="0" dirty="0"/>
              <a:t>" שימו לב המירכאות נמצאות בדיוק במשפט שהדמויות אומרות דבר מה.</a:t>
            </a:r>
          </a:p>
          <a:p>
            <a:pPr marL="0" lvl="0" indent="0" algn="r" rtl="1">
              <a:lnSpc>
                <a:spcPct val="115000"/>
              </a:lnSpc>
              <a:spcBef>
                <a:spcPts val="0"/>
              </a:spcBef>
              <a:spcAft>
                <a:spcPts val="0"/>
              </a:spcAft>
              <a:buClr>
                <a:schemeClr val="dk1"/>
              </a:buClr>
              <a:buSzPts val="1100"/>
              <a:buFont typeface="Arial"/>
              <a:buNone/>
            </a:pPr>
            <a:r>
              <a:rPr lang="he-IL" b="0" dirty="0"/>
              <a:t>מה אנו למדים ? המירכאות מסמנות לנו קטע דיבור. בכל פעם שהדמות בסיפור אומרת דבר מה יופיעו המירכאות</a:t>
            </a:r>
          </a:p>
          <a:p>
            <a:pPr marL="0" lvl="0" indent="0" algn="r" rtl="1">
              <a:lnSpc>
                <a:spcPct val="115000"/>
              </a:lnSpc>
              <a:spcBef>
                <a:spcPts val="0"/>
              </a:spcBef>
              <a:spcAft>
                <a:spcPts val="0"/>
              </a:spcAft>
              <a:buClr>
                <a:schemeClr val="dk1"/>
              </a:buClr>
              <a:buSzPts val="1100"/>
              <a:buFont typeface="Arial"/>
              <a:buNone/>
            </a:pPr>
            <a:endParaRPr lang="he-IL" b="0" dirty="0"/>
          </a:p>
          <a:p>
            <a:pPr marL="0" lvl="0" indent="0" algn="r" rtl="1">
              <a:lnSpc>
                <a:spcPct val="115000"/>
              </a:lnSpc>
              <a:spcBef>
                <a:spcPts val="0"/>
              </a:spcBef>
              <a:spcAft>
                <a:spcPts val="0"/>
              </a:spcAft>
              <a:buClr>
                <a:schemeClr val="dk1"/>
              </a:buClr>
              <a:buSzPts val="1100"/>
              <a:buFont typeface="Arial"/>
              <a:buNone/>
            </a:pPr>
            <a:r>
              <a:rPr lang="he-IL" b="0" dirty="0"/>
              <a:t>הנפשות לכל אחד מן הדוברים</a:t>
            </a:r>
          </a:p>
          <a:p>
            <a:pPr marL="0" lvl="0" indent="0" algn="r" rtl="1">
              <a:lnSpc>
                <a:spcPct val="115000"/>
              </a:lnSpc>
              <a:spcBef>
                <a:spcPts val="0"/>
              </a:spcBef>
              <a:spcAft>
                <a:spcPts val="0"/>
              </a:spcAft>
              <a:buClr>
                <a:schemeClr val="dk1"/>
              </a:buClr>
              <a:buSzPts val="1100"/>
              <a:buFont typeface="Arial"/>
              <a:buNone/>
            </a:pPr>
            <a:endParaRPr b="0" dirty="0"/>
          </a:p>
          <a:p>
            <a:pPr marL="158750" lvl="0" indent="0" algn="r" rtl="1">
              <a:spcBef>
                <a:spcPts val="0"/>
              </a:spcBef>
              <a:spcAft>
                <a:spcPts val="0"/>
              </a:spcAft>
              <a:buClr>
                <a:schemeClr val="dk1"/>
              </a:buClr>
              <a:buSzPts val="1200"/>
              <a:buFont typeface="Calibri"/>
              <a:buNone/>
            </a:pPr>
            <a:endParaRPr b="0" dirty="0"/>
          </a:p>
          <a:p>
            <a:pPr marL="285750" lvl="0" indent="-285750" algn="r" rtl="1">
              <a:spcBef>
                <a:spcPts val="0"/>
              </a:spcBef>
              <a:spcAft>
                <a:spcPts val="0"/>
              </a:spcAft>
              <a:buClr>
                <a:schemeClr val="dk1"/>
              </a:buClr>
              <a:buSzPts val="1200"/>
              <a:buFont typeface="Arial"/>
              <a:buChar char="•"/>
            </a:pPr>
            <a:r>
              <a:rPr lang="iw-IL" b="1" dirty="0"/>
              <a:t>פתרון התרגול: </a:t>
            </a:r>
            <a:r>
              <a:rPr lang="iw-IL" dirty="0"/>
              <a:t>לאחר שהתלמידים תרגלו באופן עצמאי, יש להראות את הפתרון ולדון בו. ניתן להראות טעויות נפוצות ולהסביר כיצד יש לפתור אותן.</a:t>
            </a:r>
            <a:endParaRPr b="1" dirty="0"/>
          </a:p>
          <a:p>
            <a:pPr marL="0" lvl="0" indent="0" algn="l" rtl="0">
              <a:spcBef>
                <a:spcPts val="0"/>
              </a:spcBef>
              <a:spcAft>
                <a:spcPts val="0"/>
              </a:spcAft>
              <a:buNone/>
            </a:pPr>
            <a:endParaRPr dirty="0"/>
          </a:p>
        </p:txBody>
      </p:sp>
      <p:sp>
        <p:nvSpPr>
          <p:cNvPr id="308" name="Google Shape;308;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w-IL"/>
              <a:t>19</a:t>
            </a:fld>
            <a:endParaRPr/>
          </a:p>
        </p:txBody>
      </p:sp>
    </p:spTree>
    <p:extLst>
      <p:ext uri="{BB962C8B-B14F-4D97-AF65-F5344CB8AC3E}">
        <p14:creationId xmlns:p14="http://schemas.microsoft.com/office/powerpoint/2010/main" val="837357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he-IL" sz="1200" b="1" dirty="0"/>
              <a:t>"שלום</a:t>
            </a:r>
            <a:r>
              <a:rPr lang="he-IL" sz="1200" b="1" baseline="0" dirty="0"/>
              <a:t> לכל התלמידים, תודה שהצטרפתם להאזין לשיעור שלנו. אני המורה שני ,היום אנחנו נלמד מספר דברים חשובים. נפתח את השיעור במשחק תעתועי ראיה, נקרא קטע שעוסק בסימני האביב, נזהה את הדמויות המופיעות בקטע ופעולותיהן, נכיר את תפקיד המירכאות בסיפור ונסיים עם ציור שכל אחד מכם יצייר".</a:t>
            </a:r>
            <a:r>
              <a:rPr lang="iw-IL" sz="1200" b="1" dirty="0"/>
              <a:t>משך השקף: 2 דקות</a:t>
            </a:r>
            <a:endParaRPr dirty="0"/>
          </a:p>
          <a:p>
            <a:pPr marL="158750" lvl="0" indent="0" algn="r" rtl="1">
              <a:spcBef>
                <a:spcPts val="0"/>
              </a:spcBef>
              <a:spcAft>
                <a:spcPts val="0"/>
              </a:spcAft>
              <a:buClr>
                <a:schemeClr val="dk1"/>
              </a:buClr>
              <a:buSzPts val="1200"/>
              <a:buFont typeface="Calibri"/>
              <a:buNone/>
            </a:pPr>
            <a:endParaRPr sz="1200" dirty="0">
              <a:solidFill>
                <a:schemeClr val="dk1"/>
              </a:solidFill>
            </a:endParaRPr>
          </a:p>
          <a:p>
            <a:pPr marL="158750" lvl="0" indent="0" algn="r" rtl="1">
              <a:spcBef>
                <a:spcPts val="0"/>
              </a:spcBef>
              <a:spcAft>
                <a:spcPts val="0"/>
              </a:spcAft>
              <a:buClr>
                <a:schemeClr val="dk1"/>
              </a:buClr>
              <a:buSzPts val="1200"/>
              <a:buFont typeface="Calibri"/>
              <a:buNone/>
            </a:pPr>
            <a:endParaRPr dirty="0"/>
          </a:p>
        </p:txBody>
      </p:sp>
      <p:sp>
        <p:nvSpPr>
          <p:cNvPr id="246" name="Google Shape;246;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w-IL"/>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7" name="Google Shape;307;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r>
              <a:rPr lang="he-IL" b="0" dirty="0"/>
              <a:t>"בואו ונבדוק את התשובה לשאלה שנשאלה.</a:t>
            </a:r>
          </a:p>
          <a:p>
            <a:pPr marL="0" lvl="0" indent="0" algn="r" rtl="1">
              <a:lnSpc>
                <a:spcPct val="115000"/>
              </a:lnSpc>
              <a:spcBef>
                <a:spcPts val="0"/>
              </a:spcBef>
              <a:spcAft>
                <a:spcPts val="0"/>
              </a:spcAft>
              <a:buClr>
                <a:schemeClr val="dk1"/>
              </a:buClr>
              <a:buSzPts val="1100"/>
              <a:buFont typeface="Arial"/>
              <a:buNone/>
            </a:pPr>
            <a:r>
              <a:rPr lang="he-IL" b="0" dirty="0"/>
              <a:t>מי אמר רק בזכות קולנו החביב יודעים </a:t>
            </a:r>
            <a:r>
              <a:rPr lang="he-IL" b="0" dirty="0" err="1"/>
              <a:t>הכל</a:t>
            </a:r>
            <a:r>
              <a:rPr lang="he-IL" b="0" dirty="0"/>
              <a:t> כי בא האביב?  נכון הציפורים.</a:t>
            </a:r>
          </a:p>
          <a:p>
            <a:pPr marL="0" lvl="0" indent="0" algn="r" rtl="1">
              <a:lnSpc>
                <a:spcPct val="115000"/>
              </a:lnSpc>
              <a:spcBef>
                <a:spcPts val="0"/>
              </a:spcBef>
              <a:spcAft>
                <a:spcPts val="0"/>
              </a:spcAft>
              <a:buClr>
                <a:schemeClr val="dk1"/>
              </a:buClr>
              <a:buSzPts val="1100"/>
              <a:buFont typeface="Arial"/>
              <a:buNone/>
            </a:pPr>
            <a:r>
              <a:rPr lang="he-IL" b="0" dirty="0"/>
              <a:t>ומי אמר רק בזכות ריחנו הנעים על בוא האביב </a:t>
            </a:r>
            <a:r>
              <a:rPr lang="he-IL" b="0" dirty="0" err="1"/>
              <a:t>הכל</a:t>
            </a:r>
            <a:r>
              <a:rPr lang="he-IL" b="0" dirty="0"/>
              <a:t> יודעים? נכון מאד הפרחים</a:t>
            </a:r>
          </a:p>
          <a:p>
            <a:pPr marL="0" lvl="0" indent="0" algn="r" rtl="1">
              <a:lnSpc>
                <a:spcPct val="115000"/>
              </a:lnSpc>
              <a:spcBef>
                <a:spcPts val="0"/>
              </a:spcBef>
              <a:spcAft>
                <a:spcPts val="0"/>
              </a:spcAft>
              <a:buClr>
                <a:schemeClr val="dk1"/>
              </a:buClr>
              <a:buSzPts val="1100"/>
              <a:buFont typeface="Arial"/>
              <a:buNone/>
            </a:pPr>
            <a:r>
              <a:rPr lang="he-IL" b="0" dirty="0"/>
              <a:t>" שימו לב המירכאות נמצאות בדיוק במשפט שהדמויות אומרות דבר מה.</a:t>
            </a:r>
          </a:p>
          <a:p>
            <a:pPr marL="0" lvl="0" indent="0" algn="r" rtl="1">
              <a:lnSpc>
                <a:spcPct val="115000"/>
              </a:lnSpc>
              <a:spcBef>
                <a:spcPts val="0"/>
              </a:spcBef>
              <a:spcAft>
                <a:spcPts val="0"/>
              </a:spcAft>
              <a:buClr>
                <a:schemeClr val="dk1"/>
              </a:buClr>
              <a:buSzPts val="1100"/>
              <a:buFont typeface="Arial"/>
              <a:buNone/>
            </a:pPr>
            <a:r>
              <a:rPr lang="he-IL" b="0" dirty="0"/>
              <a:t>מה אנו למדים ? המירכאות מסמנות לנו קטע דיבור. בכל פעם שהדמות בסיפור אומרת דבר מה יופיעו המירכאות</a:t>
            </a:r>
          </a:p>
          <a:p>
            <a:pPr marL="0" lvl="0" indent="0" algn="r" rtl="1">
              <a:lnSpc>
                <a:spcPct val="115000"/>
              </a:lnSpc>
              <a:spcBef>
                <a:spcPts val="0"/>
              </a:spcBef>
              <a:spcAft>
                <a:spcPts val="0"/>
              </a:spcAft>
              <a:buClr>
                <a:schemeClr val="dk1"/>
              </a:buClr>
              <a:buSzPts val="1100"/>
              <a:buFont typeface="Arial"/>
              <a:buNone/>
            </a:pPr>
            <a:endParaRPr lang="he-IL" b="0" dirty="0"/>
          </a:p>
          <a:p>
            <a:pPr marL="0" lvl="0" indent="0" algn="r" rtl="1">
              <a:lnSpc>
                <a:spcPct val="115000"/>
              </a:lnSpc>
              <a:spcBef>
                <a:spcPts val="0"/>
              </a:spcBef>
              <a:spcAft>
                <a:spcPts val="0"/>
              </a:spcAft>
              <a:buClr>
                <a:schemeClr val="dk1"/>
              </a:buClr>
              <a:buSzPts val="1100"/>
              <a:buFont typeface="Arial"/>
              <a:buNone/>
            </a:pPr>
            <a:r>
              <a:rPr lang="he-IL" b="0" dirty="0"/>
              <a:t>הנפשות לכל אחד מן הדוברים</a:t>
            </a:r>
          </a:p>
          <a:p>
            <a:pPr marL="0" lvl="0" indent="0" algn="r" rtl="1">
              <a:lnSpc>
                <a:spcPct val="115000"/>
              </a:lnSpc>
              <a:spcBef>
                <a:spcPts val="0"/>
              </a:spcBef>
              <a:spcAft>
                <a:spcPts val="0"/>
              </a:spcAft>
              <a:buClr>
                <a:schemeClr val="dk1"/>
              </a:buClr>
              <a:buSzPts val="1100"/>
              <a:buFont typeface="Arial"/>
              <a:buNone/>
            </a:pPr>
            <a:endParaRPr b="0" dirty="0"/>
          </a:p>
          <a:p>
            <a:pPr marL="158750" lvl="0" indent="0" algn="r" rtl="1">
              <a:spcBef>
                <a:spcPts val="0"/>
              </a:spcBef>
              <a:spcAft>
                <a:spcPts val="0"/>
              </a:spcAft>
              <a:buClr>
                <a:schemeClr val="dk1"/>
              </a:buClr>
              <a:buSzPts val="1200"/>
              <a:buFont typeface="Calibri"/>
              <a:buNone/>
            </a:pPr>
            <a:endParaRPr b="0" dirty="0"/>
          </a:p>
          <a:p>
            <a:pPr marL="285750" lvl="0" indent="-285750" algn="r" rtl="1">
              <a:spcBef>
                <a:spcPts val="0"/>
              </a:spcBef>
              <a:spcAft>
                <a:spcPts val="0"/>
              </a:spcAft>
              <a:buClr>
                <a:schemeClr val="dk1"/>
              </a:buClr>
              <a:buSzPts val="1200"/>
              <a:buFont typeface="Arial"/>
              <a:buChar char="•"/>
            </a:pPr>
            <a:r>
              <a:rPr lang="iw-IL" b="1" dirty="0"/>
              <a:t>פתרון התרגול: </a:t>
            </a:r>
            <a:r>
              <a:rPr lang="iw-IL" dirty="0"/>
              <a:t>לאחר שהתלמידים תרגלו באופן עצמאי, יש להראות את הפתרון ולדון בו. ניתן להראות טעויות נפוצות ולהסביר כיצד יש לפתור אותן.</a:t>
            </a:r>
            <a:endParaRPr b="1" dirty="0"/>
          </a:p>
          <a:p>
            <a:pPr marL="0" lvl="0" indent="0" algn="l" rtl="0">
              <a:spcBef>
                <a:spcPts val="0"/>
              </a:spcBef>
              <a:spcAft>
                <a:spcPts val="0"/>
              </a:spcAft>
              <a:buNone/>
            </a:pPr>
            <a:endParaRPr dirty="0"/>
          </a:p>
        </p:txBody>
      </p:sp>
      <p:sp>
        <p:nvSpPr>
          <p:cNvPr id="308" name="Google Shape;308;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w-IL"/>
              <a:t>20</a:t>
            </a:fld>
            <a:endParaRPr/>
          </a:p>
        </p:txBody>
      </p:sp>
    </p:spTree>
    <p:extLst>
      <p:ext uri="{BB962C8B-B14F-4D97-AF65-F5344CB8AC3E}">
        <p14:creationId xmlns:p14="http://schemas.microsoft.com/office/powerpoint/2010/main" val="7505576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7" name="Google Shape;307;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r>
              <a:rPr lang="he-IL" b="0" dirty="0"/>
              <a:t>"בואו ונבדוק את התשובה לשאלה שנשאלה.</a:t>
            </a:r>
          </a:p>
          <a:p>
            <a:pPr marL="0" lvl="0" indent="0" algn="r" rtl="1">
              <a:lnSpc>
                <a:spcPct val="115000"/>
              </a:lnSpc>
              <a:spcBef>
                <a:spcPts val="0"/>
              </a:spcBef>
              <a:spcAft>
                <a:spcPts val="0"/>
              </a:spcAft>
              <a:buClr>
                <a:schemeClr val="dk1"/>
              </a:buClr>
              <a:buSzPts val="1100"/>
              <a:buFont typeface="Arial"/>
              <a:buNone/>
            </a:pPr>
            <a:r>
              <a:rPr lang="he-IL" b="0" dirty="0"/>
              <a:t>מי אמר רק בזכות קולנו החביב יודעים </a:t>
            </a:r>
            <a:r>
              <a:rPr lang="he-IL" b="0" dirty="0" err="1"/>
              <a:t>הכל</a:t>
            </a:r>
            <a:r>
              <a:rPr lang="he-IL" b="0" dirty="0"/>
              <a:t> כי בא האביב?  נכון הציפורים.</a:t>
            </a:r>
          </a:p>
          <a:p>
            <a:pPr marL="0" lvl="0" indent="0" algn="r" rtl="1">
              <a:lnSpc>
                <a:spcPct val="115000"/>
              </a:lnSpc>
              <a:spcBef>
                <a:spcPts val="0"/>
              </a:spcBef>
              <a:spcAft>
                <a:spcPts val="0"/>
              </a:spcAft>
              <a:buClr>
                <a:schemeClr val="dk1"/>
              </a:buClr>
              <a:buSzPts val="1100"/>
              <a:buFont typeface="Arial"/>
              <a:buNone/>
            </a:pPr>
            <a:r>
              <a:rPr lang="he-IL" b="0" dirty="0"/>
              <a:t>ומי אמר רק בזכות ריחנו הנעים על בוא האביב </a:t>
            </a:r>
            <a:r>
              <a:rPr lang="he-IL" b="0" dirty="0" err="1"/>
              <a:t>הכל</a:t>
            </a:r>
            <a:r>
              <a:rPr lang="he-IL" b="0" dirty="0"/>
              <a:t> יודעים? נכון מאד הפרחים</a:t>
            </a:r>
          </a:p>
          <a:p>
            <a:pPr marL="0" lvl="0" indent="0" algn="r" rtl="1">
              <a:lnSpc>
                <a:spcPct val="115000"/>
              </a:lnSpc>
              <a:spcBef>
                <a:spcPts val="0"/>
              </a:spcBef>
              <a:spcAft>
                <a:spcPts val="0"/>
              </a:spcAft>
              <a:buClr>
                <a:schemeClr val="dk1"/>
              </a:buClr>
              <a:buSzPts val="1100"/>
              <a:buFont typeface="Arial"/>
              <a:buNone/>
            </a:pPr>
            <a:r>
              <a:rPr lang="he-IL" b="0" dirty="0"/>
              <a:t>" שימו לב המירכאות נמצאות בדיוק במשפט שהדמויות אומרות דבר מה.</a:t>
            </a:r>
          </a:p>
          <a:p>
            <a:pPr marL="0" lvl="0" indent="0" algn="r" rtl="1">
              <a:lnSpc>
                <a:spcPct val="115000"/>
              </a:lnSpc>
              <a:spcBef>
                <a:spcPts val="0"/>
              </a:spcBef>
              <a:spcAft>
                <a:spcPts val="0"/>
              </a:spcAft>
              <a:buClr>
                <a:schemeClr val="dk1"/>
              </a:buClr>
              <a:buSzPts val="1100"/>
              <a:buFont typeface="Arial"/>
              <a:buNone/>
            </a:pPr>
            <a:r>
              <a:rPr lang="he-IL" b="0" dirty="0"/>
              <a:t>מה אנו למדים ? המירכאות מסמנות לנו קטע דיבור. בכל פעם שהדמות בסיפור אומרת דבר מה יופיעו המירכאות</a:t>
            </a:r>
          </a:p>
          <a:p>
            <a:pPr marL="0" lvl="0" indent="0" algn="r" rtl="1">
              <a:lnSpc>
                <a:spcPct val="115000"/>
              </a:lnSpc>
              <a:spcBef>
                <a:spcPts val="0"/>
              </a:spcBef>
              <a:spcAft>
                <a:spcPts val="0"/>
              </a:spcAft>
              <a:buClr>
                <a:schemeClr val="dk1"/>
              </a:buClr>
              <a:buSzPts val="1100"/>
              <a:buFont typeface="Arial"/>
              <a:buNone/>
            </a:pPr>
            <a:endParaRPr lang="he-IL" b="0" dirty="0"/>
          </a:p>
          <a:p>
            <a:pPr marL="0" lvl="0" indent="0" algn="r" rtl="1">
              <a:lnSpc>
                <a:spcPct val="115000"/>
              </a:lnSpc>
              <a:spcBef>
                <a:spcPts val="0"/>
              </a:spcBef>
              <a:spcAft>
                <a:spcPts val="0"/>
              </a:spcAft>
              <a:buClr>
                <a:schemeClr val="dk1"/>
              </a:buClr>
              <a:buSzPts val="1100"/>
              <a:buFont typeface="Arial"/>
              <a:buNone/>
            </a:pPr>
            <a:r>
              <a:rPr lang="he-IL" b="0" dirty="0"/>
              <a:t>הנפשות לכל אחד מן הדוברים</a:t>
            </a:r>
          </a:p>
          <a:p>
            <a:pPr marL="0" lvl="0" indent="0" algn="r" rtl="1">
              <a:lnSpc>
                <a:spcPct val="115000"/>
              </a:lnSpc>
              <a:spcBef>
                <a:spcPts val="0"/>
              </a:spcBef>
              <a:spcAft>
                <a:spcPts val="0"/>
              </a:spcAft>
              <a:buClr>
                <a:schemeClr val="dk1"/>
              </a:buClr>
              <a:buSzPts val="1100"/>
              <a:buFont typeface="Arial"/>
              <a:buNone/>
            </a:pPr>
            <a:endParaRPr b="0" dirty="0"/>
          </a:p>
          <a:p>
            <a:pPr marL="158750" lvl="0" indent="0" algn="r" rtl="1">
              <a:spcBef>
                <a:spcPts val="0"/>
              </a:spcBef>
              <a:spcAft>
                <a:spcPts val="0"/>
              </a:spcAft>
              <a:buClr>
                <a:schemeClr val="dk1"/>
              </a:buClr>
              <a:buSzPts val="1200"/>
              <a:buFont typeface="Calibri"/>
              <a:buNone/>
            </a:pPr>
            <a:endParaRPr b="0" dirty="0"/>
          </a:p>
          <a:p>
            <a:pPr marL="285750" lvl="0" indent="-285750" algn="r" rtl="1">
              <a:spcBef>
                <a:spcPts val="0"/>
              </a:spcBef>
              <a:spcAft>
                <a:spcPts val="0"/>
              </a:spcAft>
              <a:buClr>
                <a:schemeClr val="dk1"/>
              </a:buClr>
              <a:buSzPts val="1200"/>
              <a:buFont typeface="Arial"/>
              <a:buChar char="•"/>
            </a:pPr>
            <a:r>
              <a:rPr lang="iw-IL" b="1" dirty="0"/>
              <a:t>פתרון התרגול: </a:t>
            </a:r>
            <a:r>
              <a:rPr lang="iw-IL" dirty="0"/>
              <a:t>לאחר שהתלמידים תרגלו באופן עצמאי, יש להראות את הפתרון ולדון בו. ניתן להראות טעויות נפוצות ולהסביר כיצד יש לפתור אותן.</a:t>
            </a:r>
            <a:endParaRPr b="1" dirty="0"/>
          </a:p>
          <a:p>
            <a:pPr marL="0" lvl="0" indent="0" algn="l" rtl="0">
              <a:spcBef>
                <a:spcPts val="0"/>
              </a:spcBef>
              <a:spcAft>
                <a:spcPts val="0"/>
              </a:spcAft>
              <a:buNone/>
            </a:pPr>
            <a:endParaRPr dirty="0"/>
          </a:p>
        </p:txBody>
      </p:sp>
      <p:sp>
        <p:nvSpPr>
          <p:cNvPr id="308" name="Google Shape;308;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w-IL"/>
              <a:t>21</a:t>
            </a:fld>
            <a:endParaRPr/>
          </a:p>
        </p:txBody>
      </p:sp>
    </p:spTree>
    <p:extLst>
      <p:ext uri="{BB962C8B-B14F-4D97-AF65-F5344CB8AC3E}">
        <p14:creationId xmlns:p14="http://schemas.microsoft.com/office/powerpoint/2010/main" val="37457705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7" name="Google Shape;307;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r>
              <a:rPr lang="he-IL" b="0" dirty="0"/>
              <a:t>"בואו ונבדוק את התשובה לשאלה שנשאלה.</a:t>
            </a:r>
          </a:p>
          <a:p>
            <a:pPr marL="0" lvl="0" indent="0" algn="r" rtl="1">
              <a:lnSpc>
                <a:spcPct val="115000"/>
              </a:lnSpc>
              <a:spcBef>
                <a:spcPts val="0"/>
              </a:spcBef>
              <a:spcAft>
                <a:spcPts val="0"/>
              </a:spcAft>
              <a:buClr>
                <a:schemeClr val="dk1"/>
              </a:buClr>
              <a:buSzPts val="1100"/>
              <a:buFont typeface="Arial"/>
              <a:buNone/>
            </a:pPr>
            <a:r>
              <a:rPr lang="he-IL" b="0" dirty="0"/>
              <a:t>מי אמר רק בזכות קולנו החביב יודעים </a:t>
            </a:r>
            <a:r>
              <a:rPr lang="he-IL" b="0" dirty="0" err="1"/>
              <a:t>הכל</a:t>
            </a:r>
            <a:r>
              <a:rPr lang="he-IL" b="0" dirty="0"/>
              <a:t> כי בא האביב?  נכון הציפורים.</a:t>
            </a:r>
          </a:p>
          <a:p>
            <a:pPr marL="0" lvl="0" indent="0" algn="r" rtl="1">
              <a:lnSpc>
                <a:spcPct val="115000"/>
              </a:lnSpc>
              <a:spcBef>
                <a:spcPts val="0"/>
              </a:spcBef>
              <a:spcAft>
                <a:spcPts val="0"/>
              </a:spcAft>
              <a:buClr>
                <a:schemeClr val="dk1"/>
              </a:buClr>
              <a:buSzPts val="1100"/>
              <a:buFont typeface="Arial"/>
              <a:buNone/>
            </a:pPr>
            <a:r>
              <a:rPr lang="he-IL" b="0" dirty="0"/>
              <a:t>ומי אמר רק בזכות ריחנו הנעים על בוא האביב </a:t>
            </a:r>
            <a:r>
              <a:rPr lang="he-IL" b="0" dirty="0" err="1"/>
              <a:t>הכל</a:t>
            </a:r>
            <a:r>
              <a:rPr lang="he-IL" b="0" dirty="0"/>
              <a:t> יודעים? נכון מאד הפרחים</a:t>
            </a:r>
          </a:p>
          <a:p>
            <a:pPr marL="0" lvl="0" indent="0" algn="r" rtl="1">
              <a:lnSpc>
                <a:spcPct val="115000"/>
              </a:lnSpc>
              <a:spcBef>
                <a:spcPts val="0"/>
              </a:spcBef>
              <a:spcAft>
                <a:spcPts val="0"/>
              </a:spcAft>
              <a:buClr>
                <a:schemeClr val="dk1"/>
              </a:buClr>
              <a:buSzPts val="1100"/>
              <a:buFont typeface="Arial"/>
              <a:buNone/>
            </a:pPr>
            <a:r>
              <a:rPr lang="he-IL" b="0" dirty="0"/>
              <a:t>" שימו לב המירכאות נמצאות בדיוק במשפט שהדמויות אומרות דבר מה.</a:t>
            </a:r>
          </a:p>
          <a:p>
            <a:pPr marL="0" lvl="0" indent="0" algn="r" rtl="1">
              <a:lnSpc>
                <a:spcPct val="115000"/>
              </a:lnSpc>
              <a:spcBef>
                <a:spcPts val="0"/>
              </a:spcBef>
              <a:spcAft>
                <a:spcPts val="0"/>
              </a:spcAft>
              <a:buClr>
                <a:schemeClr val="dk1"/>
              </a:buClr>
              <a:buSzPts val="1100"/>
              <a:buFont typeface="Arial"/>
              <a:buNone/>
            </a:pPr>
            <a:r>
              <a:rPr lang="he-IL" b="0" dirty="0"/>
              <a:t>מה אנו למדים ? המירכאות מסמנות לנו קטע דיבור. בכל פעם שהדמות בסיפור אומרת דבר מה יופיעו המירכאות</a:t>
            </a:r>
          </a:p>
          <a:p>
            <a:pPr marL="0" lvl="0" indent="0" algn="r" rtl="1">
              <a:lnSpc>
                <a:spcPct val="115000"/>
              </a:lnSpc>
              <a:spcBef>
                <a:spcPts val="0"/>
              </a:spcBef>
              <a:spcAft>
                <a:spcPts val="0"/>
              </a:spcAft>
              <a:buClr>
                <a:schemeClr val="dk1"/>
              </a:buClr>
              <a:buSzPts val="1100"/>
              <a:buFont typeface="Arial"/>
              <a:buNone/>
            </a:pPr>
            <a:endParaRPr lang="he-IL" b="0" dirty="0"/>
          </a:p>
          <a:p>
            <a:pPr marL="0" lvl="0" indent="0" algn="r" rtl="1">
              <a:lnSpc>
                <a:spcPct val="115000"/>
              </a:lnSpc>
              <a:spcBef>
                <a:spcPts val="0"/>
              </a:spcBef>
              <a:spcAft>
                <a:spcPts val="0"/>
              </a:spcAft>
              <a:buClr>
                <a:schemeClr val="dk1"/>
              </a:buClr>
              <a:buSzPts val="1100"/>
              <a:buFont typeface="Arial"/>
              <a:buNone/>
            </a:pPr>
            <a:r>
              <a:rPr lang="he-IL" b="0" dirty="0"/>
              <a:t>הנפשות לכל אחד מן הדוברים</a:t>
            </a:r>
          </a:p>
          <a:p>
            <a:pPr marL="0" lvl="0" indent="0" algn="r" rtl="1">
              <a:lnSpc>
                <a:spcPct val="115000"/>
              </a:lnSpc>
              <a:spcBef>
                <a:spcPts val="0"/>
              </a:spcBef>
              <a:spcAft>
                <a:spcPts val="0"/>
              </a:spcAft>
              <a:buClr>
                <a:schemeClr val="dk1"/>
              </a:buClr>
              <a:buSzPts val="1100"/>
              <a:buFont typeface="Arial"/>
              <a:buNone/>
            </a:pPr>
            <a:endParaRPr b="0" dirty="0"/>
          </a:p>
          <a:p>
            <a:pPr marL="158750" lvl="0" indent="0" algn="r" rtl="1">
              <a:spcBef>
                <a:spcPts val="0"/>
              </a:spcBef>
              <a:spcAft>
                <a:spcPts val="0"/>
              </a:spcAft>
              <a:buClr>
                <a:schemeClr val="dk1"/>
              </a:buClr>
              <a:buSzPts val="1200"/>
              <a:buFont typeface="Calibri"/>
              <a:buNone/>
            </a:pPr>
            <a:endParaRPr b="0" dirty="0"/>
          </a:p>
          <a:p>
            <a:pPr marL="285750" lvl="0" indent="-285750" algn="r" rtl="1">
              <a:spcBef>
                <a:spcPts val="0"/>
              </a:spcBef>
              <a:spcAft>
                <a:spcPts val="0"/>
              </a:spcAft>
              <a:buClr>
                <a:schemeClr val="dk1"/>
              </a:buClr>
              <a:buSzPts val="1200"/>
              <a:buFont typeface="Arial"/>
              <a:buChar char="•"/>
            </a:pPr>
            <a:r>
              <a:rPr lang="iw-IL" b="1" dirty="0"/>
              <a:t>פתרון התרגול: </a:t>
            </a:r>
            <a:r>
              <a:rPr lang="iw-IL" dirty="0"/>
              <a:t>לאחר שהתלמידים תרגלו באופן עצמאי, יש להראות את הפתרון ולדון בו. ניתן להראות טעויות נפוצות ולהסביר כיצד יש לפתור אותן.</a:t>
            </a:r>
            <a:endParaRPr b="1" dirty="0"/>
          </a:p>
          <a:p>
            <a:pPr marL="0" lvl="0" indent="0" algn="l" rtl="0">
              <a:spcBef>
                <a:spcPts val="0"/>
              </a:spcBef>
              <a:spcAft>
                <a:spcPts val="0"/>
              </a:spcAft>
              <a:buNone/>
            </a:pPr>
            <a:endParaRPr dirty="0"/>
          </a:p>
        </p:txBody>
      </p:sp>
      <p:sp>
        <p:nvSpPr>
          <p:cNvPr id="308" name="Google Shape;308;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w-IL"/>
              <a:t>22</a:t>
            </a:fld>
            <a:endParaRPr/>
          </a:p>
        </p:txBody>
      </p:sp>
    </p:spTree>
    <p:extLst>
      <p:ext uri="{BB962C8B-B14F-4D97-AF65-F5344CB8AC3E}">
        <p14:creationId xmlns:p14="http://schemas.microsoft.com/office/powerpoint/2010/main" val="7050544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7" name="Google Shape;307;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r>
              <a:rPr lang="he-IL" b="0" dirty="0"/>
              <a:t>"בואו ונבדוק את התשובה לשאלה שנשאלה.</a:t>
            </a:r>
          </a:p>
          <a:p>
            <a:pPr marL="0" lvl="0" indent="0" algn="r" rtl="1">
              <a:lnSpc>
                <a:spcPct val="115000"/>
              </a:lnSpc>
              <a:spcBef>
                <a:spcPts val="0"/>
              </a:spcBef>
              <a:spcAft>
                <a:spcPts val="0"/>
              </a:spcAft>
              <a:buClr>
                <a:schemeClr val="dk1"/>
              </a:buClr>
              <a:buSzPts val="1100"/>
              <a:buFont typeface="Arial"/>
              <a:buNone/>
            </a:pPr>
            <a:r>
              <a:rPr lang="he-IL" b="0" dirty="0"/>
              <a:t>מי אמר רק בזכות קולנו החביב יודעים </a:t>
            </a:r>
            <a:r>
              <a:rPr lang="he-IL" b="0" dirty="0" err="1"/>
              <a:t>הכל</a:t>
            </a:r>
            <a:r>
              <a:rPr lang="he-IL" b="0" dirty="0"/>
              <a:t> כי בא האביב?  נכון הציפורים.</a:t>
            </a:r>
          </a:p>
          <a:p>
            <a:pPr marL="0" lvl="0" indent="0" algn="r" rtl="1">
              <a:lnSpc>
                <a:spcPct val="115000"/>
              </a:lnSpc>
              <a:spcBef>
                <a:spcPts val="0"/>
              </a:spcBef>
              <a:spcAft>
                <a:spcPts val="0"/>
              </a:spcAft>
              <a:buClr>
                <a:schemeClr val="dk1"/>
              </a:buClr>
              <a:buSzPts val="1100"/>
              <a:buFont typeface="Arial"/>
              <a:buNone/>
            </a:pPr>
            <a:r>
              <a:rPr lang="he-IL" b="0" dirty="0"/>
              <a:t>ומי אמר רק בזכות ריחנו הנעים על בוא האביב </a:t>
            </a:r>
            <a:r>
              <a:rPr lang="he-IL" b="0" dirty="0" err="1"/>
              <a:t>הכל</a:t>
            </a:r>
            <a:r>
              <a:rPr lang="he-IL" b="0" dirty="0"/>
              <a:t> יודעים? נכון מאד הפרחים</a:t>
            </a:r>
          </a:p>
          <a:p>
            <a:pPr marL="0" lvl="0" indent="0" algn="r" rtl="1">
              <a:lnSpc>
                <a:spcPct val="115000"/>
              </a:lnSpc>
              <a:spcBef>
                <a:spcPts val="0"/>
              </a:spcBef>
              <a:spcAft>
                <a:spcPts val="0"/>
              </a:spcAft>
              <a:buClr>
                <a:schemeClr val="dk1"/>
              </a:buClr>
              <a:buSzPts val="1100"/>
              <a:buFont typeface="Arial"/>
              <a:buNone/>
            </a:pPr>
            <a:r>
              <a:rPr lang="he-IL" b="0" dirty="0"/>
              <a:t>" שימו לב המירכאות נמצאות בדיוק במשפט שהדמויות אומרות דבר מה.</a:t>
            </a:r>
          </a:p>
          <a:p>
            <a:pPr marL="0" lvl="0" indent="0" algn="r" rtl="1">
              <a:lnSpc>
                <a:spcPct val="115000"/>
              </a:lnSpc>
              <a:spcBef>
                <a:spcPts val="0"/>
              </a:spcBef>
              <a:spcAft>
                <a:spcPts val="0"/>
              </a:spcAft>
              <a:buClr>
                <a:schemeClr val="dk1"/>
              </a:buClr>
              <a:buSzPts val="1100"/>
              <a:buFont typeface="Arial"/>
              <a:buNone/>
            </a:pPr>
            <a:r>
              <a:rPr lang="he-IL" b="0" dirty="0"/>
              <a:t>מה אנו למדים ? המירכאות מסמנות לנו קטע דיבור. בכל פעם שהדמות בסיפור אומרת דבר מה יופיעו המירכאות</a:t>
            </a:r>
          </a:p>
          <a:p>
            <a:pPr marL="0" lvl="0" indent="0" algn="r" rtl="1">
              <a:lnSpc>
                <a:spcPct val="115000"/>
              </a:lnSpc>
              <a:spcBef>
                <a:spcPts val="0"/>
              </a:spcBef>
              <a:spcAft>
                <a:spcPts val="0"/>
              </a:spcAft>
              <a:buClr>
                <a:schemeClr val="dk1"/>
              </a:buClr>
              <a:buSzPts val="1100"/>
              <a:buFont typeface="Arial"/>
              <a:buNone/>
            </a:pPr>
            <a:endParaRPr lang="he-IL" b="0" dirty="0"/>
          </a:p>
          <a:p>
            <a:pPr marL="0" lvl="0" indent="0" algn="r" rtl="1">
              <a:lnSpc>
                <a:spcPct val="115000"/>
              </a:lnSpc>
              <a:spcBef>
                <a:spcPts val="0"/>
              </a:spcBef>
              <a:spcAft>
                <a:spcPts val="0"/>
              </a:spcAft>
              <a:buClr>
                <a:schemeClr val="dk1"/>
              </a:buClr>
              <a:buSzPts val="1100"/>
              <a:buFont typeface="Arial"/>
              <a:buNone/>
            </a:pPr>
            <a:r>
              <a:rPr lang="he-IL" b="0" dirty="0"/>
              <a:t>הנפשות לכל אחד מן הדוברים</a:t>
            </a:r>
          </a:p>
          <a:p>
            <a:pPr marL="0" lvl="0" indent="0" algn="r" rtl="1">
              <a:lnSpc>
                <a:spcPct val="115000"/>
              </a:lnSpc>
              <a:spcBef>
                <a:spcPts val="0"/>
              </a:spcBef>
              <a:spcAft>
                <a:spcPts val="0"/>
              </a:spcAft>
              <a:buClr>
                <a:schemeClr val="dk1"/>
              </a:buClr>
              <a:buSzPts val="1100"/>
              <a:buFont typeface="Arial"/>
              <a:buNone/>
            </a:pPr>
            <a:endParaRPr b="0" dirty="0"/>
          </a:p>
          <a:p>
            <a:pPr marL="158750" lvl="0" indent="0" algn="r" rtl="1">
              <a:spcBef>
                <a:spcPts val="0"/>
              </a:spcBef>
              <a:spcAft>
                <a:spcPts val="0"/>
              </a:spcAft>
              <a:buClr>
                <a:schemeClr val="dk1"/>
              </a:buClr>
              <a:buSzPts val="1200"/>
              <a:buFont typeface="Calibri"/>
              <a:buNone/>
            </a:pPr>
            <a:endParaRPr b="0" dirty="0"/>
          </a:p>
          <a:p>
            <a:pPr marL="285750" lvl="0" indent="-285750" algn="r" rtl="1">
              <a:spcBef>
                <a:spcPts val="0"/>
              </a:spcBef>
              <a:spcAft>
                <a:spcPts val="0"/>
              </a:spcAft>
              <a:buClr>
                <a:schemeClr val="dk1"/>
              </a:buClr>
              <a:buSzPts val="1200"/>
              <a:buFont typeface="Arial"/>
              <a:buChar char="•"/>
            </a:pPr>
            <a:r>
              <a:rPr lang="iw-IL" b="1" dirty="0"/>
              <a:t>פתרון התרגול: </a:t>
            </a:r>
            <a:r>
              <a:rPr lang="iw-IL" dirty="0"/>
              <a:t>לאחר שהתלמידים תרגלו באופן עצמאי, יש להראות את הפתרון ולדון בו. ניתן להראות טעויות נפוצות ולהסביר כיצד יש לפתור אותן.</a:t>
            </a:r>
            <a:endParaRPr b="1" dirty="0"/>
          </a:p>
          <a:p>
            <a:pPr marL="0" lvl="0" indent="0" algn="l" rtl="0">
              <a:spcBef>
                <a:spcPts val="0"/>
              </a:spcBef>
              <a:spcAft>
                <a:spcPts val="0"/>
              </a:spcAft>
              <a:buNone/>
            </a:pPr>
            <a:endParaRPr dirty="0"/>
          </a:p>
        </p:txBody>
      </p:sp>
      <p:sp>
        <p:nvSpPr>
          <p:cNvPr id="308" name="Google Shape;308;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w-IL"/>
              <a:t>23</a:t>
            </a:fld>
            <a:endParaRPr/>
          </a:p>
        </p:txBody>
      </p:sp>
    </p:spTree>
    <p:extLst>
      <p:ext uri="{BB962C8B-B14F-4D97-AF65-F5344CB8AC3E}">
        <p14:creationId xmlns:p14="http://schemas.microsoft.com/office/powerpoint/2010/main" val="15439658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0">
              <a:lnSpc>
                <a:spcPct val="115000"/>
              </a:lnSpc>
              <a:spcBef>
                <a:spcPts val="1200"/>
              </a:spcBef>
              <a:spcAft>
                <a:spcPts val="0"/>
              </a:spcAft>
              <a:buClr>
                <a:schemeClr val="dk1"/>
              </a:buClr>
              <a:buSzPts val="1200"/>
              <a:buFont typeface="Calibri"/>
              <a:buNone/>
            </a:pPr>
            <a:r>
              <a:rPr lang="he-IL" dirty="0"/>
              <a:t>"מה</a:t>
            </a:r>
            <a:r>
              <a:rPr lang="he-IL" baseline="0" dirty="0"/>
              <a:t> לדעתכם יקרה בהמשך הסיפור?"</a:t>
            </a:r>
            <a:endParaRPr dirty="0"/>
          </a:p>
        </p:txBody>
      </p:sp>
      <p:sp>
        <p:nvSpPr>
          <p:cNvPr id="292" name="Google Shape;29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w-IL"/>
              <a:t>24</a:t>
            </a:fld>
            <a:endParaRPr/>
          </a:p>
        </p:txBody>
      </p:sp>
    </p:spTree>
    <p:extLst>
      <p:ext uri="{BB962C8B-B14F-4D97-AF65-F5344CB8AC3E}">
        <p14:creationId xmlns:p14="http://schemas.microsoft.com/office/powerpoint/2010/main" val="29125030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0">
              <a:lnSpc>
                <a:spcPct val="115000"/>
              </a:lnSpc>
              <a:spcBef>
                <a:spcPts val="1200"/>
              </a:spcBef>
              <a:spcAft>
                <a:spcPts val="0"/>
              </a:spcAft>
              <a:buClr>
                <a:schemeClr val="dk1"/>
              </a:buClr>
              <a:buSzPts val="1200"/>
              <a:buFont typeface="Calibri"/>
              <a:buNone/>
            </a:pPr>
            <a:r>
              <a:rPr lang="he-IL" dirty="0"/>
              <a:t>מה קרה באמת?  קריאת הקטע</a:t>
            </a:r>
          </a:p>
          <a:p>
            <a:pPr marL="0" lvl="0" indent="0" algn="r" rtl="0">
              <a:lnSpc>
                <a:spcPct val="115000"/>
              </a:lnSpc>
              <a:spcBef>
                <a:spcPts val="1200"/>
              </a:spcBef>
              <a:spcAft>
                <a:spcPts val="0"/>
              </a:spcAft>
              <a:buClr>
                <a:schemeClr val="dk1"/>
              </a:buClr>
              <a:buSzPts val="1200"/>
              <a:buFont typeface="Calibri"/>
              <a:buNone/>
            </a:pPr>
            <a:r>
              <a:rPr lang="he-IL" dirty="0"/>
              <a:t>הציפורים הפסיקו לצייץ ,הדבורים הפסיקו למצוץ , הפרפרים הפסיקו להתעופף והפרחים הפסיקו להפיץ ריח טוב.</a:t>
            </a:r>
          </a:p>
          <a:p>
            <a:pPr marL="0" lvl="0" indent="0" algn="r" rtl="0">
              <a:lnSpc>
                <a:spcPct val="115000"/>
              </a:lnSpc>
              <a:spcBef>
                <a:spcPts val="1200"/>
              </a:spcBef>
              <a:spcAft>
                <a:spcPts val="0"/>
              </a:spcAft>
              <a:buClr>
                <a:schemeClr val="dk1"/>
              </a:buClr>
              <a:buSzPts val="1200"/>
              <a:buFont typeface="Calibri"/>
              <a:buNone/>
            </a:pPr>
            <a:r>
              <a:rPr lang="he-IL" dirty="0"/>
              <a:t>האם כך חשבתם? אני מתארת לעצמי שאכן כן. </a:t>
            </a:r>
          </a:p>
          <a:p>
            <a:pPr marL="0" lvl="0" indent="0" algn="r" rtl="0">
              <a:lnSpc>
                <a:spcPct val="115000"/>
              </a:lnSpc>
              <a:spcBef>
                <a:spcPts val="1200"/>
              </a:spcBef>
              <a:spcAft>
                <a:spcPts val="0"/>
              </a:spcAft>
              <a:buClr>
                <a:schemeClr val="dk1"/>
              </a:buClr>
              <a:buSzPts val="1200"/>
              <a:buFont typeface="Calibri"/>
              <a:buNone/>
            </a:pPr>
            <a:r>
              <a:rPr lang="he-IL" dirty="0"/>
              <a:t>"מה</a:t>
            </a:r>
            <a:r>
              <a:rPr lang="he-IL" baseline="0" dirty="0"/>
              <a:t> אנו לומדים מכך? שלא כדאי להתווכח כל וויכוח מסתיים לא טוב, הוא יוצר אווירה מאד לא נעימה, של חוסר שלום"</a:t>
            </a:r>
          </a:p>
          <a:p>
            <a:pPr marL="0" lvl="0" indent="0" algn="r" rtl="0">
              <a:lnSpc>
                <a:spcPct val="115000"/>
              </a:lnSpc>
              <a:spcBef>
                <a:spcPts val="1200"/>
              </a:spcBef>
              <a:spcAft>
                <a:spcPts val="0"/>
              </a:spcAft>
              <a:buClr>
                <a:schemeClr val="dk1"/>
              </a:buClr>
              <a:buSzPts val="1200"/>
              <a:buFont typeface="Calibri"/>
              <a:buNone/>
            </a:pPr>
            <a:endParaRPr lang="he-IL" baseline="0" dirty="0"/>
          </a:p>
          <a:p>
            <a:pPr marL="0" lvl="0" indent="0" algn="r" rtl="0">
              <a:lnSpc>
                <a:spcPct val="115000"/>
              </a:lnSpc>
              <a:spcBef>
                <a:spcPts val="1200"/>
              </a:spcBef>
              <a:spcAft>
                <a:spcPts val="0"/>
              </a:spcAft>
              <a:buClr>
                <a:schemeClr val="dk1"/>
              </a:buClr>
              <a:buSzPts val="1200"/>
              <a:buFont typeface="Calibri"/>
              <a:buNone/>
            </a:pPr>
            <a:r>
              <a:rPr lang="he-IL" baseline="0" dirty="0"/>
              <a:t>.  </a:t>
            </a:r>
            <a:endParaRPr dirty="0"/>
          </a:p>
        </p:txBody>
      </p:sp>
      <p:sp>
        <p:nvSpPr>
          <p:cNvPr id="292" name="Google Shape;29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w-IL"/>
              <a:t>25</a:t>
            </a:fld>
            <a:endParaRPr/>
          </a:p>
        </p:txBody>
      </p:sp>
    </p:spTree>
    <p:extLst>
      <p:ext uri="{BB962C8B-B14F-4D97-AF65-F5344CB8AC3E}">
        <p14:creationId xmlns:p14="http://schemas.microsoft.com/office/powerpoint/2010/main" val="16292985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0">
              <a:lnSpc>
                <a:spcPct val="115000"/>
              </a:lnSpc>
              <a:spcBef>
                <a:spcPts val="1200"/>
              </a:spcBef>
              <a:spcAft>
                <a:spcPts val="0"/>
              </a:spcAft>
              <a:buClr>
                <a:schemeClr val="dk1"/>
              </a:buClr>
              <a:buSzPts val="1200"/>
              <a:buFont typeface="Calibri"/>
              <a:buNone/>
            </a:pPr>
            <a:r>
              <a:rPr lang="he-IL" dirty="0"/>
              <a:t>"כעת</a:t>
            </a:r>
            <a:r>
              <a:rPr lang="he-IL" baseline="0" dirty="0"/>
              <a:t> נקרא את הקטע האחרון של הסיפור"</a:t>
            </a:r>
            <a:endParaRPr dirty="0"/>
          </a:p>
        </p:txBody>
      </p:sp>
      <p:sp>
        <p:nvSpPr>
          <p:cNvPr id="292" name="Google Shape;29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w-IL"/>
              <a:t>26</a:t>
            </a:fld>
            <a:endParaRPr/>
          </a:p>
        </p:txBody>
      </p:sp>
    </p:spTree>
    <p:extLst>
      <p:ext uri="{BB962C8B-B14F-4D97-AF65-F5344CB8AC3E}">
        <p14:creationId xmlns:p14="http://schemas.microsoft.com/office/powerpoint/2010/main" val="26644867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5" name="Google Shape;315;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endParaRPr lang="he-IL" dirty="0"/>
          </a:p>
          <a:p>
            <a:pPr marL="0" lvl="0" indent="0" algn="r" rtl="0">
              <a:spcBef>
                <a:spcPts val="0"/>
              </a:spcBef>
              <a:spcAft>
                <a:spcPts val="0"/>
              </a:spcAft>
              <a:buNone/>
            </a:pPr>
            <a:r>
              <a:rPr lang="he-IL" dirty="0"/>
              <a:t>בחלק זה של הסיפור נגלה מי צודק.</a:t>
            </a:r>
          </a:p>
          <a:p>
            <a:pPr marL="0" lvl="0" indent="0" algn="r" rtl="0">
              <a:spcBef>
                <a:spcPts val="0"/>
              </a:spcBef>
              <a:spcAft>
                <a:spcPts val="0"/>
              </a:spcAft>
              <a:buNone/>
            </a:pPr>
            <a:r>
              <a:rPr lang="he-IL" dirty="0"/>
              <a:t>אם כן מי צודק?</a:t>
            </a:r>
          </a:p>
          <a:p>
            <a:pPr marL="0" lvl="0" indent="0" algn="r" rtl="0">
              <a:spcBef>
                <a:spcPts val="0"/>
              </a:spcBef>
              <a:spcAft>
                <a:spcPts val="0"/>
              </a:spcAft>
              <a:buNone/>
            </a:pPr>
            <a:r>
              <a:rPr lang="he-IL" dirty="0"/>
              <a:t>"</a:t>
            </a:r>
            <a:r>
              <a:rPr lang="he-IL" dirty="0" err="1"/>
              <a:t>מיצאו</a:t>
            </a:r>
            <a:r>
              <a:rPr lang="he-IL" baseline="0" dirty="0"/>
              <a:t> </a:t>
            </a:r>
            <a:r>
              <a:rPr lang="he-IL" dirty="0"/>
              <a:t>את התשובה הנכונה?</a:t>
            </a:r>
            <a:endParaRPr lang="he-IL" baseline="0" dirty="0"/>
          </a:p>
          <a:p>
            <a:pPr marL="0" lvl="0" indent="0" algn="r" rtl="0">
              <a:spcBef>
                <a:spcPts val="0"/>
              </a:spcBef>
              <a:spcAft>
                <a:spcPts val="0"/>
              </a:spcAft>
              <a:buNone/>
            </a:pPr>
            <a:r>
              <a:rPr lang="he-IL" baseline="0" dirty="0"/>
              <a:t>למדנו שכל אחת מהדמויות בסיפור התווכחה שרק בזכותה יודעים כי בא אביב.</a:t>
            </a:r>
          </a:p>
          <a:p>
            <a:pPr marL="0" lvl="0" indent="0" algn="r" rtl="0">
              <a:spcBef>
                <a:spcPts val="0"/>
              </a:spcBef>
              <a:spcAft>
                <a:spcPts val="0"/>
              </a:spcAft>
              <a:buNone/>
            </a:pPr>
            <a:r>
              <a:rPr lang="he-IL" baseline="0" dirty="0"/>
              <a:t>האם יש דמות שהיא זאת שצדקה?</a:t>
            </a:r>
          </a:p>
          <a:p>
            <a:pPr marL="0" lvl="0" indent="0" algn="r" rtl="0">
              <a:spcBef>
                <a:spcPts val="0"/>
              </a:spcBef>
              <a:spcAft>
                <a:spcPts val="0"/>
              </a:spcAft>
              <a:buNone/>
            </a:pPr>
            <a:endParaRPr lang="he-IL" baseline="0" dirty="0"/>
          </a:p>
          <a:p>
            <a:pPr marL="0" lvl="0" indent="0" algn="r" rtl="0">
              <a:spcBef>
                <a:spcPts val="0"/>
              </a:spcBef>
              <a:spcAft>
                <a:spcPts val="0"/>
              </a:spcAft>
              <a:buNone/>
            </a:pPr>
            <a:r>
              <a:rPr lang="he-IL" baseline="0" dirty="0"/>
              <a:t>בהמשך הסיפור יש לנו תשובה לשאלה הזו. מהי התשובה, מצאו אותה בבקשה"..</a:t>
            </a:r>
          </a:p>
          <a:p>
            <a:pPr marL="0" lvl="0" indent="0" algn="r" rtl="0">
              <a:spcBef>
                <a:spcPts val="0"/>
              </a:spcBef>
              <a:spcAft>
                <a:spcPts val="0"/>
              </a:spcAft>
              <a:buNone/>
            </a:pPr>
            <a:endParaRPr dirty="0"/>
          </a:p>
        </p:txBody>
      </p:sp>
      <p:sp>
        <p:nvSpPr>
          <p:cNvPr id="316" name="Google Shape;316;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w-IL"/>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3" name="Google Shape;323;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r>
              <a:rPr lang="he-IL" b="0" dirty="0"/>
              <a:t>"נכון</a:t>
            </a:r>
            <a:r>
              <a:rPr lang="he-IL" b="0" baseline="0" dirty="0"/>
              <a:t> מאוד, את התשובה גילתה לנו השמש אין צורך להתווכח משום שכולם צודקים".</a:t>
            </a:r>
            <a:endParaRPr b="0" dirty="0"/>
          </a:p>
          <a:p>
            <a:pPr marL="158750" lvl="0" indent="0" algn="r" rtl="1">
              <a:spcBef>
                <a:spcPts val="0"/>
              </a:spcBef>
              <a:spcAft>
                <a:spcPts val="0"/>
              </a:spcAft>
              <a:buClr>
                <a:schemeClr val="dk1"/>
              </a:buClr>
              <a:buSzPts val="1200"/>
              <a:buFont typeface="Calibri"/>
              <a:buNone/>
            </a:pPr>
            <a:endParaRPr b="0" dirty="0"/>
          </a:p>
          <a:p>
            <a:pPr marL="0" lvl="0" indent="0" algn="l" rtl="0">
              <a:spcBef>
                <a:spcPts val="0"/>
              </a:spcBef>
              <a:spcAft>
                <a:spcPts val="0"/>
              </a:spcAft>
              <a:buNone/>
            </a:pPr>
            <a:endParaRPr dirty="0"/>
          </a:p>
        </p:txBody>
      </p:sp>
      <p:sp>
        <p:nvSpPr>
          <p:cNvPr id="324" name="Google Shape;324;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w-IL"/>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7" name="Google Shape;307;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r>
              <a:rPr lang="he-IL" b="0" dirty="0"/>
              <a:t>"עכשיו הגענו לחלקו האחרון של השיעור .</a:t>
            </a:r>
          </a:p>
          <a:p>
            <a:pPr marL="0" lvl="0" indent="0" algn="r" rtl="1">
              <a:lnSpc>
                <a:spcPct val="115000"/>
              </a:lnSpc>
              <a:spcBef>
                <a:spcPts val="0"/>
              </a:spcBef>
              <a:spcAft>
                <a:spcPts val="0"/>
              </a:spcAft>
              <a:buClr>
                <a:schemeClr val="dk1"/>
              </a:buClr>
              <a:buSzPts val="1100"/>
              <a:buFont typeface="Arial"/>
              <a:buNone/>
            </a:pPr>
            <a:r>
              <a:rPr lang="he-IL" b="0" dirty="0"/>
              <a:t>קחו</a:t>
            </a:r>
            <a:r>
              <a:rPr lang="he-IL" b="0" baseline="0" dirty="0"/>
              <a:t> גיליון נייר </a:t>
            </a:r>
            <a:r>
              <a:rPr lang="he-IL" b="0" dirty="0"/>
              <a:t> וצבעים</a:t>
            </a:r>
            <a:r>
              <a:rPr lang="he-IL" b="0" baseline="0" dirty="0"/>
              <a:t> וציירו בבקשה שדה ביום אביב, זכרו את הדמויות שלמדנו עליהן, נמתין 3 דקות ונסכם את השיעור"</a:t>
            </a:r>
            <a:endParaRPr b="0" dirty="0"/>
          </a:p>
          <a:p>
            <a:pPr marL="158750" lvl="0" indent="0" algn="r" rtl="1">
              <a:spcBef>
                <a:spcPts val="0"/>
              </a:spcBef>
              <a:spcAft>
                <a:spcPts val="0"/>
              </a:spcAft>
              <a:buClr>
                <a:schemeClr val="dk1"/>
              </a:buClr>
              <a:buSzPts val="1200"/>
              <a:buFont typeface="Calibri"/>
              <a:buNone/>
            </a:pPr>
            <a:endParaRPr b="0" dirty="0"/>
          </a:p>
        </p:txBody>
      </p:sp>
      <p:sp>
        <p:nvSpPr>
          <p:cNvPr id="308" name="Google Shape;308;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w-IL"/>
              <a:t>29</a:t>
            </a:fld>
            <a:endParaRPr/>
          </a:p>
        </p:txBody>
      </p:sp>
    </p:spTree>
    <p:extLst>
      <p:ext uri="{BB962C8B-B14F-4D97-AF65-F5344CB8AC3E}">
        <p14:creationId xmlns:p14="http://schemas.microsoft.com/office/powerpoint/2010/main" val="6401368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4" name="Google Shape;25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marR="0" lvl="0" indent="0" algn="r" rtl="1">
              <a:lnSpc>
                <a:spcPct val="100000"/>
              </a:lnSpc>
              <a:spcBef>
                <a:spcPts val="0"/>
              </a:spcBef>
              <a:spcAft>
                <a:spcPts val="0"/>
              </a:spcAft>
              <a:buClr>
                <a:srgbClr val="000000"/>
              </a:buClr>
              <a:buSzPts val="1100"/>
              <a:buFont typeface="Arial"/>
              <a:buNone/>
            </a:pPr>
            <a:r>
              <a:rPr lang="he-IL" dirty="0"/>
              <a:t>"לשיעור</a:t>
            </a:r>
            <a:r>
              <a:rPr lang="he-IL" baseline="0" dirty="0"/>
              <a:t> שלנו אתם נדרשים להצטייד במחברת, כלי כתיבה גיליון נייר וצבעים. אני ממליצה לכם להביא גם כוס מים ולמצוא מקום נוח. אחכה לכם דקה להתארגנות ונמשיך"</a:t>
            </a:r>
          </a:p>
          <a:p>
            <a:pPr marL="158750" marR="0" lvl="0" indent="0" algn="r" rtl="1">
              <a:lnSpc>
                <a:spcPct val="100000"/>
              </a:lnSpc>
              <a:spcBef>
                <a:spcPts val="0"/>
              </a:spcBef>
              <a:spcAft>
                <a:spcPts val="0"/>
              </a:spcAft>
              <a:buClr>
                <a:srgbClr val="000000"/>
              </a:buClr>
              <a:buSzPts val="1100"/>
              <a:buFont typeface="Arial"/>
              <a:buNone/>
            </a:pPr>
            <a:endParaRPr dirty="0">
              <a:solidFill>
                <a:srgbClr val="FF0000"/>
              </a:solidFill>
            </a:endParaRPr>
          </a:p>
        </p:txBody>
      </p:sp>
      <p:sp>
        <p:nvSpPr>
          <p:cNvPr id="255" name="Google Shape;25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w-IL"/>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1" name="Google Shape;331;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he-IL" dirty="0"/>
              <a:t>"אז</a:t>
            </a:r>
            <a:r>
              <a:rPr lang="he-IL" baseline="0" dirty="0"/>
              <a:t> מה למדנו היום? למדנו לזהות דמויות ופעולותיהן, למדנו מהו תפקיד המירכאות בסיפור- לסמן קטע דיבור, למדנו מסר חשוב מאוד שלפעמים יכולים להיות כמה אנשים צודקים. וכשמתווכחים לא כדאי לריב. תודה רבה שהאזנתם לשיעור, מקווה </a:t>
            </a:r>
            <a:r>
              <a:rPr lang="he-IL" baseline="0" dirty="0" err="1"/>
              <a:t>שנהנתם</a:t>
            </a:r>
            <a:r>
              <a:rPr lang="he-IL" baseline="0" dirty="0"/>
              <a:t>"</a:t>
            </a:r>
            <a:endParaRPr dirty="0"/>
          </a:p>
        </p:txBody>
      </p:sp>
      <p:sp>
        <p:nvSpPr>
          <p:cNvPr id="332" name="Google Shape;332;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w-IL"/>
              <a:t>30</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6" name="Google Shape;266;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he-IL" dirty="0"/>
              <a:t>"שמחה</a:t>
            </a:r>
            <a:r>
              <a:rPr lang="he-IL" baseline="0" dirty="0"/>
              <a:t> ששבתם אלינו. לפני שנתחיל את הסיפור שלנו, נצפה בתמונה מעניינת, מה אתם רואים בתמונה? </a:t>
            </a:r>
          </a:p>
          <a:p>
            <a:pPr marL="0" lvl="0" indent="0" algn="r" rtl="1">
              <a:spcBef>
                <a:spcPts val="0"/>
              </a:spcBef>
              <a:spcAft>
                <a:spcPts val="0"/>
              </a:spcAft>
              <a:buClr>
                <a:schemeClr val="dk1"/>
              </a:buClr>
              <a:buSzPts val="1200"/>
              <a:buFont typeface="Calibri"/>
              <a:buNone/>
            </a:pPr>
            <a:r>
              <a:rPr lang="he-IL" baseline="0" dirty="0"/>
              <a:t>אני בטוחה שחלק מכם ראו גביע לבן, וחלק מכם ראו שתי דמויות ברקע השחור. לתמונה כזו שניתן לראות שני דברים קוראים תעתוע ראיה. אם כן מי צודק?  מי שראה גביע צודק? האם מי שראה שתי דמויות צודק? ובכן שתי התשובות נכונות רואים גם גביע וגם שתי דמויות".</a:t>
            </a:r>
            <a:endParaRPr dirty="0"/>
          </a:p>
        </p:txBody>
      </p:sp>
      <p:sp>
        <p:nvSpPr>
          <p:cNvPr id="267" name="Google Shape;267;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w-IL"/>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5" name="Google Shape;275;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Clr>
                <a:schemeClr val="dk1"/>
              </a:buClr>
              <a:buSzPts val="1200"/>
              <a:buFont typeface="Calibri"/>
              <a:buNone/>
            </a:pPr>
            <a:r>
              <a:rPr lang="he-IL" dirty="0"/>
              <a:t>"לסיפור שלנו קוראים "מי צודק?", האם תוכלו לשער על פי הכותרת מה יסופר בסיפור? אני בטוחה שאתם מעלים השערות חכמות כמו:</a:t>
            </a:r>
            <a:r>
              <a:rPr lang="he-IL" baseline="0" dirty="0"/>
              <a:t> </a:t>
            </a:r>
          </a:p>
          <a:p>
            <a:pPr marL="0" lvl="0" indent="0" algn="r" rtl="0">
              <a:spcBef>
                <a:spcPts val="0"/>
              </a:spcBef>
              <a:spcAft>
                <a:spcPts val="0"/>
              </a:spcAft>
              <a:buClr>
                <a:schemeClr val="dk1"/>
              </a:buClr>
              <a:buSzPts val="1200"/>
              <a:buFont typeface="Calibri"/>
              <a:buNone/>
            </a:pPr>
            <a:r>
              <a:rPr lang="he-IL" baseline="0" dirty="0"/>
              <a:t>שכנראה היה איזה וויכוח ולא ידעו מי צודק.</a:t>
            </a:r>
          </a:p>
          <a:p>
            <a:pPr marL="0" lvl="0" indent="0" algn="r" rtl="0">
              <a:spcBef>
                <a:spcPts val="0"/>
              </a:spcBef>
              <a:spcAft>
                <a:spcPts val="0"/>
              </a:spcAft>
              <a:buClr>
                <a:schemeClr val="dk1"/>
              </a:buClr>
              <a:buSzPts val="1200"/>
              <a:buFont typeface="Calibri"/>
              <a:buNone/>
            </a:pPr>
            <a:r>
              <a:rPr lang="he-IL" baseline="0" dirty="0"/>
              <a:t>בואו נראה מה קורה אצלנו בסיפור".</a:t>
            </a:r>
            <a:endParaRPr dirty="0"/>
          </a:p>
        </p:txBody>
      </p:sp>
      <p:sp>
        <p:nvSpPr>
          <p:cNvPr id="276" name="Google Shape;276;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w-IL"/>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he-IL" b="1" dirty="0"/>
              <a:t>"מה</a:t>
            </a:r>
            <a:r>
              <a:rPr lang="he-IL" b="1" baseline="0" dirty="0"/>
              <a:t> אנחנו כבר יודעים לפי הכותרת "מי צודק"? מן הכותרת ניתן להבין שכנראה יש וויכוח בין דמויות בסיפור וכל אחת משוכנעת שהיא הצודקת.</a:t>
            </a:r>
            <a:endParaRPr b="1" dirty="0"/>
          </a:p>
        </p:txBody>
      </p:sp>
      <p:sp>
        <p:nvSpPr>
          <p:cNvPr id="284" name="Google Shape;28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w-IL"/>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r>
              <a:rPr lang="he-IL" dirty="0"/>
              <a:t>" עכשיו נתחיל לקרוא את הסיפור.</a:t>
            </a:r>
          </a:p>
          <a:p>
            <a:pPr marL="0" lvl="0" indent="0" algn="r" rtl="1">
              <a:lnSpc>
                <a:spcPct val="115000"/>
              </a:lnSpc>
              <a:spcBef>
                <a:spcPts val="0"/>
              </a:spcBef>
              <a:spcAft>
                <a:spcPts val="0"/>
              </a:spcAft>
              <a:buClr>
                <a:schemeClr val="dk1"/>
              </a:buClr>
              <a:buSzPts val="1100"/>
              <a:buFont typeface="Arial"/>
              <a:buNone/>
            </a:pPr>
            <a:r>
              <a:rPr lang="he-IL" dirty="0"/>
              <a:t>תחילה נתמקד</a:t>
            </a:r>
            <a:r>
              <a:rPr lang="he-IL" baseline="0" dirty="0"/>
              <a:t> בפתיח של הסיפור תוך כדי שאני קוראת את הפתיח של הסיפור עצמו עיניים  ונסו לראות בדמיונכם את השדה(מקריאה), פקחו עיניים, נכון שדמיינתם שדה פורח בשלל צבעים עם ציפורים מצייצות ופרפרים מתעופפים.</a:t>
            </a:r>
          </a:p>
          <a:p>
            <a:pPr marL="0" lvl="0" indent="0" algn="r" rtl="1">
              <a:lnSpc>
                <a:spcPct val="115000"/>
              </a:lnSpc>
              <a:spcBef>
                <a:spcPts val="0"/>
              </a:spcBef>
              <a:spcAft>
                <a:spcPts val="0"/>
              </a:spcAft>
              <a:buClr>
                <a:schemeClr val="dk1"/>
              </a:buClr>
              <a:buSzPts val="1100"/>
              <a:buFont typeface="Arial"/>
              <a:buNone/>
            </a:pPr>
            <a:r>
              <a:rPr lang="he-IL" baseline="0" dirty="0"/>
              <a:t>בואו נתמקד כרגע בדמויות המופיעות בחלק זה של הסיפור.</a:t>
            </a:r>
          </a:p>
          <a:p>
            <a:pPr marL="0" lvl="0" indent="0" algn="r" rtl="1">
              <a:lnSpc>
                <a:spcPct val="115000"/>
              </a:lnSpc>
              <a:spcBef>
                <a:spcPts val="0"/>
              </a:spcBef>
              <a:spcAft>
                <a:spcPts val="0"/>
              </a:spcAft>
              <a:buClr>
                <a:schemeClr val="dk1"/>
              </a:buClr>
              <a:buSzPts val="1100"/>
              <a:buFont typeface="Arial"/>
              <a:buNone/>
            </a:pPr>
            <a:r>
              <a:rPr lang="he-IL" baseline="0" dirty="0"/>
              <a:t> מיהן הדמויות המופיעות בקטע זה? מהי הפעולה שכל דמות עושה?"</a:t>
            </a:r>
            <a:r>
              <a:rPr lang="iw-IL" dirty="0"/>
              <a:t>.</a:t>
            </a:r>
            <a:endParaRPr lang="he-IL" dirty="0"/>
          </a:p>
          <a:p>
            <a:pPr marL="0" lvl="0" indent="0" algn="r" rtl="1">
              <a:lnSpc>
                <a:spcPct val="115000"/>
              </a:lnSpc>
              <a:spcBef>
                <a:spcPts val="0"/>
              </a:spcBef>
              <a:spcAft>
                <a:spcPts val="0"/>
              </a:spcAft>
              <a:buClr>
                <a:schemeClr val="dk1"/>
              </a:buClr>
              <a:buSzPts val="1100"/>
              <a:buFont typeface="Arial"/>
              <a:buNone/>
            </a:pPr>
            <a:r>
              <a:rPr lang="he-IL" dirty="0"/>
              <a:t>נכון</a:t>
            </a:r>
            <a:r>
              <a:rPr lang="he-IL" baseline="0" dirty="0"/>
              <a:t> הדמויות הן- ציפורים, פרפרים, פרחים ודבורים</a:t>
            </a:r>
          </a:p>
          <a:p>
            <a:pPr marL="0" lvl="0" indent="0" algn="r" rtl="1">
              <a:lnSpc>
                <a:spcPct val="115000"/>
              </a:lnSpc>
              <a:spcBef>
                <a:spcPts val="0"/>
              </a:spcBef>
              <a:spcAft>
                <a:spcPts val="0"/>
              </a:spcAft>
              <a:buClr>
                <a:schemeClr val="dk1"/>
              </a:buClr>
              <a:buSzPts val="1100"/>
              <a:buFont typeface="Arial"/>
              <a:buNone/>
            </a:pPr>
            <a:r>
              <a:rPr lang="he-IL" baseline="0" dirty="0"/>
              <a:t>ועכשיו לפעולות שלהן – ציפורים מציצות, פרחים הפיצו ריח, דבורים מצצו צוף ופרפרים נפנפו בכנפיהם</a:t>
            </a:r>
            <a:endParaRPr lang="he-IL" dirty="0"/>
          </a:p>
          <a:p>
            <a:pPr marL="0" lvl="0" indent="0" algn="r" rtl="1">
              <a:lnSpc>
                <a:spcPct val="115000"/>
              </a:lnSpc>
              <a:spcBef>
                <a:spcPts val="0"/>
              </a:spcBef>
              <a:spcAft>
                <a:spcPts val="0"/>
              </a:spcAft>
              <a:buClr>
                <a:schemeClr val="dk1"/>
              </a:buClr>
              <a:buSzPts val="1100"/>
              <a:buFont typeface="Arial"/>
              <a:buNone/>
            </a:pPr>
            <a:endParaRPr lang="he-IL" dirty="0"/>
          </a:p>
          <a:p>
            <a:pPr marL="0" lvl="0" indent="0" algn="r" rtl="1">
              <a:lnSpc>
                <a:spcPct val="115000"/>
              </a:lnSpc>
              <a:spcBef>
                <a:spcPts val="0"/>
              </a:spcBef>
              <a:spcAft>
                <a:spcPts val="0"/>
              </a:spcAft>
              <a:buClr>
                <a:schemeClr val="dk1"/>
              </a:buClr>
              <a:buSzPts val="1100"/>
              <a:buFont typeface="Arial"/>
              <a:buNone/>
            </a:pPr>
            <a:endParaRPr dirty="0"/>
          </a:p>
          <a:p>
            <a:pPr marL="0" lvl="0" indent="0" algn="r" rtl="1">
              <a:lnSpc>
                <a:spcPct val="115000"/>
              </a:lnSpc>
              <a:spcBef>
                <a:spcPts val="1200"/>
              </a:spcBef>
              <a:spcAft>
                <a:spcPts val="0"/>
              </a:spcAft>
              <a:buClr>
                <a:schemeClr val="dk1"/>
              </a:buClr>
              <a:buSzPts val="1200"/>
              <a:buFont typeface="Calibri"/>
              <a:buNone/>
            </a:pPr>
            <a:endParaRPr dirty="0"/>
          </a:p>
          <a:p>
            <a:pPr marL="0" lvl="0" indent="0" algn="l" rtl="0">
              <a:lnSpc>
                <a:spcPct val="115000"/>
              </a:lnSpc>
              <a:spcBef>
                <a:spcPts val="1200"/>
              </a:spcBef>
              <a:spcAft>
                <a:spcPts val="0"/>
              </a:spcAft>
              <a:buClr>
                <a:schemeClr val="dk1"/>
              </a:buClr>
              <a:buSzPts val="1200"/>
              <a:buFont typeface="Calibri"/>
              <a:buNone/>
            </a:pPr>
            <a:endParaRPr dirty="0"/>
          </a:p>
        </p:txBody>
      </p:sp>
      <p:sp>
        <p:nvSpPr>
          <p:cNvPr id="292" name="Google Shape;29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w-IL"/>
              <a:t>7</a:t>
            </a:fld>
            <a:endParaRPr/>
          </a:p>
        </p:txBody>
      </p:sp>
    </p:spTree>
    <p:extLst>
      <p:ext uri="{BB962C8B-B14F-4D97-AF65-F5344CB8AC3E}">
        <p14:creationId xmlns:p14="http://schemas.microsoft.com/office/powerpoint/2010/main" val="41780669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r>
              <a:rPr lang="he-IL" dirty="0"/>
              <a:t>" עכשיו נתחיל לקרוא את הסיפור.</a:t>
            </a:r>
          </a:p>
          <a:p>
            <a:pPr marL="0" lvl="0" indent="0" algn="r" rtl="1">
              <a:lnSpc>
                <a:spcPct val="115000"/>
              </a:lnSpc>
              <a:spcBef>
                <a:spcPts val="0"/>
              </a:spcBef>
              <a:spcAft>
                <a:spcPts val="0"/>
              </a:spcAft>
              <a:buClr>
                <a:schemeClr val="dk1"/>
              </a:buClr>
              <a:buSzPts val="1100"/>
              <a:buFont typeface="Arial"/>
              <a:buNone/>
            </a:pPr>
            <a:r>
              <a:rPr lang="he-IL" dirty="0"/>
              <a:t>תחילה נתמקד</a:t>
            </a:r>
            <a:r>
              <a:rPr lang="he-IL" baseline="0" dirty="0"/>
              <a:t> בפתיח של הסיפור תוך כדי שאני קוראת את הפתיח של הסיפור עצמו עיניים  ונסו לראות בדמיונכם את השדה(מקריאה), פקחו עיניים, נכון שדמיינתם שדה פורח בשלל צבעים עם ציפורים מצייצות ופרפרים מתעופפים.</a:t>
            </a:r>
          </a:p>
          <a:p>
            <a:pPr marL="0" lvl="0" indent="0" algn="r" rtl="1">
              <a:lnSpc>
                <a:spcPct val="115000"/>
              </a:lnSpc>
              <a:spcBef>
                <a:spcPts val="0"/>
              </a:spcBef>
              <a:spcAft>
                <a:spcPts val="0"/>
              </a:spcAft>
              <a:buClr>
                <a:schemeClr val="dk1"/>
              </a:buClr>
              <a:buSzPts val="1100"/>
              <a:buFont typeface="Arial"/>
              <a:buNone/>
            </a:pPr>
            <a:r>
              <a:rPr lang="he-IL" baseline="0" dirty="0"/>
              <a:t>בואו נתמקד כרגע בדמויות המופיעות בחלק זה של הסיפור.</a:t>
            </a:r>
          </a:p>
          <a:p>
            <a:pPr marL="0" lvl="0" indent="0" algn="r" rtl="1">
              <a:lnSpc>
                <a:spcPct val="115000"/>
              </a:lnSpc>
              <a:spcBef>
                <a:spcPts val="0"/>
              </a:spcBef>
              <a:spcAft>
                <a:spcPts val="0"/>
              </a:spcAft>
              <a:buClr>
                <a:schemeClr val="dk1"/>
              </a:buClr>
              <a:buSzPts val="1100"/>
              <a:buFont typeface="Arial"/>
              <a:buNone/>
            </a:pPr>
            <a:r>
              <a:rPr lang="he-IL" baseline="0" dirty="0"/>
              <a:t> מיהן הדמויות המופיעות בקטע זה? מהי הפעולה שכל דמות עושה?"</a:t>
            </a:r>
            <a:r>
              <a:rPr lang="iw-IL" dirty="0"/>
              <a:t>.</a:t>
            </a:r>
            <a:endParaRPr lang="he-IL" dirty="0"/>
          </a:p>
          <a:p>
            <a:pPr marL="0" lvl="0" indent="0" algn="r" rtl="1">
              <a:lnSpc>
                <a:spcPct val="115000"/>
              </a:lnSpc>
              <a:spcBef>
                <a:spcPts val="0"/>
              </a:spcBef>
              <a:spcAft>
                <a:spcPts val="0"/>
              </a:spcAft>
              <a:buClr>
                <a:schemeClr val="dk1"/>
              </a:buClr>
              <a:buSzPts val="1100"/>
              <a:buFont typeface="Arial"/>
              <a:buNone/>
            </a:pPr>
            <a:r>
              <a:rPr lang="he-IL" dirty="0"/>
              <a:t>נכון</a:t>
            </a:r>
            <a:r>
              <a:rPr lang="he-IL" baseline="0" dirty="0"/>
              <a:t> הדמויות הן- ציפורים, פרפרים, פרחים ודבורים</a:t>
            </a:r>
          </a:p>
          <a:p>
            <a:pPr marL="0" lvl="0" indent="0" algn="r" rtl="1">
              <a:lnSpc>
                <a:spcPct val="115000"/>
              </a:lnSpc>
              <a:spcBef>
                <a:spcPts val="0"/>
              </a:spcBef>
              <a:spcAft>
                <a:spcPts val="0"/>
              </a:spcAft>
              <a:buClr>
                <a:schemeClr val="dk1"/>
              </a:buClr>
              <a:buSzPts val="1100"/>
              <a:buFont typeface="Arial"/>
              <a:buNone/>
            </a:pPr>
            <a:r>
              <a:rPr lang="he-IL" baseline="0" dirty="0"/>
              <a:t>ועכשיו לפעולות שלהן – ציפורים מציצות, פרחים הפיצו ריח, דבורים מצצו צוף ופרפרים נפנפו בכנפיהם</a:t>
            </a:r>
            <a:endParaRPr lang="he-IL" dirty="0"/>
          </a:p>
          <a:p>
            <a:pPr marL="0" lvl="0" indent="0" algn="r" rtl="1">
              <a:lnSpc>
                <a:spcPct val="115000"/>
              </a:lnSpc>
              <a:spcBef>
                <a:spcPts val="0"/>
              </a:spcBef>
              <a:spcAft>
                <a:spcPts val="0"/>
              </a:spcAft>
              <a:buClr>
                <a:schemeClr val="dk1"/>
              </a:buClr>
              <a:buSzPts val="1100"/>
              <a:buFont typeface="Arial"/>
              <a:buNone/>
            </a:pPr>
            <a:endParaRPr lang="he-IL" dirty="0"/>
          </a:p>
          <a:p>
            <a:pPr marL="0" lvl="0" indent="0" algn="r" rtl="1">
              <a:lnSpc>
                <a:spcPct val="115000"/>
              </a:lnSpc>
              <a:spcBef>
                <a:spcPts val="0"/>
              </a:spcBef>
              <a:spcAft>
                <a:spcPts val="0"/>
              </a:spcAft>
              <a:buClr>
                <a:schemeClr val="dk1"/>
              </a:buClr>
              <a:buSzPts val="1100"/>
              <a:buFont typeface="Arial"/>
              <a:buNone/>
            </a:pPr>
            <a:endParaRPr dirty="0"/>
          </a:p>
          <a:p>
            <a:pPr marL="0" lvl="0" indent="0" algn="r" rtl="1">
              <a:lnSpc>
                <a:spcPct val="115000"/>
              </a:lnSpc>
              <a:spcBef>
                <a:spcPts val="1200"/>
              </a:spcBef>
              <a:spcAft>
                <a:spcPts val="0"/>
              </a:spcAft>
              <a:buClr>
                <a:schemeClr val="dk1"/>
              </a:buClr>
              <a:buSzPts val="1200"/>
              <a:buFont typeface="Calibri"/>
              <a:buNone/>
            </a:pPr>
            <a:endParaRPr dirty="0"/>
          </a:p>
          <a:p>
            <a:pPr marL="0" lvl="0" indent="0" algn="l" rtl="0">
              <a:lnSpc>
                <a:spcPct val="115000"/>
              </a:lnSpc>
              <a:spcBef>
                <a:spcPts val="1200"/>
              </a:spcBef>
              <a:spcAft>
                <a:spcPts val="0"/>
              </a:spcAft>
              <a:buClr>
                <a:schemeClr val="dk1"/>
              </a:buClr>
              <a:buSzPts val="1200"/>
              <a:buFont typeface="Calibri"/>
              <a:buNone/>
            </a:pPr>
            <a:endParaRPr dirty="0"/>
          </a:p>
        </p:txBody>
      </p:sp>
      <p:sp>
        <p:nvSpPr>
          <p:cNvPr id="292" name="Google Shape;29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w-IL"/>
              <a:t>8</a:t>
            </a:fld>
            <a:endParaRPr/>
          </a:p>
        </p:txBody>
      </p:sp>
    </p:spTree>
    <p:extLst>
      <p:ext uri="{BB962C8B-B14F-4D97-AF65-F5344CB8AC3E}">
        <p14:creationId xmlns:p14="http://schemas.microsoft.com/office/powerpoint/2010/main" val="22004621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r>
              <a:rPr lang="he-IL" dirty="0"/>
              <a:t>" עכשיו נתחיל לקרוא את הסיפור.</a:t>
            </a:r>
          </a:p>
          <a:p>
            <a:pPr marL="0" lvl="0" indent="0" algn="r" rtl="1">
              <a:lnSpc>
                <a:spcPct val="115000"/>
              </a:lnSpc>
              <a:spcBef>
                <a:spcPts val="0"/>
              </a:spcBef>
              <a:spcAft>
                <a:spcPts val="0"/>
              </a:spcAft>
              <a:buClr>
                <a:schemeClr val="dk1"/>
              </a:buClr>
              <a:buSzPts val="1100"/>
              <a:buFont typeface="Arial"/>
              <a:buNone/>
            </a:pPr>
            <a:r>
              <a:rPr lang="he-IL" dirty="0"/>
              <a:t>תחילה נתמקד</a:t>
            </a:r>
            <a:r>
              <a:rPr lang="he-IL" baseline="0" dirty="0"/>
              <a:t> בפתיח של הסיפור תוך כדי שאני קוראת את הפתיח של הסיפור עצמו עיניים  ונסו לראות בדמיונכם את השדה(מקריאה), פקחו עיניים, נכון שדמיינתם שדה פורח בשלל צבעים עם ציפורים מצייצות ופרפרים מתעופפים.</a:t>
            </a:r>
          </a:p>
          <a:p>
            <a:pPr marL="0" lvl="0" indent="0" algn="r" rtl="1">
              <a:lnSpc>
                <a:spcPct val="115000"/>
              </a:lnSpc>
              <a:spcBef>
                <a:spcPts val="0"/>
              </a:spcBef>
              <a:spcAft>
                <a:spcPts val="0"/>
              </a:spcAft>
              <a:buClr>
                <a:schemeClr val="dk1"/>
              </a:buClr>
              <a:buSzPts val="1100"/>
              <a:buFont typeface="Arial"/>
              <a:buNone/>
            </a:pPr>
            <a:r>
              <a:rPr lang="he-IL" baseline="0" dirty="0"/>
              <a:t>בואו נתמקד כרגע בדמויות המופיעות בחלק זה של הסיפור.</a:t>
            </a:r>
          </a:p>
          <a:p>
            <a:pPr marL="0" lvl="0" indent="0" algn="r" rtl="1">
              <a:lnSpc>
                <a:spcPct val="115000"/>
              </a:lnSpc>
              <a:spcBef>
                <a:spcPts val="0"/>
              </a:spcBef>
              <a:spcAft>
                <a:spcPts val="0"/>
              </a:spcAft>
              <a:buClr>
                <a:schemeClr val="dk1"/>
              </a:buClr>
              <a:buSzPts val="1100"/>
              <a:buFont typeface="Arial"/>
              <a:buNone/>
            </a:pPr>
            <a:r>
              <a:rPr lang="he-IL" baseline="0" dirty="0"/>
              <a:t> מיהן הדמויות המופיעות בקטע זה? מהי הפעולה שכל דמות עושה?"</a:t>
            </a:r>
            <a:r>
              <a:rPr lang="iw-IL" dirty="0"/>
              <a:t>.</a:t>
            </a:r>
            <a:endParaRPr lang="he-IL" dirty="0"/>
          </a:p>
          <a:p>
            <a:pPr marL="0" lvl="0" indent="0" algn="r" rtl="1">
              <a:lnSpc>
                <a:spcPct val="115000"/>
              </a:lnSpc>
              <a:spcBef>
                <a:spcPts val="0"/>
              </a:spcBef>
              <a:spcAft>
                <a:spcPts val="0"/>
              </a:spcAft>
              <a:buClr>
                <a:schemeClr val="dk1"/>
              </a:buClr>
              <a:buSzPts val="1100"/>
              <a:buFont typeface="Arial"/>
              <a:buNone/>
            </a:pPr>
            <a:r>
              <a:rPr lang="he-IL" dirty="0"/>
              <a:t>נכון</a:t>
            </a:r>
            <a:r>
              <a:rPr lang="he-IL" baseline="0" dirty="0"/>
              <a:t> הדמויות הן- ציפורים, פרפרים, פרחים ודבורים</a:t>
            </a:r>
          </a:p>
          <a:p>
            <a:pPr marL="0" lvl="0" indent="0" algn="r" rtl="1">
              <a:lnSpc>
                <a:spcPct val="115000"/>
              </a:lnSpc>
              <a:spcBef>
                <a:spcPts val="0"/>
              </a:spcBef>
              <a:spcAft>
                <a:spcPts val="0"/>
              </a:spcAft>
              <a:buClr>
                <a:schemeClr val="dk1"/>
              </a:buClr>
              <a:buSzPts val="1100"/>
              <a:buFont typeface="Arial"/>
              <a:buNone/>
            </a:pPr>
            <a:r>
              <a:rPr lang="he-IL" baseline="0" dirty="0"/>
              <a:t>ועכשיו לפעולות שלהן – ציפורים מציצות, פרחים הפיצו ריח, דבורים מצצו צוף ופרפרים נפנפו בכנפיהם</a:t>
            </a:r>
            <a:endParaRPr lang="he-IL" dirty="0"/>
          </a:p>
          <a:p>
            <a:pPr marL="0" lvl="0" indent="0" algn="r" rtl="1">
              <a:lnSpc>
                <a:spcPct val="115000"/>
              </a:lnSpc>
              <a:spcBef>
                <a:spcPts val="0"/>
              </a:spcBef>
              <a:spcAft>
                <a:spcPts val="0"/>
              </a:spcAft>
              <a:buClr>
                <a:schemeClr val="dk1"/>
              </a:buClr>
              <a:buSzPts val="1100"/>
              <a:buFont typeface="Arial"/>
              <a:buNone/>
            </a:pPr>
            <a:endParaRPr lang="he-IL" dirty="0"/>
          </a:p>
          <a:p>
            <a:pPr marL="0" lvl="0" indent="0" algn="r" rtl="1">
              <a:lnSpc>
                <a:spcPct val="115000"/>
              </a:lnSpc>
              <a:spcBef>
                <a:spcPts val="0"/>
              </a:spcBef>
              <a:spcAft>
                <a:spcPts val="0"/>
              </a:spcAft>
              <a:buClr>
                <a:schemeClr val="dk1"/>
              </a:buClr>
              <a:buSzPts val="1100"/>
              <a:buFont typeface="Arial"/>
              <a:buNone/>
            </a:pPr>
            <a:endParaRPr dirty="0"/>
          </a:p>
          <a:p>
            <a:pPr marL="0" lvl="0" indent="0" algn="r" rtl="1">
              <a:lnSpc>
                <a:spcPct val="115000"/>
              </a:lnSpc>
              <a:spcBef>
                <a:spcPts val="1200"/>
              </a:spcBef>
              <a:spcAft>
                <a:spcPts val="0"/>
              </a:spcAft>
              <a:buClr>
                <a:schemeClr val="dk1"/>
              </a:buClr>
              <a:buSzPts val="1200"/>
              <a:buFont typeface="Calibri"/>
              <a:buNone/>
            </a:pPr>
            <a:endParaRPr dirty="0"/>
          </a:p>
          <a:p>
            <a:pPr marL="0" lvl="0" indent="0" algn="l" rtl="0">
              <a:lnSpc>
                <a:spcPct val="115000"/>
              </a:lnSpc>
              <a:spcBef>
                <a:spcPts val="1200"/>
              </a:spcBef>
              <a:spcAft>
                <a:spcPts val="0"/>
              </a:spcAft>
              <a:buClr>
                <a:schemeClr val="dk1"/>
              </a:buClr>
              <a:buSzPts val="1200"/>
              <a:buFont typeface="Calibri"/>
              <a:buNone/>
            </a:pPr>
            <a:endParaRPr dirty="0"/>
          </a:p>
        </p:txBody>
      </p:sp>
      <p:sp>
        <p:nvSpPr>
          <p:cNvPr id="292" name="Google Shape;29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w-IL"/>
              <a:t>9</a:t>
            </a:fld>
            <a:endParaRPr/>
          </a:p>
        </p:txBody>
      </p:sp>
    </p:spTree>
    <p:extLst>
      <p:ext uri="{BB962C8B-B14F-4D97-AF65-F5344CB8AC3E}">
        <p14:creationId xmlns:p14="http://schemas.microsoft.com/office/powerpoint/2010/main" val="5950265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כותרת ראשית">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8E8959C-707A-374D-A37D-F0431F277F95}"/>
              </a:ext>
            </a:extLst>
          </p:cNvPr>
          <p:cNvPicPr>
            <a:picLocks noChangeAspect="1"/>
          </p:cNvPicPr>
          <p:nvPr userDrawn="1"/>
        </p:nvPicPr>
        <p:blipFill>
          <a:blip r:embed="rId2">
            <a:alphaModFix amt="54000"/>
          </a:blip>
          <a:stretch>
            <a:fillRect/>
          </a:stretch>
        </p:blipFill>
        <p:spPr>
          <a:xfrm>
            <a:off x="-7354566" y="2026507"/>
            <a:ext cx="5045676" cy="5028913"/>
          </a:xfrm>
          <a:prstGeom prst="rect">
            <a:avLst/>
          </a:prstGeom>
        </p:spPr>
      </p:pic>
      <p:pic>
        <p:nvPicPr>
          <p:cNvPr id="10" name="Picture 9">
            <a:extLst>
              <a:ext uri="{FF2B5EF4-FFF2-40B4-BE49-F238E27FC236}">
                <a16:creationId xmlns:a16="http://schemas.microsoft.com/office/drawing/2014/main" id="{18B22E21-BB18-2544-AECC-B480F0F96A4E}"/>
              </a:ext>
            </a:extLst>
          </p:cNvPr>
          <p:cNvPicPr>
            <a:picLocks noChangeAspect="1"/>
          </p:cNvPicPr>
          <p:nvPr userDrawn="1"/>
        </p:nvPicPr>
        <p:blipFill>
          <a:blip r:embed="rId2">
            <a:alphaModFix amt="54000"/>
          </a:blip>
          <a:stretch>
            <a:fillRect/>
          </a:stretch>
        </p:blipFill>
        <p:spPr>
          <a:xfrm>
            <a:off x="12947248" y="-3969273"/>
            <a:ext cx="5045676" cy="5028913"/>
          </a:xfrm>
          <a:prstGeom prst="rect">
            <a:avLst/>
          </a:prstGeom>
        </p:spPr>
      </p:pic>
      <p:pic>
        <p:nvPicPr>
          <p:cNvPr id="22" name="Picture 21">
            <a:extLst>
              <a:ext uri="{FF2B5EF4-FFF2-40B4-BE49-F238E27FC236}">
                <a16:creationId xmlns:a16="http://schemas.microsoft.com/office/drawing/2014/main" id="{3E25FC14-1447-894C-9B3F-3393E4457875}"/>
              </a:ext>
            </a:extLst>
          </p:cNvPr>
          <p:cNvPicPr>
            <a:picLocks noChangeAspect="1"/>
          </p:cNvPicPr>
          <p:nvPr userDrawn="1"/>
        </p:nvPicPr>
        <p:blipFill>
          <a:blip r:embed="rId3"/>
          <a:stretch>
            <a:fillRect/>
          </a:stretch>
        </p:blipFill>
        <p:spPr>
          <a:xfrm>
            <a:off x="0" y="-12700"/>
            <a:ext cx="12192000" cy="6858000"/>
          </a:xfrm>
          <a:prstGeom prst="rect">
            <a:avLst/>
          </a:prstGeom>
        </p:spPr>
      </p:pic>
      <p:sp>
        <p:nvSpPr>
          <p:cNvPr id="23" name="Rectangle 22">
            <a:extLst>
              <a:ext uri="{FF2B5EF4-FFF2-40B4-BE49-F238E27FC236}">
                <a16:creationId xmlns:a16="http://schemas.microsoft.com/office/drawing/2014/main" id="{CB555B5A-6A6C-3E4C-ADAE-778B7D2D0359}"/>
              </a:ext>
            </a:extLst>
          </p:cNvPr>
          <p:cNvSpPr/>
          <p:nvPr userDrawn="1"/>
        </p:nvSpPr>
        <p:spPr>
          <a:xfrm>
            <a:off x="2090531" y="2902421"/>
            <a:ext cx="8636822" cy="12179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sp>
        <p:nvSpPr>
          <p:cNvPr id="24" name="Rectangle 23">
            <a:extLst>
              <a:ext uri="{FF2B5EF4-FFF2-40B4-BE49-F238E27FC236}">
                <a16:creationId xmlns:a16="http://schemas.microsoft.com/office/drawing/2014/main" id="{6C9C108D-DF17-D94D-B478-B1D39585A5A5}"/>
              </a:ext>
            </a:extLst>
          </p:cNvPr>
          <p:cNvSpPr/>
          <p:nvPr userDrawn="1"/>
        </p:nvSpPr>
        <p:spPr>
          <a:xfrm>
            <a:off x="5098472" y="1831503"/>
            <a:ext cx="5884533" cy="107091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cxnSp>
        <p:nvCxnSpPr>
          <p:cNvPr id="26" name="Straight Connector 25">
            <a:extLst>
              <a:ext uri="{FF2B5EF4-FFF2-40B4-BE49-F238E27FC236}">
                <a16:creationId xmlns:a16="http://schemas.microsoft.com/office/drawing/2014/main" id="{483E9F71-40EC-904A-998B-27EBBD81B7D8}"/>
              </a:ext>
            </a:extLst>
          </p:cNvPr>
          <p:cNvCxnSpPr>
            <a:cxnSpLocks/>
          </p:cNvCxnSpPr>
          <p:nvPr userDrawn="1"/>
        </p:nvCxnSpPr>
        <p:spPr>
          <a:xfrm>
            <a:off x="7156173" y="1639956"/>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D1DA4F9E-AC5E-4E44-B0D3-AD506CC1F2FB}"/>
              </a:ext>
            </a:extLst>
          </p:cNvPr>
          <p:cNvSpPr/>
          <p:nvPr userDrawn="1"/>
        </p:nvSpPr>
        <p:spPr>
          <a:xfrm rot="16200000">
            <a:off x="10880058" y="2083803"/>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cxnSp>
        <p:nvCxnSpPr>
          <p:cNvPr id="28" name="Straight Connector 27">
            <a:extLst>
              <a:ext uri="{FF2B5EF4-FFF2-40B4-BE49-F238E27FC236}">
                <a16:creationId xmlns:a16="http://schemas.microsoft.com/office/drawing/2014/main" id="{F4CCDBE2-FBDE-6C46-8010-3BEB4D38025B}"/>
              </a:ext>
            </a:extLst>
          </p:cNvPr>
          <p:cNvCxnSpPr>
            <a:cxnSpLocks/>
          </p:cNvCxnSpPr>
          <p:nvPr userDrawn="1"/>
        </p:nvCxnSpPr>
        <p:spPr>
          <a:xfrm>
            <a:off x="2090531" y="4989650"/>
            <a:ext cx="5065642"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9" name="Text Placeholder 8">
            <a:extLst>
              <a:ext uri="{FF2B5EF4-FFF2-40B4-BE49-F238E27FC236}">
                <a16:creationId xmlns:a16="http://schemas.microsoft.com/office/drawing/2014/main" id="{81A4514E-A493-F241-AC14-15585885E094}"/>
              </a:ext>
            </a:extLst>
          </p:cNvPr>
          <p:cNvSpPr>
            <a:spLocks noGrp="1"/>
          </p:cNvSpPr>
          <p:nvPr>
            <p:ph type="body" sz="quarter" idx="12" hasCustomPrompt="1"/>
          </p:nvPr>
        </p:nvSpPr>
        <p:spPr>
          <a:xfrm>
            <a:off x="2565199" y="3025258"/>
            <a:ext cx="7816850" cy="1067468"/>
          </a:xfrm>
        </p:spPr>
        <p:txBody>
          <a:bodyPr>
            <a:normAutofit/>
          </a:bodyPr>
          <a:lstStyle>
            <a:lvl1pPr marL="0" indent="0">
              <a:buNone/>
              <a:defRPr sz="6000">
                <a:solidFill>
                  <a:schemeClr val="bg1"/>
                </a:solidFill>
                <a:latin typeface="Calibri" panose="020F0502020204030204" pitchFamily="34" charset="0"/>
                <a:cs typeface="+mn-cs"/>
              </a:defRPr>
            </a:lvl1pPr>
          </a:lstStyle>
          <a:p>
            <a:pPr lvl="0"/>
            <a:r>
              <a:rPr lang="he-IL" dirty="0"/>
              <a:t>שיעור חשבון לכיתה א</a:t>
            </a:r>
            <a:endParaRPr lang="en-IL" dirty="0"/>
          </a:p>
        </p:txBody>
      </p:sp>
      <p:grpSp>
        <p:nvGrpSpPr>
          <p:cNvPr id="30" name="Group 29">
            <a:extLst>
              <a:ext uri="{FF2B5EF4-FFF2-40B4-BE49-F238E27FC236}">
                <a16:creationId xmlns:a16="http://schemas.microsoft.com/office/drawing/2014/main" id="{3722B399-0C27-314C-A9E5-A4C6E23B0F40}"/>
              </a:ext>
            </a:extLst>
          </p:cNvPr>
          <p:cNvGrpSpPr/>
          <p:nvPr userDrawn="1"/>
        </p:nvGrpSpPr>
        <p:grpSpPr>
          <a:xfrm>
            <a:off x="-110840" y="110839"/>
            <a:ext cx="1530097" cy="1525930"/>
            <a:chOff x="8374611" y="4283110"/>
            <a:chExt cx="2300578" cy="2294314"/>
          </a:xfrm>
        </p:grpSpPr>
        <p:pic>
          <p:nvPicPr>
            <p:cNvPr id="31" name="Picture 30">
              <a:extLst>
                <a:ext uri="{FF2B5EF4-FFF2-40B4-BE49-F238E27FC236}">
                  <a16:creationId xmlns:a16="http://schemas.microsoft.com/office/drawing/2014/main" id="{357199CA-CF9F-2040-A14F-9134F717DAC7}"/>
                </a:ext>
              </a:extLst>
            </p:cNvPr>
            <p:cNvPicPr>
              <a:picLocks noChangeAspect="1"/>
            </p:cNvPicPr>
            <p:nvPr/>
          </p:nvPicPr>
          <p:blipFill rotWithShape="1">
            <a:blip r:embed="rId4"/>
            <a:srcRect l="62938"/>
            <a:stretch/>
          </p:blipFill>
          <p:spPr>
            <a:xfrm>
              <a:off x="8873684" y="4283110"/>
              <a:ext cx="1227785" cy="1519621"/>
            </a:xfrm>
            <a:prstGeom prst="rect">
              <a:avLst/>
            </a:prstGeom>
          </p:spPr>
        </p:pic>
        <p:sp>
          <p:nvSpPr>
            <p:cNvPr id="32" name="Rectangle 31">
              <a:extLst>
                <a:ext uri="{FF2B5EF4-FFF2-40B4-BE49-F238E27FC236}">
                  <a16:creationId xmlns:a16="http://schemas.microsoft.com/office/drawing/2014/main" id="{65A931FB-F43D-E449-8EC5-C53927BF0CA6}"/>
                </a:ext>
              </a:extLst>
            </p:cNvPr>
            <p:cNvSpPr/>
            <p:nvPr/>
          </p:nvSpPr>
          <p:spPr>
            <a:xfrm>
              <a:off x="8374611" y="5883287"/>
              <a:ext cx="2300578" cy="694137"/>
            </a:xfrm>
            <a:prstGeom prst="rect">
              <a:avLst/>
            </a:prstGeom>
          </p:spPr>
          <p:txBody>
            <a:bodyPr wrap="square">
              <a:spAutoFit/>
            </a:bodyPr>
            <a:lstStyle/>
            <a:p>
              <a:pPr algn="ctr"/>
              <a:r>
                <a:rPr lang="en-IL" sz="1200" dirty="0">
                  <a:solidFill>
                    <a:schemeClr val="bg1"/>
                  </a:solidFill>
                  <a:latin typeface="Arial" panose="020B0604020202020204" pitchFamily="34" charset="0"/>
                  <a:cs typeface="Arial" panose="020B0604020202020204" pitchFamily="34" charset="0"/>
                </a:rPr>
                <a:t>מדינת ישראל</a:t>
              </a:r>
            </a:p>
            <a:p>
              <a:pPr algn="ctr"/>
              <a:r>
                <a:rPr lang="en-IL" sz="1200" dirty="0">
                  <a:solidFill>
                    <a:schemeClr val="bg1"/>
                  </a:solidFill>
                  <a:latin typeface="Arial" panose="020B0604020202020204" pitchFamily="34" charset="0"/>
                  <a:cs typeface="Arial" panose="020B0604020202020204" pitchFamily="34" charset="0"/>
                </a:rPr>
                <a:t>משרד החינוך</a:t>
              </a:r>
            </a:p>
          </p:txBody>
        </p:sp>
      </p:grpSp>
      <p:pic>
        <p:nvPicPr>
          <p:cNvPr id="33" name="Picture 32">
            <a:extLst>
              <a:ext uri="{FF2B5EF4-FFF2-40B4-BE49-F238E27FC236}">
                <a16:creationId xmlns:a16="http://schemas.microsoft.com/office/drawing/2014/main" id="{9A49B985-D8AE-614D-A6BB-C36081062387}"/>
              </a:ext>
            </a:extLst>
          </p:cNvPr>
          <p:cNvPicPr>
            <a:picLocks noChangeAspect="1"/>
          </p:cNvPicPr>
          <p:nvPr userDrawn="1"/>
        </p:nvPicPr>
        <p:blipFill>
          <a:blip r:embed="rId5"/>
          <a:stretch>
            <a:fillRect/>
          </a:stretch>
        </p:blipFill>
        <p:spPr>
          <a:xfrm>
            <a:off x="3332187" y="886221"/>
            <a:ext cx="9150178" cy="2791691"/>
          </a:xfrm>
          <a:prstGeom prst="rect">
            <a:avLst/>
          </a:prstGeom>
        </p:spPr>
      </p:pic>
      <p:sp>
        <p:nvSpPr>
          <p:cNvPr id="34" name="Text Placeholder 3">
            <a:extLst>
              <a:ext uri="{FF2B5EF4-FFF2-40B4-BE49-F238E27FC236}">
                <a16:creationId xmlns:a16="http://schemas.microsoft.com/office/drawing/2014/main" id="{881B4E06-64FF-B845-9777-320E6F126B10}"/>
              </a:ext>
            </a:extLst>
          </p:cNvPr>
          <p:cNvSpPr>
            <a:spLocks noGrp="1"/>
          </p:cNvSpPr>
          <p:nvPr>
            <p:ph type="body" sz="quarter" idx="13" hasCustomPrompt="1"/>
          </p:nvPr>
        </p:nvSpPr>
        <p:spPr>
          <a:xfrm>
            <a:off x="2030833" y="4419771"/>
            <a:ext cx="6411268" cy="649357"/>
          </a:xfrm>
        </p:spPr>
        <p:txBody>
          <a:bodyPr>
            <a:normAutofit/>
          </a:bodyPr>
          <a:lstStyle>
            <a:lvl1pPr marL="0" indent="0" algn="l" rtl="1">
              <a:buNone/>
              <a:defRPr lang="en-IL" sz="3200" b="0" i="0" kern="1200" dirty="0">
                <a:solidFill>
                  <a:schemeClr val="bg1"/>
                </a:solidFill>
                <a:latin typeface="Calibri" panose="020F0502020204030204" pitchFamily="34" charset="0"/>
                <a:ea typeface="+mn-ea"/>
                <a:cs typeface="+mn-cs"/>
              </a:defRPr>
            </a:lvl1pPr>
          </a:lstStyle>
          <a:p>
            <a:pPr marL="0" lvl="0" indent="0" algn="l" defTabSz="914400" rtl="1" eaLnBrk="1" latinLnBrk="0" hangingPunct="1">
              <a:lnSpc>
                <a:spcPct val="90000"/>
              </a:lnSpc>
              <a:spcBef>
                <a:spcPts val="1000"/>
              </a:spcBef>
              <a:buFont typeface="Arial" panose="020B0604020202020204" pitchFamily="34" charset="0"/>
              <a:buNone/>
            </a:pPr>
            <a:r>
              <a:rPr lang="he-IL" dirty="0"/>
              <a:t>נושא השיעור: הרחבת שברים</a:t>
            </a:r>
            <a:endParaRPr lang="en-IL" dirty="0"/>
          </a:p>
        </p:txBody>
      </p:sp>
      <p:sp>
        <p:nvSpPr>
          <p:cNvPr id="35" name="Text Placeholder 4">
            <a:extLst>
              <a:ext uri="{FF2B5EF4-FFF2-40B4-BE49-F238E27FC236}">
                <a16:creationId xmlns:a16="http://schemas.microsoft.com/office/drawing/2014/main" id="{BA5F5BE6-034E-F841-A2F4-1C5B1EEE6E15}"/>
              </a:ext>
            </a:extLst>
          </p:cNvPr>
          <p:cNvSpPr>
            <a:spLocks noGrp="1"/>
          </p:cNvSpPr>
          <p:nvPr>
            <p:ph type="body" sz="quarter" idx="14" hasCustomPrompt="1"/>
          </p:nvPr>
        </p:nvSpPr>
        <p:spPr>
          <a:xfrm>
            <a:off x="2030833" y="5191285"/>
            <a:ext cx="5099050" cy="560533"/>
          </a:xfrm>
        </p:spPr>
        <p:txBody>
          <a:bodyPr/>
          <a:lstStyle>
            <a:lvl1pPr marL="0" indent="0" algn="l">
              <a:buNone/>
              <a:defRPr>
                <a:solidFill>
                  <a:schemeClr val="bg1"/>
                </a:solidFill>
                <a:latin typeface="Calibri" panose="020F0502020204030204" pitchFamily="34" charset="0"/>
                <a:cs typeface="+mn-cs"/>
              </a:defRPr>
            </a:lvl1pPr>
            <a:lvl2pPr marL="457200" indent="0">
              <a:buNone/>
              <a:defRPr/>
            </a:lvl2pPr>
            <a:lvl3pPr marL="914400" indent="0">
              <a:buNone/>
              <a:defRPr/>
            </a:lvl3pPr>
            <a:lvl4pPr marL="1371600" indent="0">
              <a:buNone/>
              <a:defRPr/>
            </a:lvl4pPr>
            <a:lvl5pPr marL="1828800" indent="0">
              <a:buNone/>
              <a:defRPr/>
            </a:lvl5pPr>
          </a:lstStyle>
          <a:p>
            <a:pPr marL="0" lvl="0" indent="0" algn="l" defTabSz="914400" rtl="0" eaLnBrk="1" latinLnBrk="0" hangingPunct="1">
              <a:lnSpc>
                <a:spcPct val="90000"/>
              </a:lnSpc>
              <a:spcBef>
                <a:spcPts val="1000"/>
              </a:spcBef>
              <a:buFont typeface="Arial" panose="020B0604020202020204" pitchFamily="34" charset="0"/>
              <a:buNone/>
            </a:pPr>
            <a:r>
              <a:rPr lang="he-IL" dirty="0"/>
              <a:t>עם המורה: דנית כהן</a:t>
            </a:r>
            <a:endParaRPr lang="en-US" dirty="0"/>
          </a:p>
        </p:txBody>
      </p:sp>
    </p:spTree>
    <p:extLst>
      <p:ext uri="{BB962C8B-B14F-4D97-AF65-F5344CB8AC3E}">
        <p14:creationId xmlns:p14="http://schemas.microsoft.com/office/powerpoint/2010/main" val="42547417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השיעור הבא יתחיל">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63796BD-313B-0044-809D-6D612DE59301}"/>
              </a:ext>
            </a:extLst>
          </p:cNvPr>
          <p:cNvPicPr>
            <a:picLocks noChangeAspect="1"/>
          </p:cNvPicPr>
          <p:nvPr userDrawn="1"/>
        </p:nvPicPr>
        <p:blipFill>
          <a:blip r:embed="rId2"/>
          <a:stretch>
            <a:fill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B5656235-C025-B341-B125-6E522FFD6056}"/>
              </a:ext>
            </a:extLst>
          </p:cNvPr>
          <p:cNvGrpSpPr/>
          <p:nvPr userDrawn="1"/>
        </p:nvGrpSpPr>
        <p:grpSpPr>
          <a:xfrm>
            <a:off x="9287641" y="5672000"/>
            <a:ext cx="3913243" cy="506326"/>
            <a:chOff x="358720" y="285496"/>
            <a:chExt cx="3913243" cy="506326"/>
          </a:xfrm>
        </p:grpSpPr>
        <p:cxnSp>
          <p:nvCxnSpPr>
            <p:cNvPr id="18" name="Straight Connector 17">
              <a:extLst>
                <a:ext uri="{FF2B5EF4-FFF2-40B4-BE49-F238E27FC236}">
                  <a16:creationId xmlns:a16="http://schemas.microsoft.com/office/drawing/2014/main" id="{3740DB9B-9ABC-1E4F-9E76-DE21BB134995}"/>
                </a:ext>
              </a:extLst>
            </p:cNvPr>
            <p:cNvCxnSpPr>
              <a:cxnSpLocks/>
            </p:cNvCxnSpPr>
            <p:nvPr userDrawn="1"/>
          </p:nvCxnSpPr>
          <p:spPr>
            <a:xfrm>
              <a:off x="865046" y="532257"/>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AC0021A-4563-F644-839C-3313EE112D9E}"/>
                </a:ext>
              </a:extLst>
            </p:cNvPr>
            <p:cNvSpPr/>
            <p:nvPr userDrawn="1"/>
          </p:nvSpPr>
          <p:spPr>
            <a:xfrm rot="16200000">
              <a:off x="358720" y="28549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dirty="0"/>
            </a:p>
          </p:txBody>
        </p:sp>
        <p:sp>
          <p:nvSpPr>
            <p:cNvPr id="16" name="Rectangle 15">
              <a:extLst>
                <a:ext uri="{FF2B5EF4-FFF2-40B4-BE49-F238E27FC236}">
                  <a16:creationId xmlns:a16="http://schemas.microsoft.com/office/drawing/2014/main" id="{3984F002-0837-5347-8BEB-C54BD7228FB1}"/>
                </a:ext>
              </a:extLst>
            </p:cNvPr>
            <p:cNvSpPr/>
            <p:nvPr userDrawn="1"/>
          </p:nvSpPr>
          <p:spPr>
            <a:xfrm>
              <a:off x="781297" y="454909"/>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grpSp>
      <p:cxnSp>
        <p:nvCxnSpPr>
          <p:cNvPr id="15" name="Straight Connector 14">
            <a:extLst>
              <a:ext uri="{FF2B5EF4-FFF2-40B4-BE49-F238E27FC236}">
                <a16:creationId xmlns:a16="http://schemas.microsoft.com/office/drawing/2014/main" id="{40473E13-CEF0-6945-8210-1865616E9834}"/>
              </a:ext>
            </a:extLst>
          </p:cNvPr>
          <p:cNvCxnSpPr>
            <a:cxnSpLocks/>
          </p:cNvCxnSpPr>
          <p:nvPr userDrawn="1"/>
        </p:nvCxnSpPr>
        <p:spPr>
          <a:xfrm>
            <a:off x="2377053" y="6178326"/>
            <a:ext cx="138588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22617BD7-5381-4D41-92AE-B0043113B420}"/>
              </a:ext>
            </a:extLst>
          </p:cNvPr>
          <p:cNvGrpSpPr/>
          <p:nvPr userDrawn="1"/>
        </p:nvGrpSpPr>
        <p:grpSpPr>
          <a:xfrm rot="10800000">
            <a:off x="11482153" y="140248"/>
            <a:ext cx="602703" cy="577326"/>
            <a:chOff x="781297" y="5586292"/>
            <a:chExt cx="602703" cy="577326"/>
          </a:xfrm>
        </p:grpSpPr>
        <p:sp>
          <p:nvSpPr>
            <p:cNvPr id="11" name="Rectangle 10">
              <a:extLst>
                <a:ext uri="{FF2B5EF4-FFF2-40B4-BE49-F238E27FC236}">
                  <a16:creationId xmlns:a16="http://schemas.microsoft.com/office/drawing/2014/main" id="{587FD482-59E1-C04B-9AF0-F8141BE66FDD}"/>
                </a:ext>
              </a:extLst>
            </p:cNvPr>
            <p:cNvSpPr/>
            <p:nvPr userDrawn="1"/>
          </p:nvSpPr>
          <p:spPr>
            <a:xfrm rot="16200000">
              <a:off x="781297" y="5657292"/>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dirty="0"/>
            </a:p>
          </p:txBody>
        </p:sp>
        <p:sp>
          <p:nvSpPr>
            <p:cNvPr id="13" name="Rectangle 12">
              <a:extLst>
                <a:ext uri="{FF2B5EF4-FFF2-40B4-BE49-F238E27FC236}">
                  <a16:creationId xmlns:a16="http://schemas.microsoft.com/office/drawing/2014/main" id="{1E9A766D-D5BD-3E4B-AE40-5EF4614445A8}"/>
                </a:ext>
              </a:extLst>
            </p:cNvPr>
            <p:cNvSpPr/>
            <p:nvPr userDrawn="1"/>
          </p:nvSpPr>
          <p:spPr>
            <a:xfrm>
              <a:off x="1216502" y="558629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grpSp>
      <p:cxnSp>
        <p:nvCxnSpPr>
          <p:cNvPr id="17" name="Straight Connector 16">
            <a:extLst>
              <a:ext uri="{FF2B5EF4-FFF2-40B4-BE49-F238E27FC236}">
                <a16:creationId xmlns:a16="http://schemas.microsoft.com/office/drawing/2014/main" id="{4D5014CE-6431-0D4C-BAFF-39612F414400}"/>
              </a:ext>
            </a:extLst>
          </p:cNvPr>
          <p:cNvCxnSpPr>
            <a:cxnSpLocks/>
          </p:cNvCxnSpPr>
          <p:nvPr userDrawn="1"/>
        </p:nvCxnSpPr>
        <p:spPr>
          <a:xfrm>
            <a:off x="-678730" y="6456415"/>
            <a:ext cx="345536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E6EAAB5F-1735-EF4E-B629-AFD8B71801DF}"/>
              </a:ext>
            </a:extLst>
          </p:cNvPr>
          <p:cNvPicPr>
            <a:picLocks noChangeAspect="1"/>
          </p:cNvPicPr>
          <p:nvPr userDrawn="1"/>
        </p:nvPicPr>
        <p:blipFill>
          <a:blip r:embed="rId3"/>
          <a:stretch>
            <a:fillRect/>
          </a:stretch>
        </p:blipFill>
        <p:spPr>
          <a:xfrm>
            <a:off x="4283765" y="1616765"/>
            <a:ext cx="3624470" cy="3624470"/>
          </a:xfrm>
          <a:prstGeom prst="rect">
            <a:avLst/>
          </a:prstGeom>
        </p:spPr>
      </p:pic>
    </p:spTree>
    <p:extLst>
      <p:ext uri="{BB962C8B-B14F-4D97-AF65-F5344CB8AC3E}">
        <p14:creationId xmlns:p14="http://schemas.microsoft.com/office/powerpoint/2010/main" val="23752725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Heb_Main">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3E25FC14-1447-894C-9B3F-3393E4457875}"/>
              </a:ext>
            </a:extLst>
          </p:cNvPr>
          <p:cNvPicPr>
            <a:picLocks noChangeAspect="1"/>
          </p:cNvPicPr>
          <p:nvPr/>
        </p:nvPicPr>
        <p:blipFill>
          <a:blip r:embed="rId2"/>
          <a:stretch>
            <a:fillRect/>
          </a:stretch>
        </p:blipFill>
        <p:spPr>
          <a:xfrm>
            <a:off x="0" y="-12700"/>
            <a:ext cx="12192000" cy="6858000"/>
          </a:xfrm>
          <a:prstGeom prst="rect">
            <a:avLst/>
          </a:prstGeom>
        </p:spPr>
      </p:pic>
      <p:sp>
        <p:nvSpPr>
          <p:cNvPr id="23" name="Rectangle 22">
            <a:extLst>
              <a:ext uri="{FF2B5EF4-FFF2-40B4-BE49-F238E27FC236}">
                <a16:creationId xmlns:a16="http://schemas.microsoft.com/office/drawing/2014/main" id="{CB555B5A-6A6C-3E4C-ADAE-778B7D2D0359}"/>
              </a:ext>
            </a:extLst>
          </p:cNvPr>
          <p:cNvSpPr/>
          <p:nvPr/>
        </p:nvSpPr>
        <p:spPr>
          <a:xfrm>
            <a:off x="2090531" y="2902421"/>
            <a:ext cx="8636822" cy="12179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4" name="Rectangle 23">
            <a:extLst>
              <a:ext uri="{FF2B5EF4-FFF2-40B4-BE49-F238E27FC236}">
                <a16:creationId xmlns:a16="http://schemas.microsoft.com/office/drawing/2014/main" id="{6C9C108D-DF17-D94D-B478-B1D39585A5A5}"/>
              </a:ext>
            </a:extLst>
          </p:cNvPr>
          <p:cNvSpPr/>
          <p:nvPr/>
        </p:nvSpPr>
        <p:spPr>
          <a:xfrm>
            <a:off x="5098472" y="1831503"/>
            <a:ext cx="5884533" cy="107091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cxnSp>
        <p:nvCxnSpPr>
          <p:cNvPr id="26" name="Straight Connector 25">
            <a:extLst>
              <a:ext uri="{FF2B5EF4-FFF2-40B4-BE49-F238E27FC236}">
                <a16:creationId xmlns:a16="http://schemas.microsoft.com/office/drawing/2014/main" id="{483E9F71-40EC-904A-998B-27EBBD81B7D8}"/>
              </a:ext>
            </a:extLst>
          </p:cNvPr>
          <p:cNvCxnSpPr>
            <a:cxnSpLocks/>
          </p:cNvCxnSpPr>
          <p:nvPr/>
        </p:nvCxnSpPr>
        <p:spPr>
          <a:xfrm>
            <a:off x="7156173" y="1639956"/>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D1DA4F9E-AC5E-4E44-B0D3-AD506CC1F2FB}"/>
              </a:ext>
            </a:extLst>
          </p:cNvPr>
          <p:cNvSpPr/>
          <p:nvPr/>
        </p:nvSpPr>
        <p:spPr>
          <a:xfrm rot="16200000">
            <a:off x="10880058" y="2083803"/>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cxnSp>
        <p:nvCxnSpPr>
          <p:cNvPr id="28" name="Straight Connector 27">
            <a:extLst>
              <a:ext uri="{FF2B5EF4-FFF2-40B4-BE49-F238E27FC236}">
                <a16:creationId xmlns:a16="http://schemas.microsoft.com/office/drawing/2014/main" id="{F4CCDBE2-FBDE-6C46-8010-3BEB4D38025B}"/>
              </a:ext>
            </a:extLst>
          </p:cNvPr>
          <p:cNvCxnSpPr>
            <a:cxnSpLocks/>
          </p:cNvCxnSpPr>
          <p:nvPr/>
        </p:nvCxnSpPr>
        <p:spPr>
          <a:xfrm>
            <a:off x="2090531" y="4989650"/>
            <a:ext cx="6836653"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3722B399-0C27-314C-A9E5-A4C6E23B0F40}"/>
              </a:ext>
            </a:extLst>
          </p:cNvPr>
          <p:cNvGrpSpPr/>
          <p:nvPr/>
        </p:nvGrpSpPr>
        <p:grpSpPr>
          <a:xfrm>
            <a:off x="-110840" y="110839"/>
            <a:ext cx="1530097" cy="1525930"/>
            <a:chOff x="8374611" y="4283110"/>
            <a:chExt cx="2300578" cy="2294314"/>
          </a:xfrm>
        </p:grpSpPr>
        <p:pic>
          <p:nvPicPr>
            <p:cNvPr id="31" name="Picture 30">
              <a:extLst>
                <a:ext uri="{FF2B5EF4-FFF2-40B4-BE49-F238E27FC236}">
                  <a16:creationId xmlns:a16="http://schemas.microsoft.com/office/drawing/2014/main" id="{357199CA-CF9F-2040-A14F-9134F717DAC7}"/>
                </a:ext>
              </a:extLst>
            </p:cNvPr>
            <p:cNvPicPr>
              <a:picLocks noChangeAspect="1"/>
            </p:cNvPicPr>
            <p:nvPr/>
          </p:nvPicPr>
          <p:blipFill rotWithShape="1">
            <a:blip r:embed="rId3"/>
            <a:srcRect l="62938"/>
            <a:stretch/>
          </p:blipFill>
          <p:spPr>
            <a:xfrm>
              <a:off x="8873684" y="4283110"/>
              <a:ext cx="1227785" cy="1519621"/>
            </a:xfrm>
            <a:prstGeom prst="rect">
              <a:avLst/>
            </a:prstGeom>
          </p:spPr>
        </p:pic>
        <p:sp>
          <p:nvSpPr>
            <p:cNvPr id="32" name="Rectangle 31">
              <a:extLst>
                <a:ext uri="{FF2B5EF4-FFF2-40B4-BE49-F238E27FC236}">
                  <a16:creationId xmlns:a16="http://schemas.microsoft.com/office/drawing/2014/main" id="{65A931FB-F43D-E449-8EC5-C53927BF0CA6}"/>
                </a:ext>
              </a:extLst>
            </p:cNvPr>
            <p:cNvSpPr/>
            <p:nvPr/>
          </p:nvSpPr>
          <p:spPr>
            <a:xfrm>
              <a:off x="8374611" y="5883287"/>
              <a:ext cx="2300578" cy="69413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1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מדינת ישראל</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1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משרד החינוך</a:t>
              </a:r>
            </a:p>
          </p:txBody>
        </p:sp>
      </p:grpSp>
      <p:pic>
        <p:nvPicPr>
          <p:cNvPr id="33" name="Picture 32">
            <a:extLst>
              <a:ext uri="{FF2B5EF4-FFF2-40B4-BE49-F238E27FC236}">
                <a16:creationId xmlns:a16="http://schemas.microsoft.com/office/drawing/2014/main" id="{9A49B985-D8AE-614D-A6BB-C36081062387}"/>
              </a:ext>
            </a:extLst>
          </p:cNvPr>
          <p:cNvPicPr>
            <a:picLocks noChangeAspect="1"/>
          </p:cNvPicPr>
          <p:nvPr userDrawn="1"/>
        </p:nvPicPr>
        <p:blipFill>
          <a:blip r:embed="rId4"/>
          <a:stretch>
            <a:fillRect/>
          </a:stretch>
        </p:blipFill>
        <p:spPr>
          <a:xfrm>
            <a:off x="3332187" y="886221"/>
            <a:ext cx="9150178" cy="2791691"/>
          </a:xfrm>
          <a:prstGeom prst="rect">
            <a:avLst/>
          </a:prstGeom>
        </p:spPr>
      </p:pic>
      <p:sp>
        <p:nvSpPr>
          <p:cNvPr id="3" name="Text Placeholder 2">
            <a:extLst>
              <a:ext uri="{FF2B5EF4-FFF2-40B4-BE49-F238E27FC236}">
                <a16:creationId xmlns:a16="http://schemas.microsoft.com/office/drawing/2014/main" id="{3804F8FB-60CB-9346-BDE4-934153C344CF}"/>
              </a:ext>
            </a:extLst>
          </p:cNvPr>
          <p:cNvSpPr>
            <a:spLocks noGrp="1"/>
          </p:cNvSpPr>
          <p:nvPr>
            <p:ph type="body" sz="quarter" idx="15" hasCustomPrompt="1"/>
          </p:nvPr>
        </p:nvSpPr>
        <p:spPr>
          <a:xfrm>
            <a:off x="2222638" y="3092183"/>
            <a:ext cx="8382413" cy="824410"/>
          </a:xfrm>
          <a:prstGeom prst="rect">
            <a:avLst/>
          </a:prstGeom>
        </p:spPr>
        <p:txBody>
          <a:bodyPr anchor="ctr">
            <a:noAutofit/>
          </a:bodyPr>
          <a:lstStyle>
            <a:lvl1pPr marL="0" indent="0" algn="r" rtl="1">
              <a:buFontTx/>
              <a:buNone/>
              <a:defRPr sz="5000">
                <a:solidFill>
                  <a:schemeClr val="bg1"/>
                </a:solidFill>
                <a:latin typeface="Arial" panose="020B0604020202020204" pitchFamily="34" charset="0"/>
                <a:cs typeface="Arial" panose="020B0604020202020204" pitchFamily="34" charset="0"/>
              </a:defRPr>
            </a:lvl1pPr>
            <a:lvl2pPr algn="l" rtl="0">
              <a:defRPr sz="6000">
                <a:latin typeface="Arial" panose="020B0604020202020204" pitchFamily="34" charset="0"/>
                <a:cs typeface="Arial" panose="020B0604020202020204" pitchFamily="34" charset="0"/>
              </a:defRPr>
            </a:lvl2pPr>
            <a:lvl3pPr algn="l" rtl="0">
              <a:defRPr sz="6000">
                <a:latin typeface="Arial" panose="020B0604020202020204" pitchFamily="34" charset="0"/>
                <a:cs typeface="Arial" panose="020B0604020202020204" pitchFamily="34" charset="0"/>
              </a:defRPr>
            </a:lvl3pPr>
            <a:lvl4pPr algn="l" rtl="0">
              <a:defRPr sz="6000">
                <a:latin typeface="Arial" panose="020B0604020202020204" pitchFamily="34" charset="0"/>
                <a:cs typeface="Arial" panose="020B0604020202020204" pitchFamily="34" charset="0"/>
              </a:defRPr>
            </a:lvl4pPr>
            <a:lvl5pPr algn="l" rtl="0">
              <a:defRPr sz="6000">
                <a:latin typeface="Arial" panose="020B0604020202020204" pitchFamily="34" charset="0"/>
                <a:cs typeface="Arial" panose="020B0604020202020204" pitchFamily="34" charset="0"/>
              </a:defRPr>
            </a:lvl5pPr>
          </a:lstStyle>
          <a:p>
            <a:pPr lvl="0"/>
            <a:r>
              <a:rPr lang="he-IL" dirty="0"/>
              <a:t>שיעור חשבון לכיתה א</a:t>
            </a:r>
            <a:endParaRPr lang="en-US" dirty="0"/>
          </a:p>
        </p:txBody>
      </p:sp>
      <p:sp>
        <p:nvSpPr>
          <p:cNvPr id="5" name="Text Placeholder 4">
            <a:extLst>
              <a:ext uri="{FF2B5EF4-FFF2-40B4-BE49-F238E27FC236}">
                <a16:creationId xmlns:a16="http://schemas.microsoft.com/office/drawing/2014/main" id="{2B5EABBC-5AEA-FA4F-B36C-C38528E262DA}"/>
              </a:ext>
            </a:extLst>
          </p:cNvPr>
          <p:cNvSpPr>
            <a:spLocks noGrp="1"/>
          </p:cNvSpPr>
          <p:nvPr>
            <p:ph type="body" sz="quarter" idx="16" hasCustomPrompt="1"/>
          </p:nvPr>
        </p:nvSpPr>
        <p:spPr>
          <a:xfrm>
            <a:off x="2222639" y="4469272"/>
            <a:ext cx="6704545" cy="411774"/>
          </a:xfrm>
          <a:prstGeom prst="rect">
            <a:avLst/>
          </a:prstGeom>
        </p:spPr>
        <p:txBody>
          <a:bodyPr>
            <a:noAutofit/>
          </a:bodyPr>
          <a:lstStyle>
            <a:lvl1pPr marL="0" indent="0" algn="r" rtl="1">
              <a:buNone/>
              <a:defRPr sz="2800">
                <a:solidFill>
                  <a:schemeClr val="bg1"/>
                </a:solidFill>
                <a:latin typeface="Arial" panose="020B0604020202020204" pitchFamily="34" charset="0"/>
                <a:cs typeface="Arial" panose="020B0604020202020204" pitchFamily="34" charset="0"/>
              </a:defRPr>
            </a:lvl1pPr>
            <a:lvl2pPr>
              <a:defRPr sz="2800"/>
            </a:lvl2pPr>
            <a:lvl3pPr>
              <a:defRPr sz="2800"/>
            </a:lvl3pPr>
            <a:lvl4pPr>
              <a:defRPr sz="2800"/>
            </a:lvl4pPr>
            <a:lvl5pPr>
              <a:defRPr sz="2800"/>
            </a:lvl5pPr>
          </a:lstStyle>
          <a:p>
            <a:pPr lvl="0"/>
            <a:r>
              <a:rPr lang="he-IL" dirty="0"/>
              <a:t>נושא השיעור:</a:t>
            </a:r>
            <a:endParaRPr lang="en-US" dirty="0"/>
          </a:p>
        </p:txBody>
      </p:sp>
      <p:sp>
        <p:nvSpPr>
          <p:cNvPr id="11" name="Text Placeholder 10">
            <a:extLst>
              <a:ext uri="{FF2B5EF4-FFF2-40B4-BE49-F238E27FC236}">
                <a16:creationId xmlns:a16="http://schemas.microsoft.com/office/drawing/2014/main" id="{202EF151-4A98-504F-9823-B535A37E95D4}"/>
              </a:ext>
            </a:extLst>
          </p:cNvPr>
          <p:cNvSpPr>
            <a:spLocks noGrp="1"/>
          </p:cNvSpPr>
          <p:nvPr>
            <p:ph type="body" sz="quarter" idx="18" hasCustomPrompt="1"/>
          </p:nvPr>
        </p:nvSpPr>
        <p:spPr>
          <a:xfrm>
            <a:off x="2222639" y="5115055"/>
            <a:ext cx="6704013" cy="385860"/>
          </a:xfrm>
          <a:prstGeom prst="rect">
            <a:avLst/>
          </a:prstGeom>
        </p:spPr>
        <p:txBody>
          <a:bodyPr/>
          <a:lstStyle>
            <a:lvl1pPr marL="0" indent="0" algn="r" rtl="1">
              <a:buNone/>
              <a:defRPr>
                <a:solidFill>
                  <a:schemeClr val="bg1"/>
                </a:solidFill>
                <a:latin typeface="Arial" panose="020B0604020202020204" pitchFamily="34" charset="0"/>
                <a:cs typeface="Arial" panose="020B0604020202020204" pitchFamily="34" charset="0"/>
              </a:defRPr>
            </a:lvl1pPr>
            <a:lvl2pPr algn="l" rtl="0">
              <a:defRPr/>
            </a:lvl2pPr>
            <a:lvl3pPr algn="l" rtl="0">
              <a:defRPr/>
            </a:lvl3pPr>
            <a:lvl4pPr algn="l" rtl="0">
              <a:defRPr/>
            </a:lvl4pPr>
            <a:lvl5pPr algn="l" rtl="0">
              <a:defRPr/>
            </a:lvl5pPr>
          </a:lstStyle>
          <a:p>
            <a:pPr lvl="0"/>
            <a:r>
              <a:rPr lang="he-IL" dirty="0"/>
              <a:t>שם המורה:</a:t>
            </a:r>
            <a:endParaRPr lang="en-US" dirty="0"/>
          </a:p>
        </p:txBody>
      </p:sp>
    </p:spTree>
    <p:extLst>
      <p:ext uri="{BB962C8B-B14F-4D97-AF65-F5344CB8AC3E}">
        <p14:creationId xmlns:p14="http://schemas.microsoft.com/office/powerpoint/2010/main" val="21391262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מה נלמד היום">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FAD2F-8484-6F41-A7DB-68F52EBF051B}"/>
              </a:ext>
            </a:extLst>
          </p:cNvPr>
          <p:cNvSpPr>
            <a:spLocks noGrp="1"/>
          </p:cNvSpPr>
          <p:nvPr>
            <p:ph type="title" hasCustomPrompt="1"/>
          </p:nvPr>
        </p:nvSpPr>
        <p:spPr>
          <a:xfrm>
            <a:off x="865046" y="376561"/>
            <a:ext cx="10515600" cy="1325563"/>
          </a:xfrm>
        </p:spPr>
        <p:txBody>
          <a:bodyPr/>
          <a:lstStyle>
            <a:lvl1pPr algn="r" rtl="1">
              <a:defRPr>
                <a:latin typeface="Calibri" panose="020F0502020204030204" pitchFamily="34" charset="0"/>
                <a:cs typeface="+mn-cs"/>
              </a:defRPr>
            </a:lvl1pPr>
          </a:lstStyle>
          <a:p>
            <a:r>
              <a:rPr lang="he-IL" sz="4400" dirty="0"/>
              <a:t>מה נלמד היום</a:t>
            </a:r>
          </a:p>
        </p:txBody>
      </p:sp>
      <p:sp>
        <p:nvSpPr>
          <p:cNvPr id="3" name="Content Placeholder 2">
            <a:extLst>
              <a:ext uri="{FF2B5EF4-FFF2-40B4-BE49-F238E27FC236}">
                <a16:creationId xmlns:a16="http://schemas.microsoft.com/office/drawing/2014/main" id="{B740BC21-AC41-C940-AECD-AA7CACFED78F}"/>
              </a:ext>
            </a:extLst>
          </p:cNvPr>
          <p:cNvSpPr>
            <a:spLocks noGrp="1"/>
          </p:cNvSpPr>
          <p:nvPr>
            <p:ph idx="1" hasCustomPrompt="1"/>
          </p:nvPr>
        </p:nvSpPr>
        <p:spPr/>
        <p:txBody>
          <a:bodyPr/>
          <a:lstStyle>
            <a:lvl1pPr algn="r" rtl="1">
              <a:buClr>
                <a:schemeClr val="accent2"/>
              </a:buClr>
              <a:defRPr>
                <a:latin typeface="Calibri" panose="020F0502020204030204" pitchFamily="34" charset="0"/>
                <a:cs typeface="+mn-cs"/>
              </a:defRPr>
            </a:lvl1pPr>
          </a:lstStyle>
          <a:p>
            <a:pPr lvl="0"/>
            <a:r>
              <a:rPr lang="he-IL" dirty="0"/>
              <a:t>טקסט עם בולט</a:t>
            </a:r>
            <a:endParaRPr lang="en-US" dirty="0"/>
          </a:p>
        </p:txBody>
      </p:sp>
      <p:grpSp>
        <p:nvGrpSpPr>
          <p:cNvPr id="7" name="Group 6">
            <a:extLst>
              <a:ext uri="{FF2B5EF4-FFF2-40B4-BE49-F238E27FC236}">
                <a16:creationId xmlns:a16="http://schemas.microsoft.com/office/drawing/2014/main" id="{BF17BF2D-5C56-2347-98A3-34A4F9603254}"/>
              </a:ext>
            </a:extLst>
          </p:cNvPr>
          <p:cNvGrpSpPr/>
          <p:nvPr userDrawn="1"/>
        </p:nvGrpSpPr>
        <p:grpSpPr>
          <a:xfrm>
            <a:off x="358720" y="6187719"/>
            <a:ext cx="3913243" cy="506326"/>
            <a:chOff x="358720" y="6187719"/>
            <a:chExt cx="3913243" cy="506326"/>
          </a:xfrm>
        </p:grpSpPr>
        <p:cxnSp>
          <p:nvCxnSpPr>
            <p:cNvPr id="8" name="Straight Connector 7">
              <a:extLst>
                <a:ext uri="{FF2B5EF4-FFF2-40B4-BE49-F238E27FC236}">
                  <a16:creationId xmlns:a16="http://schemas.microsoft.com/office/drawing/2014/main" id="{9AEDD64D-1669-CC4D-A40D-F4C1654A152C}"/>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71EEFE9A-A5D8-E143-B1EA-0A48F46D9FBA}"/>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dirty="0"/>
            </a:p>
          </p:txBody>
        </p:sp>
        <p:sp>
          <p:nvSpPr>
            <p:cNvPr id="10" name="Rectangle 9">
              <a:extLst>
                <a:ext uri="{FF2B5EF4-FFF2-40B4-BE49-F238E27FC236}">
                  <a16:creationId xmlns:a16="http://schemas.microsoft.com/office/drawing/2014/main" id="{28E9E340-F138-444F-A3A8-C621C8A24CE1}"/>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grpSp>
      <p:grpSp>
        <p:nvGrpSpPr>
          <p:cNvPr id="11" name="Group 10">
            <a:extLst>
              <a:ext uri="{FF2B5EF4-FFF2-40B4-BE49-F238E27FC236}">
                <a16:creationId xmlns:a16="http://schemas.microsoft.com/office/drawing/2014/main" id="{BD763B7A-9108-A148-9406-56F54986D02B}"/>
              </a:ext>
            </a:extLst>
          </p:cNvPr>
          <p:cNvGrpSpPr/>
          <p:nvPr userDrawn="1"/>
        </p:nvGrpSpPr>
        <p:grpSpPr>
          <a:xfrm rot="10800000">
            <a:off x="8177063" y="106239"/>
            <a:ext cx="3913243" cy="506326"/>
            <a:chOff x="358720" y="6187719"/>
            <a:chExt cx="3913243" cy="506326"/>
          </a:xfrm>
        </p:grpSpPr>
        <p:cxnSp>
          <p:nvCxnSpPr>
            <p:cNvPr id="12" name="Straight Connector 11">
              <a:extLst>
                <a:ext uri="{FF2B5EF4-FFF2-40B4-BE49-F238E27FC236}">
                  <a16:creationId xmlns:a16="http://schemas.microsoft.com/office/drawing/2014/main" id="{CF173E8D-1DC7-EA46-A2CF-77F707D4A43D}"/>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C61244C7-240F-A94A-B142-2E9C0513EF6E}"/>
                </a:ext>
              </a:extLst>
            </p:cNvPr>
            <p:cNvSpPr/>
            <p:nvPr userDrawn="1"/>
          </p:nvSpPr>
          <p:spPr>
            <a:xfrm rot="16200000">
              <a:off x="358720" y="6187719"/>
              <a:ext cx="506326" cy="5063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dirty="0"/>
            </a:p>
          </p:txBody>
        </p:sp>
        <p:sp>
          <p:nvSpPr>
            <p:cNvPr id="14" name="Rectangle 13">
              <a:extLst>
                <a:ext uri="{FF2B5EF4-FFF2-40B4-BE49-F238E27FC236}">
                  <a16:creationId xmlns:a16="http://schemas.microsoft.com/office/drawing/2014/main" id="{D1914BA5-ACCC-6D44-863F-9400125B1812}"/>
                </a:ext>
              </a:extLst>
            </p:cNvPr>
            <p:cNvSpPr/>
            <p:nvPr userDrawn="1"/>
          </p:nvSpPr>
          <p:spPr>
            <a:xfrm>
              <a:off x="781297" y="6357132"/>
              <a:ext cx="167498" cy="1674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dirty="0"/>
            </a:p>
          </p:txBody>
        </p:sp>
      </p:grpSp>
    </p:spTree>
    <p:extLst>
      <p:ext uri="{BB962C8B-B14F-4D97-AF65-F5344CB8AC3E}">
        <p14:creationId xmlns:p14="http://schemas.microsoft.com/office/powerpoint/2010/main" val="25806278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מה להביא לשיעור?">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53EEE-2C1E-B542-8225-9153493AC840}"/>
              </a:ext>
            </a:extLst>
          </p:cNvPr>
          <p:cNvSpPr>
            <a:spLocks noGrp="1"/>
          </p:cNvSpPr>
          <p:nvPr>
            <p:ph type="title" hasCustomPrompt="1"/>
          </p:nvPr>
        </p:nvSpPr>
        <p:spPr>
          <a:xfrm>
            <a:off x="839788" y="365125"/>
            <a:ext cx="10515600" cy="1325563"/>
          </a:xfrm>
        </p:spPr>
        <p:txBody>
          <a:bodyPr/>
          <a:lstStyle>
            <a:lvl1pPr algn="r" rtl="1">
              <a:defRPr>
                <a:latin typeface="Calibri" panose="020F0502020204030204" pitchFamily="34" charset="0"/>
                <a:cs typeface="+mn-cs"/>
              </a:defRPr>
            </a:lvl1pPr>
          </a:lstStyle>
          <a:p>
            <a:r>
              <a:rPr lang="he-IL" dirty="0"/>
              <a:t>מה להביא לשיעור?</a:t>
            </a:r>
            <a:endParaRPr lang="en-IL" dirty="0"/>
          </a:p>
        </p:txBody>
      </p:sp>
      <p:sp>
        <p:nvSpPr>
          <p:cNvPr id="4" name="Content Placeholder 3">
            <a:extLst>
              <a:ext uri="{FF2B5EF4-FFF2-40B4-BE49-F238E27FC236}">
                <a16:creationId xmlns:a16="http://schemas.microsoft.com/office/drawing/2014/main" id="{7A3C51F2-91FC-CF4D-8D50-E0D4C4B121D6}"/>
              </a:ext>
            </a:extLst>
          </p:cNvPr>
          <p:cNvSpPr>
            <a:spLocks noGrp="1"/>
          </p:cNvSpPr>
          <p:nvPr>
            <p:ph sz="half" idx="2" hasCustomPrompt="1"/>
          </p:nvPr>
        </p:nvSpPr>
        <p:spPr>
          <a:xfrm>
            <a:off x="839788" y="1741679"/>
            <a:ext cx="5157787" cy="3684588"/>
          </a:xfrm>
        </p:spPr>
        <p:txBody>
          <a:bodyPr>
            <a:normAutofit/>
          </a:bodyPr>
          <a:lstStyle>
            <a:lvl1pPr algn="r" rtl="1">
              <a:buClr>
                <a:schemeClr val="accent2"/>
              </a:buClr>
              <a:defRPr sz="2600">
                <a:latin typeface="Calibri" panose="020F0502020204030204" pitchFamily="34" charset="0"/>
                <a:cs typeface="+mn-cs"/>
              </a:defRPr>
            </a:lvl1pPr>
          </a:lstStyle>
          <a:p>
            <a:pPr lvl="0"/>
            <a:r>
              <a:rPr lang="he-IL" dirty="0"/>
              <a:t>טקסט עם בולט</a:t>
            </a:r>
          </a:p>
        </p:txBody>
      </p:sp>
      <p:sp>
        <p:nvSpPr>
          <p:cNvPr id="6" name="Content Placeholder 5">
            <a:extLst>
              <a:ext uri="{FF2B5EF4-FFF2-40B4-BE49-F238E27FC236}">
                <a16:creationId xmlns:a16="http://schemas.microsoft.com/office/drawing/2014/main" id="{59B1B37A-1CA3-A240-A716-DD9A47540CB3}"/>
              </a:ext>
            </a:extLst>
          </p:cNvPr>
          <p:cNvSpPr>
            <a:spLocks noGrp="1"/>
          </p:cNvSpPr>
          <p:nvPr>
            <p:ph sz="quarter" idx="4" hasCustomPrompt="1"/>
          </p:nvPr>
        </p:nvSpPr>
        <p:spPr>
          <a:xfrm>
            <a:off x="6172200" y="1741679"/>
            <a:ext cx="5183188" cy="3684588"/>
          </a:xfrm>
        </p:spPr>
        <p:txBody>
          <a:bodyPr>
            <a:normAutofit/>
          </a:bodyPr>
          <a:lstStyle>
            <a:lvl1pPr algn="r" rtl="1">
              <a:buClr>
                <a:schemeClr val="accent2"/>
              </a:buClr>
              <a:defRPr sz="2600">
                <a:latin typeface="Calibri" panose="020F0502020204030204" pitchFamily="34" charset="0"/>
                <a:cs typeface="+mn-cs"/>
              </a:defRPr>
            </a:lvl1pPr>
          </a:lstStyle>
          <a:p>
            <a:pPr lvl="0"/>
            <a:r>
              <a:rPr lang="he-IL" dirty="0"/>
              <a:t>טקסט עם בולט</a:t>
            </a:r>
          </a:p>
        </p:txBody>
      </p:sp>
      <p:grpSp>
        <p:nvGrpSpPr>
          <p:cNvPr id="10" name="Group 9">
            <a:extLst>
              <a:ext uri="{FF2B5EF4-FFF2-40B4-BE49-F238E27FC236}">
                <a16:creationId xmlns:a16="http://schemas.microsoft.com/office/drawing/2014/main" id="{7430CA40-3AE6-8C40-B628-3B8B63BD0A0E}"/>
              </a:ext>
            </a:extLst>
          </p:cNvPr>
          <p:cNvGrpSpPr/>
          <p:nvPr userDrawn="1"/>
        </p:nvGrpSpPr>
        <p:grpSpPr>
          <a:xfrm>
            <a:off x="1785665" y="181572"/>
            <a:ext cx="10244790" cy="506326"/>
            <a:chOff x="1748087" y="356936"/>
            <a:chExt cx="10244790" cy="506326"/>
          </a:xfrm>
        </p:grpSpPr>
        <p:cxnSp>
          <p:nvCxnSpPr>
            <p:cNvPr id="11" name="Straight Connector 10">
              <a:extLst>
                <a:ext uri="{FF2B5EF4-FFF2-40B4-BE49-F238E27FC236}">
                  <a16:creationId xmlns:a16="http://schemas.microsoft.com/office/drawing/2014/main" id="{DB534642-3CB6-A445-AA80-E1A2A04DB331}"/>
                </a:ext>
              </a:extLst>
            </p:cNvPr>
            <p:cNvCxnSpPr>
              <a:cxnSpLocks/>
            </p:cNvCxnSpPr>
            <p:nvPr userDrawn="1"/>
          </p:nvCxnSpPr>
          <p:spPr>
            <a:xfrm>
              <a:off x="1748087"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27F0647F-5897-294F-87FC-777F34105B01}"/>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dirty="0"/>
            </a:p>
          </p:txBody>
        </p:sp>
      </p:grpSp>
      <p:sp>
        <p:nvSpPr>
          <p:cNvPr id="14" name="Rectangle 13">
            <a:extLst>
              <a:ext uri="{FF2B5EF4-FFF2-40B4-BE49-F238E27FC236}">
                <a16:creationId xmlns:a16="http://schemas.microsoft.com/office/drawing/2014/main" id="{BBCB72AB-9511-E340-859E-BC49A5D471A5}"/>
              </a:ext>
            </a:extLst>
          </p:cNvPr>
          <p:cNvSpPr/>
          <p:nvPr userDrawn="1"/>
        </p:nvSpPr>
        <p:spPr>
          <a:xfrm rot="10800000">
            <a:off x="11819101" y="314134"/>
            <a:ext cx="211354" cy="2113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spTree>
    <p:extLst>
      <p:ext uri="{BB962C8B-B14F-4D97-AF65-F5344CB8AC3E}">
        <p14:creationId xmlns:p14="http://schemas.microsoft.com/office/powerpoint/2010/main" val="15434715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הקניית ידע">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3D0ADF1-D847-284D-AE47-771521E2B24A}"/>
              </a:ext>
            </a:extLst>
          </p:cNvPr>
          <p:cNvPicPr>
            <a:picLocks noChangeAspect="1"/>
          </p:cNvPicPr>
          <p:nvPr userDrawn="1"/>
        </p:nvPicPr>
        <p:blipFill rotWithShape="1">
          <a:blip r:embed="rId2"/>
          <a:srcRect t="12244" b="63870"/>
          <a:stretch/>
        </p:blipFill>
        <p:spPr>
          <a:xfrm>
            <a:off x="0" y="0"/>
            <a:ext cx="12192000" cy="1638096"/>
          </a:xfrm>
          <a:prstGeom prst="rect">
            <a:avLst/>
          </a:prstGeom>
        </p:spPr>
      </p:pic>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a:xfrm>
            <a:off x="3081590" y="663126"/>
            <a:ext cx="8280000" cy="720000"/>
          </a:xfrm>
          <a:solidFill>
            <a:schemeClr val="accent1"/>
          </a:solidFill>
        </p:spPr>
        <p:txBody>
          <a:bodyPr anchor="b"/>
          <a:lstStyle>
            <a:lvl1pPr algn="r" rtl="1">
              <a:defRPr>
                <a:solidFill>
                  <a:schemeClr val="bg1"/>
                </a:solidFill>
                <a:latin typeface="Calibri" panose="020F0502020204030204" pitchFamily="34" charset="0"/>
                <a:cs typeface="+mn-cs"/>
              </a:defRPr>
            </a:lvl1pPr>
          </a:lstStyle>
          <a:p>
            <a:r>
              <a:rPr lang="he-IL" sz="4400" dirty="0"/>
              <a:t>הקניית ידע</a:t>
            </a:r>
            <a:endParaRPr lang="en-IL" dirty="0"/>
          </a:p>
        </p:txBody>
      </p:sp>
      <p:sp>
        <p:nvSpPr>
          <p:cNvPr id="6" name="Text Placeholder 5">
            <a:extLst>
              <a:ext uri="{FF2B5EF4-FFF2-40B4-BE49-F238E27FC236}">
                <a16:creationId xmlns:a16="http://schemas.microsoft.com/office/drawing/2014/main" id="{35BD9B8B-E13B-EB49-B17F-97A61BE20F46}"/>
              </a:ext>
            </a:extLst>
          </p:cNvPr>
          <p:cNvSpPr>
            <a:spLocks noGrp="1"/>
          </p:cNvSpPr>
          <p:nvPr>
            <p:ph type="body" sz="quarter" idx="10" hasCustomPrompt="1"/>
          </p:nvPr>
        </p:nvSpPr>
        <p:spPr>
          <a:xfrm>
            <a:off x="358720" y="1928813"/>
            <a:ext cx="10885543" cy="3844925"/>
          </a:xfrm>
        </p:spPr>
        <p:txBody>
          <a:bodyPr>
            <a:normAutofit/>
          </a:bodyPr>
          <a:lstStyle>
            <a:lvl1pPr marL="0" indent="0" algn="r" rtl="1">
              <a:buNone/>
              <a:defRPr sz="3600">
                <a:latin typeface="Calibri" panose="020F0502020204030204" pitchFamily="34" charset="0"/>
                <a:cs typeface="+mn-cs"/>
              </a:defRPr>
            </a:lvl1pPr>
            <a:lvl2pPr marL="457200" indent="0" algn="ctr">
              <a:buNone/>
              <a:defRPr/>
            </a:lvl2pPr>
            <a:lvl3pPr marL="914400" indent="0" algn="ctr">
              <a:buNone/>
              <a:defRPr/>
            </a:lvl3pPr>
            <a:lvl4pPr marL="1371600" indent="0" algn="ctr">
              <a:buNone/>
              <a:defRPr/>
            </a:lvl4pPr>
            <a:lvl5pPr marL="1828800" indent="0" algn="ctr">
              <a:buNone/>
              <a:defRPr/>
            </a:lvl5pPr>
          </a:lstStyle>
          <a:p>
            <a:r>
              <a:rPr lang="he-IL" dirty="0"/>
              <a:t>לחץ להוסיף סגנון טקסט גדול של תבנית בסיס</a:t>
            </a:r>
            <a:endParaRPr lang="en-IL" dirty="0"/>
          </a:p>
        </p:txBody>
      </p:sp>
      <p:sp>
        <p:nvSpPr>
          <p:cNvPr id="16" name="Rectangle 15">
            <a:extLst>
              <a:ext uri="{FF2B5EF4-FFF2-40B4-BE49-F238E27FC236}">
                <a16:creationId xmlns:a16="http://schemas.microsoft.com/office/drawing/2014/main" id="{DF19C3E0-9540-994D-9F88-1AA758EA24E6}"/>
              </a:ext>
            </a:extLst>
          </p:cNvPr>
          <p:cNvSpPr/>
          <p:nvPr userDrawn="1"/>
        </p:nvSpPr>
        <p:spPr>
          <a:xfrm rot="16200000">
            <a:off x="11332780" y="835199"/>
            <a:ext cx="176581" cy="1765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dirty="0"/>
          </a:p>
        </p:txBody>
      </p:sp>
    </p:spTree>
    <p:extLst>
      <p:ext uri="{BB962C8B-B14F-4D97-AF65-F5344CB8AC3E}">
        <p14:creationId xmlns:p14="http://schemas.microsoft.com/office/powerpoint/2010/main" val="19654385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2_תרגול">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D02076BD-5D7C-FB4F-A698-C5362F42F443}"/>
              </a:ext>
            </a:extLst>
          </p:cNvPr>
          <p:cNvCxnSpPr>
            <a:cxnSpLocks/>
          </p:cNvCxnSpPr>
          <p:nvPr userDrawn="1"/>
        </p:nvCxnSpPr>
        <p:spPr>
          <a:xfrm>
            <a:off x="9092667" y="352323"/>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CC66965-9479-AB40-A1AD-3AFCE0BDB4B6}"/>
              </a:ext>
            </a:extLst>
          </p:cNvPr>
          <p:cNvSpPr/>
          <p:nvPr userDrawn="1"/>
        </p:nvSpPr>
        <p:spPr>
          <a:xfrm rot="16200000">
            <a:off x="8989719" y="249375"/>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p:txBody>
          <a:bodyPr/>
          <a:lstStyle>
            <a:lvl1pPr algn="r" rtl="1">
              <a:defRPr>
                <a:solidFill>
                  <a:schemeClr val="tx1"/>
                </a:solidFill>
                <a:latin typeface="Calibri" panose="020F0502020204030204" pitchFamily="34" charset="0"/>
                <a:cs typeface="+mn-cs"/>
              </a:defRPr>
            </a:lvl1pPr>
          </a:lstStyle>
          <a:p>
            <a:r>
              <a:rPr lang="he-IL" sz="4400" dirty="0"/>
              <a:t>תרגול</a:t>
            </a:r>
            <a:endParaRPr lang="en-IL" dirty="0"/>
          </a:p>
        </p:txBody>
      </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838200" y="1825625"/>
            <a:ext cx="5181600" cy="4351338"/>
          </a:xfrm>
        </p:spPr>
        <p:txBody>
          <a:bodyPr/>
          <a:lstStyle>
            <a:lvl1pPr marL="228600" marR="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lang="en-US" sz="2800" b="0" i="0" kern="1200" dirty="0">
                <a:solidFill>
                  <a:schemeClr val="tx1"/>
                </a:solidFill>
                <a:latin typeface="Calibri" panose="020F0502020204030204" pitchFamily="34" charset="0"/>
                <a:ea typeface="+mn-ea"/>
                <a:cs typeface="+mn-cs"/>
              </a:defRPr>
            </a:lvl1pPr>
          </a:lstStyle>
          <a:p>
            <a:pPr marL="228600" marR="0" lvl="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lvl="0"/>
            <a:endParaRPr lang="en-US" dirty="0"/>
          </a:p>
        </p:txBody>
      </p:sp>
      <p:sp>
        <p:nvSpPr>
          <p:cNvPr id="4" name="Content Placeholder 3">
            <a:extLst>
              <a:ext uri="{FF2B5EF4-FFF2-40B4-BE49-F238E27FC236}">
                <a16:creationId xmlns:a16="http://schemas.microsoft.com/office/drawing/2014/main" id="{2A2DAA31-6933-314B-860C-C516AAD66558}"/>
              </a:ext>
            </a:extLst>
          </p:cNvPr>
          <p:cNvSpPr>
            <a:spLocks noGrp="1"/>
          </p:cNvSpPr>
          <p:nvPr>
            <p:ph sz="half" idx="2" hasCustomPrompt="1"/>
          </p:nvPr>
        </p:nvSpPr>
        <p:spPr>
          <a:xfrm>
            <a:off x="6172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mn-cs"/>
              </a:defRPr>
            </a:lvl1pPr>
          </a:lstStyle>
          <a:p>
            <a:pPr lvl="0"/>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lvl="0"/>
            <a:endParaRPr lang="he-IL" dirty="0"/>
          </a:p>
          <a:p>
            <a:pPr lvl="0"/>
            <a:endParaRPr lang="en-US" dirty="0"/>
          </a:p>
        </p:txBody>
      </p:sp>
    </p:spTree>
    <p:extLst>
      <p:ext uri="{BB962C8B-B14F-4D97-AF65-F5344CB8AC3E}">
        <p14:creationId xmlns:p14="http://schemas.microsoft.com/office/powerpoint/2010/main" val="31267350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תרגול">
    <p:spTree>
      <p:nvGrpSpPr>
        <p:cNvPr id="1" name=""/>
        <p:cNvGrpSpPr/>
        <p:nvPr/>
      </p:nvGrpSpPr>
      <p:grpSpPr>
        <a:xfrm>
          <a:off x="0" y="0"/>
          <a:ext cx="0" cy="0"/>
          <a:chOff x="0" y="0"/>
          <a:chExt cx="0" cy="0"/>
        </a:xfrm>
      </p:grpSpPr>
      <p:sp>
        <p:nvSpPr>
          <p:cNvPr id="16" name="Rounded Rectangle 15">
            <a:extLst>
              <a:ext uri="{FF2B5EF4-FFF2-40B4-BE49-F238E27FC236}">
                <a16:creationId xmlns:a16="http://schemas.microsoft.com/office/drawing/2014/main" id="{F5D7F59B-EB58-334D-A4C0-1F5193957FC7}"/>
              </a:ext>
            </a:extLst>
          </p:cNvPr>
          <p:cNvSpPr/>
          <p:nvPr userDrawn="1"/>
        </p:nvSpPr>
        <p:spPr>
          <a:xfrm>
            <a:off x="464950" y="1690687"/>
            <a:ext cx="10779314" cy="281931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grpSp>
        <p:nvGrpSpPr>
          <p:cNvPr id="18" name="Group 17">
            <a:extLst>
              <a:ext uri="{FF2B5EF4-FFF2-40B4-BE49-F238E27FC236}">
                <a16:creationId xmlns:a16="http://schemas.microsoft.com/office/drawing/2014/main" id="{EDC6228F-AC9B-D646-885A-9EB36C602279}"/>
              </a:ext>
            </a:extLst>
          </p:cNvPr>
          <p:cNvGrpSpPr/>
          <p:nvPr userDrawn="1"/>
        </p:nvGrpSpPr>
        <p:grpSpPr>
          <a:xfrm>
            <a:off x="9323841" y="929939"/>
            <a:ext cx="1509481" cy="1509481"/>
            <a:chOff x="2479019" y="1273242"/>
            <a:chExt cx="3938567" cy="3938567"/>
          </a:xfrm>
        </p:grpSpPr>
        <p:sp>
          <p:nvSpPr>
            <p:cNvPr id="19" name="Oval 18">
              <a:extLst>
                <a:ext uri="{FF2B5EF4-FFF2-40B4-BE49-F238E27FC236}">
                  <a16:creationId xmlns:a16="http://schemas.microsoft.com/office/drawing/2014/main" id="{F0E6B8A0-6C0C-564A-ABE2-193105432E2B}"/>
                </a:ext>
              </a:extLst>
            </p:cNvPr>
            <p:cNvSpPr/>
            <p:nvPr/>
          </p:nvSpPr>
          <p:spPr>
            <a:xfrm>
              <a:off x="2479019" y="1273242"/>
              <a:ext cx="3938567" cy="393856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dirty="0"/>
            </a:p>
          </p:txBody>
        </p:sp>
        <p:pic>
          <p:nvPicPr>
            <p:cNvPr id="20" name="Picture 19">
              <a:extLst>
                <a:ext uri="{FF2B5EF4-FFF2-40B4-BE49-F238E27FC236}">
                  <a16:creationId xmlns:a16="http://schemas.microsoft.com/office/drawing/2014/main" id="{06A3384C-D7AD-7D4F-93D6-2FD450FD395F}"/>
                </a:ext>
              </a:extLst>
            </p:cNvPr>
            <p:cNvPicPr>
              <a:picLocks noChangeAspect="1"/>
            </p:cNvPicPr>
            <p:nvPr/>
          </p:nvPicPr>
          <p:blipFill>
            <a:blip r:embed="rId2"/>
            <a:stretch>
              <a:fillRect/>
            </a:stretch>
          </p:blipFill>
          <p:spPr>
            <a:xfrm>
              <a:off x="3268062" y="2062285"/>
              <a:ext cx="2360480" cy="2360480"/>
            </a:xfrm>
            <a:prstGeom prst="rect">
              <a:avLst/>
            </a:prstGeom>
          </p:spPr>
        </p:pic>
      </p:grpSp>
      <p:cxnSp>
        <p:nvCxnSpPr>
          <p:cNvPr id="15" name="Straight Connector 14">
            <a:extLst>
              <a:ext uri="{FF2B5EF4-FFF2-40B4-BE49-F238E27FC236}">
                <a16:creationId xmlns:a16="http://schemas.microsoft.com/office/drawing/2014/main" id="{D02076BD-5D7C-FB4F-A698-C5362F42F443}"/>
              </a:ext>
            </a:extLst>
          </p:cNvPr>
          <p:cNvCxnSpPr>
            <a:cxnSpLocks/>
          </p:cNvCxnSpPr>
          <p:nvPr userDrawn="1"/>
        </p:nvCxnSpPr>
        <p:spPr>
          <a:xfrm>
            <a:off x="9092667" y="352323"/>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CC66965-9479-AB40-A1AD-3AFCE0BDB4B6}"/>
              </a:ext>
            </a:extLst>
          </p:cNvPr>
          <p:cNvSpPr/>
          <p:nvPr userDrawn="1"/>
        </p:nvSpPr>
        <p:spPr>
          <a:xfrm rot="16200000">
            <a:off x="8989719" y="249375"/>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gr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865046" y="2561102"/>
            <a:ext cx="10074506" cy="1556031"/>
          </a:xfrm>
        </p:spPr>
        <p:txBody>
          <a:bodyPr/>
          <a:lstStyle>
            <a:lvl1pPr marL="0" marR="0" indent="0" algn="r" defTabSz="914400" rtl="1" eaLnBrk="1" fontAlgn="auto" latinLnBrk="0" hangingPunct="1">
              <a:lnSpc>
                <a:spcPts val="3160"/>
              </a:lnSpc>
              <a:spcBef>
                <a:spcPts val="1000"/>
              </a:spcBef>
              <a:spcAft>
                <a:spcPts val="0"/>
              </a:spcAft>
              <a:buClr>
                <a:schemeClr val="accent2"/>
              </a:buClr>
              <a:buSzTx/>
              <a:buFontTx/>
              <a:buNone/>
              <a:tabLst/>
              <a:defRPr lang="en-US" sz="2800" b="0" i="0" kern="1200" dirty="0">
                <a:solidFill>
                  <a:schemeClr val="tx1"/>
                </a:solidFill>
                <a:latin typeface="Calibri" panose="020F0502020204030204" pitchFamily="34" charset="0"/>
                <a:ea typeface="+mn-ea"/>
                <a:cs typeface="+mn-cs"/>
              </a:defRPr>
            </a:lvl1pPr>
          </a:lstStyle>
          <a:p>
            <a:r>
              <a:rPr lang="he-IL" dirty="0"/>
              <a:t>לחץ להוסיף סגנון טקסט גדול של תבנית בסיס</a:t>
            </a:r>
            <a:endParaRPr lang="en-IL" dirty="0"/>
          </a:p>
        </p:txBody>
      </p:sp>
    </p:spTree>
    <p:extLst>
      <p:ext uri="{BB962C8B-B14F-4D97-AF65-F5344CB8AC3E}">
        <p14:creationId xmlns:p14="http://schemas.microsoft.com/office/powerpoint/2010/main" val="2300748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1_מצגת מלאה בתרגול">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53EEE-2C1E-B542-8225-9153493AC840}"/>
              </a:ext>
            </a:extLst>
          </p:cNvPr>
          <p:cNvSpPr>
            <a:spLocks noGrp="1"/>
          </p:cNvSpPr>
          <p:nvPr>
            <p:ph type="title" hasCustomPrompt="1"/>
          </p:nvPr>
        </p:nvSpPr>
        <p:spPr>
          <a:xfrm>
            <a:off x="839788" y="365125"/>
            <a:ext cx="10515600" cy="1325563"/>
          </a:xfrm>
        </p:spPr>
        <p:txBody>
          <a:bodyPr/>
          <a:lstStyle>
            <a:lvl1pPr>
              <a:defRPr>
                <a:latin typeface="Calibri" panose="020F0502020204030204" pitchFamily="34" charset="0"/>
                <a:cs typeface="+mn-cs"/>
              </a:defRPr>
            </a:lvl1pPr>
          </a:lstStyle>
          <a:p>
            <a:r>
              <a:rPr lang="he-IL" dirty="0"/>
              <a:t>המשך תרגול</a:t>
            </a:r>
            <a:endParaRPr lang="en-IL" dirty="0"/>
          </a:p>
        </p:txBody>
      </p:sp>
      <p:sp>
        <p:nvSpPr>
          <p:cNvPr id="3" name="Text Placeholder 2">
            <a:extLst>
              <a:ext uri="{FF2B5EF4-FFF2-40B4-BE49-F238E27FC236}">
                <a16:creationId xmlns:a16="http://schemas.microsoft.com/office/drawing/2014/main" id="{B9D2555F-AC29-CF40-A900-4B11F74D3B6B}"/>
              </a:ext>
            </a:extLst>
          </p:cNvPr>
          <p:cNvSpPr>
            <a:spLocks noGrp="1"/>
          </p:cNvSpPr>
          <p:nvPr>
            <p:ph type="body" idx="1" hasCustomPrompt="1"/>
          </p:nvPr>
        </p:nvSpPr>
        <p:spPr>
          <a:xfrm>
            <a:off x="839788" y="1681163"/>
            <a:ext cx="5157787" cy="823912"/>
          </a:xfrm>
        </p:spPr>
        <p:txBody>
          <a:bodyPr anchor="b">
            <a:normAutofit/>
          </a:bodyPr>
          <a:lstStyle>
            <a:lvl1pPr marL="0" indent="0">
              <a:buNone/>
              <a:defRPr sz="2800" b="1">
                <a:latin typeface="Calibri" panose="020F0502020204030204" pitchFamily="34" charset="0"/>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dirty="0"/>
              <a:t>לחץ כדי לערוך סגנון כותרת 3</a:t>
            </a:r>
            <a:endParaRPr lang="en-US" dirty="0"/>
          </a:p>
        </p:txBody>
      </p:sp>
      <p:sp>
        <p:nvSpPr>
          <p:cNvPr id="4" name="Content Placeholder 3">
            <a:extLst>
              <a:ext uri="{FF2B5EF4-FFF2-40B4-BE49-F238E27FC236}">
                <a16:creationId xmlns:a16="http://schemas.microsoft.com/office/drawing/2014/main" id="{7A3C51F2-91FC-CF4D-8D50-E0D4C4B121D6}"/>
              </a:ext>
            </a:extLst>
          </p:cNvPr>
          <p:cNvSpPr>
            <a:spLocks noGrp="1"/>
          </p:cNvSpPr>
          <p:nvPr>
            <p:ph sz="half" idx="2" hasCustomPrompt="1"/>
          </p:nvPr>
        </p:nvSpPr>
        <p:spPr>
          <a:xfrm>
            <a:off x="839788" y="2505075"/>
            <a:ext cx="5157787" cy="3684588"/>
          </a:xfrm>
        </p:spPr>
        <p:txBody>
          <a:bodyPr>
            <a:normAutofit/>
          </a:bodyPr>
          <a:lstStyle>
            <a:lvl1pPr>
              <a:lnSpc>
                <a:spcPct val="100000"/>
              </a:lnSpc>
              <a:buClr>
                <a:schemeClr val="accent2"/>
              </a:buClr>
              <a:defRPr sz="2600">
                <a:latin typeface="Calibri" panose="020F0502020204030204" pitchFamily="34" charset="0"/>
                <a:cs typeface="+mn-cs"/>
              </a:defRPr>
            </a:lvl1pPr>
          </a:lstStyle>
          <a:p>
            <a:pPr lvl="0"/>
            <a:r>
              <a:rPr lang="he-IL" dirty="0"/>
              <a:t>לחץ כדי לערוך סגנון טקסט עם בולט של תבנית בסיס</a:t>
            </a:r>
          </a:p>
        </p:txBody>
      </p:sp>
      <p:sp>
        <p:nvSpPr>
          <p:cNvPr id="5" name="Text Placeholder 4">
            <a:extLst>
              <a:ext uri="{FF2B5EF4-FFF2-40B4-BE49-F238E27FC236}">
                <a16:creationId xmlns:a16="http://schemas.microsoft.com/office/drawing/2014/main" id="{8A3758F3-DA41-7043-A36A-300D6DD6B73C}"/>
              </a:ext>
            </a:extLst>
          </p:cNvPr>
          <p:cNvSpPr>
            <a:spLocks noGrp="1"/>
          </p:cNvSpPr>
          <p:nvPr>
            <p:ph type="body" sz="quarter" idx="3" hasCustomPrompt="1"/>
          </p:nvPr>
        </p:nvSpPr>
        <p:spPr>
          <a:xfrm>
            <a:off x="6172200" y="1681163"/>
            <a:ext cx="5183188" cy="823912"/>
          </a:xfrm>
        </p:spPr>
        <p:txBody>
          <a:bodyPr anchor="b">
            <a:normAutofit/>
          </a:bodyPr>
          <a:lstStyle>
            <a:lvl1pPr marL="0" indent="0">
              <a:buNone/>
              <a:defRPr sz="2800" b="1">
                <a:latin typeface="Calibri" panose="020F0502020204030204" pitchFamily="34" charset="0"/>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dirty="0"/>
              <a:t>לחץ כדי לערוך סגנון כותרת 3</a:t>
            </a:r>
            <a:endParaRPr lang="en-US" dirty="0"/>
          </a:p>
        </p:txBody>
      </p:sp>
      <p:sp>
        <p:nvSpPr>
          <p:cNvPr id="6" name="Content Placeholder 5">
            <a:extLst>
              <a:ext uri="{FF2B5EF4-FFF2-40B4-BE49-F238E27FC236}">
                <a16:creationId xmlns:a16="http://schemas.microsoft.com/office/drawing/2014/main" id="{59B1B37A-1CA3-A240-A716-DD9A47540CB3}"/>
              </a:ext>
            </a:extLst>
          </p:cNvPr>
          <p:cNvSpPr>
            <a:spLocks noGrp="1"/>
          </p:cNvSpPr>
          <p:nvPr>
            <p:ph sz="quarter" idx="4" hasCustomPrompt="1"/>
          </p:nvPr>
        </p:nvSpPr>
        <p:spPr>
          <a:xfrm>
            <a:off x="6172200" y="2505075"/>
            <a:ext cx="5183188" cy="3684588"/>
          </a:xfrm>
        </p:spPr>
        <p:txBody>
          <a:bodyPr>
            <a:normAutofit/>
          </a:bodyPr>
          <a:lstStyle>
            <a:lvl1pPr>
              <a:lnSpc>
                <a:spcPct val="100000"/>
              </a:lnSpc>
              <a:buClr>
                <a:schemeClr val="accent2"/>
              </a:buClr>
              <a:defRPr sz="2600">
                <a:latin typeface="Calibri" panose="020F0502020204030204" pitchFamily="34" charset="0"/>
                <a:cs typeface="+mn-cs"/>
              </a:defRPr>
            </a:lvl1pPr>
          </a:lstStyle>
          <a:p>
            <a:pPr lvl="0"/>
            <a:r>
              <a:rPr lang="he-IL" dirty="0"/>
              <a:t>לחץ כדי לערוך סגנון טקסט עם בולט של תבנית בסיס</a:t>
            </a:r>
          </a:p>
        </p:txBody>
      </p:sp>
      <p:grpSp>
        <p:nvGrpSpPr>
          <p:cNvPr id="10" name="Group 9">
            <a:extLst>
              <a:ext uri="{FF2B5EF4-FFF2-40B4-BE49-F238E27FC236}">
                <a16:creationId xmlns:a16="http://schemas.microsoft.com/office/drawing/2014/main" id="{7430CA40-3AE6-8C40-B628-3B8B63BD0A0E}"/>
              </a:ext>
            </a:extLst>
          </p:cNvPr>
          <p:cNvGrpSpPr/>
          <p:nvPr userDrawn="1"/>
        </p:nvGrpSpPr>
        <p:grpSpPr>
          <a:xfrm>
            <a:off x="1489765" y="181572"/>
            <a:ext cx="10435013" cy="506326"/>
            <a:chOff x="1452187" y="356936"/>
            <a:chExt cx="10435013" cy="506326"/>
          </a:xfrm>
        </p:grpSpPr>
        <p:cxnSp>
          <p:nvCxnSpPr>
            <p:cNvPr id="11" name="Straight Connector 10">
              <a:extLst>
                <a:ext uri="{FF2B5EF4-FFF2-40B4-BE49-F238E27FC236}">
                  <a16:creationId xmlns:a16="http://schemas.microsoft.com/office/drawing/2014/main" id="{DB534642-3CB6-A445-AA80-E1A2A04DB331}"/>
                </a:ext>
              </a:extLst>
            </p:cNvPr>
            <p:cNvCxnSpPr>
              <a:cxnSpLocks/>
            </p:cNvCxnSpPr>
            <p:nvPr userDrawn="1"/>
          </p:nvCxnSpPr>
          <p:spPr>
            <a:xfrm>
              <a:off x="1452187"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27F0647F-5897-294F-87FC-777F34105B01}"/>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dirty="0"/>
            </a:p>
          </p:txBody>
        </p:sp>
      </p:grpSp>
      <p:sp>
        <p:nvSpPr>
          <p:cNvPr id="14" name="Rectangle 13">
            <a:extLst>
              <a:ext uri="{FF2B5EF4-FFF2-40B4-BE49-F238E27FC236}">
                <a16:creationId xmlns:a16="http://schemas.microsoft.com/office/drawing/2014/main" id="{BBCB72AB-9511-E340-859E-BC49A5D471A5}"/>
              </a:ext>
            </a:extLst>
          </p:cNvPr>
          <p:cNvSpPr/>
          <p:nvPr userDrawn="1"/>
        </p:nvSpPr>
        <p:spPr>
          <a:xfrm rot="10800000">
            <a:off x="11819101" y="314134"/>
            <a:ext cx="211354" cy="2113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spTree>
    <p:extLst>
      <p:ext uri="{BB962C8B-B14F-4D97-AF65-F5344CB8AC3E}">
        <p14:creationId xmlns:p14="http://schemas.microsoft.com/office/powerpoint/2010/main" val="25864486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1_פתרון">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D02076BD-5D7C-FB4F-A698-C5362F42F443}"/>
              </a:ext>
            </a:extLst>
          </p:cNvPr>
          <p:cNvCxnSpPr>
            <a:cxnSpLocks/>
          </p:cNvCxnSpPr>
          <p:nvPr userDrawn="1"/>
        </p:nvCxnSpPr>
        <p:spPr>
          <a:xfrm>
            <a:off x="9092667" y="352323"/>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CC66965-9479-AB40-A1AD-3AFCE0BDB4B6}"/>
              </a:ext>
            </a:extLst>
          </p:cNvPr>
          <p:cNvSpPr/>
          <p:nvPr userDrawn="1"/>
        </p:nvSpPr>
        <p:spPr>
          <a:xfrm rot="16200000">
            <a:off x="8989719" y="249375"/>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p:txBody>
          <a:bodyPr/>
          <a:lstStyle>
            <a:lvl1pPr>
              <a:defRPr>
                <a:solidFill>
                  <a:schemeClr val="tx1"/>
                </a:solidFill>
                <a:latin typeface="Calibri" panose="020F0502020204030204" pitchFamily="34" charset="0"/>
                <a:cs typeface="+mn-cs"/>
              </a:defRPr>
            </a:lvl1pPr>
          </a:lstStyle>
          <a:p>
            <a:r>
              <a:rPr lang="he-IL" sz="4400" dirty="0"/>
              <a:t>פתרון</a:t>
            </a:r>
            <a:endParaRPr lang="en-IL" dirty="0"/>
          </a:p>
        </p:txBody>
      </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838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mn-cs"/>
              </a:defRPr>
            </a:lvl1pPr>
          </a:lstStyle>
          <a:p>
            <a:pPr lvl="0"/>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lvl="0"/>
            <a:endParaRPr lang="he-IL" dirty="0"/>
          </a:p>
          <a:p>
            <a:pPr lvl="0"/>
            <a:endParaRPr lang="en-US" dirty="0"/>
          </a:p>
        </p:txBody>
      </p:sp>
      <p:sp>
        <p:nvSpPr>
          <p:cNvPr id="4" name="Content Placeholder 3">
            <a:extLst>
              <a:ext uri="{FF2B5EF4-FFF2-40B4-BE49-F238E27FC236}">
                <a16:creationId xmlns:a16="http://schemas.microsoft.com/office/drawing/2014/main" id="{2A2DAA31-6933-314B-860C-C516AAD66558}"/>
              </a:ext>
            </a:extLst>
          </p:cNvPr>
          <p:cNvSpPr>
            <a:spLocks noGrp="1"/>
          </p:cNvSpPr>
          <p:nvPr>
            <p:ph sz="half" idx="2" hasCustomPrompt="1"/>
          </p:nvPr>
        </p:nvSpPr>
        <p:spPr>
          <a:xfrm>
            <a:off x="6172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mn-cs"/>
              </a:defRPr>
            </a:lvl1pPr>
          </a:lstStyle>
          <a:p>
            <a:pPr lvl="0"/>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lvl="0"/>
            <a:endParaRPr lang="he-IL" dirty="0"/>
          </a:p>
          <a:p>
            <a:pPr lvl="0"/>
            <a:endParaRPr lang="en-US" dirty="0"/>
          </a:p>
        </p:txBody>
      </p:sp>
    </p:spTree>
    <p:extLst>
      <p:ext uri="{BB962C8B-B14F-4D97-AF65-F5344CB8AC3E}">
        <p14:creationId xmlns:p14="http://schemas.microsoft.com/office/powerpoint/2010/main" val="41176051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השיעור הבא יתחיל">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63796BD-313B-0044-809D-6D612DE5930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Oval 4">
            <a:extLst>
              <a:ext uri="{FF2B5EF4-FFF2-40B4-BE49-F238E27FC236}">
                <a16:creationId xmlns:a16="http://schemas.microsoft.com/office/drawing/2014/main" id="{C4692FF9-9816-1A41-9F19-64AC89C4FE77}"/>
              </a:ext>
            </a:extLst>
          </p:cNvPr>
          <p:cNvSpPr/>
          <p:nvPr userDrawn="1"/>
        </p:nvSpPr>
        <p:spPr>
          <a:xfrm>
            <a:off x="3337577" y="646574"/>
            <a:ext cx="5473303" cy="547330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dirty="0"/>
          </a:p>
        </p:txBody>
      </p:sp>
      <p:sp>
        <p:nvSpPr>
          <p:cNvPr id="19" name="Rectangle 18">
            <a:extLst>
              <a:ext uri="{FF2B5EF4-FFF2-40B4-BE49-F238E27FC236}">
                <a16:creationId xmlns:a16="http://schemas.microsoft.com/office/drawing/2014/main" id="{B1C76A5A-A9C6-4148-9667-BA78FBEC1DC5}"/>
              </a:ext>
            </a:extLst>
          </p:cNvPr>
          <p:cNvSpPr/>
          <p:nvPr userDrawn="1"/>
        </p:nvSpPr>
        <p:spPr>
          <a:xfrm>
            <a:off x="2953941" y="3446401"/>
            <a:ext cx="6284118" cy="12398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grpSp>
        <p:nvGrpSpPr>
          <p:cNvPr id="2" name="Group 1">
            <a:extLst>
              <a:ext uri="{FF2B5EF4-FFF2-40B4-BE49-F238E27FC236}">
                <a16:creationId xmlns:a16="http://schemas.microsoft.com/office/drawing/2014/main" id="{B5656235-C025-B341-B125-6E522FFD6056}"/>
              </a:ext>
            </a:extLst>
          </p:cNvPr>
          <p:cNvGrpSpPr/>
          <p:nvPr userDrawn="1"/>
        </p:nvGrpSpPr>
        <p:grpSpPr>
          <a:xfrm>
            <a:off x="9287641" y="5672000"/>
            <a:ext cx="3913243" cy="506326"/>
            <a:chOff x="358720" y="285496"/>
            <a:chExt cx="3913243" cy="506326"/>
          </a:xfrm>
        </p:grpSpPr>
        <p:cxnSp>
          <p:nvCxnSpPr>
            <p:cNvPr id="18" name="Straight Connector 17">
              <a:extLst>
                <a:ext uri="{FF2B5EF4-FFF2-40B4-BE49-F238E27FC236}">
                  <a16:creationId xmlns:a16="http://schemas.microsoft.com/office/drawing/2014/main" id="{3740DB9B-9ABC-1E4F-9E76-DE21BB134995}"/>
                </a:ext>
              </a:extLst>
            </p:cNvPr>
            <p:cNvCxnSpPr>
              <a:cxnSpLocks/>
            </p:cNvCxnSpPr>
            <p:nvPr userDrawn="1"/>
          </p:nvCxnSpPr>
          <p:spPr>
            <a:xfrm>
              <a:off x="865046" y="532257"/>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AC0021A-4563-F644-839C-3313EE112D9E}"/>
                </a:ext>
              </a:extLst>
            </p:cNvPr>
            <p:cNvSpPr/>
            <p:nvPr userDrawn="1"/>
          </p:nvSpPr>
          <p:spPr>
            <a:xfrm rot="16200000">
              <a:off x="358720" y="28549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dirty="0"/>
            </a:p>
          </p:txBody>
        </p:sp>
        <p:sp>
          <p:nvSpPr>
            <p:cNvPr id="16" name="Rectangle 15">
              <a:extLst>
                <a:ext uri="{FF2B5EF4-FFF2-40B4-BE49-F238E27FC236}">
                  <a16:creationId xmlns:a16="http://schemas.microsoft.com/office/drawing/2014/main" id="{3984F002-0837-5347-8BEB-C54BD7228FB1}"/>
                </a:ext>
              </a:extLst>
            </p:cNvPr>
            <p:cNvSpPr/>
            <p:nvPr userDrawn="1"/>
          </p:nvSpPr>
          <p:spPr>
            <a:xfrm>
              <a:off x="781297" y="454909"/>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grpSp>
      <p:sp>
        <p:nvSpPr>
          <p:cNvPr id="4" name="Text Placeholder 3">
            <a:extLst>
              <a:ext uri="{FF2B5EF4-FFF2-40B4-BE49-F238E27FC236}">
                <a16:creationId xmlns:a16="http://schemas.microsoft.com/office/drawing/2014/main" id="{AA27E2A2-BC31-804E-BB02-2D2086ECA9AB}"/>
              </a:ext>
            </a:extLst>
          </p:cNvPr>
          <p:cNvSpPr>
            <a:spLocks noGrp="1"/>
          </p:cNvSpPr>
          <p:nvPr>
            <p:ph type="body" sz="quarter" idx="11" hasCustomPrompt="1"/>
          </p:nvPr>
        </p:nvSpPr>
        <p:spPr>
          <a:xfrm>
            <a:off x="3819674" y="1524214"/>
            <a:ext cx="4552652" cy="2202291"/>
          </a:xfrm>
          <a:prstGeom prst="rect">
            <a:avLst/>
          </a:prstGeom>
        </p:spPr>
        <p:txBody>
          <a:bodyPr>
            <a:normAutofit/>
          </a:bodyPr>
          <a:lstStyle>
            <a:lvl1pPr marL="0" indent="0" algn="ctr">
              <a:buNone/>
              <a:defRPr sz="6000">
                <a:solidFill>
                  <a:schemeClr val="bg1"/>
                </a:solidFill>
                <a:latin typeface="Calibri" panose="020F0502020204030204" pitchFamily="34" charset="0"/>
                <a:cs typeface="+mn-cs"/>
              </a:defRPr>
            </a:lvl1pPr>
            <a:lvl2pPr marL="457200" indent="0">
              <a:buNone/>
              <a:defRPr/>
            </a:lvl2pPr>
            <a:lvl3pPr marL="914400" indent="0">
              <a:buNone/>
              <a:defRPr/>
            </a:lvl3pPr>
            <a:lvl4pPr marL="1371600" indent="0">
              <a:buNone/>
              <a:defRPr/>
            </a:lvl4pPr>
            <a:lvl5pPr marL="1828800" indent="0">
              <a:buNone/>
              <a:defRPr/>
            </a:lvl5pPr>
          </a:lstStyle>
          <a:p>
            <a:pPr lvl="0"/>
            <a:r>
              <a:rPr lang="he-IL" dirty="0"/>
              <a:t>השיעור הבא</a:t>
            </a:r>
          </a:p>
          <a:p>
            <a:pPr lvl="0"/>
            <a:r>
              <a:rPr lang="he-IL" dirty="0"/>
              <a:t>יתחיל</a:t>
            </a:r>
          </a:p>
        </p:txBody>
      </p:sp>
      <p:cxnSp>
        <p:nvCxnSpPr>
          <p:cNvPr id="15" name="Straight Connector 14">
            <a:extLst>
              <a:ext uri="{FF2B5EF4-FFF2-40B4-BE49-F238E27FC236}">
                <a16:creationId xmlns:a16="http://schemas.microsoft.com/office/drawing/2014/main" id="{40473E13-CEF0-6945-8210-1865616E9834}"/>
              </a:ext>
            </a:extLst>
          </p:cNvPr>
          <p:cNvCxnSpPr>
            <a:cxnSpLocks/>
          </p:cNvCxnSpPr>
          <p:nvPr userDrawn="1"/>
        </p:nvCxnSpPr>
        <p:spPr>
          <a:xfrm>
            <a:off x="2377053" y="6178326"/>
            <a:ext cx="138588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22617BD7-5381-4D41-92AE-B0043113B420}"/>
              </a:ext>
            </a:extLst>
          </p:cNvPr>
          <p:cNvGrpSpPr/>
          <p:nvPr userDrawn="1"/>
        </p:nvGrpSpPr>
        <p:grpSpPr>
          <a:xfrm rot="10800000">
            <a:off x="11482153" y="140248"/>
            <a:ext cx="602703" cy="577326"/>
            <a:chOff x="781297" y="5586292"/>
            <a:chExt cx="602703" cy="577326"/>
          </a:xfrm>
        </p:grpSpPr>
        <p:sp>
          <p:nvSpPr>
            <p:cNvPr id="11" name="Rectangle 10">
              <a:extLst>
                <a:ext uri="{FF2B5EF4-FFF2-40B4-BE49-F238E27FC236}">
                  <a16:creationId xmlns:a16="http://schemas.microsoft.com/office/drawing/2014/main" id="{587FD482-59E1-C04B-9AF0-F8141BE66FDD}"/>
                </a:ext>
              </a:extLst>
            </p:cNvPr>
            <p:cNvSpPr/>
            <p:nvPr userDrawn="1"/>
          </p:nvSpPr>
          <p:spPr>
            <a:xfrm rot="16200000">
              <a:off x="781297" y="5657292"/>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dirty="0"/>
            </a:p>
          </p:txBody>
        </p:sp>
        <p:sp>
          <p:nvSpPr>
            <p:cNvPr id="13" name="Rectangle 12">
              <a:extLst>
                <a:ext uri="{FF2B5EF4-FFF2-40B4-BE49-F238E27FC236}">
                  <a16:creationId xmlns:a16="http://schemas.microsoft.com/office/drawing/2014/main" id="{1E9A766D-D5BD-3E4B-AE40-5EF4614445A8}"/>
                </a:ext>
              </a:extLst>
            </p:cNvPr>
            <p:cNvSpPr/>
            <p:nvPr userDrawn="1"/>
          </p:nvSpPr>
          <p:spPr>
            <a:xfrm>
              <a:off x="1216502" y="558629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grpSp>
      <p:cxnSp>
        <p:nvCxnSpPr>
          <p:cNvPr id="17" name="Straight Connector 16">
            <a:extLst>
              <a:ext uri="{FF2B5EF4-FFF2-40B4-BE49-F238E27FC236}">
                <a16:creationId xmlns:a16="http://schemas.microsoft.com/office/drawing/2014/main" id="{4D5014CE-6431-0D4C-BAFF-39612F414400}"/>
              </a:ext>
            </a:extLst>
          </p:cNvPr>
          <p:cNvCxnSpPr>
            <a:cxnSpLocks/>
          </p:cNvCxnSpPr>
          <p:nvPr userDrawn="1"/>
        </p:nvCxnSpPr>
        <p:spPr>
          <a:xfrm>
            <a:off x="-678730" y="6456415"/>
            <a:ext cx="345536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1" name="Text Placeholder 20">
            <a:extLst>
              <a:ext uri="{FF2B5EF4-FFF2-40B4-BE49-F238E27FC236}">
                <a16:creationId xmlns:a16="http://schemas.microsoft.com/office/drawing/2014/main" id="{4BD310FA-D564-9240-BAF3-B9933A5C616F}"/>
              </a:ext>
            </a:extLst>
          </p:cNvPr>
          <p:cNvSpPr>
            <a:spLocks noGrp="1"/>
          </p:cNvSpPr>
          <p:nvPr>
            <p:ph type="body" sz="quarter" idx="12" hasCustomPrompt="1"/>
          </p:nvPr>
        </p:nvSpPr>
        <p:spPr>
          <a:xfrm>
            <a:off x="3764756" y="3704674"/>
            <a:ext cx="4662487" cy="819517"/>
          </a:xfrm>
          <a:prstGeom prst="rect">
            <a:avLst/>
          </a:prstGeom>
        </p:spPr>
        <p:txBody>
          <a:bodyPr anchor="b">
            <a:noAutofit/>
          </a:bodyPr>
          <a:lstStyle>
            <a:lvl1pPr marL="0" indent="0" algn="ctr">
              <a:buNone/>
              <a:defRPr sz="5400">
                <a:solidFill>
                  <a:schemeClr val="bg1"/>
                </a:solidFill>
                <a:latin typeface="Calibri" panose="020F0502020204030204" pitchFamily="34" charset="0"/>
                <a:cs typeface="+mn-cs"/>
              </a:defRPr>
            </a:lvl1pPr>
          </a:lstStyle>
          <a:p>
            <a:pPr lvl="0"/>
            <a:r>
              <a:rPr lang="he-IL" dirty="0"/>
              <a:t>בשעה 09:00</a:t>
            </a:r>
            <a:endParaRPr lang="en-IL" dirty="0"/>
          </a:p>
        </p:txBody>
      </p:sp>
      <p:grpSp>
        <p:nvGrpSpPr>
          <p:cNvPr id="24" name="Group 23">
            <a:extLst>
              <a:ext uri="{FF2B5EF4-FFF2-40B4-BE49-F238E27FC236}">
                <a16:creationId xmlns:a16="http://schemas.microsoft.com/office/drawing/2014/main" id="{4C964832-BAF5-B84F-9EE8-B31B27A731C8}"/>
              </a:ext>
            </a:extLst>
          </p:cNvPr>
          <p:cNvGrpSpPr/>
          <p:nvPr userDrawn="1"/>
        </p:nvGrpSpPr>
        <p:grpSpPr>
          <a:xfrm>
            <a:off x="-110840" y="110839"/>
            <a:ext cx="1530097" cy="1525930"/>
            <a:chOff x="8374611" y="4283110"/>
            <a:chExt cx="2300578" cy="2294314"/>
          </a:xfrm>
        </p:grpSpPr>
        <p:pic>
          <p:nvPicPr>
            <p:cNvPr id="25" name="Picture 24">
              <a:extLst>
                <a:ext uri="{FF2B5EF4-FFF2-40B4-BE49-F238E27FC236}">
                  <a16:creationId xmlns:a16="http://schemas.microsoft.com/office/drawing/2014/main" id="{7C0CB761-1CB6-FC4E-AEC0-ADBE45586F14}"/>
                </a:ext>
              </a:extLst>
            </p:cNvPr>
            <p:cNvPicPr>
              <a:picLocks noChangeAspect="1"/>
            </p:cNvPicPr>
            <p:nvPr/>
          </p:nvPicPr>
          <p:blipFill rotWithShape="1">
            <a:blip r:embed="rId3"/>
            <a:srcRect l="62938"/>
            <a:stretch/>
          </p:blipFill>
          <p:spPr>
            <a:xfrm>
              <a:off x="8873684" y="4283110"/>
              <a:ext cx="1227785" cy="1519621"/>
            </a:xfrm>
            <a:prstGeom prst="rect">
              <a:avLst/>
            </a:prstGeom>
          </p:spPr>
        </p:pic>
        <p:sp>
          <p:nvSpPr>
            <p:cNvPr id="26" name="Rectangle 25">
              <a:extLst>
                <a:ext uri="{FF2B5EF4-FFF2-40B4-BE49-F238E27FC236}">
                  <a16:creationId xmlns:a16="http://schemas.microsoft.com/office/drawing/2014/main" id="{0799BDF5-881F-3045-A642-F8E001DE02C9}"/>
                </a:ext>
              </a:extLst>
            </p:cNvPr>
            <p:cNvSpPr/>
            <p:nvPr/>
          </p:nvSpPr>
          <p:spPr>
            <a:xfrm>
              <a:off x="8374611" y="5883287"/>
              <a:ext cx="2300578" cy="694137"/>
            </a:xfrm>
            <a:prstGeom prst="rect">
              <a:avLst/>
            </a:prstGeom>
          </p:spPr>
          <p:txBody>
            <a:bodyPr wrap="square">
              <a:spAutoFit/>
            </a:bodyPr>
            <a:lstStyle/>
            <a:p>
              <a:pPr algn="ctr"/>
              <a:r>
                <a:rPr lang="en-IL" sz="1200" dirty="0">
                  <a:solidFill>
                    <a:schemeClr val="bg1"/>
                  </a:solidFill>
                  <a:latin typeface="Arial" panose="020B0604020202020204" pitchFamily="34" charset="0"/>
                  <a:cs typeface="Arial" panose="020B0604020202020204" pitchFamily="34" charset="0"/>
                </a:rPr>
                <a:t>מדינת ישראל</a:t>
              </a:r>
            </a:p>
            <a:p>
              <a:pPr algn="ctr"/>
              <a:r>
                <a:rPr lang="en-IL" sz="1200" dirty="0">
                  <a:solidFill>
                    <a:schemeClr val="bg1"/>
                  </a:solidFill>
                  <a:latin typeface="Arial" panose="020B0604020202020204" pitchFamily="34" charset="0"/>
                  <a:cs typeface="Arial" panose="020B0604020202020204" pitchFamily="34" charset="0"/>
                </a:rPr>
                <a:t>משרד החינוך</a:t>
              </a:r>
            </a:p>
          </p:txBody>
        </p:sp>
      </p:grpSp>
    </p:spTree>
    <p:extLst>
      <p:ext uri="{BB962C8B-B14F-4D97-AF65-F5344CB8AC3E}">
        <p14:creationId xmlns:p14="http://schemas.microsoft.com/office/powerpoint/2010/main" val="17683448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Shape 9"/>
        <p:cNvGrpSpPr/>
        <p:nvPr/>
      </p:nvGrpSpPr>
      <p:grpSpPr>
        <a:xfrm>
          <a:off x="0" y="0"/>
          <a:ext cx="0" cy="0"/>
          <a:chOff x="0" y="0"/>
          <a:chExt cx="0" cy="0"/>
        </a:xfrm>
      </p:grpSpPr>
      <p:sp>
        <p:nvSpPr>
          <p:cNvPr id="7" name="Title Placeholder 1">
            <a:extLst>
              <a:ext uri="{FF2B5EF4-FFF2-40B4-BE49-F238E27FC236}">
                <a16:creationId xmlns:a16="http://schemas.microsoft.com/office/drawing/2014/main" id="{70D38B66-81A0-8845-8E4D-270D2686079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he-IL" dirty="0"/>
              <a:t>כותרת</a:t>
            </a:r>
            <a:endParaRPr lang="en-IL" dirty="0"/>
          </a:p>
        </p:txBody>
      </p:sp>
      <p:sp>
        <p:nvSpPr>
          <p:cNvPr id="8" name="Text Placeholder 2">
            <a:extLst>
              <a:ext uri="{FF2B5EF4-FFF2-40B4-BE49-F238E27FC236}">
                <a16:creationId xmlns:a16="http://schemas.microsoft.com/office/drawing/2014/main" id="{22CD0408-AD14-FD42-8A6F-74A4E88428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marL="228600" lvl="0" indent="-228600" algn="r" defTabSz="914400" rtl="1" eaLnBrk="1" latinLnBrk="0" hangingPunct="1">
              <a:lnSpc>
                <a:spcPct val="90000"/>
              </a:lnSpc>
              <a:spcBef>
                <a:spcPts val="1000"/>
              </a:spcBef>
              <a:buClr>
                <a:schemeClr val="accent2"/>
              </a:buClr>
              <a:buFont typeface="Arial" panose="020B0604020202020204" pitchFamily="34" charset="0"/>
              <a:buChar char="•"/>
            </a:pPr>
            <a:r>
              <a:rPr lang="en-US" dirty="0"/>
              <a:t>Click to edit Master text styles</a:t>
            </a:r>
          </a:p>
        </p:txBody>
      </p:sp>
      <p:sp>
        <p:nvSpPr>
          <p:cNvPr id="4" name="Slide Number Placeholder 1">
            <a:extLst>
              <a:ext uri="{FF2B5EF4-FFF2-40B4-BE49-F238E27FC236}">
                <a16:creationId xmlns:a16="http://schemas.microsoft.com/office/drawing/2014/main" id="{8405D05D-DFE2-6F4E-87B4-26A7DFF726D3}"/>
              </a:ext>
            </a:extLst>
          </p:cNvPr>
          <p:cNvSpPr txBox="1">
            <a:spLocks/>
          </p:cNvSpPr>
          <p:nvPr userDrawn="1"/>
        </p:nvSpPr>
        <p:spPr>
          <a:xfrm>
            <a:off x="5492813" y="6272468"/>
            <a:ext cx="1206375" cy="365125"/>
          </a:xfrm>
          <a:prstGeom prst="rect">
            <a:avLst/>
          </a:prstGeom>
          <a:no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1"/>
            <a:fld id="{4ACF36E0-02F0-C24F-AEDD-AC692C7CD92B}" type="slidenum">
              <a:rPr lang="en-US" smtClean="0">
                <a:solidFill>
                  <a:srgbClr val="4285E3"/>
                </a:solidFill>
                <a:latin typeface="Arial" panose="020B0604020202020204" pitchFamily="34" charset="0"/>
                <a:cs typeface="+mn-cs"/>
              </a:rPr>
              <a:pPr algn="ctr" rtl="1"/>
              <a:t>‹#›</a:t>
            </a:fld>
            <a:endParaRPr lang="en-US" dirty="0">
              <a:solidFill>
                <a:srgbClr val="4285E3"/>
              </a:solidFill>
              <a:latin typeface="Arial" panose="020B0604020202020204" pitchFamily="34" charset="0"/>
              <a:cs typeface="+mn-cs"/>
            </a:endParaRPr>
          </a:p>
        </p:txBody>
      </p:sp>
    </p:spTree>
  </p:cSld>
  <p:clrMap bg1="lt1" tx1="dk1" bg2="dk2" tx2="lt2" accent1="accent1" accent2="accent2" accent3="accent3" accent4="accent4" accent5="accent5" accent6="accent6" hlink="hlink" folHlink="folHlink"/>
  <p:sldLayoutIdLst>
    <p:sldLayoutId id="2147483677" r:id="rId1"/>
    <p:sldLayoutId id="2147483670" r:id="rId2"/>
    <p:sldLayoutId id="2147483671" r:id="rId3"/>
    <p:sldLayoutId id="2147483672" r:id="rId4"/>
    <p:sldLayoutId id="2147483673" r:id="rId5"/>
    <p:sldLayoutId id="2147483679" r:id="rId6"/>
    <p:sldLayoutId id="2147483674" r:id="rId7"/>
    <p:sldLayoutId id="2147483675" r:id="rId8"/>
    <p:sldLayoutId id="2147483676" r:id="rId9"/>
    <p:sldLayoutId id="2147483678" r:id="rId10"/>
  </p:sldLayoutIdLst>
  <p:hf sldNum="0" hdr="0" ftr="0" dt="0"/>
  <p:txStyles>
    <p:titleStyle>
      <a:defPPr marR="0" lvl="0" algn="l" rtl="0">
        <a:lnSpc>
          <a:spcPct val="100000"/>
        </a:lnSpc>
        <a:spcBef>
          <a:spcPts val="0"/>
        </a:spcBef>
        <a:spcAft>
          <a:spcPts val="0"/>
        </a:spcAft>
      </a:defPPr>
      <a:lvl1pPr marR="0" lvl="0" algn="r" rtl="1">
        <a:lnSpc>
          <a:spcPct val="100000"/>
        </a:lnSpc>
        <a:spcBef>
          <a:spcPts val="0"/>
        </a:spcBef>
        <a:spcAft>
          <a:spcPts val="0"/>
        </a:spcAft>
        <a:buClr>
          <a:srgbClr val="000000"/>
        </a:buClr>
        <a:buFont typeface="Arial"/>
        <a:defRPr lang="en-IL" sz="4400" b="0" i="0" u="none" strike="noStrike" kern="1200" cap="none" dirty="0">
          <a:solidFill>
            <a:schemeClr val="tx1"/>
          </a:solidFill>
          <a:latin typeface="Calibri" panose="020F0502020204030204" pitchFamily="34" charset="0"/>
          <a:ea typeface="Open Sans" panose="020B0606030504020204" pitchFamily="34" charset="0"/>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457200" marR="0" lvl="0" indent="-457200" algn="r" rtl="1">
        <a:lnSpc>
          <a:spcPct val="100000"/>
        </a:lnSpc>
        <a:spcBef>
          <a:spcPts val="0"/>
        </a:spcBef>
        <a:spcAft>
          <a:spcPts val="0"/>
        </a:spcAft>
        <a:buClr>
          <a:srgbClr val="000000"/>
        </a:buClr>
        <a:buFont typeface="Arial"/>
        <a:defRPr lang="en-US" sz="2800" b="0" i="0" u="none" strike="noStrike" kern="1200" cap="none" dirty="0">
          <a:solidFill>
            <a:schemeClr val="tx1"/>
          </a:solidFill>
          <a:latin typeface="Arial" panose="020B0604020202020204" pitchFamily="34" charset="0"/>
          <a:ea typeface="+mn-ea"/>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7083">
          <p15:clr>
            <a:srgbClr val="F26B43"/>
          </p15:clr>
        </p15:guide>
        <p15:guide id="2" orient="horz" pos="75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E1D1AC-3BD1-F940-BDD1-726E936EC6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x-none" dirty="0"/>
          </a:p>
        </p:txBody>
      </p:sp>
      <p:sp>
        <p:nvSpPr>
          <p:cNvPr id="3" name="Text Placeholder 2">
            <a:extLst>
              <a:ext uri="{FF2B5EF4-FFF2-40B4-BE49-F238E27FC236}">
                <a16:creationId xmlns:a16="http://schemas.microsoft.com/office/drawing/2014/main" id="{4AE9C1DE-15DE-4E43-92D6-C72565293F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dirty="0"/>
          </a:p>
        </p:txBody>
      </p:sp>
      <p:sp>
        <p:nvSpPr>
          <p:cNvPr id="7" name="Slide Number Placeholder 1">
            <a:extLst>
              <a:ext uri="{FF2B5EF4-FFF2-40B4-BE49-F238E27FC236}">
                <a16:creationId xmlns:a16="http://schemas.microsoft.com/office/drawing/2014/main" id="{7CC1BC2F-4906-EB49-B9E1-1D196CB5A638}"/>
              </a:ext>
            </a:extLst>
          </p:cNvPr>
          <p:cNvSpPr txBox="1">
            <a:spLocks/>
          </p:cNvSpPr>
          <p:nvPr/>
        </p:nvSpPr>
        <p:spPr>
          <a:xfrm>
            <a:off x="5492813" y="6272468"/>
            <a:ext cx="1206375" cy="365125"/>
          </a:xfrm>
          <a:prstGeom prst="rect">
            <a:avLst/>
          </a:prstGeom>
          <a:no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1" eaLnBrk="1" fontAlgn="auto" latinLnBrk="0" hangingPunct="1">
              <a:lnSpc>
                <a:spcPct val="100000"/>
              </a:lnSpc>
              <a:spcBef>
                <a:spcPts val="0"/>
              </a:spcBef>
              <a:spcAft>
                <a:spcPts val="0"/>
              </a:spcAft>
              <a:buClrTx/>
              <a:buSzTx/>
              <a:buFontTx/>
              <a:buNone/>
              <a:tabLst/>
              <a:defRPr/>
            </a:pPr>
            <a:fld id="{4ACF36E0-02F0-C24F-AEDD-AC692C7CD92B}" type="slidenum">
              <a:rPr kumimoji="0" lang="en-US" sz="1800" b="0" i="0" u="none" strike="noStrike" kern="1200" cap="none" spc="0" normalizeH="0" baseline="0" noProof="0" smtClean="0">
                <a:ln>
                  <a:noFill/>
                </a:ln>
                <a:solidFill>
                  <a:srgbClr val="4285E3"/>
                </a:solidFill>
                <a:effectLst/>
                <a:uLnTx/>
                <a:uFillTx/>
                <a:latin typeface="Arial" panose="020B0604020202020204" pitchFamily="34" charset="0"/>
                <a:ea typeface="+mn-ea"/>
                <a:cs typeface="+mn-cs"/>
              </a:rPr>
              <a:pPr marL="0" marR="0" lvl="0" indent="0" algn="ctr" defTabSz="914400" rtl="1"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dirty="0">
              <a:ln>
                <a:noFill/>
              </a:ln>
              <a:solidFill>
                <a:srgbClr val="4285E3"/>
              </a:solidFill>
              <a:effectLst/>
              <a:uLnTx/>
              <a:uFillTx/>
              <a:latin typeface="Arial" panose="020B0604020202020204" pitchFamily="34" charset="0"/>
              <a:ea typeface="+mn-ea"/>
              <a:cs typeface="+mn-cs"/>
            </a:endParaRPr>
          </a:p>
        </p:txBody>
      </p:sp>
      <p:sp>
        <p:nvSpPr>
          <p:cNvPr id="5" name="Slide Number Placeholder 1">
            <a:extLst>
              <a:ext uri="{FF2B5EF4-FFF2-40B4-BE49-F238E27FC236}">
                <a16:creationId xmlns:a16="http://schemas.microsoft.com/office/drawing/2014/main" id="{680F2E83-5CE4-C040-BA7A-F42BB8B634FA}"/>
              </a:ext>
            </a:extLst>
          </p:cNvPr>
          <p:cNvSpPr txBox="1">
            <a:spLocks/>
          </p:cNvSpPr>
          <p:nvPr userDrawn="1"/>
        </p:nvSpPr>
        <p:spPr>
          <a:xfrm>
            <a:off x="5492813" y="6272468"/>
            <a:ext cx="1206375" cy="365125"/>
          </a:xfrm>
          <a:prstGeom prst="rect">
            <a:avLst/>
          </a:prstGeom>
          <a:no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1" eaLnBrk="1" fontAlgn="auto" latinLnBrk="0" hangingPunct="1">
              <a:lnSpc>
                <a:spcPct val="100000"/>
              </a:lnSpc>
              <a:spcBef>
                <a:spcPts val="0"/>
              </a:spcBef>
              <a:spcAft>
                <a:spcPts val="0"/>
              </a:spcAft>
              <a:buClrTx/>
              <a:buSzTx/>
              <a:buFontTx/>
              <a:buNone/>
              <a:tabLst/>
              <a:defRPr/>
            </a:pPr>
            <a:fld id="{4ACF36E0-02F0-C24F-AEDD-AC692C7CD92B}" type="slidenum">
              <a:rPr kumimoji="0" lang="en-US" sz="1800" b="0" i="0" u="none" strike="noStrike" kern="1200" cap="none" spc="0" normalizeH="0" baseline="0" noProof="0" smtClean="0">
                <a:ln>
                  <a:noFill/>
                </a:ln>
                <a:solidFill>
                  <a:srgbClr val="4285E3"/>
                </a:solidFill>
                <a:effectLst/>
                <a:uLnTx/>
                <a:uFillTx/>
                <a:latin typeface="Arial" panose="020B0604020202020204" pitchFamily="34" charset="0"/>
                <a:ea typeface="+mn-ea"/>
                <a:cs typeface="+mn-cs"/>
              </a:rPr>
              <a:pPr marL="0" marR="0" lvl="0" indent="0" algn="ctr" defTabSz="914400" rtl="1"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dirty="0">
              <a:ln>
                <a:noFill/>
              </a:ln>
              <a:solidFill>
                <a:srgbClr val="4285E3"/>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42038332"/>
      </p:ext>
    </p:extLst>
  </p:cSld>
  <p:clrMap bg1="lt1" tx1="dk1" bg2="lt2" tx2="dk2" accent1="accent1" accent2="accent2" accent3="accent3" accent4="accent4" accent5="accent5" accent6="accent6" hlink="hlink" folHlink="folHlink"/>
  <p:sldLayoutIdLst>
    <p:sldLayoutId id="2147483681" r:id="rId1"/>
  </p:sldLayoutIdLst>
  <p:txStyles>
    <p:titleStyle>
      <a:lvl1pPr algn="r" defTabSz="914400" rtl="1"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r" defTabSz="914400" rtl="1"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r" defTabSz="914400" rtl="1" eaLnBrk="1" latinLnBrk="0" hangingPunct="1">
        <a:lnSpc>
          <a:spcPct val="90000"/>
        </a:lnSpc>
        <a:spcBef>
          <a:spcPts val="500"/>
        </a:spcBef>
        <a:buClr>
          <a:schemeClr val="accent2"/>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r" defTabSz="914400" rtl="1"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r" defTabSz="914400" rtl="1"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r" defTabSz="914400" rtl="1"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083">
          <p15:clr>
            <a:srgbClr val="F26B43"/>
          </p15:clr>
        </p15:guide>
        <p15:guide id="2" orient="horz" pos="75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8.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6.png"/><Relationship Id="rId5" Type="http://schemas.openxmlformats.org/officeDocument/2006/relationships/image" Target="../media/image17.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20.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0.png"/><Relationship Id="rId5" Type="http://schemas.openxmlformats.org/officeDocument/2006/relationships/image" Target="../media/image17.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21.jpe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21.jpe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5.xml"/><Relationship Id="rId5" Type="http://schemas.openxmlformats.org/officeDocument/2006/relationships/image" Target="../media/image22.jpeg"/><Relationship Id="rId4" Type="http://schemas.openxmlformats.org/officeDocument/2006/relationships/image" Target="../media/image21.jpe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image" Target="../media/image22.jpeg"/><Relationship Id="rId4" Type="http://schemas.openxmlformats.org/officeDocument/2006/relationships/image" Target="../media/image21.jpeg"/></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23.jpg"/></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8.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3.xml"/><Relationship Id="rId7" Type="http://schemas.openxmlformats.org/officeDocument/2006/relationships/image" Target="../media/image1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0.xml"/><Relationship Id="rId1" Type="http://schemas.openxmlformats.org/officeDocument/2006/relationships/slideLayout" Target="../slideLayouts/slideLayout4.xml"/><Relationship Id="rId5" Type="http://schemas.openxmlformats.org/officeDocument/2006/relationships/image" Target="../media/image27.png"/><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5"/>
          <p:cNvSpPr txBox="1">
            <a:spLocks noGrp="1"/>
          </p:cNvSpPr>
          <p:nvPr>
            <p:ph type="body" sz="quarter" idx="15"/>
          </p:nvPr>
        </p:nvSpPr>
        <p:spPr>
          <a:xfrm>
            <a:off x="5501641" y="2115483"/>
            <a:ext cx="5090160" cy="634326"/>
          </a:xfrm>
          <a:solidFill>
            <a:srgbClr val="0033CC"/>
          </a:solidFill>
        </p:spPr>
        <p:txBody>
          <a:bodyPr/>
          <a:lstStyle/>
          <a:p>
            <a:pPr lvl="0" algn="ctr"/>
            <a:r>
              <a:rPr lang="he-IL" sz="3200" b="1" dirty="0"/>
              <a:t>מערכת שיעורים למגזר החרדי</a:t>
            </a:r>
          </a:p>
        </p:txBody>
      </p:sp>
      <p:sp>
        <p:nvSpPr>
          <p:cNvPr id="2" name="Text Placeholder 1">
            <a:extLst>
              <a:ext uri="{FF2B5EF4-FFF2-40B4-BE49-F238E27FC236}">
                <a16:creationId xmlns:a16="http://schemas.microsoft.com/office/drawing/2014/main" id="{12874761-6EDB-5D40-A79B-9C82F478C33E}"/>
              </a:ext>
            </a:extLst>
          </p:cNvPr>
          <p:cNvSpPr>
            <a:spLocks noGrp="1"/>
          </p:cNvSpPr>
          <p:nvPr>
            <p:ph type="body" sz="quarter" idx="18"/>
          </p:nvPr>
        </p:nvSpPr>
        <p:spPr>
          <a:xfrm>
            <a:off x="2149634" y="5085784"/>
            <a:ext cx="6704013" cy="838972"/>
          </a:xfrm>
        </p:spPr>
        <p:txBody>
          <a:bodyPr>
            <a:normAutofit fontScale="92500" lnSpcReduction="10000"/>
          </a:bodyPr>
          <a:lstStyle/>
          <a:p>
            <a:r>
              <a:rPr lang="he-IL" dirty="0">
                <a:sym typeface="Calibri"/>
              </a:rPr>
              <a:t>עם המורה: שני </a:t>
            </a:r>
            <a:r>
              <a:rPr lang="he-IL" dirty="0" err="1" smtClean="0">
                <a:sym typeface="Calibri"/>
              </a:rPr>
              <a:t>טויטו</a:t>
            </a:r>
            <a:endParaRPr lang="en-US" dirty="0" smtClean="0">
              <a:sym typeface="Calibri"/>
            </a:endParaRPr>
          </a:p>
          <a:p>
            <a:r>
              <a:rPr lang="he-IL" sz="2600" dirty="0" smtClean="0">
                <a:sym typeface="Calibri"/>
              </a:rPr>
              <a:t>כתיבה: מלכה חיון</a:t>
            </a:r>
            <a:endParaRPr lang="he-IL" sz="2600" dirty="0">
              <a:sym typeface="Calibri"/>
            </a:endParaRPr>
          </a:p>
        </p:txBody>
      </p:sp>
      <p:pic>
        <p:nvPicPr>
          <p:cNvPr id="241" name="Google Shape;241;p5"/>
          <p:cNvPicPr preferRelativeResize="0"/>
          <p:nvPr/>
        </p:nvPicPr>
        <p:blipFill rotWithShape="1">
          <a:blip r:embed="rId3">
            <a:alphaModFix/>
          </a:blip>
          <a:srcRect/>
          <a:stretch/>
        </p:blipFill>
        <p:spPr>
          <a:xfrm rot="-2705291">
            <a:off x="3733675" y="632278"/>
            <a:ext cx="658648" cy="2212383"/>
          </a:xfrm>
          <a:prstGeom prst="rect">
            <a:avLst/>
          </a:prstGeom>
          <a:noFill/>
          <a:ln>
            <a:noFill/>
          </a:ln>
        </p:spPr>
      </p:pic>
      <p:sp>
        <p:nvSpPr>
          <p:cNvPr id="7" name="Google Shape;238;p5"/>
          <p:cNvSpPr txBox="1">
            <a:spLocks/>
          </p:cNvSpPr>
          <p:nvPr/>
        </p:nvSpPr>
        <p:spPr>
          <a:xfrm>
            <a:off x="2222638" y="3024451"/>
            <a:ext cx="8382413" cy="824410"/>
          </a:xfrm>
          <a:prstGeom prst="rect">
            <a:avLst/>
          </a:prstGeom>
        </p:spPr>
        <p:txBody>
          <a:bodyPr vert="horz" lIns="91440" tIns="45720" rIns="91440" bIns="45720" rtlCol="0" anchor="ctr">
            <a:noAutofit/>
          </a:bodyPr>
          <a:lstStyle>
            <a:lvl1pPr marL="0" indent="0" algn="r" defTabSz="914400" rtl="1" eaLnBrk="1" latinLnBrk="0" hangingPunct="1">
              <a:lnSpc>
                <a:spcPct val="90000"/>
              </a:lnSpc>
              <a:spcBef>
                <a:spcPts val="1000"/>
              </a:spcBef>
              <a:buClr>
                <a:schemeClr val="accent2"/>
              </a:buClr>
              <a:buFontTx/>
              <a:buNone/>
              <a:defRPr sz="50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6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6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6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6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he-IL" dirty="0"/>
              <a:t>שיעור שפה לכיתה ב</a:t>
            </a:r>
          </a:p>
        </p:txBody>
      </p:sp>
      <p:sp>
        <p:nvSpPr>
          <p:cNvPr id="5" name="מלבן 4"/>
          <p:cNvSpPr/>
          <p:nvPr/>
        </p:nvSpPr>
        <p:spPr>
          <a:xfrm>
            <a:off x="89038" y="0"/>
            <a:ext cx="1114922" cy="1738469"/>
          </a:xfrm>
          <a:prstGeom prst="rect">
            <a:avLst/>
          </a:prstGeom>
          <a:solidFill>
            <a:srgbClr val="156DCF"/>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FFFFFF"/>
              </a:solidFill>
              <a:effectLst/>
              <a:uLnTx/>
              <a:uFillTx/>
              <a:latin typeface="Calibri" panose="020F0502020204030204"/>
              <a:ea typeface="+mn-ea"/>
              <a:cs typeface="Arial" panose="020B0604020202020204" pitchFamily="34" charset="0"/>
            </a:endParaRPr>
          </a:p>
        </p:txBody>
      </p:sp>
      <p:sp>
        <p:nvSpPr>
          <p:cNvPr id="8" name="Google Shape;240;p5">
            <a:extLst>
              <a:ext uri="{FF2B5EF4-FFF2-40B4-BE49-F238E27FC236}">
                <a16:creationId xmlns:a16="http://schemas.microsoft.com/office/drawing/2014/main" id="{445409F4-D6DB-E449-AE3F-B64FDF06106E}"/>
              </a:ext>
            </a:extLst>
          </p:cNvPr>
          <p:cNvSpPr txBox="1">
            <a:spLocks/>
          </p:cNvSpPr>
          <p:nvPr/>
        </p:nvSpPr>
        <p:spPr>
          <a:xfrm>
            <a:off x="6833548" y="6135254"/>
            <a:ext cx="5099050" cy="560533"/>
          </a:xfrm>
          <a:prstGeom prst="rect">
            <a:avLst/>
          </a:prstGeom>
        </p:spPr>
        <p:txBody>
          <a:bodyPr vert="horz" lIns="91440" tIns="45720" rIns="91440" bIns="45720" rtlCol="0">
            <a:normAutofit fontScale="85000" lnSpcReduction="10000"/>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lang="en-US" sz="2800" b="0" i="0" u="none" strike="noStrike" kern="1200" cap="none">
                <a:solidFill>
                  <a:schemeClr val="bg1"/>
                </a:solidFill>
                <a:latin typeface="Calibri" panose="020F0502020204030204" pitchFamily="34" charset="0"/>
                <a:ea typeface="+mn-ea"/>
                <a:cs typeface="+mn-cs"/>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rtl="1"/>
            <a:r>
              <a:rPr lang="he-IL" dirty="0"/>
              <a:t>נא הצטיידו בכלי כתיבה, מחברת וצבעים</a:t>
            </a:r>
          </a:p>
        </p:txBody>
      </p:sp>
      <p:sp>
        <p:nvSpPr>
          <p:cNvPr id="10" name="TextBox 9"/>
          <p:cNvSpPr txBox="1"/>
          <p:nvPr/>
        </p:nvSpPr>
        <p:spPr>
          <a:xfrm>
            <a:off x="74491" y="6135254"/>
            <a:ext cx="4296294" cy="400110"/>
          </a:xfrm>
          <a:prstGeom prst="rect">
            <a:avLst/>
          </a:prstGeom>
          <a:noFill/>
        </p:spPr>
        <p:txBody>
          <a:bodyPr wrap="square" rtlCol="1">
            <a:spAutoFit/>
          </a:bodyPr>
          <a:lstStyle/>
          <a:p>
            <a:pPr algn="ctr" rtl="1"/>
            <a:r>
              <a:rPr lang="he-IL" sz="2000" dirty="0" smtClean="0">
                <a:solidFill>
                  <a:srgbClr val="FFFFFF"/>
                </a:solidFill>
              </a:rPr>
              <a:t>איורים: </a:t>
            </a:r>
            <a:r>
              <a:rPr lang="en-US" sz="2000" dirty="0" smtClean="0">
                <a:solidFill>
                  <a:srgbClr val="FFFFFF"/>
                </a:solidFill>
              </a:rPr>
              <a:t>shutterstock.com</a:t>
            </a:r>
            <a:endParaRPr lang="he-IL" sz="2000" dirty="0">
              <a:solidFill>
                <a:srgbClr val="FFFFFF"/>
              </a:solidFill>
            </a:endParaRPr>
          </a:p>
        </p:txBody>
      </p:sp>
      <p:sp>
        <p:nvSpPr>
          <p:cNvPr id="11" name="Google Shape;240;p5">
            <a:extLst>
              <a:ext uri="{FF2B5EF4-FFF2-40B4-BE49-F238E27FC236}">
                <a16:creationId xmlns:a16="http://schemas.microsoft.com/office/drawing/2014/main" id="{445409F4-D6DB-E449-AE3F-B64FDF06106E}"/>
              </a:ext>
            </a:extLst>
          </p:cNvPr>
          <p:cNvSpPr txBox="1">
            <a:spLocks/>
          </p:cNvSpPr>
          <p:nvPr/>
        </p:nvSpPr>
        <p:spPr>
          <a:xfrm>
            <a:off x="1524000" y="4305932"/>
            <a:ext cx="7329647" cy="560533"/>
          </a:xfrm>
          <a:prstGeom prst="rect">
            <a:avLst/>
          </a:prstGeom>
        </p:spPr>
        <p:txBody>
          <a:bodyPr vert="horz" lIns="91440" tIns="45720" rIns="91440" bIns="45720" rtlCol="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lang="en-US" sz="2800" b="0" i="0" u="none" strike="noStrike" kern="1200" cap="none">
                <a:solidFill>
                  <a:schemeClr val="bg1"/>
                </a:solidFill>
                <a:latin typeface="Calibri" panose="020F0502020204030204" pitchFamily="34" charset="0"/>
                <a:ea typeface="+mn-ea"/>
                <a:cs typeface="+mn-cs"/>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rtl="1"/>
            <a:r>
              <a:rPr lang="he-IL" sz="3100" dirty="0" smtClean="0"/>
              <a:t>נושא השיעור: הסיפור "מי צודק?" מאת נ' כץ</a:t>
            </a:r>
            <a:endParaRPr lang="he-IL" sz="3100" dirty="0"/>
          </a:p>
        </p:txBody>
      </p:sp>
    </p:spTree>
    <p:extLst>
      <p:ext uri="{BB962C8B-B14F-4D97-AF65-F5344CB8AC3E}">
        <p14:creationId xmlns:p14="http://schemas.microsoft.com/office/powerpoint/2010/main" val="292234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11"/>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lvl="0">
              <a:lnSpc>
                <a:spcPct val="90000"/>
              </a:lnSpc>
              <a:buClr>
                <a:schemeClr val="lt1"/>
              </a:buClr>
              <a:buSzPts val="4400"/>
            </a:pPr>
            <a:r>
              <a:rPr lang="he-IL" dirty="0" err="1"/>
              <a:t>עַכְשָׁו</a:t>
            </a:r>
            <a:r>
              <a:rPr lang="he-IL" dirty="0"/>
              <a:t> לוֹמְדִים</a:t>
            </a:r>
            <a:endParaRPr dirty="0"/>
          </a:p>
        </p:txBody>
      </p:sp>
      <p:sp>
        <p:nvSpPr>
          <p:cNvPr id="295" name="Google Shape;295;p11"/>
          <p:cNvSpPr txBox="1">
            <a:spLocks noGrp="1"/>
          </p:cNvSpPr>
          <p:nvPr>
            <p:ph type="body" sz="quarter" idx="10"/>
          </p:nvPr>
        </p:nvSpPr>
        <p:spPr>
          <a:prstGeom prst="rect">
            <a:avLst/>
          </a:prstGeom>
          <a:noFill/>
          <a:ln>
            <a:noFill/>
          </a:ln>
        </p:spPr>
        <p:txBody>
          <a:bodyPr spcFirstLastPara="1" wrap="square" lIns="91425" tIns="45700" rIns="91425" bIns="45700" anchor="t" anchorCtr="0">
            <a:normAutofit/>
          </a:bodyPr>
          <a:lstStyle/>
          <a:p>
            <a:pPr marL="0" lvl="0" indent="0" algn="ctr" rtl="1">
              <a:lnSpc>
                <a:spcPct val="90000"/>
              </a:lnSpc>
              <a:spcBef>
                <a:spcPts val="0"/>
              </a:spcBef>
              <a:spcAft>
                <a:spcPts val="0"/>
              </a:spcAft>
              <a:buClr>
                <a:schemeClr val="dk1"/>
              </a:buClr>
              <a:buSzPts val="3600"/>
              <a:buNone/>
            </a:pPr>
            <a:r>
              <a:rPr lang="iw-IL" dirty="0"/>
              <a:t> </a:t>
            </a:r>
            <a:br>
              <a:rPr lang="iw-IL" dirty="0"/>
            </a:br>
            <a:endParaRPr dirty="0"/>
          </a:p>
        </p:txBody>
      </p:sp>
      <p:pic>
        <p:nvPicPr>
          <p:cNvPr id="296" name="Google Shape;296;p11"/>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3" name="הסבר ענן 2"/>
          <p:cNvSpPr/>
          <p:nvPr/>
        </p:nvSpPr>
        <p:spPr>
          <a:xfrm>
            <a:off x="472440" y="1703013"/>
            <a:ext cx="3928361" cy="1956046"/>
          </a:xfrm>
          <a:prstGeom prst="cloudCallout">
            <a:avLst>
              <a:gd name="adj1" fmla="val -48896"/>
              <a:gd name="adj2" fmla="val 71361"/>
            </a:avLst>
          </a:prstGeom>
        </p:spPr>
        <p:style>
          <a:lnRef idx="2">
            <a:schemeClr val="accent5"/>
          </a:lnRef>
          <a:fillRef idx="1">
            <a:schemeClr val="lt1"/>
          </a:fillRef>
          <a:effectRef idx="0">
            <a:schemeClr val="accent5"/>
          </a:effectRef>
          <a:fontRef idx="minor">
            <a:schemeClr val="dk1"/>
          </a:fontRef>
        </p:style>
        <p:txBody>
          <a:bodyPr rtlCol="1" anchor="ctr"/>
          <a:lstStyle/>
          <a:p>
            <a:pPr algn="ctr"/>
            <a:r>
              <a:rPr lang="he-IL" sz="3200" dirty="0"/>
              <a:t>מִי הַדְּמוּיוֹת הַמּוֹפִיעוֹת בְּקֶטַע זֶה?</a:t>
            </a:r>
          </a:p>
        </p:txBody>
      </p:sp>
      <p:pic>
        <p:nvPicPr>
          <p:cNvPr id="4" name="תמונה 3"/>
          <p:cNvPicPr>
            <a:picLocks noChangeAspect="1"/>
          </p:cNvPicPr>
          <p:nvPr/>
        </p:nvPicPr>
        <p:blipFill rotWithShape="1">
          <a:blip r:embed="rId4"/>
          <a:srcRect t="23017"/>
          <a:stretch/>
        </p:blipFill>
        <p:spPr>
          <a:xfrm>
            <a:off x="5087347" y="2032690"/>
            <a:ext cx="7165688" cy="4315917"/>
          </a:xfrm>
          <a:prstGeom prst="rect">
            <a:avLst/>
          </a:prstGeom>
        </p:spPr>
      </p:pic>
      <p:sp>
        <p:nvSpPr>
          <p:cNvPr id="2" name="אליפסה 1"/>
          <p:cNvSpPr/>
          <p:nvPr/>
        </p:nvSpPr>
        <p:spPr>
          <a:xfrm>
            <a:off x="8935855" y="3125430"/>
            <a:ext cx="1060766" cy="637404"/>
          </a:xfrm>
          <a:prstGeom prst="ellipse">
            <a:avLst/>
          </a:prstGeom>
          <a:noFill/>
        </p:spPr>
        <p:style>
          <a:lnRef idx="2">
            <a:schemeClr val="accent2"/>
          </a:lnRef>
          <a:fillRef idx="1">
            <a:schemeClr val="lt1"/>
          </a:fillRef>
          <a:effectRef idx="0">
            <a:schemeClr val="accent2"/>
          </a:effectRef>
          <a:fontRef idx="minor">
            <a:schemeClr val="dk1"/>
          </a:fontRef>
        </p:style>
        <p:txBody>
          <a:bodyPr rtlCol="1" anchor="ctr"/>
          <a:lstStyle/>
          <a:p>
            <a:pPr algn="ctr"/>
            <a:endParaRPr lang="he-IL"/>
          </a:p>
        </p:txBody>
      </p:sp>
      <p:sp>
        <p:nvSpPr>
          <p:cNvPr id="10" name="אליפסה 9"/>
          <p:cNvSpPr/>
          <p:nvPr/>
        </p:nvSpPr>
        <p:spPr>
          <a:xfrm>
            <a:off x="10838631" y="3721146"/>
            <a:ext cx="1175136" cy="773207"/>
          </a:xfrm>
          <a:prstGeom prst="ellipse">
            <a:avLst/>
          </a:prstGeom>
          <a:noFill/>
        </p:spPr>
        <p:style>
          <a:lnRef idx="2">
            <a:schemeClr val="accent2"/>
          </a:lnRef>
          <a:fillRef idx="1">
            <a:schemeClr val="lt1"/>
          </a:fillRef>
          <a:effectRef idx="0">
            <a:schemeClr val="accent2"/>
          </a:effectRef>
          <a:fontRef idx="minor">
            <a:schemeClr val="dk1"/>
          </a:fontRef>
        </p:style>
        <p:txBody>
          <a:bodyPr rtlCol="1" anchor="ctr"/>
          <a:lstStyle/>
          <a:p>
            <a:pPr algn="ctr"/>
            <a:endParaRPr lang="he-IL"/>
          </a:p>
        </p:txBody>
      </p:sp>
      <p:sp>
        <p:nvSpPr>
          <p:cNvPr id="11" name="אליפסה 10"/>
          <p:cNvSpPr/>
          <p:nvPr/>
        </p:nvSpPr>
        <p:spPr>
          <a:xfrm>
            <a:off x="7338370" y="3108960"/>
            <a:ext cx="1561790" cy="699594"/>
          </a:xfrm>
          <a:prstGeom prst="ellipse">
            <a:avLst/>
          </a:prstGeom>
          <a:noFill/>
        </p:spPr>
        <p:style>
          <a:lnRef idx="2">
            <a:schemeClr val="accent2"/>
          </a:lnRef>
          <a:fillRef idx="1">
            <a:schemeClr val="lt1"/>
          </a:fillRef>
          <a:effectRef idx="0">
            <a:schemeClr val="accent2"/>
          </a:effectRef>
          <a:fontRef idx="minor">
            <a:schemeClr val="dk1"/>
          </a:fontRef>
        </p:style>
        <p:txBody>
          <a:bodyPr rtlCol="1" anchor="ctr"/>
          <a:lstStyle/>
          <a:p>
            <a:pPr algn="ctr"/>
            <a:endParaRPr lang="he-IL"/>
          </a:p>
        </p:txBody>
      </p:sp>
      <p:sp>
        <p:nvSpPr>
          <p:cNvPr id="12" name="אליפסה 11"/>
          <p:cNvSpPr/>
          <p:nvPr/>
        </p:nvSpPr>
        <p:spPr>
          <a:xfrm>
            <a:off x="9479280" y="3717723"/>
            <a:ext cx="1364933" cy="694675"/>
          </a:xfrm>
          <a:prstGeom prst="ellipse">
            <a:avLst/>
          </a:prstGeom>
          <a:noFill/>
        </p:spPr>
        <p:style>
          <a:lnRef idx="2">
            <a:schemeClr val="accent2"/>
          </a:lnRef>
          <a:fillRef idx="1">
            <a:schemeClr val="lt1"/>
          </a:fillRef>
          <a:effectRef idx="0">
            <a:schemeClr val="accent2"/>
          </a:effectRef>
          <a:fontRef idx="minor">
            <a:schemeClr val="dk1"/>
          </a:fontRef>
        </p:style>
        <p:txBody>
          <a:bodyPr rtlCol="1" anchor="ctr"/>
          <a:lstStyle/>
          <a:p>
            <a:pPr algn="ctr"/>
            <a:endParaRPr lang="he-IL"/>
          </a:p>
        </p:txBody>
      </p:sp>
      <p:sp>
        <p:nvSpPr>
          <p:cNvPr id="13" name="אליפסה 12"/>
          <p:cNvSpPr/>
          <p:nvPr/>
        </p:nvSpPr>
        <p:spPr>
          <a:xfrm>
            <a:off x="9730169" y="4447340"/>
            <a:ext cx="951617" cy="653875"/>
          </a:xfrm>
          <a:prstGeom prst="ellipse">
            <a:avLst/>
          </a:prstGeom>
          <a:noFill/>
          <a:ln>
            <a:solidFill>
              <a:srgbClr val="9900CC"/>
            </a:solidFill>
          </a:ln>
        </p:spPr>
        <p:style>
          <a:lnRef idx="2">
            <a:schemeClr val="accent2"/>
          </a:lnRef>
          <a:fillRef idx="1">
            <a:schemeClr val="lt1"/>
          </a:fillRef>
          <a:effectRef idx="0">
            <a:schemeClr val="accent2"/>
          </a:effectRef>
          <a:fontRef idx="minor">
            <a:schemeClr val="dk1"/>
          </a:fontRef>
        </p:style>
        <p:txBody>
          <a:bodyPr rtlCol="1" anchor="ctr"/>
          <a:lstStyle/>
          <a:p>
            <a:pPr algn="ctr"/>
            <a:endParaRPr lang="he-IL">
              <a:solidFill>
                <a:srgbClr val="9900CC"/>
              </a:solidFill>
            </a:endParaRPr>
          </a:p>
        </p:txBody>
      </p:sp>
      <p:sp>
        <p:nvSpPr>
          <p:cNvPr id="14" name="אליפסה 13"/>
          <p:cNvSpPr/>
          <p:nvPr/>
        </p:nvSpPr>
        <p:spPr>
          <a:xfrm>
            <a:off x="7384090" y="4438725"/>
            <a:ext cx="1043630" cy="679756"/>
          </a:xfrm>
          <a:prstGeom prst="ellipse">
            <a:avLst/>
          </a:prstGeom>
          <a:noFill/>
          <a:ln>
            <a:solidFill>
              <a:srgbClr val="9900CC"/>
            </a:solidFill>
          </a:ln>
        </p:spPr>
        <p:style>
          <a:lnRef idx="2">
            <a:schemeClr val="accent2"/>
          </a:lnRef>
          <a:fillRef idx="1">
            <a:schemeClr val="lt1"/>
          </a:fillRef>
          <a:effectRef idx="0">
            <a:schemeClr val="accent2"/>
          </a:effectRef>
          <a:fontRef idx="minor">
            <a:schemeClr val="dk1"/>
          </a:fontRef>
        </p:style>
        <p:txBody>
          <a:bodyPr rtlCol="1" anchor="ctr"/>
          <a:lstStyle/>
          <a:p>
            <a:pPr algn="ctr"/>
            <a:endParaRPr lang="he-IL">
              <a:solidFill>
                <a:srgbClr val="9900CC"/>
              </a:solidFill>
            </a:endParaRPr>
          </a:p>
        </p:txBody>
      </p:sp>
      <p:sp>
        <p:nvSpPr>
          <p:cNvPr id="15" name="אליפסה 14"/>
          <p:cNvSpPr/>
          <p:nvPr/>
        </p:nvSpPr>
        <p:spPr>
          <a:xfrm>
            <a:off x="9264339" y="5027424"/>
            <a:ext cx="1004074" cy="655257"/>
          </a:xfrm>
          <a:prstGeom prst="ellipse">
            <a:avLst/>
          </a:prstGeom>
          <a:noFill/>
          <a:ln>
            <a:solidFill>
              <a:srgbClr val="9900CC"/>
            </a:solidFill>
          </a:ln>
        </p:spPr>
        <p:style>
          <a:lnRef idx="2">
            <a:schemeClr val="accent2"/>
          </a:lnRef>
          <a:fillRef idx="1">
            <a:schemeClr val="lt1"/>
          </a:fillRef>
          <a:effectRef idx="0">
            <a:schemeClr val="accent2"/>
          </a:effectRef>
          <a:fontRef idx="minor">
            <a:schemeClr val="dk1"/>
          </a:fontRef>
        </p:style>
        <p:txBody>
          <a:bodyPr rtlCol="1" anchor="ctr"/>
          <a:lstStyle/>
          <a:p>
            <a:pPr algn="ctr"/>
            <a:endParaRPr lang="he-IL">
              <a:solidFill>
                <a:srgbClr val="9900CC"/>
              </a:solidFill>
            </a:endParaRPr>
          </a:p>
        </p:txBody>
      </p:sp>
      <p:sp>
        <p:nvSpPr>
          <p:cNvPr id="16" name="אליפסה 15"/>
          <p:cNvSpPr/>
          <p:nvPr/>
        </p:nvSpPr>
        <p:spPr>
          <a:xfrm>
            <a:off x="5112032" y="5165322"/>
            <a:ext cx="939958" cy="608416"/>
          </a:xfrm>
          <a:prstGeom prst="ellipse">
            <a:avLst/>
          </a:prstGeom>
          <a:noFill/>
          <a:ln>
            <a:solidFill>
              <a:srgbClr val="9900CC"/>
            </a:solidFill>
          </a:ln>
        </p:spPr>
        <p:style>
          <a:lnRef idx="2">
            <a:schemeClr val="accent2"/>
          </a:lnRef>
          <a:fillRef idx="1">
            <a:schemeClr val="lt1"/>
          </a:fillRef>
          <a:effectRef idx="0">
            <a:schemeClr val="accent2"/>
          </a:effectRef>
          <a:fontRef idx="minor">
            <a:schemeClr val="dk1"/>
          </a:fontRef>
        </p:style>
        <p:txBody>
          <a:bodyPr rtlCol="1" anchor="ctr"/>
          <a:lstStyle/>
          <a:p>
            <a:pPr algn="ctr"/>
            <a:endParaRPr lang="he-IL">
              <a:solidFill>
                <a:srgbClr val="9900CC"/>
              </a:solidFill>
            </a:endParaRPr>
          </a:p>
        </p:txBody>
      </p:sp>
      <p:sp>
        <p:nvSpPr>
          <p:cNvPr id="7" name="הסבר ענן 6"/>
          <p:cNvSpPr/>
          <p:nvPr/>
        </p:nvSpPr>
        <p:spPr>
          <a:xfrm>
            <a:off x="472440" y="3721146"/>
            <a:ext cx="5119803" cy="1556345"/>
          </a:xfrm>
          <a:prstGeom prst="cloudCallout">
            <a:avLst>
              <a:gd name="adj1" fmla="val 35200"/>
              <a:gd name="adj2" fmla="val 84547"/>
            </a:avLst>
          </a:prstGeom>
        </p:spPr>
        <p:style>
          <a:lnRef idx="2">
            <a:schemeClr val="accent5"/>
          </a:lnRef>
          <a:fillRef idx="1">
            <a:schemeClr val="lt1"/>
          </a:fillRef>
          <a:effectRef idx="0">
            <a:schemeClr val="accent5"/>
          </a:effectRef>
          <a:fontRef idx="minor">
            <a:schemeClr val="dk1"/>
          </a:fontRef>
        </p:style>
        <p:txBody>
          <a:bodyPr rtlCol="1" anchor="ctr"/>
          <a:lstStyle/>
          <a:p>
            <a:pPr algn="r"/>
            <a:r>
              <a:rPr lang="he-IL" sz="3200" dirty="0"/>
              <a:t>מֵהֶן הַפְּעֻלּוֹת שֶׁלָּהֶן?</a:t>
            </a:r>
          </a:p>
        </p:txBody>
      </p:sp>
    </p:spTree>
    <p:extLst>
      <p:ext uri="{BB962C8B-B14F-4D97-AF65-F5344CB8AC3E}">
        <p14:creationId xmlns:p14="http://schemas.microsoft.com/office/powerpoint/2010/main" val="2790023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12"/>
          <p:cNvSpPr txBox="1">
            <a:spLocks noGrp="1"/>
          </p:cNvSpPr>
          <p:nvPr>
            <p:ph type="title"/>
          </p:nvPr>
        </p:nvSpPr>
        <p:spPr>
          <a:xfrm>
            <a:off x="870856" y="423203"/>
            <a:ext cx="10515600" cy="1325563"/>
          </a:xfrm>
          <a:prstGeom prst="rect">
            <a:avLst/>
          </a:prstGeom>
          <a:noFill/>
          <a:ln>
            <a:noFill/>
          </a:ln>
        </p:spPr>
        <p:txBody>
          <a:bodyPr spcFirstLastPara="1" wrap="square" lIns="91425" tIns="45700" rIns="91425" bIns="45700" anchor="ctr" anchorCtr="0">
            <a:normAutofit/>
          </a:bodyPr>
          <a:lstStyle/>
          <a:p>
            <a:pPr lvl="0">
              <a:lnSpc>
                <a:spcPct val="90000"/>
              </a:lnSpc>
              <a:buClr>
                <a:schemeClr val="dk1"/>
              </a:buClr>
              <a:buSzPts val="4400"/>
            </a:pPr>
            <a:r>
              <a:rPr lang="he-IL" dirty="0"/>
              <a:t>תִּרְגּוּל</a:t>
            </a:r>
            <a:endParaRPr dirty="0"/>
          </a:p>
        </p:txBody>
      </p:sp>
      <p:pic>
        <p:nvPicPr>
          <p:cNvPr id="304" name="Google Shape;304;p12"/>
          <p:cNvPicPr preferRelativeResize="0"/>
          <p:nvPr/>
        </p:nvPicPr>
        <p:blipFill rotWithShape="1">
          <a:blip r:embed="rId5">
            <a:alphaModFix/>
          </a:blip>
          <a:srcRect/>
          <a:stretch/>
        </p:blipFill>
        <p:spPr>
          <a:xfrm>
            <a:off x="347084" y="262845"/>
            <a:ext cx="1047545" cy="550181"/>
          </a:xfrm>
          <a:prstGeom prst="rect">
            <a:avLst/>
          </a:prstGeom>
          <a:noFill/>
          <a:ln>
            <a:noFill/>
          </a:ln>
        </p:spPr>
      </p:pic>
      <p:graphicFrame>
        <p:nvGraphicFramePr>
          <p:cNvPr id="4" name="טבלה 3"/>
          <p:cNvGraphicFramePr>
            <a:graphicFrameLocks noGrp="1"/>
          </p:cNvGraphicFramePr>
          <p:nvPr>
            <p:extLst>
              <p:ext uri="{D42A27DB-BD31-4B8C-83A1-F6EECF244321}">
                <p14:modId xmlns:p14="http://schemas.microsoft.com/office/powerpoint/2010/main" val="3062580879"/>
              </p:ext>
            </p:extLst>
          </p:nvPr>
        </p:nvGraphicFramePr>
        <p:xfrm>
          <a:off x="5836237" y="1748766"/>
          <a:ext cx="6315789" cy="3017510"/>
        </p:xfrm>
        <a:graphic>
          <a:graphicData uri="http://schemas.openxmlformats.org/drawingml/2006/table">
            <a:tbl>
              <a:tblPr rtl="1" firstRow="1" bandRow="1">
                <a:tableStyleId>{5940675A-B579-460E-94D1-54222C63F5DA}</a:tableStyleId>
              </a:tblPr>
              <a:tblGrid>
                <a:gridCol w="3405164">
                  <a:extLst>
                    <a:ext uri="{9D8B030D-6E8A-4147-A177-3AD203B41FA5}">
                      <a16:colId xmlns:a16="http://schemas.microsoft.com/office/drawing/2014/main" val="2577678165"/>
                    </a:ext>
                  </a:extLst>
                </a:gridCol>
                <a:gridCol w="2910625">
                  <a:extLst>
                    <a:ext uri="{9D8B030D-6E8A-4147-A177-3AD203B41FA5}">
                      <a16:colId xmlns:a16="http://schemas.microsoft.com/office/drawing/2014/main" val="1520522367"/>
                    </a:ext>
                  </a:extLst>
                </a:gridCol>
              </a:tblGrid>
              <a:tr h="603502">
                <a:tc>
                  <a:txBody>
                    <a:bodyPr/>
                    <a:lstStyle/>
                    <a:p>
                      <a:pPr algn="ctr" rtl="1"/>
                      <a:r>
                        <a:rPr lang="he-IL" sz="2400" dirty="0">
                          <a:solidFill>
                            <a:schemeClr val="accent1"/>
                          </a:solidFill>
                        </a:rPr>
                        <a:t>דמויות</a:t>
                      </a:r>
                    </a:p>
                  </a:txBody>
                  <a:tcPr/>
                </a:tc>
                <a:tc>
                  <a:txBody>
                    <a:bodyPr/>
                    <a:lstStyle/>
                    <a:p>
                      <a:pPr algn="ctr" rtl="1"/>
                      <a:r>
                        <a:rPr lang="he-IL" sz="2400" dirty="0">
                          <a:solidFill>
                            <a:schemeClr val="accent1"/>
                          </a:solidFill>
                        </a:rPr>
                        <a:t>פעולות</a:t>
                      </a:r>
                    </a:p>
                  </a:txBody>
                  <a:tcPr/>
                </a:tc>
                <a:extLst>
                  <a:ext uri="{0D108BD9-81ED-4DB2-BD59-A6C34878D82A}">
                    <a16:rowId xmlns:a16="http://schemas.microsoft.com/office/drawing/2014/main" val="4159329135"/>
                  </a:ext>
                </a:extLst>
              </a:tr>
              <a:tr h="603502">
                <a:tc>
                  <a:txBody>
                    <a:bodyPr/>
                    <a:lstStyle/>
                    <a:p>
                      <a:pPr algn="ctr" rtl="1"/>
                      <a:r>
                        <a:rPr lang="he-IL" sz="2400" dirty="0" err="1"/>
                        <a:t>הַצִּפּוֹרִים</a:t>
                      </a:r>
                      <a:endParaRPr lang="he-IL" sz="2400" dirty="0"/>
                    </a:p>
                  </a:txBody>
                  <a:tcPr/>
                </a:tc>
                <a:tc>
                  <a:txBody>
                    <a:bodyPr/>
                    <a:lstStyle/>
                    <a:p>
                      <a:pPr algn="ctr" rtl="1"/>
                      <a:endParaRPr lang="he-IL" sz="2400" dirty="0"/>
                    </a:p>
                  </a:txBody>
                  <a:tcPr/>
                </a:tc>
                <a:extLst>
                  <a:ext uri="{0D108BD9-81ED-4DB2-BD59-A6C34878D82A}">
                    <a16:rowId xmlns:a16="http://schemas.microsoft.com/office/drawing/2014/main" val="1379731490"/>
                  </a:ext>
                </a:extLst>
              </a:tr>
              <a:tr h="603502">
                <a:tc>
                  <a:txBody>
                    <a:bodyPr/>
                    <a:lstStyle/>
                    <a:p>
                      <a:pPr algn="ctr" rtl="1"/>
                      <a:r>
                        <a:rPr lang="he-IL" sz="2400" dirty="0"/>
                        <a:t>הַדְּבוֹרִים</a:t>
                      </a:r>
                    </a:p>
                  </a:txBody>
                  <a:tcPr/>
                </a:tc>
                <a:tc>
                  <a:txBody>
                    <a:bodyPr/>
                    <a:lstStyle/>
                    <a:p>
                      <a:pPr algn="ctr" rtl="1"/>
                      <a:endParaRPr lang="he-IL" sz="2400" dirty="0"/>
                    </a:p>
                  </a:txBody>
                  <a:tcPr/>
                </a:tc>
                <a:extLst>
                  <a:ext uri="{0D108BD9-81ED-4DB2-BD59-A6C34878D82A}">
                    <a16:rowId xmlns:a16="http://schemas.microsoft.com/office/drawing/2014/main" val="534535814"/>
                  </a:ext>
                </a:extLst>
              </a:tr>
              <a:tr h="603502">
                <a:tc>
                  <a:txBody>
                    <a:bodyPr/>
                    <a:lstStyle/>
                    <a:p>
                      <a:pPr algn="ctr" rtl="1"/>
                      <a:r>
                        <a:rPr lang="he-IL" sz="2400" dirty="0"/>
                        <a:t>הַפַּרְפָּרִים</a:t>
                      </a:r>
                    </a:p>
                  </a:txBody>
                  <a:tcPr/>
                </a:tc>
                <a:tc>
                  <a:txBody>
                    <a:bodyPr/>
                    <a:lstStyle/>
                    <a:p>
                      <a:pPr algn="ctr" rtl="1"/>
                      <a:endParaRPr lang="he-IL" sz="2400"/>
                    </a:p>
                  </a:txBody>
                  <a:tcPr/>
                </a:tc>
                <a:extLst>
                  <a:ext uri="{0D108BD9-81ED-4DB2-BD59-A6C34878D82A}">
                    <a16:rowId xmlns:a16="http://schemas.microsoft.com/office/drawing/2014/main" val="2282890741"/>
                  </a:ext>
                </a:extLst>
              </a:tr>
              <a:tr h="603502">
                <a:tc>
                  <a:txBody>
                    <a:bodyPr/>
                    <a:lstStyle/>
                    <a:p>
                      <a:pPr algn="ctr" rtl="1"/>
                      <a:r>
                        <a:rPr lang="he-IL" sz="2400" dirty="0"/>
                        <a:t>הַפְּרָחִים</a:t>
                      </a:r>
                    </a:p>
                  </a:txBody>
                  <a:tcPr/>
                </a:tc>
                <a:tc>
                  <a:txBody>
                    <a:bodyPr/>
                    <a:lstStyle/>
                    <a:p>
                      <a:pPr algn="ctr" rtl="1"/>
                      <a:endParaRPr lang="he-IL" sz="2400" dirty="0"/>
                    </a:p>
                  </a:txBody>
                  <a:tcPr/>
                </a:tc>
                <a:extLst>
                  <a:ext uri="{0D108BD9-81ED-4DB2-BD59-A6C34878D82A}">
                    <a16:rowId xmlns:a16="http://schemas.microsoft.com/office/drawing/2014/main" val="1765234617"/>
                  </a:ext>
                </a:extLst>
              </a:tr>
            </a:tbl>
          </a:graphicData>
        </a:graphic>
      </p:graphicFrame>
      <p:pic>
        <p:nvPicPr>
          <p:cNvPr id="6" name="תמונה 5"/>
          <p:cNvPicPr>
            <a:picLocks noChangeAspect="1"/>
          </p:cNvPicPr>
          <p:nvPr/>
        </p:nvPicPr>
        <p:blipFill rotWithShape="1">
          <a:blip r:embed="rId6"/>
          <a:srcRect t="28787"/>
          <a:stretch/>
        </p:blipFill>
        <p:spPr>
          <a:xfrm>
            <a:off x="105286" y="1909124"/>
            <a:ext cx="5730951" cy="3193079"/>
          </a:xfrm>
          <a:prstGeom prst="rect">
            <a:avLst/>
          </a:prstGeom>
        </p:spPr>
      </p:pic>
      <p:pic>
        <p:nvPicPr>
          <p:cNvPr id="2" name="3min_fina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0" y="0"/>
            <a:ext cx="3204672" cy="1143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26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13"/>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lvl="0">
              <a:lnSpc>
                <a:spcPct val="90000"/>
              </a:lnSpc>
              <a:buClr>
                <a:schemeClr val="dk1"/>
              </a:buClr>
              <a:buSzPts val="4400"/>
            </a:pPr>
            <a:r>
              <a:rPr lang="he-IL" dirty="0"/>
              <a:t>פִּתְרוֹן</a:t>
            </a:r>
            <a:endParaRPr dirty="0"/>
          </a:p>
        </p:txBody>
      </p:sp>
      <p:pic>
        <p:nvPicPr>
          <p:cNvPr id="311" name="Google Shape;311;p13"/>
          <p:cNvPicPr preferRelativeResize="0"/>
          <p:nvPr/>
        </p:nvPicPr>
        <p:blipFill rotWithShape="1">
          <a:blip r:embed="rId3">
            <a:alphaModFix/>
          </a:blip>
          <a:srcRect/>
          <a:stretch/>
        </p:blipFill>
        <p:spPr>
          <a:xfrm>
            <a:off x="10195059" y="4986002"/>
            <a:ext cx="2082800" cy="2095500"/>
          </a:xfrm>
          <a:prstGeom prst="rect">
            <a:avLst/>
          </a:prstGeom>
          <a:noFill/>
          <a:ln>
            <a:noFill/>
          </a:ln>
        </p:spPr>
      </p:pic>
      <p:graphicFrame>
        <p:nvGraphicFramePr>
          <p:cNvPr id="3" name="מציין מיקום תוכן 2"/>
          <p:cNvGraphicFramePr>
            <a:graphicFrameLocks noGrp="1"/>
          </p:cNvGraphicFramePr>
          <p:nvPr>
            <p:ph sz="half" idx="2"/>
            <p:extLst>
              <p:ext uri="{D42A27DB-BD31-4B8C-83A1-F6EECF244321}">
                <p14:modId xmlns:p14="http://schemas.microsoft.com/office/powerpoint/2010/main" val="3282841437"/>
              </p:ext>
            </p:extLst>
          </p:nvPr>
        </p:nvGraphicFramePr>
        <p:xfrm>
          <a:off x="5834128" y="1825626"/>
          <a:ext cx="5885646" cy="2836525"/>
        </p:xfrm>
        <a:graphic>
          <a:graphicData uri="http://schemas.openxmlformats.org/drawingml/2006/table">
            <a:tbl>
              <a:tblPr rtl="1" firstRow="1" bandRow="1">
                <a:tableStyleId>{5940675A-B579-460E-94D1-54222C63F5DA}</a:tableStyleId>
              </a:tblPr>
              <a:tblGrid>
                <a:gridCol w="2942823">
                  <a:extLst>
                    <a:ext uri="{9D8B030D-6E8A-4147-A177-3AD203B41FA5}">
                      <a16:colId xmlns:a16="http://schemas.microsoft.com/office/drawing/2014/main" val="905801124"/>
                    </a:ext>
                  </a:extLst>
                </a:gridCol>
                <a:gridCol w="2942823">
                  <a:extLst>
                    <a:ext uri="{9D8B030D-6E8A-4147-A177-3AD203B41FA5}">
                      <a16:colId xmlns:a16="http://schemas.microsoft.com/office/drawing/2014/main" val="2498416349"/>
                    </a:ext>
                  </a:extLst>
                </a:gridCol>
              </a:tblGrid>
              <a:tr h="567305">
                <a:tc>
                  <a:txBody>
                    <a:bodyPr/>
                    <a:lstStyle/>
                    <a:p>
                      <a:pPr algn="ctr" rtl="1"/>
                      <a:r>
                        <a:rPr lang="he-IL" sz="2400" dirty="0">
                          <a:solidFill>
                            <a:schemeClr val="accent1"/>
                          </a:solidFill>
                        </a:rPr>
                        <a:t>דמויות</a:t>
                      </a:r>
                    </a:p>
                  </a:txBody>
                  <a:tcPr/>
                </a:tc>
                <a:tc>
                  <a:txBody>
                    <a:bodyPr/>
                    <a:lstStyle/>
                    <a:p>
                      <a:pPr algn="ctr" rtl="1"/>
                      <a:r>
                        <a:rPr lang="he-IL" sz="2400" dirty="0">
                          <a:solidFill>
                            <a:schemeClr val="accent1"/>
                          </a:solidFill>
                        </a:rPr>
                        <a:t>פעולות</a:t>
                      </a:r>
                    </a:p>
                  </a:txBody>
                  <a:tcPr/>
                </a:tc>
                <a:extLst>
                  <a:ext uri="{0D108BD9-81ED-4DB2-BD59-A6C34878D82A}">
                    <a16:rowId xmlns:a16="http://schemas.microsoft.com/office/drawing/2014/main" val="3037465060"/>
                  </a:ext>
                </a:extLst>
              </a:tr>
              <a:tr h="567305">
                <a:tc>
                  <a:txBody>
                    <a:bodyPr/>
                    <a:lstStyle/>
                    <a:p>
                      <a:pPr algn="ctr" rtl="1"/>
                      <a:r>
                        <a:rPr lang="he-IL" sz="2400" dirty="0" err="1"/>
                        <a:t>הַצִּפּוֹרִים</a:t>
                      </a:r>
                      <a:endParaRPr lang="he-IL" sz="2400" dirty="0"/>
                    </a:p>
                  </a:txBody>
                  <a:tcPr/>
                </a:tc>
                <a:tc>
                  <a:txBody>
                    <a:bodyPr/>
                    <a:lstStyle/>
                    <a:p>
                      <a:pPr algn="ctr" rtl="1"/>
                      <a:endParaRPr lang="he-IL" sz="2400" dirty="0">
                        <a:solidFill>
                          <a:schemeClr val="tx1"/>
                        </a:solidFill>
                      </a:endParaRPr>
                    </a:p>
                  </a:txBody>
                  <a:tcPr/>
                </a:tc>
                <a:extLst>
                  <a:ext uri="{0D108BD9-81ED-4DB2-BD59-A6C34878D82A}">
                    <a16:rowId xmlns:a16="http://schemas.microsoft.com/office/drawing/2014/main" val="1308757940"/>
                  </a:ext>
                </a:extLst>
              </a:tr>
              <a:tr h="567305">
                <a:tc>
                  <a:txBody>
                    <a:bodyPr/>
                    <a:lstStyle/>
                    <a:p>
                      <a:pPr algn="ctr" rtl="1"/>
                      <a:r>
                        <a:rPr lang="he-IL" sz="2400" dirty="0"/>
                        <a:t>הַדְּבוֹרִים</a:t>
                      </a:r>
                    </a:p>
                  </a:txBody>
                  <a:tcPr/>
                </a:tc>
                <a:tc>
                  <a:txBody>
                    <a:bodyPr/>
                    <a:lstStyle/>
                    <a:p>
                      <a:pPr algn="ctr" rtl="1"/>
                      <a:endParaRPr lang="he-IL" sz="2400" dirty="0">
                        <a:solidFill>
                          <a:schemeClr val="tx1"/>
                        </a:solidFill>
                      </a:endParaRPr>
                    </a:p>
                  </a:txBody>
                  <a:tcPr/>
                </a:tc>
                <a:extLst>
                  <a:ext uri="{0D108BD9-81ED-4DB2-BD59-A6C34878D82A}">
                    <a16:rowId xmlns:a16="http://schemas.microsoft.com/office/drawing/2014/main" val="2207876947"/>
                  </a:ext>
                </a:extLst>
              </a:tr>
              <a:tr h="567305">
                <a:tc>
                  <a:txBody>
                    <a:bodyPr/>
                    <a:lstStyle/>
                    <a:p>
                      <a:pPr algn="ctr" rtl="1"/>
                      <a:r>
                        <a:rPr lang="he-IL" sz="2400" dirty="0"/>
                        <a:t>הַפַּרְפִַָּרים</a:t>
                      </a:r>
                    </a:p>
                  </a:txBody>
                  <a:tcPr/>
                </a:tc>
                <a:tc>
                  <a:txBody>
                    <a:bodyPr/>
                    <a:lstStyle/>
                    <a:p>
                      <a:pPr algn="ctr" rtl="1"/>
                      <a:endParaRPr lang="he-IL" sz="2400" dirty="0">
                        <a:solidFill>
                          <a:schemeClr val="tx1"/>
                        </a:solidFill>
                      </a:endParaRPr>
                    </a:p>
                  </a:txBody>
                  <a:tcPr/>
                </a:tc>
                <a:extLst>
                  <a:ext uri="{0D108BD9-81ED-4DB2-BD59-A6C34878D82A}">
                    <a16:rowId xmlns:a16="http://schemas.microsoft.com/office/drawing/2014/main" val="4286852434"/>
                  </a:ext>
                </a:extLst>
              </a:tr>
              <a:tr h="567305">
                <a:tc>
                  <a:txBody>
                    <a:bodyPr/>
                    <a:lstStyle/>
                    <a:p>
                      <a:pPr algn="ctr" rtl="1"/>
                      <a:r>
                        <a:rPr lang="he-IL" sz="2400" dirty="0"/>
                        <a:t>הַפְּרָחִים</a:t>
                      </a:r>
                    </a:p>
                  </a:txBody>
                  <a:tcPr/>
                </a:tc>
                <a:tc>
                  <a:txBody>
                    <a:bodyPr/>
                    <a:lstStyle/>
                    <a:p>
                      <a:pPr algn="ctr" rtl="1"/>
                      <a:endParaRPr lang="he-IL" sz="2400" dirty="0">
                        <a:solidFill>
                          <a:schemeClr val="tx1"/>
                        </a:solidFill>
                      </a:endParaRPr>
                    </a:p>
                  </a:txBody>
                  <a:tcPr/>
                </a:tc>
                <a:extLst>
                  <a:ext uri="{0D108BD9-81ED-4DB2-BD59-A6C34878D82A}">
                    <a16:rowId xmlns:a16="http://schemas.microsoft.com/office/drawing/2014/main" val="2311925010"/>
                  </a:ext>
                </a:extLst>
              </a:tr>
            </a:tbl>
          </a:graphicData>
        </a:graphic>
      </p:graphicFrame>
      <p:sp>
        <p:nvSpPr>
          <p:cNvPr id="2" name="TextBox 1"/>
          <p:cNvSpPr txBox="1"/>
          <p:nvPr/>
        </p:nvSpPr>
        <p:spPr>
          <a:xfrm>
            <a:off x="6516914" y="2452914"/>
            <a:ext cx="1393372" cy="523220"/>
          </a:xfrm>
          <a:prstGeom prst="rect">
            <a:avLst/>
          </a:prstGeom>
          <a:noFill/>
          <a:ln>
            <a:noFill/>
          </a:ln>
        </p:spPr>
        <p:txBody>
          <a:bodyPr wrap="square" rtlCol="1">
            <a:spAutoFit/>
          </a:bodyPr>
          <a:lstStyle/>
          <a:p>
            <a:pPr algn="ctr"/>
            <a:r>
              <a:rPr lang="he-IL" sz="2800" dirty="0"/>
              <a:t>צִיְּצוּ</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13"/>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lvl="0">
              <a:lnSpc>
                <a:spcPct val="90000"/>
              </a:lnSpc>
              <a:buClr>
                <a:schemeClr val="dk1"/>
              </a:buClr>
              <a:buSzPts val="4400"/>
            </a:pPr>
            <a:r>
              <a:rPr lang="he-IL" dirty="0"/>
              <a:t>פִּתְרוֹן</a:t>
            </a:r>
            <a:endParaRPr dirty="0"/>
          </a:p>
        </p:txBody>
      </p:sp>
      <p:pic>
        <p:nvPicPr>
          <p:cNvPr id="311" name="Google Shape;311;p13"/>
          <p:cNvPicPr preferRelativeResize="0"/>
          <p:nvPr/>
        </p:nvPicPr>
        <p:blipFill rotWithShape="1">
          <a:blip r:embed="rId3">
            <a:alphaModFix/>
          </a:blip>
          <a:srcRect/>
          <a:stretch/>
        </p:blipFill>
        <p:spPr>
          <a:xfrm>
            <a:off x="10195059" y="4986002"/>
            <a:ext cx="2082800" cy="2095500"/>
          </a:xfrm>
          <a:prstGeom prst="rect">
            <a:avLst/>
          </a:prstGeom>
          <a:noFill/>
          <a:ln>
            <a:noFill/>
          </a:ln>
        </p:spPr>
      </p:pic>
      <p:graphicFrame>
        <p:nvGraphicFramePr>
          <p:cNvPr id="3" name="מציין מיקום תוכן 2"/>
          <p:cNvGraphicFramePr>
            <a:graphicFrameLocks noGrp="1"/>
          </p:cNvGraphicFramePr>
          <p:nvPr>
            <p:ph sz="half" idx="2"/>
          </p:nvPr>
        </p:nvGraphicFramePr>
        <p:xfrm>
          <a:off x="5834128" y="1825626"/>
          <a:ext cx="5885646" cy="2836525"/>
        </p:xfrm>
        <a:graphic>
          <a:graphicData uri="http://schemas.openxmlformats.org/drawingml/2006/table">
            <a:tbl>
              <a:tblPr rtl="1" firstRow="1" bandRow="1">
                <a:tableStyleId>{5940675A-B579-460E-94D1-54222C63F5DA}</a:tableStyleId>
              </a:tblPr>
              <a:tblGrid>
                <a:gridCol w="2942823">
                  <a:extLst>
                    <a:ext uri="{9D8B030D-6E8A-4147-A177-3AD203B41FA5}">
                      <a16:colId xmlns:a16="http://schemas.microsoft.com/office/drawing/2014/main" val="905801124"/>
                    </a:ext>
                  </a:extLst>
                </a:gridCol>
                <a:gridCol w="2942823">
                  <a:extLst>
                    <a:ext uri="{9D8B030D-6E8A-4147-A177-3AD203B41FA5}">
                      <a16:colId xmlns:a16="http://schemas.microsoft.com/office/drawing/2014/main" val="2498416349"/>
                    </a:ext>
                  </a:extLst>
                </a:gridCol>
              </a:tblGrid>
              <a:tr h="567305">
                <a:tc>
                  <a:txBody>
                    <a:bodyPr/>
                    <a:lstStyle/>
                    <a:p>
                      <a:pPr algn="ctr" rtl="1"/>
                      <a:r>
                        <a:rPr lang="he-IL" sz="2400" dirty="0">
                          <a:solidFill>
                            <a:schemeClr val="accent1"/>
                          </a:solidFill>
                        </a:rPr>
                        <a:t>דמויות</a:t>
                      </a:r>
                    </a:p>
                  </a:txBody>
                  <a:tcPr/>
                </a:tc>
                <a:tc>
                  <a:txBody>
                    <a:bodyPr/>
                    <a:lstStyle/>
                    <a:p>
                      <a:pPr algn="ctr" rtl="1"/>
                      <a:r>
                        <a:rPr lang="he-IL" sz="2400" dirty="0">
                          <a:solidFill>
                            <a:schemeClr val="accent1"/>
                          </a:solidFill>
                        </a:rPr>
                        <a:t>פעולות</a:t>
                      </a:r>
                    </a:p>
                  </a:txBody>
                  <a:tcPr/>
                </a:tc>
                <a:extLst>
                  <a:ext uri="{0D108BD9-81ED-4DB2-BD59-A6C34878D82A}">
                    <a16:rowId xmlns:a16="http://schemas.microsoft.com/office/drawing/2014/main" val="3037465060"/>
                  </a:ext>
                </a:extLst>
              </a:tr>
              <a:tr h="567305">
                <a:tc>
                  <a:txBody>
                    <a:bodyPr/>
                    <a:lstStyle/>
                    <a:p>
                      <a:pPr algn="ctr" rtl="1"/>
                      <a:r>
                        <a:rPr lang="he-IL" sz="2400" dirty="0" err="1"/>
                        <a:t>הַצִּפּוֹרִים</a:t>
                      </a:r>
                      <a:endParaRPr lang="he-IL" sz="2400" dirty="0"/>
                    </a:p>
                  </a:txBody>
                  <a:tcPr/>
                </a:tc>
                <a:tc>
                  <a:txBody>
                    <a:bodyPr/>
                    <a:lstStyle/>
                    <a:p>
                      <a:pPr algn="ctr" rtl="1"/>
                      <a:endParaRPr lang="he-IL" sz="2400" dirty="0">
                        <a:solidFill>
                          <a:schemeClr val="tx1"/>
                        </a:solidFill>
                      </a:endParaRPr>
                    </a:p>
                  </a:txBody>
                  <a:tcPr/>
                </a:tc>
                <a:extLst>
                  <a:ext uri="{0D108BD9-81ED-4DB2-BD59-A6C34878D82A}">
                    <a16:rowId xmlns:a16="http://schemas.microsoft.com/office/drawing/2014/main" val="1308757940"/>
                  </a:ext>
                </a:extLst>
              </a:tr>
              <a:tr h="567305">
                <a:tc>
                  <a:txBody>
                    <a:bodyPr/>
                    <a:lstStyle/>
                    <a:p>
                      <a:pPr algn="ctr" rtl="1"/>
                      <a:r>
                        <a:rPr lang="he-IL" sz="2400" dirty="0"/>
                        <a:t>הַדְּבוֹרִים</a:t>
                      </a:r>
                    </a:p>
                  </a:txBody>
                  <a:tcPr/>
                </a:tc>
                <a:tc>
                  <a:txBody>
                    <a:bodyPr/>
                    <a:lstStyle/>
                    <a:p>
                      <a:pPr algn="ctr" rtl="1"/>
                      <a:endParaRPr lang="he-IL" sz="2400" dirty="0">
                        <a:solidFill>
                          <a:schemeClr val="tx1"/>
                        </a:solidFill>
                      </a:endParaRPr>
                    </a:p>
                  </a:txBody>
                  <a:tcPr/>
                </a:tc>
                <a:extLst>
                  <a:ext uri="{0D108BD9-81ED-4DB2-BD59-A6C34878D82A}">
                    <a16:rowId xmlns:a16="http://schemas.microsoft.com/office/drawing/2014/main" val="2207876947"/>
                  </a:ext>
                </a:extLst>
              </a:tr>
              <a:tr h="567305">
                <a:tc>
                  <a:txBody>
                    <a:bodyPr/>
                    <a:lstStyle/>
                    <a:p>
                      <a:pPr algn="ctr" rtl="1"/>
                      <a:r>
                        <a:rPr lang="he-IL" sz="2400" dirty="0"/>
                        <a:t>הַפַּרְפִַָּרים</a:t>
                      </a:r>
                    </a:p>
                  </a:txBody>
                  <a:tcPr/>
                </a:tc>
                <a:tc>
                  <a:txBody>
                    <a:bodyPr/>
                    <a:lstStyle/>
                    <a:p>
                      <a:pPr algn="ctr" rtl="1"/>
                      <a:endParaRPr lang="he-IL" sz="2400" dirty="0">
                        <a:solidFill>
                          <a:schemeClr val="tx1"/>
                        </a:solidFill>
                      </a:endParaRPr>
                    </a:p>
                  </a:txBody>
                  <a:tcPr/>
                </a:tc>
                <a:extLst>
                  <a:ext uri="{0D108BD9-81ED-4DB2-BD59-A6C34878D82A}">
                    <a16:rowId xmlns:a16="http://schemas.microsoft.com/office/drawing/2014/main" val="4286852434"/>
                  </a:ext>
                </a:extLst>
              </a:tr>
              <a:tr h="567305">
                <a:tc>
                  <a:txBody>
                    <a:bodyPr/>
                    <a:lstStyle/>
                    <a:p>
                      <a:pPr algn="ctr" rtl="1"/>
                      <a:r>
                        <a:rPr lang="he-IL" sz="2400" dirty="0"/>
                        <a:t>הַפְּרָחִים</a:t>
                      </a:r>
                    </a:p>
                  </a:txBody>
                  <a:tcPr/>
                </a:tc>
                <a:tc>
                  <a:txBody>
                    <a:bodyPr/>
                    <a:lstStyle/>
                    <a:p>
                      <a:pPr algn="ctr" rtl="1"/>
                      <a:endParaRPr lang="he-IL" sz="2400" dirty="0">
                        <a:solidFill>
                          <a:schemeClr val="tx1"/>
                        </a:solidFill>
                      </a:endParaRPr>
                    </a:p>
                  </a:txBody>
                  <a:tcPr/>
                </a:tc>
                <a:extLst>
                  <a:ext uri="{0D108BD9-81ED-4DB2-BD59-A6C34878D82A}">
                    <a16:rowId xmlns:a16="http://schemas.microsoft.com/office/drawing/2014/main" val="2311925010"/>
                  </a:ext>
                </a:extLst>
              </a:tr>
            </a:tbl>
          </a:graphicData>
        </a:graphic>
      </p:graphicFrame>
      <p:sp>
        <p:nvSpPr>
          <p:cNvPr id="2" name="TextBox 1"/>
          <p:cNvSpPr txBox="1"/>
          <p:nvPr/>
        </p:nvSpPr>
        <p:spPr>
          <a:xfrm>
            <a:off x="6516914" y="2452914"/>
            <a:ext cx="1393372" cy="523220"/>
          </a:xfrm>
          <a:prstGeom prst="rect">
            <a:avLst/>
          </a:prstGeom>
          <a:noFill/>
          <a:ln>
            <a:noFill/>
          </a:ln>
        </p:spPr>
        <p:txBody>
          <a:bodyPr wrap="square" rtlCol="1">
            <a:spAutoFit/>
          </a:bodyPr>
          <a:lstStyle/>
          <a:p>
            <a:pPr algn="ctr"/>
            <a:r>
              <a:rPr lang="he-IL" sz="2800" dirty="0"/>
              <a:t>צִיְּצוּ</a:t>
            </a:r>
          </a:p>
        </p:txBody>
      </p:sp>
      <p:sp>
        <p:nvSpPr>
          <p:cNvPr id="6" name="TextBox 5"/>
          <p:cNvSpPr txBox="1"/>
          <p:nvPr/>
        </p:nvSpPr>
        <p:spPr>
          <a:xfrm>
            <a:off x="6516914" y="2976134"/>
            <a:ext cx="1393372" cy="523220"/>
          </a:xfrm>
          <a:prstGeom prst="rect">
            <a:avLst/>
          </a:prstGeom>
          <a:noFill/>
          <a:ln>
            <a:noFill/>
          </a:ln>
        </p:spPr>
        <p:txBody>
          <a:bodyPr wrap="square" rtlCol="1">
            <a:spAutoFit/>
          </a:bodyPr>
          <a:lstStyle/>
          <a:p>
            <a:pPr algn="ctr"/>
            <a:r>
              <a:rPr lang="he-IL" sz="2800" dirty="0"/>
              <a:t>מָצְצוּ</a:t>
            </a:r>
          </a:p>
        </p:txBody>
      </p:sp>
    </p:spTree>
    <p:extLst>
      <p:ext uri="{BB962C8B-B14F-4D97-AF65-F5344CB8AC3E}">
        <p14:creationId xmlns:p14="http://schemas.microsoft.com/office/powerpoint/2010/main" val="861507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13"/>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lvl="0">
              <a:lnSpc>
                <a:spcPct val="90000"/>
              </a:lnSpc>
              <a:buClr>
                <a:schemeClr val="dk1"/>
              </a:buClr>
              <a:buSzPts val="4400"/>
            </a:pPr>
            <a:r>
              <a:rPr lang="he-IL" dirty="0"/>
              <a:t>פִּתְרוֹן</a:t>
            </a:r>
            <a:endParaRPr dirty="0"/>
          </a:p>
        </p:txBody>
      </p:sp>
      <p:pic>
        <p:nvPicPr>
          <p:cNvPr id="311" name="Google Shape;311;p13"/>
          <p:cNvPicPr preferRelativeResize="0"/>
          <p:nvPr/>
        </p:nvPicPr>
        <p:blipFill rotWithShape="1">
          <a:blip r:embed="rId3">
            <a:alphaModFix/>
          </a:blip>
          <a:srcRect/>
          <a:stretch/>
        </p:blipFill>
        <p:spPr>
          <a:xfrm>
            <a:off x="10195059" y="4986002"/>
            <a:ext cx="2082800" cy="2095500"/>
          </a:xfrm>
          <a:prstGeom prst="rect">
            <a:avLst/>
          </a:prstGeom>
          <a:noFill/>
          <a:ln>
            <a:noFill/>
          </a:ln>
        </p:spPr>
      </p:pic>
      <p:graphicFrame>
        <p:nvGraphicFramePr>
          <p:cNvPr id="3" name="מציין מיקום תוכן 2"/>
          <p:cNvGraphicFramePr>
            <a:graphicFrameLocks noGrp="1"/>
          </p:cNvGraphicFramePr>
          <p:nvPr>
            <p:ph sz="half" idx="2"/>
          </p:nvPr>
        </p:nvGraphicFramePr>
        <p:xfrm>
          <a:off x="5834128" y="1825626"/>
          <a:ext cx="5885646" cy="2836525"/>
        </p:xfrm>
        <a:graphic>
          <a:graphicData uri="http://schemas.openxmlformats.org/drawingml/2006/table">
            <a:tbl>
              <a:tblPr rtl="1" firstRow="1" bandRow="1">
                <a:tableStyleId>{5940675A-B579-460E-94D1-54222C63F5DA}</a:tableStyleId>
              </a:tblPr>
              <a:tblGrid>
                <a:gridCol w="2942823">
                  <a:extLst>
                    <a:ext uri="{9D8B030D-6E8A-4147-A177-3AD203B41FA5}">
                      <a16:colId xmlns:a16="http://schemas.microsoft.com/office/drawing/2014/main" val="905801124"/>
                    </a:ext>
                  </a:extLst>
                </a:gridCol>
                <a:gridCol w="2942823">
                  <a:extLst>
                    <a:ext uri="{9D8B030D-6E8A-4147-A177-3AD203B41FA5}">
                      <a16:colId xmlns:a16="http://schemas.microsoft.com/office/drawing/2014/main" val="2498416349"/>
                    </a:ext>
                  </a:extLst>
                </a:gridCol>
              </a:tblGrid>
              <a:tr h="567305">
                <a:tc>
                  <a:txBody>
                    <a:bodyPr/>
                    <a:lstStyle/>
                    <a:p>
                      <a:pPr algn="ctr" rtl="1"/>
                      <a:r>
                        <a:rPr lang="he-IL" sz="2400" dirty="0">
                          <a:solidFill>
                            <a:schemeClr val="accent1"/>
                          </a:solidFill>
                        </a:rPr>
                        <a:t>דמויות</a:t>
                      </a:r>
                    </a:p>
                  </a:txBody>
                  <a:tcPr/>
                </a:tc>
                <a:tc>
                  <a:txBody>
                    <a:bodyPr/>
                    <a:lstStyle/>
                    <a:p>
                      <a:pPr algn="ctr" rtl="1"/>
                      <a:r>
                        <a:rPr lang="he-IL" sz="2400" dirty="0">
                          <a:solidFill>
                            <a:schemeClr val="accent1"/>
                          </a:solidFill>
                        </a:rPr>
                        <a:t>פעולות</a:t>
                      </a:r>
                    </a:p>
                  </a:txBody>
                  <a:tcPr/>
                </a:tc>
                <a:extLst>
                  <a:ext uri="{0D108BD9-81ED-4DB2-BD59-A6C34878D82A}">
                    <a16:rowId xmlns:a16="http://schemas.microsoft.com/office/drawing/2014/main" val="3037465060"/>
                  </a:ext>
                </a:extLst>
              </a:tr>
              <a:tr h="567305">
                <a:tc>
                  <a:txBody>
                    <a:bodyPr/>
                    <a:lstStyle/>
                    <a:p>
                      <a:pPr algn="ctr" rtl="1"/>
                      <a:r>
                        <a:rPr lang="he-IL" sz="2400" dirty="0" err="1"/>
                        <a:t>הַצִּפּוֹרִים</a:t>
                      </a:r>
                      <a:endParaRPr lang="he-IL" sz="2400" dirty="0"/>
                    </a:p>
                  </a:txBody>
                  <a:tcPr/>
                </a:tc>
                <a:tc>
                  <a:txBody>
                    <a:bodyPr/>
                    <a:lstStyle/>
                    <a:p>
                      <a:pPr algn="ctr" rtl="1"/>
                      <a:endParaRPr lang="he-IL" sz="2400" dirty="0">
                        <a:solidFill>
                          <a:schemeClr val="tx1"/>
                        </a:solidFill>
                      </a:endParaRPr>
                    </a:p>
                  </a:txBody>
                  <a:tcPr/>
                </a:tc>
                <a:extLst>
                  <a:ext uri="{0D108BD9-81ED-4DB2-BD59-A6C34878D82A}">
                    <a16:rowId xmlns:a16="http://schemas.microsoft.com/office/drawing/2014/main" val="1308757940"/>
                  </a:ext>
                </a:extLst>
              </a:tr>
              <a:tr h="567305">
                <a:tc>
                  <a:txBody>
                    <a:bodyPr/>
                    <a:lstStyle/>
                    <a:p>
                      <a:pPr algn="ctr" rtl="1"/>
                      <a:r>
                        <a:rPr lang="he-IL" sz="2400" dirty="0"/>
                        <a:t>הַדְּבוֹרִים</a:t>
                      </a:r>
                    </a:p>
                  </a:txBody>
                  <a:tcPr/>
                </a:tc>
                <a:tc>
                  <a:txBody>
                    <a:bodyPr/>
                    <a:lstStyle/>
                    <a:p>
                      <a:pPr algn="ctr" rtl="1"/>
                      <a:endParaRPr lang="he-IL" sz="2400" dirty="0">
                        <a:solidFill>
                          <a:schemeClr val="tx1"/>
                        </a:solidFill>
                      </a:endParaRPr>
                    </a:p>
                  </a:txBody>
                  <a:tcPr/>
                </a:tc>
                <a:extLst>
                  <a:ext uri="{0D108BD9-81ED-4DB2-BD59-A6C34878D82A}">
                    <a16:rowId xmlns:a16="http://schemas.microsoft.com/office/drawing/2014/main" val="2207876947"/>
                  </a:ext>
                </a:extLst>
              </a:tr>
              <a:tr h="567305">
                <a:tc>
                  <a:txBody>
                    <a:bodyPr/>
                    <a:lstStyle/>
                    <a:p>
                      <a:pPr algn="ctr" rtl="1"/>
                      <a:r>
                        <a:rPr lang="he-IL" sz="2400" dirty="0"/>
                        <a:t>הַפַּרְפִַָּרים</a:t>
                      </a:r>
                    </a:p>
                  </a:txBody>
                  <a:tcPr/>
                </a:tc>
                <a:tc>
                  <a:txBody>
                    <a:bodyPr/>
                    <a:lstStyle/>
                    <a:p>
                      <a:pPr algn="ctr" rtl="1"/>
                      <a:endParaRPr lang="he-IL" sz="2400" dirty="0">
                        <a:solidFill>
                          <a:schemeClr val="tx1"/>
                        </a:solidFill>
                      </a:endParaRPr>
                    </a:p>
                  </a:txBody>
                  <a:tcPr/>
                </a:tc>
                <a:extLst>
                  <a:ext uri="{0D108BD9-81ED-4DB2-BD59-A6C34878D82A}">
                    <a16:rowId xmlns:a16="http://schemas.microsoft.com/office/drawing/2014/main" val="4286852434"/>
                  </a:ext>
                </a:extLst>
              </a:tr>
              <a:tr h="567305">
                <a:tc>
                  <a:txBody>
                    <a:bodyPr/>
                    <a:lstStyle/>
                    <a:p>
                      <a:pPr algn="ctr" rtl="1"/>
                      <a:r>
                        <a:rPr lang="he-IL" sz="2400" dirty="0"/>
                        <a:t>הַפְּרָחִים</a:t>
                      </a:r>
                    </a:p>
                  </a:txBody>
                  <a:tcPr/>
                </a:tc>
                <a:tc>
                  <a:txBody>
                    <a:bodyPr/>
                    <a:lstStyle/>
                    <a:p>
                      <a:pPr algn="ctr" rtl="1"/>
                      <a:endParaRPr lang="he-IL" sz="2400" dirty="0">
                        <a:solidFill>
                          <a:schemeClr val="tx1"/>
                        </a:solidFill>
                      </a:endParaRPr>
                    </a:p>
                  </a:txBody>
                  <a:tcPr/>
                </a:tc>
                <a:extLst>
                  <a:ext uri="{0D108BD9-81ED-4DB2-BD59-A6C34878D82A}">
                    <a16:rowId xmlns:a16="http://schemas.microsoft.com/office/drawing/2014/main" val="2311925010"/>
                  </a:ext>
                </a:extLst>
              </a:tr>
            </a:tbl>
          </a:graphicData>
        </a:graphic>
      </p:graphicFrame>
      <p:sp>
        <p:nvSpPr>
          <p:cNvPr id="2" name="TextBox 1"/>
          <p:cNvSpPr txBox="1"/>
          <p:nvPr/>
        </p:nvSpPr>
        <p:spPr>
          <a:xfrm>
            <a:off x="6516914" y="2452914"/>
            <a:ext cx="1393372" cy="523220"/>
          </a:xfrm>
          <a:prstGeom prst="rect">
            <a:avLst/>
          </a:prstGeom>
          <a:noFill/>
          <a:ln>
            <a:noFill/>
          </a:ln>
        </p:spPr>
        <p:txBody>
          <a:bodyPr wrap="square" rtlCol="1">
            <a:spAutoFit/>
          </a:bodyPr>
          <a:lstStyle/>
          <a:p>
            <a:pPr algn="ctr"/>
            <a:r>
              <a:rPr lang="he-IL" sz="2800" dirty="0"/>
              <a:t>צִיְּצוּ</a:t>
            </a:r>
          </a:p>
        </p:txBody>
      </p:sp>
      <p:sp>
        <p:nvSpPr>
          <p:cNvPr id="6" name="TextBox 5"/>
          <p:cNvSpPr txBox="1"/>
          <p:nvPr/>
        </p:nvSpPr>
        <p:spPr>
          <a:xfrm>
            <a:off x="6516914" y="2976134"/>
            <a:ext cx="1393372" cy="523220"/>
          </a:xfrm>
          <a:prstGeom prst="rect">
            <a:avLst/>
          </a:prstGeom>
          <a:noFill/>
          <a:ln>
            <a:noFill/>
          </a:ln>
        </p:spPr>
        <p:txBody>
          <a:bodyPr wrap="square" rtlCol="1">
            <a:spAutoFit/>
          </a:bodyPr>
          <a:lstStyle/>
          <a:p>
            <a:pPr algn="ctr"/>
            <a:r>
              <a:rPr lang="he-IL" sz="2800" dirty="0"/>
              <a:t>מָצְצוּ</a:t>
            </a:r>
          </a:p>
        </p:txBody>
      </p:sp>
      <p:sp>
        <p:nvSpPr>
          <p:cNvPr id="7" name="TextBox 6"/>
          <p:cNvSpPr txBox="1"/>
          <p:nvPr/>
        </p:nvSpPr>
        <p:spPr>
          <a:xfrm>
            <a:off x="6516914" y="3499354"/>
            <a:ext cx="1393372" cy="523220"/>
          </a:xfrm>
          <a:prstGeom prst="rect">
            <a:avLst/>
          </a:prstGeom>
          <a:noFill/>
          <a:ln>
            <a:noFill/>
          </a:ln>
        </p:spPr>
        <p:txBody>
          <a:bodyPr wrap="square" rtlCol="1">
            <a:spAutoFit/>
          </a:bodyPr>
          <a:lstStyle/>
          <a:p>
            <a:pPr algn="ctr"/>
            <a:r>
              <a:rPr lang="he-IL" sz="2800" dirty="0"/>
              <a:t>נִפְנְפוּ</a:t>
            </a:r>
          </a:p>
        </p:txBody>
      </p:sp>
    </p:spTree>
    <p:extLst>
      <p:ext uri="{BB962C8B-B14F-4D97-AF65-F5344CB8AC3E}">
        <p14:creationId xmlns:p14="http://schemas.microsoft.com/office/powerpoint/2010/main" val="810206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13"/>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lvl="0">
              <a:lnSpc>
                <a:spcPct val="90000"/>
              </a:lnSpc>
              <a:buClr>
                <a:schemeClr val="dk1"/>
              </a:buClr>
              <a:buSzPts val="4400"/>
            </a:pPr>
            <a:r>
              <a:rPr lang="he-IL" dirty="0"/>
              <a:t>פִּתְרוֹן</a:t>
            </a:r>
            <a:endParaRPr dirty="0"/>
          </a:p>
        </p:txBody>
      </p:sp>
      <p:pic>
        <p:nvPicPr>
          <p:cNvPr id="311" name="Google Shape;311;p13"/>
          <p:cNvPicPr preferRelativeResize="0"/>
          <p:nvPr/>
        </p:nvPicPr>
        <p:blipFill rotWithShape="1">
          <a:blip r:embed="rId3">
            <a:alphaModFix/>
          </a:blip>
          <a:srcRect/>
          <a:stretch/>
        </p:blipFill>
        <p:spPr>
          <a:xfrm>
            <a:off x="10195059" y="4986002"/>
            <a:ext cx="2082800" cy="2095500"/>
          </a:xfrm>
          <a:prstGeom prst="rect">
            <a:avLst/>
          </a:prstGeom>
          <a:noFill/>
          <a:ln>
            <a:noFill/>
          </a:ln>
        </p:spPr>
      </p:pic>
      <p:graphicFrame>
        <p:nvGraphicFramePr>
          <p:cNvPr id="3" name="מציין מיקום תוכן 2"/>
          <p:cNvGraphicFramePr>
            <a:graphicFrameLocks noGrp="1"/>
          </p:cNvGraphicFramePr>
          <p:nvPr>
            <p:ph sz="half" idx="2"/>
          </p:nvPr>
        </p:nvGraphicFramePr>
        <p:xfrm>
          <a:off x="5834128" y="1825626"/>
          <a:ext cx="5885646" cy="2836525"/>
        </p:xfrm>
        <a:graphic>
          <a:graphicData uri="http://schemas.openxmlformats.org/drawingml/2006/table">
            <a:tbl>
              <a:tblPr rtl="1" firstRow="1" bandRow="1">
                <a:tableStyleId>{5940675A-B579-460E-94D1-54222C63F5DA}</a:tableStyleId>
              </a:tblPr>
              <a:tblGrid>
                <a:gridCol w="2942823">
                  <a:extLst>
                    <a:ext uri="{9D8B030D-6E8A-4147-A177-3AD203B41FA5}">
                      <a16:colId xmlns:a16="http://schemas.microsoft.com/office/drawing/2014/main" val="905801124"/>
                    </a:ext>
                  </a:extLst>
                </a:gridCol>
                <a:gridCol w="2942823">
                  <a:extLst>
                    <a:ext uri="{9D8B030D-6E8A-4147-A177-3AD203B41FA5}">
                      <a16:colId xmlns:a16="http://schemas.microsoft.com/office/drawing/2014/main" val="2498416349"/>
                    </a:ext>
                  </a:extLst>
                </a:gridCol>
              </a:tblGrid>
              <a:tr h="567305">
                <a:tc>
                  <a:txBody>
                    <a:bodyPr/>
                    <a:lstStyle/>
                    <a:p>
                      <a:pPr algn="ctr" rtl="1"/>
                      <a:r>
                        <a:rPr lang="he-IL" sz="2400" dirty="0">
                          <a:solidFill>
                            <a:schemeClr val="accent1"/>
                          </a:solidFill>
                        </a:rPr>
                        <a:t>דמויות</a:t>
                      </a:r>
                    </a:p>
                  </a:txBody>
                  <a:tcPr/>
                </a:tc>
                <a:tc>
                  <a:txBody>
                    <a:bodyPr/>
                    <a:lstStyle/>
                    <a:p>
                      <a:pPr algn="ctr" rtl="1"/>
                      <a:r>
                        <a:rPr lang="he-IL" sz="2400" dirty="0">
                          <a:solidFill>
                            <a:schemeClr val="accent1"/>
                          </a:solidFill>
                        </a:rPr>
                        <a:t>פעולות</a:t>
                      </a:r>
                    </a:p>
                  </a:txBody>
                  <a:tcPr/>
                </a:tc>
                <a:extLst>
                  <a:ext uri="{0D108BD9-81ED-4DB2-BD59-A6C34878D82A}">
                    <a16:rowId xmlns:a16="http://schemas.microsoft.com/office/drawing/2014/main" val="3037465060"/>
                  </a:ext>
                </a:extLst>
              </a:tr>
              <a:tr h="567305">
                <a:tc>
                  <a:txBody>
                    <a:bodyPr/>
                    <a:lstStyle/>
                    <a:p>
                      <a:pPr algn="ctr" rtl="1"/>
                      <a:r>
                        <a:rPr lang="he-IL" sz="2400" dirty="0" err="1"/>
                        <a:t>הַצִּפּוֹרִים</a:t>
                      </a:r>
                      <a:endParaRPr lang="he-IL" sz="2400" dirty="0"/>
                    </a:p>
                  </a:txBody>
                  <a:tcPr/>
                </a:tc>
                <a:tc>
                  <a:txBody>
                    <a:bodyPr/>
                    <a:lstStyle/>
                    <a:p>
                      <a:pPr algn="ctr" rtl="1"/>
                      <a:endParaRPr lang="he-IL" sz="2400" dirty="0">
                        <a:solidFill>
                          <a:schemeClr val="tx1"/>
                        </a:solidFill>
                      </a:endParaRPr>
                    </a:p>
                  </a:txBody>
                  <a:tcPr/>
                </a:tc>
                <a:extLst>
                  <a:ext uri="{0D108BD9-81ED-4DB2-BD59-A6C34878D82A}">
                    <a16:rowId xmlns:a16="http://schemas.microsoft.com/office/drawing/2014/main" val="1308757940"/>
                  </a:ext>
                </a:extLst>
              </a:tr>
              <a:tr h="567305">
                <a:tc>
                  <a:txBody>
                    <a:bodyPr/>
                    <a:lstStyle/>
                    <a:p>
                      <a:pPr algn="ctr" rtl="1"/>
                      <a:r>
                        <a:rPr lang="he-IL" sz="2400" dirty="0"/>
                        <a:t>הַדְּבוֹרִים</a:t>
                      </a:r>
                    </a:p>
                  </a:txBody>
                  <a:tcPr/>
                </a:tc>
                <a:tc>
                  <a:txBody>
                    <a:bodyPr/>
                    <a:lstStyle/>
                    <a:p>
                      <a:pPr algn="ctr" rtl="1"/>
                      <a:endParaRPr lang="he-IL" sz="2400" dirty="0">
                        <a:solidFill>
                          <a:schemeClr val="tx1"/>
                        </a:solidFill>
                      </a:endParaRPr>
                    </a:p>
                  </a:txBody>
                  <a:tcPr/>
                </a:tc>
                <a:extLst>
                  <a:ext uri="{0D108BD9-81ED-4DB2-BD59-A6C34878D82A}">
                    <a16:rowId xmlns:a16="http://schemas.microsoft.com/office/drawing/2014/main" val="2207876947"/>
                  </a:ext>
                </a:extLst>
              </a:tr>
              <a:tr h="567305">
                <a:tc>
                  <a:txBody>
                    <a:bodyPr/>
                    <a:lstStyle/>
                    <a:p>
                      <a:pPr algn="ctr" rtl="1"/>
                      <a:r>
                        <a:rPr lang="he-IL" sz="2400" dirty="0"/>
                        <a:t>הַפַּרְפִַָּרים</a:t>
                      </a:r>
                    </a:p>
                  </a:txBody>
                  <a:tcPr/>
                </a:tc>
                <a:tc>
                  <a:txBody>
                    <a:bodyPr/>
                    <a:lstStyle/>
                    <a:p>
                      <a:pPr algn="ctr" rtl="1"/>
                      <a:endParaRPr lang="he-IL" sz="2400" dirty="0">
                        <a:solidFill>
                          <a:schemeClr val="tx1"/>
                        </a:solidFill>
                      </a:endParaRPr>
                    </a:p>
                  </a:txBody>
                  <a:tcPr/>
                </a:tc>
                <a:extLst>
                  <a:ext uri="{0D108BD9-81ED-4DB2-BD59-A6C34878D82A}">
                    <a16:rowId xmlns:a16="http://schemas.microsoft.com/office/drawing/2014/main" val="4286852434"/>
                  </a:ext>
                </a:extLst>
              </a:tr>
              <a:tr h="567305">
                <a:tc>
                  <a:txBody>
                    <a:bodyPr/>
                    <a:lstStyle/>
                    <a:p>
                      <a:pPr algn="ctr" rtl="1"/>
                      <a:r>
                        <a:rPr lang="he-IL" sz="2400" dirty="0"/>
                        <a:t>הַפְּרָחִים</a:t>
                      </a:r>
                    </a:p>
                  </a:txBody>
                  <a:tcPr/>
                </a:tc>
                <a:tc>
                  <a:txBody>
                    <a:bodyPr/>
                    <a:lstStyle/>
                    <a:p>
                      <a:pPr algn="ctr" rtl="1"/>
                      <a:endParaRPr lang="he-IL" sz="2400" dirty="0">
                        <a:solidFill>
                          <a:schemeClr val="tx1"/>
                        </a:solidFill>
                      </a:endParaRPr>
                    </a:p>
                  </a:txBody>
                  <a:tcPr/>
                </a:tc>
                <a:extLst>
                  <a:ext uri="{0D108BD9-81ED-4DB2-BD59-A6C34878D82A}">
                    <a16:rowId xmlns:a16="http://schemas.microsoft.com/office/drawing/2014/main" val="2311925010"/>
                  </a:ext>
                </a:extLst>
              </a:tr>
            </a:tbl>
          </a:graphicData>
        </a:graphic>
      </p:graphicFrame>
      <p:sp>
        <p:nvSpPr>
          <p:cNvPr id="2" name="TextBox 1"/>
          <p:cNvSpPr txBox="1"/>
          <p:nvPr/>
        </p:nvSpPr>
        <p:spPr>
          <a:xfrm>
            <a:off x="6516914" y="2452914"/>
            <a:ext cx="1393372" cy="523220"/>
          </a:xfrm>
          <a:prstGeom prst="rect">
            <a:avLst/>
          </a:prstGeom>
          <a:noFill/>
          <a:ln>
            <a:noFill/>
          </a:ln>
        </p:spPr>
        <p:txBody>
          <a:bodyPr wrap="square" rtlCol="1">
            <a:spAutoFit/>
          </a:bodyPr>
          <a:lstStyle/>
          <a:p>
            <a:pPr algn="ctr"/>
            <a:r>
              <a:rPr lang="he-IL" sz="2800" dirty="0"/>
              <a:t>צִיְּצוּ</a:t>
            </a:r>
          </a:p>
        </p:txBody>
      </p:sp>
      <p:sp>
        <p:nvSpPr>
          <p:cNvPr id="6" name="TextBox 5"/>
          <p:cNvSpPr txBox="1"/>
          <p:nvPr/>
        </p:nvSpPr>
        <p:spPr>
          <a:xfrm>
            <a:off x="6516914" y="2976134"/>
            <a:ext cx="1393372" cy="523220"/>
          </a:xfrm>
          <a:prstGeom prst="rect">
            <a:avLst/>
          </a:prstGeom>
          <a:noFill/>
          <a:ln>
            <a:noFill/>
          </a:ln>
        </p:spPr>
        <p:txBody>
          <a:bodyPr wrap="square" rtlCol="1">
            <a:spAutoFit/>
          </a:bodyPr>
          <a:lstStyle/>
          <a:p>
            <a:pPr algn="ctr"/>
            <a:r>
              <a:rPr lang="he-IL" sz="2800" dirty="0"/>
              <a:t>מָצְצוּ</a:t>
            </a:r>
          </a:p>
        </p:txBody>
      </p:sp>
      <p:sp>
        <p:nvSpPr>
          <p:cNvPr id="7" name="TextBox 6"/>
          <p:cNvSpPr txBox="1"/>
          <p:nvPr/>
        </p:nvSpPr>
        <p:spPr>
          <a:xfrm>
            <a:off x="6516914" y="3499354"/>
            <a:ext cx="1393372" cy="523220"/>
          </a:xfrm>
          <a:prstGeom prst="rect">
            <a:avLst/>
          </a:prstGeom>
          <a:noFill/>
          <a:ln>
            <a:noFill/>
          </a:ln>
        </p:spPr>
        <p:txBody>
          <a:bodyPr wrap="square" rtlCol="1">
            <a:spAutoFit/>
          </a:bodyPr>
          <a:lstStyle/>
          <a:p>
            <a:pPr algn="ctr"/>
            <a:r>
              <a:rPr lang="he-IL" sz="2800" dirty="0"/>
              <a:t>נִפְנְפוּ</a:t>
            </a:r>
          </a:p>
        </p:txBody>
      </p:sp>
      <p:sp>
        <p:nvSpPr>
          <p:cNvPr id="8" name="TextBox 7"/>
          <p:cNvSpPr txBox="1"/>
          <p:nvPr/>
        </p:nvSpPr>
        <p:spPr>
          <a:xfrm>
            <a:off x="6516914" y="4100281"/>
            <a:ext cx="1393372" cy="523220"/>
          </a:xfrm>
          <a:prstGeom prst="rect">
            <a:avLst/>
          </a:prstGeom>
          <a:noFill/>
          <a:ln>
            <a:noFill/>
          </a:ln>
        </p:spPr>
        <p:txBody>
          <a:bodyPr wrap="square" rtlCol="1">
            <a:spAutoFit/>
          </a:bodyPr>
          <a:lstStyle/>
          <a:p>
            <a:pPr algn="ctr"/>
            <a:r>
              <a:rPr lang="he-IL" sz="2800" dirty="0"/>
              <a:t>הֵפִיצוּ</a:t>
            </a:r>
          </a:p>
        </p:txBody>
      </p:sp>
    </p:spTree>
    <p:extLst>
      <p:ext uri="{BB962C8B-B14F-4D97-AF65-F5344CB8AC3E}">
        <p14:creationId xmlns:p14="http://schemas.microsoft.com/office/powerpoint/2010/main" val="1836387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13"/>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lvl="0">
              <a:lnSpc>
                <a:spcPct val="90000"/>
              </a:lnSpc>
              <a:buClr>
                <a:schemeClr val="dk1"/>
              </a:buClr>
              <a:buSzPts val="4400"/>
            </a:pPr>
            <a:r>
              <a:rPr lang="he-IL" dirty="0"/>
              <a:t>פִּתְרוֹן</a:t>
            </a:r>
            <a:endParaRPr dirty="0"/>
          </a:p>
        </p:txBody>
      </p:sp>
      <p:pic>
        <p:nvPicPr>
          <p:cNvPr id="311" name="Google Shape;311;p13"/>
          <p:cNvPicPr preferRelativeResize="0"/>
          <p:nvPr/>
        </p:nvPicPr>
        <p:blipFill rotWithShape="1">
          <a:blip r:embed="rId3">
            <a:alphaModFix/>
          </a:blip>
          <a:srcRect/>
          <a:stretch/>
        </p:blipFill>
        <p:spPr>
          <a:xfrm>
            <a:off x="10195059" y="4986002"/>
            <a:ext cx="2082800" cy="2095500"/>
          </a:xfrm>
          <a:prstGeom prst="rect">
            <a:avLst/>
          </a:prstGeom>
          <a:noFill/>
          <a:ln>
            <a:noFill/>
          </a:ln>
        </p:spPr>
      </p:pic>
      <p:graphicFrame>
        <p:nvGraphicFramePr>
          <p:cNvPr id="3" name="מציין מיקום תוכן 2"/>
          <p:cNvGraphicFramePr>
            <a:graphicFrameLocks noGrp="1"/>
          </p:cNvGraphicFramePr>
          <p:nvPr>
            <p:ph sz="half" idx="2"/>
          </p:nvPr>
        </p:nvGraphicFramePr>
        <p:xfrm>
          <a:off x="5834128" y="1825626"/>
          <a:ext cx="5885646" cy="2836525"/>
        </p:xfrm>
        <a:graphic>
          <a:graphicData uri="http://schemas.openxmlformats.org/drawingml/2006/table">
            <a:tbl>
              <a:tblPr rtl="1" firstRow="1" bandRow="1">
                <a:tableStyleId>{5940675A-B579-460E-94D1-54222C63F5DA}</a:tableStyleId>
              </a:tblPr>
              <a:tblGrid>
                <a:gridCol w="2942823">
                  <a:extLst>
                    <a:ext uri="{9D8B030D-6E8A-4147-A177-3AD203B41FA5}">
                      <a16:colId xmlns:a16="http://schemas.microsoft.com/office/drawing/2014/main" val="905801124"/>
                    </a:ext>
                  </a:extLst>
                </a:gridCol>
                <a:gridCol w="2942823">
                  <a:extLst>
                    <a:ext uri="{9D8B030D-6E8A-4147-A177-3AD203B41FA5}">
                      <a16:colId xmlns:a16="http://schemas.microsoft.com/office/drawing/2014/main" val="2498416349"/>
                    </a:ext>
                  </a:extLst>
                </a:gridCol>
              </a:tblGrid>
              <a:tr h="567305">
                <a:tc>
                  <a:txBody>
                    <a:bodyPr/>
                    <a:lstStyle/>
                    <a:p>
                      <a:pPr algn="ctr" rtl="1"/>
                      <a:r>
                        <a:rPr lang="he-IL" sz="2400" dirty="0">
                          <a:solidFill>
                            <a:schemeClr val="accent1"/>
                          </a:solidFill>
                        </a:rPr>
                        <a:t>דמויות</a:t>
                      </a:r>
                    </a:p>
                  </a:txBody>
                  <a:tcPr/>
                </a:tc>
                <a:tc>
                  <a:txBody>
                    <a:bodyPr/>
                    <a:lstStyle/>
                    <a:p>
                      <a:pPr algn="ctr" rtl="1"/>
                      <a:r>
                        <a:rPr lang="he-IL" sz="2400" dirty="0">
                          <a:solidFill>
                            <a:schemeClr val="accent1"/>
                          </a:solidFill>
                        </a:rPr>
                        <a:t>פעולות</a:t>
                      </a:r>
                    </a:p>
                  </a:txBody>
                  <a:tcPr/>
                </a:tc>
                <a:extLst>
                  <a:ext uri="{0D108BD9-81ED-4DB2-BD59-A6C34878D82A}">
                    <a16:rowId xmlns:a16="http://schemas.microsoft.com/office/drawing/2014/main" val="3037465060"/>
                  </a:ext>
                </a:extLst>
              </a:tr>
              <a:tr h="567305">
                <a:tc>
                  <a:txBody>
                    <a:bodyPr/>
                    <a:lstStyle/>
                    <a:p>
                      <a:pPr algn="ctr" rtl="1"/>
                      <a:r>
                        <a:rPr lang="he-IL" sz="2400" dirty="0" err="1"/>
                        <a:t>הַצִּפּוֹרִים</a:t>
                      </a:r>
                      <a:endParaRPr lang="he-IL" sz="2400" dirty="0"/>
                    </a:p>
                  </a:txBody>
                  <a:tcPr/>
                </a:tc>
                <a:tc>
                  <a:txBody>
                    <a:bodyPr/>
                    <a:lstStyle/>
                    <a:p>
                      <a:pPr algn="ctr" rtl="1"/>
                      <a:endParaRPr lang="he-IL" sz="2400" dirty="0">
                        <a:solidFill>
                          <a:schemeClr val="tx1"/>
                        </a:solidFill>
                      </a:endParaRPr>
                    </a:p>
                  </a:txBody>
                  <a:tcPr/>
                </a:tc>
                <a:extLst>
                  <a:ext uri="{0D108BD9-81ED-4DB2-BD59-A6C34878D82A}">
                    <a16:rowId xmlns:a16="http://schemas.microsoft.com/office/drawing/2014/main" val="1308757940"/>
                  </a:ext>
                </a:extLst>
              </a:tr>
              <a:tr h="567305">
                <a:tc>
                  <a:txBody>
                    <a:bodyPr/>
                    <a:lstStyle/>
                    <a:p>
                      <a:pPr algn="ctr" rtl="1"/>
                      <a:r>
                        <a:rPr lang="he-IL" sz="2400" dirty="0"/>
                        <a:t>הַדְּבוֹרִים</a:t>
                      </a:r>
                    </a:p>
                  </a:txBody>
                  <a:tcPr/>
                </a:tc>
                <a:tc>
                  <a:txBody>
                    <a:bodyPr/>
                    <a:lstStyle/>
                    <a:p>
                      <a:pPr algn="ctr" rtl="1"/>
                      <a:endParaRPr lang="he-IL" sz="2400" dirty="0">
                        <a:solidFill>
                          <a:schemeClr val="tx1"/>
                        </a:solidFill>
                      </a:endParaRPr>
                    </a:p>
                  </a:txBody>
                  <a:tcPr/>
                </a:tc>
                <a:extLst>
                  <a:ext uri="{0D108BD9-81ED-4DB2-BD59-A6C34878D82A}">
                    <a16:rowId xmlns:a16="http://schemas.microsoft.com/office/drawing/2014/main" val="2207876947"/>
                  </a:ext>
                </a:extLst>
              </a:tr>
              <a:tr h="567305">
                <a:tc>
                  <a:txBody>
                    <a:bodyPr/>
                    <a:lstStyle/>
                    <a:p>
                      <a:pPr algn="ctr" rtl="1"/>
                      <a:r>
                        <a:rPr lang="he-IL" sz="2400" dirty="0"/>
                        <a:t>הַפַּרְפִַָּרים</a:t>
                      </a:r>
                    </a:p>
                  </a:txBody>
                  <a:tcPr/>
                </a:tc>
                <a:tc>
                  <a:txBody>
                    <a:bodyPr/>
                    <a:lstStyle/>
                    <a:p>
                      <a:pPr algn="ctr" rtl="1"/>
                      <a:endParaRPr lang="he-IL" sz="2400" dirty="0">
                        <a:solidFill>
                          <a:schemeClr val="tx1"/>
                        </a:solidFill>
                      </a:endParaRPr>
                    </a:p>
                  </a:txBody>
                  <a:tcPr/>
                </a:tc>
                <a:extLst>
                  <a:ext uri="{0D108BD9-81ED-4DB2-BD59-A6C34878D82A}">
                    <a16:rowId xmlns:a16="http://schemas.microsoft.com/office/drawing/2014/main" val="4286852434"/>
                  </a:ext>
                </a:extLst>
              </a:tr>
              <a:tr h="567305">
                <a:tc>
                  <a:txBody>
                    <a:bodyPr/>
                    <a:lstStyle/>
                    <a:p>
                      <a:pPr algn="ctr" rtl="1"/>
                      <a:r>
                        <a:rPr lang="he-IL" sz="2400" dirty="0"/>
                        <a:t>הַפְּרָחִים</a:t>
                      </a:r>
                    </a:p>
                  </a:txBody>
                  <a:tcPr/>
                </a:tc>
                <a:tc>
                  <a:txBody>
                    <a:bodyPr/>
                    <a:lstStyle/>
                    <a:p>
                      <a:pPr algn="ctr" rtl="1"/>
                      <a:endParaRPr lang="he-IL" sz="2400" dirty="0">
                        <a:solidFill>
                          <a:schemeClr val="tx1"/>
                        </a:solidFill>
                      </a:endParaRPr>
                    </a:p>
                  </a:txBody>
                  <a:tcPr/>
                </a:tc>
                <a:extLst>
                  <a:ext uri="{0D108BD9-81ED-4DB2-BD59-A6C34878D82A}">
                    <a16:rowId xmlns:a16="http://schemas.microsoft.com/office/drawing/2014/main" val="2311925010"/>
                  </a:ext>
                </a:extLst>
              </a:tr>
            </a:tbl>
          </a:graphicData>
        </a:graphic>
      </p:graphicFrame>
      <p:sp>
        <p:nvSpPr>
          <p:cNvPr id="2" name="TextBox 1"/>
          <p:cNvSpPr txBox="1"/>
          <p:nvPr/>
        </p:nvSpPr>
        <p:spPr>
          <a:xfrm>
            <a:off x="6516914" y="2452914"/>
            <a:ext cx="1393372" cy="523220"/>
          </a:xfrm>
          <a:prstGeom prst="rect">
            <a:avLst/>
          </a:prstGeom>
          <a:noFill/>
          <a:ln>
            <a:noFill/>
          </a:ln>
        </p:spPr>
        <p:txBody>
          <a:bodyPr wrap="square" rtlCol="1">
            <a:spAutoFit/>
          </a:bodyPr>
          <a:lstStyle/>
          <a:p>
            <a:pPr algn="ctr"/>
            <a:r>
              <a:rPr lang="he-IL" sz="2800" dirty="0"/>
              <a:t>צִיְּצוּ</a:t>
            </a:r>
          </a:p>
        </p:txBody>
      </p:sp>
      <p:sp>
        <p:nvSpPr>
          <p:cNvPr id="6" name="TextBox 5"/>
          <p:cNvSpPr txBox="1"/>
          <p:nvPr/>
        </p:nvSpPr>
        <p:spPr>
          <a:xfrm>
            <a:off x="6516914" y="2976134"/>
            <a:ext cx="1393372" cy="523220"/>
          </a:xfrm>
          <a:prstGeom prst="rect">
            <a:avLst/>
          </a:prstGeom>
          <a:noFill/>
          <a:ln>
            <a:noFill/>
          </a:ln>
        </p:spPr>
        <p:txBody>
          <a:bodyPr wrap="square" rtlCol="1">
            <a:spAutoFit/>
          </a:bodyPr>
          <a:lstStyle/>
          <a:p>
            <a:pPr algn="ctr"/>
            <a:r>
              <a:rPr lang="he-IL" sz="2800" dirty="0"/>
              <a:t>מָצְצוּ</a:t>
            </a:r>
          </a:p>
        </p:txBody>
      </p:sp>
      <p:sp>
        <p:nvSpPr>
          <p:cNvPr id="7" name="TextBox 6"/>
          <p:cNvSpPr txBox="1"/>
          <p:nvPr/>
        </p:nvSpPr>
        <p:spPr>
          <a:xfrm>
            <a:off x="6516914" y="3499354"/>
            <a:ext cx="1393372" cy="523220"/>
          </a:xfrm>
          <a:prstGeom prst="rect">
            <a:avLst/>
          </a:prstGeom>
          <a:noFill/>
          <a:ln>
            <a:noFill/>
          </a:ln>
        </p:spPr>
        <p:txBody>
          <a:bodyPr wrap="square" rtlCol="1">
            <a:spAutoFit/>
          </a:bodyPr>
          <a:lstStyle/>
          <a:p>
            <a:pPr algn="ctr"/>
            <a:r>
              <a:rPr lang="he-IL" sz="2800" dirty="0"/>
              <a:t>נִפְנְפוּ</a:t>
            </a:r>
          </a:p>
        </p:txBody>
      </p:sp>
      <p:sp>
        <p:nvSpPr>
          <p:cNvPr id="8" name="TextBox 7"/>
          <p:cNvSpPr txBox="1"/>
          <p:nvPr/>
        </p:nvSpPr>
        <p:spPr>
          <a:xfrm>
            <a:off x="6516914" y="4100281"/>
            <a:ext cx="1393372" cy="523220"/>
          </a:xfrm>
          <a:prstGeom prst="rect">
            <a:avLst/>
          </a:prstGeom>
          <a:noFill/>
          <a:ln>
            <a:noFill/>
          </a:ln>
        </p:spPr>
        <p:txBody>
          <a:bodyPr wrap="square" rtlCol="1">
            <a:spAutoFit/>
          </a:bodyPr>
          <a:lstStyle/>
          <a:p>
            <a:pPr algn="ctr"/>
            <a:r>
              <a:rPr lang="he-IL" sz="2800" dirty="0"/>
              <a:t>הֵפִיצוּ</a:t>
            </a:r>
          </a:p>
        </p:txBody>
      </p:sp>
      <p:sp>
        <p:nvSpPr>
          <p:cNvPr id="5" name="אליפסה 4"/>
          <p:cNvSpPr/>
          <p:nvPr/>
        </p:nvSpPr>
        <p:spPr>
          <a:xfrm>
            <a:off x="6690360" y="4033475"/>
            <a:ext cx="304800" cy="552974"/>
          </a:xfrm>
          <a:prstGeom prst="ellipse">
            <a:avLst/>
          </a:prstGeom>
          <a:noFill/>
          <a:ln w="28575"/>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sp>
        <p:nvSpPr>
          <p:cNvPr id="11" name="אליפסה 10"/>
          <p:cNvSpPr/>
          <p:nvPr/>
        </p:nvSpPr>
        <p:spPr>
          <a:xfrm>
            <a:off x="6736080" y="3547307"/>
            <a:ext cx="289560" cy="552974"/>
          </a:xfrm>
          <a:prstGeom prst="ellipse">
            <a:avLst/>
          </a:prstGeom>
          <a:noFill/>
          <a:ln w="28575"/>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sp>
        <p:nvSpPr>
          <p:cNvPr id="12" name="אליפסה 11"/>
          <p:cNvSpPr/>
          <p:nvPr/>
        </p:nvSpPr>
        <p:spPr>
          <a:xfrm>
            <a:off x="6766560" y="2920592"/>
            <a:ext cx="259080" cy="552974"/>
          </a:xfrm>
          <a:prstGeom prst="ellipse">
            <a:avLst/>
          </a:prstGeom>
          <a:noFill/>
          <a:ln w="28575"/>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sp>
        <p:nvSpPr>
          <p:cNvPr id="13" name="אליפסה 12"/>
          <p:cNvSpPr/>
          <p:nvPr/>
        </p:nvSpPr>
        <p:spPr>
          <a:xfrm>
            <a:off x="6842760" y="2455650"/>
            <a:ext cx="259080" cy="552974"/>
          </a:xfrm>
          <a:prstGeom prst="ellipse">
            <a:avLst/>
          </a:prstGeom>
          <a:noFill/>
          <a:ln w="28575"/>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spTree>
    <p:extLst>
      <p:ext uri="{BB962C8B-B14F-4D97-AF65-F5344CB8AC3E}">
        <p14:creationId xmlns:p14="http://schemas.microsoft.com/office/powerpoint/2010/main" val="134567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11"/>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lvl="0">
              <a:lnSpc>
                <a:spcPct val="90000"/>
              </a:lnSpc>
              <a:buClr>
                <a:schemeClr val="lt1"/>
              </a:buClr>
              <a:buSzPts val="4400"/>
            </a:pPr>
            <a:r>
              <a:rPr lang="he-IL" dirty="0" err="1"/>
              <a:t>עַכְשָׁו</a:t>
            </a:r>
            <a:r>
              <a:rPr lang="he-IL" dirty="0"/>
              <a:t> לוֹמְדִים</a:t>
            </a:r>
            <a:endParaRPr dirty="0"/>
          </a:p>
        </p:txBody>
      </p:sp>
      <p:sp>
        <p:nvSpPr>
          <p:cNvPr id="295" name="Google Shape;295;p11"/>
          <p:cNvSpPr txBox="1">
            <a:spLocks noGrp="1"/>
          </p:cNvSpPr>
          <p:nvPr>
            <p:ph type="body" sz="quarter" idx="10"/>
          </p:nvPr>
        </p:nvSpPr>
        <p:spPr>
          <a:prstGeom prst="rect">
            <a:avLst/>
          </a:prstGeom>
          <a:noFill/>
          <a:ln>
            <a:noFill/>
          </a:ln>
        </p:spPr>
        <p:txBody>
          <a:bodyPr spcFirstLastPara="1" wrap="square" lIns="91425" tIns="45700" rIns="91425" bIns="45700" anchor="t" anchorCtr="0">
            <a:normAutofit/>
          </a:bodyPr>
          <a:lstStyle/>
          <a:p>
            <a:pPr marL="0" lvl="0" indent="0" algn="ctr" rtl="1">
              <a:lnSpc>
                <a:spcPct val="90000"/>
              </a:lnSpc>
              <a:spcBef>
                <a:spcPts val="0"/>
              </a:spcBef>
              <a:spcAft>
                <a:spcPts val="0"/>
              </a:spcAft>
              <a:buClr>
                <a:schemeClr val="dk1"/>
              </a:buClr>
              <a:buSzPts val="3600"/>
              <a:buNone/>
            </a:pPr>
            <a:r>
              <a:rPr lang="iw-IL" dirty="0"/>
              <a:t> </a:t>
            </a:r>
            <a:br>
              <a:rPr lang="iw-IL" dirty="0"/>
            </a:br>
            <a:endParaRPr dirty="0"/>
          </a:p>
        </p:txBody>
      </p:sp>
      <p:pic>
        <p:nvPicPr>
          <p:cNvPr id="296" name="Google Shape;296;p11"/>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3" name="הסבר ענן 2"/>
          <p:cNvSpPr/>
          <p:nvPr/>
        </p:nvSpPr>
        <p:spPr>
          <a:xfrm>
            <a:off x="358720" y="1733826"/>
            <a:ext cx="5327002" cy="3203694"/>
          </a:xfrm>
          <a:prstGeom prst="cloudCallout">
            <a:avLst>
              <a:gd name="adj1" fmla="val -46563"/>
              <a:gd name="adj2" fmla="val 69522"/>
            </a:avLst>
          </a:prstGeom>
        </p:spPr>
        <p:style>
          <a:lnRef idx="2">
            <a:schemeClr val="accent5"/>
          </a:lnRef>
          <a:fillRef idx="1">
            <a:schemeClr val="lt1"/>
          </a:fillRef>
          <a:effectRef idx="0">
            <a:schemeClr val="accent5"/>
          </a:effectRef>
          <a:fontRef idx="minor">
            <a:schemeClr val="dk1"/>
          </a:fontRef>
        </p:style>
        <p:txBody>
          <a:bodyPr rtlCol="1" anchor="ctr"/>
          <a:lstStyle/>
          <a:p>
            <a:pPr lvl="0" algn="ctr"/>
            <a:r>
              <a:rPr lang="he-IL" sz="3200" dirty="0">
                <a:solidFill>
                  <a:srgbClr val="000000"/>
                </a:solidFill>
                <a:cs typeface="Arial"/>
              </a:rPr>
              <a:t>שִׂימוּ לֵב יֵשׁ מִשְׁפָּטִים מֻדְגָּשִׁים וּמֵירְכָאוֹת</a:t>
            </a:r>
          </a:p>
          <a:p>
            <a:pPr lvl="0" algn="ctr"/>
            <a:r>
              <a:rPr lang="he-IL" sz="3200" dirty="0">
                <a:solidFill>
                  <a:srgbClr val="000000"/>
                </a:solidFill>
                <a:cs typeface="Arial"/>
              </a:rPr>
              <a:t>מָה תַּפְקִיד הַמֵּירְכָאוֹת?</a:t>
            </a:r>
          </a:p>
        </p:txBody>
      </p:sp>
      <p:pic>
        <p:nvPicPr>
          <p:cNvPr id="4" name="תמונה 3"/>
          <p:cNvPicPr>
            <a:picLocks noChangeAspect="1"/>
          </p:cNvPicPr>
          <p:nvPr/>
        </p:nvPicPr>
        <p:blipFill>
          <a:blip r:embed="rId4"/>
          <a:stretch>
            <a:fillRect/>
          </a:stretch>
        </p:blipFill>
        <p:spPr>
          <a:xfrm>
            <a:off x="5685722" y="1733826"/>
            <a:ext cx="5675868" cy="4749196"/>
          </a:xfrm>
          <a:prstGeom prst="rect">
            <a:avLst/>
          </a:prstGeom>
        </p:spPr>
      </p:pic>
      <p:sp>
        <p:nvSpPr>
          <p:cNvPr id="5" name="מלבן 4"/>
          <p:cNvSpPr/>
          <p:nvPr/>
        </p:nvSpPr>
        <p:spPr>
          <a:xfrm>
            <a:off x="7421880" y="2209800"/>
            <a:ext cx="3939710" cy="1066800"/>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מלבן 8"/>
          <p:cNvSpPr/>
          <p:nvPr/>
        </p:nvSpPr>
        <p:spPr>
          <a:xfrm>
            <a:off x="7421880" y="3718560"/>
            <a:ext cx="3939710" cy="1066800"/>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מלבן 9"/>
          <p:cNvSpPr/>
          <p:nvPr/>
        </p:nvSpPr>
        <p:spPr>
          <a:xfrm>
            <a:off x="7421880" y="5182912"/>
            <a:ext cx="3939710" cy="1066800"/>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2676999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12"/>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lvl="0">
              <a:lnSpc>
                <a:spcPct val="90000"/>
              </a:lnSpc>
              <a:buClr>
                <a:schemeClr val="dk1"/>
              </a:buClr>
              <a:buSzPts val="4400"/>
            </a:pPr>
            <a:r>
              <a:rPr lang="he-IL" dirty="0"/>
              <a:t>תִּרְגּוּל</a:t>
            </a:r>
            <a:endParaRPr dirty="0"/>
          </a:p>
        </p:txBody>
      </p:sp>
      <p:sp>
        <p:nvSpPr>
          <p:cNvPr id="2" name="Content Placeholder 1">
            <a:extLst>
              <a:ext uri="{FF2B5EF4-FFF2-40B4-BE49-F238E27FC236}">
                <a16:creationId xmlns:a16="http://schemas.microsoft.com/office/drawing/2014/main" id="{6B06A5E1-2685-3C4D-B144-69D519105EAE}"/>
              </a:ext>
            </a:extLst>
          </p:cNvPr>
          <p:cNvSpPr>
            <a:spLocks noGrp="1"/>
          </p:cNvSpPr>
          <p:nvPr>
            <p:ph sz="half" idx="2"/>
          </p:nvPr>
        </p:nvSpPr>
        <p:spPr>
          <a:xfrm>
            <a:off x="1584101" y="1825625"/>
            <a:ext cx="9769699" cy="4351338"/>
          </a:xfrm>
        </p:spPr>
        <p:txBody>
          <a:bodyPr>
            <a:normAutofit/>
          </a:bodyPr>
          <a:lstStyle/>
          <a:p>
            <a:pPr marL="0" lvl="0" indent="0">
              <a:spcBef>
                <a:spcPts val="0"/>
              </a:spcBef>
              <a:buSzPts val="2800"/>
              <a:buNone/>
            </a:pPr>
            <a:r>
              <a:rPr lang="he-IL" dirty="0"/>
              <a:t>כִּתְבוּ בַּמַּחְבֶּרֶת מָה תַּפְקִיד הַמֵּירְכָאוֹת בַּסִּפּוּר?</a:t>
            </a:r>
          </a:p>
          <a:p>
            <a:pPr marL="0" lvl="0" indent="0">
              <a:spcBef>
                <a:spcPts val="0"/>
              </a:spcBef>
              <a:buSzPts val="2800"/>
              <a:buNone/>
            </a:pPr>
            <a:r>
              <a:rPr lang="he-IL" dirty="0"/>
              <a:t>________________________________</a:t>
            </a:r>
          </a:p>
          <a:p>
            <a:pPr marL="0" lvl="0" indent="0">
              <a:spcBef>
                <a:spcPts val="0"/>
              </a:spcBef>
              <a:buSzPts val="2800"/>
              <a:buNone/>
            </a:pPr>
            <a:r>
              <a:rPr lang="he-IL" dirty="0"/>
              <a:t>________________________________</a:t>
            </a:r>
          </a:p>
          <a:p>
            <a:pPr marL="0" lvl="0" indent="0">
              <a:spcBef>
                <a:spcPts val="0"/>
              </a:spcBef>
              <a:buSzPts val="2800"/>
              <a:buNone/>
            </a:pPr>
            <a:r>
              <a:rPr lang="he-IL" dirty="0"/>
              <a:t>________________________________</a:t>
            </a:r>
          </a:p>
          <a:p>
            <a:pPr marL="0" lvl="0" indent="0">
              <a:spcBef>
                <a:spcPts val="0"/>
              </a:spcBef>
              <a:buSzPts val="2800"/>
              <a:buNone/>
            </a:pPr>
            <a:endParaRPr lang="he-IL" dirty="0"/>
          </a:p>
          <a:p>
            <a:pPr marL="0" lvl="0" indent="0">
              <a:spcBef>
                <a:spcPts val="0"/>
              </a:spcBef>
              <a:buSzPts val="2800"/>
              <a:buNone/>
            </a:pPr>
            <a:r>
              <a:rPr lang="he-IL" dirty="0"/>
              <a:t> </a:t>
            </a:r>
          </a:p>
          <a:p>
            <a:pPr marL="0" lvl="0" indent="0">
              <a:spcBef>
                <a:spcPts val="0"/>
              </a:spcBef>
              <a:buSzPts val="2800"/>
              <a:buNone/>
            </a:pPr>
            <a:endParaRPr lang="he-IL" dirty="0"/>
          </a:p>
        </p:txBody>
      </p:sp>
      <p:pic>
        <p:nvPicPr>
          <p:cNvPr id="304" name="Google Shape;304;p12"/>
          <p:cNvPicPr preferRelativeResize="0"/>
          <p:nvPr/>
        </p:nvPicPr>
        <p:blipFill rotWithShape="1">
          <a:blip r:embed="rId5">
            <a:alphaModFix/>
          </a:blip>
          <a:srcRect/>
          <a:stretch/>
        </p:blipFill>
        <p:spPr>
          <a:xfrm>
            <a:off x="347084" y="262845"/>
            <a:ext cx="1047545" cy="550181"/>
          </a:xfrm>
          <a:prstGeom prst="rect">
            <a:avLst/>
          </a:prstGeom>
          <a:noFill/>
          <a:ln>
            <a:noFill/>
          </a:ln>
        </p:spPr>
      </p:pic>
      <p:pic>
        <p:nvPicPr>
          <p:cNvPr id="6" name="Google Shape;260;p7" descr="https://lh4.googleusercontent.com/iGTl96Eygo7-oid1H3ZWWYhb5HWAynyOs2KLWGGMeuEgHeu4cFLof2g-jYLOscV4q-879K-lfjkP4Swnmj_UGZsWTDspF4AbUz1XGd30Tf1KKpiEXhvx6NLF17Q1F5VY"/>
          <p:cNvPicPr preferRelativeResize="0"/>
          <p:nvPr/>
        </p:nvPicPr>
        <p:blipFill rotWithShape="1">
          <a:blip r:embed="rId6">
            <a:alphaModFix/>
          </a:blip>
          <a:srcRect/>
          <a:stretch/>
        </p:blipFill>
        <p:spPr>
          <a:xfrm rot="4298199">
            <a:off x="1531225" y="2948545"/>
            <a:ext cx="3323272" cy="807557"/>
          </a:xfrm>
          <a:prstGeom prst="rect">
            <a:avLst/>
          </a:prstGeom>
          <a:noFill/>
          <a:ln>
            <a:noFill/>
          </a:ln>
        </p:spPr>
      </p:pic>
      <p:pic>
        <p:nvPicPr>
          <p:cNvPr id="3" name="2min_fina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0" y="-12565"/>
            <a:ext cx="3108960" cy="1108862"/>
          </a:xfrm>
          <a:prstGeom prst="rect">
            <a:avLst/>
          </a:prstGeom>
        </p:spPr>
      </p:pic>
    </p:spTree>
    <p:extLst>
      <p:ext uri="{BB962C8B-B14F-4D97-AF65-F5344CB8AC3E}">
        <p14:creationId xmlns:p14="http://schemas.microsoft.com/office/powerpoint/2010/main" val="3154006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5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13"/>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lvl="0">
              <a:lnSpc>
                <a:spcPct val="90000"/>
              </a:lnSpc>
              <a:buClr>
                <a:schemeClr val="dk1"/>
              </a:buClr>
              <a:buSzPts val="4400"/>
            </a:pPr>
            <a:r>
              <a:rPr lang="he-IL" dirty="0"/>
              <a:t>פִּתְרוֹן</a:t>
            </a:r>
            <a:endParaRPr dirty="0"/>
          </a:p>
        </p:txBody>
      </p:sp>
      <p:pic>
        <p:nvPicPr>
          <p:cNvPr id="311" name="Google Shape;311;p13"/>
          <p:cNvPicPr preferRelativeResize="0"/>
          <p:nvPr/>
        </p:nvPicPr>
        <p:blipFill rotWithShape="1">
          <a:blip r:embed="rId3">
            <a:alphaModFix/>
          </a:blip>
          <a:srcRect/>
          <a:stretch/>
        </p:blipFill>
        <p:spPr>
          <a:xfrm>
            <a:off x="10833322" y="5810250"/>
            <a:ext cx="2082800" cy="2095500"/>
          </a:xfrm>
          <a:prstGeom prst="rect">
            <a:avLst/>
          </a:prstGeom>
          <a:noFill/>
          <a:ln>
            <a:noFill/>
          </a:ln>
        </p:spPr>
      </p:pic>
      <p:sp>
        <p:nvSpPr>
          <p:cNvPr id="6" name="Content Placeholder 1">
            <a:extLst>
              <a:ext uri="{FF2B5EF4-FFF2-40B4-BE49-F238E27FC236}">
                <a16:creationId xmlns:a16="http://schemas.microsoft.com/office/drawing/2014/main" id="{6B06A5E1-2685-3C4D-B144-69D519105EAE}"/>
              </a:ext>
            </a:extLst>
          </p:cNvPr>
          <p:cNvSpPr>
            <a:spLocks noGrp="1"/>
          </p:cNvSpPr>
          <p:nvPr>
            <p:ph sz="half" idx="2"/>
          </p:nvPr>
        </p:nvSpPr>
        <p:spPr>
          <a:xfrm rot="10800000" flipV="1">
            <a:off x="4889777" y="9632102"/>
            <a:ext cx="3707004" cy="93572"/>
          </a:xfrm>
        </p:spPr>
        <p:txBody>
          <a:bodyPr>
            <a:normAutofit fontScale="25000" lnSpcReduction="20000"/>
          </a:bodyPr>
          <a:lstStyle/>
          <a:p>
            <a:pPr marL="0" lvl="0" indent="0">
              <a:spcBef>
                <a:spcPts val="0"/>
              </a:spcBef>
              <a:buSzPts val="2800"/>
              <a:buNone/>
            </a:pPr>
            <a:r>
              <a:rPr lang="he-IL" dirty="0"/>
              <a:t/>
            </a:r>
            <a:br>
              <a:rPr lang="he-IL" dirty="0"/>
            </a:br>
            <a:endParaRPr lang="he-IL" dirty="0"/>
          </a:p>
          <a:p>
            <a:pPr lvl="0" indent="-50800">
              <a:buSzPts val="2800"/>
              <a:buNone/>
            </a:pPr>
            <a:endParaRPr lang="he-IL" dirty="0"/>
          </a:p>
          <a:p>
            <a:pPr marL="0" indent="0">
              <a:buNone/>
            </a:pPr>
            <a:endParaRPr lang="en-IL" dirty="0"/>
          </a:p>
        </p:txBody>
      </p:sp>
      <p:sp>
        <p:nvSpPr>
          <p:cNvPr id="3" name="הסבר מלבני מעוגל 2"/>
          <p:cNvSpPr/>
          <p:nvPr/>
        </p:nvSpPr>
        <p:spPr>
          <a:xfrm>
            <a:off x="1973326" y="895964"/>
            <a:ext cx="3572814" cy="2187047"/>
          </a:xfrm>
          <a:prstGeom prst="wedgeRoundRectCallout">
            <a:avLst>
              <a:gd name="adj1" fmla="val -38150"/>
              <a:gd name="adj2" fmla="val 74122"/>
              <a:gd name="adj3" fmla="val 16667"/>
            </a:avLst>
          </a:prstGeom>
        </p:spPr>
        <p:style>
          <a:lnRef idx="2">
            <a:schemeClr val="accent6"/>
          </a:lnRef>
          <a:fillRef idx="1">
            <a:schemeClr val="lt1"/>
          </a:fillRef>
          <a:effectRef idx="0">
            <a:schemeClr val="accent6"/>
          </a:effectRef>
          <a:fontRef idx="minor">
            <a:schemeClr val="dk1"/>
          </a:fontRef>
        </p:style>
        <p:txBody>
          <a:bodyPr rtlCol="1" anchor="ctr"/>
          <a:lstStyle/>
          <a:p>
            <a:pPr lvl="0" algn="r" rtl="1">
              <a:buClr>
                <a:srgbClr val="FB2265"/>
              </a:buClr>
              <a:buSzPts val="2800"/>
            </a:pPr>
            <a:r>
              <a:rPr lang="he-IL" sz="2800" kern="1200" dirty="0">
                <a:solidFill>
                  <a:srgbClr val="424242"/>
                </a:solidFill>
                <a:latin typeface="Calibri" panose="020F0502020204030204" pitchFamily="34" charset="0"/>
              </a:rPr>
              <a:t>"</a:t>
            </a:r>
            <a:r>
              <a:rPr lang="he-IL" sz="3200" kern="1200" dirty="0">
                <a:solidFill>
                  <a:srgbClr val="424242"/>
                </a:solidFill>
                <a:latin typeface="Calibri" panose="020F0502020204030204" pitchFamily="34" charset="0"/>
              </a:rPr>
              <a:t>רַק </a:t>
            </a:r>
            <a:r>
              <a:rPr lang="he-IL" sz="3200" dirty="0"/>
              <a:t>בִּזְכוּת</a:t>
            </a:r>
            <a:r>
              <a:rPr lang="he-IL" sz="3200" kern="1200" dirty="0">
                <a:solidFill>
                  <a:srgbClr val="424242"/>
                </a:solidFill>
                <a:latin typeface="Calibri" panose="020F0502020204030204" pitchFamily="34" charset="0"/>
              </a:rPr>
              <a:t> קוֹלֵנוּ הֶחָבִיב </a:t>
            </a:r>
          </a:p>
          <a:p>
            <a:pPr lvl="0" algn="r" rtl="1">
              <a:buClr>
                <a:srgbClr val="FB2265"/>
              </a:buClr>
              <a:buSzPts val="2800"/>
            </a:pPr>
            <a:r>
              <a:rPr lang="he-IL" sz="3200" kern="1200" dirty="0">
                <a:solidFill>
                  <a:srgbClr val="424242"/>
                </a:solidFill>
                <a:latin typeface="Calibri" panose="020F0502020204030204" pitchFamily="34" charset="0"/>
              </a:rPr>
              <a:t>יוֹדְעִים </a:t>
            </a:r>
            <a:r>
              <a:rPr lang="he-IL" sz="3200" kern="1200" dirty="0" err="1">
                <a:solidFill>
                  <a:srgbClr val="424242"/>
                </a:solidFill>
                <a:latin typeface="Calibri" panose="020F0502020204030204" pitchFamily="34" charset="0"/>
              </a:rPr>
              <a:t>הַכֹּל</a:t>
            </a:r>
            <a:r>
              <a:rPr lang="he-IL" sz="3200" kern="1200" dirty="0">
                <a:solidFill>
                  <a:srgbClr val="424242"/>
                </a:solidFill>
                <a:latin typeface="Calibri" panose="020F0502020204030204" pitchFamily="34" charset="0"/>
              </a:rPr>
              <a:t> כִּי בָּא הָאָבִיב"</a:t>
            </a:r>
          </a:p>
        </p:txBody>
      </p:sp>
    </p:spTree>
    <p:extLst>
      <p:ext uri="{BB962C8B-B14F-4D97-AF65-F5344CB8AC3E}">
        <p14:creationId xmlns:p14="http://schemas.microsoft.com/office/powerpoint/2010/main" val="2093910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6"/>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chemeClr val="dk1"/>
              </a:buClr>
              <a:buSzPts val="4400"/>
              <a:buFont typeface="Calibri"/>
              <a:buNone/>
            </a:pPr>
            <a:r>
              <a:rPr lang="iw-IL" dirty="0"/>
              <a:t>מה נלמד היום?</a:t>
            </a:r>
            <a:endParaRPr dirty="0"/>
          </a:p>
        </p:txBody>
      </p:sp>
      <p:sp>
        <p:nvSpPr>
          <p:cNvPr id="249" name="Google Shape;249;p6"/>
          <p:cNvSpPr txBox="1">
            <a:spLocks noGrp="1"/>
          </p:cNvSpPr>
          <p:nvPr>
            <p:ph idx="1"/>
          </p:nvPr>
        </p:nvSpPr>
        <p:spPr>
          <a:xfrm>
            <a:off x="163284" y="1336992"/>
            <a:ext cx="10515600" cy="4351338"/>
          </a:xfrm>
          <a:prstGeom prst="rect">
            <a:avLst/>
          </a:prstGeom>
          <a:noFill/>
          <a:ln>
            <a:noFill/>
          </a:ln>
        </p:spPr>
        <p:txBody>
          <a:bodyPr spcFirstLastPara="1" wrap="square" lIns="91425" tIns="45700" rIns="91425" bIns="45700" anchor="t" anchorCtr="0">
            <a:normAutofit/>
          </a:bodyPr>
          <a:lstStyle/>
          <a:p>
            <a:pPr lvl="0">
              <a:lnSpc>
                <a:spcPct val="150000"/>
              </a:lnSpc>
              <a:buSzPts val="2800"/>
              <a:buFont typeface="Arial"/>
              <a:buChar char="•"/>
            </a:pPr>
            <a:r>
              <a:rPr lang="he-IL" sz="3200" dirty="0"/>
              <a:t>נִשְׁחַק בְּמִשְׂחַק תַּעְתּוּעֵי רְאִיָּה</a:t>
            </a:r>
          </a:p>
          <a:p>
            <a:pPr lvl="0">
              <a:lnSpc>
                <a:spcPct val="150000"/>
              </a:lnSpc>
              <a:buSzPts val="2800"/>
              <a:buFont typeface="Arial"/>
              <a:buChar char="•"/>
            </a:pPr>
            <a:r>
              <a:rPr lang="he-IL" sz="3200" dirty="0"/>
              <a:t>נִקְרָא קֶטַע שֶׁעוֹסֵק בְּסִימָנֵי הָאָבִיב</a:t>
            </a:r>
          </a:p>
          <a:p>
            <a:pPr lvl="0">
              <a:lnSpc>
                <a:spcPct val="150000"/>
              </a:lnSpc>
              <a:buSzPts val="2800"/>
              <a:buFont typeface="Arial"/>
              <a:buChar char="•"/>
            </a:pPr>
            <a:r>
              <a:rPr lang="he-IL" sz="3200" dirty="0"/>
              <a:t>נְזַהֶה דְּמֻיּוֹת </a:t>
            </a:r>
            <a:r>
              <a:rPr lang="he-IL" sz="3200" dirty="0" err="1"/>
              <a:t>וּפְעֻלּוֹתֵיהֶן</a:t>
            </a:r>
            <a:endParaRPr lang="he-IL" sz="3200" dirty="0"/>
          </a:p>
          <a:p>
            <a:pPr lvl="0">
              <a:lnSpc>
                <a:spcPct val="150000"/>
              </a:lnSpc>
              <a:buSzPts val="2800"/>
              <a:buFont typeface="Arial"/>
              <a:buChar char="•"/>
            </a:pPr>
            <a:r>
              <a:rPr lang="he-IL" sz="3200" dirty="0"/>
              <a:t>נַכִּיר אֶת תַּפְקִיד הַמֵּירְכָאוֹת בַּסִּפּוּר</a:t>
            </a:r>
          </a:p>
          <a:p>
            <a:pPr lvl="0">
              <a:lnSpc>
                <a:spcPct val="150000"/>
              </a:lnSpc>
              <a:spcBef>
                <a:spcPts val="800"/>
              </a:spcBef>
              <a:buSzPts val="2800"/>
              <a:buFont typeface="Arial"/>
              <a:buChar char="•"/>
            </a:pPr>
            <a:r>
              <a:rPr lang="he-IL" sz="3200" dirty="0" err="1"/>
              <a:t>נְצַיֵּר</a:t>
            </a:r>
            <a:r>
              <a:rPr lang="he-IL" sz="3200" dirty="0"/>
              <a:t> צִיּוּר מַתְאִים לַקֶּטַע</a:t>
            </a:r>
            <a:endParaRPr sz="3200" dirty="0"/>
          </a:p>
        </p:txBody>
      </p:sp>
      <p:pic>
        <p:nvPicPr>
          <p:cNvPr id="250" name="Google Shape;250;p6"/>
          <p:cNvPicPr preferRelativeResize="0"/>
          <p:nvPr/>
        </p:nvPicPr>
        <p:blipFill rotWithShape="1">
          <a:blip r:embed="rId3">
            <a:alphaModFix/>
          </a:blip>
          <a:srcRect/>
          <a:stretch/>
        </p:blipFill>
        <p:spPr>
          <a:xfrm rot="8057618">
            <a:off x="290049" y="269606"/>
            <a:ext cx="1468977" cy="973310"/>
          </a:xfrm>
          <a:prstGeom prst="rect">
            <a:avLst/>
          </a:prstGeom>
          <a:noFill/>
          <a:ln>
            <a:noFill/>
          </a:ln>
        </p:spPr>
      </p:pic>
      <p:pic>
        <p:nvPicPr>
          <p:cNvPr id="251" name="Google Shape;251;p6"/>
          <p:cNvPicPr preferRelativeResize="0"/>
          <p:nvPr/>
        </p:nvPicPr>
        <p:blipFill rotWithShape="1">
          <a:blip r:embed="rId4">
            <a:alphaModFix/>
          </a:blip>
          <a:srcRect/>
          <a:stretch/>
        </p:blipFill>
        <p:spPr>
          <a:xfrm>
            <a:off x="9999608" y="4797101"/>
            <a:ext cx="2082800" cy="20955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13"/>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lvl="0">
              <a:lnSpc>
                <a:spcPct val="90000"/>
              </a:lnSpc>
              <a:buClr>
                <a:schemeClr val="dk1"/>
              </a:buClr>
              <a:buSzPts val="4400"/>
            </a:pPr>
            <a:r>
              <a:rPr lang="he-IL" dirty="0"/>
              <a:t>פִּתְרוֹן</a:t>
            </a:r>
            <a:endParaRPr dirty="0"/>
          </a:p>
        </p:txBody>
      </p:sp>
      <p:pic>
        <p:nvPicPr>
          <p:cNvPr id="311" name="Google Shape;311;p13"/>
          <p:cNvPicPr preferRelativeResize="0"/>
          <p:nvPr/>
        </p:nvPicPr>
        <p:blipFill rotWithShape="1">
          <a:blip r:embed="rId3">
            <a:alphaModFix/>
          </a:blip>
          <a:srcRect/>
          <a:stretch/>
        </p:blipFill>
        <p:spPr>
          <a:xfrm>
            <a:off x="10833322" y="5810250"/>
            <a:ext cx="2082800" cy="2095500"/>
          </a:xfrm>
          <a:prstGeom prst="rect">
            <a:avLst/>
          </a:prstGeom>
          <a:noFill/>
          <a:ln>
            <a:noFill/>
          </a:ln>
        </p:spPr>
      </p:pic>
      <p:sp>
        <p:nvSpPr>
          <p:cNvPr id="6" name="Content Placeholder 1">
            <a:extLst>
              <a:ext uri="{FF2B5EF4-FFF2-40B4-BE49-F238E27FC236}">
                <a16:creationId xmlns:a16="http://schemas.microsoft.com/office/drawing/2014/main" id="{6B06A5E1-2685-3C4D-B144-69D519105EAE}"/>
              </a:ext>
            </a:extLst>
          </p:cNvPr>
          <p:cNvSpPr>
            <a:spLocks noGrp="1"/>
          </p:cNvSpPr>
          <p:nvPr>
            <p:ph sz="half" idx="2"/>
          </p:nvPr>
        </p:nvSpPr>
        <p:spPr>
          <a:xfrm rot="10800000" flipV="1">
            <a:off x="4889777" y="9632102"/>
            <a:ext cx="3707004" cy="93572"/>
          </a:xfrm>
        </p:spPr>
        <p:txBody>
          <a:bodyPr>
            <a:normAutofit fontScale="25000" lnSpcReduction="20000"/>
          </a:bodyPr>
          <a:lstStyle/>
          <a:p>
            <a:pPr marL="0" lvl="0" indent="0">
              <a:spcBef>
                <a:spcPts val="0"/>
              </a:spcBef>
              <a:buSzPts val="2800"/>
              <a:buNone/>
            </a:pPr>
            <a:r>
              <a:rPr lang="he-IL" dirty="0"/>
              <a:t/>
            </a:r>
            <a:br>
              <a:rPr lang="he-IL" dirty="0"/>
            </a:br>
            <a:endParaRPr lang="he-IL" dirty="0"/>
          </a:p>
          <a:p>
            <a:pPr lvl="0" indent="-50800">
              <a:buSzPts val="2800"/>
              <a:buNone/>
            </a:pPr>
            <a:endParaRPr lang="he-IL" dirty="0"/>
          </a:p>
          <a:p>
            <a:pPr marL="0" indent="0">
              <a:buNone/>
            </a:pPr>
            <a:endParaRPr lang="en-IL" dirty="0"/>
          </a:p>
        </p:txBody>
      </p:sp>
      <p:sp>
        <p:nvSpPr>
          <p:cNvPr id="3" name="הסבר מלבני מעוגל 2"/>
          <p:cNvSpPr/>
          <p:nvPr/>
        </p:nvSpPr>
        <p:spPr>
          <a:xfrm>
            <a:off x="1973326" y="895964"/>
            <a:ext cx="3572814" cy="2187047"/>
          </a:xfrm>
          <a:prstGeom prst="wedgeRoundRectCallout">
            <a:avLst>
              <a:gd name="adj1" fmla="val -38150"/>
              <a:gd name="adj2" fmla="val 74122"/>
              <a:gd name="adj3" fmla="val 16667"/>
            </a:avLst>
          </a:prstGeom>
        </p:spPr>
        <p:style>
          <a:lnRef idx="2">
            <a:schemeClr val="accent6"/>
          </a:lnRef>
          <a:fillRef idx="1">
            <a:schemeClr val="lt1"/>
          </a:fillRef>
          <a:effectRef idx="0">
            <a:schemeClr val="accent6"/>
          </a:effectRef>
          <a:fontRef idx="minor">
            <a:schemeClr val="dk1"/>
          </a:fontRef>
        </p:style>
        <p:txBody>
          <a:bodyPr rtlCol="1" anchor="ctr"/>
          <a:lstStyle/>
          <a:p>
            <a:pPr lvl="0" algn="r" rtl="1">
              <a:buClr>
                <a:srgbClr val="FB2265"/>
              </a:buClr>
              <a:buSzPts val="2800"/>
            </a:pPr>
            <a:r>
              <a:rPr lang="he-IL" sz="2800" kern="1200" dirty="0">
                <a:solidFill>
                  <a:srgbClr val="424242"/>
                </a:solidFill>
                <a:latin typeface="Calibri" panose="020F0502020204030204" pitchFamily="34" charset="0"/>
              </a:rPr>
              <a:t>"</a:t>
            </a:r>
            <a:r>
              <a:rPr lang="he-IL" sz="3200" kern="1200" dirty="0">
                <a:solidFill>
                  <a:srgbClr val="424242"/>
                </a:solidFill>
                <a:latin typeface="Calibri" panose="020F0502020204030204" pitchFamily="34" charset="0"/>
              </a:rPr>
              <a:t>רַק </a:t>
            </a:r>
            <a:r>
              <a:rPr lang="he-IL" sz="3200" dirty="0"/>
              <a:t>בִּזְכוּת</a:t>
            </a:r>
            <a:r>
              <a:rPr lang="he-IL" sz="3200" kern="1200" dirty="0">
                <a:solidFill>
                  <a:srgbClr val="424242"/>
                </a:solidFill>
                <a:latin typeface="Calibri" panose="020F0502020204030204" pitchFamily="34" charset="0"/>
              </a:rPr>
              <a:t> קוֹלֵנוּ הֶחָבִיב </a:t>
            </a:r>
          </a:p>
          <a:p>
            <a:pPr lvl="0" algn="r" rtl="1">
              <a:buClr>
                <a:srgbClr val="FB2265"/>
              </a:buClr>
              <a:buSzPts val="2800"/>
            </a:pPr>
            <a:r>
              <a:rPr lang="he-IL" sz="3200" kern="1200" dirty="0">
                <a:solidFill>
                  <a:srgbClr val="424242"/>
                </a:solidFill>
                <a:latin typeface="Calibri" panose="020F0502020204030204" pitchFamily="34" charset="0"/>
              </a:rPr>
              <a:t>יוֹדְעִים </a:t>
            </a:r>
            <a:r>
              <a:rPr lang="he-IL" sz="3200" kern="1200" dirty="0" err="1">
                <a:solidFill>
                  <a:srgbClr val="424242"/>
                </a:solidFill>
                <a:latin typeface="Calibri" panose="020F0502020204030204" pitchFamily="34" charset="0"/>
              </a:rPr>
              <a:t>הַכֹּל</a:t>
            </a:r>
            <a:r>
              <a:rPr lang="he-IL" sz="3200" kern="1200" dirty="0">
                <a:solidFill>
                  <a:srgbClr val="424242"/>
                </a:solidFill>
                <a:latin typeface="Calibri" panose="020F0502020204030204" pitchFamily="34" charset="0"/>
              </a:rPr>
              <a:t> כִּי בָּא הָאָבִיב"</a:t>
            </a:r>
          </a:p>
        </p:txBody>
      </p:sp>
      <p:pic>
        <p:nvPicPr>
          <p:cNvPr id="2" name="תמונה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246416" y="3613850"/>
            <a:ext cx="1893442" cy="1887790"/>
          </a:xfrm>
          <a:prstGeom prst="rect">
            <a:avLst/>
          </a:prstGeom>
          <a:effectLst>
            <a:softEdge rad="63500"/>
          </a:effectLst>
        </p:spPr>
      </p:pic>
    </p:spTree>
    <p:extLst>
      <p:ext uri="{BB962C8B-B14F-4D97-AF65-F5344CB8AC3E}">
        <p14:creationId xmlns:p14="http://schemas.microsoft.com/office/powerpoint/2010/main" val="31901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13"/>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lvl="0">
              <a:lnSpc>
                <a:spcPct val="90000"/>
              </a:lnSpc>
              <a:buClr>
                <a:schemeClr val="dk1"/>
              </a:buClr>
              <a:buSzPts val="4400"/>
            </a:pPr>
            <a:r>
              <a:rPr lang="he-IL" dirty="0"/>
              <a:t>פִּתְרוֹן</a:t>
            </a:r>
            <a:endParaRPr dirty="0"/>
          </a:p>
        </p:txBody>
      </p:sp>
      <p:pic>
        <p:nvPicPr>
          <p:cNvPr id="311" name="Google Shape;311;p13"/>
          <p:cNvPicPr preferRelativeResize="0"/>
          <p:nvPr/>
        </p:nvPicPr>
        <p:blipFill rotWithShape="1">
          <a:blip r:embed="rId3">
            <a:alphaModFix/>
          </a:blip>
          <a:srcRect/>
          <a:stretch/>
        </p:blipFill>
        <p:spPr>
          <a:xfrm>
            <a:off x="10833322" y="5810250"/>
            <a:ext cx="2082800" cy="2095500"/>
          </a:xfrm>
          <a:prstGeom prst="rect">
            <a:avLst/>
          </a:prstGeom>
          <a:noFill/>
          <a:ln>
            <a:noFill/>
          </a:ln>
        </p:spPr>
      </p:pic>
      <p:sp>
        <p:nvSpPr>
          <p:cNvPr id="6" name="Content Placeholder 1">
            <a:extLst>
              <a:ext uri="{FF2B5EF4-FFF2-40B4-BE49-F238E27FC236}">
                <a16:creationId xmlns:a16="http://schemas.microsoft.com/office/drawing/2014/main" id="{6B06A5E1-2685-3C4D-B144-69D519105EAE}"/>
              </a:ext>
            </a:extLst>
          </p:cNvPr>
          <p:cNvSpPr>
            <a:spLocks noGrp="1"/>
          </p:cNvSpPr>
          <p:nvPr>
            <p:ph sz="half" idx="2"/>
          </p:nvPr>
        </p:nvSpPr>
        <p:spPr>
          <a:xfrm rot="10800000" flipV="1">
            <a:off x="4889777" y="9632102"/>
            <a:ext cx="3707004" cy="93572"/>
          </a:xfrm>
        </p:spPr>
        <p:txBody>
          <a:bodyPr>
            <a:normAutofit fontScale="25000" lnSpcReduction="20000"/>
          </a:bodyPr>
          <a:lstStyle/>
          <a:p>
            <a:pPr marL="0" lvl="0" indent="0">
              <a:spcBef>
                <a:spcPts val="0"/>
              </a:spcBef>
              <a:buSzPts val="2800"/>
              <a:buNone/>
            </a:pPr>
            <a:r>
              <a:rPr lang="he-IL" dirty="0"/>
              <a:t/>
            </a:r>
            <a:br>
              <a:rPr lang="he-IL" dirty="0"/>
            </a:br>
            <a:endParaRPr lang="he-IL" dirty="0"/>
          </a:p>
          <a:p>
            <a:pPr lvl="0" indent="-50800">
              <a:buSzPts val="2800"/>
              <a:buNone/>
            </a:pPr>
            <a:endParaRPr lang="he-IL" dirty="0"/>
          </a:p>
          <a:p>
            <a:pPr marL="0" indent="0">
              <a:buNone/>
            </a:pPr>
            <a:endParaRPr lang="en-IL" dirty="0"/>
          </a:p>
        </p:txBody>
      </p:sp>
      <p:sp>
        <p:nvSpPr>
          <p:cNvPr id="3" name="הסבר מלבני מעוגל 2"/>
          <p:cNvSpPr/>
          <p:nvPr/>
        </p:nvSpPr>
        <p:spPr>
          <a:xfrm>
            <a:off x="1973326" y="895964"/>
            <a:ext cx="3572814" cy="2187047"/>
          </a:xfrm>
          <a:prstGeom prst="wedgeRoundRectCallout">
            <a:avLst>
              <a:gd name="adj1" fmla="val -38150"/>
              <a:gd name="adj2" fmla="val 74122"/>
              <a:gd name="adj3" fmla="val 16667"/>
            </a:avLst>
          </a:prstGeom>
        </p:spPr>
        <p:style>
          <a:lnRef idx="2">
            <a:schemeClr val="accent6"/>
          </a:lnRef>
          <a:fillRef idx="1">
            <a:schemeClr val="lt1"/>
          </a:fillRef>
          <a:effectRef idx="0">
            <a:schemeClr val="accent6"/>
          </a:effectRef>
          <a:fontRef idx="minor">
            <a:schemeClr val="dk1"/>
          </a:fontRef>
        </p:style>
        <p:txBody>
          <a:bodyPr rtlCol="1" anchor="ctr"/>
          <a:lstStyle/>
          <a:p>
            <a:pPr lvl="0" algn="r" rtl="1">
              <a:buClr>
                <a:srgbClr val="FB2265"/>
              </a:buClr>
              <a:buSzPts val="2800"/>
            </a:pPr>
            <a:r>
              <a:rPr lang="he-IL" sz="2800" kern="1200" dirty="0">
                <a:solidFill>
                  <a:srgbClr val="424242"/>
                </a:solidFill>
                <a:latin typeface="Calibri" panose="020F0502020204030204" pitchFamily="34" charset="0"/>
              </a:rPr>
              <a:t>"</a:t>
            </a:r>
            <a:r>
              <a:rPr lang="he-IL" sz="3200" kern="1200" dirty="0">
                <a:solidFill>
                  <a:srgbClr val="424242"/>
                </a:solidFill>
                <a:latin typeface="Calibri" panose="020F0502020204030204" pitchFamily="34" charset="0"/>
              </a:rPr>
              <a:t>רַק </a:t>
            </a:r>
            <a:r>
              <a:rPr lang="he-IL" sz="3200" dirty="0"/>
              <a:t>בִּזְכוּת</a:t>
            </a:r>
            <a:r>
              <a:rPr lang="he-IL" sz="3200" kern="1200" dirty="0">
                <a:solidFill>
                  <a:srgbClr val="424242"/>
                </a:solidFill>
                <a:latin typeface="Calibri" panose="020F0502020204030204" pitchFamily="34" charset="0"/>
              </a:rPr>
              <a:t> קוֹלֵנוּ הֶחָבִיב </a:t>
            </a:r>
          </a:p>
          <a:p>
            <a:pPr lvl="0" algn="r" rtl="1">
              <a:buClr>
                <a:srgbClr val="FB2265"/>
              </a:buClr>
              <a:buSzPts val="2800"/>
            </a:pPr>
            <a:r>
              <a:rPr lang="he-IL" sz="3200" kern="1200" dirty="0">
                <a:solidFill>
                  <a:srgbClr val="424242"/>
                </a:solidFill>
                <a:latin typeface="Calibri" panose="020F0502020204030204" pitchFamily="34" charset="0"/>
              </a:rPr>
              <a:t>יוֹדְעִים </a:t>
            </a:r>
            <a:r>
              <a:rPr lang="he-IL" sz="3200" kern="1200" dirty="0" err="1">
                <a:solidFill>
                  <a:srgbClr val="424242"/>
                </a:solidFill>
                <a:latin typeface="Calibri" panose="020F0502020204030204" pitchFamily="34" charset="0"/>
              </a:rPr>
              <a:t>הַכֹּל</a:t>
            </a:r>
            <a:r>
              <a:rPr lang="he-IL" sz="3200" kern="1200" dirty="0">
                <a:solidFill>
                  <a:srgbClr val="424242"/>
                </a:solidFill>
                <a:latin typeface="Calibri" panose="020F0502020204030204" pitchFamily="34" charset="0"/>
              </a:rPr>
              <a:t> כִּי בָּא הָאָבִיב"</a:t>
            </a:r>
          </a:p>
        </p:txBody>
      </p:sp>
      <p:sp>
        <p:nvSpPr>
          <p:cNvPr id="7" name="הסבר מלבני מעוגל 6"/>
          <p:cNvSpPr/>
          <p:nvPr/>
        </p:nvSpPr>
        <p:spPr>
          <a:xfrm>
            <a:off x="5828934" y="975490"/>
            <a:ext cx="3696151" cy="2027993"/>
          </a:xfrm>
          <a:prstGeom prst="wedgeRoundRectCallout">
            <a:avLst>
              <a:gd name="adj1" fmla="val 35573"/>
              <a:gd name="adj2" fmla="val 83413"/>
              <a:gd name="adj3" fmla="val 16667"/>
            </a:avLst>
          </a:prstGeom>
        </p:spPr>
        <p:style>
          <a:lnRef idx="2">
            <a:schemeClr val="accent6"/>
          </a:lnRef>
          <a:fillRef idx="1">
            <a:schemeClr val="lt1"/>
          </a:fillRef>
          <a:effectRef idx="0">
            <a:schemeClr val="accent6"/>
          </a:effectRef>
          <a:fontRef idx="minor">
            <a:schemeClr val="dk1"/>
          </a:fontRef>
        </p:style>
        <p:txBody>
          <a:bodyPr rtlCol="1" anchor="ctr"/>
          <a:lstStyle/>
          <a:p>
            <a:pPr lvl="0" algn="r" rtl="1">
              <a:buSzPts val="2800"/>
            </a:pPr>
            <a:r>
              <a:rPr lang="he-IL" sz="3200" dirty="0"/>
              <a:t>"רַק בִּזְכוּת רֵיחֵנוּ הַנָּעִים</a:t>
            </a:r>
          </a:p>
          <a:p>
            <a:pPr lvl="0" algn="r">
              <a:buSzPts val="2800"/>
            </a:pPr>
            <a:r>
              <a:rPr lang="he-IL" sz="3200" dirty="0"/>
              <a:t>עַל בּוֹא הָאָבִיב </a:t>
            </a:r>
            <a:r>
              <a:rPr lang="he-IL" sz="3200" dirty="0" err="1"/>
              <a:t>הַכֹּל</a:t>
            </a:r>
            <a:r>
              <a:rPr lang="he-IL" sz="3200" dirty="0"/>
              <a:t> יוֹדְעִים"</a:t>
            </a:r>
          </a:p>
        </p:txBody>
      </p:sp>
      <p:pic>
        <p:nvPicPr>
          <p:cNvPr id="9" name="תמונה 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246416" y="3613850"/>
            <a:ext cx="1893442" cy="1887790"/>
          </a:xfrm>
          <a:prstGeom prst="rect">
            <a:avLst/>
          </a:prstGeom>
          <a:effectLst>
            <a:softEdge rad="63500"/>
          </a:effectLst>
        </p:spPr>
      </p:pic>
    </p:spTree>
    <p:extLst>
      <p:ext uri="{BB962C8B-B14F-4D97-AF65-F5344CB8AC3E}">
        <p14:creationId xmlns:p14="http://schemas.microsoft.com/office/powerpoint/2010/main" val="3703735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13"/>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lvl="0">
              <a:lnSpc>
                <a:spcPct val="90000"/>
              </a:lnSpc>
              <a:buClr>
                <a:schemeClr val="dk1"/>
              </a:buClr>
              <a:buSzPts val="4400"/>
            </a:pPr>
            <a:r>
              <a:rPr lang="he-IL" dirty="0"/>
              <a:t>פִּתְרוֹן</a:t>
            </a:r>
            <a:endParaRPr dirty="0"/>
          </a:p>
        </p:txBody>
      </p:sp>
      <p:pic>
        <p:nvPicPr>
          <p:cNvPr id="311" name="Google Shape;311;p13"/>
          <p:cNvPicPr preferRelativeResize="0"/>
          <p:nvPr/>
        </p:nvPicPr>
        <p:blipFill rotWithShape="1">
          <a:blip r:embed="rId3">
            <a:alphaModFix/>
          </a:blip>
          <a:srcRect/>
          <a:stretch/>
        </p:blipFill>
        <p:spPr>
          <a:xfrm>
            <a:off x="10833322" y="5810250"/>
            <a:ext cx="2082800" cy="2095500"/>
          </a:xfrm>
          <a:prstGeom prst="rect">
            <a:avLst/>
          </a:prstGeom>
          <a:noFill/>
          <a:ln>
            <a:noFill/>
          </a:ln>
        </p:spPr>
      </p:pic>
      <p:sp>
        <p:nvSpPr>
          <p:cNvPr id="6" name="Content Placeholder 1">
            <a:extLst>
              <a:ext uri="{FF2B5EF4-FFF2-40B4-BE49-F238E27FC236}">
                <a16:creationId xmlns:a16="http://schemas.microsoft.com/office/drawing/2014/main" id="{6B06A5E1-2685-3C4D-B144-69D519105EAE}"/>
              </a:ext>
            </a:extLst>
          </p:cNvPr>
          <p:cNvSpPr>
            <a:spLocks noGrp="1"/>
          </p:cNvSpPr>
          <p:nvPr>
            <p:ph sz="half" idx="2"/>
          </p:nvPr>
        </p:nvSpPr>
        <p:spPr>
          <a:xfrm rot="10800000" flipV="1">
            <a:off x="4889777" y="9632102"/>
            <a:ext cx="3707004" cy="93572"/>
          </a:xfrm>
        </p:spPr>
        <p:txBody>
          <a:bodyPr>
            <a:normAutofit fontScale="25000" lnSpcReduction="20000"/>
          </a:bodyPr>
          <a:lstStyle/>
          <a:p>
            <a:pPr marL="0" lvl="0" indent="0">
              <a:spcBef>
                <a:spcPts val="0"/>
              </a:spcBef>
              <a:buSzPts val="2800"/>
              <a:buNone/>
            </a:pPr>
            <a:r>
              <a:rPr lang="he-IL" dirty="0"/>
              <a:t/>
            </a:r>
            <a:br>
              <a:rPr lang="he-IL" dirty="0"/>
            </a:br>
            <a:endParaRPr lang="he-IL" dirty="0"/>
          </a:p>
          <a:p>
            <a:pPr lvl="0" indent="-50800">
              <a:buSzPts val="2800"/>
              <a:buNone/>
            </a:pPr>
            <a:endParaRPr lang="he-IL" dirty="0"/>
          </a:p>
          <a:p>
            <a:pPr marL="0" indent="0">
              <a:buNone/>
            </a:pPr>
            <a:endParaRPr lang="en-IL" dirty="0"/>
          </a:p>
        </p:txBody>
      </p:sp>
      <p:sp>
        <p:nvSpPr>
          <p:cNvPr id="3" name="הסבר מלבני מעוגל 2"/>
          <p:cNvSpPr/>
          <p:nvPr/>
        </p:nvSpPr>
        <p:spPr>
          <a:xfrm>
            <a:off x="1973326" y="895964"/>
            <a:ext cx="3572814" cy="2187047"/>
          </a:xfrm>
          <a:prstGeom prst="wedgeRoundRectCallout">
            <a:avLst>
              <a:gd name="adj1" fmla="val -38150"/>
              <a:gd name="adj2" fmla="val 74122"/>
              <a:gd name="adj3" fmla="val 16667"/>
            </a:avLst>
          </a:prstGeom>
        </p:spPr>
        <p:style>
          <a:lnRef idx="2">
            <a:schemeClr val="accent6"/>
          </a:lnRef>
          <a:fillRef idx="1">
            <a:schemeClr val="lt1"/>
          </a:fillRef>
          <a:effectRef idx="0">
            <a:schemeClr val="accent6"/>
          </a:effectRef>
          <a:fontRef idx="minor">
            <a:schemeClr val="dk1"/>
          </a:fontRef>
        </p:style>
        <p:txBody>
          <a:bodyPr rtlCol="1" anchor="ctr"/>
          <a:lstStyle/>
          <a:p>
            <a:pPr lvl="0" algn="r" rtl="1">
              <a:buClr>
                <a:srgbClr val="FB2265"/>
              </a:buClr>
              <a:buSzPts val="2800"/>
            </a:pPr>
            <a:r>
              <a:rPr lang="he-IL" sz="2800" kern="1200" dirty="0">
                <a:solidFill>
                  <a:srgbClr val="424242"/>
                </a:solidFill>
                <a:latin typeface="Calibri" panose="020F0502020204030204" pitchFamily="34" charset="0"/>
              </a:rPr>
              <a:t>"</a:t>
            </a:r>
            <a:r>
              <a:rPr lang="he-IL" sz="3200" kern="1200" dirty="0">
                <a:solidFill>
                  <a:srgbClr val="424242"/>
                </a:solidFill>
                <a:latin typeface="Calibri" panose="020F0502020204030204" pitchFamily="34" charset="0"/>
              </a:rPr>
              <a:t>רַק </a:t>
            </a:r>
            <a:r>
              <a:rPr lang="he-IL" sz="3200" dirty="0"/>
              <a:t>בִּזְכוּת</a:t>
            </a:r>
            <a:r>
              <a:rPr lang="he-IL" sz="3200" kern="1200" dirty="0">
                <a:solidFill>
                  <a:srgbClr val="424242"/>
                </a:solidFill>
                <a:latin typeface="Calibri" panose="020F0502020204030204" pitchFamily="34" charset="0"/>
              </a:rPr>
              <a:t> קוֹלֵנוּ הֶחָבִיב </a:t>
            </a:r>
          </a:p>
          <a:p>
            <a:pPr lvl="0" algn="r" rtl="1">
              <a:buClr>
                <a:srgbClr val="FB2265"/>
              </a:buClr>
              <a:buSzPts val="2800"/>
            </a:pPr>
            <a:r>
              <a:rPr lang="he-IL" sz="3200" kern="1200" dirty="0">
                <a:solidFill>
                  <a:srgbClr val="424242"/>
                </a:solidFill>
                <a:latin typeface="Calibri" panose="020F0502020204030204" pitchFamily="34" charset="0"/>
              </a:rPr>
              <a:t>יוֹדְעִים </a:t>
            </a:r>
            <a:r>
              <a:rPr lang="he-IL" sz="3200" kern="1200" dirty="0" err="1">
                <a:solidFill>
                  <a:srgbClr val="424242"/>
                </a:solidFill>
                <a:latin typeface="Calibri" panose="020F0502020204030204" pitchFamily="34" charset="0"/>
              </a:rPr>
              <a:t>הַכֹּל</a:t>
            </a:r>
            <a:r>
              <a:rPr lang="he-IL" sz="3200" kern="1200" dirty="0">
                <a:solidFill>
                  <a:srgbClr val="424242"/>
                </a:solidFill>
                <a:latin typeface="Calibri" panose="020F0502020204030204" pitchFamily="34" charset="0"/>
              </a:rPr>
              <a:t> כִּי בָּא הָאָבִיב"</a:t>
            </a:r>
          </a:p>
        </p:txBody>
      </p:sp>
      <p:sp>
        <p:nvSpPr>
          <p:cNvPr id="7" name="הסבר מלבני מעוגל 6"/>
          <p:cNvSpPr/>
          <p:nvPr/>
        </p:nvSpPr>
        <p:spPr>
          <a:xfrm>
            <a:off x="5828934" y="975490"/>
            <a:ext cx="3696151" cy="2027993"/>
          </a:xfrm>
          <a:prstGeom prst="wedgeRoundRectCallout">
            <a:avLst>
              <a:gd name="adj1" fmla="val 35573"/>
              <a:gd name="adj2" fmla="val 83413"/>
              <a:gd name="adj3" fmla="val 16667"/>
            </a:avLst>
          </a:prstGeom>
        </p:spPr>
        <p:style>
          <a:lnRef idx="2">
            <a:schemeClr val="accent6"/>
          </a:lnRef>
          <a:fillRef idx="1">
            <a:schemeClr val="lt1"/>
          </a:fillRef>
          <a:effectRef idx="0">
            <a:schemeClr val="accent6"/>
          </a:effectRef>
          <a:fontRef idx="minor">
            <a:schemeClr val="dk1"/>
          </a:fontRef>
        </p:style>
        <p:txBody>
          <a:bodyPr rtlCol="1" anchor="ctr"/>
          <a:lstStyle/>
          <a:p>
            <a:pPr lvl="0" algn="r" rtl="1">
              <a:buSzPts val="2800"/>
            </a:pPr>
            <a:r>
              <a:rPr lang="he-IL" sz="3200" dirty="0"/>
              <a:t>"רַק בִּזְכוּת רֵיחֵנוּ הַנָּעִים</a:t>
            </a:r>
          </a:p>
          <a:p>
            <a:pPr lvl="0" algn="r">
              <a:buSzPts val="2800"/>
            </a:pPr>
            <a:r>
              <a:rPr lang="he-IL" sz="3200" dirty="0"/>
              <a:t>עַל בּוֹא הָאָבִיב </a:t>
            </a:r>
            <a:r>
              <a:rPr lang="he-IL" sz="3200" dirty="0" err="1"/>
              <a:t>הַכֹּל</a:t>
            </a:r>
            <a:r>
              <a:rPr lang="he-IL" sz="3200" dirty="0"/>
              <a:t> יוֹדְעִים"</a:t>
            </a:r>
          </a:p>
        </p:txBody>
      </p:sp>
      <p:pic>
        <p:nvPicPr>
          <p:cNvPr id="11" name="תמונה 10"/>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246416" y="3613850"/>
            <a:ext cx="1893442" cy="1887790"/>
          </a:xfrm>
          <a:prstGeom prst="rect">
            <a:avLst/>
          </a:prstGeom>
          <a:effectLst>
            <a:softEdge rad="63500"/>
          </a:effectLst>
        </p:spPr>
      </p:pic>
      <p:pic>
        <p:nvPicPr>
          <p:cNvPr id="4" name="תמונה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53779" y="3764280"/>
            <a:ext cx="2606041" cy="1737360"/>
          </a:xfrm>
          <a:prstGeom prst="rect">
            <a:avLst/>
          </a:prstGeom>
          <a:effectLst>
            <a:softEdge rad="63500"/>
          </a:effectLst>
        </p:spPr>
      </p:pic>
    </p:spTree>
    <p:extLst>
      <p:ext uri="{BB962C8B-B14F-4D97-AF65-F5344CB8AC3E}">
        <p14:creationId xmlns:p14="http://schemas.microsoft.com/office/powerpoint/2010/main" val="1133702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13"/>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lvl="0">
              <a:lnSpc>
                <a:spcPct val="90000"/>
              </a:lnSpc>
              <a:buClr>
                <a:schemeClr val="dk1"/>
              </a:buClr>
              <a:buSzPts val="4400"/>
            </a:pPr>
            <a:r>
              <a:rPr lang="he-IL" dirty="0"/>
              <a:t>פִּתְרוֹן</a:t>
            </a:r>
            <a:endParaRPr dirty="0"/>
          </a:p>
        </p:txBody>
      </p:sp>
      <p:pic>
        <p:nvPicPr>
          <p:cNvPr id="311" name="Google Shape;311;p13"/>
          <p:cNvPicPr preferRelativeResize="0"/>
          <p:nvPr/>
        </p:nvPicPr>
        <p:blipFill rotWithShape="1">
          <a:blip r:embed="rId3">
            <a:alphaModFix/>
          </a:blip>
          <a:srcRect/>
          <a:stretch/>
        </p:blipFill>
        <p:spPr>
          <a:xfrm>
            <a:off x="10833322" y="5810250"/>
            <a:ext cx="2082800" cy="2095500"/>
          </a:xfrm>
          <a:prstGeom prst="rect">
            <a:avLst/>
          </a:prstGeom>
          <a:noFill/>
          <a:ln>
            <a:noFill/>
          </a:ln>
        </p:spPr>
      </p:pic>
      <p:sp>
        <p:nvSpPr>
          <p:cNvPr id="6" name="Content Placeholder 1">
            <a:extLst>
              <a:ext uri="{FF2B5EF4-FFF2-40B4-BE49-F238E27FC236}">
                <a16:creationId xmlns:a16="http://schemas.microsoft.com/office/drawing/2014/main" id="{6B06A5E1-2685-3C4D-B144-69D519105EAE}"/>
              </a:ext>
            </a:extLst>
          </p:cNvPr>
          <p:cNvSpPr>
            <a:spLocks noGrp="1"/>
          </p:cNvSpPr>
          <p:nvPr>
            <p:ph sz="half" idx="2"/>
          </p:nvPr>
        </p:nvSpPr>
        <p:spPr>
          <a:xfrm rot="10800000" flipV="1">
            <a:off x="4889777" y="9632102"/>
            <a:ext cx="3707004" cy="93572"/>
          </a:xfrm>
        </p:spPr>
        <p:txBody>
          <a:bodyPr>
            <a:normAutofit fontScale="25000" lnSpcReduction="20000"/>
          </a:bodyPr>
          <a:lstStyle/>
          <a:p>
            <a:pPr marL="0" lvl="0" indent="0">
              <a:spcBef>
                <a:spcPts val="0"/>
              </a:spcBef>
              <a:buSzPts val="2800"/>
              <a:buNone/>
            </a:pPr>
            <a:r>
              <a:rPr lang="he-IL" dirty="0"/>
              <a:t/>
            </a:r>
            <a:br>
              <a:rPr lang="he-IL" dirty="0"/>
            </a:br>
            <a:endParaRPr lang="he-IL" dirty="0"/>
          </a:p>
          <a:p>
            <a:pPr lvl="0" indent="-50800">
              <a:buSzPts val="2800"/>
              <a:buNone/>
            </a:pPr>
            <a:endParaRPr lang="he-IL" dirty="0"/>
          </a:p>
          <a:p>
            <a:pPr marL="0" indent="0">
              <a:buNone/>
            </a:pPr>
            <a:endParaRPr lang="en-IL" dirty="0"/>
          </a:p>
        </p:txBody>
      </p:sp>
      <p:sp>
        <p:nvSpPr>
          <p:cNvPr id="2" name="מלבן 1"/>
          <p:cNvSpPr/>
          <p:nvPr/>
        </p:nvSpPr>
        <p:spPr>
          <a:xfrm>
            <a:off x="2475457" y="5528762"/>
            <a:ext cx="7241085" cy="584775"/>
          </a:xfrm>
          <a:prstGeom prst="rect">
            <a:avLst/>
          </a:prstGeom>
        </p:spPr>
        <p:txBody>
          <a:bodyPr wrap="none">
            <a:spAutoFit/>
          </a:bodyPr>
          <a:lstStyle/>
          <a:p>
            <a:pPr lvl="0" algn="ctr" rtl="1">
              <a:buClr>
                <a:srgbClr val="FB2265"/>
              </a:buClr>
              <a:buSzPts val="2800"/>
            </a:pPr>
            <a:r>
              <a:rPr lang="he-IL" sz="3200" kern="1200" dirty="0">
                <a:solidFill>
                  <a:srgbClr val="FF0000"/>
                </a:solidFill>
                <a:latin typeface="Calibri" panose="020F0502020204030204" pitchFamily="34" charset="0"/>
                <a:ea typeface="+mn-ea"/>
                <a:cs typeface="Arial" panose="020B0604020202020204" pitchFamily="34" charset="0"/>
              </a:rPr>
              <a:t>אִם כֵּן תַּפְקִיד הַמֵּירְכָאוֹת הוּא לְסַמֵּן קֶטַע דִּבּוּר</a:t>
            </a:r>
          </a:p>
        </p:txBody>
      </p:sp>
      <p:sp>
        <p:nvSpPr>
          <p:cNvPr id="3" name="הסבר מלבני מעוגל 2"/>
          <p:cNvSpPr/>
          <p:nvPr/>
        </p:nvSpPr>
        <p:spPr>
          <a:xfrm>
            <a:off x="1973326" y="895964"/>
            <a:ext cx="3572814" cy="2187047"/>
          </a:xfrm>
          <a:prstGeom prst="wedgeRoundRectCallout">
            <a:avLst>
              <a:gd name="adj1" fmla="val -38150"/>
              <a:gd name="adj2" fmla="val 74122"/>
              <a:gd name="adj3" fmla="val 16667"/>
            </a:avLst>
          </a:prstGeom>
        </p:spPr>
        <p:style>
          <a:lnRef idx="2">
            <a:schemeClr val="accent6"/>
          </a:lnRef>
          <a:fillRef idx="1">
            <a:schemeClr val="lt1"/>
          </a:fillRef>
          <a:effectRef idx="0">
            <a:schemeClr val="accent6"/>
          </a:effectRef>
          <a:fontRef idx="minor">
            <a:schemeClr val="dk1"/>
          </a:fontRef>
        </p:style>
        <p:txBody>
          <a:bodyPr rtlCol="1" anchor="ctr"/>
          <a:lstStyle/>
          <a:p>
            <a:pPr lvl="0" algn="r" rtl="1">
              <a:buClr>
                <a:srgbClr val="FB2265"/>
              </a:buClr>
              <a:buSzPts val="2800"/>
            </a:pPr>
            <a:r>
              <a:rPr lang="he-IL" sz="2800" kern="1200" dirty="0">
                <a:solidFill>
                  <a:srgbClr val="424242"/>
                </a:solidFill>
                <a:latin typeface="Calibri" panose="020F0502020204030204" pitchFamily="34" charset="0"/>
              </a:rPr>
              <a:t>"</a:t>
            </a:r>
            <a:r>
              <a:rPr lang="he-IL" sz="3200" kern="1200" dirty="0">
                <a:solidFill>
                  <a:srgbClr val="424242"/>
                </a:solidFill>
                <a:latin typeface="Calibri" panose="020F0502020204030204" pitchFamily="34" charset="0"/>
              </a:rPr>
              <a:t>רַק </a:t>
            </a:r>
            <a:r>
              <a:rPr lang="he-IL" sz="3200" dirty="0"/>
              <a:t>בִּזְכוּת</a:t>
            </a:r>
            <a:r>
              <a:rPr lang="he-IL" sz="3200" kern="1200" dirty="0">
                <a:solidFill>
                  <a:srgbClr val="424242"/>
                </a:solidFill>
                <a:latin typeface="Calibri" panose="020F0502020204030204" pitchFamily="34" charset="0"/>
              </a:rPr>
              <a:t> קוֹלֵנוּ הֶחָבִיב </a:t>
            </a:r>
          </a:p>
          <a:p>
            <a:pPr lvl="0" algn="r" rtl="1">
              <a:buClr>
                <a:srgbClr val="FB2265"/>
              </a:buClr>
              <a:buSzPts val="2800"/>
            </a:pPr>
            <a:r>
              <a:rPr lang="he-IL" sz="3200" kern="1200" dirty="0">
                <a:solidFill>
                  <a:srgbClr val="424242"/>
                </a:solidFill>
                <a:latin typeface="Calibri" panose="020F0502020204030204" pitchFamily="34" charset="0"/>
              </a:rPr>
              <a:t>יוֹדְעִים </a:t>
            </a:r>
            <a:r>
              <a:rPr lang="he-IL" sz="3200" kern="1200" dirty="0" err="1">
                <a:solidFill>
                  <a:srgbClr val="424242"/>
                </a:solidFill>
                <a:latin typeface="Calibri" panose="020F0502020204030204" pitchFamily="34" charset="0"/>
              </a:rPr>
              <a:t>הַכֹּל</a:t>
            </a:r>
            <a:r>
              <a:rPr lang="he-IL" sz="3200" kern="1200" dirty="0">
                <a:solidFill>
                  <a:srgbClr val="424242"/>
                </a:solidFill>
                <a:latin typeface="Calibri" panose="020F0502020204030204" pitchFamily="34" charset="0"/>
              </a:rPr>
              <a:t> כִּי בָּא הָאָבִיב"</a:t>
            </a:r>
          </a:p>
        </p:txBody>
      </p:sp>
      <p:sp>
        <p:nvSpPr>
          <p:cNvPr id="7" name="הסבר מלבני מעוגל 6"/>
          <p:cNvSpPr/>
          <p:nvPr/>
        </p:nvSpPr>
        <p:spPr>
          <a:xfrm>
            <a:off x="5828934" y="975490"/>
            <a:ext cx="3696151" cy="2027993"/>
          </a:xfrm>
          <a:prstGeom prst="wedgeRoundRectCallout">
            <a:avLst>
              <a:gd name="adj1" fmla="val 35573"/>
              <a:gd name="adj2" fmla="val 83413"/>
              <a:gd name="adj3" fmla="val 16667"/>
            </a:avLst>
          </a:prstGeom>
        </p:spPr>
        <p:style>
          <a:lnRef idx="2">
            <a:schemeClr val="accent6"/>
          </a:lnRef>
          <a:fillRef idx="1">
            <a:schemeClr val="lt1"/>
          </a:fillRef>
          <a:effectRef idx="0">
            <a:schemeClr val="accent6"/>
          </a:effectRef>
          <a:fontRef idx="minor">
            <a:schemeClr val="dk1"/>
          </a:fontRef>
        </p:style>
        <p:txBody>
          <a:bodyPr rtlCol="1" anchor="ctr"/>
          <a:lstStyle/>
          <a:p>
            <a:pPr lvl="0" algn="r" rtl="1">
              <a:buSzPts val="2800"/>
            </a:pPr>
            <a:r>
              <a:rPr lang="he-IL" sz="3200" dirty="0"/>
              <a:t>"רַק בִּזְכוּת רֵיחֵנוּ הַנָּעִים</a:t>
            </a:r>
          </a:p>
          <a:p>
            <a:pPr lvl="0" algn="r">
              <a:buSzPts val="2800"/>
            </a:pPr>
            <a:r>
              <a:rPr lang="he-IL" sz="3200" dirty="0"/>
              <a:t>עַל בּוֹא הָאָבִיב </a:t>
            </a:r>
            <a:r>
              <a:rPr lang="he-IL" sz="3200" dirty="0" err="1"/>
              <a:t>הַכֹּל</a:t>
            </a:r>
            <a:r>
              <a:rPr lang="he-IL" sz="3200" dirty="0"/>
              <a:t> יוֹדְעִים"</a:t>
            </a:r>
          </a:p>
        </p:txBody>
      </p:sp>
      <p:pic>
        <p:nvPicPr>
          <p:cNvPr id="11" name="תמונה 10"/>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246416" y="3613850"/>
            <a:ext cx="1893442" cy="1887790"/>
          </a:xfrm>
          <a:prstGeom prst="rect">
            <a:avLst/>
          </a:prstGeom>
          <a:effectLst>
            <a:softEdge rad="63500"/>
          </a:effectLst>
        </p:spPr>
      </p:pic>
      <p:pic>
        <p:nvPicPr>
          <p:cNvPr id="4" name="תמונה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53779" y="3764280"/>
            <a:ext cx="2606041" cy="1737360"/>
          </a:xfrm>
          <a:prstGeom prst="rect">
            <a:avLst/>
          </a:prstGeom>
          <a:effectLst>
            <a:softEdge rad="63500"/>
          </a:effectLst>
        </p:spPr>
      </p:pic>
    </p:spTree>
    <p:extLst>
      <p:ext uri="{BB962C8B-B14F-4D97-AF65-F5344CB8AC3E}">
        <p14:creationId xmlns:p14="http://schemas.microsoft.com/office/powerpoint/2010/main" val="305885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11"/>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lvl="0">
              <a:lnSpc>
                <a:spcPct val="90000"/>
              </a:lnSpc>
              <a:buClr>
                <a:schemeClr val="lt1"/>
              </a:buClr>
              <a:buSzPts val="4400"/>
            </a:pPr>
            <a:r>
              <a:rPr lang="he-IL" dirty="0" err="1"/>
              <a:t>עַכְשָׁו</a:t>
            </a:r>
            <a:r>
              <a:rPr lang="he-IL" dirty="0"/>
              <a:t> לוֹמְדִים</a:t>
            </a:r>
            <a:endParaRPr dirty="0"/>
          </a:p>
        </p:txBody>
      </p:sp>
      <p:sp>
        <p:nvSpPr>
          <p:cNvPr id="295" name="Google Shape;295;p11"/>
          <p:cNvSpPr txBox="1">
            <a:spLocks noGrp="1"/>
          </p:cNvSpPr>
          <p:nvPr>
            <p:ph type="body" sz="quarter" idx="10"/>
          </p:nvPr>
        </p:nvSpPr>
        <p:spPr>
          <a:prstGeom prst="rect">
            <a:avLst/>
          </a:prstGeom>
          <a:noFill/>
          <a:ln>
            <a:noFill/>
          </a:ln>
        </p:spPr>
        <p:txBody>
          <a:bodyPr spcFirstLastPara="1" wrap="square" lIns="91425" tIns="45700" rIns="91425" bIns="45700" anchor="t" anchorCtr="0">
            <a:normAutofit/>
          </a:bodyPr>
          <a:lstStyle/>
          <a:p>
            <a:pPr marL="0" lvl="0" indent="0" algn="ctr" rtl="1">
              <a:lnSpc>
                <a:spcPct val="90000"/>
              </a:lnSpc>
              <a:spcBef>
                <a:spcPts val="0"/>
              </a:spcBef>
              <a:spcAft>
                <a:spcPts val="0"/>
              </a:spcAft>
              <a:buClr>
                <a:schemeClr val="dk1"/>
              </a:buClr>
              <a:buSzPts val="3600"/>
              <a:buNone/>
            </a:pPr>
            <a:r>
              <a:rPr lang="iw-IL" dirty="0"/>
              <a:t> </a:t>
            </a:r>
            <a:br>
              <a:rPr lang="iw-IL" dirty="0"/>
            </a:br>
            <a:endParaRPr dirty="0"/>
          </a:p>
        </p:txBody>
      </p:sp>
      <p:pic>
        <p:nvPicPr>
          <p:cNvPr id="296" name="Google Shape;296;p11"/>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2" name="TextBox 1"/>
          <p:cNvSpPr txBox="1"/>
          <p:nvPr/>
        </p:nvSpPr>
        <p:spPr>
          <a:xfrm>
            <a:off x="4328308" y="2266682"/>
            <a:ext cx="6915955" cy="1200329"/>
          </a:xfrm>
          <a:prstGeom prst="rect">
            <a:avLst/>
          </a:prstGeom>
          <a:noFill/>
        </p:spPr>
        <p:txBody>
          <a:bodyPr wrap="square" rtlCol="1">
            <a:spAutoFit/>
          </a:bodyPr>
          <a:lstStyle/>
          <a:p>
            <a:pPr algn="r"/>
            <a:r>
              <a:rPr lang="he-IL" sz="3600" dirty="0"/>
              <a:t>מָה לְדַעַתְּכֶם יִקְרֶה בְּהֶמְשֶׁךְ הַסִּפּוּר?</a:t>
            </a:r>
          </a:p>
          <a:p>
            <a:pPr algn="r"/>
            <a:r>
              <a:rPr lang="he-IL" sz="3600" dirty="0"/>
              <a:t> </a:t>
            </a:r>
          </a:p>
        </p:txBody>
      </p:sp>
      <p:pic>
        <p:nvPicPr>
          <p:cNvPr id="3" name="תמונה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8574" y="2344738"/>
            <a:ext cx="2669880" cy="3429000"/>
          </a:xfrm>
          <a:prstGeom prst="rect">
            <a:avLst/>
          </a:prstGeom>
        </p:spPr>
      </p:pic>
    </p:spTree>
    <p:extLst>
      <p:ext uri="{BB962C8B-B14F-4D97-AF65-F5344CB8AC3E}">
        <p14:creationId xmlns:p14="http://schemas.microsoft.com/office/powerpoint/2010/main" val="1254862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11"/>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lvl="0">
              <a:lnSpc>
                <a:spcPct val="90000"/>
              </a:lnSpc>
              <a:buClr>
                <a:schemeClr val="lt1"/>
              </a:buClr>
              <a:buSzPts val="4400"/>
            </a:pPr>
            <a:r>
              <a:rPr lang="he-IL" dirty="0" err="1"/>
              <a:t>עַכְשָׁו</a:t>
            </a:r>
            <a:r>
              <a:rPr lang="he-IL" dirty="0"/>
              <a:t> לוֹמְדִים</a:t>
            </a:r>
            <a:endParaRPr dirty="0"/>
          </a:p>
        </p:txBody>
      </p:sp>
      <p:sp>
        <p:nvSpPr>
          <p:cNvPr id="295" name="Google Shape;295;p11"/>
          <p:cNvSpPr txBox="1">
            <a:spLocks noGrp="1"/>
          </p:cNvSpPr>
          <p:nvPr>
            <p:ph type="body" sz="quarter" idx="10"/>
          </p:nvPr>
        </p:nvSpPr>
        <p:spPr>
          <a:prstGeom prst="rect">
            <a:avLst/>
          </a:prstGeom>
          <a:noFill/>
          <a:ln>
            <a:noFill/>
          </a:ln>
        </p:spPr>
        <p:txBody>
          <a:bodyPr spcFirstLastPara="1" wrap="square" lIns="91425" tIns="45700" rIns="91425" bIns="45700" anchor="t" anchorCtr="0">
            <a:normAutofit/>
          </a:bodyPr>
          <a:lstStyle/>
          <a:p>
            <a:pPr marL="0" lvl="0" indent="0" algn="ctr" rtl="1">
              <a:lnSpc>
                <a:spcPct val="90000"/>
              </a:lnSpc>
              <a:spcBef>
                <a:spcPts val="0"/>
              </a:spcBef>
              <a:spcAft>
                <a:spcPts val="0"/>
              </a:spcAft>
              <a:buClr>
                <a:schemeClr val="dk1"/>
              </a:buClr>
              <a:buSzPts val="3600"/>
              <a:buNone/>
            </a:pPr>
            <a:r>
              <a:rPr lang="iw-IL" dirty="0"/>
              <a:t> </a:t>
            </a:r>
            <a:br>
              <a:rPr lang="iw-IL" dirty="0"/>
            </a:br>
            <a:endParaRPr dirty="0"/>
          </a:p>
        </p:txBody>
      </p:sp>
      <p:pic>
        <p:nvPicPr>
          <p:cNvPr id="296" name="Google Shape;296;p11"/>
          <p:cNvPicPr preferRelativeResize="0"/>
          <p:nvPr/>
        </p:nvPicPr>
        <p:blipFill rotWithShape="1">
          <a:blip r:embed="rId3">
            <a:alphaModFix/>
          </a:blip>
          <a:srcRect/>
          <a:stretch/>
        </p:blipFill>
        <p:spPr>
          <a:xfrm>
            <a:off x="3617846" y="13562"/>
            <a:ext cx="1017545" cy="1070700"/>
          </a:xfrm>
          <a:prstGeom prst="rect">
            <a:avLst/>
          </a:prstGeom>
          <a:noFill/>
          <a:ln>
            <a:noFill/>
          </a:ln>
        </p:spPr>
      </p:pic>
      <p:pic>
        <p:nvPicPr>
          <p:cNvPr id="3" name="תמונה 2"/>
          <p:cNvPicPr>
            <a:picLocks noChangeAspect="1"/>
          </p:cNvPicPr>
          <p:nvPr/>
        </p:nvPicPr>
        <p:blipFill>
          <a:blip r:embed="rId4"/>
          <a:stretch>
            <a:fillRect/>
          </a:stretch>
        </p:blipFill>
        <p:spPr>
          <a:xfrm>
            <a:off x="2906522" y="2481542"/>
            <a:ext cx="8098914" cy="3292196"/>
          </a:xfrm>
          <a:prstGeom prst="rect">
            <a:avLst/>
          </a:prstGeom>
        </p:spPr>
      </p:pic>
      <p:sp>
        <p:nvSpPr>
          <p:cNvPr id="4" name="אליפסה 3"/>
          <p:cNvSpPr/>
          <p:nvPr/>
        </p:nvSpPr>
        <p:spPr>
          <a:xfrm>
            <a:off x="7863840" y="3124200"/>
            <a:ext cx="1539240" cy="934453"/>
          </a:xfrm>
          <a:prstGeom prst="ellipse">
            <a:avLst/>
          </a:prstGeom>
          <a:no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אליפסה 7"/>
          <p:cNvSpPr/>
          <p:nvPr/>
        </p:nvSpPr>
        <p:spPr>
          <a:xfrm>
            <a:off x="2848226" y="3213240"/>
            <a:ext cx="2013334" cy="1023480"/>
          </a:xfrm>
          <a:prstGeom prst="ellipse">
            <a:avLst/>
          </a:prstGeom>
          <a:no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אליפסה 8"/>
          <p:cNvSpPr/>
          <p:nvPr/>
        </p:nvSpPr>
        <p:spPr>
          <a:xfrm>
            <a:off x="5532120" y="4127640"/>
            <a:ext cx="2526171" cy="840778"/>
          </a:xfrm>
          <a:prstGeom prst="ellipse">
            <a:avLst/>
          </a:prstGeom>
          <a:no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אליפסה 9"/>
          <p:cNvSpPr/>
          <p:nvPr/>
        </p:nvSpPr>
        <p:spPr>
          <a:xfrm>
            <a:off x="9485246" y="4827528"/>
            <a:ext cx="1627516" cy="946210"/>
          </a:xfrm>
          <a:prstGeom prst="ellipse">
            <a:avLst/>
          </a:prstGeom>
          <a:no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 name="אליפסה 10"/>
          <p:cNvSpPr/>
          <p:nvPr/>
        </p:nvSpPr>
        <p:spPr>
          <a:xfrm>
            <a:off x="2905023" y="4297680"/>
            <a:ext cx="819503" cy="625018"/>
          </a:xfrm>
          <a:prstGeom prst="ellipse">
            <a:avLst/>
          </a:prstGeom>
          <a:no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2492488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11"/>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lvl="0">
              <a:lnSpc>
                <a:spcPct val="90000"/>
              </a:lnSpc>
              <a:buClr>
                <a:schemeClr val="lt1"/>
              </a:buClr>
              <a:buSzPts val="4400"/>
            </a:pPr>
            <a:r>
              <a:rPr lang="he-IL" dirty="0" err="1"/>
              <a:t>עַכְשָׁו</a:t>
            </a:r>
            <a:r>
              <a:rPr lang="he-IL" dirty="0"/>
              <a:t> לוֹמְדִים</a:t>
            </a:r>
            <a:endParaRPr dirty="0"/>
          </a:p>
        </p:txBody>
      </p:sp>
      <p:sp>
        <p:nvSpPr>
          <p:cNvPr id="295" name="Google Shape;295;p11"/>
          <p:cNvSpPr txBox="1">
            <a:spLocks noGrp="1"/>
          </p:cNvSpPr>
          <p:nvPr>
            <p:ph type="body" sz="quarter" idx="10"/>
          </p:nvPr>
        </p:nvSpPr>
        <p:spPr>
          <a:prstGeom prst="rect">
            <a:avLst/>
          </a:prstGeom>
          <a:noFill/>
          <a:ln>
            <a:noFill/>
          </a:ln>
        </p:spPr>
        <p:txBody>
          <a:bodyPr spcFirstLastPara="1" wrap="square" lIns="91425" tIns="45700" rIns="91425" bIns="45700" anchor="t" anchorCtr="0">
            <a:normAutofit/>
          </a:bodyPr>
          <a:lstStyle/>
          <a:p>
            <a:pPr marL="0" lvl="0" indent="0" algn="ctr" rtl="1">
              <a:lnSpc>
                <a:spcPct val="90000"/>
              </a:lnSpc>
              <a:spcBef>
                <a:spcPts val="0"/>
              </a:spcBef>
              <a:spcAft>
                <a:spcPts val="0"/>
              </a:spcAft>
              <a:buClr>
                <a:schemeClr val="dk1"/>
              </a:buClr>
              <a:buSzPts val="3600"/>
              <a:buNone/>
            </a:pPr>
            <a:r>
              <a:rPr lang="iw-IL" dirty="0"/>
              <a:t> </a:t>
            </a:r>
            <a:br>
              <a:rPr lang="iw-IL" dirty="0"/>
            </a:br>
            <a:endParaRPr dirty="0"/>
          </a:p>
        </p:txBody>
      </p:sp>
      <p:pic>
        <p:nvPicPr>
          <p:cNvPr id="296" name="Google Shape;296;p11"/>
          <p:cNvPicPr preferRelativeResize="0"/>
          <p:nvPr/>
        </p:nvPicPr>
        <p:blipFill rotWithShape="1">
          <a:blip r:embed="rId3">
            <a:alphaModFix/>
          </a:blip>
          <a:srcRect/>
          <a:stretch/>
        </p:blipFill>
        <p:spPr>
          <a:xfrm>
            <a:off x="3617846" y="13562"/>
            <a:ext cx="1017545" cy="1070700"/>
          </a:xfrm>
          <a:prstGeom prst="rect">
            <a:avLst/>
          </a:prstGeom>
          <a:noFill/>
          <a:ln>
            <a:noFill/>
          </a:ln>
        </p:spPr>
      </p:pic>
      <p:pic>
        <p:nvPicPr>
          <p:cNvPr id="3" name="תמונה 2"/>
          <p:cNvPicPr>
            <a:picLocks noChangeAspect="1"/>
          </p:cNvPicPr>
          <p:nvPr/>
        </p:nvPicPr>
        <p:blipFill rotWithShape="1">
          <a:blip r:embed="rId4"/>
          <a:srcRect l="2746" b="11051"/>
          <a:stretch/>
        </p:blipFill>
        <p:spPr>
          <a:xfrm>
            <a:off x="2590800" y="1733826"/>
            <a:ext cx="8401888" cy="4572779"/>
          </a:xfrm>
          <a:prstGeom prst="rect">
            <a:avLst/>
          </a:prstGeom>
        </p:spPr>
      </p:pic>
    </p:spTree>
    <p:extLst>
      <p:ext uri="{BB962C8B-B14F-4D97-AF65-F5344CB8AC3E}">
        <p14:creationId xmlns:p14="http://schemas.microsoft.com/office/powerpoint/2010/main" val="2331007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14"/>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lvl="0">
              <a:lnSpc>
                <a:spcPct val="90000"/>
              </a:lnSpc>
              <a:buClr>
                <a:schemeClr val="dk1"/>
              </a:buClr>
              <a:buSzPts val="4400"/>
            </a:pPr>
            <a:r>
              <a:rPr lang="he-IL" dirty="0"/>
              <a:t>הַמְשֵׁךְ תִּרְגּוּל</a:t>
            </a:r>
            <a:endParaRPr dirty="0"/>
          </a:p>
        </p:txBody>
      </p:sp>
      <p:sp>
        <p:nvSpPr>
          <p:cNvPr id="2" name="Content Placeholder 1">
            <a:extLst>
              <a:ext uri="{FF2B5EF4-FFF2-40B4-BE49-F238E27FC236}">
                <a16:creationId xmlns:a16="http://schemas.microsoft.com/office/drawing/2014/main" id="{0DD511BC-E0B2-3F44-B3F7-72FDD5F38B6D}"/>
              </a:ext>
            </a:extLst>
          </p:cNvPr>
          <p:cNvSpPr>
            <a:spLocks noGrp="1"/>
          </p:cNvSpPr>
          <p:nvPr>
            <p:ph sz="half" idx="2"/>
          </p:nvPr>
        </p:nvSpPr>
        <p:spPr>
          <a:xfrm>
            <a:off x="4344903" y="1369659"/>
            <a:ext cx="7008897" cy="4439603"/>
          </a:xfrm>
        </p:spPr>
        <p:txBody>
          <a:bodyPr/>
          <a:lstStyle/>
          <a:p>
            <a:pPr marL="0" lvl="0" indent="0">
              <a:spcBef>
                <a:spcPts val="0"/>
              </a:spcBef>
              <a:buSzPts val="2800"/>
              <a:buNone/>
            </a:pPr>
            <a:r>
              <a:rPr lang="he-IL" sz="3200" dirty="0"/>
              <a:t>אִם כֵּן מִי צוֹדֵק בַּסִּפּוּר?</a:t>
            </a:r>
          </a:p>
          <a:p>
            <a:pPr marL="0" lvl="0" indent="0">
              <a:spcBef>
                <a:spcPts val="0"/>
              </a:spcBef>
              <a:buSzPts val="2800"/>
              <a:buNone/>
            </a:pPr>
            <a:r>
              <a:rPr lang="he-IL" sz="3200" dirty="0"/>
              <a:t>מִצְאוּ אֶת הַתְּשׁוּבָה הַנְּכוֹנָה בַּקֶּטַע.</a:t>
            </a:r>
          </a:p>
          <a:p>
            <a:pPr marL="0" lvl="0" indent="0">
              <a:spcBef>
                <a:spcPts val="0"/>
              </a:spcBef>
              <a:buSzPts val="2800"/>
              <a:buNone/>
            </a:pPr>
            <a:endParaRPr lang="he-IL" sz="3200" dirty="0"/>
          </a:p>
          <a:p>
            <a:pPr lvl="0" indent="-50800">
              <a:buSzPts val="2800"/>
              <a:buNone/>
            </a:pPr>
            <a:endParaRPr lang="he-IL" dirty="0"/>
          </a:p>
          <a:p>
            <a:endParaRPr lang="en-IL" dirty="0"/>
          </a:p>
        </p:txBody>
      </p:sp>
      <p:pic>
        <p:nvPicPr>
          <p:cNvPr id="320" name="Google Shape;320;p14"/>
          <p:cNvPicPr preferRelativeResize="0"/>
          <p:nvPr/>
        </p:nvPicPr>
        <p:blipFill rotWithShape="1">
          <a:blip r:embed="rId3">
            <a:alphaModFix/>
          </a:blip>
          <a:srcRect/>
          <a:stretch/>
        </p:blipFill>
        <p:spPr>
          <a:xfrm>
            <a:off x="347084" y="262845"/>
            <a:ext cx="1047545" cy="550181"/>
          </a:xfrm>
          <a:prstGeom prst="rect">
            <a:avLst/>
          </a:prstGeom>
          <a:noFill/>
          <a:ln>
            <a:noFill/>
          </a:ln>
        </p:spPr>
      </p:pic>
      <p:pic>
        <p:nvPicPr>
          <p:cNvPr id="6" name="תמונה 5"/>
          <p:cNvPicPr>
            <a:picLocks noChangeAspect="1"/>
          </p:cNvPicPr>
          <p:nvPr/>
        </p:nvPicPr>
        <p:blipFill rotWithShape="1">
          <a:blip r:embed="rId4"/>
          <a:srcRect l="2988" b="10204"/>
          <a:stretch/>
        </p:blipFill>
        <p:spPr>
          <a:xfrm>
            <a:off x="746760" y="2444740"/>
            <a:ext cx="7182286" cy="39560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15"/>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lvl="0">
              <a:lnSpc>
                <a:spcPct val="90000"/>
              </a:lnSpc>
              <a:buClr>
                <a:schemeClr val="dk1"/>
              </a:buClr>
              <a:buSzPts val="4400"/>
            </a:pPr>
            <a:r>
              <a:rPr lang="he-IL" dirty="0"/>
              <a:t>פִּתְרוֹן</a:t>
            </a:r>
            <a:endParaRPr dirty="0"/>
          </a:p>
        </p:txBody>
      </p:sp>
      <p:sp>
        <p:nvSpPr>
          <p:cNvPr id="2" name="Content Placeholder 1">
            <a:extLst>
              <a:ext uri="{FF2B5EF4-FFF2-40B4-BE49-F238E27FC236}">
                <a16:creationId xmlns:a16="http://schemas.microsoft.com/office/drawing/2014/main" id="{96982CF4-E766-CF4F-AA30-377121B82E15}"/>
              </a:ext>
            </a:extLst>
          </p:cNvPr>
          <p:cNvSpPr>
            <a:spLocks noGrp="1"/>
          </p:cNvSpPr>
          <p:nvPr>
            <p:ph sz="half" idx="2"/>
          </p:nvPr>
        </p:nvSpPr>
        <p:spPr>
          <a:xfrm>
            <a:off x="4481848" y="1825625"/>
            <a:ext cx="6871952" cy="2842628"/>
          </a:xfrm>
        </p:spPr>
        <p:txBody>
          <a:bodyPr/>
          <a:lstStyle/>
          <a:p>
            <a:pPr marL="0" lvl="0" indent="0">
              <a:spcBef>
                <a:spcPts val="0"/>
              </a:spcBef>
              <a:buSzPts val="2800"/>
              <a:buNone/>
            </a:pPr>
            <a:r>
              <a:rPr lang="he-IL" sz="3200" dirty="0"/>
              <a:t>מִי צוֹדֵק?</a:t>
            </a:r>
          </a:p>
          <a:p>
            <a:pPr marL="0" lvl="0" indent="0">
              <a:spcBef>
                <a:spcPts val="0"/>
              </a:spcBef>
              <a:buSzPts val="2800"/>
              <a:buNone/>
            </a:pPr>
            <a:endParaRPr lang="he-IL" dirty="0"/>
          </a:p>
          <a:p>
            <a:pPr marL="0" lvl="0" indent="0">
              <a:spcBef>
                <a:spcPts val="0"/>
              </a:spcBef>
              <a:buSzPts val="2800"/>
              <a:buNone/>
            </a:pPr>
            <a:endParaRPr lang="he-IL" dirty="0"/>
          </a:p>
          <a:p>
            <a:endParaRPr lang="en-IL" dirty="0"/>
          </a:p>
        </p:txBody>
      </p:sp>
      <p:pic>
        <p:nvPicPr>
          <p:cNvPr id="327" name="Google Shape;327;p15"/>
          <p:cNvPicPr preferRelativeResize="0"/>
          <p:nvPr/>
        </p:nvPicPr>
        <p:blipFill rotWithShape="1">
          <a:blip r:embed="rId3">
            <a:alphaModFix/>
          </a:blip>
          <a:srcRect/>
          <a:stretch/>
        </p:blipFill>
        <p:spPr>
          <a:xfrm>
            <a:off x="10833322" y="5810250"/>
            <a:ext cx="2082800" cy="2095500"/>
          </a:xfrm>
          <a:prstGeom prst="rect">
            <a:avLst/>
          </a:prstGeom>
          <a:noFill/>
          <a:ln>
            <a:noFill/>
          </a:ln>
        </p:spPr>
      </p:pic>
      <p:pic>
        <p:nvPicPr>
          <p:cNvPr id="6" name="תמונה 5"/>
          <p:cNvPicPr>
            <a:picLocks noChangeAspect="1"/>
          </p:cNvPicPr>
          <p:nvPr/>
        </p:nvPicPr>
        <p:blipFill rotWithShape="1">
          <a:blip r:embed="rId4"/>
          <a:srcRect l="1422" b="10430"/>
          <a:stretch/>
        </p:blipFill>
        <p:spPr>
          <a:xfrm>
            <a:off x="670561" y="1428353"/>
            <a:ext cx="8527776" cy="4610893"/>
          </a:xfrm>
          <a:prstGeom prst="rect">
            <a:avLst/>
          </a:prstGeom>
        </p:spPr>
      </p:pic>
      <p:sp>
        <p:nvSpPr>
          <p:cNvPr id="4" name="מלבן 3"/>
          <p:cNvSpPr/>
          <p:nvPr/>
        </p:nvSpPr>
        <p:spPr>
          <a:xfrm>
            <a:off x="1783080" y="3779520"/>
            <a:ext cx="5787889" cy="51816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pic>
        <p:nvPicPr>
          <p:cNvPr id="311" name="Google Shape;311;p13"/>
          <p:cNvPicPr preferRelativeResize="0"/>
          <p:nvPr/>
        </p:nvPicPr>
        <p:blipFill rotWithShape="1">
          <a:blip r:embed="rId5">
            <a:alphaModFix/>
          </a:blip>
          <a:srcRect/>
          <a:stretch/>
        </p:blipFill>
        <p:spPr>
          <a:xfrm>
            <a:off x="10833322" y="5810250"/>
            <a:ext cx="2082800" cy="2095500"/>
          </a:xfrm>
          <a:prstGeom prst="rect">
            <a:avLst/>
          </a:prstGeom>
          <a:noFill/>
          <a:ln>
            <a:noFill/>
          </a:ln>
        </p:spPr>
      </p:pic>
      <p:sp>
        <p:nvSpPr>
          <p:cNvPr id="9" name="Rounded Rectangle 8">
            <a:extLst>
              <a:ext uri="{FF2B5EF4-FFF2-40B4-BE49-F238E27FC236}">
                <a16:creationId xmlns:a16="http://schemas.microsoft.com/office/drawing/2014/main" id="{68D5A331-761E-EC4A-90E0-A7BE07BA969D}"/>
              </a:ext>
            </a:extLst>
          </p:cNvPr>
          <p:cNvSpPr/>
          <p:nvPr/>
        </p:nvSpPr>
        <p:spPr>
          <a:xfrm>
            <a:off x="464950" y="1690687"/>
            <a:ext cx="10779314" cy="281931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grpSp>
        <p:nvGrpSpPr>
          <p:cNvPr id="10" name="Group 9">
            <a:extLst>
              <a:ext uri="{FF2B5EF4-FFF2-40B4-BE49-F238E27FC236}">
                <a16:creationId xmlns:a16="http://schemas.microsoft.com/office/drawing/2014/main" id="{1A9CD271-E860-BB40-8AA7-C498A008944D}"/>
              </a:ext>
            </a:extLst>
          </p:cNvPr>
          <p:cNvGrpSpPr/>
          <p:nvPr/>
        </p:nvGrpSpPr>
        <p:grpSpPr>
          <a:xfrm>
            <a:off x="9323841" y="929939"/>
            <a:ext cx="1509481" cy="1509481"/>
            <a:chOff x="2479019" y="1273242"/>
            <a:chExt cx="3938567" cy="3938567"/>
          </a:xfrm>
        </p:grpSpPr>
        <p:sp>
          <p:nvSpPr>
            <p:cNvPr id="11" name="Oval 10">
              <a:extLst>
                <a:ext uri="{FF2B5EF4-FFF2-40B4-BE49-F238E27FC236}">
                  <a16:creationId xmlns:a16="http://schemas.microsoft.com/office/drawing/2014/main" id="{0EF2AA49-0FDE-144A-A49F-27FA026C82AC}"/>
                </a:ext>
              </a:extLst>
            </p:cNvPr>
            <p:cNvSpPr/>
            <p:nvPr/>
          </p:nvSpPr>
          <p:spPr>
            <a:xfrm>
              <a:off x="2479019" y="1273242"/>
              <a:ext cx="3938567" cy="393856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dirty="0"/>
            </a:p>
          </p:txBody>
        </p:sp>
        <p:pic>
          <p:nvPicPr>
            <p:cNvPr id="12" name="Picture 11">
              <a:extLst>
                <a:ext uri="{FF2B5EF4-FFF2-40B4-BE49-F238E27FC236}">
                  <a16:creationId xmlns:a16="http://schemas.microsoft.com/office/drawing/2014/main" id="{525A774C-5E15-AE40-86C5-37AFF3DE8379}"/>
                </a:ext>
              </a:extLst>
            </p:cNvPr>
            <p:cNvPicPr>
              <a:picLocks noChangeAspect="1"/>
            </p:cNvPicPr>
            <p:nvPr/>
          </p:nvPicPr>
          <p:blipFill>
            <a:blip r:embed="rId6"/>
            <a:stretch>
              <a:fillRect/>
            </a:stretch>
          </p:blipFill>
          <p:spPr>
            <a:xfrm>
              <a:off x="3268062" y="2062285"/>
              <a:ext cx="2360480" cy="2360480"/>
            </a:xfrm>
            <a:prstGeom prst="rect">
              <a:avLst/>
            </a:prstGeom>
          </p:spPr>
        </p:pic>
      </p:grpSp>
      <p:sp>
        <p:nvSpPr>
          <p:cNvPr id="13" name="Content Placeholder 2">
            <a:extLst>
              <a:ext uri="{FF2B5EF4-FFF2-40B4-BE49-F238E27FC236}">
                <a16:creationId xmlns:a16="http://schemas.microsoft.com/office/drawing/2014/main" id="{F9646296-92CB-9041-BC58-D71007B0E7DA}"/>
              </a:ext>
            </a:extLst>
          </p:cNvPr>
          <p:cNvSpPr>
            <a:spLocks noGrp="1"/>
          </p:cNvSpPr>
          <p:nvPr>
            <p:ph sz="half" idx="1" hasCustomPrompt="1"/>
          </p:nvPr>
        </p:nvSpPr>
        <p:spPr>
          <a:xfrm>
            <a:off x="-1161607" y="1864417"/>
            <a:ext cx="10074506" cy="1556031"/>
          </a:xfrm>
        </p:spPr>
        <p:txBody>
          <a:bodyPr>
            <a:normAutofit/>
          </a:bodyPr>
          <a:lstStyle>
            <a:lvl1pPr marL="0" marR="0" indent="0" algn="r" defTabSz="914400" rtl="1" eaLnBrk="1" fontAlgn="auto" latinLnBrk="0" hangingPunct="1">
              <a:lnSpc>
                <a:spcPts val="3160"/>
              </a:lnSpc>
              <a:spcBef>
                <a:spcPts val="1000"/>
              </a:spcBef>
              <a:spcAft>
                <a:spcPts val="0"/>
              </a:spcAft>
              <a:buClr>
                <a:schemeClr val="accent2"/>
              </a:buClr>
              <a:buSzTx/>
              <a:buFontTx/>
              <a:buNone/>
              <a:tabLst/>
              <a:defRPr lang="en-US" sz="2800" b="0" i="0" kern="1200" dirty="0">
                <a:solidFill>
                  <a:schemeClr val="tx1"/>
                </a:solidFill>
                <a:latin typeface="Calibri" panose="020F0502020204030204" pitchFamily="34" charset="0"/>
                <a:ea typeface="+mn-ea"/>
                <a:cs typeface="+mn-cs"/>
              </a:defRPr>
            </a:lvl1pPr>
          </a:lstStyle>
          <a:p>
            <a:r>
              <a:rPr lang="he-IL" sz="3200" dirty="0"/>
              <a:t>צַיְּרוּ שָׂדֶה בְּיוֹם אָבִיב</a:t>
            </a:r>
            <a:endParaRPr lang="en-IL" sz="3200" dirty="0"/>
          </a:p>
        </p:txBody>
      </p:sp>
      <p:pic>
        <p:nvPicPr>
          <p:cNvPr id="2" name="3min_fina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0" y="0"/>
            <a:ext cx="3048000" cy="1087120"/>
          </a:xfrm>
          <a:prstGeom prst="rect">
            <a:avLst/>
          </a:prstGeom>
        </p:spPr>
      </p:pic>
    </p:spTree>
    <p:extLst>
      <p:ext uri="{BB962C8B-B14F-4D97-AF65-F5344CB8AC3E}">
        <p14:creationId xmlns:p14="http://schemas.microsoft.com/office/powerpoint/2010/main" val="720117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26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7"/>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lvl="0">
              <a:lnSpc>
                <a:spcPct val="90000"/>
              </a:lnSpc>
              <a:buClr>
                <a:schemeClr val="dk1"/>
              </a:buClr>
              <a:buSzPts val="4400"/>
            </a:pPr>
            <a:r>
              <a:rPr lang="he-IL" dirty="0"/>
              <a:t>מָה לְהָבִיא </a:t>
            </a:r>
            <a:r>
              <a:rPr lang="he-IL" dirty="0" err="1"/>
              <a:t>לְשִׁעוּר</a:t>
            </a:r>
            <a:r>
              <a:rPr lang="he-IL" dirty="0"/>
              <a:t>?</a:t>
            </a:r>
            <a:endParaRPr dirty="0"/>
          </a:p>
        </p:txBody>
      </p:sp>
      <p:pic>
        <p:nvPicPr>
          <p:cNvPr id="259" name="Google Shape;259;p7" descr="https://lh5.googleusercontent.com/7xQchnRuOUJbyFAyyHdllavqvQUFOSCV7l5Kzy1Rmeboi9xefgg8yDF0ng5ESkxi3tC9_i9ER1BmBYOOTMhmhaxTzBz8ILJQxn_c__0Qg9cKcVB64VGmWAAtIhTRT7NF"/>
          <p:cNvPicPr preferRelativeResize="0"/>
          <p:nvPr/>
        </p:nvPicPr>
        <p:blipFill rotWithShape="1">
          <a:blip r:embed="rId5">
            <a:alphaModFix/>
          </a:blip>
          <a:srcRect/>
          <a:stretch/>
        </p:blipFill>
        <p:spPr>
          <a:xfrm>
            <a:off x="10070574" y="2710851"/>
            <a:ext cx="1161305" cy="1800743"/>
          </a:xfrm>
          <a:prstGeom prst="rect">
            <a:avLst/>
          </a:prstGeom>
          <a:noFill/>
          <a:ln>
            <a:noFill/>
          </a:ln>
        </p:spPr>
      </p:pic>
      <p:pic>
        <p:nvPicPr>
          <p:cNvPr id="260" name="Google Shape;260;p7" descr="https://lh4.googleusercontent.com/iGTl96Eygo7-oid1H3ZWWYhb5HWAynyOs2KLWGGMeuEgHeu4cFLof2g-jYLOscV4q-879K-lfjkP4Swnmj_UGZsWTDspF4AbUz1XGd30Tf1KKpiEXhvx6NLF17Q1F5VY"/>
          <p:cNvPicPr preferRelativeResize="0"/>
          <p:nvPr/>
        </p:nvPicPr>
        <p:blipFill rotWithShape="1">
          <a:blip r:embed="rId6">
            <a:alphaModFix/>
          </a:blip>
          <a:srcRect/>
          <a:stretch/>
        </p:blipFill>
        <p:spPr>
          <a:xfrm rot="5400000">
            <a:off x="8141377" y="3225956"/>
            <a:ext cx="1771057" cy="740845"/>
          </a:xfrm>
          <a:prstGeom prst="rect">
            <a:avLst/>
          </a:prstGeom>
          <a:noFill/>
          <a:ln>
            <a:noFill/>
          </a:ln>
        </p:spPr>
      </p:pic>
      <p:pic>
        <p:nvPicPr>
          <p:cNvPr id="6" name="Google Shape;261;p7" descr="https://lh4.googleusercontent.com/8FRkycPXoj7UiB9dvl8WfvE_rPOmNvworJ3hEUUExH908Pyx1w8Shtg70_9YIyrxXZu2Q5tvXMslWX6PBLNTleMKYZ5Wgwd4UNNj4iBwA-K5B6WNBJ5WFRNSOF3busg5"/>
          <p:cNvPicPr preferRelativeResize="0"/>
          <p:nvPr/>
        </p:nvPicPr>
        <p:blipFill rotWithShape="1">
          <a:blip r:embed="rId7">
            <a:alphaModFix/>
          </a:blip>
          <a:srcRect/>
          <a:stretch/>
        </p:blipFill>
        <p:spPr>
          <a:xfrm>
            <a:off x="6791841" y="2614608"/>
            <a:ext cx="1191396" cy="1963540"/>
          </a:xfrm>
          <a:prstGeom prst="rect">
            <a:avLst/>
          </a:prstGeom>
          <a:noFill/>
          <a:ln>
            <a:noFill/>
          </a:ln>
        </p:spPr>
      </p:pic>
      <p:sp>
        <p:nvSpPr>
          <p:cNvPr id="2" name="TextBox 1"/>
          <p:cNvSpPr txBox="1"/>
          <p:nvPr/>
        </p:nvSpPr>
        <p:spPr>
          <a:xfrm>
            <a:off x="4854576" y="2738827"/>
            <a:ext cx="1243012" cy="1743080"/>
          </a:xfrm>
          <a:prstGeom prst="rect">
            <a:avLst/>
          </a:prstGeom>
          <a:solidFill>
            <a:schemeClr val="bg1"/>
          </a:solidFill>
          <a:ln>
            <a:solidFill>
              <a:schemeClr val="tx1"/>
            </a:solidFill>
          </a:ln>
          <a:effectLst>
            <a:outerShdw blurRad="50800" dist="38100" dir="8100000" algn="tr" rotWithShape="0">
              <a:prstClr val="black">
                <a:alpha val="40000"/>
              </a:prstClr>
            </a:outerShdw>
          </a:effectLst>
        </p:spPr>
        <p:txBody>
          <a:bodyPr wrap="square" rtlCol="1">
            <a:spAutoFit/>
          </a:bodyPr>
          <a:lstStyle/>
          <a:p>
            <a:endParaRPr lang="he-IL" dirty="0"/>
          </a:p>
        </p:txBody>
      </p:sp>
      <p:pic>
        <p:nvPicPr>
          <p:cNvPr id="3" name="1min_fina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0" y="8731"/>
            <a:ext cx="3351109" cy="119522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4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16"/>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lvl="0">
              <a:lnSpc>
                <a:spcPct val="90000"/>
              </a:lnSpc>
              <a:buClr>
                <a:schemeClr val="lt1"/>
              </a:buClr>
              <a:buSzPts val="4400"/>
            </a:pPr>
            <a:r>
              <a:rPr lang="he-IL" dirty="0" err="1"/>
              <a:t>מְסַיְּמִים</a:t>
            </a:r>
            <a:r>
              <a:rPr lang="he-IL" dirty="0"/>
              <a:t> וּמְסַכְּמִים</a:t>
            </a:r>
            <a:endParaRPr dirty="0"/>
          </a:p>
        </p:txBody>
      </p:sp>
      <p:sp>
        <p:nvSpPr>
          <p:cNvPr id="335" name="Google Shape;335;p16"/>
          <p:cNvSpPr txBox="1">
            <a:spLocks noGrp="1"/>
          </p:cNvSpPr>
          <p:nvPr>
            <p:ph type="body" sz="quarter" idx="10"/>
          </p:nvPr>
        </p:nvSpPr>
        <p:spPr>
          <a:xfrm>
            <a:off x="1143000" y="2032690"/>
            <a:ext cx="8842257" cy="3844925"/>
          </a:xfrm>
          <a:prstGeom prst="rect">
            <a:avLst/>
          </a:prstGeom>
          <a:noFill/>
          <a:ln>
            <a:noFill/>
          </a:ln>
        </p:spPr>
        <p:txBody>
          <a:bodyPr spcFirstLastPara="1" wrap="square" lIns="91425" tIns="45700" rIns="91425" bIns="45700" anchor="t" anchorCtr="0">
            <a:normAutofit/>
          </a:bodyPr>
          <a:lstStyle/>
          <a:p>
            <a:pPr lvl="0">
              <a:lnSpc>
                <a:spcPct val="150000"/>
              </a:lnSpc>
              <a:buClr>
                <a:schemeClr val="dk1"/>
              </a:buClr>
              <a:buSzPts val="3600"/>
            </a:pPr>
            <a:r>
              <a:rPr lang="he-IL" dirty="0"/>
              <a:t>רָאִינוּ תַּעְתּוּעַ רְאִיָה</a:t>
            </a:r>
          </a:p>
          <a:p>
            <a:pPr lvl="0">
              <a:lnSpc>
                <a:spcPct val="150000"/>
              </a:lnSpc>
              <a:buClr>
                <a:schemeClr val="dk1"/>
              </a:buClr>
              <a:buSzPts val="3600"/>
            </a:pPr>
            <a:r>
              <a:rPr lang="he-IL" dirty="0"/>
              <a:t>לָמַדְנוּ לְזַהוֹת דְּמֻיּוֹת </a:t>
            </a:r>
            <a:r>
              <a:rPr lang="he-IL" dirty="0" err="1"/>
              <a:t>וּפְעֻלּוֹתֵיהֶן</a:t>
            </a:r>
            <a:endParaRPr lang="he-IL" dirty="0"/>
          </a:p>
          <a:p>
            <a:pPr lvl="0">
              <a:lnSpc>
                <a:spcPct val="150000"/>
              </a:lnSpc>
              <a:buClr>
                <a:schemeClr val="dk1"/>
              </a:buClr>
              <a:buSzPts val="3600"/>
            </a:pPr>
            <a:r>
              <a:rPr lang="he-IL" dirty="0"/>
              <a:t>לָמַדְנוּ עַל תַּפְקִיד הַמֵּירְכָאוֹת</a:t>
            </a:r>
          </a:p>
          <a:p>
            <a:pPr lvl="0">
              <a:lnSpc>
                <a:spcPct val="150000"/>
              </a:lnSpc>
              <a:buClr>
                <a:schemeClr val="dk1"/>
              </a:buClr>
              <a:buSzPts val="3600"/>
            </a:pPr>
            <a:r>
              <a:rPr lang="he-IL" dirty="0"/>
              <a:t>לָמַדְנוּ שֶׁלֹּא כְּדַאי </a:t>
            </a:r>
            <a:r>
              <a:rPr lang="he-IL" dirty="0" err="1"/>
              <a:t>לְהִתְוַכֵּח</a:t>
            </a:r>
            <a:r>
              <a:rPr lang="he-IL" dirty="0"/>
              <a:t>ַ</a:t>
            </a:r>
            <a:endParaRPr dirty="0"/>
          </a:p>
        </p:txBody>
      </p:sp>
      <p:pic>
        <p:nvPicPr>
          <p:cNvPr id="336" name="Google Shape;336;p16"/>
          <p:cNvPicPr preferRelativeResize="0"/>
          <p:nvPr/>
        </p:nvPicPr>
        <p:blipFill rotWithShape="1">
          <a:blip r:embed="rId3">
            <a:alphaModFix/>
          </a:blip>
          <a:srcRect/>
          <a:stretch/>
        </p:blipFill>
        <p:spPr>
          <a:xfrm>
            <a:off x="3617846" y="13562"/>
            <a:ext cx="1017545" cy="1070700"/>
          </a:xfrm>
          <a:prstGeom prst="rect">
            <a:avLst/>
          </a:prstGeom>
          <a:noFill/>
          <a:ln>
            <a:noFill/>
          </a:ln>
        </p:spPr>
      </p:pic>
      <p:pic>
        <p:nvPicPr>
          <p:cNvPr id="337" name="Google Shape;337;p16"/>
          <p:cNvPicPr preferRelativeResize="0"/>
          <p:nvPr/>
        </p:nvPicPr>
        <p:blipFill rotWithShape="1">
          <a:blip r:embed="rId4">
            <a:alphaModFix/>
          </a:blip>
          <a:srcRect/>
          <a:stretch/>
        </p:blipFill>
        <p:spPr>
          <a:xfrm flipH="1">
            <a:off x="10227203" y="4424747"/>
            <a:ext cx="1695450" cy="2203596"/>
          </a:xfrm>
          <a:prstGeom prst="rect">
            <a:avLst/>
          </a:prstGeom>
          <a:noFill/>
          <a:ln>
            <a:noFill/>
          </a:ln>
        </p:spPr>
      </p:pic>
      <p:pic>
        <p:nvPicPr>
          <p:cNvPr id="338" name="Google Shape;338;p16"/>
          <p:cNvPicPr preferRelativeResize="0"/>
          <p:nvPr/>
        </p:nvPicPr>
        <p:blipFill rotWithShape="1">
          <a:blip r:embed="rId5">
            <a:alphaModFix/>
          </a:blip>
          <a:srcRect/>
          <a:stretch/>
        </p:blipFill>
        <p:spPr>
          <a:xfrm rot="8222050">
            <a:off x="319777" y="503469"/>
            <a:ext cx="1596108" cy="82085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8"/>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lvl="0">
              <a:lnSpc>
                <a:spcPct val="90000"/>
              </a:lnSpc>
              <a:buClr>
                <a:schemeClr val="dk1"/>
              </a:buClr>
              <a:buSzPts val="4400"/>
            </a:pPr>
            <a:r>
              <a:rPr lang="he-IL" dirty="0"/>
              <a:t>לִפְנֵי שֶׁמַּתְחִילִים, </a:t>
            </a:r>
            <a:r>
              <a:rPr lang="he-IL" dirty="0" err="1"/>
              <a:t>מִתְאַוְרְרִים</a:t>
            </a:r>
            <a:endParaRPr dirty="0"/>
          </a:p>
        </p:txBody>
      </p:sp>
      <p:pic>
        <p:nvPicPr>
          <p:cNvPr id="271" name="Google Shape;271;p8"/>
          <p:cNvPicPr preferRelativeResize="0"/>
          <p:nvPr/>
        </p:nvPicPr>
        <p:blipFill rotWithShape="1">
          <a:blip r:embed="rId3">
            <a:alphaModFix/>
          </a:blip>
          <a:srcRect/>
          <a:stretch/>
        </p:blipFill>
        <p:spPr>
          <a:xfrm>
            <a:off x="10031531" y="4757073"/>
            <a:ext cx="1848622" cy="2100927"/>
          </a:xfrm>
          <a:prstGeom prst="rect">
            <a:avLst/>
          </a:prstGeom>
          <a:noFill/>
          <a:ln>
            <a:noFill/>
          </a:ln>
        </p:spPr>
      </p:pic>
      <p:pic>
        <p:nvPicPr>
          <p:cNvPr id="272" name="Google Shape;272;p8"/>
          <p:cNvPicPr preferRelativeResize="0"/>
          <p:nvPr/>
        </p:nvPicPr>
        <p:blipFill rotWithShape="1">
          <a:blip r:embed="rId4">
            <a:alphaModFix/>
          </a:blip>
          <a:srcRect/>
          <a:stretch/>
        </p:blipFill>
        <p:spPr>
          <a:xfrm rot="8057618">
            <a:off x="290049" y="269606"/>
            <a:ext cx="1468977" cy="973310"/>
          </a:xfrm>
          <a:prstGeom prst="rect">
            <a:avLst/>
          </a:prstGeom>
          <a:noFill/>
          <a:ln>
            <a:noFill/>
          </a:ln>
        </p:spPr>
      </p:pic>
      <p:sp>
        <p:nvSpPr>
          <p:cNvPr id="2" name="מציין מיקום תוכן 1"/>
          <p:cNvSpPr>
            <a:spLocks noGrp="1"/>
          </p:cNvSpPr>
          <p:nvPr>
            <p:ph idx="1"/>
          </p:nvPr>
        </p:nvSpPr>
        <p:spPr>
          <a:xfrm>
            <a:off x="440242" y="1621835"/>
            <a:ext cx="10515600" cy="4351338"/>
          </a:xfrm>
        </p:spPr>
        <p:txBody>
          <a:bodyPr>
            <a:normAutofit/>
          </a:bodyPr>
          <a:lstStyle/>
          <a:p>
            <a:r>
              <a:rPr lang="he-IL" sz="3200" dirty="0"/>
              <a:t>מָה אַתֶּם רוֹאִים בַּתְּמוּנָה שֶׁלִּפְנֵיכֶם?</a:t>
            </a:r>
          </a:p>
        </p:txBody>
      </p:sp>
      <p:pic>
        <p:nvPicPr>
          <p:cNvPr id="3" name="תמונה 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393105" y="2332816"/>
            <a:ext cx="3459481" cy="347472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9"/>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lvl="0">
              <a:lnSpc>
                <a:spcPct val="90000"/>
              </a:lnSpc>
              <a:buClr>
                <a:schemeClr val="lt1"/>
              </a:buClr>
              <a:buSzPts val="4400"/>
            </a:pPr>
            <a:r>
              <a:rPr lang="he-IL" dirty="0"/>
              <a:t>מַתְחִילִים </a:t>
            </a:r>
            <a:endParaRPr dirty="0"/>
          </a:p>
        </p:txBody>
      </p:sp>
      <p:sp>
        <p:nvSpPr>
          <p:cNvPr id="279" name="Google Shape;279;p9"/>
          <p:cNvSpPr txBox="1">
            <a:spLocks noGrp="1"/>
          </p:cNvSpPr>
          <p:nvPr>
            <p:ph type="body" sz="quarter" idx="10"/>
          </p:nvPr>
        </p:nvSpPr>
        <p:spPr>
          <a:xfrm>
            <a:off x="-150606" y="1928813"/>
            <a:ext cx="11394870" cy="3844925"/>
          </a:xfrm>
          <a:prstGeom prst="rect">
            <a:avLst/>
          </a:prstGeom>
          <a:noFill/>
          <a:ln>
            <a:noFill/>
          </a:ln>
        </p:spPr>
        <p:txBody>
          <a:bodyPr spcFirstLastPara="1" wrap="square" lIns="91425" tIns="45700" rIns="91425" bIns="45700" anchor="t" anchorCtr="0">
            <a:normAutofit/>
          </a:bodyPr>
          <a:lstStyle/>
          <a:p>
            <a:pPr lvl="0">
              <a:lnSpc>
                <a:spcPct val="90000"/>
              </a:lnSpc>
              <a:buClr>
                <a:schemeClr val="dk1"/>
              </a:buClr>
              <a:buSzPts val="3600"/>
            </a:pPr>
            <a:r>
              <a:rPr lang="he-IL" dirty="0"/>
              <a:t>לַסִּפּוּר שֶׁלָּנוּ קוֹרְאִים "מִי צוֹדֵק?"</a:t>
            </a:r>
          </a:p>
          <a:p>
            <a:pPr marL="0" lvl="0" indent="0" algn="r" rtl="1">
              <a:lnSpc>
                <a:spcPct val="90000"/>
              </a:lnSpc>
              <a:spcBef>
                <a:spcPts val="0"/>
              </a:spcBef>
              <a:spcAft>
                <a:spcPts val="0"/>
              </a:spcAft>
              <a:buClr>
                <a:schemeClr val="dk1"/>
              </a:buClr>
              <a:buSzPts val="3600"/>
              <a:buNone/>
            </a:pPr>
            <a:endParaRPr dirty="0"/>
          </a:p>
        </p:txBody>
      </p:sp>
      <p:pic>
        <p:nvPicPr>
          <p:cNvPr id="280" name="Google Shape;280;p9"/>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2" name="הסבר ענן 1"/>
          <p:cNvSpPr/>
          <p:nvPr/>
        </p:nvSpPr>
        <p:spPr>
          <a:xfrm>
            <a:off x="4752305" y="3000776"/>
            <a:ext cx="4635535" cy="2272263"/>
          </a:xfrm>
          <a:prstGeom prst="cloudCallout">
            <a:avLst>
              <a:gd name="adj1" fmla="val -62395"/>
              <a:gd name="adj2" fmla="val 64895"/>
            </a:avLst>
          </a:prstGeom>
        </p:spPr>
        <p:style>
          <a:lnRef idx="2">
            <a:schemeClr val="dk1"/>
          </a:lnRef>
          <a:fillRef idx="1">
            <a:schemeClr val="lt1"/>
          </a:fillRef>
          <a:effectRef idx="0">
            <a:schemeClr val="dk1"/>
          </a:effectRef>
          <a:fontRef idx="minor">
            <a:schemeClr val="dk1"/>
          </a:fontRef>
        </p:style>
        <p:txBody>
          <a:bodyPr rtlCol="1" anchor="ctr"/>
          <a:lstStyle/>
          <a:p>
            <a:pPr lvl="0" algn="r" rtl="1">
              <a:lnSpc>
                <a:spcPct val="90000"/>
              </a:lnSpc>
              <a:buClr>
                <a:schemeClr val="dk1"/>
              </a:buClr>
              <a:buSzPts val="3600"/>
            </a:pPr>
            <a:r>
              <a:rPr lang="he-IL" sz="3200" dirty="0"/>
              <a:t>הַאִם תּוּכְלוּ לְשַׁעֵר מָה יִהְיֶה מְסֻפָּר?</a:t>
            </a:r>
          </a:p>
        </p:txBody>
      </p:sp>
      <p:sp>
        <p:nvSpPr>
          <p:cNvPr id="3" name="TextBox 2"/>
          <p:cNvSpPr txBox="1"/>
          <p:nvPr/>
        </p:nvSpPr>
        <p:spPr>
          <a:xfrm>
            <a:off x="295526" y="3518713"/>
            <a:ext cx="2926080" cy="1754326"/>
          </a:xfrm>
          <a:prstGeom prst="rect">
            <a:avLst/>
          </a:prstGeom>
          <a:noFill/>
        </p:spPr>
        <p:txBody>
          <a:bodyPr wrap="square" rtlCol="1">
            <a:spAutoFit/>
          </a:bodyPr>
          <a:lstStyle/>
          <a:p>
            <a:pPr algn="r" rtl="1"/>
            <a:r>
              <a:rPr lang="he-IL" sz="1800" dirty="0"/>
              <a:t>הסיפור "מי צודק"</a:t>
            </a:r>
          </a:p>
          <a:p>
            <a:pPr algn="r" rtl="1"/>
            <a:r>
              <a:rPr lang="he-IL" sz="1800" dirty="0"/>
              <a:t>מאת: נ' כץ</a:t>
            </a:r>
          </a:p>
          <a:p>
            <a:pPr algn="r" rtl="1"/>
            <a:r>
              <a:rPr lang="he-IL" sz="1800" dirty="0"/>
              <a:t>איורים: תרצה פלג</a:t>
            </a:r>
          </a:p>
          <a:p>
            <a:pPr algn="r" rtl="1"/>
            <a:r>
              <a:rPr lang="he-IL" sz="1800" dirty="0"/>
              <a:t>מתוך: "ילדותנו לכיתה א'"</a:t>
            </a:r>
          </a:p>
          <a:p>
            <a:pPr algn="r" rtl="1"/>
            <a:r>
              <a:rPr lang="he-IL" sz="1800" dirty="0"/>
              <a:t>הוצאת "ישורון" ירושלים</a:t>
            </a:r>
          </a:p>
          <a:p>
            <a:pPr algn="r" rtl="1"/>
            <a:r>
              <a:rPr lang="he-IL" sz="1800" dirty="0"/>
              <a:t>© כל הזכויות שמורות להוצאה</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10"/>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lvl="0">
              <a:lnSpc>
                <a:spcPct val="90000"/>
              </a:lnSpc>
              <a:buClr>
                <a:schemeClr val="lt1"/>
              </a:buClr>
              <a:buSzPts val="4400"/>
            </a:pPr>
            <a:r>
              <a:rPr lang="he-IL" dirty="0"/>
              <a:t>מָה אֲנַחְנוּ כְּבָר יוֹדְעִים?</a:t>
            </a:r>
            <a:endParaRPr dirty="0"/>
          </a:p>
        </p:txBody>
      </p:sp>
      <p:sp>
        <p:nvSpPr>
          <p:cNvPr id="287" name="Google Shape;287;p10"/>
          <p:cNvSpPr txBox="1">
            <a:spLocks noGrp="1"/>
          </p:cNvSpPr>
          <p:nvPr>
            <p:ph type="body" sz="quarter" idx="10"/>
          </p:nvPr>
        </p:nvSpPr>
        <p:spPr>
          <a:prstGeom prst="rect">
            <a:avLst/>
          </a:prstGeom>
          <a:noFill/>
          <a:ln>
            <a:noFill/>
          </a:ln>
        </p:spPr>
        <p:txBody>
          <a:bodyPr spcFirstLastPara="1" wrap="square" lIns="91425" tIns="45700" rIns="91425" bIns="45700" anchor="t" anchorCtr="0">
            <a:normAutofit/>
          </a:bodyPr>
          <a:lstStyle/>
          <a:p>
            <a:pPr lvl="0">
              <a:lnSpc>
                <a:spcPct val="150000"/>
              </a:lnSpc>
              <a:buClr>
                <a:schemeClr val="dk1"/>
              </a:buClr>
              <a:buSzPts val="3600"/>
            </a:pPr>
            <a:r>
              <a:rPr lang="he-IL" dirty="0"/>
              <a:t>עַל פִּי הַכּוֹתֶרֶת אָנוּ יְכוֹלִים לְשַׁעֵר שֶׁכַּנִּרְאֶה יֵשׁ וִכּוּחַ בֵּין דְּמוּיוֹת בַּסִפּוּר שֶׁכָּל אַחַת מֵהֶן חוֹשֶׁבֶת שֶׁהִיא צוֹדֶקֶת.</a:t>
            </a:r>
            <a:endParaRPr dirty="0"/>
          </a:p>
        </p:txBody>
      </p:sp>
      <p:pic>
        <p:nvPicPr>
          <p:cNvPr id="288" name="Google Shape;288;p10"/>
          <p:cNvPicPr preferRelativeResize="0"/>
          <p:nvPr/>
        </p:nvPicPr>
        <p:blipFill rotWithShape="1">
          <a:blip r:embed="rId3">
            <a:alphaModFix/>
          </a:blip>
          <a:srcRect/>
          <a:stretch/>
        </p:blipFill>
        <p:spPr>
          <a:xfrm>
            <a:off x="3617846" y="13562"/>
            <a:ext cx="1017545" cy="10707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11"/>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lvl="0">
              <a:lnSpc>
                <a:spcPct val="90000"/>
              </a:lnSpc>
              <a:buClr>
                <a:schemeClr val="lt1"/>
              </a:buClr>
              <a:buSzPts val="4400"/>
            </a:pPr>
            <a:r>
              <a:rPr lang="he-IL" dirty="0" err="1"/>
              <a:t>עַכְשָׁו</a:t>
            </a:r>
            <a:r>
              <a:rPr lang="he-IL" dirty="0"/>
              <a:t> לוֹמְדִים</a:t>
            </a:r>
            <a:endParaRPr dirty="0"/>
          </a:p>
        </p:txBody>
      </p:sp>
      <p:sp>
        <p:nvSpPr>
          <p:cNvPr id="295" name="Google Shape;295;p11"/>
          <p:cNvSpPr txBox="1">
            <a:spLocks noGrp="1"/>
          </p:cNvSpPr>
          <p:nvPr>
            <p:ph type="body" sz="quarter" idx="10"/>
          </p:nvPr>
        </p:nvSpPr>
        <p:spPr>
          <a:prstGeom prst="rect">
            <a:avLst/>
          </a:prstGeom>
          <a:noFill/>
          <a:ln>
            <a:noFill/>
          </a:ln>
        </p:spPr>
        <p:txBody>
          <a:bodyPr spcFirstLastPara="1" wrap="square" lIns="91425" tIns="45700" rIns="91425" bIns="45700" anchor="t" anchorCtr="0">
            <a:normAutofit/>
          </a:bodyPr>
          <a:lstStyle/>
          <a:p>
            <a:pPr marL="0" lvl="0" indent="0" algn="ctr" rtl="1">
              <a:lnSpc>
                <a:spcPct val="90000"/>
              </a:lnSpc>
              <a:spcBef>
                <a:spcPts val="0"/>
              </a:spcBef>
              <a:spcAft>
                <a:spcPts val="0"/>
              </a:spcAft>
              <a:buClr>
                <a:schemeClr val="dk1"/>
              </a:buClr>
              <a:buSzPts val="3600"/>
              <a:buNone/>
            </a:pPr>
            <a:r>
              <a:rPr lang="iw-IL" dirty="0"/>
              <a:t> </a:t>
            </a:r>
            <a:br>
              <a:rPr lang="iw-IL" dirty="0"/>
            </a:br>
            <a:endParaRPr dirty="0"/>
          </a:p>
        </p:txBody>
      </p:sp>
      <p:pic>
        <p:nvPicPr>
          <p:cNvPr id="296" name="Google Shape;296;p11"/>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3" name="הסבר ענן 2"/>
          <p:cNvSpPr/>
          <p:nvPr/>
        </p:nvSpPr>
        <p:spPr>
          <a:xfrm>
            <a:off x="472440" y="1703013"/>
            <a:ext cx="3928361" cy="1956046"/>
          </a:xfrm>
          <a:prstGeom prst="cloudCallout">
            <a:avLst>
              <a:gd name="adj1" fmla="val -48896"/>
              <a:gd name="adj2" fmla="val 71361"/>
            </a:avLst>
          </a:prstGeom>
        </p:spPr>
        <p:style>
          <a:lnRef idx="2">
            <a:schemeClr val="accent5"/>
          </a:lnRef>
          <a:fillRef idx="1">
            <a:schemeClr val="lt1"/>
          </a:fillRef>
          <a:effectRef idx="0">
            <a:schemeClr val="accent5"/>
          </a:effectRef>
          <a:fontRef idx="minor">
            <a:schemeClr val="dk1"/>
          </a:fontRef>
        </p:style>
        <p:txBody>
          <a:bodyPr rtlCol="1" anchor="ctr"/>
          <a:lstStyle/>
          <a:p>
            <a:pPr algn="ctr"/>
            <a:r>
              <a:rPr lang="he-IL" sz="3200" dirty="0"/>
              <a:t>מִי הַדְּמוּיוֹת הַמּוֹפִיעוֹת בְּקֶטַע זֶה?</a:t>
            </a:r>
          </a:p>
        </p:txBody>
      </p:sp>
      <p:pic>
        <p:nvPicPr>
          <p:cNvPr id="4" name="תמונה 3"/>
          <p:cNvPicPr>
            <a:picLocks noChangeAspect="1"/>
          </p:cNvPicPr>
          <p:nvPr/>
        </p:nvPicPr>
        <p:blipFill rotWithShape="1">
          <a:blip r:embed="rId4"/>
          <a:srcRect t="23017"/>
          <a:stretch/>
        </p:blipFill>
        <p:spPr>
          <a:xfrm>
            <a:off x="5087347" y="2032690"/>
            <a:ext cx="7165688" cy="4315917"/>
          </a:xfrm>
          <a:prstGeom prst="rect">
            <a:avLst/>
          </a:prstGeom>
        </p:spPr>
      </p:pic>
    </p:spTree>
    <p:extLst>
      <p:ext uri="{BB962C8B-B14F-4D97-AF65-F5344CB8AC3E}">
        <p14:creationId xmlns:p14="http://schemas.microsoft.com/office/powerpoint/2010/main" val="3717514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11"/>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lvl="0">
              <a:lnSpc>
                <a:spcPct val="90000"/>
              </a:lnSpc>
              <a:buClr>
                <a:schemeClr val="lt1"/>
              </a:buClr>
              <a:buSzPts val="4400"/>
            </a:pPr>
            <a:r>
              <a:rPr lang="he-IL" dirty="0" err="1"/>
              <a:t>עַכְשָׁו</a:t>
            </a:r>
            <a:r>
              <a:rPr lang="he-IL" dirty="0"/>
              <a:t> לוֹמְדִים</a:t>
            </a:r>
            <a:endParaRPr dirty="0"/>
          </a:p>
        </p:txBody>
      </p:sp>
      <p:sp>
        <p:nvSpPr>
          <p:cNvPr id="295" name="Google Shape;295;p11"/>
          <p:cNvSpPr txBox="1">
            <a:spLocks noGrp="1"/>
          </p:cNvSpPr>
          <p:nvPr>
            <p:ph type="body" sz="quarter" idx="10"/>
          </p:nvPr>
        </p:nvSpPr>
        <p:spPr>
          <a:prstGeom prst="rect">
            <a:avLst/>
          </a:prstGeom>
          <a:noFill/>
          <a:ln>
            <a:noFill/>
          </a:ln>
        </p:spPr>
        <p:txBody>
          <a:bodyPr spcFirstLastPara="1" wrap="square" lIns="91425" tIns="45700" rIns="91425" bIns="45700" anchor="t" anchorCtr="0">
            <a:normAutofit/>
          </a:bodyPr>
          <a:lstStyle/>
          <a:p>
            <a:pPr marL="0" lvl="0" indent="0" algn="ctr" rtl="1">
              <a:lnSpc>
                <a:spcPct val="90000"/>
              </a:lnSpc>
              <a:spcBef>
                <a:spcPts val="0"/>
              </a:spcBef>
              <a:spcAft>
                <a:spcPts val="0"/>
              </a:spcAft>
              <a:buClr>
                <a:schemeClr val="dk1"/>
              </a:buClr>
              <a:buSzPts val="3600"/>
              <a:buNone/>
            </a:pPr>
            <a:r>
              <a:rPr lang="iw-IL" dirty="0"/>
              <a:t> </a:t>
            </a:r>
            <a:br>
              <a:rPr lang="iw-IL" dirty="0"/>
            </a:br>
            <a:endParaRPr dirty="0"/>
          </a:p>
        </p:txBody>
      </p:sp>
      <p:pic>
        <p:nvPicPr>
          <p:cNvPr id="296" name="Google Shape;296;p11"/>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3" name="הסבר ענן 2"/>
          <p:cNvSpPr/>
          <p:nvPr/>
        </p:nvSpPr>
        <p:spPr>
          <a:xfrm>
            <a:off x="472440" y="1703013"/>
            <a:ext cx="3928361" cy="1956046"/>
          </a:xfrm>
          <a:prstGeom prst="cloudCallout">
            <a:avLst>
              <a:gd name="adj1" fmla="val -48896"/>
              <a:gd name="adj2" fmla="val 71361"/>
            </a:avLst>
          </a:prstGeom>
        </p:spPr>
        <p:style>
          <a:lnRef idx="2">
            <a:schemeClr val="accent5"/>
          </a:lnRef>
          <a:fillRef idx="1">
            <a:schemeClr val="lt1"/>
          </a:fillRef>
          <a:effectRef idx="0">
            <a:schemeClr val="accent5"/>
          </a:effectRef>
          <a:fontRef idx="minor">
            <a:schemeClr val="dk1"/>
          </a:fontRef>
        </p:style>
        <p:txBody>
          <a:bodyPr rtlCol="1" anchor="ctr"/>
          <a:lstStyle/>
          <a:p>
            <a:pPr algn="ctr"/>
            <a:r>
              <a:rPr lang="he-IL" sz="3200" dirty="0"/>
              <a:t>מִי הַדְּמוּיוֹת הַמּוֹפִיעוֹת בְּקֶטַע זֶה?</a:t>
            </a:r>
          </a:p>
        </p:txBody>
      </p:sp>
      <p:pic>
        <p:nvPicPr>
          <p:cNvPr id="4" name="תמונה 3"/>
          <p:cNvPicPr>
            <a:picLocks noChangeAspect="1"/>
          </p:cNvPicPr>
          <p:nvPr/>
        </p:nvPicPr>
        <p:blipFill rotWithShape="1">
          <a:blip r:embed="rId4"/>
          <a:srcRect t="23017"/>
          <a:stretch/>
        </p:blipFill>
        <p:spPr>
          <a:xfrm>
            <a:off x="5087347" y="2032690"/>
            <a:ext cx="7165688" cy="4315917"/>
          </a:xfrm>
          <a:prstGeom prst="rect">
            <a:avLst/>
          </a:prstGeom>
        </p:spPr>
      </p:pic>
      <p:sp>
        <p:nvSpPr>
          <p:cNvPr id="2" name="אליפסה 1"/>
          <p:cNvSpPr/>
          <p:nvPr/>
        </p:nvSpPr>
        <p:spPr>
          <a:xfrm>
            <a:off x="8935855" y="3125430"/>
            <a:ext cx="1060766" cy="637404"/>
          </a:xfrm>
          <a:prstGeom prst="ellipse">
            <a:avLst/>
          </a:prstGeom>
          <a:noFill/>
        </p:spPr>
        <p:style>
          <a:lnRef idx="2">
            <a:schemeClr val="accent2"/>
          </a:lnRef>
          <a:fillRef idx="1">
            <a:schemeClr val="lt1"/>
          </a:fillRef>
          <a:effectRef idx="0">
            <a:schemeClr val="accent2"/>
          </a:effectRef>
          <a:fontRef idx="minor">
            <a:schemeClr val="dk1"/>
          </a:fontRef>
        </p:style>
        <p:txBody>
          <a:bodyPr rtlCol="1" anchor="ctr"/>
          <a:lstStyle/>
          <a:p>
            <a:pPr algn="ctr"/>
            <a:endParaRPr lang="he-IL"/>
          </a:p>
        </p:txBody>
      </p:sp>
      <p:sp>
        <p:nvSpPr>
          <p:cNvPr id="10" name="אליפסה 9"/>
          <p:cNvSpPr/>
          <p:nvPr/>
        </p:nvSpPr>
        <p:spPr>
          <a:xfrm>
            <a:off x="10838631" y="3721146"/>
            <a:ext cx="1175136" cy="773207"/>
          </a:xfrm>
          <a:prstGeom prst="ellipse">
            <a:avLst/>
          </a:prstGeom>
          <a:noFill/>
        </p:spPr>
        <p:style>
          <a:lnRef idx="2">
            <a:schemeClr val="accent2"/>
          </a:lnRef>
          <a:fillRef idx="1">
            <a:schemeClr val="lt1"/>
          </a:fillRef>
          <a:effectRef idx="0">
            <a:schemeClr val="accent2"/>
          </a:effectRef>
          <a:fontRef idx="minor">
            <a:schemeClr val="dk1"/>
          </a:fontRef>
        </p:style>
        <p:txBody>
          <a:bodyPr rtlCol="1" anchor="ctr"/>
          <a:lstStyle/>
          <a:p>
            <a:pPr algn="ctr"/>
            <a:endParaRPr lang="he-IL"/>
          </a:p>
        </p:txBody>
      </p:sp>
      <p:sp>
        <p:nvSpPr>
          <p:cNvPr id="11" name="אליפסה 10"/>
          <p:cNvSpPr/>
          <p:nvPr/>
        </p:nvSpPr>
        <p:spPr>
          <a:xfrm>
            <a:off x="7338370" y="3108960"/>
            <a:ext cx="1561790" cy="699594"/>
          </a:xfrm>
          <a:prstGeom prst="ellipse">
            <a:avLst/>
          </a:prstGeom>
          <a:noFill/>
        </p:spPr>
        <p:style>
          <a:lnRef idx="2">
            <a:schemeClr val="accent2"/>
          </a:lnRef>
          <a:fillRef idx="1">
            <a:schemeClr val="lt1"/>
          </a:fillRef>
          <a:effectRef idx="0">
            <a:schemeClr val="accent2"/>
          </a:effectRef>
          <a:fontRef idx="minor">
            <a:schemeClr val="dk1"/>
          </a:fontRef>
        </p:style>
        <p:txBody>
          <a:bodyPr rtlCol="1" anchor="ctr"/>
          <a:lstStyle/>
          <a:p>
            <a:pPr algn="ctr"/>
            <a:endParaRPr lang="he-IL"/>
          </a:p>
        </p:txBody>
      </p:sp>
      <p:sp>
        <p:nvSpPr>
          <p:cNvPr id="12" name="אליפסה 11"/>
          <p:cNvSpPr/>
          <p:nvPr/>
        </p:nvSpPr>
        <p:spPr>
          <a:xfrm>
            <a:off x="9479280" y="3717723"/>
            <a:ext cx="1364933" cy="694675"/>
          </a:xfrm>
          <a:prstGeom prst="ellipse">
            <a:avLst/>
          </a:prstGeom>
          <a:noFill/>
        </p:spPr>
        <p:style>
          <a:lnRef idx="2">
            <a:schemeClr val="accent2"/>
          </a:lnRef>
          <a:fillRef idx="1">
            <a:schemeClr val="lt1"/>
          </a:fillRef>
          <a:effectRef idx="0">
            <a:schemeClr val="accent2"/>
          </a:effectRef>
          <a:fontRef idx="minor">
            <a:schemeClr val="dk1"/>
          </a:fontRef>
        </p:style>
        <p:txBody>
          <a:bodyPr rtlCol="1" anchor="ctr"/>
          <a:lstStyle/>
          <a:p>
            <a:pPr algn="ctr"/>
            <a:endParaRPr lang="he-IL"/>
          </a:p>
        </p:txBody>
      </p:sp>
    </p:spTree>
    <p:extLst>
      <p:ext uri="{BB962C8B-B14F-4D97-AF65-F5344CB8AC3E}">
        <p14:creationId xmlns:p14="http://schemas.microsoft.com/office/powerpoint/2010/main" val="3849100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11"/>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lvl="0">
              <a:lnSpc>
                <a:spcPct val="90000"/>
              </a:lnSpc>
              <a:buClr>
                <a:schemeClr val="lt1"/>
              </a:buClr>
              <a:buSzPts val="4400"/>
            </a:pPr>
            <a:r>
              <a:rPr lang="he-IL" dirty="0" err="1"/>
              <a:t>עַכְשָׁו</a:t>
            </a:r>
            <a:r>
              <a:rPr lang="he-IL" dirty="0"/>
              <a:t> לוֹמְדִים</a:t>
            </a:r>
            <a:endParaRPr dirty="0"/>
          </a:p>
        </p:txBody>
      </p:sp>
      <p:sp>
        <p:nvSpPr>
          <p:cNvPr id="295" name="Google Shape;295;p11"/>
          <p:cNvSpPr txBox="1">
            <a:spLocks noGrp="1"/>
          </p:cNvSpPr>
          <p:nvPr>
            <p:ph type="body" sz="quarter" idx="10"/>
          </p:nvPr>
        </p:nvSpPr>
        <p:spPr>
          <a:prstGeom prst="rect">
            <a:avLst/>
          </a:prstGeom>
          <a:noFill/>
          <a:ln>
            <a:noFill/>
          </a:ln>
        </p:spPr>
        <p:txBody>
          <a:bodyPr spcFirstLastPara="1" wrap="square" lIns="91425" tIns="45700" rIns="91425" bIns="45700" anchor="t" anchorCtr="0">
            <a:normAutofit/>
          </a:bodyPr>
          <a:lstStyle/>
          <a:p>
            <a:pPr marL="0" lvl="0" indent="0" algn="ctr" rtl="1">
              <a:lnSpc>
                <a:spcPct val="90000"/>
              </a:lnSpc>
              <a:spcBef>
                <a:spcPts val="0"/>
              </a:spcBef>
              <a:spcAft>
                <a:spcPts val="0"/>
              </a:spcAft>
              <a:buClr>
                <a:schemeClr val="dk1"/>
              </a:buClr>
              <a:buSzPts val="3600"/>
              <a:buNone/>
            </a:pPr>
            <a:r>
              <a:rPr lang="iw-IL" dirty="0"/>
              <a:t> </a:t>
            </a:r>
            <a:br>
              <a:rPr lang="iw-IL" dirty="0"/>
            </a:br>
            <a:endParaRPr dirty="0"/>
          </a:p>
        </p:txBody>
      </p:sp>
      <p:pic>
        <p:nvPicPr>
          <p:cNvPr id="296" name="Google Shape;296;p11"/>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3" name="הסבר ענן 2"/>
          <p:cNvSpPr/>
          <p:nvPr/>
        </p:nvSpPr>
        <p:spPr>
          <a:xfrm>
            <a:off x="472440" y="1703013"/>
            <a:ext cx="3928361" cy="1956046"/>
          </a:xfrm>
          <a:prstGeom prst="cloudCallout">
            <a:avLst>
              <a:gd name="adj1" fmla="val -48896"/>
              <a:gd name="adj2" fmla="val 71361"/>
            </a:avLst>
          </a:prstGeom>
        </p:spPr>
        <p:style>
          <a:lnRef idx="2">
            <a:schemeClr val="accent5"/>
          </a:lnRef>
          <a:fillRef idx="1">
            <a:schemeClr val="lt1"/>
          </a:fillRef>
          <a:effectRef idx="0">
            <a:schemeClr val="accent5"/>
          </a:effectRef>
          <a:fontRef idx="minor">
            <a:schemeClr val="dk1"/>
          </a:fontRef>
        </p:style>
        <p:txBody>
          <a:bodyPr rtlCol="1" anchor="ctr"/>
          <a:lstStyle/>
          <a:p>
            <a:pPr algn="ctr"/>
            <a:r>
              <a:rPr lang="he-IL" sz="3200" dirty="0"/>
              <a:t>מִי הַדְּמוּיוֹת הַמּוֹפִיעוֹת בְּקֶטַע זֶה?</a:t>
            </a:r>
          </a:p>
        </p:txBody>
      </p:sp>
      <p:pic>
        <p:nvPicPr>
          <p:cNvPr id="4" name="תמונה 3"/>
          <p:cNvPicPr>
            <a:picLocks noChangeAspect="1"/>
          </p:cNvPicPr>
          <p:nvPr/>
        </p:nvPicPr>
        <p:blipFill rotWithShape="1">
          <a:blip r:embed="rId4"/>
          <a:srcRect t="23017"/>
          <a:stretch/>
        </p:blipFill>
        <p:spPr>
          <a:xfrm>
            <a:off x="5087347" y="2032690"/>
            <a:ext cx="7165688" cy="4315917"/>
          </a:xfrm>
          <a:prstGeom prst="rect">
            <a:avLst/>
          </a:prstGeom>
        </p:spPr>
      </p:pic>
      <p:sp>
        <p:nvSpPr>
          <p:cNvPr id="2" name="אליפסה 1"/>
          <p:cNvSpPr/>
          <p:nvPr/>
        </p:nvSpPr>
        <p:spPr>
          <a:xfrm>
            <a:off x="8935855" y="3125430"/>
            <a:ext cx="1060766" cy="637404"/>
          </a:xfrm>
          <a:prstGeom prst="ellipse">
            <a:avLst/>
          </a:prstGeom>
          <a:noFill/>
        </p:spPr>
        <p:style>
          <a:lnRef idx="2">
            <a:schemeClr val="accent2"/>
          </a:lnRef>
          <a:fillRef idx="1">
            <a:schemeClr val="lt1"/>
          </a:fillRef>
          <a:effectRef idx="0">
            <a:schemeClr val="accent2"/>
          </a:effectRef>
          <a:fontRef idx="minor">
            <a:schemeClr val="dk1"/>
          </a:fontRef>
        </p:style>
        <p:txBody>
          <a:bodyPr rtlCol="1" anchor="ctr"/>
          <a:lstStyle/>
          <a:p>
            <a:pPr algn="ctr"/>
            <a:endParaRPr lang="he-IL"/>
          </a:p>
        </p:txBody>
      </p:sp>
      <p:sp>
        <p:nvSpPr>
          <p:cNvPr id="10" name="אליפסה 9"/>
          <p:cNvSpPr/>
          <p:nvPr/>
        </p:nvSpPr>
        <p:spPr>
          <a:xfrm>
            <a:off x="10838631" y="3721146"/>
            <a:ext cx="1175136" cy="773207"/>
          </a:xfrm>
          <a:prstGeom prst="ellipse">
            <a:avLst/>
          </a:prstGeom>
          <a:noFill/>
        </p:spPr>
        <p:style>
          <a:lnRef idx="2">
            <a:schemeClr val="accent2"/>
          </a:lnRef>
          <a:fillRef idx="1">
            <a:schemeClr val="lt1"/>
          </a:fillRef>
          <a:effectRef idx="0">
            <a:schemeClr val="accent2"/>
          </a:effectRef>
          <a:fontRef idx="minor">
            <a:schemeClr val="dk1"/>
          </a:fontRef>
        </p:style>
        <p:txBody>
          <a:bodyPr rtlCol="1" anchor="ctr"/>
          <a:lstStyle/>
          <a:p>
            <a:pPr algn="ctr"/>
            <a:endParaRPr lang="he-IL"/>
          </a:p>
        </p:txBody>
      </p:sp>
      <p:sp>
        <p:nvSpPr>
          <p:cNvPr id="11" name="אליפסה 10"/>
          <p:cNvSpPr/>
          <p:nvPr/>
        </p:nvSpPr>
        <p:spPr>
          <a:xfrm>
            <a:off x="7338370" y="3108960"/>
            <a:ext cx="1561790" cy="699594"/>
          </a:xfrm>
          <a:prstGeom prst="ellipse">
            <a:avLst/>
          </a:prstGeom>
          <a:noFill/>
        </p:spPr>
        <p:style>
          <a:lnRef idx="2">
            <a:schemeClr val="accent2"/>
          </a:lnRef>
          <a:fillRef idx="1">
            <a:schemeClr val="lt1"/>
          </a:fillRef>
          <a:effectRef idx="0">
            <a:schemeClr val="accent2"/>
          </a:effectRef>
          <a:fontRef idx="minor">
            <a:schemeClr val="dk1"/>
          </a:fontRef>
        </p:style>
        <p:txBody>
          <a:bodyPr rtlCol="1" anchor="ctr"/>
          <a:lstStyle/>
          <a:p>
            <a:pPr algn="ctr"/>
            <a:endParaRPr lang="he-IL"/>
          </a:p>
        </p:txBody>
      </p:sp>
      <p:sp>
        <p:nvSpPr>
          <p:cNvPr id="12" name="אליפסה 11"/>
          <p:cNvSpPr/>
          <p:nvPr/>
        </p:nvSpPr>
        <p:spPr>
          <a:xfrm>
            <a:off x="9479280" y="3717723"/>
            <a:ext cx="1364933" cy="694675"/>
          </a:xfrm>
          <a:prstGeom prst="ellipse">
            <a:avLst/>
          </a:prstGeom>
          <a:noFill/>
        </p:spPr>
        <p:style>
          <a:lnRef idx="2">
            <a:schemeClr val="accent2"/>
          </a:lnRef>
          <a:fillRef idx="1">
            <a:schemeClr val="lt1"/>
          </a:fillRef>
          <a:effectRef idx="0">
            <a:schemeClr val="accent2"/>
          </a:effectRef>
          <a:fontRef idx="minor">
            <a:schemeClr val="dk1"/>
          </a:fontRef>
        </p:style>
        <p:txBody>
          <a:bodyPr rtlCol="1" anchor="ctr"/>
          <a:lstStyle/>
          <a:p>
            <a:pPr algn="ctr"/>
            <a:endParaRPr lang="he-IL"/>
          </a:p>
        </p:txBody>
      </p:sp>
      <p:sp>
        <p:nvSpPr>
          <p:cNvPr id="7" name="הסבר ענן 6"/>
          <p:cNvSpPr/>
          <p:nvPr/>
        </p:nvSpPr>
        <p:spPr>
          <a:xfrm>
            <a:off x="472440" y="3721146"/>
            <a:ext cx="5119803" cy="1556345"/>
          </a:xfrm>
          <a:prstGeom prst="cloudCallout">
            <a:avLst>
              <a:gd name="adj1" fmla="val 35200"/>
              <a:gd name="adj2" fmla="val 84547"/>
            </a:avLst>
          </a:prstGeom>
        </p:spPr>
        <p:style>
          <a:lnRef idx="2">
            <a:schemeClr val="accent5"/>
          </a:lnRef>
          <a:fillRef idx="1">
            <a:schemeClr val="lt1"/>
          </a:fillRef>
          <a:effectRef idx="0">
            <a:schemeClr val="accent5"/>
          </a:effectRef>
          <a:fontRef idx="minor">
            <a:schemeClr val="dk1"/>
          </a:fontRef>
        </p:style>
        <p:txBody>
          <a:bodyPr rtlCol="1" anchor="ctr"/>
          <a:lstStyle/>
          <a:p>
            <a:pPr algn="r"/>
            <a:r>
              <a:rPr lang="he-IL" sz="3200" dirty="0"/>
              <a:t>מֵהֶן הַפְּעֻלּוֹת שֶׁלָּהֶן?</a:t>
            </a:r>
          </a:p>
        </p:txBody>
      </p:sp>
    </p:spTree>
    <p:extLst>
      <p:ext uri="{BB962C8B-B14F-4D97-AF65-F5344CB8AC3E}">
        <p14:creationId xmlns:p14="http://schemas.microsoft.com/office/powerpoint/2010/main" val="1782254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התאמה אישית 1">
      <a:dk1>
        <a:srgbClr val="424242"/>
      </a:dk1>
      <a:lt1>
        <a:srgbClr val="FFFFFF"/>
      </a:lt1>
      <a:dk2>
        <a:srgbClr val="5E5E5E"/>
      </a:dk2>
      <a:lt2>
        <a:srgbClr val="E7E6E6"/>
      </a:lt2>
      <a:accent1>
        <a:srgbClr val="1152C9"/>
      </a:accent1>
      <a:accent2>
        <a:srgbClr val="FB2265"/>
      </a:accent2>
      <a:accent3>
        <a:srgbClr val="FEC100"/>
      </a:accent3>
      <a:accent4>
        <a:srgbClr val="9D9E9D"/>
      </a:accent4>
      <a:accent5>
        <a:srgbClr val="67B2FF"/>
      </a:accent5>
      <a:accent6>
        <a:srgbClr val="FF82A5"/>
      </a:accent6>
      <a:hlink>
        <a:srgbClr val="1152C9"/>
      </a:hlink>
      <a:folHlink>
        <a:srgbClr val="7030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מצגות חירום">
  <a:themeElements>
    <a:clrScheme name="מצגת חירום">
      <a:dk1>
        <a:srgbClr val="424242"/>
      </a:dk1>
      <a:lt1>
        <a:srgbClr val="FFFFFF"/>
      </a:lt1>
      <a:dk2>
        <a:srgbClr val="5E5E5E"/>
      </a:dk2>
      <a:lt2>
        <a:srgbClr val="E7E6E6"/>
      </a:lt2>
      <a:accent1>
        <a:srgbClr val="1152C9"/>
      </a:accent1>
      <a:accent2>
        <a:srgbClr val="FB2265"/>
      </a:accent2>
      <a:accent3>
        <a:srgbClr val="FEC100"/>
      </a:accent3>
      <a:accent4>
        <a:srgbClr val="9D9E9D"/>
      </a:accent4>
      <a:accent5>
        <a:srgbClr val="67B2FF"/>
      </a:accent5>
      <a:accent6>
        <a:srgbClr val="FF82A5"/>
      </a:accent6>
      <a:hlink>
        <a:srgbClr val="1152C9"/>
      </a:hlink>
      <a:folHlink>
        <a:srgbClr val="7030A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מצגות חירום" id="{A7D7F525-0B65-D945-B864-6F89B31E1D06}" vid="{6213A027-AFB6-6842-AD6E-C539F1319029}"/>
    </a:ext>
  </a:ext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964</TotalTime>
  <Words>2154</Words>
  <Application>Microsoft Office PowerPoint</Application>
  <PresentationFormat>מסך רחב</PresentationFormat>
  <Paragraphs>326</Paragraphs>
  <Slides>30</Slides>
  <Notes>30</Notes>
  <HiddenSlides>0</HiddenSlides>
  <MMClips>4</MMClips>
  <ScaleCrop>false</ScaleCrop>
  <HeadingPairs>
    <vt:vector size="6" baseType="variant">
      <vt:variant>
        <vt:lpstr>גופנים בשימוש</vt:lpstr>
      </vt:variant>
      <vt:variant>
        <vt:i4>3</vt:i4>
      </vt:variant>
      <vt:variant>
        <vt:lpstr>ערכת נושא</vt:lpstr>
      </vt:variant>
      <vt:variant>
        <vt:i4>2</vt:i4>
      </vt:variant>
      <vt:variant>
        <vt:lpstr>כותרות שקופיות</vt:lpstr>
      </vt:variant>
      <vt:variant>
        <vt:i4>30</vt:i4>
      </vt:variant>
    </vt:vector>
  </HeadingPairs>
  <TitlesOfParts>
    <vt:vector size="35" baseType="lpstr">
      <vt:lpstr>Calibri</vt:lpstr>
      <vt:lpstr>Open Sans</vt:lpstr>
      <vt:lpstr>Arial</vt:lpstr>
      <vt:lpstr>Office Theme</vt:lpstr>
      <vt:lpstr>מצגות חירום</vt:lpstr>
      <vt:lpstr>מצגת של PowerPoint‏</vt:lpstr>
      <vt:lpstr>מה נלמד היום?</vt:lpstr>
      <vt:lpstr>מָה לְהָבִיא לְשִׁעוּר?</vt:lpstr>
      <vt:lpstr>לִפְנֵי שֶׁמַּתְחִילִים, מִתְאַוְרְרִים</vt:lpstr>
      <vt:lpstr>מַתְחִילִים </vt:lpstr>
      <vt:lpstr>מָה אֲנַחְנוּ כְּבָר יוֹדְעִים?</vt:lpstr>
      <vt:lpstr>עַכְשָׁו לוֹמְדִים</vt:lpstr>
      <vt:lpstr>עַכְשָׁו לוֹמְדִים</vt:lpstr>
      <vt:lpstr>עַכְשָׁו לוֹמְדִים</vt:lpstr>
      <vt:lpstr>עַכְשָׁו לוֹמְדִים</vt:lpstr>
      <vt:lpstr>תִּרְגּוּל</vt:lpstr>
      <vt:lpstr>פִּתְרוֹן</vt:lpstr>
      <vt:lpstr>פִּתְרוֹן</vt:lpstr>
      <vt:lpstr>פִּתְרוֹן</vt:lpstr>
      <vt:lpstr>פִּתְרוֹן</vt:lpstr>
      <vt:lpstr>פִּתְרוֹן</vt:lpstr>
      <vt:lpstr>עַכְשָׁו לוֹמְדִים</vt:lpstr>
      <vt:lpstr>תִּרְגּוּל</vt:lpstr>
      <vt:lpstr>פִּתְרוֹן</vt:lpstr>
      <vt:lpstr>פִּתְרוֹן</vt:lpstr>
      <vt:lpstr>פִּתְרוֹן</vt:lpstr>
      <vt:lpstr>פִּתְרוֹן</vt:lpstr>
      <vt:lpstr>פִּתְרוֹן</vt:lpstr>
      <vt:lpstr>עַכְשָׁו לוֹמְדִים</vt:lpstr>
      <vt:lpstr>עַכְשָׁו לוֹמְדִים</vt:lpstr>
      <vt:lpstr>עַכְשָׁו לוֹמְדִים</vt:lpstr>
      <vt:lpstr>הַמְשֵׁךְ תִּרְגּוּל</vt:lpstr>
      <vt:lpstr>פִּתְרוֹן</vt:lpstr>
      <vt:lpstr>מצגת של PowerPoint‏</vt:lpstr>
      <vt:lpstr>מְסַיְּמִים וּמְסַכְּמִים</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Ruthy Betinger</dc:creator>
  <cp:lastModifiedBy>shira</cp:lastModifiedBy>
  <cp:revision>104</cp:revision>
  <dcterms:created xsi:type="dcterms:W3CDTF">2020-03-11T07:11:19Z</dcterms:created>
  <dcterms:modified xsi:type="dcterms:W3CDTF">2021-08-19T16:01:57Z</dcterms:modified>
</cp:coreProperties>
</file>