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0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31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35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1"/>
  </p:notesMasterIdLst>
  <p:sldIdLst>
    <p:sldId id="385" r:id="rId2"/>
    <p:sldId id="375" r:id="rId3"/>
    <p:sldId id="598" r:id="rId4"/>
    <p:sldId id="649" r:id="rId5"/>
    <p:sldId id="648" r:id="rId6"/>
    <p:sldId id="556" r:id="rId7"/>
    <p:sldId id="557" r:id="rId8"/>
    <p:sldId id="419" r:id="rId9"/>
    <p:sldId id="644" r:id="rId10"/>
    <p:sldId id="549" r:id="rId11"/>
    <p:sldId id="650" r:id="rId12"/>
    <p:sldId id="656" r:id="rId13"/>
    <p:sldId id="658" r:id="rId14"/>
    <p:sldId id="579" r:id="rId15"/>
    <p:sldId id="646" r:id="rId16"/>
    <p:sldId id="659" r:id="rId17"/>
    <p:sldId id="660" r:id="rId18"/>
    <p:sldId id="661" r:id="rId19"/>
    <p:sldId id="651" r:id="rId20"/>
    <p:sldId id="662" r:id="rId21"/>
    <p:sldId id="663" r:id="rId22"/>
    <p:sldId id="613" r:id="rId23"/>
    <p:sldId id="492" r:id="rId24"/>
    <p:sldId id="626" r:id="rId25"/>
    <p:sldId id="671" r:id="rId26"/>
    <p:sldId id="652" r:id="rId27"/>
    <p:sldId id="664" r:id="rId28"/>
    <p:sldId id="654" r:id="rId29"/>
    <p:sldId id="665" r:id="rId30"/>
    <p:sldId id="635" r:id="rId31"/>
    <p:sldId id="655" r:id="rId32"/>
    <p:sldId id="666" r:id="rId33"/>
    <p:sldId id="633" r:id="rId34"/>
    <p:sldId id="621" r:id="rId35"/>
    <p:sldId id="614" r:id="rId36"/>
    <p:sldId id="667" r:id="rId37"/>
    <p:sldId id="668" r:id="rId38"/>
    <p:sldId id="634" r:id="rId39"/>
    <p:sldId id="631" r:id="rId40"/>
    <p:sldId id="512" r:id="rId41"/>
    <p:sldId id="585" r:id="rId42"/>
    <p:sldId id="653" r:id="rId43"/>
    <p:sldId id="670" r:id="rId44"/>
    <p:sldId id="640" r:id="rId45"/>
    <p:sldId id="641" r:id="rId46"/>
    <p:sldId id="642" r:id="rId47"/>
    <p:sldId id="643" r:id="rId48"/>
    <p:sldId id="583" r:id="rId49"/>
    <p:sldId id="628" r:id="rId50"/>
  </p:sldIdLst>
  <p:sldSz cx="12192000" cy="6858000"/>
  <p:notesSz cx="6858000" cy="9144000"/>
  <p:embeddedFontLst>
    <p:embeddedFont>
      <p:font typeface="Calibri" panose="020F0502020204030204" pitchFamily="34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024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8" roundtripDataSignature="AMtx7migPMszHxDdxnXXV2fRhwXjI5sIm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אפרת" initials="E" lastIdx="48" clrIdx="0"/>
  <p:cmAuthor id="1" name="Windows User" initials="WU" lastIdx="36" clrIdx="1"/>
  <p:cmAuthor id="2" name="sbhtk" initials="s" lastIdx="14" clrIdx="2">
    <p:extLst/>
  </p:cmAuthor>
  <p:cmAuthor id="3" name="אפרת דיין" initials="אד" lastIdx="36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7319"/>
    <a:srgbClr val="51C218"/>
    <a:srgbClr val="D313A1"/>
    <a:srgbClr val="1154CD"/>
    <a:srgbClr val="38A27F"/>
    <a:srgbClr val="02D868"/>
    <a:srgbClr val="5A9941"/>
    <a:srgbClr val="4F8B52"/>
    <a:srgbClr val="66FF33"/>
    <a:srgbClr val="1B6D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סגנון ביניים 2 - הדגשה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E9639D4-E3E2-4D34-9284-5A2195B3D0D7}" styleName="סגנון בהיר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סגנון בהיר 2 - הדגשה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113A9D2-9D6B-4929-AA2D-F23B5EE8CBE7}" styleName="סגנון ערכת נושא 2 - הדגשה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סגנון ביניים 1 - הדגשה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סגנון ערכת נושא 1 - הדגשה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3953" autoAdjust="0"/>
  </p:normalViewPr>
  <p:slideViewPr>
    <p:cSldViewPr snapToGrid="0">
      <p:cViewPr varScale="1">
        <p:scale>
          <a:sx n="54" d="100"/>
          <a:sy n="54" d="100"/>
        </p:scale>
        <p:origin x="618" y="72"/>
      </p:cViewPr>
      <p:guideLst>
        <p:guide orient="horz" pos="2024"/>
        <p:guide pos="3863"/>
      </p:guideLst>
    </p:cSldViewPr>
  </p:slideViewPr>
  <p:outlineViewPr>
    <p:cViewPr>
      <p:scale>
        <a:sx n="33" d="100"/>
        <a:sy n="33" d="100"/>
      </p:scale>
      <p:origin x="0" y="-3165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79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78" Type="http://customschemas.google.com/relationships/presentationmetadata" Target="metadata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גיליון1!$B$1</c:f>
              <c:strCache>
                <c:ptCount val="1"/>
                <c:pt idx="0">
                  <c:v>מכירות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1-B04B-4DF8-8BB0-87BBE0B6ADB1}"/>
              </c:ext>
            </c:extLst>
          </c:dPt>
          <c:dPt>
            <c:idx val="2"/>
            <c:bubble3D val="0"/>
            <c:spPr>
              <a:ln>
                <a:solidFill>
                  <a:schemeClr val="accent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B04B-4DF8-8BB0-87BBE0B6ADB1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5-B04B-4DF8-8BB0-87BBE0B6ADB1}"/>
              </c:ext>
            </c:extLst>
          </c:dPt>
          <c:cat>
            <c:strRef>
              <c:f>גיליון1!$A$2:$A$5</c:f>
              <c:strCache>
                <c:ptCount val="4"/>
                <c:pt idx="0">
                  <c:v>רבעון ראשון</c:v>
                </c:pt>
                <c:pt idx="1">
                  <c:v>רבעון שני</c:v>
                </c:pt>
                <c:pt idx="2">
                  <c:v>רבעון שלישי</c:v>
                </c:pt>
                <c:pt idx="3">
                  <c:v>רבעון רביעי</c:v>
                </c:pt>
              </c:strCache>
            </c:strRef>
          </c:cat>
          <c:val>
            <c:numRef>
              <c:f>גיליון1!$B$2:$B$5</c:f>
              <c:numCache>
                <c:formatCode>0%</c:formatCode>
                <c:ptCount val="4"/>
                <c:pt idx="0">
                  <c:v>0.78</c:v>
                </c:pt>
                <c:pt idx="1">
                  <c:v>0.21</c:v>
                </c:pt>
                <c:pt idx="2" formatCode="0.00%">
                  <c:v>9.5999999999999992E-3</c:v>
                </c:pt>
                <c:pt idx="3" formatCode="General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04B-4DF8-8BB0-87BBE0B6AD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he-IL"/>
    </a:p>
  </c:txPr>
  <c:externalData r:id="rId1">
    <c:autoUpdate val="0"/>
  </c:externalData>
</c:chartSpace>
</file>

<file path=ppt/diagrams/_rels/data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diagrams/_rels/data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iagrams/_rels/data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diagrams/_rels/drawing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diagrams/_rels/drawing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iagrams/_rels/drawing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D57C69-494D-4319-AF49-3959C48D14C3}" type="doc">
      <dgm:prSet loTypeId="urn:microsoft.com/office/officeart/2005/8/layout/venn3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62073C50-A3BF-4B62-9943-9BE0A70AAF24}">
      <dgm:prSet phldrT="[טקסט]" custT="1"/>
      <dgm:spPr/>
      <dgm:t>
        <a:bodyPr/>
        <a:lstStyle/>
        <a:p>
          <a:pPr rtl="1">
            <a:lnSpc>
              <a:spcPts val="4700"/>
            </a:lnSpc>
          </a:pPr>
          <a:r>
            <a:rPr lang="he-IL" sz="3600" dirty="0" smtClean="0"/>
            <a:t>חמצן 21%</a:t>
          </a:r>
          <a:endParaRPr lang="he-IL" sz="3600" dirty="0"/>
        </a:p>
      </dgm:t>
    </dgm:pt>
    <dgm:pt modelId="{27B47B02-64F7-459D-94D0-F2DBF9F061C5}" type="parTrans" cxnId="{D3337494-E597-4BC0-9186-6B3D0332B90B}">
      <dgm:prSet/>
      <dgm:spPr/>
      <dgm:t>
        <a:bodyPr/>
        <a:lstStyle/>
        <a:p>
          <a:pPr rtl="1"/>
          <a:endParaRPr lang="he-IL"/>
        </a:p>
      </dgm:t>
    </dgm:pt>
    <dgm:pt modelId="{6B76D8FC-913E-4335-8A45-6CDFDE719894}" type="sibTrans" cxnId="{D3337494-E597-4BC0-9186-6B3D0332B90B}">
      <dgm:prSet/>
      <dgm:spPr/>
      <dgm:t>
        <a:bodyPr/>
        <a:lstStyle/>
        <a:p>
          <a:pPr rtl="1"/>
          <a:endParaRPr lang="he-IL"/>
        </a:p>
      </dgm:t>
    </dgm:pt>
    <dgm:pt modelId="{47983E7E-B649-440D-9013-28C74459511B}" type="pres">
      <dgm:prSet presAssocID="{DCD57C69-494D-4319-AF49-3959C48D14C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5B0B2BD2-B8D8-4EEE-9A3E-04C2CAC9A804}" type="pres">
      <dgm:prSet presAssocID="{62073C50-A3BF-4B62-9943-9BE0A70AAF24}" presName="Name5" presStyleLbl="vennNode1" presStyleIdx="0" presStyleCnt="1" custScaleX="48289" custScaleY="46154" custLinFactNeighborX="-12920" custLinFactNeighborY="-4060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D3337494-E597-4BC0-9186-6B3D0332B90B}" srcId="{DCD57C69-494D-4319-AF49-3959C48D14C3}" destId="{62073C50-A3BF-4B62-9943-9BE0A70AAF24}" srcOrd="0" destOrd="0" parTransId="{27B47B02-64F7-459D-94D0-F2DBF9F061C5}" sibTransId="{6B76D8FC-913E-4335-8A45-6CDFDE719894}"/>
    <dgm:cxn modelId="{CB8229D3-1E07-46CC-B9D5-C8E19923EDB4}" type="presOf" srcId="{62073C50-A3BF-4B62-9943-9BE0A70AAF24}" destId="{5B0B2BD2-B8D8-4EEE-9A3E-04C2CAC9A804}" srcOrd="0" destOrd="0" presId="urn:microsoft.com/office/officeart/2005/8/layout/venn3"/>
    <dgm:cxn modelId="{CA0EE3B7-1011-4C52-8C81-BB2CBC41C063}" type="presOf" srcId="{DCD57C69-494D-4319-AF49-3959C48D14C3}" destId="{47983E7E-B649-440D-9013-28C74459511B}" srcOrd="0" destOrd="0" presId="urn:microsoft.com/office/officeart/2005/8/layout/venn3"/>
    <dgm:cxn modelId="{7C421119-50CF-45AF-B48F-D31626CD4E40}" type="presParOf" srcId="{47983E7E-B649-440D-9013-28C74459511B}" destId="{5B0B2BD2-B8D8-4EEE-9A3E-04C2CAC9A804}" srcOrd="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FB9E13E-2A83-4F17-8141-861ADA34622F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6B0A92B2-2C2F-4945-A2C4-97517B0D19CF}">
      <dgm:prSet phldrT="[טקסט]"/>
      <dgm:spPr>
        <a:solidFill>
          <a:schemeClr val="accent3">
            <a:lumMod val="75000"/>
          </a:schemeClr>
        </a:solidFill>
      </dgm:spPr>
      <dgm:t>
        <a:bodyPr/>
        <a:lstStyle/>
        <a:p>
          <a:pPr rtl="1"/>
          <a:endParaRPr lang="he-IL" dirty="0"/>
        </a:p>
      </dgm:t>
    </dgm:pt>
    <dgm:pt modelId="{C4EE410C-F453-4C08-B52D-2D043DBFC9D3}" type="parTrans" cxnId="{EA400C15-6219-44DC-9FA8-2B759F4A54A0}">
      <dgm:prSet/>
      <dgm:spPr/>
      <dgm:t>
        <a:bodyPr/>
        <a:lstStyle/>
        <a:p>
          <a:pPr rtl="1"/>
          <a:endParaRPr lang="he-IL"/>
        </a:p>
      </dgm:t>
    </dgm:pt>
    <dgm:pt modelId="{7B69D67B-C42B-4271-9D49-D103E911DF23}" type="sibTrans" cxnId="{EA400C15-6219-44DC-9FA8-2B759F4A54A0}">
      <dgm:prSet/>
      <dgm:spPr/>
      <dgm:t>
        <a:bodyPr/>
        <a:lstStyle/>
        <a:p>
          <a:pPr rtl="1"/>
          <a:endParaRPr lang="he-IL"/>
        </a:p>
      </dgm:t>
    </dgm:pt>
    <dgm:pt modelId="{FE3BB119-D7A9-4254-AC7D-80A1685BCCA2}">
      <dgm:prSet phldrT="[טקסט]"/>
      <dgm:spPr>
        <a:solidFill>
          <a:schemeClr val="accent3">
            <a:lumMod val="75000"/>
          </a:schemeClr>
        </a:solidFill>
      </dgm:spPr>
      <dgm:t>
        <a:bodyPr/>
        <a:lstStyle/>
        <a:p>
          <a:pPr rtl="1"/>
          <a:r>
            <a:rPr lang="he-IL" dirty="0" smtClean="0"/>
            <a:t>אינו מאפשר</a:t>
          </a:r>
          <a:endParaRPr lang="he-IL" dirty="0"/>
        </a:p>
      </dgm:t>
    </dgm:pt>
    <dgm:pt modelId="{B8AEB0F9-337E-4856-85BC-8D97B324E1A9}" type="parTrans" cxnId="{0DC54E92-D2A9-4ADA-ADEA-C72B63E23785}">
      <dgm:prSet/>
      <dgm:spPr/>
      <dgm:t>
        <a:bodyPr/>
        <a:lstStyle/>
        <a:p>
          <a:pPr rtl="1"/>
          <a:endParaRPr lang="he-IL"/>
        </a:p>
      </dgm:t>
    </dgm:pt>
    <dgm:pt modelId="{5FD9D6B0-D12A-40B0-B6E2-1C512F943A89}" type="sibTrans" cxnId="{0DC54E92-D2A9-4ADA-ADEA-C72B63E23785}">
      <dgm:prSet/>
      <dgm:spPr/>
      <dgm:t>
        <a:bodyPr/>
        <a:lstStyle/>
        <a:p>
          <a:pPr rtl="1"/>
          <a:endParaRPr lang="he-IL"/>
        </a:p>
      </dgm:t>
    </dgm:pt>
    <dgm:pt modelId="{D46C193D-9CCB-4A40-892A-198A05250C9B}" type="pres">
      <dgm:prSet presAssocID="{DFB9E13E-2A83-4F17-8141-861ADA34622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20CCF09D-2C3F-4018-B9EE-5AB0D796C67B}" type="pres">
      <dgm:prSet presAssocID="{6B0A92B2-2C2F-4945-A2C4-97517B0D19CF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9751D22-77DC-4FB7-88F4-72DC09F7AEA0}" type="pres">
      <dgm:prSet presAssocID="{FE3BB119-D7A9-4254-AC7D-80A1685BCCA2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E2CD393F-37DD-422A-B0D2-26592E52F29F}" type="presOf" srcId="{6B0A92B2-2C2F-4945-A2C4-97517B0D19CF}" destId="{20CCF09D-2C3F-4018-B9EE-5AB0D796C67B}" srcOrd="0" destOrd="0" presId="urn:microsoft.com/office/officeart/2005/8/layout/arrow5"/>
    <dgm:cxn modelId="{BCD5F4A3-66CE-4DD9-9E86-EB8289914FCC}" type="presOf" srcId="{FE3BB119-D7A9-4254-AC7D-80A1685BCCA2}" destId="{49751D22-77DC-4FB7-88F4-72DC09F7AEA0}" srcOrd="0" destOrd="0" presId="urn:microsoft.com/office/officeart/2005/8/layout/arrow5"/>
    <dgm:cxn modelId="{EA400C15-6219-44DC-9FA8-2B759F4A54A0}" srcId="{DFB9E13E-2A83-4F17-8141-861ADA34622F}" destId="{6B0A92B2-2C2F-4945-A2C4-97517B0D19CF}" srcOrd="0" destOrd="0" parTransId="{C4EE410C-F453-4C08-B52D-2D043DBFC9D3}" sibTransId="{7B69D67B-C42B-4271-9D49-D103E911DF23}"/>
    <dgm:cxn modelId="{0DC54E92-D2A9-4ADA-ADEA-C72B63E23785}" srcId="{DFB9E13E-2A83-4F17-8141-861ADA34622F}" destId="{FE3BB119-D7A9-4254-AC7D-80A1685BCCA2}" srcOrd="1" destOrd="0" parTransId="{B8AEB0F9-337E-4856-85BC-8D97B324E1A9}" sibTransId="{5FD9D6B0-D12A-40B0-B6E2-1C512F943A89}"/>
    <dgm:cxn modelId="{11EEBA1C-F651-4784-94F0-C7D2932BEE2C}" type="presOf" srcId="{DFB9E13E-2A83-4F17-8141-861ADA34622F}" destId="{D46C193D-9CCB-4A40-892A-198A05250C9B}" srcOrd="0" destOrd="0" presId="urn:microsoft.com/office/officeart/2005/8/layout/arrow5"/>
    <dgm:cxn modelId="{8266BC21-9AA1-43F6-9053-05450173A3CF}" type="presParOf" srcId="{D46C193D-9CCB-4A40-892A-198A05250C9B}" destId="{20CCF09D-2C3F-4018-B9EE-5AB0D796C67B}" srcOrd="0" destOrd="0" presId="urn:microsoft.com/office/officeart/2005/8/layout/arrow5"/>
    <dgm:cxn modelId="{E8AE643D-CAAF-4269-9AC6-C1A38BC9D0FD}" type="presParOf" srcId="{D46C193D-9CCB-4A40-892A-198A05250C9B}" destId="{49751D22-77DC-4FB7-88F4-72DC09F7AEA0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AD7F0A5-902B-4C6D-A91A-1E4C7A5E5E2E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635CEC37-4964-4427-B543-9495A0B19438}">
      <dgm:prSet phldrT="[טקסט]"/>
      <dgm:spPr>
        <a:solidFill>
          <a:srgbClr val="00B050"/>
        </a:solidFill>
      </dgm:spPr>
      <dgm:t>
        <a:bodyPr/>
        <a:lstStyle/>
        <a:p>
          <a:pPr rtl="1"/>
          <a:endParaRPr lang="he-IL" dirty="0"/>
        </a:p>
      </dgm:t>
    </dgm:pt>
    <dgm:pt modelId="{55FBC3A0-A7A3-46D6-8FD5-B639945C95E9}" type="parTrans" cxnId="{64AC9138-599A-4346-ACFB-30F864243760}">
      <dgm:prSet/>
      <dgm:spPr/>
      <dgm:t>
        <a:bodyPr/>
        <a:lstStyle/>
        <a:p>
          <a:pPr rtl="1"/>
          <a:endParaRPr lang="he-IL"/>
        </a:p>
      </dgm:t>
    </dgm:pt>
    <dgm:pt modelId="{9DFBEB07-C42A-4EE2-9363-E73FF07191BE}" type="sibTrans" cxnId="{64AC9138-599A-4346-ACFB-30F864243760}">
      <dgm:prSet/>
      <dgm:spPr/>
      <dgm:t>
        <a:bodyPr/>
        <a:lstStyle/>
        <a:p>
          <a:pPr rtl="1"/>
          <a:endParaRPr lang="he-IL"/>
        </a:p>
      </dgm:t>
    </dgm:pt>
    <dgm:pt modelId="{EC70E29B-8FAD-461E-A802-7845481CD372}">
      <dgm:prSet phldrT="[טקסט]"/>
      <dgm:spPr>
        <a:solidFill>
          <a:srgbClr val="00B050"/>
        </a:solidFill>
      </dgm:spPr>
      <dgm:t>
        <a:bodyPr/>
        <a:lstStyle/>
        <a:p>
          <a:pPr rtl="1"/>
          <a:r>
            <a:rPr lang="he-IL" dirty="0" smtClean="0"/>
            <a:t>ריח</a:t>
          </a:r>
          <a:endParaRPr lang="he-IL" dirty="0"/>
        </a:p>
      </dgm:t>
    </dgm:pt>
    <dgm:pt modelId="{F4B8B6EA-3103-42B2-9A87-4D180E109B93}" type="parTrans" cxnId="{42448AD5-59DF-4470-90A0-D79E2DAB8CA0}">
      <dgm:prSet/>
      <dgm:spPr/>
      <dgm:t>
        <a:bodyPr/>
        <a:lstStyle/>
        <a:p>
          <a:pPr rtl="1"/>
          <a:endParaRPr lang="he-IL"/>
        </a:p>
      </dgm:t>
    </dgm:pt>
    <dgm:pt modelId="{A20AACF0-BB08-448B-A747-D4B31F59B684}" type="sibTrans" cxnId="{42448AD5-59DF-4470-90A0-D79E2DAB8CA0}">
      <dgm:prSet/>
      <dgm:spPr/>
      <dgm:t>
        <a:bodyPr/>
        <a:lstStyle/>
        <a:p>
          <a:pPr rtl="1"/>
          <a:endParaRPr lang="he-IL"/>
        </a:p>
      </dgm:t>
    </dgm:pt>
    <dgm:pt modelId="{CD901AA8-17EA-44F4-9634-FA1970E61E22}" type="pres">
      <dgm:prSet presAssocID="{7AD7F0A5-902B-4C6D-A91A-1E4C7A5E5E2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D93888CF-78AD-4AC7-AD98-FF208FD8D92B}" type="pres">
      <dgm:prSet presAssocID="{635CEC37-4964-4427-B543-9495A0B19438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62D7720-3962-47FB-84AD-A43548E6AE6C}" type="pres">
      <dgm:prSet presAssocID="{EC70E29B-8FAD-461E-A802-7845481CD372}" presName="arrow" presStyleLbl="node1" presStyleIdx="1" presStyleCnt="2" custRadScaleRad="99273" custRadScaleInc="40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42448AD5-59DF-4470-90A0-D79E2DAB8CA0}" srcId="{7AD7F0A5-902B-4C6D-A91A-1E4C7A5E5E2E}" destId="{EC70E29B-8FAD-461E-A802-7845481CD372}" srcOrd="1" destOrd="0" parTransId="{F4B8B6EA-3103-42B2-9A87-4D180E109B93}" sibTransId="{A20AACF0-BB08-448B-A747-D4B31F59B684}"/>
    <dgm:cxn modelId="{64AC9138-599A-4346-ACFB-30F864243760}" srcId="{7AD7F0A5-902B-4C6D-A91A-1E4C7A5E5E2E}" destId="{635CEC37-4964-4427-B543-9495A0B19438}" srcOrd="0" destOrd="0" parTransId="{55FBC3A0-A7A3-46D6-8FD5-B639945C95E9}" sibTransId="{9DFBEB07-C42A-4EE2-9363-E73FF07191BE}"/>
    <dgm:cxn modelId="{9BDD0E40-20A8-4C27-AE73-4E5A86063C67}" type="presOf" srcId="{635CEC37-4964-4427-B543-9495A0B19438}" destId="{D93888CF-78AD-4AC7-AD98-FF208FD8D92B}" srcOrd="0" destOrd="0" presId="urn:microsoft.com/office/officeart/2005/8/layout/arrow5"/>
    <dgm:cxn modelId="{20B7C01C-CB8D-460C-B543-1C810DB55886}" type="presOf" srcId="{7AD7F0A5-902B-4C6D-A91A-1E4C7A5E5E2E}" destId="{CD901AA8-17EA-44F4-9634-FA1970E61E22}" srcOrd="0" destOrd="0" presId="urn:microsoft.com/office/officeart/2005/8/layout/arrow5"/>
    <dgm:cxn modelId="{E9240FB2-810E-458F-85D7-45A1D1D7A99A}" type="presOf" srcId="{EC70E29B-8FAD-461E-A802-7845481CD372}" destId="{262D7720-3962-47FB-84AD-A43548E6AE6C}" srcOrd="0" destOrd="0" presId="urn:microsoft.com/office/officeart/2005/8/layout/arrow5"/>
    <dgm:cxn modelId="{FDB9E7CF-4EE1-4985-9A6D-D7AAEF1B4230}" type="presParOf" srcId="{CD901AA8-17EA-44F4-9634-FA1970E61E22}" destId="{D93888CF-78AD-4AC7-AD98-FF208FD8D92B}" srcOrd="0" destOrd="0" presId="urn:microsoft.com/office/officeart/2005/8/layout/arrow5"/>
    <dgm:cxn modelId="{7005583E-0426-4221-A303-3DF44438606C}" type="presParOf" srcId="{CD901AA8-17EA-44F4-9634-FA1970E61E22}" destId="{262D7720-3962-47FB-84AD-A43548E6AE6C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EFD7259-8B98-40EE-B658-084F52BAAAC3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2D4065D8-571E-434B-A906-6764E249BE1A}">
      <dgm:prSet phldrT="[טקסט]" phldr="1"/>
      <dgm:spPr>
        <a:solidFill>
          <a:schemeClr val="bg1">
            <a:lumMod val="50000"/>
          </a:schemeClr>
        </a:solidFill>
      </dgm:spPr>
      <dgm:t>
        <a:bodyPr/>
        <a:lstStyle/>
        <a:p>
          <a:pPr rtl="1"/>
          <a:endParaRPr lang="he-IL" dirty="0"/>
        </a:p>
      </dgm:t>
    </dgm:pt>
    <dgm:pt modelId="{E58D5AFC-CF78-4B4C-A904-CDFA60DCCBBD}" type="parTrans" cxnId="{4C4FFEC2-1D29-4E8E-82F4-71A1422C0D85}">
      <dgm:prSet/>
      <dgm:spPr/>
      <dgm:t>
        <a:bodyPr/>
        <a:lstStyle/>
        <a:p>
          <a:pPr rtl="1"/>
          <a:endParaRPr lang="he-IL"/>
        </a:p>
      </dgm:t>
    </dgm:pt>
    <dgm:pt modelId="{48181F52-0C6D-4176-9E49-A0307AAA9C70}" type="sibTrans" cxnId="{4C4FFEC2-1D29-4E8E-82F4-71A1422C0D85}">
      <dgm:prSet/>
      <dgm:spPr/>
      <dgm:t>
        <a:bodyPr/>
        <a:lstStyle/>
        <a:p>
          <a:pPr rtl="1"/>
          <a:endParaRPr lang="he-IL"/>
        </a:p>
      </dgm:t>
    </dgm:pt>
    <dgm:pt modelId="{A96FA5D6-268D-46F7-82E9-04CB31DB9A1B}">
      <dgm:prSet phldrT="[טקסט]" custT="1"/>
      <dgm:spPr>
        <a:solidFill>
          <a:schemeClr val="bg1">
            <a:lumMod val="50000"/>
          </a:schemeClr>
        </a:solidFill>
      </dgm:spPr>
      <dgm:t>
        <a:bodyPr/>
        <a:lstStyle/>
        <a:p>
          <a:pPr rtl="1"/>
          <a:r>
            <a:rPr lang="he-IL" sz="3200" dirty="0" smtClean="0"/>
            <a:t>שימושים</a:t>
          </a:r>
          <a:endParaRPr lang="he-IL" sz="3200" dirty="0"/>
        </a:p>
      </dgm:t>
    </dgm:pt>
    <dgm:pt modelId="{74739A30-4B50-41A0-83A8-8BECF868593B}" type="parTrans" cxnId="{2F18CAC7-8579-444E-AB2D-9E4709CCA69E}">
      <dgm:prSet/>
      <dgm:spPr/>
      <dgm:t>
        <a:bodyPr/>
        <a:lstStyle/>
        <a:p>
          <a:pPr rtl="1"/>
          <a:endParaRPr lang="he-IL"/>
        </a:p>
      </dgm:t>
    </dgm:pt>
    <dgm:pt modelId="{89B145FB-26BA-4B53-85F9-D65D5E5918CE}" type="sibTrans" cxnId="{2F18CAC7-8579-444E-AB2D-9E4709CCA69E}">
      <dgm:prSet/>
      <dgm:spPr/>
      <dgm:t>
        <a:bodyPr/>
        <a:lstStyle/>
        <a:p>
          <a:pPr rtl="1"/>
          <a:endParaRPr lang="he-IL"/>
        </a:p>
      </dgm:t>
    </dgm:pt>
    <dgm:pt modelId="{7FF73F4E-1A3E-4FF1-A51C-8E28661A106D}" type="pres">
      <dgm:prSet presAssocID="{9EFD7259-8B98-40EE-B658-084F52BAAAC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970B7C58-F52F-4921-B444-E18574D21884}" type="pres">
      <dgm:prSet presAssocID="{2D4065D8-571E-434B-A906-6764E249BE1A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B7D0CFA6-B7FF-4E55-87D5-4AAA3633B36A}" type="pres">
      <dgm:prSet presAssocID="{A96FA5D6-268D-46F7-82E9-04CB31DB9A1B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3A289E39-4088-407E-A81C-532D601EE744}" type="presOf" srcId="{9EFD7259-8B98-40EE-B658-084F52BAAAC3}" destId="{7FF73F4E-1A3E-4FF1-A51C-8E28661A106D}" srcOrd="0" destOrd="0" presId="urn:microsoft.com/office/officeart/2005/8/layout/arrow5"/>
    <dgm:cxn modelId="{4C4FFEC2-1D29-4E8E-82F4-71A1422C0D85}" srcId="{9EFD7259-8B98-40EE-B658-084F52BAAAC3}" destId="{2D4065D8-571E-434B-A906-6764E249BE1A}" srcOrd="0" destOrd="0" parTransId="{E58D5AFC-CF78-4B4C-A904-CDFA60DCCBBD}" sibTransId="{48181F52-0C6D-4176-9E49-A0307AAA9C70}"/>
    <dgm:cxn modelId="{2F18CAC7-8579-444E-AB2D-9E4709CCA69E}" srcId="{9EFD7259-8B98-40EE-B658-084F52BAAAC3}" destId="{A96FA5D6-268D-46F7-82E9-04CB31DB9A1B}" srcOrd="1" destOrd="0" parTransId="{74739A30-4B50-41A0-83A8-8BECF868593B}" sibTransId="{89B145FB-26BA-4B53-85F9-D65D5E5918CE}"/>
    <dgm:cxn modelId="{501D8797-B91C-4AD7-A2E7-EEAFE268C373}" type="presOf" srcId="{A96FA5D6-268D-46F7-82E9-04CB31DB9A1B}" destId="{B7D0CFA6-B7FF-4E55-87D5-4AAA3633B36A}" srcOrd="0" destOrd="0" presId="urn:microsoft.com/office/officeart/2005/8/layout/arrow5"/>
    <dgm:cxn modelId="{1BDFF43D-9FFF-4F4A-BF9E-F2107442223C}" type="presOf" srcId="{2D4065D8-571E-434B-A906-6764E249BE1A}" destId="{970B7C58-F52F-4921-B444-E18574D21884}" srcOrd="0" destOrd="0" presId="urn:microsoft.com/office/officeart/2005/8/layout/arrow5"/>
    <dgm:cxn modelId="{7A9E4639-1CD5-4EE9-8850-498E18D5BE98}" type="presParOf" srcId="{7FF73F4E-1A3E-4FF1-A51C-8E28661A106D}" destId="{970B7C58-F52F-4921-B444-E18574D21884}" srcOrd="0" destOrd="0" presId="urn:microsoft.com/office/officeart/2005/8/layout/arrow5"/>
    <dgm:cxn modelId="{7EE44B59-4683-486B-A4A9-790D72D94348}" type="presParOf" srcId="{7FF73F4E-1A3E-4FF1-A51C-8E28661A106D}" destId="{B7D0CFA6-B7FF-4E55-87D5-4AAA3633B36A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CC8A845-BC48-44AA-B0C3-A8400249AD78}" type="doc">
      <dgm:prSet loTypeId="urn:microsoft.com/office/officeart/2005/8/layout/venn3" loCatId="relationship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pPr rtl="1"/>
          <a:endParaRPr lang="he-IL"/>
        </a:p>
      </dgm:t>
    </dgm:pt>
    <dgm:pt modelId="{903DF5F3-AEA6-4393-8DDF-14689384B24E}">
      <dgm:prSet phldrT="[טקסט]" custT="1"/>
      <dgm:spPr/>
      <dgm:t>
        <a:bodyPr/>
        <a:lstStyle/>
        <a:p>
          <a:pPr rtl="1"/>
          <a:endParaRPr lang="he-IL" sz="4000" dirty="0"/>
        </a:p>
      </dgm:t>
    </dgm:pt>
    <dgm:pt modelId="{99F96E03-431E-4CE9-9A31-D7804103D982}" type="parTrans" cxnId="{2937E728-AA05-4645-9B92-ADD97FD6F563}">
      <dgm:prSet/>
      <dgm:spPr/>
      <dgm:t>
        <a:bodyPr/>
        <a:lstStyle/>
        <a:p>
          <a:pPr rtl="1"/>
          <a:endParaRPr lang="he-IL"/>
        </a:p>
      </dgm:t>
    </dgm:pt>
    <dgm:pt modelId="{041D23C1-B28E-4BA0-9D2E-4992907746E3}" type="sibTrans" cxnId="{2937E728-AA05-4645-9B92-ADD97FD6F563}">
      <dgm:prSet/>
      <dgm:spPr/>
      <dgm:t>
        <a:bodyPr/>
        <a:lstStyle/>
        <a:p>
          <a:pPr rtl="1"/>
          <a:endParaRPr lang="he-IL"/>
        </a:p>
      </dgm:t>
    </dgm:pt>
    <dgm:pt modelId="{4C82AF30-C949-459C-8FE1-D226297F3867}">
      <dgm:prSet phldrT="[טקסט]" custT="1"/>
      <dgm:spPr/>
      <dgm:t>
        <a:bodyPr/>
        <a:lstStyle/>
        <a:p>
          <a:pPr algn="r" rtl="1"/>
          <a:r>
            <a:rPr lang="he-IL" sz="4000" dirty="0" smtClean="0"/>
            <a:t> ריח</a:t>
          </a:r>
          <a:endParaRPr lang="he-IL" sz="4000" dirty="0"/>
        </a:p>
      </dgm:t>
    </dgm:pt>
    <dgm:pt modelId="{274D5FD0-32A4-482D-9E85-FD1282242749}" type="parTrans" cxnId="{14EAC14C-63E5-4E60-A869-58E02DF0E9D0}">
      <dgm:prSet/>
      <dgm:spPr/>
      <dgm:t>
        <a:bodyPr/>
        <a:lstStyle/>
        <a:p>
          <a:pPr rtl="1"/>
          <a:endParaRPr lang="he-IL"/>
        </a:p>
      </dgm:t>
    </dgm:pt>
    <dgm:pt modelId="{F008D15E-DC92-4101-8C34-6B716CC27B56}" type="sibTrans" cxnId="{14EAC14C-63E5-4E60-A869-58E02DF0E9D0}">
      <dgm:prSet/>
      <dgm:spPr/>
      <dgm:t>
        <a:bodyPr/>
        <a:lstStyle/>
        <a:p>
          <a:pPr rtl="1"/>
          <a:endParaRPr lang="he-IL"/>
        </a:p>
      </dgm:t>
    </dgm:pt>
    <dgm:pt modelId="{09806A42-E49B-4B82-865B-38963C712076}" type="pres">
      <dgm:prSet presAssocID="{6CC8A845-BC48-44AA-B0C3-A8400249AD7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CA1C3419-EFA2-4C6F-9E0A-40A893B0F861}" type="pres">
      <dgm:prSet presAssocID="{903DF5F3-AEA6-4393-8DDF-14689384B24E}" presName="Name5" presStyleLbl="vennNode1" presStyleIdx="0" presStyleCnt="2" custLinFactNeighborX="47244" custLinFactNeighborY="-69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DB9AFEE7-9E99-4FCC-AECE-03932F672C42}" type="pres">
      <dgm:prSet presAssocID="{041D23C1-B28E-4BA0-9D2E-4992907746E3}" presName="space" presStyleCnt="0"/>
      <dgm:spPr/>
    </dgm:pt>
    <dgm:pt modelId="{C0173F86-A2D4-4E2D-A952-EC0A2C45F973}" type="pres">
      <dgm:prSet presAssocID="{4C82AF30-C949-459C-8FE1-D226297F3867}" presName="Name5" presStyleLbl="vennNode1" presStyleIdx="1" presStyleCnt="2" custLinFactNeighborX="83678" custLinFactNeighborY="3421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2937E728-AA05-4645-9B92-ADD97FD6F563}" srcId="{6CC8A845-BC48-44AA-B0C3-A8400249AD78}" destId="{903DF5F3-AEA6-4393-8DDF-14689384B24E}" srcOrd="0" destOrd="0" parTransId="{99F96E03-431E-4CE9-9A31-D7804103D982}" sibTransId="{041D23C1-B28E-4BA0-9D2E-4992907746E3}"/>
    <dgm:cxn modelId="{EAADD1E7-E705-447C-B4E2-BC81CB00850D}" type="presOf" srcId="{4C82AF30-C949-459C-8FE1-D226297F3867}" destId="{C0173F86-A2D4-4E2D-A952-EC0A2C45F973}" srcOrd="0" destOrd="0" presId="urn:microsoft.com/office/officeart/2005/8/layout/venn3"/>
    <dgm:cxn modelId="{784DB3DA-E46D-4CB4-A5FD-0AFDA85B5D2F}" type="presOf" srcId="{6CC8A845-BC48-44AA-B0C3-A8400249AD78}" destId="{09806A42-E49B-4B82-865B-38963C712076}" srcOrd="0" destOrd="0" presId="urn:microsoft.com/office/officeart/2005/8/layout/venn3"/>
    <dgm:cxn modelId="{14EAC14C-63E5-4E60-A869-58E02DF0E9D0}" srcId="{6CC8A845-BC48-44AA-B0C3-A8400249AD78}" destId="{4C82AF30-C949-459C-8FE1-D226297F3867}" srcOrd="1" destOrd="0" parTransId="{274D5FD0-32A4-482D-9E85-FD1282242749}" sibTransId="{F008D15E-DC92-4101-8C34-6B716CC27B56}"/>
    <dgm:cxn modelId="{46708B1F-C4CC-40B6-A3AF-9D91E18CA6D8}" type="presOf" srcId="{903DF5F3-AEA6-4393-8DDF-14689384B24E}" destId="{CA1C3419-EFA2-4C6F-9E0A-40A893B0F861}" srcOrd="0" destOrd="0" presId="urn:microsoft.com/office/officeart/2005/8/layout/venn3"/>
    <dgm:cxn modelId="{2380618F-B2C3-42F4-9BB1-6CA6DC032D94}" type="presParOf" srcId="{09806A42-E49B-4B82-865B-38963C712076}" destId="{CA1C3419-EFA2-4C6F-9E0A-40A893B0F861}" srcOrd="0" destOrd="0" presId="urn:microsoft.com/office/officeart/2005/8/layout/venn3"/>
    <dgm:cxn modelId="{221D067B-A0C1-4106-AEC1-A25FE3AF00DD}" type="presParOf" srcId="{09806A42-E49B-4B82-865B-38963C712076}" destId="{DB9AFEE7-9E99-4FCC-AECE-03932F672C42}" srcOrd="1" destOrd="0" presId="urn:microsoft.com/office/officeart/2005/8/layout/venn3"/>
    <dgm:cxn modelId="{18C2FB3F-AC19-4BFA-82F7-0D89E35DED9C}" type="presParOf" srcId="{09806A42-E49B-4B82-865B-38963C712076}" destId="{C0173F86-A2D4-4E2D-A952-EC0A2C45F973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CC8A845-BC48-44AA-B0C3-A8400249AD78}" type="doc">
      <dgm:prSet loTypeId="urn:microsoft.com/office/officeart/2005/8/layout/venn3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903DF5F3-AEA6-4393-8DDF-14689384B24E}">
      <dgm:prSet phldrT="[טקסט]" custT="1"/>
      <dgm:spPr/>
      <dgm:t>
        <a:bodyPr/>
        <a:lstStyle/>
        <a:p>
          <a:pPr rtl="1"/>
          <a:endParaRPr lang="he-IL" sz="4000" dirty="0"/>
        </a:p>
      </dgm:t>
    </dgm:pt>
    <dgm:pt modelId="{99F96E03-431E-4CE9-9A31-D7804103D982}" type="parTrans" cxnId="{2937E728-AA05-4645-9B92-ADD97FD6F563}">
      <dgm:prSet/>
      <dgm:spPr/>
      <dgm:t>
        <a:bodyPr/>
        <a:lstStyle/>
        <a:p>
          <a:pPr rtl="1"/>
          <a:endParaRPr lang="he-IL"/>
        </a:p>
      </dgm:t>
    </dgm:pt>
    <dgm:pt modelId="{041D23C1-B28E-4BA0-9D2E-4992907746E3}" type="sibTrans" cxnId="{2937E728-AA05-4645-9B92-ADD97FD6F563}">
      <dgm:prSet/>
      <dgm:spPr/>
      <dgm:t>
        <a:bodyPr/>
        <a:lstStyle/>
        <a:p>
          <a:pPr rtl="1"/>
          <a:endParaRPr lang="he-IL"/>
        </a:p>
      </dgm:t>
    </dgm:pt>
    <dgm:pt modelId="{4C82AF30-C949-459C-8FE1-D226297F3867}">
      <dgm:prSet phldrT="[טקסט]" custT="1"/>
      <dgm:spPr/>
      <dgm:t>
        <a:bodyPr/>
        <a:lstStyle/>
        <a:p>
          <a:pPr algn="r" rtl="1"/>
          <a:r>
            <a:rPr lang="he-IL" sz="4000" dirty="0" smtClean="0"/>
            <a:t> צבע</a:t>
          </a:r>
          <a:endParaRPr lang="he-IL" sz="4000" dirty="0"/>
        </a:p>
      </dgm:t>
    </dgm:pt>
    <dgm:pt modelId="{274D5FD0-32A4-482D-9E85-FD1282242749}" type="parTrans" cxnId="{14EAC14C-63E5-4E60-A869-58E02DF0E9D0}">
      <dgm:prSet/>
      <dgm:spPr/>
      <dgm:t>
        <a:bodyPr/>
        <a:lstStyle/>
        <a:p>
          <a:pPr rtl="1"/>
          <a:endParaRPr lang="he-IL"/>
        </a:p>
      </dgm:t>
    </dgm:pt>
    <dgm:pt modelId="{F008D15E-DC92-4101-8C34-6B716CC27B56}" type="sibTrans" cxnId="{14EAC14C-63E5-4E60-A869-58E02DF0E9D0}">
      <dgm:prSet/>
      <dgm:spPr/>
      <dgm:t>
        <a:bodyPr/>
        <a:lstStyle/>
        <a:p>
          <a:pPr rtl="1"/>
          <a:endParaRPr lang="he-IL"/>
        </a:p>
      </dgm:t>
    </dgm:pt>
    <dgm:pt modelId="{09806A42-E49B-4B82-865B-38963C712076}" type="pres">
      <dgm:prSet presAssocID="{6CC8A845-BC48-44AA-B0C3-A8400249AD7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CA1C3419-EFA2-4C6F-9E0A-40A893B0F861}" type="pres">
      <dgm:prSet presAssocID="{903DF5F3-AEA6-4393-8DDF-14689384B24E}" presName="Name5" presStyleLbl="vennNode1" presStyleIdx="0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DB9AFEE7-9E99-4FCC-AECE-03932F672C42}" type="pres">
      <dgm:prSet presAssocID="{041D23C1-B28E-4BA0-9D2E-4992907746E3}" presName="space" presStyleCnt="0"/>
      <dgm:spPr/>
    </dgm:pt>
    <dgm:pt modelId="{C0173F86-A2D4-4E2D-A952-EC0A2C45F973}" type="pres">
      <dgm:prSet presAssocID="{4C82AF30-C949-459C-8FE1-D226297F3867}" presName="Name5" presStyleLbl="vennNode1" presStyleIdx="1" presStyleCnt="2" custLinFactNeighborX="28737" custLinFactNeighborY="-5597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2937E728-AA05-4645-9B92-ADD97FD6F563}" srcId="{6CC8A845-BC48-44AA-B0C3-A8400249AD78}" destId="{903DF5F3-AEA6-4393-8DDF-14689384B24E}" srcOrd="0" destOrd="0" parTransId="{99F96E03-431E-4CE9-9A31-D7804103D982}" sibTransId="{041D23C1-B28E-4BA0-9D2E-4992907746E3}"/>
    <dgm:cxn modelId="{EAADD1E7-E705-447C-B4E2-BC81CB00850D}" type="presOf" srcId="{4C82AF30-C949-459C-8FE1-D226297F3867}" destId="{C0173F86-A2D4-4E2D-A952-EC0A2C45F973}" srcOrd="0" destOrd="0" presId="urn:microsoft.com/office/officeart/2005/8/layout/venn3"/>
    <dgm:cxn modelId="{784DB3DA-E46D-4CB4-A5FD-0AFDA85B5D2F}" type="presOf" srcId="{6CC8A845-BC48-44AA-B0C3-A8400249AD78}" destId="{09806A42-E49B-4B82-865B-38963C712076}" srcOrd="0" destOrd="0" presId="urn:microsoft.com/office/officeart/2005/8/layout/venn3"/>
    <dgm:cxn modelId="{14EAC14C-63E5-4E60-A869-58E02DF0E9D0}" srcId="{6CC8A845-BC48-44AA-B0C3-A8400249AD78}" destId="{4C82AF30-C949-459C-8FE1-D226297F3867}" srcOrd="1" destOrd="0" parTransId="{274D5FD0-32A4-482D-9E85-FD1282242749}" sibTransId="{F008D15E-DC92-4101-8C34-6B716CC27B56}"/>
    <dgm:cxn modelId="{46708B1F-C4CC-40B6-A3AF-9D91E18CA6D8}" type="presOf" srcId="{903DF5F3-AEA6-4393-8DDF-14689384B24E}" destId="{CA1C3419-EFA2-4C6F-9E0A-40A893B0F861}" srcOrd="0" destOrd="0" presId="urn:microsoft.com/office/officeart/2005/8/layout/venn3"/>
    <dgm:cxn modelId="{2380618F-B2C3-42F4-9BB1-6CA6DC032D94}" type="presParOf" srcId="{09806A42-E49B-4B82-865B-38963C712076}" destId="{CA1C3419-EFA2-4C6F-9E0A-40A893B0F861}" srcOrd="0" destOrd="0" presId="urn:microsoft.com/office/officeart/2005/8/layout/venn3"/>
    <dgm:cxn modelId="{221D067B-A0C1-4106-AEC1-A25FE3AF00DD}" type="presParOf" srcId="{09806A42-E49B-4B82-865B-38963C712076}" destId="{DB9AFEE7-9E99-4FCC-AECE-03932F672C42}" srcOrd="1" destOrd="0" presId="urn:microsoft.com/office/officeart/2005/8/layout/venn3"/>
    <dgm:cxn modelId="{18C2FB3F-AC19-4BFA-82F7-0D89E35DED9C}" type="presParOf" srcId="{09806A42-E49B-4B82-865B-38963C712076}" destId="{C0173F86-A2D4-4E2D-A952-EC0A2C45F973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CC8A845-BC48-44AA-B0C3-A8400249AD78}" type="doc">
      <dgm:prSet loTypeId="urn:microsoft.com/office/officeart/2005/8/layout/venn3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903DF5F3-AEA6-4393-8DDF-14689384B24E}">
      <dgm:prSet phldrT="[טקסט]" custT="1"/>
      <dgm:spPr/>
      <dgm:t>
        <a:bodyPr/>
        <a:lstStyle/>
        <a:p>
          <a:pPr rtl="1"/>
          <a:endParaRPr lang="he-IL" sz="4000" dirty="0"/>
        </a:p>
      </dgm:t>
    </dgm:pt>
    <dgm:pt modelId="{99F96E03-431E-4CE9-9A31-D7804103D982}" type="parTrans" cxnId="{2937E728-AA05-4645-9B92-ADD97FD6F563}">
      <dgm:prSet/>
      <dgm:spPr/>
      <dgm:t>
        <a:bodyPr/>
        <a:lstStyle/>
        <a:p>
          <a:pPr rtl="1"/>
          <a:endParaRPr lang="he-IL"/>
        </a:p>
      </dgm:t>
    </dgm:pt>
    <dgm:pt modelId="{041D23C1-B28E-4BA0-9D2E-4992907746E3}" type="sibTrans" cxnId="{2937E728-AA05-4645-9B92-ADD97FD6F563}">
      <dgm:prSet/>
      <dgm:spPr/>
      <dgm:t>
        <a:bodyPr/>
        <a:lstStyle/>
        <a:p>
          <a:pPr rtl="1"/>
          <a:endParaRPr lang="he-IL"/>
        </a:p>
      </dgm:t>
    </dgm:pt>
    <dgm:pt modelId="{4C82AF30-C949-459C-8FE1-D226297F3867}">
      <dgm:prSet phldrT="[טקסט]" custT="1"/>
      <dgm:spPr/>
      <dgm:t>
        <a:bodyPr/>
        <a:lstStyle/>
        <a:p>
          <a:pPr algn="r" rtl="1"/>
          <a:r>
            <a:rPr lang="he-IL" sz="4000" dirty="0" smtClean="0"/>
            <a:t>כמותו באוויר</a:t>
          </a:r>
          <a:endParaRPr lang="he-IL" sz="4000" dirty="0"/>
        </a:p>
      </dgm:t>
    </dgm:pt>
    <dgm:pt modelId="{274D5FD0-32A4-482D-9E85-FD1282242749}" type="parTrans" cxnId="{14EAC14C-63E5-4E60-A869-58E02DF0E9D0}">
      <dgm:prSet/>
      <dgm:spPr/>
      <dgm:t>
        <a:bodyPr/>
        <a:lstStyle/>
        <a:p>
          <a:pPr rtl="1"/>
          <a:endParaRPr lang="he-IL"/>
        </a:p>
      </dgm:t>
    </dgm:pt>
    <dgm:pt modelId="{F008D15E-DC92-4101-8C34-6B716CC27B56}" type="sibTrans" cxnId="{14EAC14C-63E5-4E60-A869-58E02DF0E9D0}">
      <dgm:prSet/>
      <dgm:spPr/>
      <dgm:t>
        <a:bodyPr/>
        <a:lstStyle/>
        <a:p>
          <a:pPr rtl="1"/>
          <a:endParaRPr lang="he-IL"/>
        </a:p>
      </dgm:t>
    </dgm:pt>
    <dgm:pt modelId="{09806A42-E49B-4B82-865B-38963C712076}" type="pres">
      <dgm:prSet presAssocID="{6CC8A845-BC48-44AA-B0C3-A8400249AD7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CA1C3419-EFA2-4C6F-9E0A-40A893B0F861}" type="pres">
      <dgm:prSet presAssocID="{903DF5F3-AEA6-4393-8DDF-14689384B24E}" presName="Name5" presStyleLbl="vennNode1" presStyleIdx="0" presStyleCnt="2" custLinFactNeighborX="-50000" custLinFactNeighborY="-109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DB9AFEE7-9E99-4FCC-AECE-03932F672C42}" type="pres">
      <dgm:prSet presAssocID="{041D23C1-B28E-4BA0-9D2E-4992907746E3}" presName="space" presStyleCnt="0"/>
      <dgm:spPr/>
    </dgm:pt>
    <dgm:pt modelId="{C0173F86-A2D4-4E2D-A952-EC0A2C45F973}" type="pres">
      <dgm:prSet presAssocID="{4C82AF30-C949-459C-8FE1-D226297F3867}" presName="Name5" presStyleLbl="vennNode1" presStyleIdx="1" presStyleCnt="2" custLinFactNeighborX="-33527" custLinFactNeighborY="3020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2937E728-AA05-4645-9B92-ADD97FD6F563}" srcId="{6CC8A845-BC48-44AA-B0C3-A8400249AD78}" destId="{903DF5F3-AEA6-4393-8DDF-14689384B24E}" srcOrd="0" destOrd="0" parTransId="{99F96E03-431E-4CE9-9A31-D7804103D982}" sibTransId="{041D23C1-B28E-4BA0-9D2E-4992907746E3}"/>
    <dgm:cxn modelId="{EAADD1E7-E705-447C-B4E2-BC81CB00850D}" type="presOf" srcId="{4C82AF30-C949-459C-8FE1-D226297F3867}" destId="{C0173F86-A2D4-4E2D-A952-EC0A2C45F973}" srcOrd="0" destOrd="0" presId="urn:microsoft.com/office/officeart/2005/8/layout/venn3"/>
    <dgm:cxn modelId="{784DB3DA-E46D-4CB4-A5FD-0AFDA85B5D2F}" type="presOf" srcId="{6CC8A845-BC48-44AA-B0C3-A8400249AD78}" destId="{09806A42-E49B-4B82-865B-38963C712076}" srcOrd="0" destOrd="0" presId="urn:microsoft.com/office/officeart/2005/8/layout/venn3"/>
    <dgm:cxn modelId="{14EAC14C-63E5-4E60-A869-58E02DF0E9D0}" srcId="{6CC8A845-BC48-44AA-B0C3-A8400249AD78}" destId="{4C82AF30-C949-459C-8FE1-D226297F3867}" srcOrd="1" destOrd="0" parTransId="{274D5FD0-32A4-482D-9E85-FD1282242749}" sibTransId="{F008D15E-DC92-4101-8C34-6B716CC27B56}"/>
    <dgm:cxn modelId="{46708B1F-C4CC-40B6-A3AF-9D91E18CA6D8}" type="presOf" srcId="{903DF5F3-AEA6-4393-8DDF-14689384B24E}" destId="{CA1C3419-EFA2-4C6F-9E0A-40A893B0F861}" srcOrd="0" destOrd="0" presId="urn:microsoft.com/office/officeart/2005/8/layout/venn3"/>
    <dgm:cxn modelId="{2380618F-B2C3-42F4-9BB1-6CA6DC032D94}" type="presParOf" srcId="{09806A42-E49B-4B82-865B-38963C712076}" destId="{CA1C3419-EFA2-4C6F-9E0A-40A893B0F861}" srcOrd="0" destOrd="0" presId="urn:microsoft.com/office/officeart/2005/8/layout/venn3"/>
    <dgm:cxn modelId="{221D067B-A0C1-4106-AEC1-A25FE3AF00DD}" type="presParOf" srcId="{09806A42-E49B-4B82-865B-38963C712076}" destId="{DB9AFEE7-9E99-4FCC-AECE-03932F672C42}" srcOrd="1" destOrd="0" presId="urn:microsoft.com/office/officeart/2005/8/layout/venn3"/>
    <dgm:cxn modelId="{18C2FB3F-AC19-4BFA-82F7-0D89E35DED9C}" type="presParOf" srcId="{09806A42-E49B-4B82-865B-38963C712076}" destId="{C0173F86-A2D4-4E2D-A952-EC0A2C45F973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CC8A845-BC48-44AA-B0C3-A8400249AD78}" type="doc">
      <dgm:prSet loTypeId="urn:microsoft.com/office/officeart/2005/8/layout/venn3" loCatId="relationship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pPr rtl="1"/>
          <a:endParaRPr lang="he-IL"/>
        </a:p>
      </dgm:t>
    </dgm:pt>
    <dgm:pt modelId="{4C82AF30-C949-459C-8FE1-D226297F3867}">
      <dgm:prSet phldrT="[טקסט]" custT="1"/>
      <dgm:spPr/>
      <dgm:t>
        <a:bodyPr/>
        <a:lstStyle/>
        <a:p>
          <a:pPr algn="r" rtl="1"/>
          <a:r>
            <a:rPr lang="he-IL" sz="4000" dirty="0" smtClean="0"/>
            <a:t>למה הוא חיוני?</a:t>
          </a:r>
          <a:endParaRPr lang="he-IL" sz="4000" dirty="0"/>
        </a:p>
      </dgm:t>
    </dgm:pt>
    <dgm:pt modelId="{F008D15E-DC92-4101-8C34-6B716CC27B56}" type="sibTrans" cxnId="{14EAC14C-63E5-4E60-A869-58E02DF0E9D0}">
      <dgm:prSet/>
      <dgm:spPr/>
      <dgm:t>
        <a:bodyPr/>
        <a:lstStyle/>
        <a:p>
          <a:pPr rtl="1"/>
          <a:endParaRPr lang="he-IL"/>
        </a:p>
      </dgm:t>
    </dgm:pt>
    <dgm:pt modelId="{274D5FD0-32A4-482D-9E85-FD1282242749}" type="parTrans" cxnId="{14EAC14C-63E5-4E60-A869-58E02DF0E9D0}">
      <dgm:prSet/>
      <dgm:spPr/>
      <dgm:t>
        <a:bodyPr/>
        <a:lstStyle/>
        <a:p>
          <a:pPr rtl="1"/>
          <a:endParaRPr lang="he-IL"/>
        </a:p>
      </dgm:t>
    </dgm:pt>
    <dgm:pt modelId="{903DF5F3-AEA6-4393-8DDF-14689384B24E}">
      <dgm:prSet phldrT="[טקסט]" custT="1"/>
      <dgm:spPr/>
      <dgm:t>
        <a:bodyPr/>
        <a:lstStyle/>
        <a:p>
          <a:pPr rtl="1"/>
          <a:endParaRPr lang="he-IL" sz="3200" dirty="0"/>
        </a:p>
      </dgm:t>
    </dgm:pt>
    <dgm:pt modelId="{041D23C1-B28E-4BA0-9D2E-4992907746E3}" type="sibTrans" cxnId="{2937E728-AA05-4645-9B92-ADD97FD6F563}">
      <dgm:prSet/>
      <dgm:spPr/>
      <dgm:t>
        <a:bodyPr/>
        <a:lstStyle/>
        <a:p>
          <a:pPr rtl="1"/>
          <a:endParaRPr lang="he-IL"/>
        </a:p>
      </dgm:t>
    </dgm:pt>
    <dgm:pt modelId="{99F96E03-431E-4CE9-9A31-D7804103D982}" type="parTrans" cxnId="{2937E728-AA05-4645-9B92-ADD97FD6F563}">
      <dgm:prSet/>
      <dgm:spPr/>
      <dgm:t>
        <a:bodyPr/>
        <a:lstStyle/>
        <a:p>
          <a:pPr rtl="1"/>
          <a:endParaRPr lang="he-IL"/>
        </a:p>
      </dgm:t>
    </dgm:pt>
    <dgm:pt modelId="{09806A42-E49B-4B82-865B-38963C712076}" type="pres">
      <dgm:prSet presAssocID="{6CC8A845-BC48-44AA-B0C3-A8400249AD7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CA1C3419-EFA2-4C6F-9E0A-40A893B0F861}" type="pres">
      <dgm:prSet presAssocID="{903DF5F3-AEA6-4393-8DDF-14689384B24E}" presName="Name5" presStyleLbl="vennNode1" presStyleIdx="0" presStyleCnt="2" custLinFactNeighborX="-50000" custLinFactNeighborY="-3048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DB9AFEE7-9E99-4FCC-AECE-03932F672C42}" type="pres">
      <dgm:prSet presAssocID="{041D23C1-B28E-4BA0-9D2E-4992907746E3}" presName="space" presStyleCnt="0"/>
      <dgm:spPr/>
    </dgm:pt>
    <dgm:pt modelId="{C0173F86-A2D4-4E2D-A952-EC0A2C45F973}" type="pres">
      <dgm:prSet presAssocID="{4C82AF30-C949-459C-8FE1-D226297F3867}" presName="Name5" presStyleLbl="vennNode1" presStyleIdx="1" presStyleCnt="2" custLinFactNeighborX="-97458" custLinFactNeighborY="-289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2937E728-AA05-4645-9B92-ADD97FD6F563}" srcId="{6CC8A845-BC48-44AA-B0C3-A8400249AD78}" destId="{903DF5F3-AEA6-4393-8DDF-14689384B24E}" srcOrd="0" destOrd="0" parTransId="{99F96E03-431E-4CE9-9A31-D7804103D982}" sibTransId="{041D23C1-B28E-4BA0-9D2E-4992907746E3}"/>
    <dgm:cxn modelId="{EAADD1E7-E705-447C-B4E2-BC81CB00850D}" type="presOf" srcId="{4C82AF30-C949-459C-8FE1-D226297F3867}" destId="{C0173F86-A2D4-4E2D-A952-EC0A2C45F973}" srcOrd="0" destOrd="0" presId="urn:microsoft.com/office/officeart/2005/8/layout/venn3"/>
    <dgm:cxn modelId="{784DB3DA-E46D-4CB4-A5FD-0AFDA85B5D2F}" type="presOf" srcId="{6CC8A845-BC48-44AA-B0C3-A8400249AD78}" destId="{09806A42-E49B-4B82-865B-38963C712076}" srcOrd="0" destOrd="0" presId="urn:microsoft.com/office/officeart/2005/8/layout/venn3"/>
    <dgm:cxn modelId="{14EAC14C-63E5-4E60-A869-58E02DF0E9D0}" srcId="{6CC8A845-BC48-44AA-B0C3-A8400249AD78}" destId="{4C82AF30-C949-459C-8FE1-D226297F3867}" srcOrd="1" destOrd="0" parTransId="{274D5FD0-32A4-482D-9E85-FD1282242749}" sibTransId="{F008D15E-DC92-4101-8C34-6B716CC27B56}"/>
    <dgm:cxn modelId="{46708B1F-C4CC-40B6-A3AF-9D91E18CA6D8}" type="presOf" srcId="{903DF5F3-AEA6-4393-8DDF-14689384B24E}" destId="{CA1C3419-EFA2-4C6F-9E0A-40A893B0F861}" srcOrd="0" destOrd="0" presId="urn:microsoft.com/office/officeart/2005/8/layout/venn3"/>
    <dgm:cxn modelId="{2380618F-B2C3-42F4-9BB1-6CA6DC032D94}" type="presParOf" srcId="{09806A42-E49B-4B82-865B-38963C712076}" destId="{CA1C3419-EFA2-4C6F-9E0A-40A893B0F861}" srcOrd="0" destOrd="0" presId="urn:microsoft.com/office/officeart/2005/8/layout/venn3"/>
    <dgm:cxn modelId="{221D067B-A0C1-4106-AEC1-A25FE3AF00DD}" type="presParOf" srcId="{09806A42-E49B-4B82-865B-38963C712076}" destId="{DB9AFEE7-9E99-4FCC-AECE-03932F672C42}" srcOrd="1" destOrd="0" presId="urn:microsoft.com/office/officeart/2005/8/layout/venn3"/>
    <dgm:cxn modelId="{18C2FB3F-AC19-4BFA-82F7-0D89E35DED9C}" type="presParOf" srcId="{09806A42-E49B-4B82-865B-38963C712076}" destId="{C0173F86-A2D4-4E2D-A952-EC0A2C45F973}" srcOrd="2" destOrd="0" presId="urn:microsoft.com/office/officeart/2005/8/layout/venn3"/>
  </dgm:cxnLst>
  <dgm:bg>
    <a:noFill/>
  </dgm:bg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CC8A845-BC48-44AA-B0C3-A8400249AD78}" type="doc">
      <dgm:prSet loTypeId="urn:microsoft.com/office/officeart/2005/8/layout/venn3" loCatId="relationship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pPr rtl="1"/>
          <a:endParaRPr lang="he-IL"/>
        </a:p>
      </dgm:t>
    </dgm:pt>
    <dgm:pt modelId="{903DF5F3-AEA6-4393-8DDF-14689384B24E}">
      <dgm:prSet phldrT="[טקסט]" custT="1"/>
      <dgm:spPr/>
      <dgm:t>
        <a:bodyPr/>
        <a:lstStyle/>
        <a:p>
          <a:pPr rtl="1"/>
          <a:endParaRPr lang="he-IL" sz="4000" dirty="0"/>
        </a:p>
      </dgm:t>
    </dgm:pt>
    <dgm:pt modelId="{99F96E03-431E-4CE9-9A31-D7804103D982}" type="parTrans" cxnId="{2937E728-AA05-4645-9B92-ADD97FD6F563}">
      <dgm:prSet/>
      <dgm:spPr/>
      <dgm:t>
        <a:bodyPr/>
        <a:lstStyle/>
        <a:p>
          <a:pPr rtl="1"/>
          <a:endParaRPr lang="he-IL"/>
        </a:p>
      </dgm:t>
    </dgm:pt>
    <dgm:pt modelId="{041D23C1-B28E-4BA0-9D2E-4992907746E3}" type="sibTrans" cxnId="{2937E728-AA05-4645-9B92-ADD97FD6F563}">
      <dgm:prSet/>
      <dgm:spPr/>
      <dgm:t>
        <a:bodyPr/>
        <a:lstStyle/>
        <a:p>
          <a:pPr rtl="1"/>
          <a:endParaRPr lang="he-IL"/>
        </a:p>
      </dgm:t>
    </dgm:pt>
    <dgm:pt modelId="{4C82AF30-C949-459C-8FE1-D226297F3867}">
      <dgm:prSet phldrT="[טקסט]" custT="1"/>
      <dgm:spPr/>
      <dgm:t>
        <a:bodyPr/>
        <a:lstStyle/>
        <a:p>
          <a:pPr algn="r" rtl="1"/>
          <a:r>
            <a:rPr lang="he-IL" sz="4000" dirty="0" smtClean="0"/>
            <a:t> למה</a:t>
          </a:r>
          <a:r>
            <a:rPr lang="en-US" sz="4000" dirty="0" smtClean="0"/>
            <a:t/>
          </a:r>
          <a:br>
            <a:rPr lang="en-US" sz="4000" dirty="0" smtClean="0"/>
          </a:br>
          <a:r>
            <a:rPr lang="he-IL" sz="4000" dirty="0" smtClean="0"/>
            <a:t>  הוא </a:t>
          </a:r>
          <a:r>
            <a:rPr lang="he-IL" sz="3800" dirty="0" smtClean="0"/>
            <a:t>משמש?</a:t>
          </a:r>
          <a:endParaRPr lang="he-IL" sz="3800" dirty="0"/>
        </a:p>
      </dgm:t>
    </dgm:pt>
    <dgm:pt modelId="{274D5FD0-32A4-482D-9E85-FD1282242749}" type="parTrans" cxnId="{14EAC14C-63E5-4E60-A869-58E02DF0E9D0}">
      <dgm:prSet/>
      <dgm:spPr/>
      <dgm:t>
        <a:bodyPr/>
        <a:lstStyle/>
        <a:p>
          <a:pPr rtl="1"/>
          <a:endParaRPr lang="he-IL"/>
        </a:p>
      </dgm:t>
    </dgm:pt>
    <dgm:pt modelId="{F008D15E-DC92-4101-8C34-6B716CC27B56}" type="sibTrans" cxnId="{14EAC14C-63E5-4E60-A869-58E02DF0E9D0}">
      <dgm:prSet/>
      <dgm:spPr/>
      <dgm:t>
        <a:bodyPr/>
        <a:lstStyle/>
        <a:p>
          <a:pPr rtl="1"/>
          <a:endParaRPr lang="he-IL"/>
        </a:p>
      </dgm:t>
    </dgm:pt>
    <dgm:pt modelId="{09806A42-E49B-4B82-865B-38963C712076}" type="pres">
      <dgm:prSet presAssocID="{6CC8A845-BC48-44AA-B0C3-A8400249AD7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CA1C3419-EFA2-4C6F-9E0A-40A893B0F861}" type="pres">
      <dgm:prSet presAssocID="{903DF5F3-AEA6-4393-8DDF-14689384B24E}" presName="Name5" presStyleLbl="vennNode1" presStyleIdx="0" presStyleCnt="2" custLinFactNeighborX="-21606" custLinFactNeighborY="-495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DB9AFEE7-9E99-4FCC-AECE-03932F672C42}" type="pres">
      <dgm:prSet presAssocID="{041D23C1-B28E-4BA0-9D2E-4992907746E3}" presName="space" presStyleCnt="0"/>
      <dgm:spPr/>
    </dgm:pt>
    <dgm:pt modelId="{C0173F86-A2D4-4E2D-A952-EC0A2C45F973}" type="pres">
      <dgm:prSet presAssocID="{4C82AF30-C949-459C-8FE1-D226297F3867}" presName="Name5" presStyleLbl="vennNode1" presStyleIdx="1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2937E728-AA05-4645-9B92-ADD97FD6F563}" srcId="{6CC8A845-BC48-44AA-B0C3-A8400249AD78}" destId="{903DF5F3-AEA6-4393-8DDF-14689384B24E}" srcOrd="0" destOrd="0" parTransId="{99F96E03-431E-4CE9-9A31-D7804103D982}" sibTransId="{041D23C1-B28E-4BA0-9D2E-4992907746E3}"/>
    <dgm:cxn modelId="{EAADD1E7-E705-447C-B4E2-BC81CB00850D}" type="presOf" srcId="{4C82AF30-C949-459C-8FE1-D226297F3867}" destId="{C0173F86-A2D4-4E2D-A952-EC0A2C45F973}" srcOrd="0" destOrd="0" presId="urn:microsoft.com/office/officeart/2005/8/layout/venn3"/>
    <dgm:cxn modelId="{784DB3DA-E46D-4CB4-A5FD-0AFDA85B5D2F}" type="presOf" srcId="{6CC8A845-BC48-44AA-B0C3-A8400249AD78}" destId="{09806A42-E49B-4B82-865B-38963C712076}" srcOrd="0" destOrd="0" presId="urn:microsoft.com/office/officeart/2005/8/layout/venn3"/>
    <dgm:cxn modelId="{14EAC14C-63E5-4E60-A869-58E02DF0E9D0}" srcId="{6CC8A845-BC48-44AA-B0C3-A8400249AD78}" destId="{4C82AF30-C949-459C-8FE1-D226297F3867}" srcOrd="1" destOrd="0" parTransId="{274D5FD0-32A4-482D-9E85-FD1282242749}" sibTransId="{F008D15E-DC92-4101-8C34-6B716CC27B56}"/>
    <dgm:cxn modelId="{46708B1F-C4CC-40B6-A3AF-9D91E18CA6D8}" type="presOf" srcId="{903DF5F3-AEA6-4393-8DDF-14689384B24E}" destId="{CA1C3419-EFA2-4C6F-9E0A-40A893B0F861}" srcOrd="0" destOrd="0" presId="urn:microsoft.com/office/officeart/2005/8/layout/venn3"/>
    <dgm:cxn modelId="{2380618F-B2C3-42F4-9BB1-6CA6DC032D94}" type="presParOf" srcId="{09806A42-E49B-4B82-865B-38963C712076}" destId="{CA1C3419-EFA2-4C6F-9E0A-40A893B0F861}" srcOrd="0" destOrd="0" presId="urn:microsoft.com/office/officeart/2005/8/layout/venn3"/>
    <dgm:cxn modelId="{221D067B-A0C1-4106-AEC1-A25FE3AF00DD}" type="presParOf" srcId="{09806A42-E49B-4B82-865B-38963C712076}" destId="{DB9AFEE7-9E99-4FCC-AECE-03932F672C42}" srcOrd="1" destOrd="0" presId="urn:microsoft.com/office/officeart/2005/8/layout/venn3"/>
    <dgm:cxn modelId="{18C2FB3F-AC19-4BFA-82F7-0D89E35DED9C}" type="presParOf" srcId="{09806A42-E49B-4B82-865B-38963C712076}" destId="{C0173F86-A2D4-4E2D-A952-EC0A2C45F973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CC8A845-BC48-44AA-B0C3-A8400249AD78}" type="doc">
      <dgm:prSet loTypeId="urn:microsoft.com/office/officeart/2005/8/layout/venn3" loCatId="relationship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pPr rtl="1"/>
          <a:endParaRPr lang="he-IL"/>
        </a:p>
      </dgm:t>
    </dgm:pt>
    <dgm:pt modelId="{903DF5F3-AEA6-4393-8DDF-14689384B24E}">
      <dgm:prSet phldrT="[טקסט]" custT="1"/>
      <dgm:spPr/>
      <dgm:t>
        <a:bodyPr/>
        <a:lstStyle/>
        <a:p>
          <a:pPr rtl="1"/>
          <a:r>
            <a:rPr lang="he-IL" sz="4000" dirty="0" smtClean="0"/>
            <a:t>חסר ריח</a:t>
          </a:r>
          <a:endParaRPr lang="he-IL" sz="4000" dirty="0"/>
        </a:p>
      </dgm:t>
    </dgm:pt>
    <dgm:pt modelId="{99F96E03-431E-4CE9-9A31-D7804103D982}" type="parTrans" cxnId="{2937E728-AA05-4645-9B92-ADD97FD6F563}">
      <dgm:prSet/>
      <dgm:spPr/>
      <dgm:t>
        <a:bodyPr/>
        <a:lstStyle/>
        <a:p>
          <a:pPr rtl="1"/>
          <a:endParaRPr lang="he-IL"/>
        </a:p>
      </dgm:t>
    </dgm:pt>
    <dgm:pt modelId="{041D23C1-B28E-4BA0-9D2E-4992907746E3}" type="sibTrans" cxnId="{2937E728-AA05-4645-9B92-ADD97FD6F563}">
      <dgm:prSet/>
      <dgm:spPr/>
      <dgm:t>
        <a:bodyPr/>
        <a:lstStyle/>
        <a:p>
          <a:pPr rtl="1"/>
          <a:endParaRPr lang="he-IL"/>
        </a:p>
      </dgm:t>
    </dgm:pt>
    <dgm:pt modelId="{4C82AF30-C949-459C-8FE1-D226297F3867}">
      <dgm:prSet phldrT="[טקסט]" custT="1"/>
      <dgm:spPr/>
      <dgm:t>
        <a:bodyPr/>
        <a:lstStyle/>
        <a:p>
          <a:pPr rtl="1"/>
          <a:r>
            <a:rPr lang="he-IL" sz="4000" dirty="0" smtClean="0"/>
            <a:t>ריח</a:t>
          </a:r>
          <a:endParaRPr lang="he-IL" sz="4000" dirty="0"/>
        </a:p>
      </dgm:t>
    </dgm:pt>
    <dgm:pt modelId="{274D5FD0-32A4-482D-9E85-FD1282242749}" type="parTrans" cxnId="{14EAC14C-63E5-4E60-A869-58E02DF0E9D0}">
      <dgm:prSet/>
      <dgm:spPr/>
      <dgm:t>
        <a:bodyPr/>
        <a:lstStyle/>
        <a:p>
          <a:pPr rtl="1"/>
          <a:endParaRPr lang="he-IL"/>
        </a:p>
      </dgm:t>
    </dgm:pt>
    <dgm:pt modelId="{F008D15E-DC92-4101-8C34-6B716CC27B56}" type="sibTrans" cxnId="{14EAC14C-63E5-4E60-A869-58E02DF0E9D0}">
      <dgm:prSet/>
      <dgm:spPr/>
      <dgm:t>
        <a:bodyPr/>
        <a:lstStyle/>
        <a:p>
          <a:pPr rtl="1"/>
          <a:endParaRPr lang="he-IL"/>
        </a:p>
      </dgm:t>
    </dgm:pt>
    <dgm:pt modelId="{09806A42-E49B-4B82-865B-38963C712076}" type="pres">
      <dgm:prSet presAssocID="{6CC8A845-BC48-44AA-B0C3-A8400249AD7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CA1C3419-EFA2-4C6F-9E0A-40A893B0F861}" type="pres">
      <dgm:prSet presAssocID="{903DF5F3-AEA6-4393-8DDF-14689384B24E}" presName="Name5" presStyleLbl="vennNode1" presStyleIdx="0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DB9AFEE7-9E99-4FCC-AECE-03932F672C42}" type="pres">
      <dgm:prSet presAssocID="{041D23C1-B28E-4BA0-9D2E-4992907746E3}" presName="space" presStyleCnt="0"/>
      <dgm:spPr/>
    </dgm:pt>
    <dgm:pt modelId="{C0173F86-A2D4-4E2D-A952-EC0A2C45F973}" type="pres">
      <dgm:prSet presAssocID="{4C82AF30-C949-459C-8FE1-D226297F3867}" presName="Name5" presStyleLbl="vennNode1" presStyleIdx="1" presStyleCnt="2" custLinFactNeighborX="3752" custLinFactNeighborY="1760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2937E728-AA05-4645-9B92-ADD97FD6F563}" srcId="{6CC8A845-BC48-44AA-B0C3-A8400249AD78}" destId="{903DF5F3-AEA6-4393-8DDF-14689384B24E}" srcOrd="0" destOrd="0" parTransId="{99F96E03-431E-4CE9-9A31-D7804103D982}" sibTransId="{041D23C1-B28E-4BA0-9D2E-4992907746E3}"/>
    <dgm:cxn modelId="{EAADD1E7-E705-447C-B4E2-BC81CB00850D}" type="presOf" srcId="{4C82AF30-C949-459C-8FE1-D226297F3867}" destId="{C0173F86-A2D4-4E2D-A952-EC0A2C45F973}" srcOrd="0" destOrd="0" presId="urn:microsoft.com/office/officeart/2005/8/layout/venn3"/>
    <dgm:cxn modelId="{784DB3DA-E46D-4CB4-A5FD-0AFDA85B5D2F}" type="presOf" srcId="{6CC8A845-BC48-44AA-B0C3-A8400249AD78}" destId="{09806A42-E49B-4B82-865B-38963C712076}" srcOrd="0" destOrd="0" presId="urn:microsoft.com/office/officeart/2005/8/layout/venn3"/>
    <dgm:cxn modelId="{14EAC14C-63E5-4E60-A869-58E02DF0E9D0}" srcId="{6CC8A845-BC48-44AA-B0C3-A8400249AD78}" destId="{4C82AF30-C949-459C-8FE1-D226297F3867}" srcOrd="1" destOrd="0" parTransId="{274D5FD0-32A4-482D-9E85-FD1282242749}" sibTransId="{F008D15E-DC92-4101-8C34-6B716CC27B56}"/>
    <dgm:cxn modelId="{46708B1F-C4CC-40B6-A3AF-9D91E18CA6D8}" type="presOf" srcId="{903DF5F3-AEA6-4393-8DDF-14689384B24E}" destId="{CA1C3419-EFA2-4C6F-9E0A-40A893B0F861}" srcOrd="0" destOrd="0" presId="urn:microsoft.com/office/officeart/2005/8/layout/venn3"/>
    <dgm:cxn modelId="{2380618F-B2C3-42F4-9BB1-6CA6DC032D94}" type="presParOf" srcId="{09806A42-E49B-4B82-865B-38963C712076}" destId="{CA1C3419-EFA2-4C6F-9E0A-40A893B0F861}" srcOrd="0" destOrd="0" presId="urn:microsoft.com/office/officeart/2005/8/layout/venn3"/>
    <dgm:cxn modelId="{221D067B-A0C1-4106-AEC1-A25FE3AF00DD}" type="presParOf" srcId="{09806A42-E49B-4B82-865B-38963C712076}" destId="{DB9AFEE7-9E99-4FCC-AECE-03932F672C42}" srcOrd="1" destOrd="0" presId="urn:microsoft.com/office/officeart/2005/8/layout/venn3"/>
    <dgm:cxn modelId="{18C2FB3F-AC19-4BFA-82F7-0D89E35DED9C}" type="presParOf" srcId="{09806A42-E49B-4B82-865B-38963C712076}" destId="{C0173F86-A2D4-4E2D-A952-EC0A2C45F973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CC8A845-BC48-44AA-B0C3-A8400249AD78}" type="doc">
      <dgm:prSet loTypeId="urn:microsoft.com/office/officeart/2005/8/layout/venn3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903DF5F3-AEA6-4393-8DDF-14689384B24E}">
      <dgm:prSet phldrT="[טקסט]" custT="1"/>
      <dgm:spPr/>
      <dgm:t>
        <a:bodyPr/>
        <a:lstStyle/>
        <a:p>
          <a:pPr rtl="1"/>
          <a:r>
            <a:rPr lang="he-IL" sz="4000" dirty="0" smtClean="0"/>
            <a:t>חסר צבע</a:t>
          </a:r>
          <a:endParaRPr lang="he-IL" sz="4000" dirty="0"/>
        </a:p>
      </dgm:t>
    </dgm:pt>
    <dgm:pt modelId="{99F96E03-431E-4CE9-9A31-D7804103D982}" type="parTrans" cxnId="{2937E728-AA05-4645-9B92-ADD97FD6F563}">
      <dgm:prSet/>
      <dgm:spPr/>
      <dgm:t>
        <a:bodyPr/>
        <a:lstStyle/>
        <a:p>
          <a:pPr rtl="1"/>
          <a:endParaRPr lang="he-IL"/>
        </a:p>
      </dgm:t>
    </dgm:pt>
    <dgm:pt modelId="{041D23C1-B28E-4BA0-9D2E-4992907746E3}" type="sibTrans" cxnId="{2937E728-AA05-4645-9B92-ADD97FD6F563}">
      <dgm:prSet/>
      <dgm:spPr/>
      <dgm:t>
        <a:bodyPr/>
        <a:lstStyle/>
        <a:p>
          <a:pPr rtl="1"/>
          <a:endParaRPr lang="he-IL"/>
        </a:p>
      </dgm:t>
    </dgm:pt>
    <dgm:pt modelId="{4C82AF30-C949-459C-8FE1-D226297F3867}">
      <dgm:prSet phldrT="[טקסט]" custT="1"/>
      <dgm:spPr/>
      <dgm:t>
        <a:bodyPr/>
        <a:lstStyle/>
        <a:p>
          <a:pPr rtl="1"/>
          <a:r>
            <a:rPr lang="he-IL" sz="4000" dirty="0" smtClean="0"/>
            <a:t>צבע</a:t>
          </a:r>
          <a:endParaRPr lang="he-IL" sz="4000" dirty="0"/>
        </a:p>
      </dgm:t>
    </dgm:pt>
    <dgm:pt modelId="{274D5FD0-32A4-482D-9E85-FD1282242749}" type="parTrans" cxnId="{14EAC14C-63E5-4E60-A869-58E02DF0E9D0}">
      <dgm:prSet/>
      <dgm:spPr/>
      <dgm:t>
        <a:bodyPr/>
        <a:lstStyle/>
        <a:p>
          <a:pPr rtl="1"/>
          <a:endParaRPr lang="he-IL"/>
        </a:p>
      </dgm:t>
    </dgm:pt>
    <dgm:pt modelId="{F008D15E-DC92-4101-8C34-6B716CC27B56}" type="sibTrans" cxnId="{14EAC14C-63E5-4E60-A869-58E02DF0E9D0}">
      <dgm:prSet/>
      <dgm:spPr/>
      <dgm:t>
        <a:bodyPr/>
        <a:lstStyle/>
        <a:p>
          <a:pPr rtl="1"/>
          <a:endParaRPr lang="he-IL"/>
        </a:p>
      </dgm:t>
    </dgm:pt>
    <dgm:pt modelId="{09806A42-E49B-4B82-865B-38963C712076}" type="pres">
      <dgm:prSet presAssocID="{6CC8A845-BC48-44AA-B0C3-A8400249AD7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CA1C3419-EFA2-4C6F-9E0A-40A893B0F861}" type="pres">
      <dgm:prSet presAssocID="{903DF5F3-AEA6-4393-8DDF-14689384B24E}" presName="Name5" presStyleLbl="vennNode1" presStyleIdx="0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DB9AFEE7-9E99-4FCC-AECE-03932F672C42}" type="pres">
      <dgm:prSet presAssocID="{041D23C1-B28E-4BA0-9D2E-4992907746E3}" presName="space" presStyleCnt="0"/>
      <dgm:spPr/>
    </dgm:pt>
    <dgm:pt modelId="{C0173F86-A2D4-4E2D-A952-EC0A2C45F973}" type="pres">
      <dgm:prSet presAssocID="{4C82AF30-C949-459C-8FE1-D226297F3867}" presName="Name5" presStyleLbl="vennNode1" presStyleIdx="1" presStyleCnt="2" custLinFactNeighborX="35866" custLinFactNeighborY="-49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2937E728-AA05-4645-9B92-ADD97FD6F563}" srcId="{6CC8A845-BC48-44AA-B0C3-A8400249AD78}" destId="{903DF5F3-AEA6-4393-8DDF-14689384B24E}" srcOrd="0" destOrd="0" parTransId="{99F96E03-431E-4CE9-9A31-D7804103D982}" sibTransId="{041D23C1-B28E-4BA0-9D2E-4992907746E3}"/>
    <dgm:cxn modelId="{EAADD1E7-E705-447C-B4E2-BC81CB00850D}" type="presOf" srcId="{4C82AF30-C949-459C-8FE1-D226297F3867}" destId="{C0173F86-A2D4-4E2D-A952-EC0A2C45F973}" srcOrd="0" destOrd="0" presId="urn:microsoft.com/office/officeart/2005/8/layout/venn3"/>
    <dgm:cxn modelId="{784DB3DA-E46D-4CB4-A5FD-0AFDA85B5D2F}" type="presOf" srcId="{6CC8A845-BC48-44AA-B0C3-A8400249AD78}" destId="{09806A42-E49B-4B82-865B-38963C712076}" srcOrd="0" destOrd="0" presId="urn:microsoft.com/office/officeart/2005/8/layout/venn3"/>
    <dgm:cxn modelId="{14EAC14C-63E5-4E60-A869-58E02DF0E9D0}" srcId="{6CC8A845-BC48-44AA-B0C3-A8400249AD78}" destId="{4C82AF30-C949-459C-8FE1-D226297F3867}" srcOrd="1" destOrd="0" parTransId="{274D5FD0-32A4-482D-9E85-FD1282242749}" sibTransId="{F008D15E-DC92-4101-8C34-6B716CC27B56}"/>
    <dgm:cxn modelId="{46708B1F-C4CC-40B6-A3AF-9D91E18CA6D8}" type="presOf" srcId="{903DF5F3-AEA6-4393-8DDF-14689384B24E}" destId="{CA1C3419-EFA2-4C6F-9E0A-40A893B0F861}" srcOrd="0" destOrd="0" presId="urn:microsoft.com/office/officeart/2005/8/layout/venn3"/>
    <dgm:cxn modelId="{2380618F-B2C3-42F4-9BB1-6CA6DC032D94}" type="presParOf" srcId="{09806A42-E49B-4B82-865B-38963C712076}" destId="{CA1C3419-EFA2-4C6F-9E0A-40A893B0F861}" srcOrd="0" destOrd="0" presId="urn:microsoft.com/office/officeart/2005/8/layout/venn3"/>
    <dgm:cxn modelId="{221D067B-A0C1-4106-AEC1-A25FE3AF00DD}" type="presParOf" srcId="{09806A42-E49B-4B82-865B-38963C712076}" destId="{DB9AFEE7-9E99-4FCC-AECE-03932F672C42}" srcOrd="1" destOrd="0" presId="urn:microsoft.com/office/officeart/2005/8/layout/venn3"/>
    <dgm:cxn modelId="{18C2FB3F-AC19-4BFA-82F7-0D89E35DED9C}" type="presParOf" srcId="{09806A42-E49B-4B82-865B-38963C712076}" destId="{C0173F86-A2D4-4E2D-A952-EC0A2C45F973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D57C69-494D-4319-AF49-3959C48D14C3}" type="doc">
      <dgm:prSet loTypeId="urn:microsoft.com/office/officeart/2005/8/layout/venn3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62073C50-A3BF-4B62-9943-9BE0A70AAF24}">
      <dgm:prSet phldrT="[טקסט]" custT="1"/>
      <dgm:spPr/>
      <dgm:t>
        <a:bodyPr/>
        <a:lstStyle/>
        <a:p>
          <a:pPr rtl="1">
            <a:lnSpc>
              <a:spcPct val="150000"/>
            </a:lnSpc>
          </a:pPr>
          <a:r>
            <a:rPr lang="he-IL" sz="3600" dirty="0" smtClean="0"/>
            <a:t>חמצן 21%</a:t>
          </a:r>
          <a:endParaRPr lang="he-IL" sz="3600" dirty="0"/>
        </a:p>
      </dgm:t>
    </dgm:pt>
    <dgm:pt modelId="{27B47B02-64F7-459D-94D0-F2DBF9F061C5}" type="parTrans" cxnId="{D3337494-E597-4BC0-9186-6B3D0332B90B}">
      <dgm:prSet/>
      <dgm:spPr/>
      <dgm:t>
        <a:bodyPr/>
        <a:lstStyle/>
        <a:p>
          <a:pPr rtl="1"/>
          <a:endParaRPr lang="he-IL"/>
        </a:p>
      </dgm:t>
    </dgm:pt>
    <dgm:pt modelId="{6B76D8FC-913E-4335-8A45-6CDFDE719894}" type="sibTrans" cxnId="{D3337494-E597-4BC0-9186-6B3D0332B90B}">
      <dgm:prSet/>
      <dgm:spPr/>
      <dgm:t>
        <a:bodyPr/>
        <a:lstStyle/>
        <a:p>
          <a:pPr rtl="1"/>
          <a:endParaRPr lang="he-IL"/>
        </a:p>
      </dgm:t>
    </dgm:pt>
    <dgm:pt modelId="{47983E7E-B649-440D-9013-28C74459511B}" type="pres">
      <dgm:prSet presAssocID="{DCD57C69-494D-4319-AF49-3959C48D14C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5B0B2BD2-B8D8-4EEE-9A3E-04C2CAC9A804}" type="pres">
      <dgm:prSet presAssocID="{62073C50-A3BF-4B62-9943-9BE0A70AAF24}" presName="Name5" presStyleLbl="vennNode1" presStyleIdx="0" presStyleCnt="1" custScaleX="48289" custScaleY="46154" custLinFactNeighborX="90857" custLinFactNeighborY="-2809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D3337494-E597-4BC0-9186-6B3D0332B90B}" srcId="{DCD57C69-494D-4319-AF49-3959C48D14C3}" destId="{62073C50-A3BF-4B62-9943-9BE0A70AAF24}" srcOrd="0" destOrd="0" parTransId="{27B47B02-64F7-459D-94D0-F2DBF9F061C5}" sibTransId="{6B76D8FC-913E-4335-8A45-6CDFDE719894}"/>
    <dgm:cxn modelId="{CB8229D3-1E07-46CC-B9D5-C8E19923EDB4}" type="presOf" srcId="{62073C50-A3BF-4B62-9943-9BE0A70AAF24}" destId="{5B0B2BD2-B8D8-4EEE-9A3E-04C2CAC9A804}" srcOrd="0" destOrd="0" presId="urn:microsoft.com/office/officeart/2005/8/layout/venn3"/>
    <dgm:cxn modelId="{CA0EE3B7-1011-4C52-8C81-BB2CBC41C063}" type="presOf" srcId="{DCD57C69-494D-4319-AF49-3959C48D14C3}" destId="{47983E7E-B649-440D-9013-28C74459511B}" srcOrd="0" destOrd="0" presId="urn:microsoft.com/office/officeart/2005/8/layout/venn3"/>
    <dgm:cxn modelId="{7C421119-50CF-45AF-B48F-D31626CD4E40}" type="presParOf" srcId="{47983E7E-B649-440D-9013-28C74459511B}" destId="{5B0B2BD2-B8D8-4EEE-9A3E-04C2CAC9A804}" srcOrd="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6CC8A845-BC48-44AA-B0C3-A8400249AD78}" type="doc">
      <dgm:prSet loTypeId="urn:microsoft.com/office/officeart/2005/8/layout/venn3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903DF5F3-AEA6-4393-8DDF-14689384B24E}">
      <dgm:prSet phldrT="[טקסט]" custT="1"/>
      <dgm:spPr/>
      <dgm:t>
        <a:bodyPr/>
        <a:lstStyle/>
        <a:p>
          <a:pPr rtl="1"/>
          <a:r>
            <a:rPr lang="he-IL" sz="4000" dirty="0" smtClean="0"/>
            <a:t>21%</a:t>
          </a:r>
          <a:endParaRPr lang="he-IL" sz="4000" dirty="0"/>
        </a:p>
      </dgm:t>
    </dgm:pt>
    <dgm:pt modelId="{99F96E03-431E-4CE9-9A31-D7804103D982}" type="parTrans" cxnId="{2937E728-AA05-4645-9B92-ADD97FD6F563}">
      <dgm:prSet/>
      <dgm:spPr/>
      <dgm:t>
        <a:bodyPr/>
        <a:lstStyle/>
        <a:p>
          <a:pPr rtl="1"/>
          <a:endParaRPr lang="he-IL"/>
        </a:p>
      </dgm:t>
    </dgm:pt>
    <dgm:pt modelId="{041D23C1-B28E-4BA0-9D2E-4992907746E3}" type="sibTrans" cxnId="{2937E728-AA05-4645-9B92-ADD97FD6F563}">
      <dgm:prSet/>
      <dgm:spPr/>
      <dgm:t>
        <a:bodyPr/>
        <a:lstStyle/>
        <a:p>
          <a:pPr rtl="1"/>
          <a:endParaRPr lang="he-IL"/>
        </a:p>
      </dgm:t>
    </dgm:pt>
    <dgm:pt modelId="{4C82AF30-C949-459C-8FE1-D226297F3867}">
      <dgm:prSet phldrT="[טקסט]" custT="1"/>
      <dgm:spPr/>
      <dgm:t>
        <a:bodyPr/>
        <a:lstStyle/>
        <a:p>
          <a:pPr rtl="1"/>
          <a:r>
            <a:rPr lang="he-IL" sz="4000" dirty="0" smtClean="0"/>
            <a:t>כמותו באוויר</a:t>
          </a:r>
          <a:endParaRPr lang="he-IL" sz="4000" dirty="0"/>
        </a:p>
      </dgm:t>
    </dgm:pt>
    <dgm:pt modelId="{274D5FD0-32A4-482D-9E85-FD1282242749}" type="parTrans" cxnId="{14EAC14C-63E5-4E60-A869-58E02DF0E9D0}">
      <dgm:prSet/>
      <dgm:spPr/>
      <dgm:t>
        <a:bodyPr/>
        <a:lstStyle/>
        <a:p>
          <a:pPr rtl="1"/>
          <a:endParaRPr lang="he-IL"/>
        </a:p>
      </dgm:t>
    </dgm:pt>
    <dgm:pt modelId="{F008D15E-DC92-4101-8C34-6B716CC27B56}" type="sibTrans" cxnId="{14EAC14C-63E5-4E60-A869-58E02DF0E9D0}">
      <dgm:prSet/>
      <dgm:spPr/>
      <dgm:t>
        <a:bodyPr/>
        <a:lstStyle/>
        <a:p>
          <a:pPr rtl="1"/>
          <a:endParaRPr lang="he-IL"/>
        </a:p>
      </dgm:t>
    </dgm:pt>
    <dgm:pt modelId="{09806A42-E49B-4B82-865B-38963C712076}" type="pres">
      <dgm:prSet presAssocID="{6CC8A845-BC48-44AA-B0C3-A8400249AD7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CA1C3419-EFA2-4C6F-9E0A-40A893B0F861}" type="pres">
      <dgm:prSet presAssocID="{903DF5F3-AEA6-4393-8DDF-14689384B24E}" presName="Name5" presStyleLbl="vennNode1" presStyleIdx="0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DB9AFEE7-9E99-4FCC-AECE-03932F672C42}" type="pres">
      <dgm:prSet presAssocID="{041D23C1-B28E-4BA0-9D2E-4992907746E3}" presName="space" presStyleCnt="0"/>
      <dgm:spPr/>
    </dgm:pt>
    <dgm:pt modelId="{C0173F86-A2D4-4E2D-A952-EC0A2C45F973}" type="pres">
      <dgm:prSet presAssocID="{4C82AF30-C949-459C-8FE1-D226297F3867}" presName="Name5" presStyleLbl="vennNode1" presStyleIdx="1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2937E728-AA05-4645-9B92-ADD97FD6F563}" srcId="{6CC8A845-BC48-44AA-B0C3-A8400249AD78}" destId="{903DF5F3-AEA6-4393-8DDF-14689384B24E}" srcOrd="0" destOrd="0" parTransId="{99F96E03-431E-4CE9-9A31-D7804103D982}" sibTransId="{041D23C1-B28E-4BA0-9D2E-4992907746E3}"/>
    <dgm:cxn modelId="{EAADD1E7-E705-447C-B4E2-BC81CB00850D}" type="presOf" srcId="{4C82AF30-C949-459C-8FE1-D226297F3867}" destId="{C0173F86-A2D4-4E2D-A952-EC0A2C45F973}" srcOrd="0" destOrd="0" presId="urn:microsoft.com/office/officeart/2005/8/layout/venn3"/>
    <dgm:cxn modelId="{784DB3DA-E46D-4CB4-A5FD-0AFDA85B5D2F}" type="presOf" srcId="{6CC8A845-BC48-44AA-B0C3-A8400249AD78}" destId="{09806A42-E49B-4B82-865B-38963C712076}" srcOrd="0" destOrd="0" presId="urn:microsoft.com/office/officeart/2005/8/layout/venn3"/>
    <dgm:cxn modelId="{14EAC14C-63E5-4E60-A869-58E02DF0E9D0}" srcId="{6CC8A845-BC48-44AA-B0C3-A8400249AD78}" destId="{4C82AF30-C949-459C-8FE1-D226297F3867}" srcOrd="1" destOrd="0" parTransId="{274D5FD0-32A4-482D-9E85-FD1282242749}" sibTransId="{F008D15E-DC92-4101-8C34-6B716CC27B56}"/>
    <dgm:cxn modelId="{46708B1F-C4CC-40B6-A3AF-9D91E18CA6D8}" type="presOf" srcId="{903DF5F3-AEA6-4393-8DDF-14689384B24E}" destId="{CA1C3419-EFA2-4C6F-9E0A-40A893B0F861}" srcOrd="0" destOrd="0" presId="urn:microsoft.com/office/officeart/2005/8/layout/venn3"/>
    <dgm:cxn modelId="{2380618F-B2C3-42F4-9BB1-6CA6DC032D94}" type="presParOf" srcId="{09806A42-E49B-4B82-865B-38963C712076}" destId="{CA1C3419-EFA2-4C6F-9E0A-40A893B0F861}" srcOrd="0" destOrd="0" presId="urn:microsoft.com/office/officeart/2005/8/layout/venn3"/>
    <dgm:cxn modelId="{221D067B-A0C1-4106-AEC1-A25FE3AF00DD}" type="presParOf" srcId="{09806A42-E49B-4B82-865B-38963C712076}" destId="{DB9AFEE7-9E99-4FCC-AECE-03932F672C42}" srcOrd="1" destOrd="0" presId="urn:microsoft.com/office/officeart/2005/8/layout/venn3"/>
    <dgm:cxn modelId="{18C2FB3F-AC19-4BFA-82F7-0D89E35DED9C}" type="presParOf" srcId="{09806A42-E49B-4B82-865B-38963C712076}" destId="{C0173F86-A2D4-4E2D-A952-EC0A2C45F973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6CC8A845-BC48-44AA-B0C3-A8400249AD78}" type="doc">
      <dgm:prSet loTypeId="urn:microsoft.com/office/officeart/2005/8/layout/venn3" loCatId="relationship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pPr rtl="1"/>
          <a:endParaRPr lang="he-IL"/>
        </a:p>
      </dgm:t>
    </dgm:pt>
    <dgm:pt modelId="{4C82AF30-C949-459C-8FE1-D226297F3867}">
      <dgm:prSet phldrT="[טקסט]" custT="1"/>
      <dgm:spPr/>
      <dgm:t>
        <a:bodyPr/>
        <a:lstStyle/>
        <a:p>
          <a:pPr rtl="1"/>
          <a:r>
            <a:rPr lang="he-IL" sz="4000" dirty="0" smtClean="0"/>
            <a:t>למה הוא חיוני?</a:t>
          </a:r>
          <a:endParaRPr lang="he-IL" sz="4000" dirty="0"/>
        </a:p>
      </dgm:t>
    </dgm:pt>
    <dgm:pt modelId="{F008D15E-DC92-4101-8C34-6B716CC27B56}" type="sibTrans" cxnId="{14EAC14C-63E5-4E60-A869-58E02DF0E9D0}">
      <dgm:prSet/>
      <dgm:spPr/>
      <dgm:t>
        <a:bodyPr/>
        <a:lstStyle/>
        <a:p>
          <a:pPr rtl="1"/>
          <a:endParaRPr lang="he-IL"/>
        </a:p>
      </dgm:t>
    </dgm:pt>
    <dgm:pt modelId="{274D5FD0-32A4-482D-9E85-FD1282242749}" type="parTrans" cxnId="{14EAC14C-63E5-4E60-A869-58E02DF0E9D0}">
      <dgm:prSet/>
      <dgm:spPr/>
      <dgm:t>
        <a:bodyPr/>
        <a:lstStyle/>
        <a:p>
          <a:pPr rtl="1"/>
          <a:endParaRPr lang="he-IL"/>
        </a:p>
      </dgm:t>
    </dgm:pt>
    <dgm:pt modelId="{903DF5F3-AEA6-4393-8DDF-14689384B24E}">
      <dgm:prSet phldrT="[טקסט]" custT="1"/>
      <dgm:spPr/>
      <dgm:t>
        <a:bodyPr/>
        <a:lstStyle/>
        <a:p>
          <a:pPr rtl="1"/>
          <a:r>
            <a:rPr lang="he-IL" sz="3200" dirty="0" smtClean="0"/>
            <a:t>לנשימה</a:t>
          </a:r>
          <a:endParaRPr lang="he-IL" sz="3200" dirty="0"/>
        </a:p>
      </dgm:t>
    </dgm:pt>
    <dgm:pt modelId="{041D23C1-B28E-4BA0-9D2E-4992907746E3}" type="sibTrans" cxnId="{2937E728-AA05-4645-9B92-ADD97FD6F563}">
      <dgm:prSet/>
      <dgm:spPr/>
      <dgm:t>
        <a:bodyPr/>
        <a:lstStyle/>
        <a:p>
          <a:pPr rtl="1"/>
          <a:endParaRPr lang="he-IL"/>
        </a:p>
      </dgm:t>
    </dgm:pt>
    <dgm:pt modelId="{99F96E03-431E-4CE9-9A31-D7804103D982}" type="parTrans" cxnId="{2937E728-AA05-4645-9B92-ADD97FD6F563}">
      <dgm:prSet/>
      <dgm:spPr/>
      <dgm:t>
        <a:bodyPr/>
        <a:lstStyle/>
        <a:p>
          <a:pPr rtl="1"/>
          <a:endParaRPr lang="he-IL"/>
        </a:p>
      </dgm:t>
    </dgm:pt>
    <dgm:pt modelId="{09806A42-E49B-4B82-865B-38963C712076}" type="pres">
      <dgm:prSet presAssocID="{6CC8A845-BC48-44AA-B0C3-A8400249AD7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CA1C3419-EFA2-4C6F-9E0A-40A893B0F861}" type="pres">
      <dgm:prSet presAssocID="{903DF5F3-AEA6-4393-8DDF-14689384B24E}" presName="Name5" presStyleLbl="vennNode1" presStyleIdx="0" presStyleCnt="2" custLinFactNeighborX="-35764" custLinFactNeighborY="-4267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DB9AFEE7-9E99-4FCC-AECE-03932F672C42}" type="pres">
      <dgm:prSet presAssocID="{041D23C1-B28E-4BA0-9D2E-4992907746E3}" presName="space" presStyleCnt="0"/>
      <dgm:spPr/>
    </dgm:pt>
    <dgm:pt modelId="{C0173F86-A2D4-4E2D-A952-EC0A2C45F973}" type="pres">
      <dgm:prSet presAssocID="{4C82AF30-C949-459C-8FE1-D226297F3867}" presName="Name5" presStyleLbl="vennNode1" presStyleIdx="1" presStyleCnt="2" custLinFactNeighborX="2768" custLinFactNeighborY="-403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EAADD1E7-E705-447C-B4E2-BC81CB00850D}" type="presOf" srcId="{4C82AF30-C949-459C-8FE1-D226297F3867}" destId="{C0173F86-A2D4-4E2D-A952-EC0A2C45F973}" srcOrd="0" destOrd="0" presId="urn:microsoft.com/office/officeart/2005/8/layout/venn3"/>
    <dgm:cxn modelId="{2937E728-AA05-4645-9B92-ADD97FD6F563}" srcId="{6CC8A845-BC48-44AA-B0C3-A8400249AD78}" destId="{903DF5F3-AEA6-4393-8DDF-14689384B24E}" srcOrd="0" destOrd="0" parTransId="{99F96E03-431E-4CE9-9A31-D7804103D982}" sibTransId="{041D23C1-B28E-4BA0-9D2E-4992907746E3}"/>
    <dgm:cxn modelId="{784DB3DA-E46D-4CB4-A5FD-0AFDA85B5D2F}" type="presOf" srcId="{6CC8A845-BC48-44AA-B0C3-A8400249AD78}" destId="{09806A42-E49B-4B82-865B-38963C712076}" srcOrd="0" destOrd="0" presId="urn:microsoft.com/office/officeart/2005/8/layout/venn3"/>
    <dgm:cxn modelId="{14EAC14C-63E5-4E60-A869-58E02DF0E9D0}" srcId="{6CC8A845-BC48-44AA-B0C3-A8400249AD78}" destId="{4C82AF30-C949-459C-8FE1-D226297F3867}" srcOrd="1" destOrd="0" parTransId="{274D5FD0-32A4-482D-9E85-FD1282242749}" sibTransId="{F008D15E-DC92-4101-8C34-6B716CC27B56}"/>
    <dgm:cxn modelId="{46708B1F-C4CC-40B6-A3AF-9D91E18CA6D8}" type="presOf" srcId="{903DF5F3-AEA6-4393-8DDF-14689384B24E}" destId="{CA1C3419-EFA2-4C6F-9E0A-40A893B0F861}" srcOrd="0" destOrd="0" presId="urn:microsoft.com/office/officeart/2005/8/layout/venn3"/>
    <dgm:cxn modelId="{2380618F-B2C3-42F4-9BB1-6CA6DC032D94}" type="presParOf" srcId="{09806A42-E49B-4B82-865B-38963C712076}" destId="{CA1C3419-EFA2-4C6F-9E0A-40A893B0F861}" srcOrd="0" destOrd="0" presId="urn:microsoft.com/office/officeart/2005/8/layout/venn3"/>
    <dgm:cxn modelId="{221D067B-A0C1-4106-AEC1-A25FE3AF00DD}" type="presParOf" srcId="{09806A42-E49B-4B82-865B-38963C712076}" destId="{DB9AFEE7-9E99-4FCC-AECE-03932F672C42}" srcOrd="1" destOrd="0" presId="urn:microsoft.com/office/officeart/2005/8/layout/venn3"/>
    <dgm:cxn modelId="{18C2FB3F-AC19-4BFA-82F7-0D89E35DED9C}" type="presParOf" srcId="{09806A42-E49B-4B82-865B-38963C712076}" destId="{C0173F86-A2D4-4E2D-A952-EC0A2C45F973}" srcOrd="2" destOrd="0" presId="urn:microsoft.com/office/officeart/2005/8/layout/venn3"/>
  </dgm:cxnLst>
  <dgm:bg>
    <a:noFill/>
  </dgm:bg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6CC8A845-BC48-44AA-B0C3-A8400249AD78}" type="doc">
      <dgm:prSet loTypeId="urn:microsoft.com/office/officeart/2005/8/layout/venn3" loCatId="relationship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pPr rtl="1"/>
          <a:endParaRPr lang="he-IL"/>
        </a:p>
      </dgm:t>
    </dgm:pt>
    <dgm:pt modelId="{903DF5F3-AEA6-4393-8DDF-14689384B24E}">
      <dgm:prSet phldrT="[טקסט]" custT="1"/>
      <dgm:spPr/>
      <dgm:t>
        <a:bodyPr/>
        <a:lstStyle/>
        <a:p>
          <a:pPr rtl="1"/>
          <a:r>
            <a:rPr lang="he-IL" sz="4000" dirty="0" err="1" smtClean="0"/>
            <a:t>מיכלי</a:t>
          </a:r>
          <a:r>
            <a:rPr lang="he-IL" sz="4000" dirty="0" smtClean="0"/>
            <a:t> חמצן, בעירה</a:t>
          </a:r>
          <a:endParaRPr lang="he-IL" sz="4000" dirty="0"/>
        </a:p>
      </dgm:t>
    </dgm:pt>
    <dgm:pt modelId="{99F96E03-431E-4CE9-9A31-D7804103D982}" type="parTrans" cxnId="{2937E728-AA05-4645-9B92-ADD97FD6F563}">
      <dgm:prSet/>
      <dgm:spPr/>
      <dgm:t>
        <a:bodyPr/>
        <a:lstStyle/>
        <a:p>
          <a:pPr rtl="1"/>
          <a:endParaRPr lang="he-IL"/>
        </a:p>
      </dgm:t>
    </dgm:pt>
    <dgm:pt modelId="{041D23C1-B28E-4BA0-9D2E-4992907746E3}" type="sibTrans" cxnId="{2937E728-AA05-4645-9B92-ADD97FD6F563}">
      <dgm:prSet/>
      <dgm:spPr/>
      <dgm:t>
        <a:bodyPr/>
        <a:lstStyle/>
        <a:p>
          <a:pPr rtl="1"/>
          <a:endParaRPr lang="he-IL"/>
        </a:p>
      </dgm:t>
    </dgm:pt>
    <dgm:pt modelId="{4C82AF30-C949-459C-8FE1-D226297F3867}">
      <dgm:prSet phldrT="[טקסט]" custT="1"/>
      <dgm:spPr/>
      <dgm:t>
        <a:bodyPr/>
        <a:lstStyle/>
        <a:p>
          <a:pPr algn="r" rtl="1"/>
          <a:r>
            <a:rPr lang="he-IL" sz="3800" dirty="0" smtClean="0"/>
            <a:t>למה הוא משמש</a:t>
          </a:r>
          <a:r>
            <a:rPr lang="he-IL" sz="3600" dirty="0" smtClean="0"/>
            <a:t>?</a:t>
          </a:r>
          <a:endParaRPr lang="he-IL" sz="3800" dirty="0"/>
        </a:p>
      </dgm:t>
    </dgm:pt>
    <dgm:pt modelId="{274D5FD0-32A4-482D-9E85-FD1282242749}" type="parTrans" cxnId="{14EAC14C-63E5-4E60-A869-58E02DF0E9D0}">
      <dgm:prSet/>
      <dgm:spPr/>
      <dgm:t>
        <a:bodyPr/>
        <a:lstStyle/>
        <a:p>
          <a:pPr rtl="1"/>
          <a:endParaRPr lang="he-IL"/>
        </a:p>
      </dgm:t>
    </dgm:pt>
    <dgm:pt modelId="{F008D15E-DC92-4101-8C34-6B716CC27B56}" type="sibTrans" cxnId="{14EAC14C-63E5-4E60-A869-58E02DF0E9D0}">
      <dgm:prSet/>
      <dgm:spPr/>
      <dgm:t>
        <a:bodyPr/>
        <a:lstStyle/>
        <a:p>
          <a:pPr rtl="1"/>
          <a:endParaRPr lang="he-IL"/>
        </a:p>
      </dgm:t>
    </dgm:pt>
    <dgm:pt modelId="{09806A42-E49B-4B82-865B-38963C712076}" type="pres">
      <dgm:prSet presAssocID="{6CC8A845-BC48-44AA-B0C3-A8400249AD7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CA1C3419-EFA2-4C6F-9E0A-40A893B0F861}" type="pres">
      <dgm:prSet presAssocID="{903DF5F3-AEA6-4393-8DDF-14689384B24E}" presName="Name5" presStyleLbl="vennNode1" presStyleIdx="0" presStyleCnt="2" custLinFactNeighborX="-24711" custLinFactNeighborY="-310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DB9AFEE7-9E99-4FCC-AECE-03932F672C42}" type="pres">
      <dgm:prSet presAssocID="{041D23C1-B28E-4BA0-9D2E-4992907746E3}" presName="space" presStyleCnt="0"/>
      <dgm:spPr/>
    </dgm:pt>
    <dgm:pt modelId="{C0173F86-A2D4-4E2D-A952-EC0A2C45F973}" type="pres">
      <dgm:prSet presAssocID="{4C82AF30-C949-459C-8FE1-D226297F3867}" presName="Name5" presStyleLbl="vennNode1" presStyleIdx="1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2937E728-AA05-4645-9B92-ADD97FD6F563}" srcId="{6CC8A845-BC48-44AA-B0C3-A8400249AD78}" destId="{903DF5F3-AEA6-4393-8DDF-14689384B24E}" srcOrd="0" destOrd="0" parTransId="{99F96E03-431E-4CE9-9A31-D7804103D982}" sibTransId="{041D23C1-B28E-4BA0-9D2E-4992907746E3}"/>
    <dgm:cxn modelId="{EAADD1E7-E705-447C-B4E2-BC81CB00850D}" type="presOf" srcId="{4C82AF30-C949-459C-8FE1-D226297F3867}" destId="{C0173F86-A2D4-4E2D-A952-EC0A2C45F973}" srcOrd="0" destOrd="0" presId="urn:microsoft.com/office/officeart/2005/8/layout/venn3"/>
    <dgm:cxn modelId="{784DB3DA-E46D-4CB4-A5FD-0AFDA85B5D2F}" type="presOf" srcId="{6CC8A845-BC48-44AA-B0C3-A8400249AD78}" destId="{09806A42-E49B-4B82-865B-38963C712076}" srcOrd="0" destOrd="0" presId="urn:microsoft.com/office/officeart/2005/8/layout/venn3"/>
    <dgm:cxn modelId="{14EAC14C-63E5-4E60-A869-58E02DF0E9D0}" srcId="{6CC8A845-BC48-44AA-B0C3-A8400249AD78}" destId="{4C82AF30-C949-459C-8FE1-D226297F3867}" srcOrd="1" destOrd="0" parTransId="{274D5FD0-32A4-482D-9E85-FD1282242749}" sibTransId="{F008D15E-DC92-4101-8C34-6B716CC27B56}"/>
    <dgm:cxn modelId="{46708B1F-C4CC-40B6-A3AF-9D91E18CA6D8}" type="presOf" srcId="{903DF5F3-AEA6-4393-8DDF-14689384B24E}" destId="{CA1C3419-EFA2-4C6F-9E0A-40A893B0F861}" srcOrd="0" destOrd="0" presId="urn:microsoft.com/office/officeart/2005/8/layout/venn3"/>
    <dgm:cxn modelId="{2380618F-B2C3-42F4-9BB1-6CA6DC032D94}" type="presParOf" srcId="{09806A42-E49B-4B82-865B-38963C712076}" destId="{CA1C3419-EFA2-4C6F-9E0A-40A893B0F861}" srcOrd="0" destOrd="0" presId="urn:microsoft.com/office/officeart/2005/8/layout/venn3"/>
    <dgm:cxn modelId="{221D067B-A0C1-4106-AEC1-A25FE3AF00DD}" type="presParOf" srcId="{09806A42-E49B-4B82-865B-38963C712076}" destId="{DB9AFEE7-9E99-4FCC-AECE-03932F672C42}" srcOrd="1" destOrd="0" presId="urn:microsoft.com/office/officeart/2005/8/layout/venn3"/>
    <dgm:cxn modelId="{18C2FB3F-AC19-4BFA-82F7-0D89E35DED9C}" type="presParOf" srcId="{09806A42-E49B-4B82-865B-38963C712076}" destId="{C0173F86-A2D4-4E2D-A952-EC0A2C45F973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7DDC00D6-59A7-46DE-8E28-40F9D4B87865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F930CD1E-EA81-4B92-9888-7700A1FFF774}">
      <dgm:prSet phldrT="[טקסט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rtl="1">
            <a:lnSpc>
              <a:spcPct val="100000"/>
            </a:lnSpc>
          </a:pPr>
          <a:r>
            <a:rPr lang="he-IL" sz="3200" dirty="0" smtClean="0">
              <a:solidFill>
                <a:schemeClr val="tx1"/>
              </a:solidFill>
            </a:rPr>
            <a:t>מי ברז ומי סיד צלולים</a:t>
          </a:r>
        </a:p>
        <a:p>
          <a:pPr rtl="1">
            <a:lnSpc>
              <a:spcPct val="100000"/>
            </a:lnSpc>
          </a:pPr>
          <a:r>
            <a:rPr lang="he-IL" sz="3200" dirty="0" smtClean="0">
              <a:solidFill>
                <a:schemeClr val="tx1"/>
              </a:solidFill>
            </a:rPr>
            <a:t>אחרי נשיפה</a:t>
          </a:r>
          <a:endParaRPr lang="he-IL" sz="3200" dirty="0"/>
        </a:p>
      </dgm:t>
    </dgm:pt>
    <dgm:pt modelId="{4B2B7574-63F3-498B-9573-6913EE767FCD}" type="parTrans" cxnId="{9C100176-A74D-4A50-9D2F-36727B1A198A}">
      <dgm:prSet/>
      <dgm:spPr/>
      <dgm:t>
        <a:bodyPr/>
        <a:lstStyle/>
        <a:p>
          <a:pPr rtl="1"/>
          <a:endParaRPr lang="he-IL"/>
        </a:p>
      </dgm:t>
    </dgm:pt>
    <dgm:pt modelId="{A20CE59F-D793-4C8D-8FCC-D80416CD9920}" type="sibTrans" cxnId="{9C100176-A74D-4A50-9D2F-36727B1A198A}">
      <dgm:prSet/>
      <dgm:spPr/>
      <dgm:t>
        <a:bodyPr/>
        <a:lstStyle/>
        <a:p>
          <a:pPr rtl="1"/>
          <a:endParaRPr lang="he-IL"/>
        </a:p>
      </dgm:t>
    </dgm:pt>
    <dgm:pt modelId="{FC7C5929-34B7-4E46-BFB2-3900360C575F}">
      <dgm:prSet phldrT="[טקסט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rtl="1"/>
          <a:r>
            <a:rPr lang="he-IL" sz="3200" dirty="0" smtClean="0">
              <a:solidFill>
                <a:schemeClr val="tx1"/>
              </a:solidFill>
            </a:rPr>
            <a:t>מי ברז ומי סיד צלולים</a:t>
          </a:r>
        </a:p>
        <a:p>
          <a:pPr rtl="1"/>
          <a:r>
            <a:rPr lang="he-IL" sz="3200" dirty="0" smtClean="0">
              <a:solidFill>
                <a:schemeClr val="tx1"/>
              </a:solidFill>
            </a:rPr>
            <a:t>לפני נשיפה</a:t>
          </a:r>
        </a:p>
      </dgm:t>
    </dgm:pt>
    <dgm:pt modelId="{6EF6D35B-19EC-49CA-B985-E9E26039588C}" type="parTrans" cxnId="{BFA50F84-B11E-45A9-832F-B5FDB0D91924}">
      <dgm:prSet/>
      <dgm:spPr/>
      <dgm:t>
        <a:bodyPr/>
        <a:lstStyle/>
        <a:p>
          <a:pPr rtl="1"/>
          <a:endParaRPr lang="he-IL"/>
        </a:p>
      </dgm:t>
    </dgm:pt>
    <dgm:pt modelId="{7C9849B0-2396-46E4-AA1D-D78F0AF82FB5}" type="sibTrans" cxnId="{BFA50F84-B11E-45A9-832F-B5FDB0D91924}">
      <dgm:prSet/>
      <dgm:spPr/>
      <dgm:t>
        <a:bodyPr/>
        <a:lstStyle/>
        <a:p>
          <a:pPr rtl="1"/>
          <a:endParaRPr lang="he-IL"/>
        </a:p>
      </dgm:t>
    </dgm:pt>
    <dgm:pt modelId="{265CEAD3-2A40-4A9E-A513-924F84F413CF}" type="pres">
      <dgm:prSet presAssocID="{7DDC00D6-59A7-46DE-8E28-40F9D4B8786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A8E5DA60-8767-47C7-90E3-0C06BEB3E5C6}" type="pres">
      <dgm:prSet presAssocID="{F930CD1E-EA81-4B92-9888-7700A1FFF774}" presName="composite" presStyleCnt="0"/>
      <dgm:spPr/>
    </dgm:pt>
    <dgm:pt modelId="{D97C5118-F035-4A0A-84C4-BE277043CAE3}" type="pres">
      <dgm:prSet presAssocID="{F930CD1E-EA81-4B92-9888-7700A1FFF774}" presName="rect1" presStyleLbl="bgImgPlace1" presStyleIdx="0" presStyleCnt="2" custLinFactNeighborX="-244" custLinFactNeighborY="-61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AE5A3A3-E3A2-4C70-B374-427488E49BBD}" type="pres">
      <dgm:prSet presAssocID="{F930CD1E-EA81-4B92-9888-7700A1FFF774}" presName="wedgeRectCallout1" presStyleLbl="node1" presStyleIdx="0" presStyleCnt="2" custScaleX="101459" custScaleY="117011" custLinFactNeighborX="-1369" custLinFactNeighborY="1362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F294D7C-3105-412E-BA3B-4F2E7CBE4A1E}" type="pres">
      <dgm:prSet presAssocID="{A20CE59F-D793-4C8D-8FCC-D80416CD9920}" presName="sibTrans" presStyleCnt="0"/>
      <dgm:spPr/>
    </dgm:pt>
    <dgm:pt modelId="{F62434CE-332A-4A1B-B66B-8FDE479D341A}" type="pres">
      <dgm:prSet presAssocID="{FC7C5929-34B7-4E46-BFB2-3900360C575F}" presName="composite" presStyleCnt="0"/>
      <dgm:spPr/>
    </dgm:pt>
    <dgm:pt modelId="{90001A83-8B48-4856-8D49-8ED7DAD0DFB4}" type="pres">
      <dgm:prSet presAssocID="{FC7C5929-34B7-4E46-BFB2-3900360C575F}" presName="rect1" presStyleLbl="b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AA794C2-5F64-4ABC-9B6E-BADD484A8A0E}" type="pres">
      <dgm:prSet presAssocID="{FC7C5929-34B7-4E46-BFB2-3900360C575F}" presName="wedgeRectCallout1" presStyleLbl="node1" presStyleIdx="1" presStyleCnt="2" custScaleX="105991" custScaleY="116898" custLinFactNeighborX="-2947" custLinFactNeighborY="1308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5E39FD92-AF36-4C9B-9433-A0B8FD2CC670}" type="presOf" srcId="{F930CD1E-EA81-4B92-9888-7700A1FFF774}" destId="{6AE5A3A3-E3A2-4C70-B374-427488E49BBD}" srcOrd="0" destOrd="0" presId="urn:microsoft.com/office/officeart/2008/layout/BendingPictureCaptionList"/>
    <dgm:cxn modelId="{9C100176-A74D-4A50-9D2F-36727B1A198A}" srcId="{7DDC00D6-59A7-46DE-8E28-40F9D4B87865}" destId="{F930CD1E-EA81-4B92-9888-7700A1FFF774}" srcOrd="0" destOrd="0" parTransId="{4B2B7574-63F3-498B-9573-6913EE767FCD}" sibTransId="{A20CE59F-D793-4C8D-8FCC-D80416CD9920}"/>
    <dgm:cxn modelId="{9B59F599-F0C4-4A1D-A276-301665ECFD92}" type="presOf" srcId="{FC7C5929-34B7-4E46-BFB2-3900360C575F}" destId="{CAA794C2-5F64-4ABC-9B6E-BADD484A8A0E}" srcOrd="0" destOrd="0" presId="urn:microsoft.com/office/officeart/2008/layout/BendingPictureCaptionList"/>
    <dgm:cxn modelId="{BA0387A1-FD13-4C44-A6DE-AF4A1B09102F}" type="presOf" srcId="{7DDC00D6-59A7-46DE-8E28-40F9D4B87865}" destId="{265CEAD3-2A40-4A9E-A513-924F84F413CF}" srcOrd="0" destOrd="0" presId="urn:microsoft.com/office/officeart/2008/layout/BendingPictureCaptionList"/>
    <dgm:cxn modelId="{BFA50F84-B11E-45A9-832F-B5FDB0D91924}" srcId="{7DDC00D6-59A7-46DE-8E28-40F9D4B87865}" destId="{FC7C5929-34B7-4E46-BFB2-3900360C575F}" srcOrd="1" destOrd="0" parTransId="{6EF6D35B-19EC-49CA-B985-E9E26039588C}" sibTransId="{7C9849B0-2396-46E4-AA1D-D78F0AF82FB5}"/>
    <dgm:cxn modelId="{FF2889DD-5870-4411-BF24-6DB5F0256E54}" type="presParOf" srcId="{265CEAD3-2A40-4A9E-A513-924F84F413CF}" destId="{A8E5DA60-8767-47C7-90E3-0C06BEB3E5C6}" srcOrd="0" destOrd="0" presId="urn:microsoft.com/office/officeart/2008/layout/BendingPictureCaptionList"/>
    <dgm:cxn modelId="{F5093896-CB39-4B8A-989D-F8E735605A16}" type="presParOf" srcId="{A8E5DA60-8767-47C7-90E3-0C06BEB3E5C6}" destId="{D97C5118-F035-4A0A-84C4-BE277043CAE3}" srcOrd="0" destOrd="0" presId="urn:microsoft.com/office/officeart/2008/layout/BendingPictureCaptionList"/>
    <dgm:cxn modelId="{2170BACB-9ED4-4679-9FC2-88AFDB36AC27}" type="presParOf" srcId="{A8E5DA60-8767-47C7-90E3-0C06BEB3E5C6}" destId="{6AE5A3A3-E3A2-4C70-B374-427488E49BBD}" srcOrd="1" destOrd="0" presId="urn:microsoft.com/office/officeart/2008/layout/BendingPictureCaptionList"/>
    <dgm:cxn modelId="{F1EA2E79-D1C8-49C0-B6C8-AF06BD6CD5B4}" type="presParOf" srcId="{265CEAD3-2A40-4A9E-A513-924F84F413CF}" destId="{4F294D7C-3105-412E-BA3B-4F2E7CBE4A1E}" srcOrd="1" destOrd="0" presId="urn:microsoft.com/office/officeart/2008/layout/BendingPictureCaptionList"/>
    <dgm:cxn modelId="{F1708B13-1103-4E35-BD47-2468EAD7B2A2}" type="presParOf" srcId="{265CEAD3-2A40-4A9E-A513-924F84F413CF}" destId="{F62434CE-332A-4A1B-B66B-8FDE479D341A}" srcOrd="2" destOrd="0" presId="urn:microsoft.com/office/officeart/2008/layout/BendingPictureCaptionList"/>
    <dgm:cxn modelId="{EF897865-74EB-47E0-93E0-7DBD99D90F9A}" type="presParOf" srcId="{F62434CE-332A-4A1B-B66B-8FDE479D341A}" destId="{90001A83-8B48-4856-8D49-8ED7DAD0DFB4}" srcOrd="0" destOrd="0" presId="urn:microsoft.com/office/officeart/2008/layout/BendingPictureCaptionList"/>
    <dgm:cxn modelId="{57B410FA-CA7B-4D91-A5D3-925840316E35}" type="presParOf" srcId="{F62434CE-332A-4A1B-B66B-8FDE479D341A}" destId="{CAA794C2-5F64-4ABC-9B6E-BADD484A8A0E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EA65D9F1-13B1-4220-8306-683674DCE07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65F2E3E7-661A-4104-81AB-48D2BED8D50C}">
      <dgm:prSet phldrT="[טקסט]"/>
      <dgm:spPr>
        <a:solidFill>
          <a:schemeClr val="accent1">
            <a:lumMod val="75000"/>
          </a:schemeClr>
        </a:solidFill>
      </dgm:spPr>
      <dgm:t>
        <a:bodyPr/>
        <a:lstStyle/>
        <a:p>
          <a:pPr rtl="1"/>
          <a:r>
            <a:rPr lang="he-IL" dirty="0" smtClean="0"/>
            <a:t>מי סיד צלולים</a:t>
          </a:r>
          <a:endParaRPr lang="he-IL" dirty="0"/>
        </a:p>
      </dgm:t>
    </dgm:pt>
    <dgm:pt modelId="{3A6E17CF-AA35-4068-9364-FAD3081EB02C}" type="parTrans" cxnId="{40478549-4F6E-4B0E-996F-8EE0BE985430}">
      <dgm:prSet/>
      <dgm:spPr/>
      <dgm:t>
        <a:bodyPr/>
        <a:lstStyle/>
        <a:p>
          <a:pPr rtl="1"/>
          <a:endParaRPr lang="he-IL"/>
        </a:p>
      </dgm:t>
    </dgm:pt>
    <dgm:pt modelId="{A9ED71DA-17BF-46ED-AE6F-267E7A448F0D}" type="sibTrans" cxnId="{40478549-4F6E-4B0E-996F-8EE0BE985430}">
      <dgm:prSet/>
      <dgm:spPr>
        <a:noFill/>
      </dgm:spPr>
      <dgm:t>
        <a:bodyPr/>
        <a:lstStyle/>
        <a:p>
          <a:pPr rtl="1"/>
          <a:endParaRPr lang="he-IL"/>
        </a:p>
      </dgm:t>
    </dgm:pt>
    <dgm:pt modelId="{E39AC9C7-2FC0-41D6-9CB4-D6979CA84ABE}">
      <dgm:prSet phldrT="[טקסט]"/>
      <dgm:spPr>
        <a:solidFill>
          <a:schemeClr val="accent1">
            <a:lumMod val="75000"/>
          </a:schemeClr>
        </a:solidFill>
      </dgm:spPr>
      <dgm:t>
        <a:bodyPr/>
        <a:lstStyle/>
        <a:p>
          <a:pPr rtl="1"/>
          <a:r>
            <a:rPr lang="he-IL" dirty="0" smtClean="0"/>
            <a:t>פחמן דו חמצני</a:t>
          </a:r>
          <a:endParaRPr lang="he-IL" dirty="0"/>
        </a:p>
      </dgm:t>
    </dgm:pt>
    <dgm:pt modelId="{A0CA40D6-9F69-4CEF-8C99-F0F3BB4C917F}" type="parTrans" cxnId="{BA5B3CC0-7A7E-4331-A910-D69F0060843A}">
      <dgm:prSet/>
      <dgm:spPr/>
      <dgm:t>
        <a:bodyPr/>
        <a:lstStyle/>
        <a:p>
          <a:pPr rtl="1"/>
          <a:endParaRPr lang="he-IL"/>
        </a:p>
      </dgm:t>
    </dgm:pt>
    <dgm:pt modelId="{C288BB74-0C20-4AB5-9018-76FC87F344B9}" type="sibTrans" cxnId="{BA5B3CC0-7A7E-4331-A910-D69F0060843A}">
      <dgm:prSet/>
      <dgm:spPr/>
      <dgm:t>
        <a:bodyPr/>
        <a:lstStyle/>
        <a:p>
          <a:pPr rtl="1"/>
          <a:endParaRPr lang="he-IL"/>
        </a:p>
      </dgm:t>
    </dgm:pt>
    <dgm:pt modelId="{427DD6E5-1B09-4887-81C4-A46DA8DA34E3}">
      <dgm:prSet phldrT="[טקסט]"/>
      <dgm:spPr>
        <a:solidFill>
          <a:schemeClr val="accent1">
            <a:lumMod val="75000"/>
          </a:schemeClr>
        </a:solidFill>
      </dgm:spPr>
      <dgm:t>
        <a:bodyPr/>
        <a:lstStyle/>
        <a:p>
          <a:pPr rtl="1"/>
          <a:r>
            <a:rPr lang="he-IL" dirty="0" smtClean="0"/>
            <a:t>שינוי צבע </a:t>
          </a:r>
          <a:endParaRPr lang="he-IL" dirty="0"/>
        </a:p>
      </dgm:t>
    </dgm:pt>
    <dgm:pt modelId="{6065697B-723F-44A0-9BFA-ED5D53A46088}" type="parTrans" cxnId="{A9351E6F-D138-4C53-9D72-597BAE87EA19}">
      <dgm:prSet/>
      <dgm:spPr/>
      <dgm:t>
        <a:bodyPr/>
        <a:lstStyle/>
        <a:p>
          <a:pPr rtl="1"/>
          <a:endParaRPr lang="he-IL"/>
        </a:p>
      </dgm:t>
    </dgm:pt>
    <dgm:pt modelId="{697E3380-D8A2-4438-B3A5-328E4F1CDF9D}" type="sibTrans" cxnId="{A9351E6F-D138-4C53-9D72-597BAE87EA19}">
      <dgm:prSet/>
      <dgm:spPr/>
      <dgm:t>
        <a:bodyPr/>
        <a:lstStyle/>
        <a:p>
          <a:pPr rtl="1"/>
          <a:endParaRPr lang="he-IL"/>
        </a:p>
      </dgm:t>
    </dgm:pt>
    <dgm:pt modelId="{1691201E-7067-429A-B32D-80BD5580E378}" type="pres">
      <dgm:prSet presAssocID="{EA65D9F1-13B1-4220-8306-683674DCE07F}" presName="Name0" presStyleCnt="0">
        <dgm:presLayoutVars>
          <dgm:dir val="rev"/>
          <dgm:resizeHandles val="exact"/>
        </dgm:presLayoutVars>
      </dgm:prSet>
      <dgm:spPr/>
    </dgm:pt>
    <dgm:pt modelId="{9F1DCCC9-BB77-48D4-8C21-C13675BD0792}" type="pres">
      <dgm:prSet presAssocID="{65F2E3E7-661A-4104-81AB-48D2BED8D50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FA56AC79-FB24-4201-A6A9-61F27FEAFD8D}" type="pres">
      <dgm:prSet presAssocID="{A9ED71DA-17BF-46ED-AE6F-267E7A448F0D}" presName="sibTrans" presStyleLbl="sibTrans2D1" presStyleIdx="0" presStyleCnt="2"/>
      <dgm:spPr/>
      <dgm:t>
        <a:bodyPr/>
        <a:lstStyle/>
        <a:p>
          <a:pPr rtl="1"/>
          <a:endParaRPr lang="he-IL"/>
        </a:p>
      </dgm:t>
    </dgm:pt>
    <dgm:pt modelId="{FA457321-38A7-4700-9DF5-34732D36A721}" type="pres">
      <dgm:prSet presAssocID="{A9ED71DA-17BF-46ED-AE6F-267E7A448F0D}" presName="connectorText" presStyleLbl="sibTrans2D1" presStyleIdx="0" presStyleCnt="2"/>
      <dgm:spPr/>
      <dgm:t>
        <a:bodyPr/>
        <a:lstStyle/>
        <a:p>
          <a:pPr rtl="1"/>
          <a:endParaRPr lang="he-IL"/>
        </a:p>
      </dgm:t>
    </dgm:pt>
    <dgm:pt modelId="{A9CE25ED-64CE-4243-B969-3DD9A28A478E}" type="pres">
      <dgm:prSet presAssocID="{E39AC9C7-2FC0-41D6-9CB4-D6979CA84AB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5F34927-52E0-400F-93E3-B795DB65FC75}" type="pres">
      <dgm:prSet presAssocID="{C288BB74-0C20-4AB5-9018-76FC87F344B9}" presName="sibTrans" presStyleLbl="sibTrans2D1" presStyleIdx="1" presStyleCnt="2"/>
      <dgm:spPr/>
      <dgm:t>
        <a:bodyPr/>
        <a:lstStyle/>
        <a:p>
          <a:pPr rtl="1"/>
          <a:endParaRPr lang="he-IL"/>
        </a:p>
      </dgm:t>
    </dgm:pt>
    <dgm:pt modelId="{A3E6B70D-E060-4CDC-B784-A504E35C1C26}" type="pres">
      <dgm:prSet presAssocID="{C288BB74-0C20-4AB5-9018-76FC87F344B9}" presName="connectorText" presStyleLbl="sibTrans2D1" presStyleIdx="1" presStyleCnt="2"/>
      <dgm:spPr/>
      <dgm:t>
        <a:bodyPr/>
        <a:lstStyle/>
        <a:p>
          <a:pPr rtl="1"/>
          <a:endParaRPr lang="he-IL"/>
        </a:p>
      </dgm:t>
    </dgm:pt>
    <dgm:pt modelId="{B4730B0D-CBAD-471F-8548-484FCC350AFF}" type="pres">
      <dgm:prSet presAssocID="{427DD6E5-1B09-4887-81C4-A46DA8DA34E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1CECEA07-01CA-412F-B0BF-87279A1E4B02}" type="presOf" srcId="{C288BB74-0C20-4AB5-9018-76FC87F344B9}" destId="{A3E6B70D-E060-4CDC-B784-A504E35C1C26}" srcOrd="1" destOrd="0" presId="urn:microsoft.com/office/officeart/2005/8/layout/process1"/>
    <dgm:cxn modelId="{40478549-4F6E-4B0E-996F-8EE0BE985430}" srcId="{EA65D9F1-13B1-4220-8306-683674DCE07F}" destId="{65F2E3E7-661A-4104-81AB-48D2BED8D50C}" srcOrd="0" destOrd="0" parTransId="{3A6E17CF-AA35-4068-9364-FAD3081EB02C}" sibTransId="{A9ED71DA-17BF-46ED-AE6F-267E7A448F0D}"/>
    <dgm:cxn modelId="{BA30EE95-055A-44C3-A897-AA4E754C15BA}" type="presOf" srcId="{EA65D9F1-13B1-4220-8306-683674DCE07F}" destId="{1691201E-7067-429A-B32D-80BD5580E378}" srcOrd="0" destOrd="0" presId="urn:microsoft.com/office/officeart/2005/8/layout/process1"/>
    <dgm:cxn modelId="{0D539557-5F06-499B-869B-0FD77466EA81}" type="presOf" srcId="{427DD6E5-1B09-4887-81C4-A46DA8DA34E3}" destId="{B4730B0D-CBAD-471F-8548-484FCC350AFF}" srcOrd="0" destOrd="0" presId="urn:microsoft.com/office/officeart/2005/8/layout/process1"/>
    <dgm:cxn modelId="{A6A3F84C-FFBF-4553-B243-D901A6A8F4F3}" type="presOf" srcId="{A9ED71DA-17BF-46ED-AE6F-267E7A448F0D}" destId="{FA457321-38A7-4700-9DF5-34732D36A721}" srcOrd="1" destOrd="0" presId="urn:microsoft.com/office/officeart/2005/8/layout/process1"/>
    <dgm:cxn modelId="{F7ABBFEA-1A9B-4946-9561-DDBBE97FBE6C}" type="presOf" srcId="{C288BB74-0C20-4AB5-9018-76FC87F344B9}" destId="{25F34927-52E0-400F-93E3-B795DB65FC75}" srcOrd="0" destOrd="0" presId="urn:microsoft.com/office/officeart/2005/8/layout/process1"/>
    <dgm:cxn modelId="{BA5B3CC0-7A7E-4331-A910-D69F0060843A}" srcId="{EA65D9F1-13B1-4220-8306-683674DCE07F}" destId="{E39AC9C7-2FC0-41D6-9CB4-D6979CA84ABE}" srcOrd="1" destOrd="0" parTransId="{A0CA40D6-9F69-4CEF-8C99-F0F3BB4C917F}" sibTransId="{C288BB74-0C20-4AB5-9018-76FC87F344B9}"/>
    <dgm:cxn modelId="{A9351E6F-D138-4C53-9D72-597BAE87EA19}" srcId="{EA65D9F1-13B1-4220-8306-683674DCE07F}" destId="{427DD6E5-1B09-4887-81C4-A46DA8DA34E3}" srcOrd="2" destOrd="0" parTransId="{6065697B-723F-44A0-9BFA-ED5D53A46088}" sibTransId="{697E3380-D8A2-4438-B3A5-328E4F1CDF9D}"/>
    <dgm:cxn modelId="{B42D9A35-591E-4660-959D-E42A1B14727C}" type="presOf" srcId="{65F2E3E7-661A-4104-81AB-48D2BED8D50C}" destId="{9F1DCCC9-BB77-48D4-8C21-C13675BD0792}" srcOrd="0" destOrd="0" presId="urn:microsoft.com/office/officeart/2005/8/layout/process1"/>
    <dgm:cxn modelId="{AB05EE62-8793-434F-9DFE-729D9D8798FE}" type="presOf" srcId="{E39AC9C7-2FC0-41D6-9CB4-D6979CA84ABE}" destId="{A9CE25ED-64CE-4243-B969-3DD9A28A478E}" srcOrd="0" destOrd="0" presId="urn:microsoft.com/office/officeart/2005/8/layout/process1"/>
    <dgm:cxn modelId="{A69AE458-D546-4A5D-8A7A-5C7B7EFFAD3C}" type="presOf" srcId="{A9ED71DA-17BF-46ED-AE6F-267E7A448F0D}" destId="{FA56AC79-FB24-4201-A6A9-61F27FEAFD8D}" srcOrd="0" destOrd="0" presId="urn:microsoft.com/office/officeart/2005/8/layout/process1"/>
    <dgm:cxn modelId="{880ACF78-C714-449D-A657-4E0FA96DDF79}" type="presParOf" srcId="{1691201E-7067-429A-B32D-80BD5580E378}" destId="{9F1DCCC9-BB77-48D4-8C21-C13675BD0792}" srcOrd="0" destOrd="0" presId="urn:microsoft.com/office/officeart/2005/8/layout/process1"/>
    <dgm:cxn modelId="{22420FA3-8EE4-4BF9-BB16-E53F2494894C}" type="presParOf" srcId="{1691201E-7067-429A-B32D-80BD5580E378}" destId="{FA56AC79-FB24-4201-A6A9-61F27FEAFD8D}" srcOrd="1" destOrd="0" presId="urn:microsoft.com/office/officeart/2005/8/layout/process1"/>
    <dgm:cxn modelId="{E4FB976E-1396-4074-B7AB-5C04BDCEEA61}" type="presParOf" srcId="{FA56AC79-FB24-4201-A6A9-61F27FEAFD8D}" destId="{FA457321-38A7-4700-9DF5-34732D36A721}" srcOrd="0" destOrd="0" presId="urn:microsoft.com/office/officeart/2005/8/layout/process1"/>
    <dgm:cxn modelId="{22BD74E3-3B18-4A91-804E-4B8BD0132BD1}" type="presParOf" srcId="{1691201E-7067-429A-B32D-80BD5580E378}" destId="{A9CE25ED-64CE-4243-B969-3DD9A28A478E}" srcOrd="2" destOrd="0" presId="urn:microsoft.com/office/officeart/2005/8/layout/process1"/>
    <dgm:cxn modelId="{DFEA911F-4838-425A-9EC8-992AD8ADBD11}" type="presParOf" srcId="{1691201E-7067-429A-B32D-80BD5580E378}" destId="{25F34927-52E0-400F-93E3-B795DB65FC75}" srcOrd="3" destOrd="0" presId="urn:microsoft.com/office/officeart/2005/8/layout/process1"/>
    <dgm:cxn modelId="{FB90A5C3-BD53-4D62-8783-5D0E98A16E8B}" type="presParOf" srcId="{25F34927-52E0-400F-93E3-B795DB65FC75}" destId="{A3E6B70D-E060-4CDC-B784-A504E35C1C26}" srcOrd="0" destOrd="0" presId="urn:microsoft.com/office/officeart/2005/8/layout/process1"/>
    <dgm:cxn modelId="{A46B9938-1008-4E2B-9D50-5AE33BFA3C00}" type="presParOf" srcId="{1691201E-7067-429A-B32D-80BD5580E378}" destId="{B4730B0D-CBAD-471F-8548-484FCC350AFF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ADE5EEA1-2189-4CA4-ABAE-A264FCC2B37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1894662A-6F9F-45EF-95C8-AA654C242FFB}">
      <dgm:prSet phldrT="[טקסט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1"/>
          <a:r>
            <a:rPr lang="he-IL" dirty="0" smtClean="0"/>
            <a:t>מי ברז</a:t>
          </a:r>
          <a:endParaRPr lang="he-IL" dirty="0"/>
        </a:p>
      </dgm:t>
    </dgm:pt>
    <dgm:pt modelId="{68F8620B-1923-462F-9675-D4355ED3FED0}" type="parTrans" cxnId="{F97168F0-FA99-4FCF-AD20-59469F83944F}">
      <dgm:prSet/>
      <dgm:spPr/>
      <dgm:t>
        <a:bodyPr/>
        <a:lstStyle/>
        <a:p>
          <a:pPr rtl="1"/>
          <a:endParaRPr lang="he-IL"/>
        </a:p>
      </dgm:t>
    </dgm:pt>
    <dgm:pt modelId="{A0C38124-074A-4DD3-9C91-94F9543BCA8E}" type="sibTrans" cxnId="{F97168F0-FA99-4FCF-AD20-59469F83944F}">
      <dgm:prSet/>
      <dgm:spPr>
        <a:noFill/>
      </dgm:spPr>
      <dgm:t>
        <a:bodyPr/>
        <a:lstStyle/>
        <a:p>
          <a:pPr rtl="1"/>
          <a:endParaRPr lang="he-IL"/>
        </a:p>
      </dgm:t>
    </dgm:pt>
    <dgm:pt modelId="{171C9130-661B-4EC1-8B18-69A2AB9EDAE7}">
      <dgm:prSet phldrT="[טקסט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1"/>
          <a:r>
            <a:rPr lang="he-IL" dirty="0" smtClean="0"/>
            <a:t>פחמן דו חמצני</a:t>
          </a:r>
          <a:endParaRPr lang="he-IL" dirty="0"/>
        </a:p>
      </dgm:t>
    </dgm:pt>
    <dgm:pt modelId="{CD415CE5-9145-4046-A8CB-3491D4699C3D}" type="parTrans" cxnId="{C5AC9EAD-F6EF-41AB-AAC8-DDFE0AA1C4EB}">
      <dgm:prSet/>
      <dgm:spPr/>
      <dgm:t>
        <a:bodyPr/>
        <a:lstStyle/>
        <a:p>
          <a:pPr rtl="1"/>
          <a:endParaRPr lang="he-IL"/>
        </a:p>
      </dgm:t>
    </dgm:pt>
    <dgm:pt modelId="{47BAA028-BA7C-4D61-9F6C-223E0E93E9AE}" type="sibTrans" cxnId="{C5AC9EAD-F6EF-41AB-AAC8-DDFE0AA1C4EB}">
      <dgm:prSet/>
      <dgm:spPr/>
      <dgm:t>
        <a:bodyPr/>
        <a:lstStyle/>
        <a:p>
          <a:pPr rtl="1"/>
          <a:endParaRPr lang="he-IL"/>
        </a:p>
      </dgm:t>
    </dgm:pt>
    <dgm:pt modelId="{37C22334-0972-455B-8F5F-3D3DBC3BEFF4}">
      <dgm:prSet phldrT="[טקסט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1"/>
          <a:r>
            <a:rPr lang="he-IL" dirty="0" smtClean="0"/>
            <a:t>ללא שינוי</a:t>
          </a:r>
          <a:endParaRPr lang="he-IL" dirty="0"/>
        </a:p>
      </dgm:t>
    </dgm:pt>
    <dgm:pt modelId="{146DD812-505E-4147-8311-7D4F018A0553}" type="parTrans" cxnId="{29B58B8C-90CB-4305-BAEC-778E8E0E40C2}">
      <dgm:prSet/>
      <dgm:spPr/>
      <dgm:t>
        <a:bodyPr/>
        <a:lstStyle/>
        <a:p>
          <a:pPr rtl="1"/>
          <a:endParaRPr lang="he-IL"/>
        </a:p>
      </dgm:t>
    </dgm:pt>
    <dgm:pt modelId="{10E5D981-FC1B-42DB-80F8-F7E7B43C5BDD}" type="sibTrans" cxnId="{29B58B8C-90CB-4305-BAEC-778E8E0E40C2}">
      <dgm:prSet/>
      <dgm:spPr/>
      <dgm:t>
        <a:bodyPr/>
        <a:lstStyle/>
        <a:p>
          <a:pPr rtl="1"/>
          <a:endParaRPr lang="he-IL"/>
        </a:p>
      </dgm:t>
    </dgm:pt>
    <dgm:pt modelId="{9926F59C-76F3-4E43-A9DE-4ED0B8E2367F}" type="pres">
      <dgm:prSet presAssocID="{ADE5EEA1-2189-4CA4-ABAE-A264FCC2B37A}" presName="Name0" presStyleCnt="0">
        <dgm:presLayoutVars>
          <dgm:dir val="rev"/>
          <dgm:resizeHandles val="exact"/>
        </dgm:presLayoutVars>
      </dgm:prSet>
      <dgm:spPr/>
    </dgm:pt>
    <dgm:pt modelId="{C925D3E3-6907-4C92-B89F-9F44AD3116C4}" type="pres">
      <dgm:prSet presAssocID="{1894662A-6F9F-45EF-95C8-AA654C242FF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8E32458A-86B4-46D7-A0F2-108254807132}" type="pres">
      <dgm:prSet presAssocID="{A0C38124-074A-4DD3-9C91-94F9543BCA8E}" presName="sibTrans" presStyleLbl="sibTrans2D1" presStyleIdx="0" presStyleCnt="2"/>
      <dgm:spPr/>
      <dgm:t>
        <a:bodyPr/>
        <a:lstStyle/>
        <a:p>
          <a:pPr rtl="1"/>
          <a:endParaRPr lang="he-IL"/>
        </a:p>
      </dgm:t>
    </dgm:pt>
    <dgm:pt modelId="{8C6D02FF-A453-4655-907E-6DD00804913D}" type="pres">
      <dgm:prSet presAssocID="{A0C38124-074A-4DD3-9C91-94F9543BCA8E}" presName="connectorText" presStyleLbl="sibTrans2D1" presStyleIdx="0" presStyleCnt="2"/>
      <dgm:spPr/>
      <dgm:t>
        <a:bodyPr/>
        <a:lstStyle/>
        <a:p>
          <a:pPr rtl="1"/>
          <a:endParaRPr lang="he-IL"/>
        </a:p>
      </dgm:t>
    </dgm:pt>
    <dgm:pt modelId="{6BDEE3A4-5698-4E05-8B4F-A8AFF36A3816}" type="pres">
      <dgm:prSet presAssocID="{171C9130-661B-4EC1-8B18-69A2AB9EDAE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87FE0CA5-FE49-4BE5-A053-DED01929851B}" type="pres">
      <dgm:prSet presAssocID="{47BAA028-BA7C-4D61-9F6C-223E0E93E9AE}" presName="sibTrans" presStyleLbl="sibTrans2D1" presStyleIdx="1" presStyleCnt="2"/>
      <dgm:spPr/>
      <dgm:t>
        <a:bodyPr/>
        <a:lstStyle/>
        <a:p>
          <a:pPr rtl="1"/>
          <a:endParaRPr lang="he-IL"/>
        </a:p>
      </dgm:t>
    </dgm:pt>
    <dgm:pt modelId="{1C486EAA-433C-4873-8F5F-931A62EBC988}" type="pres">
      <dgm:prSet presAssocID="{47BAA028-BA7C-4D61-9F6C-223E0E93E9AE}" presName="connectorText" presStyleLbl="sibTrans2D1" presStyleIdx="1" presStyleCnt="2"/>
      <dgm:spPr/>
      <dgm:t>
        <a:bodyPr/>
        <a:lstStyle/>
        <a:p>
          <a:pPr rtl="1"/>
          <a:endParaRPr lang="he-IL"/>
        </a:p>
      </dgm:t>
    </dgm:pt>
    <dgm:pt modelId="{CDF19AA7-C0A9-41FC-AB07-0BC6EE2826CB}" type="pres">
      <dgm:prSet presAssocID="{37C22334-0972-455B-8F5F-3D3DBC3BEFF4}" presName="node" presStyleLbl="node1" presStyleIdx="2" presStyleCnt="3" custLinFactNeighborX="-1054" custLinFactNeighborY="-4017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E86B336A-0FB9-4D95-9B35-1786668B4641}" type="presOf" srcId="{1894662A-6F9F-45EF-95C8-AA654C242FFB}" destId="{C925D3E3-6907-4C92-B89F-9F44AD3116C4}" srcOrd="0" destOrd="0" presId="urn:microsoft.com/office/officeart/2005/8/layout/process1"/>
    <dgm:cxn modelId="{29B58B8C-90CB-4305-BAEC-778E8E0E40C2}" srcId="{ADE5EEA1-2189-4CA4-ABAE-A264FCC2B37A}" destId="{37C22334-0972-455B-8F5F-3D3DBC3BEFF4}" srcOrd="2" destOrd="0" parTransId="{146DD812-505E-4147-8311-7D4F018A0553}" sibTransId="{10E5D981-FC1B-42DB-80F8-F7E7B43C5BDD}"/>
    <dgm:cxn modelId="{23BB16FC-8730-4FAD-AC58-AFE4749B38ED}" type="presOf" srcId="{A0C38124-074A-4DD3-9C91-94F9543BCA8E}" destId="{8E32458A-86B4-46D7-A0F2-108254807132}" srcOrd="0" destOrd="0" presId="urn:microsoft.com/office/officeart/2005/8/layout/process1"/>
    <dgm:cxn modelId="{5478BC0C-DF9B-4979-8ACF-F25F7E8B8FBE}" type="presOf" srcId="{171C9130-661B-4EC1-8B18-69A2AB9EDAE7}" destId="{6BDEE3A4-5698-4E05-8B4F-A8AFF36A3816}" srcOrd="0" destOrd="0" presId="urn:microsoft.com/office/officeart/2005/8/layout/process1"/>
    <dgm:cxn modelId="{BDAF1F67-3481-4D38-991E-D1E4ABA05E90}" type="presOf" srcId="{47BAA028-BA7C-4D61-9F6C-223E0E93E9AE}" destId="{1C486EAA-433C-4873-8F5F-931A62EBC988}" srcOrd="1" destOrd="0" presId="urn:microsoft.com/office/officeart/2005/8/layout/process1"/>
    <dgm:cxn modelId="{F97168F0-FA99-4FCF-AD20-59469F83944F}" srcId="{ADE5EEA1-2189-4CA4-ABAE-A264FCC2B37A}" destId="{1894662A-6F9F-45EF-95C8-AA654C242FFB}" srcOrd="0" destOrd="0" parTransId="{68F8620B-1923-462F-9675-D4355ED3FED0}" sibTransId="{A0C38124-074A-4DD3-9C91-94F9543BCA8E}"/>
    <dgm:cxn modelId="{3EBD9E94-C6BE-4DDD-8EC4-A28C27E4E100}" type="presOf" srcId="{A0C38124-074A-4DD3-9C91-94F9543BCA8E}" destId="{8C6D02FF-A453-4655-907E-6DD00804913D}" srcOrd="1" destOrd="0" presId="urn:microsoft.com/office/officeart/2005/8/layout/process1"/>
    <dgm:cxn modelId="{5E87E20A-A194-4B2A-BFED-AE74A907365C}" type="presOf" srcId="{47BAA028-BA7C-4D61-9F6C-223E0E93E9AE}" destId="{87FE0CA5-FE49-4BE5-A053-DED01929851B}" srcOrd="0" destOrd="0" presId="urn:microsoft.com/office/officeart/2005/8/layout/process1"/>
    <dgm:cxn modelId="{C5657330-8E46-4902-BF6F-ED583109CC32}" type="presOf" srcId="{ADE5EEA1-2189-4CA4-ABAE-A264FCC2B37A}" destId="{9926F59C-76F3-4E43-A9DE-4ED0B8E2367F}" srcOrd="0" destOrd="0" presId="urn:microsoft.com/office/officeart/2005/8/layout/process1"/>
    <dgm:cxn modelId="{C5AC9EAD-F6EF-41AB-AAC8-DDFE0AA1C4EB}" srcId="{ADE5EEA1-2189-4CA4-ABAE-A264FCC2B37A}" destId="{171C9130-661B-4EC1-8B18-69A2AB9EDAE7}" srcOrd="1" destOrd="0" parTransId="{CD415CE5-9145-4046-A8CB-3491D4699C3D}" sibTransId="{47BAA028-BA7C-4D61-9F6C-223E0E93E9AE}"/>
    <dgm:cxn modelId="{B3DB47E7-8C16-4792-86C9-6552F2B5A787}" type="presOf" srcId="{37C22334-0972-455B-8F5F-3D3DBC3BEFF4}" destId="{CDF19AA7-C0A9-41FC-AB07-0BC6EE2826CB}" srcOrd="0" destOrd="0" presId="urn:microsoft.com/office/officeart/2005/8/layout/process1"/>
    <dgm:cxn modelId="{155591B8-2C43-485C-B17A-3D3B39CF9954}" type="presParOf" srcId="{9926F59C-76F3-4E43-A9DE-4ED0B8E2367F}" destId="{C925D3E3-6907-4C92-B89F-9F44AD3116C4}" srcOrd="0" destOrd="0" presId="urn:microsoft.com/office/officeart/2005/8/layout/process1"/>
    <dgm:cxn modelId="{7FF6A6D5-8C97-497C-8BFE-7728A90A0220}" type="presParOf" srcId="{9926F59C-76F3-4E43-A9DE-4ED0B8E2367F}" destId="{8E32458A-86B4-46D7-A0F2-108254807132}" srcOrd="1" destOrd="0" presId="urn:microsoft.com/office/officeart/2005/8/layout/process1"/>
    <dgm:cxn modelId="{534CA835-24A8-4D68-ABF9-38E0AD2EC956}" type="presParOf" srcId="{8E32458A-86B4-46D7-A0F2-108254807132}" destId="{8C6D02FF-A453-4655-907E-6DD00804913D}" srcOrd="0" destOrd="0" presId="urn:microsoft.com/office/officeart/2005/8/layout/process1"/>
    <dgm:cxn modelId="{FFE49ABF-A440-4AE6-8F03-055E1F47B65D}" type="presParOf" srcId="{9926F59C-76F3-4E43-A9DE-4ED0B8E2367F}" destId="{6BDEE3A4-5698-4E05-8B4F-A8AFF36A3816}" srcOrd="2" destOrd="0" presId="urn:microsoft.com/office/officeart/2005/8/layout/process1"/>
    <dgm:cxn modelId="{BB4CC3D1-853F-4EBD-B57A-32974456BAD6}" type="presParOf" srcId="{9926F59C-76F3-4E43-A9DE-4ED0B8E2367F}" destId="{87FE0CA5-FE49-4BE5-A053-DED01929851B}" srcOrd="3" destOrd="0" presId="urn:microsoft.com/office/officeart/2005/8/layout/process1"/>
    <dgm:cxn modelId="{79471239-BA67-494E-B617-C7C6C30B0B71}" type="presParOf" srcId="{87FE0CA5-FE49-4BE5-A053-DED01929851B}" destId="{1C486EAA-433C-4873-8F5F-931A62EBC988}" srcOrd="0" destOrd="0" presId="urn:microsoft.com/office/officeart/2005/8/layout/process1"/>
    <dgm:cxn modelId="{A4501C0F-A6E6-4F75-8FA3-265BC052109A}" type="presParOf" srcId="{9926F59C-76F3-4E43-A9DE-4ED0B8E2367F}" destId="{CDF19AA7-C0A9-41FC-AB07-0BC6EE2826C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EA65D9F1-13B1-4220-8306-683674DCE07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65F2E3E7-661A-4104-81AB-48D2BED8D50C}">
      <dgm:prSet phldrT="[טקסט]"/>
      <dgm:spPr>
        <a:solidFill>
          <a:schemeClr val="accent1">
            <a:lumMod val="75000"/>
          </a:schemeClr>
        </a:solidFill>
      </dgm:spPr>
      <dgm:t>
        <a:bodyPr/>
        <a:lstStyle/>
        <a:p>
          <a:pPr rtl="1"/>
          <a:r>
            <a:rPr lang="he-IL" dirty="0" smtClean="0"/>
            <a:t>מי סיד צלולים</a:t>
          </a:r>
          <a:endParaRPr lang="he-IL" dirty="0"/>
        </a:p>
      </dgm:t>
    </dgm:pt>
    <dgm:pt modelId="{3A6E17CF-AA35-4068-9364-FAD3081EB02C}" type="parTrans" cxnId="{40478549-4F6E-4B0E-996F-8EE0BE985430}">
      <dgm:prSet/>
      <dgm:spPr/>
      <dgm:t>
        <a:bodyPr/>
        <a:lstStyle/>
        <a:p>
          <a:pPr rtl="1"/>
          <a:endParaRPr lang="he-IL"/>
        </a:p>
      </dgm:t>
    </dgm:pt>
    <dgm:pt modelId="{A9ED71DA-17BF-46ED-AE6F-267E7A448F0D}" type="sibTrans" cxnId="{40478549-4F6E-4B0E-996F-8EE0BE985430}">
      <dgm:prSet/>
      <dgm:spPr>
        <a:noFill/>
      </dgm:spPr>
      <dgm:t>
        <a:bodyPr/>
        <a:lstStyle/>
        <a:p>
          <a:pPr rtl="1"/>
          <a:endParaRPr lang="he-IL"/>
        </a:p>
      </dgm:t>
    </dgm:pt>
    <dgm:pt modelId="{E39AC9C7-2FC0-41D6-9CB4-D6979CA84ABE}">
      <dgm:prSet phldrT="[טקסט]"/>
      <dgm:spPr>
        <a:solidFill>
          <a:schemeClr val="accent1">
            <a:lumMod val="75000"/>
          </a:schemeClr>
        </a:solidFill>
      </dgm:spPr>
      <dgm:t>
        <a:bodyPr/>
        <a:lstStyle/>
        <a:p>
          <a:pPr rtl="1"/>
          <a:r>
            <a:rPr lang="he-IL" dirty="0" smtClean="0"/>
            <a:t>פחמן דו חמצני</a:t>
          </a:r>
          <a:endParaRPr lang="he-IL" dirty="0"/>
        </a:p>
      </dgm:t>
    </dgm:pt>
    <dgm:pt modelId="{A0CA40D6-9F69-4CEF-8C99-F0F3BB4C917F}" type="parTrans" cxnId="{BA5B3CC0-7A7E-4331-A910-D69F0060843A}">
      <dgm:prSet/>
      <dgm:spPr/>
      <dgm:t>
        <a:bodyPr/>
        <a:lstStyle/>
        <a:p>
          <a:pPr rtl="1"/>
          <a:endParaRPr lang="he-IL"/>
        </a:p>
      </dgm:t>
    </dgm:pt>
    <dgm:pt modelId="{C288BB74-0C20-4AB5-9018-76FC87F344B9}" type="sibTrans" cxnId="{BA5B3CC0-7A7E-4331-A910-D69F0060843A}">
      <dgm:prSet/>
      <dgm:spPr/>
      <dgm:t>
        <a:bodyPr/>
        <a:lstStyle/>
        <a:p>
          <a:pPr rtl="1"/>
          <a:endParaRPr lang="he-IL"/>
        </a:p>
      </dgm:t>
    </dgm:pt>
    <dgm:pt modelId="{427DD6E5-1B09-4887-81C4-A46DA8DA34E3}">
      <dgm:prSet phldrT="[טקסט]"/>
      <dgm:spPr>
        <a:solidFill>
          <a:schemeClr val="accent1">
            <a:lumMod val="75000"/>
          </a:schemeClr>
        </a:solidFill>
      </dgm:spPr>
      <dgm:t>
        <a:bodyPr/>
        <a:lstStyle/>
        <a:p>
          <a:pPr rtl="1"/>
          <a:r>
            <a:rPr lang="he-IL" dirty="0" smtClean="0"/>
            <a:t>שינוי צבע </a:t>
          </a:r>
          <a:endParaRPr lang="he-IL" dirty="0"/>
        </a:p>
      </dgm:t>
    </dgm:pt>
    <dgm:pt modelId="{6065697B-723F-44A0-9BFA-ED5D53A46088}" type="parTrans" cxnId="{A9351E6F-D138-4C53-9D72-597BAE87EA19}">
      <dgm:prSet/>
      <dgm:spPr/>
      <dgm:t>
        <a:bodyPr/>
        <a:lstStyle/>
        <a:p>
          <a:pPr rtl="1"/>
          <a:endParaRPr lang="he-IL"/>
        </a:p>
      </dgm:t>
    </dgm:pt>
    <dgm:pt modelId="{697E3380-D8A2-4438-B3A5-328E4F1CDF9D}" type="sibTrans" cxnId="{A9351E6F-D138-4C53-9D72-597BAE87EA19}">
      <dgm:prSet/>
      <dgm:spPr/>
      <dgm:t>
        <a:bodyPr/>
        <a:lstStyle/>
        <a:p>
          <a:pPr rtl="1"/>
          <a:endParaRPr lang="he-IL"/>
        </a:p>
      </dgm:t>
    </dgm:pt>
    <dgm:pt modelId="{1691201E-7067-429A-B32D-80BD5580E378}" type="pres">
      <dgm:prSet presAssocID="{EA65D9F1-13B1-4220-8306-683674DCE07F}" presName="Name0" presStyleCnt="0">
        <dgm:presLayoutVars>
          <dgm:dir val="rev"/>
          <dgm:resizeHandles val="exact"/>
        </dgm:presLayoutVars>
      </dgm:prSet>
      <dgm:spPr/>
    </dgm:pt>
    <dgm:pt modelId="{9F1DCCC9-BB77-48D4-8C21-C13675BD0792}" type="pres">
      <dgm:prSet presAssocID="{65F2E3E7-661A-4104-81AB-48D2BED8D50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FA56AC79-FB24-4201-A6A9-61F27FEAFD8D}" type="pres">
      <dgm:prSet presAssocID="{A9ED71DA-17BF-46ED-AE6F-267E7A448F0D}" presName="sibTrans" presStyleLbl="sibTrans2D1" presStyleIdx="0" presStyleCnt="2"/>
      <dgm:spPr/>
      <dgm:t>
        <a:bodyPr/>
        <a:lstStyle/>
        <a:p>
          <a:pPr rtl="1"/>
          <a:endParaRPr lang="he-IL"/>
        </a:p>
      </dgm:t>
    </dgm:pt>
    <dgm:pt modelId="{FA457321-38A7-4700-9DF5-34732D36A721}" type="pres">
      <dgm:prSet presAssocID="{A9ED71DA-17BF-46ED-AE6F-267E7A448F0D}" presName="connectorText" presStyleLbl="sibTrans2D1" presStyleIdx="0" presStyleCnt="2"/>
      <dgm:spPr/>
      <dgm:t>
        <a:bodyPr/>
        <a:lstStyle/>
        <a:p>
          <a:pPr rtl="1"/>
          <a:endParaRPr lang="he-IL"/>
        </a:p>
      </dgm:t>
    </dgm:pt>
    <dgm:pt modelId="{A9CE25ED-64CE-4243-B969-3DD9A28A478E}" type="pres">
      <dgm:prSet presAssocID="{E39AC9C7-2FC0-41D6-9CB4-D6979CA84AB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5F34927-52E0-400F-93E3-B795DB65FC75}" type="pres">
      <dgm:prSet presAssocID="{C288BB74-0C20-4AB5-9018-76FC87F344B9}" presName="sibTrans" presStyleLbl="sibTrans2D1" presStyleIdx="1" presStyleCnt="2"/>
      <dgm:spPr/>
      <dgm:t>
        <a:bodyPr/>
        <a:lstStyle/>
        <a:p>
          <a:pPr rtl="1"/>
          <a:endParaRPr lang="he-IL"/>
        </a:p>
      </dgm:t>
    </dgm:pt>
    <dgm:pt modelId="{A3E6B70D-E060-4CDC-B784-A504E35C1C26}" type="pres">
      <dgm:prSet presAssocID="{C288BB74-0C20-4AB5-9018-76FC87F344B9}" presName="connectorText" presStyleLbl="sibTrans2D1" presStyleIdx="1" presStyleCnt="2"/>
      <dgm:spPr/>
      <dgm:t>
        <a:bodyPr/>
        <a:lstStyle/>
        <a:p>
          <a:pPr rtl="1"/>
          <a:endParaRPr lang="he-IL"/>
        </a:p>
      </dgm:t>
    </dgm:pt>
    <dgm:pt modelId="{B4730B0D-CBAD-471F-8548-484FCC350AFF}" type="pres">
      <dgm:prSet presAssocID="{427DD6E5-1B09-4887-81C4-A46DA8DA34E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1CECEA07-01CA-412F-B0BF-87279A1E4B02}" type="presOf" srcId="{C288BB74-0C20-4AB5-9018-76FC87F344B9}" destId="{A3E6B70D-E060-4CDC-B784-A504E35C1C26}" srcOrd="1" destOrd="0" presId="urn:microsoft.com/office/officeart/2005/8/layout/process1"/>
    <dgm:cxn modelId="{40478549-4F6E-4B0E-996F-8EE0BE985430}" srcId="{EA65D9F1-13B1-4220-8306-683674DCE07F}" destId="{65F2E3E7-661A-4104-81AB-48D2BED8D50C}" srcOrd="0" destOrd="0" parTransId="{3A6E17CF-AA35-4068-9364-FAD3081EB02C}" sibTransId="{A9ED71DA-17BF-46ED-AE6F-267E7A448F0D}"/>
    <dgm:cxn modelId="{BA30EE95-055A-44C3-A897-AA4E754C15BA}" type="presOf" srcId="{EA65D9F1-13B1-4220-8306-683674DCE07F}" destId="{1691201E-7067-429A-B32D-80BD5580E378}" srcOrd="0" destOrd="0" presId="urn:microsoft.com/office/officeart/2005/8/layout/process1"/>
    <dgm:cxn modelId="{0D539557-5F06-499B-869B-0FD77466EA81}" type="presOf" srcId="{427DD6E5-1B09-4887-81C4-A46DA8DA34E3}" destId="{B4730B0D-CBAD-471F-8548-484FCC350AFF}" srcOrd="0" destOrd="0" presId="urn:microsoft.com/office/officeart/2005/8/layout/process1"/>
    <dgm:cxn modelId="{A6A3F84C-FFBF-4553-B243-D901A6A8F4F3}" type="presOf" srcId="{A9ED71DA-17BF-46ED-AE6F-267E7A448F0D}" destId="{FA457321-38A7-4700-9DF5-34732D36A721}" srcOrd="1" destOrd="0" presId="urn:microsoft.com/office/officeart/2005/8/layout/process1"/>
    <dgm:cxn modelId="{F7ABBFEA-1A9B-4946-9561-DDBBE97FBE6C}" type="presOf" srcId="{C288BB74-0C20-4AB5-9018-76FC87F344B9}" destId="{25F34927-52E0-400F-93E3-B795DB65FC75}" srcOrd="0" destOrd="0" presId="urn:microsoft.com/office/officeart/2005/8/layout/process1"/>
    <dgm:cxn modelId="{BA5B3CC0-7A7E-4331-A910-D69F0060843A}" srcId="{EA65D9F1-13B1-4220-8306-683674DCE07F}" destId="{E39AC9C7-2FC0-41D6-9CB4-D6979CA84ABE}" srcOrd="1" destOrd="0" parTransId="{A0CA40D6-9F69-4CEF-8C99-F0F3BB4C917F}" sibTransId="{C288BB74-0C20-4AB5-9018-76FC87F344B9}"/>
    <dgm:cxn modelId="{A9351E6F-D138-4C53-9D72-597BAE87EA19}" srcId="{EA65D9F1-13B1-4220-8306-683674DCE07F}" destId="{427DD6E5-1B09-4887-81C4-A46DA8DA34E3}" srcOrd="2" destOrd="0" parTransId="{6065697B-723F-44A0-9BFA-ED5D53A46088}" sibTransId="{697E3380-D8A2-4438-B3A5-328E4F1CDF9D}"/>
    <dgm:cxn modelId="{B42D9A35-591E-4660-959D-E42A1B14727C}" type="presOf" srcId="{65F2E3E7-661A-4104-81AB-48D2BED8D50C}" destId="{9F1DCCC9-BB77-48D4-8C21-C13675BD0792}" srcOrd="0" destOrd="0" presId="urn:microsoft.com/office/officeart/2005/8/layout/process1"/>
    <dgm:cxn modelId="{AB05EE62-8793-434F-9DFE-729D9D8798FE}" type="presOf" srcId="{E39AC9C7-2FC0-41D6-9CB4-D6979CA84ABE}" destId="{A9CE25ED-64CE-4243-B969-3DD9A28A478E}" srcOrd="0" destOrd="0" presId="urn:microsoft.com/office/officeart/2005/8/layout/process1"/>
    <dgm:cxn modelId="{A69AE458-D546-4A5D-8A7A-5C7B7EFFAD3C}" type="presOf" srcId="{A9ED71DA-17BF-46ED-AE6F-267E7A448F0D}" destId="{FA56AC79-FB24-4201-A6A9-61F27FEAFD8D}" srcOrd="0" destOrd="0" presId="urn:microsoft.com/office/officeart/2005/8/layout/process1"/>
    <dgm:cxn modelId="{880ACF78-C714-449D-A657-4E0FA96DDF79}" type="presParOf" srcId="{1691201E-7067-429A-B32D-80BD5580E378}" destId="{9F1DCCC9-BB77-48D4-8C21-C13675BD0792}" srcOrd="0" destOrd="0" presId="urn:microsoft.com/office/officeart/2005/8/layout/process1"/>
    <dgm:cxn modelId="{22420FA3-8EE4-4BF9-BB16-E53F2494894C}" type="presParOf" srcId="{1691201E-7067-429A-B32D-80BD5580E378}" destId="{FA56AC79-FB24-4201-A6A9-61F27FEAFD8D}" srcOrd="1" destOrd="0" presId="urn:microsoft.com/office/officeart/2005/8/layout/process1"/>
    <dgm:cxn modelId="{E4FB976E-1396-4074-B7AB-5C04BDCEEA61}" type="presParOf" srcId="{FA56AC79-FB24-4201-A6A9-61F27FEAFD8D}" destId="{FA457321-38A7-4700-9DF5-34732D36A721}" srcOrd="0" destOrd="0" presId="urn:microsoft.com/office/officeart/2005/8/layout/process1"/>
    <dgm:cxn modelId="{22BD74E3-3B18-4A91-804E-4B8BD0132BD1}" type="presParOf" srcId="{1691201E-7067-429A-B32D-80BD5580E378}" destId="{A9CE25ED-64CE-4243-B969-3DD9A28A478E}" srcOrd="2" destOrd="0" presId="urn:microsoft.com/office/officeart/2005/8/layout/process1"/>
    <dgm:cxn modelId="{DFEA911F-4838-425A-9EC8-992AD8ADBD11}" type="presParOf" srcId="{1691201E-7067-429A-B32D-80BD5580E378}" destId="{25F34927-52E0-400F-93E3-B795DB65FC75}" srcOrd="3" destOrd="0" presId="urn:microsoft.com/office/officeart/2005/8/layout/process1"/>
    <dgm:cxn modelId="{FB90A5C3-BD53-4D62-8783-5D0E98A16E8B}" type="presParOf" srcId="{25F34927-52E0-400F-93E3-B795DB65FC75}" destId="{A3E6B70D-E060-4CDC-B784-A504E35C1C26}" srcOrd="0" destOrd="0" presId="urn:microsoft.com/office/officeart/2005/8/layout/process1"/>
    <dgm:cxn modelId="{A46B9938-1008-4E2B-9D50-5AE33BFA3C00}" type="presParOf" srcId="{1691201E-7067-429A-B32D-80BD5580E378}" destId="{B4730B0D-CBAD-471F-8548-484FCC350AFF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ADE5EEA1-2189-4CA4-ABAE-A264FCC2B37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1894662A-6F9F-45EF-95C8-AA654C242FFB}">
      <dgm:prSet phldrT="[טקסט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1"/>
          <a:r>
            <a:rPr lang="he-IL" dirty="0" smtClean="0"/>
            <a:t>מי ברז</a:t>
          </a:r>
          <a:endParaRPr lang="he-IL" dirty="0"/>
        </a:p>
      </dgm:t>
    </dgm:pt>
    <dgm:pt modelId="{68F8620B-1923-462F-9675-D4355ED3FED0}" type="parTrans" cxnId="{F97168F0-FA99-4FCF-AD20-59469F83944F}">
      <dgm:prSet/>
      <dgm:spPr/>
      <dgm:t>
        <a:bodyPr/>
        <a:lstStyle/>
        <a:p>
          <a:pPr rtl="1"/>
          <a:endParaRPr lang="he-IL"/>
        </a:p>
      </dgm:t>
    </dgm:pt>
    <dgm:pt modelId="{A0C38124-074A-4DD3-9C91-94F9543BCA8E}" type="sibTrans" cxnId="{F97168F0-FA99-4FCF-AD20-59469F83944F}">
      <dgm:prSet/>
      <dgm:spPr>
        <a:noFill/>
      </dgm:spPr>
      <dgm:t>
        <a:bodyPr/>
        <a:lstStyle/>
        <a:p>
          <a:pPr rtl="1"/>
          <a:endParaRPr lang="he-IL"/>
        </a:p>
      </dgm:t>
    </dgm:pt>
    <dgm:pt modelId="{171C9130-661B-4EC1-8B18-69A2AB9EDAE7}">
      <dgm:prSet phldrT="[טקסט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1"/>
          <a:r>
            <a:rPr lang="he-IL" dirty="0" smtClean="0"/>
            <a:t>פחמן דו חמצני</a:t>
          </a:r>
          <a:endParaRPr lang="he-IL" dirty="0"/>
        </a:p>
      </dgm:t>
    </dgm:pt>
    <dgm:pt modelId="{CD415CE5-9145-4046-A8CB-3491D4699C3D}" type="parTrans" cxnId="{C5AC9EAD-F6EF-41AB-AAC8-DDFE0AA1C4EB}">
      <dgm:prSet/>
      <dgm:spPr/>
      <dgm:t>
        <a:bodyPr/>
        <a:lstStyle/>
        <a:p>
          <a:pPr rtl="1"/>
          <a:endParaRPr lang="he-IL"/>
        </a:p>
      </dgm:t>
    </dgm:pt>
    <dgm:pt modelId="{47BAA028-BA7C-4D61-9F6C-223E0E93E9AE}" type="sibTrans" cxnId="{C5AC9EAD-F6EF-41AB-AAC8-DDFE0AA1C4EB}">
      <dgm:prSet/>
      <dgm:spPr/>
      <dgm:t>
        <a:bodyPr/>
        <a:lstStyle/>
        <a:p>
          <a:pPr rtl="1"/>
          <a:endParaRPr lang="he-IL"/>
        </a:p>
      </dgm:t>
    </dgm:pt>
    <dgm:pt modelId="{37C22334-0972-455B-8F5F-3D3DBC3BEFF4}">
      <dgm:prSet phldrT="[טקסט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1"/>
          <a:r>
            <a:rPr lang="he-IL" dirty="0" smtClean="0"/>
            <a:t>ללא שינוי</a:t>
          </a:r>
          <a:endParaRPr lang="he-IL" dirty="0"/>
        </a:p>
      </dgm:t>
    </dgm:pt>
    <dgm:pt modelId="{146DD812-505E-4147-8311-7D4F018A0553}" type="parTrans" cxnId="{29B58B8C-90CB-4305-BAEC-778E8E0E40C2}">
      <dgm:prSet/>
      <dgm:spPr/>
      <dgm:t>
        <a:bodyPr/>
        <a:lstStyle/>
        <a:p>
          <a:pPr rtl="1"/>
          <a:endParaRPr lang="he-IL"/>
        </a:p>
      </dgm:t>
    </dgm:pt>
    <dgm:pt modelId="{10E5D981-FC1B-42DB-80F8-F7E7B43C5BDD}" type="sibTrans" cxnId="{29B58B8C-90CB-4305-BAEC-778E8E0E40C2}">
      <dgm:prSet/>
      <dgm:spPr/>
      <dgm:t>
        <a:bodyPr/>
        <a:lstStyle/>
        <a:p>
          <a:pPr rtl="1"/>
          <a:endParaRPr lang="he-IL"/>
        </a:p>
      </dgm:t>
    </dgm:pt>
    <dgm:pt modelId="{9926F59C-76F3-4E43-A9DE-4ED0B8E2367F}" type="pres">
      <dgm:prSet presAssocID="{ADE5EEA1-2189-4CA4-ABAE-A264FCC2B37A}" presName="Name0" presStyleCnt="0">
        <dgm:presLayoutVars>
          <dgm:dir val="rev"/>
          <dgm:resizeHandles val="exact"/>
        </dgm:presLayoutVars>
      </dgm:prSet>
      <dgm:spPr/>
    </dgm:pt>
    <dgm:pt modelId="{C925D3E3-6907-4C92-B89F-9F44AD3116C4}" type="pres">
      <dgm:prSet presAssocID="{1894662A-6F9F-45EF-95C8-AA654C242FF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8E32458A-86B4-46D7-A0F2-108254807132}" type="pres">
      <dgm:prSet presAssocID="{A0C38124-074A-4DD3-9C91-94F9543BCA8E}" presName="sibTrans" presStyleLbl="sibTrans2D1" presStyleIdx="0" presStyleCnt="2"/>
      <dgm:spPr/>
      <dgm:t>
        <a:bodyPr/>
        <a:lstStyle/>
        <a:p>
          <a:pPr rtl="1"/>
          <a:endParaRPr lang="he-IL"/>
        </a:p>
      </dgm:t>
    </dgm:pt>
    <dgm:pt modelId="{8C6D02FF-A453-4655-907E-6DD00804913D}" type="pres">
      <dgm:prSet presAssocID="{A0C38124-074A-4DD3-9C91-94F9543BCA8E}" presName="connectorText" presStyleLbl="sibTrans2D1" presStyleIdx="0" presStyleCnt="2"/>
      <dgm:spPr/>
      <dgm:t>
        <a:bodyPr/>
        <a:lstStyle/>
        <a:p>
          <a:pPr rtl="1"/>
          <a:endParaRPr lang="he-IL"/>
        </a:p>
      </dgm:t>
    </dgm:pt>
    <dgm:pt modelId="{6BDEE3A4-5698-4E05-8B4F-A8AFF36A3816}" type="pres">
      <dgm:prSet presAssocID="{171C9130-661B-4EC1-8B18-69A2AB9EDAE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87FE0CA5-FE49-4BE5-A053-DED01929851B}" type="pres">
      <dgm:prSet presAssocID="{47BAA028-BA7C-4D61-9F6C-223E0E93E9AE}" presName="sibTrans" presStyleLbl="sibTrans2D1" presStyleIdx="1" presStyleCnt="2"/>
      <dgm:spPr/>
      <dgm:t>
        <a:bodyPr/>
        <a:lstStyle/>
        <a:p>
          <a:pPr rtl="1"/>
          <a:endParaRPr lang="he-IL"/>
        </a:p>
      </dgm:t>
    </dgm:pt>
    <dgm:pt modelId="{1C486EAA-433C-4873-8F5F-931A62EBC988}" type="pres">
      <dgm:prSet presAssocID="{47BAA028-BA7C-4D61-9F6C-223E0E93E9AE}" presName="connectorText" presStyleLbl="sibTrans2D1" presStyleIdx="1" presStyleCnt="2"/>
      <dgm:spPr/>
      <dgm:t>
        <a:bodyPr/>
        <a:lstStyle/>
        <a:p>
          <a:pPr rtl="1"/>
          <a:endParaRPr lang="he-IL"/>
        </a:p>
      </dgm:t>
    </dgm:pt>
    <dgm:pt modelId="{CDF19AA7-C0A9-41FC-AB07-0BC6EE2826CB}" type="pres">
      <dgm:prSet presAssocID="{37C22334-0972-455B-8F5F-3D3DBC3BEFF4}" presName="node" presStyleLbl="node1" presStyleIdx="2" presStyleCnt="3" custLinFactNeighborX="-1054" custLinFactNeighborY="-4017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E86B336A-0FB9-4D95-9B35-1786668B4641}" type="presOf" srcId="{1894662A-6F9F-45EF-95C8-AA654C242FFB}" destId="{C925D3E3-6907-4C92-B89F-9F44AD3116C4}" srcOrd="0" destOrd="0" presId="urn:microsoft.com/office/officeart/2005/8/layout/process1"/>
    <dgm:cxn modelId="{29B58B8C-90CB-4305-BAEC-778E8E0E40C2}" srcId="{ADE5EEA1-2189-4CA4-ABAE-A264FCC2B37A}" destId="{37C22334-0972-455B-8F5F-3D3DBC3BEFF4}" srcOrd="2" destOrd="0" parTransId="{146DD812-505E-4147-8311-7D4F018A0553}" sibTransId="{10E5D981-FC1B-42DB-80F8-F7E7B43C5BDD}"/>
    <dgm:cxn modelId="{23BB16FC-8730-4FAD-AC58-AFE4749B38ED}" type="presOf" srcId="{A0C38124-074A-4DD3-9C91-94F9543BCA8E}" destId="{8E32458A-86B4-46D7-A0F2-108254807132}" srcOrd="0" destOrd="0" presId="urn:microsoft.com/office/officeart/2005/8/layout/process1"/>
    <dgm:cxn modelId="{5478BC0C-DF9B-4979-8ACF-F25F7E8B8FBE}" type="presOf" srcId="{171C9130-661B-4EC1-8B18-69A2AB9EDAE7}" destId="{6BDEE3A4-5698-4E05-8B4F-A8AFF36A3816}" srcOrd="0" destOrd="0" presId="urn:microsoft.com/office/officeart/2005/8/layout/process1"/>
    <dgm:cxn modelId="{BDAF1F67-3481-4D38-991E-D1E4ABA05E90}" type="presOf" srcId="{47BAA028-BA7C-4D61-9F6C-223E0E93E9AE}" destId="{1C486EAA-433C-4873-8F5F-931A62EBC988}" srcOrd="1" destOrd="0" presId="urn:microsoft.com/office/officeart/2005/8/layout/process1"/>
    <dgm:cxn modelId="{F97168F0-FA99-4FCF-AD20-59469F83944F}" srcId="{ADE5EEA1-2189-4CA4-ABAE-A264FCC2B37A}" destId="{1894662A-6F9F-45EF-95C8-AA654C242FFB}" srcOrd="0" destOrd="0" parTransId="{68F8620B-1923-462F-9675-D4355ED3FED0}" sibTransId="{A0C38124-074A-4DD3-9C91-94F9543BCA8E}"/>
    <dgm:cxn modelId="{3EBD9E94-C6BE-4DDD-8EC4-A28C27E4E100}" type="presOf" srcId="{A0C38124-074A-4DD3-9C91-94F9543BCA8E}" destId="{8C6D02FF-A453-4655-907E-6DD00804913D}" srcOrd="1" destOrd="0" presId="urn:microsoft.com/office/officeart/2005/8/layout/process1"/>
    <dgm:cxn modelId="{5E87E20A-A194-4B2A-BFED-AE74A907365C}" type="presOf" srcId="{47BAA028-BA7C-4D61-9F6C-223E0E93E9AE}" destId="{87FE0CA5-FE49-4BE5-A053-DED01929851B}" srcOrd="0" destOrd="0" presId="urn:microsoft.com/office/officeart/2005/8/layout/process1"/>
    <dgm:cxn modelId="{C5657330-8E46-4902-BF6F-ED583109CC32}" type="presOf" srcId="{ADE5EEA1-2189-4CA4-ABAE-A264FCC2B37A}" destId="{9926F59C-76F3-4E43-A9DE-4ED0B8E2367F}" srcOrd="0" destOrd="0" presId="urn:microsoft.com/office/officeart/2005/8/layout/process1"/>
    <dgm:cxn modelId="{C5AC9EAD-F6EF-41AB-AAC8-DDFE0AA1C4EB}" srcId="{ADE5EEA1-2189-4CA4-ABAE-A264FCC2B37A}" destId="{171C9130-661B-4EC1-8B18-69A2AB9EDAE7}" srcOrd="1" destOrd="0" parTransId="{CD415CE5-9145-4046-A8CB-3491D4699C3D}" sibTransId="{47BAA028-BA7C-4D61-9F6C-223E0E93E9AE}"/>
    <dgm:cxn modelId="{B3DB47E7-8C16-4792-86C9-6552F2B5A787}" type="presOf" srcId="{37C22334-0972-455B-8F5F-3D3DBC3BEFF4}" destId="{CDF19AA7-C0A9-41FC-AB07-0BC6EE2826CB}" srcOrd="0" destOrd="0" presId="urn:microsoft.com/office/officeart/2005/8/layout/process1"/>
    <dgm:cxn modelId="{155591B8-2C43-485C-B17A-3D3B39CF9954}" type="presParOf" srcId="{9926F59C-76F3-4E43-A9DE-4ED0B8E2367F}" destId="{C925D3E3-6907-4C92-B89F-9F44AD3116C4}" srcOrd="0" destOrd="0" presId="urn:microsoft.com/office/officeart/2005/8/layout/process1"/>
    <dgm:cxn modelId="{7FF6A6D5-8C97-497C-8BFE-7728A90A0220}" type="presParOf" srcId="{9926F59C-76F3-4E43-A9DE-4ED0B8E2367F}" destId="{8E32458A-86B4-46D7-A0F2-108254807132}" srcOrd="1" destOrd="0" presId="urn:microsoft.com/office/officeart/2005/8/layout/process1"/>
    <dgm:cxn modelId="{534CA835-24A8-4D68-ABF9-38E0AD2EC956}" type="presParOf" srcId="{8E32458A-86B4-46D7-A0F2-108254807132}" destId="{8C6D02FF-A453-4655-907E-6DD00804913D}" srcOrd="0" destOrd="0" presId="urn:microsoft.com/office/officeart/2005/8/layout/process1"/>
    <dgm:cxn modelId="{FFE49ABF-A440-4AE6-8F03-055E1F47B65D}" type="presParOf" srcId="{9926F59C-76F3-4E43-A9DE-4ED0B8E2367F}" destId="{6BDEE3A4-5698-4E05-8B4F-A8AFF36A3816}" srcOrd="2" destOrd="0" presId="urn:microsoft.com/office/officeart/2005/8/layout/process1"/>
    <dgm:cxn modelId="{BB4CC3D1-853F-4EBD-B57A-32974456BAD6}" type="presParOf" srcId="{9926F59C-76F3-4E43-A9DE-4ED0B8E2367F}" destId="{87FE0CA5-FE49-4BE5-A053-DED01929851B}" srcOrd="3" destOrd="0" presId="urn:microsoft.com/office/officeart/2005/8/layout/process1"/>
    <dgm:cxn modelId="{79471239-BA67-494E-B617-C7C6C30B0B71}" type="presParOf" srcId="{87FE0CA5-FE49-4BE5-A053-DED01929851B}" destId="{1C486EAA-433C-4873-8F5F-931A62EBC988}" srcOrd="0" destOrd="0" presId="urn:microsoft.com/office/officeart/2005/8/layout/process1"/>
    <dgm:cxn modelId="{A4501C0F-A6E6-4F75-8FA3-265BC052109A}" type="presParOf" srcId="{9926F59C-76F3-4E43-A9DE-4ED0B8E2367F}" destId="{CDF19AA7-C0A9-41FC-AB07-0BC6EE2826C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EADC8AA2-4F2E-4B6E-AB54-75C7D250A0C1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967535F4-7D16-4AE3-9996-DA0D554A6F24}">
      <dgm:prSet phldrT="[טקסט]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rtl="1"/>
          <a:r>
            <a:rPr lang="he-IL" dirty="0" smtClean="0">
              <a:solidFill>
                <a:schemeClr val="tx1"/>
              </a:solidFill>
            </a:rPr>
            <a:t>הנר הגבוה ביותר לא כבה</a:t>
          </a:r>
          <a:endParaRPr lang="he-IL" dirty="0">
            <a:solidFill>
              <a:schemeClr val="tx1"/>
            </a:solidFill>
          </a:endParaRPr>
        </a:p>
      </dgm:t>
    </dgm:pt>
    <dgm:pt modelId="{B22B3642-56F9-43E4-98CD-D22A1BB845A6}" type="parTrans" cxnId="{95323157-F1F8-482B-80DF-9F093B76D7FE}">
      <dgm:prSet/>
      <dgm:spPr/>
      <dgm:t>
        <a:bodyPr/>
        <a:lstStyle/>
        <a:p>
          <a:pPr rtl="1"/>
          <a:endParaRPr lang="he-IL"/>
        </a:p>
      </dgm:t>
    </dgm:pt>
    <dgm:pt modelId="{E38E5444-5799-4DAA-8519-D513550F1664}" type="sibTrans" cxnId="{95323157-F1F8-482B-80DF-9F093B76D7FE}">
      <dgm:prSet/>
      <dgm:spPr/>
      <dgm:t>
        <a:bodyPr/>
        <a:lstStyle/>
        <a:p>
          <a:pPr rtl="1"/>
          <a:endParaRPr lang="he-IL"/>
        </a:p>
      </dgm:t>
    </dgm:pt>
    <dgm:pt modelId="{C7BD20C5-297E-4214-9825-06BB8B990749}">
      <dgm:prSet phldrT="[טקסט]"/>
      <dgm:spPr>
        <a:solidFill>
          <a:srgbClr val="FFC000"/>
        </a:solidFill>
      </dgm:spPr>
      <dgm:t>
        <a:bodyPr/>
        <a:lstStyle/>
        <a:p>
          <a:pPr rtl="1"/>
          <a:r>
            <a:rPr lang="he-IL" dirty="0" smtClean="0">
              <a:solidFill>
                <a:schemeClr val="tx1"/>
              </a:solidFill>
            </a:rPr>
            <a:t>הנרות מעליו </a:t>
          </a:r>
        </a:p>
        <a:p>
          <a:pPr rtl="1"/>
          <a:r>
            <a:rPr lang="he-IL" dirty="0" smtClean="0">
              <a:solidFill>
                <a:schemeClr val="tx1"/>
              </a:solidFill>
            </a:rPr>
            <a:t>כבו בהדרגה</a:t>
          </a:r>
          <a:endParaRPr lang="he-IL" dirty="0">
            <a:solidFill>
              <a:schemeClr val="tx1"/>
            </a:solidFill>
          </a:endParaRPr>
        </a:p>
      </dgm:t>
    </dgm:pt>
    <dgm:pt modelId="{C666D07F-CDA7-4143-B25A-802C9DEBF307}" type="parTrans" cxnId="{E390C7CA-699E-4D4E-9383-65C1D028C779}">
      <dgm:prSet/>
      <dgm:spPr/>
      <dgm:t>
        <a:bodyPr/>
        <a:lstStyle/>
        <a:p>
          <a:pPr rtl="1"/>
          <a:endParaRPr lang="he-IL"/>
        </a:p>
      </dgm:t>
    </dgm:pt>
    <dgm:pt modelId="{20DA5A03-18A8-4AE8-80FD-F9AFA06869C5}" type="sibTrans" cxnId="{E390C7CA-699E-4D4E-9383-65C1D028C779}">
      <dgm:prSet/>
      <dgm:spPr/>
      <dgm:t>
        <a:bodyPr/>
        <a:lstStyle/>
        <a:p>
          <a:pPr rtl="1"/>
          <a:endParaRPr lang="he-IL"/>
        </a:p>
      </dgm:t>
    </dgm:pt>
    <dgm:pt modelId="{A2A56D1E-668B-4725-B74D-237AD2E50C77}">
      <dgm:prSet phldrT="[טקסט]"/>
      <dgm:spPr>
        <a:solidFill>
          <a:srgbClr val="FF0000"/>
        </a:solidFill>
      </dgm:spPr>
      <dgm:t>
        <a:bodyPr/>
        <a:lstStyle/>
        <a:p>
          <a:pPr rtl="1"/>
          <a:r>
            <a:rPr lang="he-IL" dirty="0" smtClean="0">
              <a:solidFill>
                <a:schemeClr val="tx1"/>
              </a:solidFill>
            </a:rPr>
            <a:t>הנר הנמוך ביותר כבה ראשון</a:t>
          </a:r>
        </a:p>
      </dgm:t>
    </dgm:pt>
    <dgm:pt modelId="{32263F8D-822D-4530-871F-D6B61A250855}" type="parTrans" cxnId="{3D3A973C-1DE7-4E01-9C72-07CC46D55A4A}">
      <dgm:prSet/>
      <dgm:spPr/>
      <dgm:t>
        <a:bodyPr/>
        <a:lstStyle/>
        <a:p>
          <a:pPr rtl="1"/>
          <a:endParaRPr lang="he-IL"/>
        </a:p>
      </dgm:t>
    </dgm:pt>
    <dgm:pt modelId="{73C8E028-68F9-47A8-9D47-AACFC50FA351}" type="sibTrans" cxnId="{3D3A973C-1DE7-4E01-9C72-07CC46D55A4A}">
      <dgm:prSet/>
      <dgm:spPr/>
      <dgm:t>
        <a:bodyPr/>
        <a:lstStyle/>
        <a:p>
          <a:pPr rtl="1"/>
          <a:endParaRPr lang="he-IL"/>
        </a:p>
      </dgm:t>
    </dgm:pt>
    <dgm:pt modelId="{87FF896F-02D2-4082-AC9D-5D1C264C6F14}" type="pres">
      <dgm:prSet presAssocID="{EADC8AA2-4F2E-4B6E-AB54-75C7D250A0C1}" presName="rootnode" presStyleCnt="0">
        <dgm:presLayoutVars>
          <dgm:chMax/>
          <dgm:chPref/>
          <dgm:dir val="rev"/>
          <dgm:animLvl val="lvl"/>
        </dgm:presLayoutVars>
      </dgm:prSet>
      <dgm:spPr/>
      <dgm:t>
        <a:bodyPr/>
        <a:lstStyle/>
        <a:p>
          <a:pPr rtl="1"/>
          <a:endParaRPr lang="he-IL"/>
        </a:p>
      </dgm:t>
    </dgm:pt>
    <dgm:pt modelId="{03D374DB-EB79-4A4E-885E-DEA9C054FB89}" type="pres">
      <dgm:prSet presAssocID="{967535F4-7D16-4AE3-9996-DA0D554A6F24}" presName="composite" presStyleCnt="0"/>
      <dgm:spPr/>
    </dgm:pt>
    <dgm:pt modelId="{760217B3-3C55-42DA-90B2-E4CF28CAC0B3}" type="pres">
      <dgm:prSet presAssocID="{967535F4-7D16-4AE3-9996-DA0D554A6F24}" presName="bentUpArrow1" presStyleLbl="alignImgPlace1" presStyleIdx="0" presStyleCnt="2"/>
      <dgm:spPr>
        <a:solidFill>
          <a:schemeClr val="accent3">
            <a:lumMod val="75000"/>
          </a:schemeClr>
        </a:solidFill>
      </dgm:spPr>
      <dgm:t>
        <a:bodyPr/>
        <a:lstStyle/>
        <a:p>
          <a:pPr rtl="1"/>
          <a:endParaRPr lang="he-IL"/>
        </a:p>
      </dgm:t>
    </dgm:pt>
    <dgm:pt modelId="{AB588FF4-42A5-4E42-9B47-7A77FA65162A}" type="pres">
      <dgm:prSet presAssocID="{967535F4-7D16-4AE3-9996-DA0D554A6F24}" presName="ParentText" presStyleLbl="node1" presStyleIdx="0" presStyleCnt="3" custScaleX="19528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BED679C9-F9DF-42E8-AF93-AFDDC2C8314F}" type="pres">
      <dgm:prSet presAssocID="{967535F4-7D16-4AE3-9996-DA0D554A6F24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E997387-D07B-47B0-8A2F-17EDAC37D0FE}" type="pres">
      <dgm:prSet presAssocID="{E38E5444-5799-4DAA-8519-D513550F1664}" presName="sibTrans" presStyleCnt="0"/>
      <dgm:spPr/>
    </dgm:pt>
    <dgm:pt modelId="{24EECC92-9A75-4895-8167-5DD9FC70980A}" type="pres">
      <dgm:prSet presAssocID="{C7BD20C5-297E-4214-9825-06BB8B990749}" presName="composite" presStyleCnt="0"/>
      <dgm:spPr/>
    </dgm:pt>
    <dgm:pt modelId="{03ACA445-22CC-440A-84D6-361FDF56E39C}" type="pres">
      <dgm:prSet presAssocID="{C7BD20C5-297E-4214-9825-06BB8B990749}" presName="bentUpArrow1" presStyleLbl="alignImgPlace1" presStyleIdx="1" presStyleCnt="2"/>
      <dgm:spPr>
        <a:solidFill>
          <a:schemeClr val="accent3">
            <a:lumMod val="75000"/>
          </a:schemeClr>
        </a:solidFill>
      </dgm:spPr>
      <dgm:t>
        <a:bodyPr/>
        <a:lstStyle/>
        <a:p>
          <a:pPr rtl="1"/>
          <a:endParaRPr lang="he-IL"/>
        </a:p>
      </dgm:t>
    </dgm:pt>
    <dgm:pt modelId="{EDB7BE85-4785-4758-B2F9-679EE43861E7}" type="pres">
      <dgm:prSet presAssocID="{C7BD20C5-297E-4214-9825-06BB8B990749}" presName="ParentText" presStyleLbl="node1" presStyleIdx="1" presStyleCnt="3" custScaleX="181550" custLinFactNeighborX="19201" custLinFactNeighborY="-667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0FCAF97-E007-4373-B101-92A7B0B15F1D}" type="pres">
      <dgm:prSet presAssocID="{C7BD20C5-297E-4214-9825-06BB8B990749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8094D29-61F5-4E3A-8AAA-A3740DA7F8C6}" type="pres">
      <dgm:prSet presAssocID="{20DA5A03-18A8-4AE8-80FD-F9AFA06869C5}" presName="sibTrans" presStyleCnt="0"/>
      <dgm:spPr/>
    </dgm:pt>
    <dgm:pt modelId="{262A60A3-A49B-4963-88B8-5A26D210BA6D}" type="pres">
      <dgm:prSet presAssocID="{A2A56D1E-668B-4725-B74D-237AD2E50C77}" presName="composite" presStyleCnt="0"/>
      <dgm:spPr/>
    </dgm:pt>
    <dgm:pt modelId="{C5E2D11C-94FA-44D4-9564-4F86A1FFEBC8}" type="pres">
      <dgm:prSet presAssocID="{A2A56D1E-668B-4725-B74D-237AD2E50C77}" presName="ParentText" presStyleLbl="node1" presStyleIdx="2" presStyleCnt="3" custScaleX="197985" custLinFactNeighborX="14012" custLinFactNeighborY="-1377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CD38F69C-3DA3-4E13-B503-B6BAA2FF3F19}" type="presOf" srcId="{EADC8AA2-4F2E-4B6E-AB54-75C7D250A0C1}" destId="{87FF896F-02D2-4082-AC9D-5D1C264C6F14}" srcOrd="0" destOrd="0" presId="urn:microsoft.com/office/officeart/2005/8/layout/StepDownProcess"/>
    <dgm:cxn modelId="{3D3A973C-1DE7-4E01-9C72-07CC46D55A4A}" srcId="{EADC8AA2-4F2E-4B6E-AB54-75C7D250A0C1}" destId="{A2A56D1E-668B-4725-B74D-237AD2E50C77}" srcOrd="2" destOrd="0" parTransId="{32263F8D-822D-4530-871F-D6B61A250855}" sibTransId="{73C8E028-68F9-47A8-9D47-AACFC50FA351}"/>
    <dgm:cxn modelId="{E390C7CA-699E-4D4E-9383-65C1D028C779}" srcId="{EADC8AA2-4F2E-4B6E-AB54-75C7D250A0C1}" destId="{C7BD20C5-297E-4214-9825-06BB8B990749}" srcOrd="1" destOrd="0" parTransId="{C666D07F-CDA7-4143-B25A-802C9DEBF307}" sibTransId="{20DA5A03-18A8-4AE8-80FD-F9AFA06869C5}"/>
    <dgm:cxn modelId="{7969B098-686F-4A20-B5D7-3CE509CE7787}" type="presOf" srcId="{967535F4-7D16-4AE3-9996-DA0D554A6F24}" destId="{AB588FF4-42A5-4E42-9B47-7A77FA65162A}" srcOrd="0" destOrd="0" presId="urn:microsoft.com/office/officeart/2005/8/layout/StepDownProcess"/>
    <dgm:cxn modelId="{95323157-F1F8-482B-80DF-9F093B76D7FE}" srcId="{EADC8AA2-4F2E-4B6E-AB54-75C7D250A0C1}" destId="{967535F4-7D16-4AE3-9996-DA0D554A6F24}" srcOrd="0" destOrd="0" parTransId="{B22B3642-56F9-43E4-98CD-D22A1BB845A6}" sibTransId="{E38E5444-5799-4DAA-8519-D513550F1664}"/>
    <dgm:cxn modelId="{667599DA-C938-44A2-8371-2B7303E5152A}" type="presOf" srcId="{A2A56D1E-668B-4725-B74D-237AD2E50C77}" destId="{C5E2D11C-94FA-44D4-9564-4F86A1FFEBC8}" srcOrd="0" destOrd="0" presId="urn:microsoft.com/office/officeart/2005/8/layout/StepDownProcess"/>
    <dgm:cxn modelId="{25ADF301-DD91-45C1-8D1A-6EEF9F91E2D2}" type="presOf" srcId="{C7BD20C5-297E-4214-9825-06BB8B990749}" destId="{EDB7BE85-4785-4758-B2F9-679EE43861E7}" srcOrd="0" destOrd="0" presId="urn:microsoft.com/office/officeart/2005/8/layout/StepDownProcess"/>
    <dgm:cxn modelId="{C7379DD9-AAAB-4FAA-B676-66DD4056D12D}" type="presParOf" srcId="{87FF896F-02D2-4082-AC9D-5D1C264C6F14}" destId="{03D374DB-EB79-4A4E-885E-DEA9C054FB89}" srcOrd="0" destOrd="0" presId="urn:microsoft.com/office/officeart/2005/8/layout/StepDownProcess"/>
    <dgm:cxn modelId="{501C1CB0-EA5F-4715-8556-33FEA21BF40B}" type="presParOf" srcId="{03D374DB-EB79-4A4E-885E-DEA9C054FB89}" destId="{760217B3-3C55-42DA-90B2-E4CF28CAC0B3}" srcOrd="0" destOrd="0" presId="urn:microsoft.com/office/officeart/2005/8/layout/StepDownProcess"/>
    <dgm:cxn modelId="{5614F73D-7BF0-4FF0-8532-46BF82CF78F4}" type="presParOf" srcId="{03D374DB-EB79-4A4E-885E-DEA9C054FB89}" destId="{AB588FF4-42A5-4E42-9B47-7A77FA65162A}" srcOrd="1" destOrd="0" presId="urn:microsoft.com/office/officeart/2005/8/layout/StepDownProcess"/>
    <dgm:cxn modelId="{25B45C1D-D3AF-4479-8112-1B15D6FE306E}" type="presParOf" srcId="{03D374DB-EB79-4A4E-885E-DEA9C054FB89}" destId="{BED679C9-F9DF-42E8-AF93-AFDDC2C8314F}" srcOrd="2" destOrd="0" presId="urn:microsoft.com/office/officeart/2005/8/layout/StepDownProcess"/>
    <dgm:cxn modelId="{0E64158B-A4C8-4186-B8DB-44C5A6364BEC}" type="presParOf" srcId="{87FF896F-02D2-4082-AC9D-5D1C264C6F14}" destId="{5E997387-D07B-47B0-8A2F-17EDAC37D0FE}" srcOrd="1" destOrd="0" presId="urn:microsoft.com/office/officeart/2005/8/layout/StepDownProcess"/>
    <dgm:cxn modelId="{9F758949-E367-4482-BDCF-9EF1BBCECA6A}" type="presParOf" srcId="{87FF896F-02D2-4082-AC9D-5D1C264C6F14}" destId="{24EECC92-9A75-4895-8167-5DD9FC70980A}" srcOrd="2" destOrd="0" presId="urn:microsoft.com/office/officeart/2005/8/layout/StepDownProcess"/>
    <dgm:cxn modelId="{7635B20E-0E40-4389-B71B-61A00DFA062C}" type="presParOf" srcId="{24EECC92-9A75-4895-8167-5DD9FC70980A}" destId="{03ACA445-22CC-440A-84D6-361FDF56E39C}" srcOrd="0" destOrd="0" presId="urn:microsoft.com/office/officeart/2005/8/layout/StepDownProcess"/>
    <dgm:cxn modelId="{2F967FAE-15EF-4BC6-A86C-46E4DE567882}" type="presParOf" srcId="{24EECC92-9A75-4895-8167-5DD9FC70980A}" destId="{EDB7BE85-4785-4758-B2F9-679EE43861E7}" srcOrd="1" destOrd="0" presId="urn:microsoft.com/office/officeart/2005/8/layout/StepDownProcess"/>
    <dgm:cxn modelId="{45A51676-AD2A-4261-B00D-C7D94D5E41E4}" type="presParOf" srcId="{24EECC92-9A75-4895-8167-5DD9FC70980A}" destId="{20FCAF97-E007-4373-B101-92A7B0B15F1D}" srcOrd="2" destOrd="0" presId="urn:microsoft.com/office/officeart/2005/8/layout/StepDownProcess"/>
    <dgm:cxn modelId="{C5346396-3C75-46E6-AB20-13821E91D876}" type="presParOf" srcId="{87FF896F-02D2-4082-AC9D-5D1C264C6F14}" destId="{58094D29-61F5-4E3A-8AAA-A3740DA7F8C6}" srcOrd="3" destOrd="0" presId="urn:microsoft.com/office/officeart/2005/8/layout/StepDownProcess"/>
    <dgm:cxn modelId="{302ECA16-C5F7-487D-B628-D8DBC26E9D4B}" type="presParOf" srcId="{87FF896F-02D2-4082-AC9D-5D1C264C6F14}" destId="{262A60A3-A49B-4963-88B8-5A26D210BA6D}" srcOrd="4" destOrd="0" presId="urn:microsoft.com/office/officeart/2005/8/layout/StepDownProcess"/>
    <dgm:cxn modelId="{79A51998-6C0A-4D70-AFEB-ABF3140AF8A4}" type="presParOf" srcId="{262A60A3-A49B-4963-88B8-5A26D210BA6D}" destId="{C5E2D11C-94FA-44D4-9564-4F86A1FFEBC8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62F1C9DC-39F0-4A1B-ABA3-AFEB8013624C}" type="doc">
      <dgm:prSet loTypeId="urn:microsoft.com/office/officeart/2005/8/layout/default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pPr rtl="1"/>
          <a:endParaRPr lang="he-IL"/>
        </a:p>
      </dgm:t>
    </dgm:pt>
    <dgm:pt modelId="{68896DD5-A76E-4105-9E93-CF91DEFA8176}">
      <dgm:prSet phldrT="[טקסט]"/>
      <dgm:spPr/>
      <dgm:t>
        <a:bodyPr/>
        <a:lstStyle/>
        <a:p>
          <a:pPr rtl="1"/>
          <a:r>
            <a:rPr lang="he-IL" dirty="0" smtClean="0"/>
            <a:t>פחמן דו חמצני מכבה בעירה</a:t>
          </a:r>
          <a:endParaRPr lang="he-IL" dirty="0"/>
        </a:p>
      </dgm:t>
    </dgm:pt>
    <dgm:pt modelId="{09FFF2A0-B030-4B24-8EAE-E35300CE6A9C}" type="parTrans" cxnId="{40784E9B-C1F2-40AE-98B4-1EDB91F43A51}">
      <dgm:prSet/>
      <dgm:spPr/>
      <dgm:t>
        <a:bodyPr/>
        <a:lstStyle/>
        <a:p>
          <a:pPr rtl="1"/>
          <a:endParaRPr lang="he-IL"/>
        </a:p>
      </dgm:t>
    </dgm:pt>
    <dgm:pt modelId="{8CE311E2-D405-42D1-BE22-2EA5BD2E83B3}" type="sibTrans" cxnId="{40784E9B-C1F2-40AE-98B4-1EDB91F43A51}">
      <dgm:prSet/>
      <dgm:spPr/>
      <dgm:t>
        <a:bodyPr/>
        <a:lstStyle/>
        <a:p>
          <a:pPr rtl="1"/>
          <a:endParaRPr lang="he-IL"/>
        </a:p>
      </dgm:t>
    </dgm:pt>
    <dgm:pt modelId="{32801EDC-4DC9-40F6-B3B2-80AFE7D77A84}">
      <dgm:prSet phldrT="[טקסט]"/>
      <dgm:spPr/>
      <dgm:t>
        <a:bodyPr/>
        <a:lstStyle/>
        <a:p>
          <a:pPr rtl="1"/>
          <a:r>
            <a:rPr lang="he-IL" dirty="0" smtClean="0"/>
            <a:t>פחמן דו חמצני כבד מהאוויר</a:t>
          </a:r>
          <a:endParaRPr lang="he-IL" dirty="0"/>
        </a:p>
      </dgm:t>
    </dgm:pt>
    <dgm:pt modelId="{FD75BBC7-E8AD-4839-BB0C-131E08F48478}" type="parTrans" cxnId="{041D8A7C-D59B-423D-AEEB-C4F40DD8A777}">
      <dgm:prSet/>
      <dgm:spPr/>
      <dgm:t>
        <a:bodyPr/>
        <a:lstStyle/>
        <a:p>
          <a:pPr rtl="1"/>
          <a:endParaRPr lang="he-IL"/>
        </a:p>
      </dgm:t>
    </dgm:pt>
    <dgm:pt modelId="{9049AE96-3CE1-4F7C-897E-FED6DF3F0B95}" type="sibTrans" cxnId="{041D8A7C-D59B-423D-AEEB-C4F40DD8A777}">
      <dgm:prSet/>
      <dgm:spPr/>
      <dgm:t>
        <a:bodyPr/>
        <a:lstStyle/>
        <a:p>
          <a:pPr rtl="1"/>
          <a:endParaRPr lang="he-IL"/>
        </a:p>
      </dgm:t>
    </dgm:pt>
    <dgm:pt modelId="{1C1D074C-600F-48F4-BEE1-6A4D6BDD083E}" type="pres">
      <dgm:prSet presAssocID="{62F1C9DC-39F0-4A1B-ABA3-AFEB8013624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AAA5B6E4-A5D6-48E8-AA6D-6254A2C02E1A}" type="pres">
      <dgm:prSet presAssocID="{68896DD5-A76E-4105-9E93-CF91DEFA8176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055B98AE-C863-4936-9818-03FA6A5EF150}" type="pres">
      <dgm:prSet presAssocID="{8CE311E2-D405-42D1-BE22-2EA5BD2E83B3}" presName="sibTrans" presStyleCnt="0"/>
      <dgm:spPr/>
    </dgm:pt>
    <dgm:pt modelId="{B5CC4189-BB61-489F-A5BE-1E42589FEC7C}" type="pres">
      <dgm:prSet presAssocID="{32801EDC-4DC9-40F6-B3B2-80AFE7D77A84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E70FA41C-416F-4A8F-84AB-8AD3F59A3DF7}" type="presOf" srcId="{62F1C9DC-39F0-4A1B-ABA3-AFEB8013624C}" destId="{1C1D074C-600F-48F4-BEE1-6A4D6BDD083E}" srcOrd="0" destOrd="0" presId="urn:microsoft.com/office/officeart/2005/8/layout/default"/>
    <dgm:cxn modelId="{40784E9B-C1F2-40AE-98B4-1EDB91F43A51}" srcId="{62F1C9DC-39F0-4A1B-ABA3-AFEB8013624C}" destId="{68896DD5-A76E-4105-9E93-CF91DEFA8176}" srcOrd="0" destOrd="0" parTransId="{09FFF2A0-B030-4B24-8EAE-E35300CE6A9C}" sibTransId="{8CE311E2-D405-42D1-BE22-2EA5BD2E83B3}"/>
    <dgm:cxn modelId="{041D8A7C-D59B-423D-AEEB-C4F40DD8A777}" srcId="{62F1C9DC-39F0-4A1B-ABA3-AFEB8013624C}" destId="{32801EDC-4DC9-40F6-B3B2-80AFE7D77A84}" srcOrd="1" destOrd="0" parTransId="{FD75BBC7-E8AD-4839-BB0C-131E08F48478}" sibTransId="{9049AE96-3CE1-4F7C-897E-FED6DF3F0B95}"/>
    <dgm:cxn modelId="{2A5C0ABA-2C62-48C5-B898-96AB4EE4B7D2}" type="presOf" srcId="{32801EDC-4DC9-40F6-B3B2-80AFE7D77A84}" destId="{B5CC4189-BB61-489F-A5BE-1E42589FEC7C}" srcOrd="0" destOrd="0" presId="urn:microsoft.com/office/officeart/2005/8/layout/default"/>
    <dgm:cxn modelId="{5F588298-7629-47CF-89E9-A7E81CAC60B8}" type="presOf" srcId="{68896DD5-A76E-4105-9E93-CF91DEFA8176}" destId="{AAA5B6E4-A5D6-48E8-AA6D-6254A2C02E1A}" srcOrd="0" destOrd="0" presId="urn:microsoft.com/office/officeart/2005/8/layout/default"/>
    <dgm:cxn modelId="{5CB8CA55-045D-47AF-85FD-4AB89C757954}" type="presParOf" srcId="{1C1D074C-600F-48F4-BEE1-6A4D6BDD083E}" destId="{AAA5B6E4-A5D6-48E8-AA6D-6254A2C02E1A}" srcOrd="0" destOrd="0" presId="urn:microsoft.com/office/officeart/2005/8/layout/default"/>
    <dgm:cxn modelId="{7C165014-4DE5-4A3C-935C-85D9D93DF65D}" type="presParOf" srcId="{1C1D074C-600F-48F4-BEE1-6A4D6BDD083E}" destId="{055B98AE-C863-4936-9818-03FA6A5EF150}" srcOrd="1" destOrd="0" presId="urn:microsoft.com/office/officeart/2005/8/layout/default"/>
    <dgm:cxn modelId="{CB7BB742-6D34-42D4-8D15-254FCFF21A6E}" type="presParOf" srcId="{1C1D074C-600F-48F4-BEE1-6A4D6BDD083E}" destId="{B5CC4189-BB61-489F-A5BE-1E42589FEC7C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79FA6B0-4161-4513-BB00-80F356790916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7BDADC17-6C8A-4995-A34F-80E87C3DAD81}">
      <dgm:prSet phldrT="[טקסט]"/>
      <dgm:spPr>
        <a:solidFill>
          <a:srgbClr val="FFC000"/>
        </a:solidFill>
      </dgm:spPr>
      <dgm:t>
        <a:bodyPr/>
        <a:lstStyle/>
        <a:p>
          <a:pPr rtl="1"/>
          <a:endParaRPr lang="he-IL" dirty="0"/>
        </a:p>
      </dgm:t>
    </dgm:pt>
    <dgm:pt modelId="{98E29CF2-16BA-47B1-B1C8-F299B772D459}" type="parTrans" cxnId="{B7F31BAA-3813-471F-BADE-3A5BB0EEAF17}">
      <dgm:prSet/>
      <dgm:spPr/>
      <dgm:t>
        <a:bodyPr/>
        <a:lstStyle/>
        <a:p>
          <a:pPr rtl="1"/>
          <a:endParaRPr lang="he-IL"/>
        </a:p>
      </dgm:t>
    </dgm:pt>
    <dgm:pt modelId="{EBB28572-7F2A-499D-ABCD-9AAB2377BCB7}" type="sibTrans" cxnId="{B7F31BAA-3813-471F-BADE-3A5BB0EEAF17}">
      <dgm:prSet/>
      <dgm:spPr/>
      <dgm:t>
        <a:bodyPr/>
        <a:lstStyle/>
        <a:p>
          <a:pPr rtl="1"/>
          <a:endParaRPr lang="he-IL"/>
        </a:p>
      </dgm:t>
    </dgm:pt>
    <dgm:pt modelId="{AF821ED6-9BD7-4E79-B548-1D602F569920}">
      <dgm:prSet phldrT="[טקסט]" custT="1"/>
      <dgm:spPr>
        <a:solidFill>
          <a:srgbClr val="FFC000"/>
        </a:solidFill>
      </dgm:spPr>
      <dgm:t>
        <a:bodyPr/>
        <a:lstStyle/>
        <a:p>
          <a:pPr rtl="1"/>
          <a:r>
            <a:rPr lang="he-IL" sz="3600" dirty="0" smtClean="0"/>
            <a:t>אחוז באוויר</a:t>
          </a:r>
          <a:endParaRPr lang="he-IL" sz="3600" dirty="0"/>
        </a:p>
      </dgm:t>
    </dgm:pt>
    <dgm:pt modelId="{83581B5B-7175-40BA-A750-9AAA9478E530}" type="parTrans" cxnId="{7956225D-DF29-46D3-B55A-D8EC0FAB122E}">
      <dgm:prSet/>
      <dgm:spPr/>
      <dgm:t>
        <a:bodyPr/>
        <a:lstStyle/>
        <a:p>
          <a:pPr rtl="1"/>
          <a:endParaRPr lang="he-IL"/>
        </a:p>
      </dgm:t>
    </dgm:pt>
    <dgm:pt modelId="{19923A39-B03A-4709-AF59-8DD796DD193A}" type="sibTrans" cxnId="{7956225D-DF29-46D3-B55A-D8EC0FAB122E}">
      <dgm:prSet/>
      <dgm:spPr/>
      <dgm:t>
        <a:bodyPr/>
        <a:lstStyle/>
        <a:p>
          <a:pPr rtl="1"/>
          <a:endParaRPr lang="he-IL"/>
        </a:p>
      </dgm:t>
    </dgm:pt>
    <dgm:pt modelId="{A4545118-50A2-4349-AC65-62A867903949}" type="pres">
      <dgm:prSet presAssocID="{979FA6B0-4161-4513-BB00-80F35679091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AC5CAB57-A506-4A39-8BAF-5A399B8DDAA8}" type="pres">
      <dgm:prSet presAssocID="{7BDADC17-6C8A-4995-A34F-80E87C3DAD81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E98B483F-BF34-40F4-AF76-FE499913BD11}" type="pres">
      <dgm:prSet presAssocID="{AF821ED6-9BD7-4E79-B548-1D602F569920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B7F31BAA-3813-471F-BADE-3A5BB0EEAF17}" srcId="{979FA6B0-4161-4513-BB00-80F356790916}" destId="{7BDADC17-6C8A-4995-A34F-80E87C3DAD81}" srcOrd="0" destOrd="0" parTransId="{98E29CF2-16BA-47B1-B1C8-F299B772D459}" sibTransId="{EBB28572-7F2A-499D-ABCD-9AAB2377BCB7}"/>
    <dgm:cxn modelId="{45D44C5F-085F-483F-A8F9-B879769D8162}" type="presOf" srcId="{AF821ED6-9BD7-4E79-B548-1D602F569920}" destId="{E98B483F-BF34-40F4-AF76-FE499913BD11}" srcOrd="0" destOrd="0" presId="urn:microsoft.com/office/officeart/2005/8/layout/arrow5"/>
    <dgm:cxn modelId="{94D81685-295F-4E96-B1AD-A0B51BEA05C4}" type="presOf" srcId="{979FA6B0-4161-4513-BB00-80F356790916}" destId="{A4545118-50A2-4349-AC65-62A867903949}" srcOrd="0" destOrd="0" presId="urn:microsoft.com/office/officeart/2005/8/layout/arrow5"/>
    <dgm:cxn modelId="{7956225D-DF29-46D3-B55A-D8EC0FAB122E}" srcId="{979FA6B0-4161-4513-BB00-80F356790916}" destId="{AF821ED6-9BD7-4E79-B548-1D602F569920}" srcOrd="1" destOrd="0" parTransId="{83581B5B-7175-40BA-A750-9AAA9478E530}" sibTransId="{19923A39-B03A-4709-AF59-8DD796DD193A}"/>
    <dgm:cxn modelId="{391BC189-8754-4819-A329-8A7050DBAE99}" type="presOf" srcId="{7BDADC17-6C8A-4995-A34F-80E87C3DAD81}" destId="{AC5CAB57-A506-4A39-8BAF-5A399B8DDAA8}" srcOrd="0" destOrd="0" presId="urn:microsoft.com/office/officeart/2005/8/layout/arrow5"/>
    <dgm:cxn modelId="{7BBAEE9E-CCF3-46D3-AB4A-370CEDB37E97}" type="presParOf" srcId="{A4545118-50A2-4349-AC65-62A867903949}" destId="{AC5CAB57-A506-4A39-8BAF-5A399B8DDAA8}" srcOrd="0" destOrd="0" presId="urn:microsoft.com/office/officeart/2005/8/layout/arrow5"/>
    <dgm:cxn modelId="{724338E9-5CCE-4585-942A-C8A5F044B213}" type="presParOf" srcId="{A4545118-50A2-4349-AC65-62A867903949}" destId="{E98B483F-BF34-40F4-AF76-FE499913BD11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1B809291-625D-46BD-A33F-20D6CEDEA557}" type="doc">
      <dgm:prSet loTypeId="urn:microsoft.com/office/officeart/2008/layout/AlternatingPictureBlocks" loCatId="picture" qsTypeId="urn:microsoft.com/office/officeart/2005/8/quickstyle/simple1" qsCatId="simple" csTypeId="urn:microsoft.com/office/officeart/2005/8/colors/accent1_2" csCatId="accent1" phldr="1"/>
      <dgm:spPr/>
    </dgm:pt>
    <dgm:pt modelId="{00EE6697-1DA7-47B7-972D-08D78B1618C5}">
      <dgm:prSet phldrT="[טקסט]"/>
      <dgm:spPr>
        <a:solidFill>
          <a:srgbClr val="66FF33"/>
        </a:solidFill>
      </dgm:spPr>
      <dgm:t>
        <a:bodyPr/>
        <a:lstStyle/>
        <a:p>
          <a:pPr rtl="1"/>
          <a:r>
            <a:rPr lang="he-IL" dirty="0" smtClean="0"/>
            <a:t>נפלט בתהליכי בעירה</a:t>
          </a:r>
          <a:endParaRPr lang="he-IL" dirty="0"/>
        </a:p>
      </dgm:t>
    </dgm:pt>
    <dgm:pt modelId="{B9440CC1-23F7-4DEB-9128-7ECDBEF00B93}" type="parTrans" cxnId="{61E6CD70-04BF-440A-BE6F-4E27922F6379}">
      <dgm:prSet/>
      <dgm:spPr/>
      <dgm:t>
        <a:bodyPr/>
        <a:lstStyle/>
        <a:p>
          <a:pPr rtl="1"/>
          <a:endParaRPr lang="he-IL"/>
        </a:p>
      </dgm:t>
    </dgm:pt>
    <dgm:pt modelId="{B55A15C2-F96E-4A50-B74D-036FA3912891}" type="sibTrans" cxnId="{61E6CD70-04BF-440A-BE6F-4E27922F6379}">
      <dgm:prSet/>
      <dgm:spPr/>
      <dgm:t>
        <a:bodyPr/>
        <a:lstStyle/>
        <a:p>
          <a:pPr rtl="1"/>
          <a:endParaRPr lang="he-IL"/>
        </a:p>
      </dgm:t>
    </dgm:pt>
    <dgm:pt modelId="{4FDA5DB7-3B7B-4A12-9670-BF1BAC38AE3A}">
      <dgm:prSet phldrT="[טקסט]"/>
      <dgm:spPr>
        <a:solidFill>
          <a:srgbClr val="92D050"/>
        </a:solidFill>
      </dgm:spPr>
      <dgm:t>
        <a:bodyPr/>
        <a:lstStyle/>
        <a:p>
          <a:pPr rtl="1"/>
          <a:r>
            <a:rPr lang="he-IL" dirty="0" smtClean="0"/>
            <a:t>מכבה בעירה</a:t>
          </a:r>
          <a:endParaRPr lang="he-IL" dirty="0"/>
        </a:p>
      </dgm:t>
    </dgm:pt>
    <dgm:pt modelId="{32659C27-14D9-47E3-AAEE-F190D957B5F2}" type="parTrans" cxnId="{F1671EFC-4049-4844-A68A-E3E94144FF89}">
      <dgm:prSet/>
      <dgm:spPr/>
      <dgm:t>
        <a:bodyPr/>
        <a:lstStyle/>
        <a:p>
          <a:pPr rtl="1"/>
          <a:endParaRPr lang="he-IL"/>
        </a:p>
      </dgm:t>
    </dgm:pt>
    <dgm:pt modelId="{95720DF8-CDFF-45FF-9BDB-89D7692FB8E8}" type="sibTrans" cxnId="{F1671EFC-4049-4844-A68A-E3E94144FF89}">
      <dgm:prSet/>
      <dgm:spPr/>
      <dgm:t>
        <a:bodyPr/>
        <a:lstStyle/>
        <a:p>
          <a:pPr rtl="1"/>
          <a:endParaRPr lang="he-IL"/>
        </a:p>
      </dgm:t>
    </dgm:pt>
    <dgm:pt modelId="{4E01FC4A-B610-45BD-A79E-87F161E1D614}">
      <dgm:prSet phldrT="[טקסט]"/>
      <dgm:spPr>
        <a:solidFill>
          <a:srgbClr val="00B050"/>
        </a:solidFill>
      </dgm:spPr>
      <dgm:t>
        <a:bodyPr/>
        <a:lstStyle/>
        <a:p>
          <a:pPr rtl="1"/>
          <a:r>
            <a:rPr lang="he-IL" dirty="0" smtClean="0"/>
            <a:t>גז שקוף חסר צבע</a:t>
          </a:r>
          <a:endParaRPr lang="he-IL" dirty="0"/>
        </a:p>
      </dgm:t>
    </dgm:pt>
    <dgm:pt modelId="{690D76E4-1093-475E-A6A0-492BC210CF9D}" type="parTrans" cxnId="{BC0E49B9-1D95-42E7-B4DC-AC03552DC5A6}">
      <dgm:prSet/>
      <dgm:spPr/>
      <dgm:t>
        <a:bodyPr/>
        <a:lstStyle/>
        <a:p>
          <a:pPr rtl="1"/>
          <a:endParaRPr lang="he-IL"/>
        </a:p>
      </dgm:t>
    </dgm:pt>
    <dgm:pt modelId="{29379BC6-1E2F-44BD-A3E8-5F2FEECBEE7B}" type="sibTrans" cxnId="{BC0E49B9-1D95-42E7-B4DC-AC03552DC5A6}">
      <dgm:prSet/>
      <dgm:spPr/>
      <dgm:t>
        <a:bodyPr/>
        <a:lstStyle/>
        <a:p>
          <a:pPr rtl="1"/>
          <a:endParaRPr lang="he-IL"/>
        </a:p>
      </dgm:t>
    </dgm:pt>
    <dgm:pt modelId="{53E0375B-4CE4-4BDA-A4BC-01D81932F119}" type="pres">
      <dgm:prSet presAssocID="{1B809291-625D-46BD-A33F-20D6CEDEA557}" presName="linearFlow" presStyleCnt="0">
        <dgm:presLayoutVars>
          <dgm:dir/>
          <dgm:resizeHandles val="exact"/>
        </dgm:presLayoutVars>
      </dgm:prSet>
      <dgm:spPr/>
    </dgm:pt>
    <dgm:pt modelId="{A8E9E410-6353-4C28-8363-54D03D2A5DB7}" type="pres">
      <dgm:prSet presAssocID="{00EE6697-1DA7-47B7-972D-08D78B1618C5}" presName="comp" presStyleCnt="0"/>
      <dgm:spPr/>
    </dgm:pt>
    <dgm:pt modelId="{29B99578-7787-4567-9906-A55C522359B1}" type="pres">
      <dgm:prSet presAssocID="{00EE6697-1DA7-47B7-972D-08D78B1618C5}" presName="rect2" presStyleLbl="node1" presStyleIdx="0" presStyleCnt="3" custLinFactNeighborX="-1158" custLinFactNeighborY="9215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952F9305-879B-407F-933D-09723E2E8E97}" type="pres">
      <dgm:prSet presAssocID="{00EE6697-1DA7-47B7-972D-08D78B1618C5}" presName="rect1" presStyleLbl="lnNode1" presStyleIdx="0" presStyleCnt="3" custLinFactNeighborX="-547" custLinFactNeighborY="806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672F262-6D64-4013-91C0-976B5AE951CF}" type="pres">
      <dgm:prSet presAssocID="{B55A15C2-F96E-4A50-B74D-036FA3912891}" presName="sibTrans" presStyleCnt="0"/>
      <dgm:spPr/>
    </dgm:pt>
    <dgm:pt modelId="{04B2D8CC-E923-400E-87C2-C91324DE99D5}" type="pres">
      <dgm:prSet presAssocID="{4FDA5DB7-3B7B-4A12-9670-BF1BAC38AE3A}" presName="comp" presStyleCnt="0"/>
      <dgm:spPr/>
    </dgm:pt>
    <dgm:pt modelId="{E5E72CAA-A2FE-4D1D-83F9-6632EAADCA27}" type="pres">
      <dgm:prSet presAssocID="{4FDA5DB7-3B7B-4A12-9670-BF1BAC38AE3A}" presName="rect2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B976A8D-B711-4269-BE49-2B3AD083FA66}" type="pres">
      <dgm:prSet presAssocID="{4FDA5DB7-3B7B-4A12-9670-BF1BAC38AE3A}" presName="rect1" presStyleLbl="ln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CA31C60-2D94-48A4-B3FB-73A877D06030}" type="pres">
      <dgm:prSet presAssocID="{95720DF8-CDFF-45FF-9BDB-89D7692FB8E8}" presName="sibTrans" presStyleCnt="0"/>
      <dgm:spPr/>
    </dgm:pt>
    <dgm:pt modelId="{9F2F8BF6-9181-4A82-AF86-F5717875462A}" type="pres">
      <dgm:prSet presAssocID="{4E01FC4A-B610-45BD-A79E-87F161E1D614}" presName="comp" presStyleCnt="0"/>
      <dgm:spPr/>
    </dgm:pt>
    <dgm:pt modelId="{63AFFDF0-2DA8-4A7A-9D7F-1C1FDF047137}" type="pres">
      <dgm:prSet presAssocID="{4E01FC4A-B610-45BD-A79E-87F161E1D614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A1CF5C67-3A15-4311-AAE7-70A60EF88C6A}" type="pres">
      <dgm:prSet presAssocID="{4E01FC4A-B610-45BD-A79E-87F161E1D614}" presName="rect1" presStyleLbl="ln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000CAF5A-A7C4-4818-AC61-42C33BF1EC91}" type="presOf" srcId="{4E01FC4A-B610-45BD-A79E-87F161E1D614}" destId="{63AFFDF0-2DA8-4A7A-9D7F-1C1FDF047137}" srcOrd="0" destOrd="0" presId="urn:microsoft.com/office/officeart/2008/layout/AlternatingPictureBlocks"/>
    <dgm:cxn modelId="{F1671EFC-4049-4844-A68A-E3E94144FF89}" srcId="{1B809291-625D-46BD-A33F-20D6CEDEA557}" destId="{4FDA5DB7-3B7B-4A12-9670-BF1BAC38AE3A}" srcOrd="1" destOrd="0" parTransId="{32659C27-14D9-47E3-AAEE-F190D957B5F2}" sibTransId="{95720DF8-CDFF-45FF-9BDB-89D7692FB8E8}"/>
    <dgm:cxn modelId="{BC0E49B9-1D95-42E7-B4DC-AC03552DC5A6}" srcId="{1B809291-625D-46BD-A33F-20D6CEDEA557}" destId="{4E01FC4A-B610-45BD-A79E-87F161E1D614}" srcOrd="2" destOrd="0" parTransId="{690D76E4-1093-475E-A6A0-492BC210CF9D}" sibTransId="{29379BC6-1E2F-44BD-A3E8-5F2FEECBEE7B}"/>
    <dgm:cxn modelId="{3FE91BF0-413A-4C9F-B0EE-9CB075CDC0BC}" type="presOf" srcId="{1B809291-625D-46BD-A33F-20D6CEDEA557}" destId="{53E0375B-4CE4-4BDA-A4BC-01D81932F119}" srcOrd="0" destOrd="0" presId="urn:microsoft.com/office/officeart/2008/layout/AlternatingPictureBlocks"/>
    <dgm:cxn modelId="{61E6CD70-04BF-440A-BE6F-4E27922F6379}" srcId="{1B809291-625D-46BD-A33F-20D6CEDEA557}" destId="{00EE6697-1DA7-47B7-972D-08D78B1618C5}" srcOrd="0" destOrd="0" parTransId="{B9440CC1-23F7-4DEB-9128-7ECDBEF00B93}" sibTransId="{B55A15C2-F96E-4A50-B74D-036FA3912891}"/>
    <dgm:cxn modelId="{DE7E60F6-2104-4587-8934-87676FCC144D}" type="presOf" srcId="{00EE6697-1DA7-47B7-972D-08D78B1618C5}" destId="{29B99578-7787-4567-9906-A55C522359B1}" srcOrd="0" destOrd="0" presId="urn:microsoft.com/office/officeart/2008/layout/AlternatingPictureBlocks"/>
    <dgm:cxn modelId="{90848A7D-60CE-4AA7-8F2B-1A0E1B53393D}" type="presOf" srcId="{4FDA5DB7-3B7B-4A12-9670-BF1BAC38AE3A}" destId="{E5E72CAA-A2FE-4D1D-83F9-6632EAADCA27}" srcOrd="0" destOrd="0" presId="urn:microsoft.com/office/officeart/2008/layout/AlternatingPictureBlocks"/>
    <dgm:cxn modelId="{A0BA21B7-A21A-4010-B72E-3C922C9DACF1}" type="presParOf" srcId="{53E0375B-4CE4-4BDA-A4BC-01D81932F119}" destId="{A8E9E410-6353-4C28-8363-54D03D2A5DB7}" srcOrd="0" destOrd="0" presId="urn:microsoft.com/office/officeart/2008/layout/AlternatingPictureBlocks"/>
    <dgm:cxn modelId="{9793A308-CB00-4B60-9291-6939978707CC}" type="presParOf" srcId="{A8E9E410-6353-4C28-8363-54D03D2A5DB7}" destId="{29B99578-7787-4567-9906-A55C522359B1}" srcOrd="0" destOrd="0" presId="urn:microsoft.com/office/officeart/2008/layout/AlternatingPictureBlocks"/>
    <dgm:cxn modelId="{D2B8DF59-58A0-491E-8D98-5E2DCF36D302}" type="presParOf" srcId="{A8E9E410-6353-4C28-8363-54D03D2A5DB7}" destId="{952F9305-879B-407F-933D-09723E2E8E97}" srcOrd="1" destOrd="0" presId="urn:microsoft.com/office/officeart/2008/layout/AlternatingPictureBlocks"/>
    <dgm:cxn modelId="{87235C56-69BA-4191-A6F1-BA442632031D}" type="presParOf" srcId="{53E0375B-4CE4-4BDA-A4BC-01D81932F119}" destId="{3672F262-6D64-4013-91C0-976B5AE951CF}" srcOrd="1" destOrd="0" presId="urn:microsoft.com/office/officeart/2008/layout/AlternatingPictureBlocks"/>
    <dgm:cxn modelId="{FA45C666-B4D0-40DD-86EE-5565CA6FCE6F}" type="presParOf" srcId="{53E0375B-4CE4-4BDA-A4BC-01D81932F119}" destId="{04B2D8CC-E923-400E-87C2-C91324DE99D5}" srcOrd="2" destOrd="0" presId="urn:microsoft.com/office/officeart/2008/layout/AlternatingPictureBlocks"/>
    <dgm:cxn modelId="{8E47773A-6C93-400C-8542-B2E6E0B793BB}" type="presParOf" srcId="{04B2D8CC-E923-400E-87C2-C91324DE99D5}" destId="{E5E72CAA-A2FE-4D1D-83F9-6632EAADCA27}" srcOrd="0" destOrd="0" presId="urn:microsoft.com/office/officeart/2008/layout/AlternatingPictureBlocks"/>
    <dgm:cxn modelId="{FA156F76-8ED9-4135-8DF1-735DB99DD6DA}" type="presParOf" srcId="{04B2D8CC-E923-400E-87C2-C91324DE99D5}" destId="{4B976A8D-B711-4269-BE49-2B3AD083FA66}" srcOrd="1" destOrd="0" presId="urn:microsoft.com/office/officeart/2008/layout/AlternatingPictureBlocks"/>
    <dgm:cxn modelId="{953AFA20-790A-49D0-8EB4-0A847DB34505}" type="presParOf" srcId="{53E0375B-4CE4-4BDA-A4BC-01D81932F119}" destId="{6CA31C60-2D94-48A4-B3FB-73A877D06030}" srcOrd="3" destOrd="0" presId="urn:microsoft.com/office/officeart/2008/layout/AlternatingPictureBlocks"/>
    <dgm:cxn modelId="{BB834BCE-A42B-4D01-B28B-E72726880989}" type="presParOf" srcId="{53E0375B-4CE4-4BDA-A4BC-01D81932F119}" destId="{9F2F8BF6-9181-4A82-AF86-F5717875462A}" srcOrd="4" destOrd="0" presId="urn:microsoft.com/office/officeart/2008/layout/AlternatingPictureBlocks"/>
    <dgm:cxn modelId="{4196F766-143A-4658-806B-318C1BBEE0B9}" type="presParOf" srcId="{9F2F8BF6-9181-4A82-AF86-F5717875462A}" destId="{63AFFDF0-2DA8-4A7A-9D7F-1C1FDF047137}" srcOrd="0" destOrd="0" presId="urn:microsoft.com/office/officeart/2008/layout/AlternatingPictureBlocks"/>
    <dgm:cxn modelId="{A2F159C7-9729-48C6-BCC1-32DE4E45CF44}" type="presParOf" srcId="{9F2F8BF6-9181-4A82-AF86-F5717875462A}" destId="{A1CF5C67-3A15-4311-AAE7-70A60EF88C6A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FCDA96C2-D69E-4EDF-A795-22D8C0EFD596}" type="doc">
      <dgm:prSet loTypeId="urn:microsoft.com/office/officeart/2008/layout/AlternatingPictureBlocks" loCatId="picture" qsTypeId="urn:microsoft.com/office/officeart/2005/8/quickstyle/simple1" qsCatId="simple" csTypeId="urn:microsoft.com/office/officeart/2005/8/colors/accent1_2" csCatId="accent1" phldr="1"/>
      <dgm:spPr/>
    </dgm:pt>
    <dgm:pt modelId="{6576FE33-773B-4059-805C-E9187DC860C7}">
      <dgm:prSet phldrT="[טקסט]" custT="1"/>
      <dgm:spPr>
        <a:solidFill>
          <a:srgbClr val="5A9941"/>
        </a:solidFill>
      </dgm:spPr>
      <dgm:t>
        <a:bodyPr/>
        <a:lstStyle/>
        <a:p>
          <a:pPr rtl="1"/>
          <a:r>
            <a:rPr lang="he-IL" sz="3800" dirty="0" smtClean="0"/>
            <a:t>מזהים אותו בעזרת מי סיד צלולים</a:t>
          </a:r>
          <a:endParaRPr lang="he-IL" sz="3800" dirty="0"/>
        </a:p>
      </dgm:t>
    </dgm:pt>
    <dgm:pt modelId="{F18AA0AC-740D-43B8-851A-09926A790936}" type="parTrans" cxnId="{F0BDF696-DD1A-4A46-9139-AB950B33F629}">
      <dgm:prSet/>
      <dgm:spPr/>
      <dgm:t>
        <a:bodyPr/>
        <a:lstStyle/>
        <a:p>
          <a:pPr rtl="1"/>
          <a:endParaRPr lang="he-IL"/>
        </a:p>
      </dgm:t>
    </dgm:pt>
    <dgm:pt modelId="{70C2885B-11C3-4F80-9907-0BD3270E3E11}" type="sibTrans" cxnId="{F0BDF696-DD1A-4A46-9139-AB950B33F629}">
      <dgm:prSet/>
      <dgm:spPr/>
      <dgm:t>
        <a:bodyPr/>
        <a:lstStyle/>
        <a:p>
          <a:pPr rtl="1"/>
          <a:endParaRPr lang="he-IL"/>
        </a:p>
      </dgm:t>
    </dgm:pt>
    <dgm:pt modelId="{B3E7E750-81CA-4BD3-A489-8214D85B0CFA}">
      <dgm:prSet phldrT="[טקסט]"/>
      <dgm:spPr>
        <a:solidFill>
          <a:srgbClr val="38A27F"/>
        </a:solidFill>
      </dgm:spPr>
      <dgm:t>
        <a:bodyPr/>
        <a:lstStyle/>
        <a:p>
          <a:pPr rtl="1"/>
          <a:r>
            <a:rPr lang="he-IL" dirty="0" smtClean="0"/>
            <a:t>כבד מהאוויר, שוקע על הקרקע</a:t>
          </a:r>
          <a:endParaRPr lang="he-IL" dirty="0"/>
        </a:p>
      </dgm:t>
    </dgm:pt>
    <dgm:pt modelId="{A12044CA-FF46-44A6-A8C4-4D5B9CE12D2C}" type="parTrans" cxnId="{07114300-E45F-49DC-81B7-A4482047F7BF}">
      <dgm:prSet/>
      <dgm:spPr/>
      <dgm:t>
        <a:bodyPr/>
        <a:lstStyle/>
        <a:p>
          <a:pPr rtl="1"/>
          <a:endParaRPr lang="he-IL"/>
        </a:p>
      </dgm:t>
    </dgm:pt>
    <dgm:pt modelId="{AC3D734B-63AF-461D-B694-BD4A558A991B}" type="sibTrans" cxnId="{07114300-E45F-49DC-81B7-A4482047F7BF}">
      <dgm:prSet/>
      <dgm:spPr/>
      <dgm:t>
        <a:bodyPr/>
        <a:lstStyle/>
        <a:p>
          <a:pPr rtl="1"/>
          <a:endParaRPr lang="he-IL"/>
        </a:p>
      </dgm:t>
    </dgm:pt>
    <dgm:pt modelId="{1F07805E-5FFC-43B9-B24A-E3FF24A71975}" type="pres">
      <dgm:prSet presAssocID="{FCDA96C2-D69E-4EDF-A795-22D8C0EFD596}" presName="linearFlow" presStyleCnt="0">
        <dgm:presLayoutVars>
          <dgm:dir/>
          <dgm:resizeHandles val="exact"/>
        </dgm:presLayoutVars>
      </dgm:prSet>
      <dgm:spPr/>
    </dgm:pt>
    <dgm:pt modelId="{FC0F6220-44B4-4C43-B652-C0E5729EFE28}" type="pres">
      <dgm:prSet presAssocID="{6576FE33-773B-4059-805C-E9187DC860C7}" presName="comp" presStyleCnt="0"/>
      <dgm:spPr/>
    </dgm:pt>
    <dgm:pt modelId="{93B80C2E-DAA7-439C-9BE9-74F44314E4BD}" type="pres">
      <dgm:prSet presAssocID="{6576FE33-773B-4059-805C-E9187DC860C7}" presName="rect2" presStyleLbl="node1" presStyleIdx="0" presStyleCnt="2" custScaleX="106467" custLinFactNeighborX="-173" custLinFactNeighborY="-1977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A1533F7D-7F34-4540-A5E6-42D021139030}" type="pres">
      <dgm:prSet presAssocID="{6576FE33-773B-4059-805C-E9187DC860C7}" presName="rect1" presStyleLbl="lnNode1" presStyleIdx="0" presStyleCnt="2" custLinFactNeighborX="-3010" custLinFactNeighborY="-197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66F8830-746F-42EA-83B8-C49A9C37C987}" type="pres">
      <dgm:prSet presAssocID="{70C2885B-11C3-4F80-9907-0BD3270E3E11}" presName="sibTrans" presStyleCnt="0"/>
      <dgm:spPr/>
    </dgm:pt>
    <dgm:pt modelId="{62C03061-2F04-4C8B-B37D-EF59246C1CA9}" type="pres">
      <dgm:prSet presAssocID="{B3E7E750-81CA-4BD3-A489-8214D85B0CFA}" presName="comp" presStyleCnt="0"/>
      <dgm:spPr/>
    </dgm:pt>
    <dgm:pt modelId="{4DA0AD21-F7A6-4162-8C84-960D6DEA5D10}" type="pres">
      <dgm:prSet presAssocID="{B3E7E750-81CA-4BD3-A489-8214D85B0CFA}" presName="rect2" presStyleLbl="node1" presStyleIdx="1" presStyleCnt="2" custScaleX="95703" custScaleY="102370" custLinFactNeighborX="-4551" custLinFactNeighborY="4238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344FE6E-1227-41B7-BE37-819038C3B6F6}" type="pres">
      <dgm:prSet presAssocID="{B3E7E750-81CA-4BD3-A489-8214D85B0CFA}" presName="rect1" presStyleLbl="lnNode1" presStyleIdx="1" presStyleCnt="2" custLinFactNeighborX="-13138" custLinFactNeighborY="305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07114300-E45F-49DC-81B7-A4482047F7BF}" srcId="{FCDA96C2-D69E-4EDF-A795-22D8C0EFD596}" destId="{B3E7E750-81CA-4BD3-A489-8214D85B0CFA}" srcOrd="1" destOrd="0" parTransId="{A12044CA-FF46-44A6-A8C4-4D5B9CE12D2C}" sibTransId="{AC3D734B-63AF-461D-B694-BD4A558A991B}"/>
    <dgm:cxn modelId="{F0BDF696-DD1A-4A46-9139-AB950B33F629}" srcId="{FCDA96C2-D69E-4EDF-A795-22D8C0EFD596}" destId="{6576FE33-773B-4059-805C-E9187DC860C7}" srcOrd="0" destOrd="0" parTransId="{F18AA0AC-740D-43B8-851A-09926A790936}" sibTransId="{70C2885B-11C3-4F80-9907-0BD3270E3E11}"/>
    <dgm:cxn modelId="{176D61BC-414A-427E-B2FF-86CCD66BAE97}" type="presOf" srcId="{6576FE33-773B-4059-805C-E9187DC860C7}" destId="{93B80C2E-DAA7-439C-9BE9-74F44314E4BD}" srcOrd="0" destOrd="0" presId="urn:microsoft.com/office/officeart/2008/layout/AlternatingPictureBlocks"/>
    <dgm:cxn modelId="{1986FC45-6D6C-449E-8299-E0B1455369DB}" type="presOf" srcId="{B3E7E750-81CA-4BD3-A489-8214D85B0CFA}" destId="{4DA0AD21-F7A6-4162-8C84-960D6DEA5D10}" srcOrd="0" destOrd="0" presId="urn:microsoft.com/office/officeart/2008/layout/AlternatingPictureBlocks"/>
    <dgm:cxn modelId="{B426E764-FF23-4D1E-91FB-CE9817516C84}" type="presOf" srcId="{FCDA96C2-D69E-4EDF-A795-22D8C0EFD596}" destId="{1F07805E-5FFC-43B9-B24A-E3FF24A71975}" srcOrd="0" destOrd="0" presId="urn:microsoft.com/office/officeart/2008/layout/AlternatingPictureBlocks"/>
    <dgm:cxn modelId="{B7A3F6A4-39FD-48C9-8B7D-EDC783F58A25}" type="presParOf" srcId="{1F07805E-5FFC-43B9-B24A-E3FF24A71975}" destId="{FC0F6220-44B4-4C43-B652-C0E5729EFE28}" srcOrd="0" destOrd="0" presId="urn:microsoft.com/office/officeart/2008/layout/AlternatingPictureBlocks"/>
    <dgm:cxn modelId="{20FF26E9-F3F9-4406-B29F-B9729A133ACB}" type="presParOf" srcId="{FC0F6220-44B4-4C43-B652-C0E5729EFE28}" destId="{93B80C2E-DAA7-439C-9BE9-74F44314E4BD}" srcOrd="0" destOrd="0" presId="urn:microsoft.com/office/officeart/2008/layout/AlternatingPictureBlocks"/>
    <dgm:cxn modelId="{7FA70E13-EA51-4C19-9331-F5C6299B71CD}" type="presParOf" srcId="{FC0F6220-44B4-4C43-B652-C0E5729EFE28}" destId="{A1533F7D-7F34-4540-A5E6-42D021139030}" srcOrd="1" destOrd="0" presId="urn:microsoft.com/office/officeart/2008/layout/AlternatingPictureBlocks"/>
    <dgm:cxn modelId="{5EA9499F-75E8-4F74-B933-3EFB96E78CC4}" type="presParOf" srcId="{1F07805E-5FFC-43B9-B24A-E3FF24A71975}" destId="{F66F8830-746F-42EA-83B8-C49A9C37C987}" srcOrd="1" destOrd="0" presId="urn:microsoft.com/office/officeart/2008/layout/AlternatingPictureBlocks"/>
    <dgm:cxn modelId="{C2150212-089C-40FB-9ABF-9478B3E0B6E1}" type="presParOf" srcId="{1F07805E-5FFC-43B9-B24A-E3FF24A71975}" destId="{62C03061-2F04-4C8B-B37D-EF59246C1CA9}" srcOrd="2" destOrd="0" presId="urn:microsoft.com/office/officeart/2008/layout/AlternatingPictureBlocks"/>
    <dgm:cxn modelId="{9A06811C-05F3-4F4F-A573-06220B134BD1}" type="presParOf" srcId="{62C03061-2F04-4C8B-B37D-EF59246C1CA9}" destId="{4DA0AD21-F7A6-4162-8C84-960D6DEA5D10}" srcOrd="0" destOrd="0" presId="urn:microsoft.com/office/officeart/2008/layout/AlternatingPictureBlocks"/>
    <dgm:cxn modelId="{75C77B9B-5F5D-488C-B6F3-92FA0BA29BC5}" type="presParOf" srcId="{62C03061-2F04-4C8B-B37D-EF59246C1CA9}" destId="{4344FE6E-1227-41B7-BE37-819038C3B6F6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2536647-3BE7-4B8A-AA80-960D93A30D5D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A7D4C11A-7A81-4CA5-A0D9-F69FE63EF7FD}">
      <dgm:prSet phldrT="[טקסט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1"/>
          <a:endParaRPr lang="he-IL" dirty="0"/>
        </a:p>
      </dgm:t>
    </dgm:pt>
    <dgm:pt modelId="{BAFA25E2-483F-4DB4-B841-525FB2A6C267}" type="parTrans" cxnId="{88B7E4B0-E31D-4D41-A8EC-F6504C6E0ECA}">
      <dgm:prSet/>
      <dgm:spPr/>
      <dgm:t>
        <a:bodyPr/>
        <a:lstStyle/>
        <a:p>
          <a:pPr rtl="1"/>
          <a:endParaRPr lang="he-IL"/>
        </a:p>
      </dgm:t>
    </dgm:pt>
    <dgm:pt modelId="{C1F49AE4-8679-48A4-9B74-FE8A84CE90D7}" type="sibTrans" cxnId="{88B7E4B0-E31D-4D41-A8EC-F6504C6E0ECA}">
      <dgm:prSet/>
      <dgm:spPr/>
      <dgm:t>
        <a:bodyPr/>
        <a:lstStyle/>
        <a:p>
          <a:pPr rtl="1"/>
          <a:endParaRPr lang="he-IL"/>
        </a:p>
      </dgm:t>
    </dgm:pt>
    <dgm:pt modelId="{0EF2589D-14FA-42CC-A181-24D1FABB6835}">
      <dgm:prSet phldrT="[טקסט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1"/>
          <a:r>
            <a:rPr lang="he-IL" dirty="0" smtClean="0"/>
            <a:t>צבע</a:t>
          </a:r>
          <a:endParaRPr lang="he-IL" dirty="0"/>
        </a:p>
      </dgm:t>
    </dgm:pt>
    <dgm:pt modelId="{1CDFB532-844B-466D-9805-D4892051CC46}" type="parTrans" cxnId="{FEBBBB97-EC16-455E-A465-2F85DF72882C}">
      <dgm:prSet/>
      <dgm:spPr/>
      <dgm:t>
        <a:bodyPr/>
        <a:lstStyle/>
        <a:p>
          <a:pPr rtl="1"/>
          <a:endParaRPr lang="he-IL"/>
        </a:p>
      </dgm:t>
    </dgm:pt>
    <dgm:pt modelId="{A8C4021B-7B5F-427F-9CBF-7327413A7403}" type="sibTrans" cxnId="{FEBBBB97-EC16-455E-A465-2F85DF72882C}">
      <dgm:prSet/>
      <dgm:spPr/>
      <dgm:t>
        <a:bodyPr/>
        <a:lstStyle/>
        <a:p>
          <a:pPr rtl="1"/>
          <a:endParaRPr lang="he-IL"/>
        </a:p>
      </dgm:t>
    </dgm:pt>
    <dgm:pt modelId="{0C0B9297-58C1-4663-B1EB-7A73B17E1516}" type="pres">
      <dgm:prSet presAssocID="{F2536647-3BE7-4B8A-AA80-960D93A30D5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96D80957-5F0A-419F-B0C4-380B42F4BAA0}" type="pres">
      <dgm:prSet presAssocID="{A7D4C11A-7A81-4CA5-A0D9-F69FE63EF7FD}" presName="arrow" presStyleLbl="node1" presStyleIdx="0" presStyleCnt="2" custRadScaleRad="77571" custRadScaleInc="-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89B7AB1-8F85-42F5-A925-7B8F1783661F}" type="pres">
      <dgm:prSet presAssocID="{0EF2589D-14FA-42CC-A181-24D1FABB6835}" presName="arrow" presStyleLbl="node1" presStyleIdx="1" presStyleCnt="2" custRadScaleRad="97116" custRadScaleInc="5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88B7E4B0-E31D-4D41-A8EC-F6504C6E0ECA}" srcId="{F2536647-3BE7-4B8A-AA80-960D93A30D5D}" destId="{A7D4C11A-7A81-4CA5-A0D9-F69FE63EF7FD}" srcOrd="0" destOrd="0" parTransId="{BAFA25E2-483F-4DB4-B841-525FB2A6C267}" sibTransId="{C1F49AE4-8679-48A4-9B74-FE8A84CE90D7}"/>
    <dgm:cxn modelId="{FEBBBB97-EC16-455E-A465-2F85DF72882C}" srcId="{F2536647-3BE7-4B8A-AA80-960D93A30D5D}" destId="{0EF2589D-14FA-42CC-A181-24D1FABB6835}" srcOrd="1" destOrd="0" parTransId="{1CDFB532-844B-466D-9805-D4892051CC46}" sibTransId="{A8C4021B-7B5F-427F-9CBF-7327413A7403}"/>
    <dgm:cxn modelId="{1B20DF46-2FCD-4AF8-A5F9-B1EA6BABFE96}" type="presOf" srcId="{0EF2589D-14FA-42CC-A181-24D1FABB6835}" destId="{589B7AB1-8F85-42F5-A925-7B8F1783661F}" srcOrd="0" destOrd="0" presId="urn:microsoft.com/office/officeart/2005/8/layout/arrow5"/>
    <dgm:cxn modelId="{61C9B061-D105-4CD8-B840-776154F31818}" type="presOf" srcId="{F2536647-3BE7-4B8A-AA80-960D93A30D5D}" destId="{0C0B9297-58C1-4663-B1EB-7A73B17E1516}" srcOrd="0" destOrd="0" presId="urn:microsoft.com/office/officeart/2005/8/layout/arrow5"/>
    <dgm:cxn modelId="{020DF537-EFC1-4550-8CE3-ED83D9D7D9E2}" type="presOf" srcId="{A7D4C11A-7A81-4CA5-A0D9-F69FE63EF7FD}" destId="{96D80957-5F0A-419F-B0C4-380B42F4BAA0}" srcOrd="0" destOrd="0" presId="urn:microsoft.com/office/officeart/2005/8/layout/arrow5"/>
    <dgm:cxn modelId="{EEC6E04C-69B9-4DC2-B90E-BF6D64A36817}" type="presParOf" srcId="{0C0B9297-58C1-4663-B1EB-7A73B17E1516}" destId="{96D80957-5F0A-419F-B0C4-380B42F4BAA0}" srcOrd="0" destOrd="0" presId="urn:microsoft.com/office/officeart/2005/8/layout/arrow5"/>
    <dgm:cxn modelId="{261AADBF-2A4A-4CED-ACE4-67327A722A2F}" type="presParOf" srcId="{0C0B9297-58C1-4663-B1EB-7A73B17E1516}" destId="{589B7AB1-8F85-42F5-A925-7B8F1783661F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FB9E13E-2A83-4F17-8141-861ADA34622F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6B0A92B2-2C2F-4945-A2C4-97517B0D19CF}">
      <dgm:prSet phldrT="[טקסט]"/>
      <dgm:spPr>
        <a:solidFill>
          <a:schemeClr val="accent3">
            <a:lumMod val="75000"/>
          </a:schemeClr>
        </a:solidFill>
      </dgm:spPr>
      <dgm:t>
        <a:bodyPr/>
        <a:lstStyle/>
        <a:p>
          <a:pPr rtl="1"/>
          <a:endParaRPr lang="he-IL" dirty="0"/>
        </a:p>
      </dgm:t>
    </dgm:pt>
    <dgm:pt modelId="{C4EE410C-F453-4C08-B52D-2D043DBFC9D3}" type="parTrans" cxnId="{EA400C15-6219-44DC-9FA8-2B759F4A54A0}">
      <dgm:prSet/>
      <dgm:spPr/>
      <dgm:t>
        <a:bodyPr/>
        <a:lstStyle/>
        <a:p>
          <a:pPr rtl="1"/>
          <a:endParaRPr lang="he-IL"/>
        </a:p>
      </dgm:t>
    </dgm:pt>
    <dgm:pt modelId="{7B69D67B-C42B-4271-9D49-D103E911DF23}" type="sibTrans" cxnId="{EA400C15-6219-44DC-9FA8-2B759F4A54A0}">
      <dgm:prSet/>
      <dgm:spPr/>
      <dgm:t>
        <a:bodyPr/>
        <a:lstStyle/>
        <a:p>
          <a:pPr rtl="1"/>
          <a:endParaRPr lang="he-IL"/>
        </a:p>
      </dgm:t>
    </dgm:pt>
    <dgm:pt modelId="{FE3BB119-D7A9-4254-AC7D-80A1685BCCA2}">
      <dgm:prSet phldrT="[טקסט]" custT="1"/>
      <dgm:spPr>
        <a:solidFill>
          <a:schemeClr val="accent3">
            <a:lumMod val="75000"/>
          </a:schemeClr>
        </a:solidFill>
      </dgm:spPr>
      <dgm:t>
        <a:bodyPr/>
        <a:lstStyle/>
        <a:p>
          <a:pPr rtl="1"/>
          <a:r>
            <a:rPr lang="he-IL" sz="3600" dirty="0" smtClean="0"/>
            <a:t>אינו מאפשר</a:t>
          </a:r>
          <a:endParaRPr lang="he-IL" sz="3600" dirty="0"/>
        </a:p>
      </dgm:t>
    </dgm:pt>
    <dgm:pt modelId="{B8AEB0F9-337E-4856-85BC-8D97B324E1A9}" type="parTrans" cxnId="{0DC54E92-D2A9-4ADA-ADEA-C72B63E23785}">
      <dgm:prSet/>
      <dgm:spPr/>
      <dgm:t>
        <a:bodyPr/>
        <a:lstStyle/>
        <a:p>
          <a:pPr rtl="1"/>
          <a:endParaRPr lang="he-IL"/>
        </a:p>
      </dgm:t>
    </dgm:pt>
    <dgm:pt modelId="{5FD9D6B0-D12A-40B0-B6E2-1C512F943A89}" type="sibTrans" cxnId="{0DC54E92-D2A9-4ADA-ADEA-C72B63E23785}">
      <dgm:prSet/>
      <dgm:spPr/>
      <dgm:t>
        <a:bodyPr/>
        <a:lstStyle/>
        <a:p>
          <a:pPr rtl="1"/>
          <a:endParaRPr lang="he-IL"/>
        </a:p>
      </dgm:t>
    </dgm:pt>
    <dgm:pt modelId="{D46C193D-9CCB-4A40-892A-198A05250C9B}" type="pres">
      <dgm:prSet presAssocID="{DFB9E13E-2A83-4F17-8141-861ADA34622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20CCF09D-2C3F-4018-B9EE-5AB0D796C67B}" type="pres">
      <dgm:prSet presAssocID="{6B0A92B2-2C2F-4945-A2C4-97517B0D19CF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9751D22-77DC-4FB7-88F4-72DC09F7AEA0}" type="pres">
      <dgm:prSet presAssocID="{FE3BB119-D7A9-4254-AC7D-80A1685BCCA2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E2CD393F-37DD-422A-B0D2-26592E52F29F}" type="presOf" srcId="{6B0A92B2-2C2F-4945-A2C4-97517B0D19CF}" destId="{20CCF09D-2C3F-4018-B9EE-5AB0D796C67B}" srcOrd="0" destOrd="0" presId="urn:microsoft.com/office/officeart/2005/8/layout/arrow5"/>
    <dgm:cxn modelId="{BCD5F4A3-66CE-4DD9-9E86-EB8289914FCC}" type="presOf" srcId="{FE3BB119-D7A9-4254-AC7D-80A1685BCCA2}" destId="{49751D22-77DC-4FB7-88F4-72DC09F7AEA0}" srcOrd="0" destOrd="0" presId="urn:microsoft.com/office/officeart/2005/8/layout/arrow5"/>
    <dgm:cxn modelId="{EA400C15-6219-44DC-9FA8-2B759F4A54A0}" srcId="{DFB9E13E-2A83-4F17-8141-861ADA34622F}" destId="{6B0A92B2-2C2F-4945-A2C4-97517B0D19CF}" srcOrd="0" destOrd="0" parTransId="{C4EE410C-F453-4C08-B52D-2D043DBFC9D3}" sibTransId="{7B69D67B-C42B-4271-9D49-D103E911DF23}"/>
    <dgm:cxn modelId="{0DC54E92-D2A9-4ADA-ADEA-C72B63E23785}" srcId="{DFB9E13E-2A83-4F17-8141-861ADA34622F}" destId="{FE3BB119-D7A9-4254-AC7D-80A1685BCCA2}" srcOrd="1" destOrd="0" parTransId="{B8AEB0F9-337E-4856-85BC-8D97B324E1A9}" sibTransId="{5FD9D6B0-D12A-40B0-B6E2-1C512F943A89}"/>
    <dgm:cxn modelId="{11EEBA1C-F651-4784-94F0-C7D2932BEE2C}" type="presOf" srcId="{DFB9E13E-2A83-4F17-8141-861ADA34622F}" destId="{D46C193D-9CCB-4A40-892A-198A05250C9B}" srcOrd="0" destOrd="0" presId="urn:microsoft.com/office/officeart/2005/8/layout/arrow5"/>
    <dgm:cxn modelId="{8266BC21-9AA1-43F6-9053-05450173A3CF}" type="presParOf" srcId="{D46C193D-9CCB-4A40-892A-198A05250C9B}" destId="{20CCF09D-2C3F-4018-B9EE-5AB0D796C67B}" srcOrd="0" destOrd="0" presId="urn:microsoft.com/office/officeart/2005/8/layout/arrow5"/>
    <dgm:cxn modelId="{E8AE643D-CAAF-4269-9AC6-C1A38BC9D0FD}" type="presParOf" srcId="{D46C193D-9CCB-4A40-892A-198A05250C9B}" destId="{49751D22-77DC-4FB7-88F4-72DC09F7AEA0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AD7F0A5-902B-4C6D-A91A-1E4C7A5E5E2E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635CEC37-4964-4427-B543-9495A0B19438}">
      <dgm:prSet phldrT="[טקסט]"/>
      <dgm:spPr>
        <a:solidFill>
          <a:srgbClr val="00B050"/>
        </a:solidFill>
      </dgm:spPr>
      <dgm:t>
        <a:bodyPr/>
        <a:lstStyle/>
        <a:p>
          <a:pPr rtl="1"/>
          <a:endParaRPr lang="he-IL" dirty="0"/>
        </a:p>
      </dgm:t>
    </dgm:pt>
    <dgm:pt modelId="{55FBC3A0-A7A3-46D6-8FD5-B639945C95E9}" type="parTrans" cxnId="{64AC9138-599A-4346-ACFB-30F864243760}">
      <dgm:prSet/>
      <dgm:spPr/>
      <dgm:t>
        <a:bodyPr/>
        <a:lstStyle/>
        <a:p>
          <a:pPr rtl="1"/>
          <a:endParaRPr lang="he-IL"/>
        </a:p>
      </dgm:t>
    </dgm:pt>
    <dgm:pt modelId="{9DFBEB07-C42A-4EE2-9363-E73FF07191BE}" type="sibTrans" cxnId="{64AC9138-599A-4346-ACFB-30F864243760}">
      <dgm:prSet/>
      <dgm:spPr/>
      <dgm:t>
        <a:bodyPr/>
        <a:lstStyle/>
        <a:p>
          <a:pPr rtl="1"/>
          <a:endParaRPr lang="he-IL"/>
        </a:p>
      </dgm:t>
    </dgm:pt>
    <dgm:pt modelId="{EC70E29B-8FAD-461E-A802-7845481CD372}">
      <dgm:prSet phldrT="[טקסט]"/>
      <dgm:spPr>
        <a:solidFill>
          <a:srgbClr val="00B050"/>
        </a:solidFill>
      </dgm:spPr>
      <dgm:t>
        <a:bodyPr/>
        <a:lstStyle/>
        <a:p>
          <a:pPr rtl="1"/>
          <a:r>
            <a:rPr lang="he-IL" dirty="0" smtClean="0"/>
            <a:t>ריח</a:t>
          </a:r>
          <a:endParaRPr lang="he-IL" dirty="0"/>
        </a:p>
      </dgm:t>
    </dgm:pt>
    <dgm:pt modelId="{F4B8B6EA-3103-42B2-9A87-4D180E109B93}" type="parTrans" cxnId="{42448AD5-59DF-4470-90A0-D79E2DAB8CA0}">
      <dgm:prSet/>
      <dgm:spPr/>
      <dgm:t>
        <a:bodyPr/>
        <a:lstStyle/>
        <a:p>
          <a:pPr rtl="1"/>
          <a:endParaRPr lang="he-IL"/>
        </a:p>
      </dgm:t>
    </dgm:pt>
    <dgm:pt modelId="{A20AACF0-BB08-448B-A747-D4B31F59B684}" type="sibTrans" cxnId="{42448AD5-59DF-4470-90A0-D79E2DAB8CA0}">
      <dgm:prSet/>
      <dgm:spPr/>
      <dgm:t>
        <a:bodyPr/>
        <a:lstStyle/>
        <a:p>
          <a:pPr rtl="1"/>
          <a:endParaRPr lang="he-IL"/>
        </a:p>
      </dgm:t>
    </dgm:pt>
    <dgm:pt modelId="{CD901AA8-17EA-44F4-9634-FA1970E61E22}" type="pres">
      <dgm:prSet presAssocID="{7AD7F0A5-902B-4C6D-A91A-1E4C7A5E5E2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D93888CF-78AD-4AC7-AD98-FF208FD8D92B}" type="pres">
      <dgm:prSet presAssocID="{635CEC37-4964-4427-B543-9495A0B19438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62D7720-3962-47FB-84AD-A43548E6AE6C}" type="pres">
      <dgm:prSet presAssocID="{EC70E29B-8FAD-461E-A802-7845481CD372}" presName="arrow" presStyleLbl="node1" presStyleIdx="1" presStyleCnt="2" custRadScaleRad="99273" custRadScaleInc="40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42448AD5-59DF-4470-90A0-D79E2DAB8CA0}" srcId="{7AD7F0A5-902B-4C6D-A91A-1E4C7A5E5E2E}" destId="{EC70E29B-8FAD-461E-A802-7845481CD372}" srcOrd="1" destOrd="0" parTransId="{F4B8B6EA-3103-42B2-9A87-4D180E109B93}" sibTransId="{A20AACF0-BB08-448B-A747-D4B31F59B684}"/>
    <dgm:cxn modelId="{64AC9138-599A-4346-ACFB-30F864243760}" srcId="{7AD7F0A5-902B-4C6D-A91A-1E4C7A5E5E2E}" destId="{635CEC37-4964-4427-B543-9495A0B19438}" srcOrd="0" destOrd="0" parTransId="{55FBC3A0-A7A3-46D6-8FD5-B639945C95E9}" sibTransId="{9DFBEB07-C42A-4EE2-9363-E73FF07191BE}"/>
    <dgm:cxn modelId="{9BDD0E40-20A8-4C27-AE73-4E5A86063C67}" type="presOf" srcId="{635CEC37-4964-4427-B543-9495A0B19438}" destId="{D93888CF-78AD-4AC7-AD98-FF208FD8D92B}" srcOrd="0" destOrd="0" presId="urn:microsoft.com/office/officeart/2005/8/layout/arrow5"/>
    <dgm:cxn modelId="{20B7C01C-CB8D-460C-B543-1C810DB55886}" type="presOf" srcId="{7AD7F0A5-902B-4C6D-A91A-1E4C7A5E5E2E}" destId="{CD901AA8-17EA-44F4-9634-FA1970E61E22}" srcOrd="0" destOrd="0" presId="urn:microsoft.com/office/officeart/2005/8/layout/arrow5"/>
    <dgm:cxn modelId="{E9240FB2-810E-458F-85D7-45A1D1D7A99A}" type="presOf" srcId="{EC70E29B-8FAD-461E-A802-7845481CD372}" destId="{262D7720-3962-47FB-84AD-A43548E6AE6C}" srcOrd="0" destOrd="0" presId="urn:microsoft.com/office/officeart/2005/8/layout/arrow5"/>
    <dgm:cxn modelId="{FDB9E7CF-4EE1-4985-9A6D-D7AAEF1B4230}" type="presParOf" srcId="{CD901AA8-17EA-44F4-9634-FA1970E61E22}" destId="{D93888CF-78AD-4AC7-AD98-FF208FD8D92B}" srcOrd="0" destOrd="0" presId="urn:microsoft.com/office/officeart/2005/8/layout/arrow5"/>
    <dgm:cxn modelId="{7005583E-0426-4221-A303-3DF44438606C}" type="presParOf" srcId="{CD901AA8-17EA-44F4-9634-FA1970E61E22}" destId="{262D7720-3962-47FB-84AD-A43548E6AE6C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EFD7259-8B98-40EE-B658-084F52BAAAC3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2D4065D8-571E-434B-A906-6764E249BE1A}">
      <dgm:prSet phldrT="[טקסט]" phldr="1"/>
      <dgm:spPr>
        <a:solidFill>
          <a:schemeClr val="bg1">
            <a:lumMod val="50000"/>
          </a:schemeClr>
        </a:solidFill>
      </dgm:spPr>
      <dgm:t>
        <a:bodyPr/>
        <a:lstStyle/>
        <a:p>
          <a:pPr rtl="1"/>
          <a:endParaRPr lang="he-IL" dirty="0"/>
        </a:p>
      </dgm:t>
    </dgm:pt>
    <dgm:pt modelId="{E58D5AFC-CF78-4B4C-A904-CDFA60DCCBBD}" type="parTrans" cxnId="{4C4FFEC2-1D29-4E8E-82F4-71A1422C0D85}">
      <dgm:prSet/>
      <dgm:spPr/>
      <dgm:t>
        <a:bodyPr/>
        <a:lstStyle/>
        <a:p>
          <a:pPr rtl="1"/>
          <a:endParaRPr lang="he-IL"/>
        </a:p>
      </dgm:t>
    </dgm:pt>
    <dgm:pt modelId="{48181F52-0C6D-4176-9E49-A0307AAA9C70}" type="sibTrans" cxnId="{4C4FFEC2-1D29-4E8E-82F4-71A1422C0D85}">
      <dgm:prSet/>
      <dgm:spPr/>
      <dgm:t>
        <a:bodyPr/>
        <a:lstStyle/>
        <a:p>
          <a:pPr rtl="1"/>
          <a:endParaRPr lang="he-IL"/>
        </a:p>
      </dgm:t>
    </dgm:pt>
    <dgm:pt modelId="{A96FA5D6-268D-46F7-82E9-04CB31DB9A1B}">
      <dgm:prSet phldrT="[טקסט]" custT="1"/>
      <dgm:spPr>
        <a:solidFill>
          <a:schemeClr val="bg1">
            <a:lumMod val="50000"/>
          </a:schemeClr>
        </a:solidFill>
      </dgm:spPr>
      <dgm:t>
        <a:bodyPr/>
        <a:lstStyle/>
        <a:p>
          <a:pPr rtl="1"/>
          <a:r>
            <a:rPr lang="he-IL" sz="3200" dirty="0" smtClean="0"/>
            <a:t>שימושים</a:t>
          </a:r>
          <a:endParaRPr lang="he-IL" sz="3200" dirty="0"/>
        </a:p>
      </dgm:t>
    </dgm:pt>
    <dgm:pt modelId="{74739A30-4B50-41A0-83A8-8BECF868593B}" type="parTrans" cxnId="{2F18CAC7-8579-444E-AB2D-9E4709CCA69E}">
      <dgm:prSet/>
      <dgm:spPr/>
      <dgm:t>
        <a:bodyPr/>
        <a:lstStyle/>
        <a:p>
          <a:pPr rtl="1"/>
          <a:endParaRPr lang="he-IL"/>
        </a:p>
      </dgm:t>
    </dgm:pt>
    <dgm:pt modelId="{89B145FB-26BA-4B53-85F9-D65D5E5918CE}" type="sibTrans" cxnId="{2F18CAC7-8579-444E-AB2D-9E4709CCA69E}">
      <dgm:prSet/>
      <dgm:spPr/>
      <dgm:t>
        <a:bodyPr/>
        <a:lstStyle/>
        <a:p>
          <a:pPr rtl="1"/>
          <a:endParaRPr lang="he-IL"/>
        </a:p>
      </dgm:t>
    </dgm:pt>
    <dgm:pt modelId="{7FF73F4E-1A3E-4FF1-A51C-8E28661A106D}" type="pres">
      <dgm:prSet presAssocID="{9EFD7259-8B98-40EE-B658-084F52BAAAC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970B7C58-F52F-4921-B444-E18574D21884}" type="pres">
      <dgm:prSet presAssocID="{2D4065D8-571E-434B-A906-6764E249BE1A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B7D0CFA6-B7FF-4E55-87D5-4AAA3633B36A}" type="pres">
      <dgm:prSet presAssocID="{A96FA5D6-268D-46F7-82E9-04CB31DB9A1B}" presName="arrow" presStyleLbl="node1" presStyleIdx="1" presStyleCnt="2" custScaleY="100021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3A289E39-4088-407E-A81C-532D601EE744}" type="presOf" srcId="{9EFD7259-8B98-40EE-B658-084F52BAAAC3}" destId="{7FF73F4E-1A3E-4FF1-A51C-8E28661A106D}" srcOrd="0" destOrd="0" presId="urn:microsoft.com/office/officeart/2005/8/layout/arrow5"/>
    <dgm:cxn modelId="{4C4FFEC2-1D29-4E8E-82F4-71A1422C0D85}" srcId="{9EFD7259-8B98-40EE-B658-084F52BAAAC3}" destId="{2D4065D8-571E-434B-A906-6764E249BE1A}" srcOrd="0" destOrd="0" parTransId="{E58D5AFC-CF78-4B4C-A904-CDFA60DCCBBD}" sibTransId="{48181F52-0C6D-4176-9E49-A0307AAA9C70}"/>
    <dgm:cxn modelId="{2F18CAC7-8579-444E-AB2D-9E4709CCA69E}" srcId="{9EFD7259-8B98-40EE-B658-084F52BAAAC3}" destId="{A96FA5D6-268D-46F7-82E9-04CB31DB9A1B}" srcOrd="1" destOrd="0" parTransId="{74739A30-4B50-41A0-83A8-8BECF868593B}" sibTransId="{89B145FB-26BA-4B53-85F9-D65D5E5918CE}"/>
    <dgm:cxn modelId="{501D8797-B91C-4AD7-A2E7-EEAFE268C373}" type="presOf" srcId="{A96FA5D6-268D-46F7-82E9-04CB31DB9A1B}" destId="{B7D0CFA6-B7FF-4E55-87D5-4AAA3633B36A}" srcOrd="0" destOrd="0" presId="urn:microsoft.com/office/officeart/2005/8/layout/arrow5"/>
    <dgm:cxn modelId="{1BDFF43D-9FFF-4F4A-BF9E-F2107442223C}" type="presOf" srcId="{2D4065D8-571E-434B-A906-6764E249BE1A}" destId="{970B7C58-F52F-4921-B444-E18574D21884}" srcOrd="0" destOrd="0" presId="urn:microsoft.com/office/officeart/2005/8/layout/arrow5"/>
    <dgm:cxn modelId="{7A9E4639-1CD5-4EE9-8850-498E18D5BE98}" type="presParOf" srcId="{7FF73F4E-1A3E-4FF1-A51C-8E28661A106D}" destId="{970B7C58-F52F-4921-B444-E18574D21884}" srcOrd="0" destOrd="0" presId="urn:microsoft.com/office/officeart/2005/8/layout/arrow5"/>
    <dgm:cxn modelId="{7EE44B59-4683-486B-A4A9-790D72D94348}" type="presParOf" srcId="{7FF73F4E-1A3E-4FF1-A51C-8E28661A106D}" destId="{B7D0CFA6-B7FF-4E55-87D5-4AAA3633B36A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79FA6B0-4161-4513-BB00-80F356790916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7BDADC17-6C8A-4995-A34F-80E87C3DAD81}">
      <dgm:prSet phldrT="[טקסט]"/>
      <dgm:spPr>
        <a:solidFill>
          <a:srgbClr val="FFC000"/>
        </a:solidFill>
      </dgm:spPr>
      <dgm:t>
        <a:bodyPr/>
        <a:lstStyle/>
        <a:p>
          <a:pPr rtl="1"/>
          <a:endParaRPr lang="he-IL" dirty="0"/>
        </a:p>
      </dgm:t>
    </dgm:pt>
    <dgm:pt modelId="{98E29CF2-16BA-47B1-B1C8-F299B772D459}" type="parTrans" cxnId="{B7F31BAA-3813-471F-BADE-3A5BB0EEAF17}">
      <dgm:prSet/>
      <dgm:spPr/>
      <dgm:t>
        <a:bodyPr/>
        <a:lstStyle/>
        <a:p>
          <a:pPr rtl="1"/>
          <a:endParaRPr lang="he-IL"/>
        </a:p>
      </dgm:t>
    </dgm:pt>
    <dgm:pt modelId="{EBB28572-7F2A-499D-ABCD-9AAB2377BCB7}" type="sibTrans" cxnId="{B7F31BAA-3813-471F-BADE-3A5BB0EEAF17}">
      <dgm:prSet/>
      <dgm:spPr/>
      <dgm:t>
        <a:bodyPr/>
        <a:lstStyle/>
        <a:p>
          <a:pPr rtl="1"/>
          <a:endParaRPr lang="he-IL"/>
        </a:p>
      </dgm:t>
    </dgm:pt>
    <dgm:pt modelId="{AF821ED6-9BD7-4E79-B548-1D602F569920}">
      <dgm:prSet phldrT="[טקסט]"/>
      <dgm:spPr>
        <a:solidFill>
          <a:srgbClr val="FFC000"/>
        </a:solidFill>
      </dgm:spPr>
      <dgm:t>
        <a:bodyPr/>
        <a:lstStyle/>
        <a:p>
          <a:pPr rtl="1"/>
          <a:r>
            <a:rPr lang="he-IL" dirty="0" smtClean="0"/>
            <a:t>אחוז באוויר</a:t>
          </a:r>
          <a:endParaRPr lang="he-IL" dirty="0"/>
        </a:p>
      </dgm:t>
    </dgm:pt>
    <dgm:pt modelId="{83581B5B-7175-40BA-A750-9AAA9478E530}" type="parTrans" cxnId="{7956225D-DF29-46D3-B55A-D8EC0FAB122E}">
      <dgm:prSet/>
      <dgm:spPr/>
      <dgm:t>
        <a:bodyPr/>
        <a:lstStyle/>
        <a:p>
          <a:pPr rtl="1"/>
          <a:endParaRPr lang="he-IL"/>
        </a:p>
      </dgm:t>
    </dgm:pt>
    <dgm:pt modelId="{19923A39-B03A-4709-AF59-8DD796DD193A}" type="sibTrans" cxnId="{7956225D-DF29-46D3-B55A-D8EC0FAB122E}">
      <dgm:prSet/>
      <dgm:spPr/>
      <dgm:t>
        <a:bodyPr/>
        <a:lstStyle/>
        <a:p>
          <a:pPr rtl="1"/>
          <a:endParaRPr lang="he-IL"/>
        </a:p>
      </dgm:t>
    </dgm:pt>
    <dgm:pt modelId="{A4545118-50A2-4349-AC65-62A867903949}" type="pres">
      <dgm:prSet presAssocID="{979FA6B0-4161-4513-BB00-80F35679091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AC5CAB57-A506-4A39-8BAF-5A399B8DDAA8}" type="pres">
      <dgm:prSet presAssocID="{7BDADC17-6C8A-4995-A34F-80E87C3DAD81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E98B483F-BF34-40F4-AF76-FE499913BD11}" type="pres">
      <dgm:prSet presAssocID="{AF821ED6-9BD7-4E79-B548-1D602F569920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B7F31BAA-3813-471F-BADE-3A5BB0EEAF17}" srcId="{979FA6B0-4161-4513-BB00-80F356790916}" destId="{7BDADC17-6C8A-4995-A34F-80E87C3DAD81}" srcOrd="0" destOrd="0" parTransId="{98E29CF2-16BA-47B1-B1C8-F299B772D459}" sibTransId="{EBB28572-7F2A-499D-ABCD-9AAB2377BCB7}"/>
    <dgm:cxn modelId="{45D44C5F-085F-483F-A8F9-B879769D8162}" type="presOf" srcId="{AF821ED6-9BD7-4E79-B548-1D602F569920}" destId="{E98B483F-BF34-40F4-AF76-FE499913BD11}" srcOrd="0" destOrd="0" presId="urn:microsoft.com/office/officeart/2005/8/layout/arrow5"/>
    <dgm:cxn modelId="{94D81685-295F-4E96-B1AD-A0B51BEA05C4}" type="presOf" srcId="{979FA6B0-4161-4513-BB00-80F356790916}" destId="{A4545118-50A2-4349-AC65-62A867903949}" srcOrd="0" destOrd="0" presId="urn:microsoft.com/office/officeart/2005/8/layout/arrow5"/>
    <dgm:cxn modelId="{7956225D-DF29-46D3-B55A-D8EC0FAB122E}" srcId="{979FA6B0-4161-4513-BB00-80F356790916}" destId="{AF821ED6-9BD7-4E79-B548-1D602F569920}" srcOrd="1" destOrd="0" parTransId="{83581B5B-7175-40BA-A750-9AAA9478E530}" sibTransId="{19923A39-B03A-4709-AF59-8DD796DD193A}"/>
    <dgm:cxn modelId="{391BC189-8754-4819-A329-8A7050DBAE99}" type="presOf" srcId="{7BDADC17-6C8A-4995-A34F-80E87C3DAD81}" destId="{AC5CAB57-A506-4A39-8BAF-5A399B8DDAA8}" srcOrd="0" destOrd="0" presId="urn:microsoft.com/office/officeart/2005/8/layout/arrow5"/>
    <dgm:cxn modelId="{7BBAEE9E-CCF3-46D3-AB4A-370CEDB37E97}" type="presParOf" srcId="{A4545118-50A2-4349-AC65-62A867903949}" destId="{AC5CAB57-A506-4A39-8BAF-5A399B8DDAA8}" srcOrd="0" destOrd="0" presId="urn:microsoft.com/office/officeart/2005/8/layout/arrow5"/>
    <dgm:cxn modelId="{724338E9-5CCE-4585-942A-C8A5F044B213}" type="presParOf" srcId="{A4545118-50A2-4349-AC65-62A867903949}" destId="{E98B483F-BF34-40F4-AF76-FE499913BD11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2536647-3BE7-4B8A-AA80-960D93A30D5D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A7D4C11A-7A81-4CA5-A0D9-F69FE63EF7FD}">
      <dgm:prSet phldrT="[טקסט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1"/>
          <a:endParaRPr lang="he-IL" dirty="0"/>
        </a:p>
      </dgm:t>
    </dgm:pt>
    <dgm:pt modelId="{BAFA25E2-483F-4DB4-B841-525FB2A6C267}" type="parTrans" cxnId="{88B7E4B0-E31D-4D41-A8EC-F6504C6E0ECA}">
      <dgm:prSet/>
      <dgm:spPr/>
      <dgm:t>
        <a:bodyPr/>
        <a:lstStyle/>
        <a:p>
          <a:pPr rtl="1"/>
          <a:endParaRPr lang="he-IL"/>
        </a:p>
      </dgm:t>
    </dgm:pt>
    <dgm:pt modelId="{C1F49AE4-8679-48A4-9B74-FE8A84CE90D7}" type="sibTrans" cxnId="{88B7E4B0-E31D-4D41-A8EC-F6504C6E0ECA}">
      <dgm:prSet/>
      <dgm:spPr/>
      <dgm:t>
        <a:bodyPr/>
        <a:lstStyle/>
        <a:p>
          <a:pPr rtl="1"/>
          <a:endParaRPr lang="he-IL"/>
        </a:p>
      </dgm:t>
    </dgm:pt>
    <dgm:pt modelId="{0EF2589D-14FA-42CC-A181-24D1FABB6835}">
      <dgm:prSet phldrT="[טקסט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1"/>
          <a:r>
            <a:rPr lang="he-IL" dirty="0" smtClean="0"/>
            <a:t>צבע</a:t>
          </a:r>
          <a:endParaRPr lang="he-IL" dirty="0"/>
        </a:p>
      </dgm:t>
    </dgm:pt>
    <dgm:pt modelId="{1CDFB532-844B-466D-9805-D4892051CC46}" type="parTrans" cxnId="{FEBBBB97-EC16-455E-A465-2F85DF72882C}">
      <dgm:prSet/>
      <dgm:spPr/>
      <dgm:t>
        <a:bodyPr/>
        <a:lstStyle/>
        <a:p>
          <a:pPr rtl="1"/>
          <a:endParaRPr lang="he-IL"/>
        </a:p>
      </dgm:t>
    </dgm:pt>
    <dgm:pt modelId="{A8C4021B-7B5F-427F-9CBF-7327413A7403}" type="sibTrans" cxnId="{FEBBBB97-EC16-455E-A465-2F85DF72882C}">
      <dgm:prSet/>
      <dgm:spPr/>
      <dgm:t>
        <a:bodyPr/>
        <a:lstStyle/>
        <a:p>
          <a:pPr rtl="1"/>
          <a:endParaRPr lang="he-IL"/>
        </a:p>
      </dgm:t>
    </dgm:pt>
    <dgm:pt modelId="{0C0B9297-58C1-4663-B1EB-7A73B17E1516}" type="pres">
      <dgm:prSet presAssocID="{F2536647-3BE7-4B8A-AA80-960D93A30D5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96D80957-5F0A-419F-B0C4-380B42F4BAA0}" type="pres">
      <dgm:prSet presAssocID="{A7D4C11A-7A81-4CA5-A0D9-F69FE63EF7FD}" presName="arrow" presStyleLbl="node1" presStyleIdx="0" presStyleCnt="2" custRadScaleRad="77571" custRadScaleInc="-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89B7AB1-8F85-42F5-A925-7B8F1783661F}" type="pres">
      <dgm:prSet presAssocID="{0EF2589D-14FA-42CC-A181-24D1FABB6835}" presName="arrow" presStyleLbl="node1" presStyleIdx="1" presStyleCnt="2" custRadScaleRad="97116" custRadScaleInc="5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88B7E4B0-E31D-4D41-A8EC-F6504C6E0ECA}" srcId="{F2536647-3BE7-4B8A-AA80-960D93A30D5D}" destId="{A7D4C11A-7A81-4CA5-A0D9-F69FE63EF7FD}" srcOrd="0" destOrd="0" parTransId="{BAFA25E2-483F-4DB4-B841-525FB2A6C267}" sibTransId="{C1F49AE4-8679-48A4-9B74-FE8A84CE90D7}"/>
    <dgm:cxn modelId="{FEBBBB97-EC16-455E-A465-2F85DF72882C}" srcId="{F2536647-3BE7-4B8A-AA80-960D93A30D5D}" destId="{0EF2589D-14FA-42CC-A181-24D1FABB6835}" srcOrd="1" destOrd="0" parTransId="{1CDFB532-844B-466D-9805-D4892051CC46}" sibTransId="{A8C4021B-7B5F-427F-9CBF-7327413A7403}"/>
    <dgm:cxn modelId="{1B20DF46-2FCD-4AF8-A5F9-B1EA6BABFE96}" type="presOf" srcId="{0EF2589D-14FA-42CC-A181-24D1FABB6835}" destId="{589B7AB1-8F85-42F5-A925-7B8F1783661F}" srcOrd="0" destOrd="0" presId="urn:microsoft.com/office/officeart/2005/8/layout/arrow5"/>
    <dgm:cxn modelId="{61C9B061-D105-4CD8-B840-776154F31818}" type="presOf" srcId="{F2536647-3BE7-4B8A-AA80-960D93A30D5D}" destId="{0C0B9297-58C1-4663-B1EB-7A73B17E1516}" srcOrd="0" destOrd="0" presId="urn:microsoft.com/office/officeart/2005/8/layout/arrow5"/>
    <dgm:cxn modelId="{020DF537-EFC1-4550-8CE3-ED83D9D7D9E2}" type="presOf" srcId="{A7D4C11A-7A81-4CA5-A0D9-F69FE63EF7FD}" destId="{96D80957-5F0A-419F-B0C4-380B42F4BAA0}" srcOrd="0" destOrd="0" presId="urn:microsoft.com/office/officeart/2005/8/layout/arrow5"/>
    <dgm:cxn modelId="{EEC6E04C-69B9-4DC2-B90E-BF6D64A36817}" type="presParOf" srcId="{0C0B9297-58C1-4663-B1EB-7A73B17E1516}" destId="{96D80957-5F0A-419F-B0C4-380B42F4BAA0}" srcOrd="0" destOrd="0" presId="urn:microsoft.com/office/officeart/2005/8/layout/arrow5"/>
    <dgm:cxn modelId="{261AADBF-2A4A-4CED-ACE4-67327A722A2F}" type="presParOf" srcId="{0C0B9297-58C1-4663-B1EB-7A73B17E1516}" destId="{589B7AB1-8F85-42F5-A925-7B8F1783661F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0B2BD2-B8D8-4EEE-9A3E-04C2CAC9A804}">
      <dsp:nvSpPr>
        <dsp:cNvPr id="0" name=""/>
        <dsp:cNvSpPr/>
      </dsp:nvSpPr>
      <dsp:spPr>
        <a:xfrm>
          <a:off x="721096" y="84881"/>
          <a:ext cx="2691896" cy="257287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6786" tIns="45720" rIns="306786" bIns="45720" numCol="1" spcCol="1270" anchor="ctr" anchorCtr="0">
          <a:noAutofit/>
        </a:bodyPr>
        <a:lstStyle/>
        <a:p>
          <a:pPr lvl="0" algn="ctr" defTabSz="1600200" rtl="1">
            <a:lnSpc>
              <a:spcPts val="4700"/>
            </a:lnSpc>
            <a:spcBef>
              <a:spcPct val="0"/>
            </a:spcBef>
            <a:spcAft>
              <a:spcPct val="35000"/>
            </a:spcAft>
          </a:pPr>
          <a:r>
            <a:rPr lang="he-IL" sz="3600" kern="1200" dirty="0" smtClean="0"/>
            <a:t>חמצן 21%</a:t>
          </a:r>
          <a:endParaRPr lang="he-IL" sz="3600" kern="1200" dirty="0"/>
        </a:p>
      </dsp:txBody>
      <dsp:txXfrm>
        <a:off x="1115315" y="461670"/>
        <a:ext cx="1903458" cy="181930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CCF09D-2C3F-4018-B9EE-5AB0D796C67B}">
      <dsp:nvSpPr>
        <dsp:cNvPr id="0" name=""/>
        <dsp:cNvSpPr/>
      </dsp:nvSpPr>
      <dsp:spPr>
        <a:xfrm rot="16200000">
          <a:off x="438" y="102909"/>
          <a:ext cx="2320497" cy="2320497"/>
        </a:xfrm>
        <a:prstGeom prst="downArrow">
          <a:avLst>
            <a:gd name="adj1" fmla="val 50000"/>
            <a:gd name="adj2" fmla="val 35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2800" kern="1200" dirty="0"/>
        </a:p>
      </dsp:txBody>
      <dsp:txXfrm rot="5400000">
        <a:off x="439" y="683032"/>
        <a:ext cx="1914410" cy="1160249"/>
      </dsp:txXfrm>
    </dsp:sp>
    <dsp:sp modelId="{49751D22-77DC-4FB7-88F4-72DC09F7AEA0}">
      <dsp:nvSpPr>
        <dsp:cNvPr id="0" name=""/>
        <dsp:cNvSpPr/>
      </dsp:nvSpPr>
      <dsp:spPr>
        <a:xfrm rot="5400000">
          <a:off x="2445742" y="102909"/>
          <a:ext cx="2320497" cy="2320497"/>
        </a:xfrm>
        <a:prstGeom prst="downArrow">
          <a:avLst>
            <a:gd name="adj1" fmla="val 50000"/>
            <a:gd name="adj2" fmla="val 35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800" kern="1200" dirty="0" smtClean="0"/>
            <a:t>אינו מאפשר</a:t>
          </a:r>
          <a:endParaRPr lang="he-IL" sz="2800" kern="1200" dirty="0"/>
        </a:p>
      </dsp:txBody>
      <dsp:txXfrm rot="-5400000">
        <a:off x="2851830" y="683033"/>
        <a:ext cx="1914410" cy="116024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3888CF-78AD-4AC7-AD98-FF208FD8D92B}">
      <dsp:nvSpPr>
        <dsp:cNvPr id="0" name=""/>
        <dsp:cNvSpPr/>
      </dsp:nvSpPr>
      <dsp:spPr>
        <a:xfrm rot="16200000">
          <a:off x="612" y="975"/>
          <a:ext cx="2301838" cy="2301838"/>
        </a:xfrm>
        <a:prstGeom prst="downArrow">
          <a:avLst>
            <a:gd name="adj1" fmla="val 50000"/>
            <a:gd name="adj2" fmla="val 35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04" tIns="298704" rIns="298704" bIns="298704" numCol="1" spcCol="1270" anchor="ctr" anchorCtr="0">
          <a:noAutofit/>
        </a:bodyPr>
        <a:lstStyle/>
        <a:p>
          <a:pPr lvl="0" algn="ctr" defTabSz="1866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4200" kern="1200" dirty="0"/>
        </a:p>
      </dsp:txBody>
      <dsp:txXfrm rot="5400000">
        <a:off x="613" y="576433"/>
        <a:ext cx="1899016" cy="1150919"/>
      </dsp:txXfrm>
    </dsp:sp>
    <dsp:sp modelId="{262D7720-3962-47FB-84AD-A43548E6AE6C}">
      <dsp:nvSpPr>
        <dsp:cNvPr id="0" name=""/>
        <dsp:cNvSpPr/>
      </dsp:nvSpPr>
      <dsp:spPr>
        <a:xfrm rot="5400000">
          <a:off x="2493821" y="1951"/>
          <a:ext cx="2301838" cy="2301838"/>
        </a:xfrm>
        <a:prstGeom prst="downArrow">
          <a:avLst>
            <a:gd name="adj1" fmla="val 50000"/>
            <a:gd name="adj2" fmla="val 35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04" tIns="298704" rIns="298704" bIns="298704" numCol="1" spcCol="1270" anchor="ctr" anchorCtr="0">
          <a:noAutofit/>
        </a:bodyPr>
        <a:lstStyle/>
        <a:p>
          <a:pPr lvl="0" algn="ctr" defTabSz="1866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200" kern="1200" dirty="0" smtClean="0"/>
            <a:t>ריח</a:t>
          </a:r>
          <a:endParaRPr lang="he-IL" sz="4200" kern="1200" dirty="0"/>
        </a:p>
      </dsp:txBody>
      <dsp:txXfrm rot="-5400000">
        <a:off x="2896644" y="577411"/>
        <a:ext cx="1899016" cy="115091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0B7C58-F52F-4921-B444-E18574D21884}">
      <dsp:nvSpPr>
        <dsp:cNvPr id="0" name=""/>
        <dsp:cNvSpPr/>
      </dsp:nvSpPr>
      <dsp:spPr>
        <a:xfrm rot="16200000">
          <a:off x="583" y="246"/>
          <a:ext cx="2313396" cy="2313396"/>
        </a:xfrm>
        <a:prstGeom prst="downArrow">
          <a:avLst>
            <a:gd name="adj1" fmla="val 50000"/>
            <a:gd name="adj2" fmla="val 3500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lvl="0" algn="ctr" defTabSz="16446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3700" kern="1200" dirty="0"/>
        </a:p>
      </dsp:txBody>
      <dsp:txXfrm>
        <a:off x="376510" y="202668"/>
        <a:ext cx="1156698" cy="1908552"/>
      </dsp:txXfrm>
    </dsp:sp>
    <dsp:sp modelId="{B7D0CFA6-B7FF-4E55-87D5-4AAA3633B36A}">
      <dsp:nvSpPr>
        <dsp:cNvPr id="0" name=""/>
        <dsp:cNvSpPr/>
      </dsp:nvSpPr>
      <dsp:spPr>
        <a:xfrm rot="5400000">
          <a:off x="2611005" y="246"/>
          <a:ext cx="2313396" cy="2313396"/>
        </a:xfrm>
        <a:prstGeom prst="downArrow">
          <a:avLst>
            <a:gd name="adj1" fmla="val 50000"/>
            <a:gd name="adj2" fmla="val 3500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200" kern="1200" dirty="0" smtClean="0"/>
            <a:t>שימושים</a:t>
          </a:r>
          <a:endParaRPr lang="he-IL" sz="3200" kern="1200" dirty="0"/>
        </a:p>
      </dsp:txBody>
      <dsp:txXfrm rot="-5400000">
        <a:off x="3015849" y="578595"/>
        <a:ext cx="1908552" cy="115669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1C3419-EFA2-4C6F-9E0A-40A893B0F861}">
      <dsp:nvSpPr>
        <dsp:cNvPr id="0" name=""/>
        <dsp:cNvSpPr/>
      </dsp:nvSpPr>
      <dsp:spPr>
        <a:xfrm>
          <a:off x="211542" y="75476"/>
          <a:ext cx="2205944" cy="2205944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1400" tIns="50800" rIns="121400" bIns="508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4000" kern="1200" dirty="0"/>
        </a:p>
      </dsp:txBody>
      <dsp:txXfrm>
        <a:off x="534595" y="398529"/>
        <a:ext cx="1559838" cy="1559838"/>
      </dsp:txXfrm>
    </dsp:sp>
    <dsp:sp modelId="{C0173F86-A2D4-4E2D-A952-EC0A2C45F973}">
      <dsp:nvSpPr>
        <dsp:cNvPr id="0" name=""/>
        <dsp:cNvSpPr/>
      </dsp:nvSpPr>
      <dsp:spPr>
        <a:xfrm>
          <a:off x="1770969" y="166206"/>
          <a:ext cx="2205944" cy="2205944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1400" tIns="50800" rIns="121400" bIns="50800" numCol="1" spcCol="1270" anchor="ctr" anchorCtr="0">
          <a:noAutofit/>
        </a:bodyPr>
        <a:lstStyle/>
        <a:p>
          <a:pPr lvl="0" algn="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000" kern="1200" dirty="0" smtClean="0"/>
            <a:t> ריח</a:t>
          </a:r>
          <a:endParaRPr lang="he-IL" sz="4000" kern="1200" dirty="0"/>
        </a:p>
      </dsp:txBody>
      <dsp:txXfrm>
        <a:off x="2094022" y="489259"/>
        <a:ext cx="1559838" cy="155983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1C3419-EFA2-4C6F-9E0A-40A893B0F861}">
      <dsp:nvSpPr>
        <dsp:cNvPr id="0" name=""/>
        <dsp:cNvSpPr/>
      </dsp:nvSpPr>
      <dsp:spPr>
        <a:xfrm>
          <a:off x="3106" y="90741"/>
          <a:ext cx="2205944" cy="220594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1400" tIns="50800" rIns="121400" bIns="508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4000" kern="1200" dirty="0"/>
        </a:p>
      </dsp:txBody>
      <dsp:txXfrm>
        <a:off x="326159" y="413794"/>
        <a:ext cx="1559838" cy="1559838"/>
      </dsp:txXfrm>
    </dsp:sp>
    <dsp:sp modelId="{C0173F86-A2D4-4E2D-A952-EC0A2C45F973}">
      <dsp:nvSpPr>
        <dsp:cNvPr id="0" name=""/>
        <dsp:cNvSpPr/>
      </dsp:nvSpPr>
      <dsp:spPr>
        <a:xfrm>
          <a:off x="1770969" y="0"/>
          <a:ext cx="2205944" cy="220594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1400" tIns="50800" rIns="121400" bIns="50800" numCol="1" spcCol="1270" anchor="ctr" anchorCtr="0">
          <a:noAutofit/>
        </a:bodyPr>
        <a:lstStyle/>
        <a:p>
          <a:pPr lvl="0" algn="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000" kern="1200" dirty="0" smtClean="0"/>
            <a:t> צבע</a:t>
          </a:r>
          <a:endParaRPr lang="he-IL" sz="4000" kern="1200" dirty="0"/>
        </a:p>
      </dsp:txBody>
      <dsp:txXfrm>
        <a:off x="2094022" y="323053"/>
        <a:ext cx="1559838" cy="155983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1C3419-EFA2-4C6F-9E0A-40A893B0F861}">
      <dsp:nvSpPr>
        <dsp:cNvPr id="0" name=""/>
        <dsp:cNvSpPr/>
      </dsp:nvSpPr>
      <dsp:spPr>
        <a:xfrm>
          <a:off x="0" y="66630"/>
          <a:ext cx="2205944" cy="220594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1400" tIns="50800" rIns="121400" bIns="508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4000" kern="1200" dirty="0"/>
        </a:p>
      </dsp:txBody>
      <dsp:txXfrm>
        <a:off x="323053" y="389683"/>
        <a:ext cx="1559838" cy="1559838"/>
      </dsp:txXfrm>
    </dsp:sp>
    <dsp:sp modelId="{C0173F86-A2D4-4E2D-A952-EC0A2C45F973}">
      <dsp:nvSpPr>
        <dsp:cNvPr id="0" name=""/>
        <dsp:cNvSpPr/>
      </dsp:nvSpPr>
      <dsp:spPr>
        <a:xfrm>
          <a:off x="1619945" y="157360"/>
          <a:ext cx="2205944" cy="220594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1400" tIns="50800" rIns="121400" bIns="50800" numCol="1" spcCol="1270" anchor="ctr" anchorCtr="0">
          <a:noAutofit/>
        </a:bodyPr>
        <a:lstStyle/>
        <a:p>
          <a:pPr lvl="0" algn="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000" kern="1200" dirty="0" smtClean="0"/>
            <a:t>כמותו באוויר</a:t>
          </a:r>
          <a:endParaRPr lang="he-IL" sz="4000" kern="1200" dirty="0"/>
        </a:p>
      </dsp:txBody>
      <dsp:txXfrm>
        <a:off x="1942998" y="480413"/>
        <a:ext cx="1559838" cy="155983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1C3419-EFA2-4C6F-9E0A-40A893B0F861}">
      <dsp:nvSpPr>
        <dsp:cNvPr id="0" name=""/>
        <dsp:cNvSpPr/>
      </dsp:nvSpPr>
      <dsp:spPr>
        <a:xfrm>
          <a:off x="0" y="23504"/>
          <a:ext cx="2205944" cy="2205944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1400" tIns="40640" rIns="121400" bIns="4064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3200" kern="1200" dirty="0"/>
        </a:p>
      </dsp:txBody>
      <dsp:txXfrm>
        <a:off x="323053" y="346557"/>
        <a:ext cx="1559838" cy="1559838"/>
      </dsp:txXfrm>
    </dsp:sp>
    <dsp:sp modelId="{C0173F86-A2D4-4E2D-A952-EC0A2C45F973}">
      <dsp:nvSpPr>
        <dsp:cNvPr id="0" name=""/>
        <dsp:cNvSpPr/>
      </dsp:nvSpPr>
      <dsp:spPr>
        <a:xfrm>
          <a:off x="1337888" y="26901"/>
          <a:ext cx="2205944" cy="2205944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1400" tIns="50800" rIns="121400" bIns="50800" numCol="1" spcCol="1270" anchor="ctr" anchorCtr="0">
          <a:noAutofit/>
        </a:bodyPr>
        <a:lstStyle/>
        <a:p>
          <a:pPr lvl="0" algn="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000" kern="1200" dirty="0" smtClean="0"/>
            <a:t>למה הוא חיוני?</a:t>
          </a:r>
          <a:endParaRPr lang="he-IL" sz="4000" kern="1200" dirty="0"/>
        </a:p>
      </dsp:txBody>
      <dsp:txXfrm>
        <a:off x="1660941" y="349954"/>
        <a:ext cx="1559838" cy="155983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1C3419-EFA2-4C6F-9E0A-40A893B0F861}">
      <dsp:nvSpPr>
        <dsp:cNvPr id="0" name=""/>
        <dsp:cNvSpPr/>
      </dsp:nvSpPr>
      <dsp:spPr>
        <a:xfrm>
          <a:off x="0" y="0"/>
          <a:ext cx="2573325" cy="2573325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1619" tIns="50800" rIns="141619" bIns="508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4000" kern="1200" dirty="0"/>
        </a:p>
      </dsp:txBody>
      <dsp:txXfrm>
        <a:off x="376855" y="376855"/>
        <a:ext cx="1819615" cy="1819615"/>
      </dsp:txXfrm>
    </dsp:sp>
    <dsp:sp modelId="{C0173F86-A2D4-4E2D-A952-EC0A2C45F973}">
      <dsp:nvSpPr>
        <dsp:cNvPr id="0" name=""/>
        <dsp:cNvSpPr/>
      </dsp:nvSpPr>
      <dsp:spPr>
        <a:xfrm>
          <a:off x="2062284" y="17702"/>
          <a:ext cx="2573325" cy="2573325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1619" tIns="50800" rIns="141619" bIns="50800" numCol="1" spcCol="1270" anchor="ctr" anchorCtr="0">
          <a:noAutofit/>
        </a:bodyPr>
        <a:lstStyle/>
        <a:p>
          <a:pPr lvl="0" algn="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000" kern="1200" dirty="0" smtClean="0"/>
            <a:t> למה</a:t>
          </a:r>
          <a:r>
            <a:rPr lang="en-US" sz="4000" kern="1200" dirty="0" smtClean="0"/>
            <a:t/>
          </a:r>
          <a:br>
            <a:rPr lang="en-US" sz="4000" kern="1200" dirty="0" smtClean="0"/>
          </a:br>
          <a:r>
            <a:rPr lang="he-IL" sz="4000" kern="1200" dirty="0" smtClean="0"/>
            <a:t>  הוא </a:t>
          </a:r>
          <a:r>
            <a:rPr lang="he-IL" sz="3800" kern="1200" dirty="0" smtClean="0"/>
            <a:t>משמש?</a:t>
          </a:r>
          <a:endParaRPr lang="he-IL" sz="3800" kern="1200" dirty="0"/>
        </a:p>
      </dsp:txBody>
      <dsp:txXfrm>
        <a:off x="2439139" y="394557"/>
        <a:ext cx="1819615" cy="1819615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1C3419-EFA2-4C6F-9E0A-40A893B0F861}">
      <dsp:nvSpPr>
        <dsp:cNvPr id="0" name=""/>
        <dsp:cNvSpPr/>
      </dsp:nvSpPr>
      <dsp:spPr>
        <a:xfrm>
          <a:off x="3106" y="90741"/>
          <a:ext cx="2205944" cy="2205944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1400" tIns="50800" rIns="121400" bIns="508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000" kern="1200" dirty="0" smtClean="0"/>
            <a:t>חסר ריח</a:t>
          </a:r>
          <a:endParaRPr lang="he-IL" sz="4000" kern="1200" dirty="0"/>
        </a:p>
      </dsp:txBody>
      <dsp:txXfrm>
        <a:off x="326159" y="413794"/>
        <a:ext cx="1559838" cy="1559838"/>
      </dsp:txXfrm>
    </dsp:sp>
    <dsp:sp modelId="{C0173F86-A2D4-4E2D-A952-EC0A2C45F973}">
      <dsp:nvSpPr>
        <dsp:cNvPr id="0" name=""/>
        <dsp:cNvSpPr/>
      </dsp:nvSpPr>
      <dsp:spPr>
        <a:xfrm>
          <a:off x="1770969" y="129565"/>
          <a:ext cx="2205944" cy="2205944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1400" tIns="50800" rIns="121400" bIns="508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000" kern="1200" dirty="0" smtClean="0"/>
            <a:t>ריח</a:t>
          </a:r>
          <a:endParaRPr lang="he-IL" sz="4000" kern="1200" dirty="0"/>
        </a:p>
      </dsp:txBody>
      <dsp:txXfrm>
        <a:off x="2094022" y="452618"/>
        <a:ext cx="1559838" cy="155983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1C3419-EFA2-4C6F-9E0A-40A893B0F861}">
      <dsp:nvSpPr>
        <dsp:cNvPr id="0" name=""/>
        <dsp:cNvSpPr/>
      </dsp:nvSpPr>
      <dsp:spPr>
        <a:xfrm>
          <a:off x="3106" y="90741"/>
          <a:ext cx="2205944" cy="220594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1400" tIns="50800" rIns="121400" bIns="508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000" kern="1200" dirty="0" smtClean="0"/>
            <a:t>חסר צבע</a:t>
          </a:r>
          <a:endParaRPr lang="he-IL" sz="4000" kern="1200" dirty="0"/>
        </a:p>
      </dsp:txBody>
      <dsp:txXfrm>
        <a:off x="326159" y="413794"/>
        <a:ext cx="1559838" cy="1559838"/>
      </dsp:txXfrm>
    </dsp:sp>
    <dsp:sp modelId="{C0173F86-A2D4-4E2D-A952-EC0A2C45F973}">
      <dsp:nvSpPr>
        <dsp:cNvPr id="0" name=""/>
        <dsp:cNvSpPr/>
      </dsp:nvSpPr>
      <dsp:spPr>
        <a:xfrm>
          <a:off x="1770969" y="89660"/>
          <a:ext cx="2205944" cy="220594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1400" tIns="50800" rIns="121400" bIns="508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000" kern="1200" dirty="0" smtClean="0"/>
            <a:t>צבע</a:t>
          </a:r>
          <a:endParaRPr lang="he-IL" sz="4000" kern="1200" dirty="0"/>
        </a:p>
      </dsp:txBody>
      <dsp:txXfrm>
        <a:off x="2094022" y="412713"/>
        <a:ext cx="1559838" cy="15598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0B2BD2-B8D8-4EEE-9A3E-04C2CAC9A804}">
      <dsp:nvSpPr>
        <dsp:cNvPr id="0" name=""/>
        <dsp:cNvSpPr/>
      </dsp:nvSpPr>
      <dsp:spPr>
        <a:xfrm>
          <a:off x="2882657" y="0"/>
          <a:ext cx="2691896" cy="257287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6786" tIns="45720" rIns="306786" bIns="45720" numCol="1" spcCol="1270" anchor="ctr" anchorCtr="0">
          <a:noAutofit/>
        </a:bodyPr>
        <a:lstStyle/>
        <a:p>
          <a:pPr lvl="0" algn="ctr" defTabSz="1600200" rtl="1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he-IL" sz="3600" kern="1200" dirty="0" smtClean="0"/>
            <a:t>חמצן 21%</a:t>
          </a:r>
          <a:endParaRPr lang="he-IL" sz="3600" kern="1200" dirty="0"/>
        </a:p>
      </dsp:txBody>
      <dsp:txXfrm>
        <a:off x="3276876" y="376789"/>
        <a:ext cx="1903458" cy="1819301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1C3419-EFA2-4C6F-9E0A-40A893B0F861}">
      <dsp:nvSpPr>
        <dsp:cNvPr id="0" name=""/>
        <dsp:cNvSpPr/>
      </dsp:nvSpPr>
      <dsp:spPr>
        <a:xfrm>
          <a:off x="3106" y="90741"/>
          <a:ext cx="2205944" cy="220594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1400" tIns="50800" rIns="121400" bIns="508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000" kern="1200" dirty="0" smtClean="0"/>
            <a:t>21%</a:t>
          </a:r>
          <a:endParaRPr lang="he-IL" sz="4000" kern="1200" dirty="0"/>
        </a:p>
      </dsp:txBody>
      <dsp:txXfrm>
        <a:off x="326159" y="413794"/>
        <a:ext cx="1559838" cy="1559838"/>
      </dsp:txXfrm>
    </dsp:sp>
    <dsp:sp modelId="{C0173F86-A2D4-4E2D-A952-EC0A2C45F973}">
      <dsp:nvSpPr>
        <dsp:cNvPr id="0" name=""/>
        <dsp:cNvSpPr/>
      </dsp:nvSpPr>
      <dsp:spPr>
        <a:xfrm>
          <a:off x="1767862" y="90741"/>
          <a:ext cx="2205944" cy="220594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1400" tIns="50800" rIns="121400" bIns="508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000" kern="1200" dirty="0" smtClean="0"/>
            <a:t>כמותו באוויר</a:t>
          </a:r>
          <a:endParaRPr lang="he-IL" sz="4000" kern="1200" dirty="0"/>
        </a:p>
      </dsp:txBody>
      <dsp:txXfrm>
        <a:off x="2090915" y="413794"/>
        <a:ext cx="1559838" cy="1559838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1C3419-EFA2-4C6F-9E0A-40A893B0F861}">
      <dsp:nvSpPr>
        <dsp:cNvPr id="0" name=""/>
        <dsp:cNvSpPr/>
      </dsp:nvSpPr>
      <dsp:spPr>
        <a:xfrm>
          <a:off x="0" y="0"/>
          <a:ext cx="2205944" cy="2205944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1400" tIns="40640" rIns="121400" bIns="4064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200" kern="1200" dirty="0" smtClean="0"/>
            <a:t>לנשימה</a:t>
          </a:r>
          <a:endParaRPr lang="he-IL" sz="3200" kern="1200" dirty="0"/>
        </a:p>
      </dsp:txBody>
      <dsp:txXfrm>
        <a:off x="323053" y="323053"/>
        <a:ext cx="1559838" cy="1559838"/>
      </dsp:txXfrm>
    </dsp:sp>
    <dsp:sp modelId="{C0173F86-A2D4-4E2D-A952-EC0A2C45F973}">
      <dsp:nvSpPr>
        <dsp:cNvPr id="0" name=""/>
        <dsp:cNvSpPr/>
      </dsp:nvSpPr>
      <dsp:spPr>
        <a:xfrm>
          <a:off x="1770969" y="1797"/>
          <a:ext cx="2205944" cy="2205944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1400" tIns="50800" rIns="121400" bIns="508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000" kern="1200" dirty="0" smtClean="0"/>
            <a:t>למה הוא חיוני?</a:t>
          </a:r>
          <a:endParaRPr lang="he-IL" sz="4000" kern="1200" dirty="0"/>
        </a:p>
      </dsp:txBody>
      <dsp:txXfrm>
        <a:off x="2094022" y="324850"/>
        <a:ext cx="1559838" cy="1559838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1C3419-EFA2-4C6F-9E0A-40A893B0F861}">
      <dsp:nvSpPr>
        <dsp:cNvPr id="0" name=""/>
        <dsp:cNvSpPr/>
      </dsp:nvSpPr>
      <dsp:spPr>
        <a:xfrm>
          <a:off x="0" y="0"/>
          <a:ext cx="2529150" cy="2529150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188" tIns="50800" rIns="139188" bIns="508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000" kern="1200" dirty="0" err="1" smtClean="0"/>
            <a:t>מיכלי</a:t>
          </a:r>
          <a:r>
            <a:rPr lang="he-IL" sz="4000" kern="1200" dirty="0" smtClean="0"/>
            <a:t> חמצן, בעירה</a:t>
          </a:r>
          <a:endParaRPr lang="he-IL" sz="4000" kern="1200" dirty="0"/>
        </a:p>
      </dsp:txBody>
      <dsp:txXfrm>
        <a:off x="370385" y="370385"/>
        <a:ext cx="1788380" cy="1788380"/>
      </dsp:txXfrm>
    </dsp:sp>
    <dsp:sp modelId="{C0173F86-A2D4-4E2D-A952-EC0A2C45F973}">
      <dsp:nvSpPr>
        <dsp:cNvPr id="0" name=""/>
        <dsp:cNvSpPr/>
      </dsp:nvSpPr>
      <dsp:spPr>
        <a:xfrm>
          <a:off x="2140661" y="598"/>
          <a:ext cx="2529150" cy="2529150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188" tIns="48260" rIns="139188" bIns="48260" numCol="1" spcCol="1270" anchor="ctr" anchorCtr="0">
          <a:noAutofit/>
        </a:bodyPr>
        <a:lstStyle/>
        <a:p>
          <a:pPr lvl="0" algn="r" defTabSz="1689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800" kern="1200" dirty="0" smtClean="0"/>
            <a:t>למה הוא משמש</a:t>
          </a:r>
          <a:r>
            <a:rPr lang="he-IL" sz="3600" kern="1200" dirty="0" smtClean="0"/>
            <a:t>?</a:t>
          </a:r>
          <a:endParaRPr lang="he-IL" sz="3800" kern="1200" dirty="0"/>
        </a:p>
      </dsp:txBody>
      <dsp:txXfrm>
        <a:off x="2511046" y="370983"/>
        <a:ext cx="1788380" cy="178838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7C5118-F035-4A0A-84C4-BE277043CAE3}">
      <dsp:nvSpPr>
        <dsp:cNvPr id="0" name=""/>
        <dsp:cNvSpPr/>
      </dsp:nvSpPr>
      <dsp:spPr>
        <a:xfrm>
          <a:off x="0" y="228756"/>
          <a:ext cx="4969528" cy="397562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A3A3-E3A2-4C70-B374-427488E49BBD}">
      <dsp:nvSpPr>
        <dsp:cNvPr id="0" name=""/>
        <dsp:cNvSpPr/>
      </dsp:nvSpPr>
      <dsp:spPr>
        <a:xfrm>
          <a:off x="355278" y="3902303"/>
          <a:ext cx="4487410" cy="162817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he-IL" sz="3200" kern="1200" dirty="0" smtClean="0">
              <a:solidFill>
                <a:schemeClr val="tx1"/>
              </a:solidFill>
            </a:rPr>
            <a:t>מי ברז ומי סיד צלולים</a:t>
          </a:r>
        </a:p>
        <a:p>
          <a:pPr lvl="0" algn="ctr" defTabSz="1422400" rtl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he-IL" sz="3200" kern="1200" dirty="0" smtClean="0">
              <a:solidFill>
                <a:schemeClr val="tx1"/>
              </a:solidFill>
            </a:rPr>
            <a:t>אחרי נשיפה</a:t>
          </a:r>
          <a:endParaRPr lang="he-IL" sz="3200" kern="1200" dirty="0"/>
        </a:p>
      </dsp:txBody>
      <dsp:txXfrm>
        <a:off x="355278" y="3902303"/>
        <a:ext cx="4487410" cy="1628170"/>
      </dsp:txXfrm>
    </dsp:sp>
    <dsp:sp modelId="{90001A83-8B48-4856-8D49-8ED7DAD0DFB4}">
      <dsp:nvSpPr>
        <dsp:cNvPr id="0" name=""/>
        <dsp:cNvSpPr/>
      </dsp:nvSpPr>
      <dsp:spPr>
        <a:xfrm>
          <a:off x="5467316" y="253440"/>
          <a:ext cx="4969528" cy="397562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A794C2-5F64-4ABC-9B6E-BADD484A8A0E}">
      <dsp:nvSpPr>
        <dsp:cNvPr id="0" name=""/>
        <dsp:cNvSpPr/>
      </dsp:nvSpPr>
      <dsp:spPr>
        <a:xfrm>
          <a:off x="5651744" y="3895968"/>
          <a:ext cx="4687855" cy="162659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200" kern="1200" dirty="0" smtClean="0">
              <a:solidFill>
                <a:schemeClr val="tx1"/>
              </a:solidFill>
            </a:rPr>
            <a:t>מי ברז ומי סיד צלולים</a:t>
          </a:r>
        </a:p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200" kern="1200" dirty="0" smtClean="0">
              <a:solidFill>
                <a:schemeClr val="tx1"/>
              </a:solidFill>
            </a:rPr>
            <a:t>לפני נשיפה</a:t>
          </a:r>
        </a:p>
      </dsp:txBody>
      <dsp:txXfrm>
        <a:off x="5651744" y="3895968"/>
        <a:ext cx="4687855" cy="1626598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1DCCC9-BB77-48D4-8C21-C13675BD0792}">
      <dsp:nvSpPr>
        <dsp:cNvPr id="0" name=""/>
        <dsp:cNvSpPr/>
      </dsp:nvSpPr>
      <dsp:spPr>
        <a:xfrm>
          <a:off x="6578710" y="2133073"/>
          <a:ext cx="2346735" cy="140804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900" kern="1200" dirty="0" smtClean="0"/>
            <a:t>מי סיד צלולים</a:t>
          </a:r>
          <a:endParaRPr lang="he-IL" sz="3900" kern="1200" dirty="0"/>
        </a:p>
      </dsp:txBody>
      <dsp:txXfrm>
        <a:off x="6619950" y="2174313"/>
        <a:ext cx="2264255" cy="1325561"/>
      </dsp:txXfrm>
    </dsp:sp>
    <dsp:sp modelId="{FA56AC79-FB24-4201-A6A9-61F27FEAFD8D}">
      <dsp:nvSpPr>
        <dsp:cNvPr id="0" name=""/>
        <dsp:cNvSpPr/>
      </dsp:nvSpPr>
      <dsp:spPr>
        <a:xfrm rot="10800000">
          <a:off x="5846528" y="2546099"/>
          <a:ext cx="497507" cy="581990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2600" kern="1200"/>
        </a:p>
      </dsp:txBody>
      <dsp:txXfrm rot="10800000">
        <a:off x="5995780" y="2662497"/>
        <a:ext cx="348255" cy="349194"/>
      </dsp:txXfrm>
    </dsp:sp>
    <dsp:sp modelId="{A9CE25ED-64CE-4243-B969-3DD9A28A478E}">
      <dsp:nvSpPr>
        <dsp:cNvPr id="0" name=""/>
        <dsp:cNvSpPr/>
      </dsp:nvSpPr>
      <dsp:spPr>
        <a:xfrm>
          <a:off x="3293280" y="2133073"/>
          <a:ext cx="2346735" cy="140804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900" kern="1200" dirty="0" smtClean="0"/>
            <a:t>פחמן דו חמצני</a:t>
          </a:r>
          <a:endParaRPr lang="he-IL" sz="3900" kern="1200" dirty="0"/>
        </a:p>
      </dsp:txBody>
      <dsp:txXfrm>
        <a:off x="3334520" y="2174313"/>
        <a:ext cx="2264255" cy="1325561"/>
      </dsp:txXfrm>
    </dsp:sp>
    <dsp:sp modelId="{25F34927-52E0-400F-93E3-B795DB65FC75}">
      <dsp:nvSpPr>
        <dsp:cNvPr id="0" name=""/>
        <dsp:cNvSpPr/>
      </dsp:nvSpPr>
      <dsp:spPr>
        <a:xfrm rot="10800000">
          <a:off x="2561099" y="2546099"/>
          <a:ext cx="497507" cy="5819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2600" kern="1200"/>
        </a:p>
      </dsp:txBody>
      <dsp:txXfrm rot="10800000">
        <a:off x="2710351" y="2662497"/>
        <a:ext cx="348255" cy="349194"/>
      </dsp:txXfrm>
    </dsp:sp>
    <dsp:sp modelId="{B4730B0D-CBAD-471F-8548-484FCC350AFF}">
      <dsp:nvSpPr>
        <dsp:cNvPr id="0" name=""/>
        <dsp:cNvSpPr/>
      </dsp:nvSpPr>
      <dsp:spPr>
        <a:xfrm>
          <a:off x="7851" y="2133073"/>
          <a:ext cx="2346735" cy="140804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900" kern="1200" dirty="0" smtClean="0"/>
            <a:t>שינוי צבע </a:t>
          </a:r>
          <a:endParaRPr lang="he-IL" sz="3900" kern="1200" dirty="0"/>
        </a:p>
      </dsp:txBody>
      <dsp:txXfrm>
        <a:off x="49091" y="2174313"/>
        <a:ext cx="2264255" cy="1325561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25D3E3-6907-4C92-B89F-9F44AD3116C4}">
      <dsp:nvSpPr>
        <dsp:cNvPr id="0" name=""/>
        <dsp:cNvSpPr/>
      </dsp:nvSpPr>
      <dsp:spPr>
        <a:xfrm>
          <a:off x="6470915" y="2095075"/>
          <a:ext cx="2308282" cy="1384969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800" kern="1200" dirty="0" smtClean="0"/>
            <a:t>מי ברז</a:t>
          </a:r>
          <a:endParaRPr lang="he-IL" sz="3800" kern="1200" dirty="0"/>
        </a:p>
      </dsp:txBody>
      <dsp:txXfrm>
        <a:off x="6511479" y="2135639"/>
        <a:ext cx="2227154" cy="1303841"/>
      </dsp:txXfrm>
    </dsp:sp>
    <dsp:sp modelId="{8E32458A-86B4-46D7-A0F2-108254807132}">
      <dsp:nvSpPr>
        <dsp:cNvPr id="0" name=""/>
        <dsp:cNvSpPr/>
      </dsp:nvSpPr>
      <dsp:spPr>
        <a:xfrm rot="10800000">
          <a:off x="5750730" y="2501333"/>
          <a:ext cx="489355" cy="57245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2600" kern="1200"/>
        </a:p>
      </dsp:txBody>
      <dsp:txXfrm rot="10800000">
        <a:off x="5897536" y="2615824"/>
        <a:ext cx="342549" cy="343472"/>
      </dsp:txXfrm>
    </dsp:sp>
    <dsp:sp modelId="{6BDEE3A4-5698-4E05-8B4F-A8AFF36A3816}">
      <dsp:nvSpPr>
        <dsp:cNvPr id="0" name=""/>
        <dsp:cNvSpPr/>
      </dsp:nvSpPr>
      <dsp:spPr>
        <a:xfrm>
          <a:off x="3239319" y="2095075"/>
          <a:ext cx="2308282" cy="1384969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800" kern="1200" dirty="0" smtClean="0"/>
            <a:t>פחמן דו חמצני</a:t>
          </a:r>
          <a:endParaRPr lang="he-IL" sz="3800" kern="1200" dirty="0"/>
        </a:p>
      </dsp:txBody>
      <dsp:txXfrm>
        <a:off x="3279883" y="2135639"/>
        <a:ext cx="2227154" cy="1303841"/>
      </dsp:txXfrm>
    </dsp:sp>
    <dsp:sp modelId="{87FE0CA5-FE49-4BE5-A053-DED01929851B}">
      <dsp:nvSpPr>
        <dsp:cNvPr id="0" name=""/>
        <dsp:cNvSpPr/>
      </dsp:nvSpPr>
      <dsp:spPr>
        <a:xfrm rot="10859036">
          <a:off x="2513074" y="2473276"/>
          <a:ext cx="493521" cy="5724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2600" kern="1200"/>
        </a:p>
      </dsp:txBody>
      <dsp:txXfrm rot="10800000">
        <a:off x="2661119" y="2589038"/>
        <a:ext cx="345465" cy="343472"/>
      </dsp:txXfrm>
    </dsp:sp>
    <dsp:sp modelId="{CDF19AA7-C0A9-41FC-AB07-0BC6EE2826CB}">
      <dsp:nvSpPr>
        <dsp:cNvPr id="0" name=""/>
        <dsp:cNvSpPr/>
      </dsp:nvSpPr>
      <dsp:spPr>
        <a:xfrm>
          <a:off x="0" y="2039441"/>
          <a:ext cx="2308282" cy="1384969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800" kern="1200" dirty="0" smtClean="0"/>
            <a:t>ללא שינוי</a:t>
          </a:r>
          <a:endParaRPr lang="he-IL" sz="3800" kern="1200" dirty="0"/>
        </a:p>
      </dsp:txBody>
      <dsp:txXfrm>
        <a:off x="40564" y="2080005"/>
        <a:ext cx="2227154" cy="1303841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1DCCC9-BB77-48D4-8C21-C13675BD0792}">
      <dsp:nvSpPr>
        <dsp:cNvPr id="0" name=""/>
        <dsp:cNvSpPr/>
      </dsp:nvSpPr>
      <dsp:spPr>
        <a:xfrm>
          <a:off x="6578710" y="2133073"/>
          <a:ext cx="2346735" cy="140804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900" kern="1200" dirty="0" smtClean="0"/>
            <a:t>מי סיד צלולים</a:t>
          </a:r>
          <a:endParaRPr lang="he-IL" sz="3900" kern="1200" dirty="0"/>
        </a:p>
      </dsp:txBody>
      <dsp:txXfrm>
        <a:off x="6619950" y="2174313"/>
        <a:ext cx="2264255" cy="1325561"/>
      </dsp:txXfrm>
    </dsp:sp>
    <dsp:sp modelId="{FA56AC79-FB24-4201-A6A9-61F27FEAFD8D}">
      <dsp:nvSpPr>
        <dsp:cNvPr id="0" name=""/>
        <dsp:cNvSpPr/>
      </dsp:nvSpPr>
      <dsp:spPr>
        <a:xfrm rot="10800000">
          <a:off x="5846528" y="2546099"/>
          <a:ext cx="497507" cy="581990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2600" kern="1200"/>
        </a:p>
      </dsp:txBody>
      <dsp:txXfrm rot="10800000">
        <a:off x="5995780" y="2662497"/>
        <a:ext cx="348255" cy="349194"/>
      </dsp:txXfrm>
    </dsp:sp>
    <dsp:sp modelId="{A9CE25ED-64CE-4243-B969-3DD9A28A478E}">
      <dsp:nvSpPr>
        <dsp:cNvPr id="0" name=""/>
        <dsp:cNvSpPr/>
      </dsp:nvSpPr>
      <dsp:spPr>
        <a:xfrm>
          <a:off x="3293280" y="2133073"/>
          <a:ext cx="2346735" cy="140804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900" kern="1200" dirty="0" smtClean="0"/>
            <a:t>פחמן דו חמצני</a:t>
          </a:r>
          <a:endParaRPr lang="he-IL" sz="3900" kern="1200" dirty="0"/>
        </a:p>
      </dsp:txBody>
      <dsp:txXfrm>
        <a:off x="3334520" y="2174313"/>
        <a:ext cx="2264255" cy="1325561"/>
      </dsp:txXfrm>
    </dsp:sp>
    <dsp:sp modelId="{25F34927-52E0-400F-93E3-B795DB65FC75}">
      <dsp:nvSpPr>
        <dsp:cNvPr id="0" name=""/>
        <dsp:cNvSpPr/>
      </dsp:nvSpPr>
      <dsp:spPr>
        <a:xfrm rot="10800000">
          <a:off x="2561099" y="2546099"/>
          <a:ext cx="497507" cy="5819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2600" kern="1200"/>
        </a:p>
      </dsp:txBody>
      <dsp:txXfrm rot="10800000">
        <a:off x="2710351" y="2662497"/>
        <a:ext cx="348255" cy="349194"/>
      </dsp:txXfrm>
    </dsp:sp>
    <dsp:sp modelId="{B4730B0D-CBAD-471F-8548-484FCC350AFF}">
      <dsp:nvSpPr>
        <dsp:cNvPr id="0" name=""/>
        <dsp:cNvSpPr/>
      </dsp:nvSpPr>
      <dsp:spPr>
        <a:xfrm>
          <a:off x="7851" y="2133073"/>
          <a:ext cx="2346735" cy="140804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900" kern="1200" dirty="0" smtClean="0"/>
            <a:t>שינוי צבע </a:t>
          </a:r>
          <a:endParaRPr lang="he-IL" sz="3900" kern="1200" dirty="0"/>
        </a:p>
      </dsp:txBody>
      <dsp:txXfrm>
        <a:off x="49091" y="2174313"/>
        <a:ext cx="2264255" cy="1325561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25D3E3-6907-4C92-B89F-9F44AD3116C4}">
      <dsp:nvSpPr>
        <dsp:cNvPr id="0" name=""/>
        <dsp:cNvSpPr/>
      </dsp:nvSpPr>
      <dsp:spPr>
        <a:xfrm>
          <a:off x="6470915" y="2095075"/>
          <a:ext cx="2308282" cy="1384969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800" kern="1200" dirty="0" smtClean="0"/>
            <a:t>מי ברז</a:t>
          </a:r>
          <a:endParaRPr lang="he-IL" sz="3800" kern="1200" dirty="0"/>
        </a:p>
      </dsp:txBody>
      <dsp:txXfrm>
        <a:off x="6511479" y="2135639"/>
        <a:ext cx="2227154" cy="1303841"/>
      </dsp:txXfrm>
    </dsp:sp>
    <dsp:sp modelId="{8E32458A-86B4-46D7-A0F2-108254807132}">
      <dsp:nvSpPr>
        <dsp:cNvPr id="0" name=""/>
        <dsp:cNvSpPr/>
      </dsp:nvSpPr>
      <dsp:spPr>
        <a:xfrm rot="10800000">
          <a:off x="5750730" y="2501333"/>
          <a:ext cx="489355" cy="57245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2600" kern="1200"/>
        </a:p>
      </dsp:txBody>
      <dsp:txXfrm rot="10800000">
        <a:off x="5897536" y="2615824"/>
        <a:ext cx="342549" cy="343472"/>
      </dsp:txXfrm>
    </dsp:sp>
    <dsp:sp modelId="{6BDEE3A4-5698-4E05-8B4F-A8AFF36A3816}">
      <dsp:nvSpPr>
        <dsp:cNvPr id="0" name=""/>
        <dsp:cNvSpPr/>
      </dsp:nvSpPr>
      <dsp:spPr>
        <a:xfrm>
          <a:off x="3239319" y="2095075"/>
          <a:ext cx="2308282" cy="1384969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800" kern="1200" dirty="0" smtClean="0"/>
            <a:t>פחמן דו חמצני</a:t>
          </a:r>
          <a:endParaRPr lang="he-IL" sz="3800" kern="1200" dirty="0"/>
        </a:p>
      </dsp:txBody>
      <dsp:txXfrm>
        <a:off x="3279883" y="2135639"/>
        <a:ext cx="2227154" cy="1303841"/>
      </dsp:txXfrm>
    </dsp:sp>
    <dsp:sp modelId="{87FE0CA5-FE49-4BE5-A053-DED01929851B}">
      <dsp:nvSpPr>
        <dsp:cNvPr id="0" name=""/>
        <dsp:cNvSpPr/>
      </dsp:nvSpPr>
      <dsp:spPr>
        <a:xfrm rot="10859036">
          <a:off x="2513074" y="2473276"/>
          <a:ext cx="493521" cy="5724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2600" kern="1200"/>
        </a:p>
      </dsp:txBody>
      <dsp:txXfrm rot="10800000">
        <a:off x="2661119" y="2589038"/>
        <a:ext cx="345465" cy="343472"/>
      </dsp:txXfrm>
    </dsp:sp>
    <dsp:sp modelId="{CDF19AA7-C0A9-41FC-AB07-0BC6EE2826CB}">
      <dsp:nvSpPr>
        <dsp:cNvPr id="0" name=""/>
        <dsp:cNvSpPr/>
      </dsp:nvSpPr>
      <dsp:spPr>
        <a:xfrm>
          <a:off x="0" y="2039441"/>
          <a:ext cx="2308282" cy="1384969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800" kern="1200" dirty="0" smtClean="0"/>
            <a:t>ללא שינוי</a:t>
          </a:r>
          <a:endParaRPr lang="he-IL" sz="3800" kern="1200" dirty="0"/>
        </a:p>
      </dsp:txBody>
      <dsp:txXfrm>
        <a:off x="40564" y="2080005"/>
        <a:ext cx="2227154" cy="1303841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0217B3-3C55-42DA-90B2-E4CF28CAC0B3}">
      <dsp:nvSpPr>
        <dsp:cNvPr id="0" name=""/>
        <dsp:cNvSpPr/>
      </dsp:nvSpPr>
      <dsp:spPr>
        <a:xfrm rot="10800000">
          <a:off x="6187271" y="1413478"/>
          <a:ext cx="1341080" cy="1177972"/>
        </a:xfrm>
        <a:prstGeom prst="bentArrow">
          <a:avLst>
            <a:gd name="adj1" fmla="val 32840"/>
            <a:gd name="adj2" fmla="val 25000"/>
            <a:gd name="adj3" fmla="val 35780"/>
            <a:gd name="adj4" fmla="val 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588FF4-42A5-4E42-9B47-7A77FA65162A}">
      <dsp:nvSpPr>
        <dsp:cNvPr id="0" name=""/>
        <dsp:cNvSpPr/>
      </dsp:nvSpPr>
      <dsp:spPr>
        <a:xfrm>
          <a:off x="4810472" y="26118"/>
          <a:ext cx="3872446" cy="1388044"/>
        </a:xfrm>
        <a:prstGeom prst="roundRect">
          <a:avLst>
            <a:gd name="adj" fmla="val 16670"/>
          </a:avLst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200" kern="1200" dirty="0" smtClean="0">
              <a:solidFill>
                <a:schemeClr val="tx1"/>
              </a:solidFill>
            </a:rPr>
            <a:t>הנר הגבוה ביותר לא כבה</a:t>
          </a:r>
          <a:endParaRPr lang="he-IL" sz="3200" kern="1200" dirty="0">
            <a:solidFill>
              <a:schemeClr val="tx1"/>
            </a:solidFill>
          </a:endParaRPr>
        </a:p>
      </dsp:txBody>
      <dsp:txXfrm>
        <a:off x="4878243" y="93889"/>
        <a:ext cx="3736904" cy="1252502"/>
      </dsp:txXfrm>
    </dsp:sp>
    <dsp:sp modelId="{BED679C9-F9DF-42E8-AF93-AFDDC2C8314F}">
      <dsp:nvSpPr>
        <dsp:cNvPr id="0" name=""/>
        <dsp:cNvSpPr/>
      </dsp:nvSpPr>
      <dsp:spPr>
        <a:xfrm>
          <a:off x="4333761" y="158500"/>
          <a:ext cx="1442254" cy="1121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ACA445-22CC-440A-84D6-361FDF56E39C}">
      <dsp:nvSpPr>
        <dsp:cNvPr id="0" name=""/>
        <dsp:cNvSpPr/>
      </dsp:nvSpPr>
      <dsp:spPr>
        <a:xfrm rot="10800000">
          <a:off x="4235819" y="2972710"/>
          <a:ext cx="1341080" cy="1177972"/>
        </a:xfrm>
        <a:prstGeom prst="bentArrow">
          <a:avLst>
            <a:gd name="adj1" fmla="val 32840"/>
            <a:gd name="adj2" fmla="val 25000"/>
            <a:gd name="adj3" fmla="val 35780"/>
            <a:gd name="adj4" fmla="val 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B7BE85-4785-4758-B2F9-679EE43861E7}">
      <dsp:nvSpPr>
        <dsp:cNvPr id="0" name=""/>
        <dsp:cNvSpPr/>
      </dsp:nvSpPr>
      <dsp:spPr>
        <a:xfrm>
          <a:off x="3375922" y="1492739"/>
          <a:ext cx="3600159" cy="1388044"/>
        </a:xfrm>
        <a:prstGeom prst="roundRect">
          <a:avLst>
            <a:gd name="adj" fmla="val 1667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200" kern="1200" dirty="0" smtClean="0">
              <a:solidFill>
                <a:schemeClr val="tx1"/>
              </a:solidFill>
            </a:rPr>
            <a:t>הנרות מעליו </a:t>
          </a:r>
        </a:p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200" kern="1200" dirty="0" smtClean="0">
              <a:solidFill>
                <a:schemeClr val="tx1"/>
              </a:solidFill>
            </a:rPr>
            <a:t>כבו בהדרגה</a:t>
          </a:r>
          <a:endParaRPr lang="he-IL" sz="3200" kern="1200" dirty="0">
            <a:solidFill>
              <a:schemeClr val="tx1"/>
            </a:solidFill>
          </a:endParaRPr>
        </a:p>
      </dsp:txBody>
      <dsp:txXfrm>
        <a:off x="3443693" y="1560510"/>
        <a:ext cx="3464617" cy="1252502"/>
      </dsp:txXfrm>
    </dsp:sp>
    <dsp:sp modelId="{20FCAF97-E007-4373-B101-92A7B0B15F1D}">
      <dsp:nvSpPr>
        <dsp:cNvPr id="0" name=""/>
        <dsp:cNvSpPr/>
      </dsp:nvSpPr>
      <dsp:spPr>
        <a:xfrm>
          <a:off x="2382310" y="1717731"/>
          <a:ext cx="1442254" cy="1121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E2D11C-94FA-44D4-9564-4F86A1FFEBC8}">
      <dsp:nvSpPr>
        <dsp:cNvPr id="0" name=""/>
        <dsp:cNvSpPr/>
      </dsp:nvSpPr>
      <dsp:spPr>
        <a:xfrm>
          <a:off x="859520" y="2953420"/>
          <a:ext cx="3926067" cy="1388044"/>
        </a:xfrm>
        <a:prstGeom prst="roundRect">
          <a:avLst>
            <a:gd name="adj" fmla="val 1667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200" kern="1200" dirty="0" smtClean="0">
              <a:solidFill>
                <a:schemeClr val="tx1"/>
              </a:solidFill>
            </a:rPr>
            <a:t>הנר הנמוך ביותר כבה ראשון</a:t>
          </a:r>
        </a:p>
      </dsp:txBody>
      <dsp:txXfrm>
        <a:off x="927291" y="3021191"/>
        <a:ext cx="3790525" cy="1252502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A5B6E4-A5D6-48E8-AA6D-6254A2C02E1A}">
      <dsp:nvSpPr>
        <dsp:cNvPr id="0" name=""/>
        <dsp:cNvSpPr/>
      </dsp:nvSpPr>
      <dsp:spPr>
        <a:xfrm>
          <a:off x="1192" y="1203781"/>
          <a:ext cx="4649128" cy="278947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lvl="0" algn="ctr" defTabSz="2622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5900" kern="1200" dirty="0" smtClean="0"/>
            <a:t>פחמן דו חמצני מכבה בעירה</a:t>
          </a:r>
          <a:endParaRPr lang="he-IL" sz="5900" kern="1200" dirty="0"/>
        </a:p>
      </dsp:txBody>
      <dsp:txXfrm>
        <a:off x="1192" y="1203781"/>
        <a:ext cx="4649128" cy="2789476"/>
      </dsp:txXfrm>
    </dsp:sp>
    <dsp:sp modelId="{B5CC4189-BB61-489F-A5BE-1E42589FEC7C}">
      <dsp:nvSpPr>
        <dsp:cNvPr id="0" name=""/>
        <dsp:cNvSpPr/>
      </dsp:nvSpPr>
      <dsp:spPr>
        <a:xfrm>
          <a:off x="5115232" y="1203781"/>
          <a:ext cx="4649128" cy="278947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lvl="0" algn="ctr" defTabSz="2622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5900" kern="1200" dirty="0" smtClean="0"/>
            <a:t>פחמן דו חמצני כבד מהאוויר</a:t>
          </a:r>
          <a:endParaRPr lang="he-IL" sz="5900" kern="1200" dirty="0"/>
        </a:p>
      </dsp:txBody>
      <dsp:txXfrm>
        <a:off x="5115232" y="1203781"/>
        <a:ext cx="4649128" cy="27894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5CAB57-A506-4A39-8BAF-5A399B8DDAA8}">
      <dsp:nvSpPr>
        <dsp:cNvPr id="0" name=""/>
        <dsp:cNvSpPr/>
      </dsp:nvSpPr>
      <dsp:spPr>
        <a:xfrm rot="16200000">
          <a:off x="456" y="66193"/>
          <a:ext cx="2254852" cy="2254852"/>
        </a:xfrm>
        <a:prstGeom prst="downArrow">
          <a:avLst>
            <a:gd name="adj1" fmla="val 50000"/>
            <a:gd name="adj2" fmla="val 35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lvl="0" algn="ctr" defTabSz="1822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4100" kern="1200" dirty="0"/>
        </a:p>
      </dsp:txBody>
      <dsp:txXfrm rot="5400000">
        <a:off x="457" y="629905"/>
        <a:ext cx="1860253" cy="1127426"/>
      </dsp:txXfrm>
    </dsp:sp>
    <dsp:sp modelId="{E98B483F-BF34-40F4-AF76-FE499913BD11}">
      <dsp:nvSpPr>
        <dsp:cNvPr id="0" name=""/>
        <dsp:cNvSpPr/>
      </dsp:nvSpPr>
      <dsp:spPr>
        <a:xfrm rot="5400000">
          <a:off x="2371883" y="66193"/>
          <a:ext cx="2254852" cy="2254852"/>
        </a:xfrm>
        <a:prstGeom prst="downArrow">
          <a:avLst>
            <a:gd name="adj1" fmla="val 50000"/>
            <a:gd name="adj2" fmla="val 35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600" kern="1200" dirty="0" smtClean="0"/>
            <a:t>אחוז באוויר</a:t>
          </a:r>
          <a:endParaRPr lang="he-IL" sz="3600" kern="1200" dirty="0"/>
        </a:p>
      </dsp:txBody>
      <dsp:txXfrm rot="-5400000">
        <a:off x="2766483" y="629906"/>
        <a:ext cx="1860253" cy="1127426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B99578-7787-4567-9906-A55C522359B1}">
      <dsp:nvSpPr>
        <dsp:cNvPr id="0" name=""/>
        <dsp:cNvSpPr/>
      </dsp:nvSpPr>
      <dsp:spPr>
        <a:xfrm>
          <a:off x="2152198" y="144176"/>
          <a:ext cx="3441643" cy="1556600"/>
        </a:xfrm>
        <a:prstGeom prst="rect">
          <a:avLst/>
        </a:prstGeom>
        <a:solidFill>
          <a:srgbClr val="66FF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400" kern="1200" dirty="0" smtClean="0"/>
            <a:t>נפלט בתהליכי בעירה</a:t>
          </a:r>
          <a:endParaRPr lang="he-IL" sz="4400" kern="1200" dirty="0"/>
        </a:p>
      </dsp:txBody>
      <dsp:txXfrm>
        <a:off x="2152198" y="144176"/>
        <a:ext cx="3441643" cy="1556600"/>
      </dsp:txXfrm>
    </dsp:sp>
    <dsp:sp modelId="{952F9305-879B-407F-933D-09723E2E8E97}">
      <dsp:nvSpPr>
        <dsp:cNvPr id="0" name=""/>
        <dsp:cNvSpPr/>
      </dsp:nvSpPr>
      <dsp:spPr>
        <a:xfrm>
          <a:off x="488485" y="126244"/>
          <a:ext cx="1541034" cy="155660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E72CAA-A2FE-4D1D-83F9-6632EAADCA27}">
      <dsp:nvSpPr>
        <dsp:cNvPr id="0" name=""/>
        <dsp:cNvSpPr/>
      </dsp:nvSpPr>
      <dsp:spPr>
        <a:xfrm>
          <a:off x="496914" y="1814175"/>
          <a:ext cx="3441643" cy="1556600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400" kern="1200" dirty="0" smtClean="0"/>
            <a:t>מכבה בעירה</a:t>
          </a:r>
          <a:endParaRPr lang="he-IL" sz="4400" kern="1200" dirty="0"/>
        </a:p>
      </dsp:txBody>
      <dsp:txXfrm>
        <a:off x="496914" y="1814175"/>
        <a:ext cx="3441643" cy="1556600"/>
      </dsp:txXfrm>
    </dsp:sp>
    <dsp:sp modelId="{4B976A8D-B711-4269-BE49-2B3AD083FA66}">
      <dsp:nvSpPr>
        <dsp:cNvPr id="0" name=""/>
        <dsp:cNvSpPr/>
      </dsp:nvSpPr>
      <dsp:spPr>
        <a:xfrm>
          <a:off x="4092661" y="1814175"/>
          <a:ext cx="1541034" cy="155660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AFFDF0-2DA8-4A7A-9D7F-1C1FDF047137}">
      <dsp:nvSpPr>
        <dsp:cNvPr id="0" name=""/>
        <dsp:cNvSpPr/>
      </dsp:nvSpPr>
      <dsp:spPr>
        <a:xfrm>
          <a:off x="2192052" y="3627614"/>
          <a:ext cx="3441643" cy="1556600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400" kern="1200" dirty="0" smtClean="0"/>
            <a:t>גז שקוף חסר צבע</a:t>
          </a:r>
          <a:endParaRPr lang="he-IL" sz="4400" kern="1200" dirty="0"/>
        </a:p>
      </dsp:txBody>
      <dsp:txXfrm>
        <a:off x="2192052" y="3627614"/>
        <a:ext cx="3441643" cy="1556600"/>
      </dsp:txXfrm>
    </dsp:sp>
    <dsp:sp modelId="{A1CF5C67-3A15-4311-AAE7-70A60EF88C6A}">
      <dsp:nvSpPr>
        <dsp:cNvPr id="0" name=""/>
        <dsp:cNvSpPr/>
      </dsp:nvSpPr>
      <dsp:spPr>
        <a:xfrm>
          <a:off x="496914" y="3627614"/>
          <a:ext cx="1541034" cy="155660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B80C2E-DAA7-439C-9BE9-74F44314E4BD}">
      <dsp:nvSpPr>
        <dsp:cNvPr id="0" name=""/>
        <dsp:cNvSpPr/>
      </dsp:nvSpPr>
      <dsp:spPr>
        <a:xfrm>
          <a:off x="1597780" y="669450"/>
          <a:ext cx="3839678" cy="1631139"/>
        </a:xfrm>
        <a:prstGeom prst="rect">
          <a:avLst/>
        </a:prstGeom>
        <a:solidFill>
          <a:srgbClr val="5A994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800" kern="1200" dirty="0" smtClean="0"/>
            <a:t>מזהים אותו בעזרת מי סיד צלולים</a:t>
          </a:r>
          <a:endParaRPr lang="he-IL" sz="3800" kern="1200" dirty="0"/>
        </a:p>
      </dsp:txBody>
      <dsp:txXfrm>
        <a:off x="1597780" y="669450"/>
        <a:ext cx="3839678" cy="1631139"/>
      </dsp:txXfrm>
    </dsp:sp>
    <dsp:sp modelId="{A1533F7D-7F34-4540-A5E6-42D021139030}">
      <dsp:nvSpPr>
        <dsp:cNvPr id="0" name=""/>
        <dsp:cNvSpPr/>
      </dsp:nvSpPr>
      <dsp:spPr>
        <a:xfrm>
          <a:off x="-55676" y="669450"/>
          <a:ext cx="1614828" cy="163113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A0AD21-F7A6-4162-8C84-960D6DEA5D10}">
      <dsp:nvSpPr>
        <dsp:cNvPr id="0" name=""/>
        <dsp:cNvSpPr/>
      </dsp:nvSpPr>
      <dsp:spPr>
        <a:xfrm>
          <a:off x="0" y="2961397"/>
          <a:ext cx="3451480" cy="1669797"/>
        </a:xfrm>
        <a:prstGeom prst="rect">
          <a:avLst/>
        </a:prstGeom>
        <a:solidFill>
          <a:srgbClr val="38A27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900" kern="1200" dirty="0" smtClean="0"/>
            <a:t>כבד מהאוויר, שוקע על הקרקע</a:t>
          </a:r>
          <a:endParaRPr lang="he-IL" sz="3900" kern="1200" dirty="0"/>
        </a:p>
      </dsp:txBody>
      <dsp:txXfrm>
        <a:off x="0" y="2961397"/>
        <a:ext cx="3451480" cy="1669797"/>
      </dsp:txXfrm>
    </dsp:sp>
    <dsp:sp modelId="{4344FE6E-1227-41B7-BE37-819038C3B6F6}">
      <dsp:nvSpPr>
        <dsp:cNvPr id="0" name=""/>
        <dsp:cNvSpPr/>
      </dsp:nvSpPr>
      <dsp:spPr>
        <a:xfrm>
          <a:off x="3519664" y="2961397"/>
          <a:ext cx="1614828" cy="1631139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D80957-5F0A-419F-B0C4-380B42F4BAA0}">
      <dsp:nvSpPr>
        <dsp:cNvPr id="0" name=""/>
        <dsp:cNvSpPr/>
      </dsp:nvSpPr>
      <dsp:spPr>
        <a:xfrm rot="16200000">
          <a:off x="325192" y="646"/>
          <a:ext cx="2204470" cy="2204470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4000" kern="1200" dirty="0"/>
        </a:p>
      </dsp:txBody>
      <dsp:txXfrm rot="5400000">
        <a:off x="325193" y="551762"/>
        <a:ext cx="1818688" cy="1102235"/>
      </dsp:txXfrm>
    </dsp:sp>
    <dsp:sp modelId="{589B7AB1-8F85-42F5-A925-7B8F1783661F}">
      <dsp:nvSpPr>
        <dsp:cNvPr id="0" name=""/>
        <dsp:cNvSpPr/>
      </dsp:nvSpPr>
      <dsp:spPr>
        <a:xfrm rot="5400000">
          <a:off x="2854780" y="655"/>
          <a:ext cx="2204470" cy="2204470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000" kern="1200" dirty="0" smtClean="0"/>
            <a:t>צבע</a:t>
          </a:r>
          <a:endParaRPr lang="he-IL" sz="4000" kern="1200" dirty="0"/>
        </a:p>
      </dsp:txBody>
      <dsp:txXfrm rot="-5400000">
        <a:off x="3240563" y="551773"/>
        <a:ext cx="1818688" cy="11022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CCF09D-2C3F-4018-B9EE-5AB0D796C67B}">
      <dsp:nvSpPr>
        <dsp:cNvPr id="0" name=""/>
        <dsp:cNvSpPr/>
      </dsp:nvSpPr>
      <dsp:spPr>
        <a:xfrm rot="16200000">
          <a:off x="438" y="102909"/>
          <a:ext cx="2320497" cy="2320497"/>
        </a:xfrm>
        <a:prstGeom prst="downArrow">
          <a:avLst>
            <a:gd name="adj1" fmla="val 50000"/>
            <a:gd name="adj2" fmla="val 35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04" tIns="298704" rIns="298704" bIns="298704" numCol="1" spcCol="1270" anchor="ctr" anchorCtr="0">
          <a:noAutofit/>
        </a:bodyPr>
        <a:lstStyle/>
        <a:p>
          <a:pPr lvl="0" algn="ctr" defTabSz="1866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4200" kern="1200" dirty="0"/>
        </a:p>
      </dsp:txBody>
      <dsp:txXfrm rot="5400000">
        <a:off x="439" y="683032"/>
        <a:ext cx="1914410" cy="1160249"/>
      </dsp:txXfrm>
    </dsp:sp>
    <dsp:sp modelId="{49751D22-77DC-4FB7-88F4-72DC09F7AEA0}">
      <dsp:nvSpPr>
        <dsp:cNvPr id="0" name=""/>
        <dsp:cNvSpPr/>
      </dsp:nvSpPr>
      <dsp:spPr>
        <a:xfrm rot="5400000">
          <a:off x="2445742" y="102909"/>
          <a:ext cx="2320497" cy="2320497"/>
        </a:xfrm>
        <a:prstGeom prst="downArrow">
          <a:avLst>
            <a:gd name="adj1" fmla="val 50000"/>
            <a:gd name="adj2" fmla="val 35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600" kern="1200" dirty="0" smtClean="0"/>
            <a:t>אינו מאפשר</a:t>
          </a:r>
          <a:endParaRPr lang="he-IL" sz="3600" kern="1200" dirty="0"/>
        </a:p>
      </dsp:txBody>
      <dsp:txXfrm rot="-5400000">
        <a:off x="2851830" y="683033"/>
        <a:ext cx="1914410" cy="116024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3888CF-78AD-4AC7-AD98-FF208FD8D92B}">
      <dsp:nvSpPr>
        <dsp:cNvPr id="0" name=""/>
        <dsp:cNvSpPr/>
      </dsp:nvSpPr>
      <dsp:spPr>
        <a:xfrm rot="16200000">
          <a:off x="612" y="975"/>
          <a:ext cx="2301838" cy="2301838"/>
        </a:xfrm>
        <a:prstGeom prst="downArrow">
          <a:avLst>
            <a:gd name="adj1" fmla="val 50000"/>
            <a:gd name="adj2" fmla="val 35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04" tIns="298704" rIns="298704" bIns="298704" numCol="1" spcCol="1270" anchor="ctr" anchorCtr="0">
          <a:noAutofit/>
        </a:bodyPr>
        <a:lstStyle/>
        <a:p>
          <a:pPr lvl="0" algn="ctr" defTabSz="1866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4200" kern="1200" dirty="0"/>
        </a:p>
      </dsp:txBody>
      <dsp:txXfrm rot="5400000">
        <a:off x="613" y="576433"/>
        <a:ext cx="1899016" cy="1150919"/>
      </dsp:txXfrm>
    </dsp:sp>
    <dsp:sp modelId="{262D7720-3962-47FB-84AD-A43548E6AE6C}">
      <dsp:nvSpPr>
        <dsp:cNvPr id="0" name=""/>
        <dsp:cNvSpPr/>
      </dsp:nvSpPr>
      <dsp:spPr>
        <a:xfrm rot="5400000">
          <a:off x="2493821" y="1951"/>
          <a:ext cx="2301838" cy="2301838"/>
        </a:xfrm>
        <a:prstGeom prst="downArrow">
          <a:avLst>
            <a:gd name="adj1" fmla="val 50000"/>
            <a:gd name="adj2" fmla="val 35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04" tIns="298704" rIns="298704" bIns="298704" numCol="1" spcCol="1270" anchor="ctr" anchorCtr="0">
          <a:noAutofit/>
        </a:bodyPr>
        <a:lstStyle/>
        <a:p>
          <a:pPr lvl="0" algn="ctr" defTabSz="1866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200" kern="1200" dirty="0" smtClean="0"/>
            <a:t>ריח</a:t>
          </a:r>
          <a:endParaRPr lang="he-IL" sz="4200" kern="1200" dirty="0"/>
        </a:p>
      </dsp:txBody>
      <dsp:txXfrm rot="-5400000">
        <a:off x="2896644" y="577411"/>
        <a:ext cx="1899016" cy="115091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0B7C58-F52F-4921-B444-E18574D21884}">
      <dsp:nvSpPr>
        <dsp:cNvPr id="0" name=""/>
        <dsp:cNvSpPr/>
      </dsp:nvSpPr>
      <dsp:spPr>
        <a:xfrm rot="16200000">
          <a:off x="583" y="246"/>
          <a:ext cx="2313396" cy="2313396"/>
        </a:xfrm>
        <a:prstGeom prst="downArrow">
          <a:avLst>
            <a:gd name="adj1" fmla="val 50000"/>
            <a:gd name="adj2" fmla="val 3500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lvl="0" algn="ctr" defTabSz="16446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3700" kern="1200" dirty="0"/>
        </a:p>
      </dsp:txBody>
      <dsp:txXfrm rot="5400000">
        <a:off x="583" y="578595"/>
        <a:ext cx="1908552" cy="1156698"/>
      </dsp:txXfrm>
    </dsp:sp>
    <dsp:sp modelId="{B7D0CFA6-B7FF-4E55-87D5-4AAA3633B36A}">
      <dsp:nvSpPr>
        <dsp:cNvPr id="0" name=""/>
        <dsp:cNvSpPr/>
      </dsp:nvSpPr>
      <dsp:spPr>
        <a:xfrm rot="5400000">
          <a:off x="2611005" y="3"/>
          <a:ext cx="2313396" cy="2313882"/>
        </a:xfrm>
        <a:prstGeom prst="downArrow">
          <a:avLst>
            <a:gd name="adj1" fmla="val 50000"/>
            <a:gd name="adj2" fmla="val 3500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200" kern="1200" dirty="0" smtClean="0"/>
            <a:t>שימושים</a:t>
          </a:r>
          <a:endParaRPr lang="he-IL" sz="3200" kern="1200" dirty="0"/>
        </a:p>
      </dsp:txBody>
      <dsp:txXfrm rot="-5400000">
        <a:off x="3015606" y="578595"/>
        <a:ext cx="1909038" cy="115669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5CAB57-A506-4A39-8BAF-5A399B8DDAA8}">
      <dsp:nvSpPr>
        <dsp:cNvPr id="0" name=""/>
        <dsp:cNvSpPr/>
      </dsp:nvSpPr>
      <dsp:spPr>
        <a:xfrm rot="16200000">
          <a:off x="456" y="66193"/>
          <a:ext cx="2254852" cy="2254852"/>
        </a:xfrm>
        <a:prstGeom prst="downArrow">
          <a:avLst>
            <a:gd name="adj1" fmla="val 50000"/>
            <a:gd name="adj2" fmla="val 35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2700" kern="1200" dirty="0"/>
        </a:p>
      </dsp:txBody>
      <dsp:txXfrm rot="5400000">
        <a:off x="457" y="629905"/>
        <a:ext cx="1860253" cy="1127426"/>
      </dsp:txXfrm>
    </dsp:sp>
    <dsp:sp modelId="{E98B483F-BF34-40F4-AF76-FE499913BD11}">
      <dsp:nvSpPr>
        <dsp:cNvPr id="0" name=""/>
        <dsp:cNvSpPr/>
      </dsp:nvSpPr>
      <dsp:spPr>
        <a:xfrm rot="5400000">
          <a:off x="2371883" y="66193"/>
          <a:ext cx="2254852" cy="2254852"/>
        </a:xfrm>
        <a:prstGeom prst="downArrow">
          <a:avLst>
            <a:gd name="adj1" fmla="val 50000"/>
            <a:gd name="adj2" fmla="val 35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700" kern="1200" dirty="0" smtClean="0"/>
            <a:t>אחוז באוויר</a:t>
          </a:r>
          <a:endParaRPr lang="he-IL" sz="2700" kern="1200" dirty="0"/>
        </a:p>
      </dsp:txBody>
      <dsp:txXfrm rot="-5400000">
        <a:off x="2766483" y="629906"/>
        <a:ext cx="1860253" cy="112742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D80957-5F0A-419F-B0C4-380B42F4BAA0}">
      <dsp:nvSpPr>
        <dsp:cNvPr id="0" name=""/>
        <dsp:cNvSpPr/>
      </dsp:nvSpPr>
      <dsp:spPr>
        <a:xfrm rot="16200000">
          <a:off x="324831" y="26"/>
          <a:ext cx="2037422" cy="2037422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lvl="0" algn="ctr" defTabSz="16446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3700" kern="1200" dirty="0"/>
        </a:p>
      </dsp:txBody>
      <dsp:txXfrm rot="5400000">
        <a:off x="324831" y="509381"/>
        <a:ext cx="1680873" cy="1018711"/>
      </dsp:txXfrm>
    </dsp:sp>
    <dsp:sp modelId="{589B7AB1-8F85-42F5-A925-7B8F1783661F}">
      <dsp:nvSpPr>
        <dsp:cNvPr id="0" name=""/>
        <dsp:cNvSpPr/>
      </dsp:nvSpPr>
      <dsp:spPr>
        <a:xfrm rot="5400000">
          <a:off x="2846231" y="26"/>
          <a:ext cx="2037422" cy="2037422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lvl="0" algn="ctr" defTabSz="16446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700" kern="1200" dirty="0" smtClean="0"/>
            <a:t>צבע</a:t>
          </a:r>
          <a:endParaRPr lang="he-IL" sz="3700" kern="1200" dirty="0"/>
        </a:p>
      </dsp:txBody>
      <dsp:txXfrm rot="-5400000">
        <a:off x="3202780" y="509382"/>
        <a:ext cx="1680873" cy="10187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82162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2181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he-IL" altLang="he-IL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Arial"/>
                <a:sym typeface="Calibri"/>
              </a:rPr>
              <a:t>החנקן משמש אותנו בתעשייה לצרכים שונים ולכן מפיקים אותו מן האוויר, כדי לעבוד עם חנקן יש צורך בכלים מיוחדים ולכן אנחנו לא נערוך ניסויים בחנקן.</a:t>
            </a:r>
          </a:p>
          <a:p>
            <a:pPr marL="4572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he-IL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לחנקן יש מגוון שימושים.</a:t>
            </a:r>
          </a:p>
          <a:p>
            <a:pPr marL="4572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he-IL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תרכובות של חנקן משמשות למשל בדשנים שמוסיפים לאדמה כדי להשביח את צמיחת היבולים. חנקן הוא חומר חיוני מאוד לגדילת הצמחים ולכן הוא מוסף לקרקע.</a:t>
            </a:r>
          </a:p>
          <a:p>
            <a:pPr marL="4572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he-IL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חנקן משמש גם בתחום הרפואה. למשל: רופאי העור משתמשים בחנקן נוזלי שהטמפרטורה שלו מאוד נמוכה לצורך הסרת יבלות. </a:t>
            </a:r>
          </a:p>
          <a:p>
            <a:pPr marL="4572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he-IL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רופאי שיניים משתמשים בגז צחוק לטשטוש.</a:t>
            </a:r>
          </a:p>
          <a:p>
            <a:pPr marL="4572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he-IL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אתם רואים שהקב"ה נותן לאדם תבונה ויכולת להשתמש בחומרים שהוא ברא לעוד שימושים מועילים.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8551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בואו נסכם</a:t>
            </a:r>
            <a:r>
              <a:rPr lang="he-IL" baseline="0" dirty="0" smtClean="0"/>
              <a:t> יחד את תכונות החנקן ושימושיו. נענה ביחד- כמה אחוזים מהווה החנקן מהאוויר?</a:t>
            </a:r>
          </a:p>
          <a:p>
            <a:pPr algn="r" rtl="1"/>
            <a:r>
              <a:rPr lang="he-IL" baseline="0" dirty="0" smtClean="0"/>
              <a:t>האם יש לו צבע? וריח? מה הוא אינו מאפשר?</a:t>
            </a:r>
            <a:endParaRPr lang="he-IL" dirty="0" smtClean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0247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="1" dirty="0" smtClean="0"/>
              <a:t>לחזור</a:t>
            </a:r>
            <a:r>
              <a:rPr lang="he-IL" b="1" baseline="0" dirty="0" smtClean="0"/>
              <a:t> על התשובות הנכונות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7616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he-IL" baseline="0" dirty="0" smtClean="0"/>
              <a:t>כעת, כשאתם מכירים נהדר את החנקן, נעבור ללמוד על תכונות ושימושי החמצן.</a:t>
            </a:r>
          </a:p>
          <a:p>
            <a:pPr marL="457200" marR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he-IL" baseline="0" dirty="0" smtClean="0"/>
              <a:t>אני בטוחה שאת הגז הזה כולכם מכירים. </a:t>
            </a:r>
            <a:endParaRPr lang="he-IL" dirty="0" smtClean="0"/>
          </a:p>
          <a:p>
            <a:pPr algn="r" rtl="1"/>
            <a:r>
              <a:rPr lang="he-IL" dirty="0" smtClean="0"/>
              <a:t>על מנת להכיר היטב את</a:t>
            </a:r>
            <a:r>
              <a:rPr lang="he-IL" baseline="0" dirty="0" smtClean="0"/>
              <a:t> תכונתו של גז החמצן נצפה תחילה בהתנסות.</a:t>
            </a:r>
          </a:p>
          <a:p>
            <a:pPr algn="r" rtl="1"/>
            <a:r>
              <a:rPr lang="he-IL" baseline="0" dirty="0" smtClean="0"/>
              <a:t>כפי שאתם רואים בתמונה יש כאן 4 נרות דולקים. כשנפעיל את הסרטון תראו שיש 3 כוסות בגדלים שונים: כוס גדולה, כוס בינונית וכוס קטנה.</a:t>
            </a:r>
          </a:p>
          <a:p>
            <a:pPr algn="r" rtl="1"/>
            <a:r>
              <a:rPr lang="he-IL" baseline="0" dirty="0" smtClean="0"/>
              <a:t>אנחנו נכסה כל אחד מהנרות בכוס בגודל אחר. ונר אחד לא נכסה.</a:t>
            </a:r>
          </a:p>
          <a:p>
            <a:pPr algn="r" rtl="1"/>
            <a:r>
              <a:rPr lang="he-IL" baseline="0" dirty="0" smtClean="0"/>
              <a:t>שערו –מה יקרה כשנכסה את הנרות? האם יהיה הבדל בתוצאה של כל אחד מהנרות המכוסים בכוסות בגדלים שונים? האם יהיה הבדל בהשוואה לנר שלא נכסה?</a:t>
            </a:r>
          </a:p>
          <a:p>
            <a:pPr algn="r" rtl="1"/>
            <a:endParaRPr lang="he-IL" baseline="0" dirty="0" smtClean="0"/>
          </a:p>
          <a:p>
            <a:pPr algn="r" rtl="1"/>
            <a:r>
              <a:rPr lang="he-IL" b="1" baseline="0" dirty="0" smtClean="0"/>
              <a:t>להמתין ולהקרין.</a:t>
            </a:r>
          </a:p>
          <a:p>
            <a:pPr algn="r" rtl="1"/>
            <a:r>
              <a:rPr lang="he-IL" baseline="0" dirty="0" smtClean="0"/>
              <a:t>הנה ארבעת הנרות, אנחנו מכסים אותם ומשאירים אחד גלוי.</a:t>
            </a:r>
          </a:p>
          <a:p>
            <a:pPr algn="r" rtl="1"/>
            <a:r>
              <a:rPr lang="he-IL" baseline="0" dirty="0" smtClean="0"/>
              <a:t>התבוננו היטב,</a:t>
            </a:r>
          </a:p>
          <a:p>
            <a:pPr algn="r" rtl="1"/>
            <a:r>
              <a:rPr lang="he-IL" baseline="0" dirty="0" smtClean="0"/>
              <a:t>מה קורה?</a:t>
            </a:r>
          </a:p>
          <a:p>
            <a:pPr algn="r" rtl="1"/>
            <a:r>
              <a:rPr lang="he-IL" baseline="0" dirty="0" smtClean="0"/>
              <a:t>הנרות נכבים אחד אחרי השני.</a:t>
            </a:r>
          </a:p>
          <a:p>
            <a:pPr algn="r" rtl="1"/>
            <a:r>
              <a:rPr lang="he-IL" baseline="0" dirty="0" smtClean="0"/>
              <a:t>איזה נר נכבה ראשון? איזה שני? מה קרה עם הנר שנותר גלוי?</a:t>
            </a:r>
          </a:p>
          <a:p>
            <a:pPr algn="r" rtl="1"/>
            <a:r>
              <a:rPr lang="he-IL" baseline="0" dirty="0" smtClean="0"/>
              <a:t>התבוננו שוב בתוצאות ההתנסות,</a:t>
            </a:r>
          </a:p>
          <a:p>
            <a:pPr algn="r" rtl="1"/>
            <a:r>
              <a:rPr lang="he-IL" baseline="0" dirty="0" smtClean="0"/>
              <a:t>מה השפיע על משך הזמן שבו הנר בער?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64093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מה השפיע על זמן</a:t>
            </a:r>
            <a:r>
              <a:rPr lang="he-IL" baseline="0" dirty="0" smtClean="0"/>
              <a:t> הבעירה?</a:t>
            </a:r>
          </a:p>
          <a:p>
            <a:pPr algn="r" rtl="1"/>
            <a:r>
              <a:rPr lang="he-IL" baseline="0" dirty="0" smtClean="0"/>
              <a:t>נכון מאוד, גודל הכוסות. בכוסות בגדלים שונים יש כמויות שונות של גזים, ביניהם גז החמצן שנחוץ לבעירה.</a:t>
            </a:r>
          </a:p>
          <a:p>
            <a:pPr algn="r" rtl="1"/>
            <a:r>
              <a:rPr lang="he-IL" baseline="0" dirty="0" smtClean="0"/>
              <a:t>לפי גודל הכוס, כך השתנתה כמות החמצן הדרושה.</a:t>
            </a:r>
          </a:p>
          <a:p>
            <a:pPr algn="r"/>
            <a:r>
              <a:rPr lang="he-IL" baseline="0" dirty="0" smtClean="0"/>
              <a:t>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78409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="1" baseline="0" dirty="0" smtClean="0"/>
              <a:t>שימו לב לדבר שחשוב להקפיד בו כשמתכננים ומבצעים ניסוי.</a:t>
            </a:r>
          </a:p>
          <a:p>
            <a:pPr algn="r" rtl="1"/>
            <a:r>
              <a:rPr lang="he-IL" b="1" baseline="0" dirty="0" smtClean="0"/>
              <a:t>חשוב להקפיד לשנות בכל ניסוי רק גורם אחד. במקרה שלנו – גודל הכוס.</a:t>
            </a:r>
          </a:p>
          <a:p>
            <a:pPr algn="r" rtl="1"/>
            <a:r>
              <a:rPr lang="he-IL" b="1" baseline="0" dirty="0" smtClean="0"/>
              <a:t>מה הם הגורמים שנשארו קבועים? ומדוע חשוב לשמור עליהם קבועים ולשנות רק גורם אחד?</a:t>
            </a:r>
          </a:p>
          <a:p>
            <a:pPr algn="r" rtl="1"/>
            <a:r>
              <a:rPr lang="he-IL" b="1" baseline="0" dirty="0" smtClean="0"/>
              <a:t>הגורמים הקבועים שהיו בניסוי:  אותם נרות, באותו גודל ובאותו מקום.</a:t>
            </a:r>
          </a:p>
          <a:p>
            <a:pPr algn="r" rtl="1"/>
            <a:r>
              <a:rPr lang="he-IL" b="1" baseline="0" dirty="0" smtClean="0"/>
              <a:t>רק גודל הכוסות היו הגורם השונה וזאת כדי שהתוצאה שנקבל תהיה וודאית ולא מבולבלת.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75468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aseline="0" dirty="0" smtClean="0"/>
              <a:t>שימו לב! לעיקרון חשוב שיש להקפיד עליו כשמתכננים ומבצעים ניסוי.</a:t>
            </a:r>
          </a:p>
          <a:p>
            <a:pPr algn="r" rtl="1"/>
            <a:r>
              <a:rPr lang="he-IL" baseline="0" dirty="0" smtClean="0"/>
              <a:t>חשוב להקפיד לשנות בכל ניסוי - רק גורם אחד. במקרה שלנו – גודל הכוס.</a:t>
            </a:r>
          </a:p>
          <a:p>
            <a:pPr algn="r" rtl="1"/>
            <a:r>
              <a:rPr lang="he-IL" baseline="0" dirty="0" smtClean="0"/>
              <a:t>מה הם הגורמים שנשארו קבועים בניסוי שלנו? ומדוע חשוב לשמור עליהם קבועים ולשנות רק גורם אחד?</a:t>
            </a:r>
          </a:p>
          <a:p>
            <a:pPr algn="r" rtl="1"/>
            <a:r>
              <a:rPr lang="he-IL" baseline="0" dirty="0" smtClean="0"/>
              <a:t>הגורמים הקבועים שהיו בניסוי:  אותם נרות, באותו גודל ובאותו מקום.</a:t>
            </a:r>
          </a:p>
          <a:p>
            <a:pPr algn="r" rtl="1"/>
            <a:r>
              <a:rPr lang="he-IL" baseline="0" dirty="0" smtClean="0"/>
              <a:t>רק גודל הכוסות היה הגורם השונה, וזאת כדי שנוכל לוודא כי אכן, הגורם שאנחנו בודקים, במקרה שלנו - גודל הכוס, הוא זה שהשפיע על תוצאות הניסוי ולא גורם אחר.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43812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he-IL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זוכרים את משולש הבעירה שלמדנו עליו כבר בכתה ג'?</a:t>
            </a:r>
          </a:p>
          <a:p>
            <a:pPr marL="4572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he-IL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כאן נראה את שלושת התנאים הדרושים לבעירה:</a:t>
            </a:r>
          </a:p>
          <a:p>
            <a:pPr marL="4572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he-IL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חומר בעיר (דליק), הצתה וחמצן.</a:t>
            </a:r>
          </a:p>
          <a:p>
            <a:pPr marL="4572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he-IL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בניסוי הקודם החומר הבעיר היה נר השעווה.</a:t>
            </a:r>
          </a:p>
          <a:p>
            <a:pPr marL="4572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he-IL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החום היה להבת הגפרור והחמצן שהיה לנר האחרון גרם לו להמשיך לדלוק, לשאר הנרות – כאשר לא היה להם חמצן, הם כבו.</a:t>
            </a:r>
            <a:endParaRPr lang="he-IL" baseline="0" dirty="0" smtClean="0"/>
          </a:p>
          <a:p>
            <a:pPr algn="r" rtl="1"/>
            <a:r>
              <a:rPr lang="he-IL" baseline="0" dirty="0" smtClean="0"/>
              <a:t>אם כך, המסקנה מן הניסוי - שהחמצן מאפשר בעירה. וללא חמצן אין בעירה.</a:t>
            </a:r>
          </a:p>
          <a:p>
            <a:pPr algn="r" rtl="1"/>
            <a:r>
              <a:rPr lang="he-IL" baseline="0" dirty="0" smtClean="0"/>
              <a:t>זוכרים את הנר האחרון שלא כבה? מדוע?</a:t>
            </a:r>
          </a:p>
          <a:p>
            <a:pPr algn="r" rtl="1"/>
            <a:r>
              <a:rPr lang="he-IL" baseline="0" dirty="0" smtClean="0"/>
              <a:t>בדיוק! היה לו חמצן ללא הגבלה.</a:t>
            </a:r>
          </a:p>
          <a:p>
            <a:pPr algn="r"/>
            <a:r>
              <a:rPr lang="he-IL" baseline="0" dirty="0" smtClean="0"/>
              <a:t>.</a:t>
            </a:r>
            <a:endParaRPr lang="en-US" baseline="0" dirty="0" smtClean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rgbClr val="FF0000"/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18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0913476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אז למדנו</a:t>
            </a:r>
            <a:r>
              <a:rPr lang="he-IL" baseline="0" dirty="0" smtClean="0"/>
              <a:t> על תכונה חשובה של החמצן כמאפשר בעירה.</a:t>
            </a:r>
          </a:p>
          <a:p>
            <a:pPr algn="r" rtl="1"/>
            <a:r>
              <a:rPr lang="he-IL" baseline="0" dirty="0" smtClean="0"/>
              <a:t>למה עוד חיוני החמצן? ראו את תמונות ה</a:t>
            </a:r>
            <a:r>
              <a:rPr lang="he-IL" dirty="0" smtClean="0"/>
              <a:t>אסטרונאוט והצוללן. הם נושאים על גביהם מיכל.</a:t>
            </a:r>
            <a:r>
              <a:rPr lang="he-IL" baseline="0" dirty="0" smtClean="0"/>
              <a:t> מה יש בו לדעתכם? כמובן – חמצן!</a:t>
            </a:r>
          </a:p>
          <a:p>
            <a:pPr algn="r" rtl="1"/>
            <a:r>
              <a:rPr lang="he-IL" dirty="0" smtClean="0"/>
              <a:t>החמצן</a:t>
            </a:r>
            <a:r>
              <a:rPr lang="he-IL" baseline="0" dirty="0" smtClean="0"/>
              <a:t> חיוני לנשימת היצורים החיים.</a:t>
            </a:r>
          </a:p>
          <a:p>
            <a:pPr algn="r" rtl="1"/>
            <a:r>
              <a:rPr lang="he-IL" baseline="0" dirty="0" smtClean="0"/>
              <a:t>האסטרונאוט והצוללן נמצאים במקום ללא חמצן והם מקבלים אותו מתוך </a:t>
            </a:r>
            <a:r>
              <a:rPr lang="he-IL" baseline="0" dirty="0" err="1" smtClean="0"/>
              <a:t>המיכל</a:t>
            </a:r>
            <a:r>
              <a:rPr lang="he-IL" baseline="0" dirty="0" smtClean="0"/>
              <a:t>.</a:t>
            </a:r>
          </a:p>
          <a:p>
            <a:pPr algn="r" rtl="1"/>
            <a:r>
              <a:rPr lang="he-IL" baseline="0" dirty="0" smtClean="0"/>
              <a:t>החמצן נקלט במערכת הנשימה שלנו ומועבר עם זרם הדם אל התאים.</a:t>
            </a:r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1070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בואו נראה אם אתם זוכרים את תכונות ושימושי החמצן.</a:t>
            </a:r>
          </a:p>
          <a:p>
            <a:pPr algn="r" rtl="1"/>
            <a:r>
              <a:rPr lang="he-IL" dirty="0" smtClean="0"/>
              <a:t>מהו ריחו ומהו צבעו?</a:t>
            </a:r>
          </a:p>
          <a:p>
            <a:pPr algn="r" rtl="1"/>
            <a:r>
              <a:rPr lang="he-IL" dirty="0" smtClean="0"/>
              <a:t>כמה ממנו יש באטמוספירה של כדור הארץ?</a:t>
            </a:r>
          </a:p>
          <a:p>
            <a:pPr algn="r" rtl="1"/>
            <a:r>
              <a:rPr lang="he-IL" dirty="0" smtClean="0"/>
              <a:t>למה הוא חיוני ולמה הוא משמש?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2841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baseline="0" dirty="0" smtClean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39930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גם</a:t>
            </a:r>
            <a:r>
              <a:rPr lang="he-IL" baseline="0" dirty="0" smtClean="0"/>
              <a:t> החמצן חסר צבע וחסר ריח כמו שלמדנו על החנקן.</a:t>
            </a:r>
          </a:p>
          <a:p>
            <a:pPr algn="r" rtl="1"/>
            <a:r>
              <a:rPr lang="he-IL" baseline="0" dirty="0" smtClean="0"/>
              <a:t>כמותו באוויר – 21%.</a:t>
            </a:r>
          </a:p>
          <a:p>
            <a:pPr algn="r" rtl="1"/>
            <a:r>
              <a:rPr lang="he-IL" baseline="0" dirty="0" smtClean="0"/>
              <a:t>והוא חיוני ליצורים חיים לצורך נשימה</a:t>
            </a:r>
          </a:p>
          <a:p>
            <a:pPr algn="r"/>
            <a:r>
              <a:rPr lang="en-US" baseline="0" dirty="0" smtClean="0"/>
              <a:t>/</a:t>
            </a:r>
            <a:r>
              <a:rPr lang="he-IL" baseline="0" dirty="0" smtClean="0"/>
              <a:t>החמצן מאפשר בעירה, כמו שראינו במשולש הבעירה ובניסוי הנרות	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78248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b="1" dirty="0" smtClean="0"/>
              <a:t>קריאת</a:t>
            </a:r>
            <a:r>
              <a:rPr lang="he-IL" b="1" baseline="0" dirty="0" smtClean="0"/>
              <a:t> השקף, </a:t>
            </a:r>
          </a:p>
          <a:p>
            <a:pPr algn="r" rtl="1"/>
            <a:r>
              <a:rPr lang="he-IL" baseline="0" dirty="0" smtClean="0"/>
              <a:t>זו שאלה מעניינת, אך לא נענה עליה כעת, תזכרו אותה להמשך.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02391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כעת נכיר גז נוסף באוויר, 'פחמן דו חמצני'. </a:t>
            </a:r>
          </a:p>
          <a:p>
            <a:pPr algn="r" rtl="1"/>
            <a:r>
              <a:rPr lang="he-IL" dirty="0" smtClean="0"/>
              <a:t>הגז</a:t>
            </a:r>
            <a:r>
              <a:rPr lang="he-IL" baseline="0" dirty="0" smtClean="0"/>
              <a:t> 'פחמן דו חמצני' נמצא באוויר ונפלט מתהליכי הנשימה של כלל היצורים החיים בעולם, ומכל תהליכי הבעירה.</a:t>
            </a:r>
          </a:p>
          <a:p>
            <a:pPr algn="r" rtl="1"/>
            <a:r>
              <a:rPr lang="he-IL" baseline="0" dirty="0" smtClean="0"/>
              <a:t>אך כיצד ניתן להפיק אותו באמצעים ביתיים?</a:t>
            </a:r>
          </a:p>
          <a:p>
            <a:pPr algn="r" rtl="1"/>
            <a:r>
              <a:rPr lang="he-IL" dirty="0" smtClean="0"/>
              <a:t>נתבונן בסרטון.</a:t>
            </a:r>
          </a:p>
          <a:p>
            <a:pPr algn="r" rtl="1"/>
            <a:r>
              <a:rPr lang="he-IL" b="1" dirty="0" smtClean="0"/>
              <a:t>להקרין סרטון ללא שמע</a:t>
            </a:r>
          </a:p>
          <a:p>
            <a:pPr algn="r" rtl="1"/>
            <a:r>
              <a:rPr lang="he-IL" dirty="0" smtClean="0"/>
              <a:t>נמזוג חומץ לתוך הכלי.</a:t>
            </a:r>
          </a:p>
          <a:p>
            <a:pPr algn="r" rtl="1"/>
            <a:r>
              <a:rPr lang="he-IL" dirty="0" smtClean="0"/>
              <a:t>נוסיף</a:t>
            </a:r>
            <a:r>
              <a:rPr lang="he-IL" baseline="0" dirty="0" smtClean="0"/>
              <a:t> לכלי סודה לשתייה</a:t>
            </a:r>
          </a:p>
          <a:p>
            <a:pPr algn="r" rtl="1"/>
            <a:r>
              <a:rPr lang="he-IL" baseline="0" dirty="0" smtClean="0"/>
              <a:t>נעטוף את פיית הכלי בבלון.</a:t>
            </a:r>
          </a:p>
          <a:p>
            <a:pPr algn="r" rtl="1"/>
            <a:r>
              <a:rPr lang="he-IL" baseline="0" dirty="0" smtClean="0"/>
              <a:t>ראו – הבלון מתנפח.</a:t>
            </a:r>
          </a:p>
          <a:p>
            <a:pPr algn="r" rtl="1"/>
            <a:r>
              <a:rPr lang="he-IL" baseline="0" dirty="0" smtClean="0"/>
              <a:t>מהו הגז בבלון?</a:t>
            </a:r>
          </a:p>
          <a:p>
            <a:pPr algn="r" rtl="1"/>
            <a:r>
              <a:rPr lang="he-IL" baseline="0" dirty="0" smtClean="0"/>
              <a:t>אתם צודקים!</a:t>
            </a:r>
          </a:p>
          <a:p>
            <a:pPr algn="r" rtl="1"/>
            <a:r>
              <a:rPr lang="he-IL" baseline="0" dirty="0" smtClean="0"/>
              <a:t>זהו פחמן דו חמצני.</a:t>
            </a:r>
          </a:p>
          <a:p>
            <a:pPr algn="r" rtl="1"/>
            <a:r>
              <a:rPr lang="he-IL" baseline="0" dirty="0" smtClean="0"/>
              <a:t>הוא נוצר מתגובה כימית של חומץ וסודה לשתייה, ואז נפלט בצורה של בועות לתוך הבלון.</a:t>
            </a:r>
          </a:p>
          <a:p>
            <a:pPr algn="r" rtl="1"/>
            <a:r>
              <a:rPr lang="he-IL" baseline="0" dirty="0" smtClean="0"/>
              <a:t>כעת יש לנו בלון מלא בגז פחמן דו חמצני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12671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 smtClean="0"/>
              <a:t>האם</a:t>
            </a:r>
            <a:r>
              <a:rPr lang="he-IL" baseline="0" dirty="0" smtClean="0"/>
              <a:t> אתם חושבים שבלון מלא בפחמן דו חמצני מתנהג כמו בלון מלא באוויר נשוף?</a:t>
            </a:r>
          </a:p>
          <a:p>
            <a:pPr algn="r"/>
            <a:r>
              <a:rPr lang="he-IL" baseline="0" dirty="0" smtClean="0"/>
              <a:t>בואו נשווה ביניהם:</a:t>
            </a:r>
          </a:p>
          <a:p>
            <a:pPr algn="r"/>
            <a:r>
              <a:rPr lang="he-IL" baseline="0" dirty="0" smtClean="0"/>
              <a:t>בבלון הירוק נמצא כעת הפחמן הדו חמצני שהפקנו.</a:t>
            </a:r>
          </a:p>
          <a:p>
            <a:pPr algn="r"/>
            <a:r>
              <a:rPr lang="he-IL" baseline="0" dirty="0" smtClean="0"/>
              <a:t>את הבלון האדום ניפחנו כרגיל והם פחות או יותר באותו גודל.</a:t>
            </a:r>
          </a:p>
          <a:p>
            <a:pPr algn="r"/>
            <a:r>
              <a:rPr lang="he-IL" baseline="0" dirty="0" smtClean="0"/>
              <a:t>עלינו למקום קצת גבוה ושחררנו את שני הבלונים יחד.</a:t>
            </a:r>
          </a:p>
          <a:p>
            <a:pPr algn="r"/>
            <a:r>
              <a:rPr lang="en-US" baseline="0" dirty="0" smtClean="0"/>
              <a:t>:</a:t>
            </a:r>
            <a:r>
              <a:rPr lang="he-IL" baseline="0" dirty="0" smtClean="0"/>
              <a:t>התבוננו בסרטון בהילוך איטי</a:t>
            </a:r>
          </a:p>
          <a:p>
            <a:pPr algn="r"/>
            <a:r>
              <a:rPr lang="he-IL" b="1" baseline="0" dirty="0" smtClean="0"/>
              <a:t>להפעיל סרטון</a:t>
            </a:r>
          </a:p>
          <a:p>
            <a:pPr algn="r"/>
            <a:endParaRPr lang="he-IL" baseline="0" dirty="0" smtClean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44761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he-IL" baseline="0" dirty="0" smtClean="0"/>
          </a:p>
          <a:p>
            <a:pPr algn="r" rtl="1"/>
            <a:r>
              <a:rPr lang="he-IL" baseline="0" dirty="0" smtClean="0"/>
              <a:t>הבלון שמלא בפחמן דו חמצני מתנהג קצת כמו כדור. הוא נופל </a:t>
            </a:r>
            <a:r>
              <a:rPr lang="he-IL" baseline="0" dirty="0" err="1" smtClean="0"/>
              <a:t>ומתכדרר</a:t>
            </a:r>
            <a:r>
              <a:rPr lang="he-IL" baseline="0" dirty="0" smtClean="0"/>
              <a:t> אחרת.</a:t>
            </a:r>
          </a:p>
          <a:p>
            <a:pPr algn="r" rtl="1"/>
            <a:r>
              <a:rPr lang="he-IL" baseline="0" dirty="0" smtClean="0"/>
              <a:t>ראיתם באיזו מהירות יחסית הוא נפל אל הקרקע?</a:t>
            </a:r>
          </a:p>
          <a:p>
            <a:pPr algn="r" rtl="1"/>
            <a:r>
              <a:rPr lang="he-IL" baseline="0" dirty="0" smtClean="0"/>
              <a:t>זה מלמד אותנו תכונה נוספת של פחמן דו חמצני.</a:t>
            </a:r>
          </a:p>
          <a:p>
            <a:pPr algn="r" rtl="1"/>
            <a:r>
              <a:rPr lang="he-IL" baseline="0" dirty="0" smtClean="0"/>
              <a:t>הוא כבד מן האוויר.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07329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he-IL" baseline="0" dirty="0" smtClean="0"/>
              <a:t>בואו נכיר תכונה נוספת של הפחמן הדו חמצני.</a:t>
            </a:r>
          </a:p>
          <a:p>
            <a:pPr marL="457200" marR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he-IL" baseline="0" dirty="0" smtClean="0"/>
              <a:t>גם הפעם נשתמש בנר בוער.</a:t>
            </a:r>
          </a:p>
          <a:p>
            <a:pPr marL="457200" marR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he-IL" baseline="0" dirty="0" smtClean="0"/>
              <a:t>נתחיל בהפקת פחמן דו חמצני בכוס באמצעות חומץ וסודה </a:t>
            </a:r>
            <a:r>
              <a:rPr lang="he-IL" baseline="0" dirty="0" err="1" smtClean="0"/>
              <a:t>לשתיה</a:t>
            </a:r>
            <a:r>
              <a:rPr lang="he-IL" baseline="0" dirty="0" smtClean="0"/>
              <a:t>.</a:t>
            </a:r>
          </a:p>
          <a:p>
            <a:pPr marL="457200" marR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he-IL" baseline="0" dirty="0" smtClean="0"/>
              <a:t>וכעת נמזוג את הפחמן הדו חמצני לכיוון הנר.</a:t>
            </a:r>
          </a:p>
          <a:p>
            <a:pPr marL="457200" marR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he-IL" baseline="0" dirty="0" smtClean="0"/>
              <a:t>מה קרה? איזו תכונה נוספת הכרנו?</a:t>
            </a:r>
          </a:p>
          <a:p>
            <a:pPr algn="r" rtl="1"/>
            <a:r>
              <a:rPr lang="he-IL" baseline="0" dirty="0" smtClean="0"/>
              <a:t>נכון מאוד, פחמן דו חמצני מכבה בעירה.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73274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כיצד</a:t>
            </a:r>
            <a:r>
              <a:rPr lang="he-IL" baseline="0" dirty="0" smtClean="0"/>
              <a:t> נוכל לזהות פחמן דו חמצני?</a:t>
            </a:r>
          </a:p>
          <a:p>
            <a:pPr algn="r" rtl="1"/>
            <a:r>
              <a:rPr lang="he-IL" baseline="0" dirty="0" smtClean="0"/>
              <a:t>כשרוצים לזהות חומרים מסוימים משתמשים בחומר בוחן – אינדיקטור.</a:t>
            </a:r>
          </a:p>
          <a:p>
            <a:pPr algn="r" rtl="1"/>
            <a:r>
              <a:rPr lang="he-IL" baseline="0" dirty="0" smtClean="0"/>
              <a:t>אינדיקטורים - הם חומרים היכולים לעזור לנו לזהות נוכחות של חומרים מסוימים, באמצעות שינוי תכונות.</a:t>
            </a:r>
          </a:p>
          <a:p>
            <a:pPr algn="r" rtl="1"/>
            <a:endParaRPr lang="he-IL" dirty="0" smtClean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32205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בואו נראה כיצד משתמשים באינדיקטור</a:t>
            </a:r>
            <a:r>
              <a:rPr lang="he-IL" baseline="0" dirty="0" smtClean="0"/>
              <a:t> מי סיד צלולים.</a:t>
            </a:r>
          </a:p>
          <a:p>
            <a:pPr algn="r" rtl="1"/>
            <a:r>
              <a:rPr lang="he-IL" dirty="0" smtClean="0"/>
              <a:t>בניסוי שלפניכם, שתי כוסות, לכוס הימנית מזגנו חומר הנקרא: מי סיד צלולים והוא</a:t>
            </a:r>
            <a:r>
              <a:rPr lang="he-IL" baseline="0" dirty="0" smtClean="0"/>
              <a:t> חומר שמסייע לנו לזהות פחמן דו חמצני</a:t>
            </a:r>
            <a:r>
              <a:rPr lang="he-IL" dirty="0" smtClean="0"/>
              <a:t>. </a:t>
            </a:r>
          </a:p>
          <a:p>
            <a:pPr algn="r" rtl="1"/>
            <a:r>
              <a:rPr lang="he-IL" dirty="0" smtClean="0"/>
              <a:t>לכוס השמאלית מזגנו מי ברז.</a:t>
            </a:r>
          </a:p>
          <a:p>
            <a:pPr algn="r" rtl="1"/>
            <a:r>
              <a:rPr lang="he-IL" dirty="0" smtClean="0"/>
              <a:t>כעת ננשוף בעזרת קשית</a:t>
            </a:r>
            <a:r>
              <a:rPr lang="he-IL" baseline="0" dirty="0" smtClean="0"/>
              <a:t> שתיה אוויר לתוך הכוסות.</a:t>
            </a:r>
          </a:p>
          <a:p>
            <a:pPr algn="r" rtl="1"/>
            <a:r>
              <a:rPr lang="he-IL" baseline="0" dirty="0" smtClean="0"/>
              <a:t>שערו – מה יקרה לנוזלים בשתי הכוסות?</a:t>
            </a:r>
          </a:p>
          <a:p>
            <a:pPr algn="r"/>
            <a:r>
              <a:rPr lang="he-IL" dirty="0" smtClean="0"/>
              <a:t>  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49548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בתמונה</a:t>
            </a:r>
            <a:r>
              <a:rPr lang="he-IL" baseline="0" dirty="0" smtClean="0"/>
              <a:t> מספר 1 אתם יכולים לראות את המצב ההתחלתי לפני הנשיפה.</a:t>
            </a:r>
          </a:p>
          <a:p>
            <a:pPr algn="r" rtl="1"/>
            <a:r>
              <a:rPr lang="he-IL" baseline="0" dirty="0" smtClean="0"/>
              <a:t>בשתי הכוסות הנוזלים צלולים.</a:t>
            </a:r>
          </a:p>
          <a:p>
            <a:pPr algn="r" rtl="1"/>
            <a:r>
              <a:rPr lang="he-IL" baseline="0" dirty="0" smtClean="0"/>
              <a:t>בתמונה השנייה מה אתם רואים?</a:t>
            </a:r>
          </a:p>
          <a:p>
            <a:pPr algn="r" rtl="1"/>
            <a:r>
              <a:rPr lang="he-IL" baseline="0" dirty="0" smtClean="0"/>
              <a:t>בכוס הימנית – מי הסיד כבר לא צלולים, הם עכורים!</a:t>
            </a:r>
          </a:p>
          <a:p>
            <a:pPr algn="r" rtl="1"/>
            <a:r>
              <a:rPr lang="he-IL" baseline="0" dirty="0" smtClean="0"/>
              <a:t>ובכוס השמאלית – המים נשארו צלולים.</a:t>
            </a:r>
          </a:p>
          <a:p>
            <a:pPr algn="r" rtl="1"/>
            <a:r>
              <a:rPr lang="he-IL" baseline="0" dirty="0" smtClean="0"/>
              <a:t>מה יש באוויר שנשפנו פנימה?</a:t>
            </a:r>
          </a:p>
          <a:p>
            <a:pPr algn="r" rtl="1"/>
            <a:r>
              <a:rPr lang="he-IL" baseline="0" dirty="0" smtClean="0"/>
              <a:t>מה מכיל האוויר שיוצא מהריאות שלנו?</a:t>
            </a:r>
          </a:p>
          <a:p>
            <a:pPr algn="r" rtl="1"/>
            <a:r>
              <a:rPr lang="he-IL" baseline="0" dirty="0" smtClean="0"/>
              <a:t>נכון – הוא מכיל את הגז 'פחמן דו חמצני' בכמות גדולה יחסית.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41098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מי הסיד הם אינדיקטור</a:t>
            </a:r>
            <a:r>
              <a:rPr lang="he-IL" baseline="0" dirty="0" smtClean="0"/>
              <a:t> לפחמן דו חמצני – הם משנים את צבעם מצלול לעכור - בנוכחות פחמן דו חמצני.</a:t>
            </a:r>
            <a:endParaRPr lang="he-IL" dirty="0" smtClean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2132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שלום תלמידים!</a:t>
            </a:r>
          </a:p>
          <a:p>
            <a:pPr algn="r" rtl="1"/>
            <a:r>
              <a:rPr lang="he-IL" dirty="0" smtClean="0"/>
              <a:t>לפניכם מספר תמונות שיש להם מכנה משותף. האם אתם משערים</a:t>
            </a:r>
            <a:r>
              <a:rPr lang="he-IL" baseline="0" dirty="0" smtClean="0"/>
              <a:t> מהו?</a:t>
            </a:r>
          </a:p>
          <a:p>
            <a:pPr algn="r" rtl="1"/>
            <a:r>
              <a:rPr lang="he-IL" b="1" baseline="0" dirty="0" smtClean="0"/>
              <a:t>להמתין מעט,                 </a:t>
            </a:r>
          </a:p>
          <a:p>
            <a:pPr algn="r" rtl="1"/>
            <a:r>
              <a:rPr lang="he-IL" baseline="0" dirty="0" smtClean="0"/>
              <a:t>נכון מאוד! כל התמונות עוסקות בחומרים במצב צבירה גז: גז בתוך הסודה, גז בכדור הים, גז במיכל של הצוללן,  גז בצמיג וגם בלהבת הבישול.</a:t>
            </a:r>
          </a:p>
          <a:p>
            <a:pPr algn="r" rtl="1"/>
            <a:r>
              <a:rPr lang="he-IL" baseline="0" dirty="0" smtClean="0"/>
              <a:t>האם מדובר באותו גז? בגז שונה? כיצד קובעים באיזה גז נכון להשתמש בכל מקרה?</a:t>
            </a:r>
          </a:p>
          <a:p>
            <a:pPr algn="r" rtl="1"/>
            <a:r>
              <a:rPr lang="he-IL" baseline="0" dirty="0" smtClean="0"/>
              <a:t>בזה יעסוק השיעור שלנו היום..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57283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he-IL" baseline="0" dirty="0" smtClean="0"/>
              <a:t>נוכל לתאר בתרשים את הניסוי שביצענו.</a:t>
            </a:r>
          </a:p>
          <a:p>
            <a:pPr marL="457200" marR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he-IL" baseline="0" dirty="0" smtClean="0"/>
              <a:t>מי סיד צלולים בנוכחות פחמן דו חמצני שינו את צבעם. לכן הם אינדיקטור, חומר בוחן.</a:t>
            </a:r>
          </a:p>
          <a:p>
            <a:pPr marL="457200" marR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he-IL" baseline="0" dirty="0" smtClean="0"/>
              <a:t>לעומתם מי ברז רגילים נותרו ללא שינוי לאחר נשיפת אוויר עשיר בפחמן דו חמצני.</a:t>
            </a:r>
          </a:p>
          <a:p>
            <a:pPr marL="457200" marR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he-IL" baseline="0" dirty="0" smtClean="0"/>
              <a:t>למה לדעתכם השווינו למים? מדוע לא הסתפקנו בבדיקה של מי סיד צלולים בלבד?</a:t>
            </a:r>
          </a:p>
          <a:p>
            <a:pPr marL="457200" marR="0" indent="-2286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he-IL" baseline="0" dirty="0" smtClean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81124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he-IL" baseline="0" dirty="0" smtClean="0"/>
              <a:t>למעשה, המים נועדו לעזור לנו לוודא שהשינוי אכן התרחש בזכות מי הסיד, </a:t>
            </a:r>
            <a:r>
              <a:rPr lang="he-IL" baseline="0" dirty="0" err="1" smtClean="0"/>
              <a:t>ולהוא</a:t>
            </a:r>
            <a:r>
              <a:rPr lang="he-IL" baseline="0" dirty="0" smtClean="0"/>
              <a:t> א היה מתרחש בלעדיהם</a:t>
            </a:r>
          </a:p>
          <a:p>
            <a:pPr marL="457200" marR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he-IL" baseline="0" dirty="0" smtClean="0"/>
              <a:t>לזה אנחנו קוראים 'קבוצת בקרה' לעומת 'קבוצת הניסוי'.</a:t>
            </a:r>
          </a:p>
          <a:p>
            <a:pPr marL="457200" marR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he-IL" baseline="0" dirty="0" smtClean="0"/>
              <a:t>בקבוצת הבקרה - אנחנו מעמידים מערך זהה של ניסוי אך בלי הגורם אותו אנחנו בודקים.</a:t>
            </a:r>
          </a:p>
          <a:p>
            <a:pPr marL="457200" marR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he-IL" baseline="0" dirty="0" smtClean="0"/>
              <a:t>בכל ניסוי מדעי, חשוב מאוד לתכנן קבוצת בקרה, כדי שהתוצאות שלנו תהיינה מהימנות יותר.</a:t>
            </a:r>
          </a:p>
          <a:p>
            <a:pPr marL="457200" marR="0" indent="-2286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he-IL" baseline="0" dirty="0" smtClean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90816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באיטליה</a:t>
            </a:r>
            <a:r>
              <a:rPr lang="he-IL" baseline="0" dirty="0" smtClean="0"/>
              <a:t> יש מערה עם סיפור מעניין ומסתורי..</a:t>
            </a:r>
          </a:p>
          <a:p>
            <a:pPr algn="r" rtl="1"/>
            <a:r>
              <a:rPr lang="he-IL" baseline="0" dirty="0" smtClean="0"/>
              <a:t>אנשים ששמו לב, שבכל פעם שנכנסו לשם אנשים עם בעלי החיים שלהם, למשל, כלבים, בעלי החיים היו מתים והאנשים לא ניזוקו.</a:t>
            </a:r>
          </a:p>
          <a:p>
            <a:pPr algn="r" rtl="1"/>
            <a:r>
              <a:rPr lang="he-IL" baseline="0" dirty="0" smtClean="0"/>
              <a:t>במשך שנים רבות אנשים פחדו להיכנס אליה.</a:t>
            </a:r>
          </a:p>
          <a:p>
            <a:pPr algn="r" rtl="1"/>
            <a:r>
              <a:rPr lang="he-IL" baseline="0" dirty="0" smtClean="0"/>
              <a:t>ואפילו תלוי שלט אזהרה: יש להרים ילדים קטנים ובעלי חיים"</a:t>
            </a:r>
          </a:p>
          <a:p>
            <a:pPr algn="r" rtl="1"/>
            <a:r>
              <a:rPr lang="he-IL" dirty="0" smtClean="0"/>
              <a:t>האם אתם משערים מה קרה במערה?</a:t>
            </a:r>
          </a:p>
          <a:p>
            <a:pPr algn="r" rtl="1"/>
            <a:r>
              <a:rPr lang="he-IL" dirty="0" smtClean="0"/>
              <a:t>מדוע אנשים נכנסו </a:t>
            </a:r>
            <a:r>
              <a:rPr lang="he-IL" baseline="0" dirty="0" smtClean="0"/>
              <a:t>ללא קושי למערה ואילו בעלי חיים לא יכלו ללכת בה?</a:t>
            </a:r>
          </a:p>
          <a:p>
            <a:pPr algn="r" rtl="1"/>
            <a:r>
              <a:rPr lang="he-IL" baseline="0" dirty="0" smtClean="0"/>
              <a:t>נצפה בניסוי ואני מאמינה שאחרי הניסוי הזה - תדעו את התשובה.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39158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לפנינו</a:t>
            </a:r>
            <a:r>
              <a:rPr lang="he-IL" baseline="0" dirty="0" smtClean="0"/>
              <a:t> דגם.</a:t>
            </a:r>
          </a:p>
          <a:p>
            <a:pPr algn="r" rtl="1"/>
            <a:r>
              <a:rPr lang="he-IL" baseline="0" dirty="0" smtClean="0"/>
              <a:t>הוא מורכב מארבע מדרגות ועל כל מדרגה הנחנו נר דולק.</a:t>
            </a:r>
          </a:p>
          <a:p>
            <a:pPr algn="r" rtl="1"/>
            <a:r>
              <a:rPr lang="he-IL" baseline="0" dirty="0" smtClean="0"/>
              <a:t>בכוס שאתם רואים בתמונה נפיק פחמן דו חמצני  באמצעות ערבוב חומץ ואבקת סודה </a:t>
            </a:r>
            <a:r>
              <a:rPr lang="he-IL" baseline="0" dirty="0" err="1" smtClean="0"/>
              <a:t>לשתיה</a:t>
            </a:r>
            <a:r>
              <a:rPr lang="he-IL" baseline="0" dirty="0" smtClean="0"/>
              <a:t>, </a:t>
            </a:r>
          </a:p>
          <a:p>
            <a:pPr algn="r" rtl="1"/>
            <a:r>
              <a:rPr lang="he-IL" baseline="0" dirty="0" smtClean="0"/>
              <a:t>אל הכוס מחובר צינור שמוביל לחלק השמאלי של הדגם.</a:t>
            </a:r>
          </a:p>
          <a:p>
            <a:pPr algn="r" rtl="1"/>
            <a:r>
              <a:rPr lang="he-IL" baseline="0" dirty="0" smtClean="0"/>
              <a:t>כשאפעיל את סרטון ההתנסות, התבוננו גם בצינור וגם בנרות.</a:t>
            </a:r>
          </a:p>
          <a:p>
            <a:pPr algn="r" rtl="1"/>
            <a:r>
              <a:rPr lang="he-IL" baseline="0" dirty="0" smtClean="0"/>
              <a:t>מוכנים?</a:t>
            </a:r>
          </a:p>
          <a:p>
            <a:pPr algn="r" rtl="1"/>
            <a:r>
              <a:rPr lang="he-IL" b="1" baseline="0" dirty="0" smtClean="0"/>
              <a:t>הפעלת סרטון</a:t>
            </a:r>
          </a:p>
          <a:p>
            <a:pPr algn="r" rtl="1"/>
            <a:r>
              <a:rPr lang="he-IL" baseline="0" dirty="0" smtClean="0"/>
              <a:t>שמתם לב מה קרה כאן? </a:t>
            </a:r>
          </a:p>
          <a:p>
            <a:pPr algn="r" rtl="1"/>
            <a:r>
              <a:rPr lang="he-IL" baseline="0" dirty="0" smtClean="0"/>
              <a:t>באיזה סדר כבו הנרות?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45118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הנר הנמוך כבה ראשון.</a:t>
            </a:r>
          </a:p>
          <a:p>
            <a:pPr algn="r" rtl="1"/>
            <a:r>
              <a:rPr lang="he-IL" dirty="0" smtClean="0"/>
              <a:t>אחריו בהדרגה כבה הנר השני ואחר כך השלישי.</a:t>
            </a:r>
          </a:p>
          <a:p>
            <a:pPr algn="r" rtl="1"/>
            <a:r>
              <a:rPr lang="he-IL" dirty="0" smtClean="0"/>
              <a:t>הנר</a:t>
            </a:r>
            <a:r>
              <a:rPr lang="he-IL" baseline="0" dirty="0" smtClean="0"/>
              <a:t> הגבוה ביותר לא כבה כלל.</a:t>
            </a:r>
          </a:p>
          <a:p>
            <a:pPr algn="r" rtl="1"/>
            <a:r>
              <a:rPr lang="he-IL" baseline="0" dirty="0" smtClean="0"/>
              <a:t>האם תוכלו להסביר את התופעה?</a:t>
            </a:r>
            <a:endParaRPr lang="he-IL" dirty="0" smtClean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01199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למעשה יש כאן ניסוי שממחיש לנו את שתי התכונות שלמדנו על הגז - פחמן דו חמצני: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he-IL" dirty="0" smtClean="0"/>
              <a:t>הוא כבד מהאוויר, כמו שראינו בניסוי הבלון.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he-IL" dirty="0" smtClean="0"/>
              <a:t>הוא מכבה בעירה.</a:t>
            </a:r>
          </a:p>
          <a:p>
            <a:pPr algn="r" rtl="1"/>
            <a:r>
              <a:rPr lang="he-IL" dirty="0" smtClean="0"/>
              <a:t>כשהפחמן הדו</a:t>
            </a:r>
            <a:r>
              <a:rPr lang="he-IL" baseline="0" dirty="0" smtClean="0"/>
              <a:t> חמצני עובר בצינור, הוא מובל למטה, ולא מתרומם כל כך מהר כיוון שהוא כבד.</a:t>
            </a:r>
          </a:p>
          <a:p>
            <a:pPr algn="r" rtl="1"/>
            <a:r>
              <a:rPr lang="he-IL" baseline="0" dirty="0" smtClean="0"/>
              <a:t>לכן תחילה כבה הנר הנמוך ביותר, זה שקרוב לפחמן הדו חמצני,</a:t>
            </a:r>
          </a:p>
          <a:p>
            <a:pPr algn="r" rtl="1"/>
            <a:r>
              <a:rPr lang="he-IL" baseline="0" dirty="0" smtClean="0"/>
              <a:t>כשכמות הפחמן הדו חמצני עולה בדגם, הפחמן הדו חמצני מכבה בהדרגה גם את הנר השני והשלישי.</a:t>
            </a:r>
          </a:p>
          <a:p>
            <a:pPr algn="r" rtl="1"/>
            <a:r>
              <a:rPr lang="he-IL" baseline="0" dirty="0" smtClean="0"/>
              <a:t>ומה לומדים מכך שהנר הגבוה ביותר לא כבה?</a:t>
            </a:r>
          </a:p>
          <a:p>
            <a:pPr algn="r" rtl="1"/>
            <a:r>
              <a:rPr lang="he-IL" baseline="0" dirty="0" smtClean="0"/>
              <a:t>זה מלמד אותנו שלמקום של הנר הרביעי - הפחמן הדו חמצני לא הגיע .</a:t>
            </a:r>
          </a:p>
          <a:p>
            <a:pPr algn="r" rtl="1"/>
            <a:r>
              <a:rPr lang="he-IL" baseline="0" dirty="0" smtClean="0"/>
              <a:t>כעת, נסו לחשוב – איך הדגם קשור למערה שסיפרתי לכם קודם עליה?</a:t>
            </a:r>
          </a:p>
          <a:p>
            <a:pPr algn="r" rtl="1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63668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="1" dirty="0" smtClean="0"/>
              <a:t>להקריא ואז לומר:</a:t>
            </a:r>
          </a:p>
          <a:p>
            <a:pPr algn="r" rtl="1"/>
            <a:r>
              <a:rPr lang="he-IL" dirty="0" smtClean="0"/>
              <a:t>עכשיו אתם מבינים</a:t>
            </a:r>
            <a:r>
              <a:rPr lang="he-IL" baseline="0" dirty="0" smtClean="0"/>
              <a:t> למה תלו שלט  - הממליץ להרים את הילדים ואת בעלי החיים?</a:t>
            </a:r>
          </a:p>
          <a:p>
            <a:pPr algn="r" rtl="1"/>
            <a:r>
              <a:rPr lang="he-IL" baseline="0" dirty="0" smtClean="0"/>
              <a:t>כך הם לא ישהו בחלק הנמוך.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20865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בואו נסכם את התכונות והשימושים</a:t>
            </a:r>
            <a:r>
              <a:rPr lang="he-IL" baseline="0" dirty="0" smtClean="0"/>
              <a:t> של גז הפחמן הדו חמצני.</a:t>
            </a:r>
          </a:p>
          <a:p>
            <a:pPr algn="r" rtl="1"/>
            <a:r>
              <a:rPr lang="he-IL" b="1" baseline="0" dirty="0" smtClean="0"/>
              <a:t>קריאת שקף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18288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פחמן דו חמצני נפוץ מאוד בשימושי</a:t>
            </a:r>
            <a:r>
              <a:rPr lang="he-IL" baseline="0" dirty="0" smtClean="0"/>
              <a:t> יום יום.</a:t>
            </a:r>
            <a:endParaRPr lang="en-US" dirty="0" smtClean="0"/>
          </a:p>
          <a:p>
            <a:pPr algn="r" rtl="1"/>
            <a:r>
              <a:rPr lang="he-IL" dirty="0" smtClean="0"/>
              <a:t>האם אתם מכירים את המכשיר</a:t>
            </a:r>
            <a:r>
              <a:rPr lang="he-IL" baseline="0" dirty="0" smtClean="0"/>
              <a:t> בתמונה הימנית?</a:t>
            </a:r>
          </a:p>
          <a:p>
            <a:pPr algn="r" rtl="1"/>
            <a:r>
              <a:rPr lang="en-US" baseline="0" dirty="0" smtClean="0"/>
              <a:t> </a:t>
            </a:r>
            <a:r>
              <a:rPr lang="he-IL" baseline="0" dirty="0" smtClean="0"/>
              <a:t>נכון מאוד! זהו מטף, או- מטפה.</a:t>
            </a:r>
          </a:p>
          <a:p>
            <a:pPr algn="r" rtl="1"/>
            <a:r>
              <a:rPr lang="he-IL" baseline="0" dirty="0" smtClean="0"/>
              <a:t>מה תפקידו?</a:t>
            </a:r>
          </a:p>
          <a:p>
            <a:pPr algn="r" rtl="1"/>
            <a:r>
              <a:rPr lang="he-IL" baseline="0" dirty="0" smtClean="0"/>
              <a:t>כמובן, לכבות את האש.</a:t>
            </a:r>
          </a:p>
          <a:p>
            <a:pPr algn="r" rtl="1"/>
            <a:r>
              <a:rPr lang="he-IL" baseline="0" dirty="0" smtClean="0"/>
              <a:t>בתוך המטף נמצא פחמן דו חמצני בצורת אבקה. לפעמים גם חנקן. לשניהם תכונת כיבוי בעירה.</a:t>
            </a:r>
          </a:p>
          <a:p>
            <a:pPr algn="r" rtl="1"/>
            <a:r>
              <a:rPr lang="he-IL" baseline="0" dirty="0" smtClean="0"/>
              <a:t>פחמן דו חמצני משמש גם להכנת משקאות תוססים.</a:t>
            </a:r>
          </a:p>
          <a:p>
            <a:pPr algn="r" rtl="1"/>
            <a:r>
              <a:rPr lang="he-IL" baseline="0" dirty="0" smtClean="0"/>
              <a:t>אלה הן בועות הגז שאתם רואים בתוך כל המשקאות התוססים.</a:t>
            </a:r>
          </a:p>
          <a:p>
            <a:pPr algn="r" rtl="1"/>
            <a:r>
              <a:rPr lang="he-IL" baseline="0" dirty="0" smtClean="0"/>
              <a:t>ומה הקשר לבצק בתמונה השמאלית ביותר?</a:t>
            </a:r>
          </a:p>
          <a:p>
            <a:pPr algn="r" rtl="1"/>
            <a:r>
              <a:rPr lang="he-IL" baseline="0" dirty="0" smtClean="0"/>
              <a:t>זהו בצק שמרים. השמרים הם יצורים חיים. הם נושמים כמו כל יצור חי ופולטים בתהליך הנשימה שלהם את הגז פחמן דו חמצני.</a:t>
            </a:r>
          </a:p>
          <a:p>
            <a:pPr algn="r" rtl="1"/>
            <a:r>
              <a:rPr lang="he-IL" baseline="0" dirty="0" smtClean="0"/>
              <a:t>בועות הגז נלכדות בתוך הבצק וגורמות להתפחתו.</a:t>
            </a:r>
          </a:p>
          <a:p>
            <a:pPr algn="r" rtl="1"/>
            <a:r>
              <a:rPr lang="he-IL" baseline="0" dirty="0" smtClean="0"/>
              <a:t>כך מתקבל בצק רך ואוורירי.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18463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יש</a:t>
            </a:r>
            <a:r>
              <a:rPr lang="he-IL" baseline="0" dirty="0" smtClean="0"/>
              <a:t> לי שאלת מחשבה עבורכם.</a:t>
            </a:r>
          </a:p>
          <a:p>
            <a:pPr algn="r" rtl="1"/>
            <a:r>
              <a:rPr lang="he-IL" baseline="0" dirty="0" smtClean="0"/>
              <a:t>אם היצורים החיים פולטים פחמן דו חמצני כל הזמן בתהליך הנשימה שלהם,</a:t>
            </a:r>
          </a:p>
          <a:p>
            <a:pPr algn="r" rtl="1"/>
            <a:r>
              <a:rPr lang="he-IL" baseline="0" dirty="0" smtClean="0"/>
              <a:t>כיצד הוא לא מצטבר באטמוספירה?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4592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aseline="0" dirty="0" smtClean="0"/>
              <a:t>בשיעור זה נתמקד בגזים המרכיבים את האוויר.</a:t>
            </a:r>
            <a:r>
              <a:rPr lang="he-IL" dirty="0" smtClean="0"/>
              <a:t> </a:t>
            </a:r>
          </a:p>
          <a:p>
            <a:pPr algn="r" rtl="1"/>
            <a:r>
              <a:rPr lang="he-IL" dirty="0" smtClean="0"/>
              <a:t>מסביב לכדור הארץ יש עטיפת גזים. כאן נוצרים עננים, גשם, רוחות.</a:t>
            </a:r>
          </a:p>
          <a:p>
            <a:pPr algn="r" rtl="1"/>
            <a:r>
              <a:rPr lang="he-IL" dirty="0" smtClean="0"/>
              <a:t>למעטפת הזו קוראים : אטמוספירה.</a:t>
            </a:r>
          </a:p>
          <a:p>
            <a:pPr algn="r" rtl="1"/>
            <a:r>
              <a:rPr lang="he-IL" dirty="0" smtClean="0"/>
              <a:t>לכל כוכב יש אטמוספרה</a:t>
            </a:r>
            <a:r>
              <a:rPr lang="he-IL" baseline="0" dirty="0" smtClean="0"/>
              <a:t> הייחודית לו מבחינת הרכב הגזים.</a:t>
            </a:r>
          </a:p>
          <a:p>
            <a:pPr algn="r" rtl="1"/>
            <a:r>
              <a:rPr lang="he-IL" baseline="0" dirty="0" smtClean="0"/>
              <a:t>האם אתם יודעים אילו גזים מרכיבים את האטמוספירה של כדור הארץ?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20107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ועוד</a:t>
            </a:r>
            <a:r>
              <a:rPr lang="he-IL" baseline="0" dirty="0" smtClean="0"/>
              <a:t> שאלה מעניינת באותו הקשר, בעצם, כבר שאלנו בתחילת השיעור..</a:t>
            </a:r>
            <a:r>
              <a:rPr lang="he-IL" b="1" baseline="0" dirty="0" smtClean="0"/>
              <a:t>.</a:t>
            </a:r>
            <a:endParaRPr lang="en-US" b="1" baseline="0" dirty="0" smtClean="0"/>
          </a:p>
          <a:p>
            <a:pPr algn="r" rtl="1"/>
            <a:r>
              <a:rPr lang="he-IL" b="1" baseline="0" dirty="0" smtClean="0"/>
              <a:t>להקריא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63764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התשובה לשתי השאלות האלה יחד נעוצה במחזוריות</a:t>
            </a:r>
            <a:r>
              <a:rPr lang="he-IL" baseline="0" dirty="0" smtClean="0"/>
              <a:t> מופלאה שברא הקב"ה בעולמו.</a:t>
            </a:r>
          </a:p>
          <a:p>
            <a:pPr algn="r" rtl="1"/>
            <a:r>
              <a:rPr lang="he-IL" baseline="0" dirty="0" smtClean="0"/>
              <a:t>תראו את התמונה המורכבת הזאת. מה מייצגים כל החיצים האלה?</a:t>
            </a:r>
          </a:p>
          <a:p>
            <a:pPr algn="r" rtl="1"/>
            <a:r>
              <a:rPr lang="he-IL" baseline="0" dirty="0" smtClean="0"/>
              <a:t>החיצים מייצגים את מעבר הפחמן במחזוריות שנקראת מחזור הפחמן בטבע.</a:t>
            </a:r>
          </a:p>
          <a:p>
            <a:pPr algn="r" rtl="1"/>
            <a:r>
              <a:rPr lang="he-IL" baseline="0" dirty="0" smtClean="0"/>
              <a:t>הפחמן הדו חמצני שנפלט בנשימתם של יצורים חיים באוויר, בקרקע ובים נפלט לאטמוספירה.</a:t>
            </a:r>
          </a:p>
          <a:p>
            <a:pPr algn="r" rtl="1"/>
            <a:r>
              <a:rPr lang="he-IL" baseline="0" dirty="0" smtClean="0"/>
              <a:t>גם הפחמן הדו חמצני שנפלט מתהליכי בעירה, כמו מארובות המפעל שאנחנו רואים בצד שמאל של התמונה.</a:t>
            </a:r>
          </a:p>
          <a:p>
            <a:pPr algn="r" rtl="1"/>
            <a:r>
              <a:rPr lang="he-IL" baseline="0" dirty="0" smtClean="0"/>
              <a:t>כל אלה מסומנים בחיצים שמופנים כלפי מעלה.</a:t>
            </a:r>
          </a:p>
          <a:p>
            <a:pPr algn="r" rtl="1"/>
            <a:r>
              <a:rPr lang="he-IL" baseline="0" dirty="0" smtClean="0"/>
              <a:t>אבל יש גם חיצים שמופנים כלפי מטה</a:t>
            </a:r>
            <a:r>
              <a:rPr lang="he-IL" dirty="0" smtClean="0"/>
              <a:t>.</a:t>
            </a:r>
          </a:p>
          <a:p>
            <a:pPr algn="r" rtl="1"/>
            <a:r>
              <a:rPr lang="he-IL" dirty="0" smtClean="0"/>
              <a:t>הצמחים, וגם סוגים מסוימים של חיידקים - קולטים פחמן דו-חמצני מהאטמוספירה או מהאוקיינוסים, ובתהליך מיוחד הופכים אותו לסוכרים. </a:t>
            </a:r>
          </a:p>
          <a:p>
            <a:pPr algn="r" rtl="1"/>
            <a:r>
              <a:rPr lang="he-IL" dirty="0" smtClean="0"/>
              <a:t>הפחמן עובר במזון כשבעלי חיים אוכלים את אותם צמחים. </a:t>
            </a:r>
          </a:p>
          <a:p>
            <a:pPr algn="r" rtl="1"/>
            <a:r>
              <a:rPr lang="he-IL" dirty="0" smtClean="0"/>
              <a:t> כאשר צמחים, בעלי חיים ויצורים אחרים מתים - הם נקברים בקרקע, אך תרכובות הפחמן בתוכם אינה מתבזבזות. תרכובות הפחמן מהוות מקור מזון לחיידקים ויצורים אחרים בתהליך הריקבון. </a:t>
            </a:r>
          </a:p>
          <a:p>
            <a:pPr algn="r" rtl="1"/>
            <a:r>
              <a:rPr lang="he-IL" dirty="0" smtClean="0"/>
              <a:t>לעיתים שרידיהם של יצורים חיים נקברים בקרקע או שוקעים בקרקעית האוקיינוסים, נדחסים יותר ויותר לעומק כדור הארץ, והפחמן שבהם יוצר פחמימנים</a:t>
            </a:r>
            <a:r>
              <a:rPr lang="he-IL" baseline="0" dirty="0" smtClean="0"/>
              <a:t>.</a:t>
            </a:r>
          </a:p>
          <a:p>
            <a:pPr algn="r" rtl="1"/>
            <a:r>
              <a:rPr lang="he-IL" baseline="0" dirty="0" smtClean="0"/>
              <a:t>הפחמימנים הם ה</a:t>
            </a:r>
            <a:r>
              <a:rPr lang="he-IL" dirty="0" smtClean="0"/>
              <a:t>מרכיב העיקרי בדלק</a:t>
            </a:r>
            <a:r>
              <a:rPr lang="he-IL" baseline="0" dirty="0" smtClean="0"/>
              <a:t> </a:t>
            </a:r>
            <a:r>
              <a:rPr lang="he-IL" dirty="0" smtClean="0"/>
              <a:t>מאובנים כמו נפט גולמי ופחם.</a:t>
            </a:r>
          </a:p>
          <a:p>
            <a:pPr algn="r" rtl="1"/>
            <a:r>
              <a:rPr lang="he-IL" dirty="0" smtClean="0"/>
              <a:t> שריפת דלקי המאובנים גורמת ליצירת פחמן דו-חמצני ולפליטתו לאטמוספירה. </a:t>
            </a:r>
          </a:p>
          <a:p>
            <a:pPr algn="r" rtl="1"/>
            <a:r>
              <a:rPr lang="he-IL" dirty="0" smtClean="0"/>
              <a:t>כך למעשה יש מחזוריות של פליטה</a:t>
            </a:r>
            <a:r>
              <a:rPr lang="he-IL" baseline="0" dirty="0" smtClean="0"/>
              <a:t> וקליטת פחמן דו חמצני אל האטמוספירה והכמות שלו נשארת -פחות או יותר- יציבה.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94568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 smtClean="0"/>
              <a:t>ומה לגבי כמות החמצן?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 smtClean="0"/>
              <a:t>למעש</a:t>
            </a:r>
            <a:r>
              <a:rPr lang="he-IL" baseline="0" dirty="0" smtClean="0"/>
              <a:t>ה, כל הצמחים הירוקים מייצרים חמצן בתהליך שנקרא פוטוסינתזה.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aseline="0" dirty="0" smtClean="0"/>
              <a:t>הם קולטים את הפחמן הדו חמצני מהאוויר ובאמצעות אנרגית האור מייצרים חומרי מזון הנחוצים להתפתחותם.</a:t>
            </a:r>
          </a:p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he-IL" baseline="0" dirty="0" smtClean="0"/>
              <a:t>בתהליך הזה נפלט חמצן לאטמוספירה.</a:t>
            </a:r>
          </a:p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he-IL" baseline="0" dirty="0" smtClean="0"/>
              <a:t>לכן הצמחים הירוקים מכונים הריאות של העולם.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aseline="0" dirty="0" smtClean="0"/>
              <a:t>ככל שיהיו יותר צמחים ירוקים בעולם, האוויר יהיה עשיר יותר בחמצן.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aseline="0" dirty="0" smtClean="0"/>
              <a:t>ותפקידנו כבני אדם - לשמור על העולם שהקב"ה ברא עבורנו ולהשתדל לשמור על הצמחים.</a:t>
            </a:r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14509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בואו</a:t>
            </a:r>
            <a:r>
              <a:rPr lang="he-IL" baseline="0" dirty="0" smtClean="0"/>
              <a:t> נסיים עם חידון קצר..</a:t>
            </a:r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44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18863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45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436614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 smtClean="0"/>
              <a:t>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46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579257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48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7472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האוויר</a:t>
            </a:r>
            <a:r>
              <a:rPr lang="he-IL" baseline="0" dirty="0" smtClean="0"/>
              <a:t> הסובב אותנו באטמוספירה של כדור הארץ מורכב ממספר גזים המעורבבים זה בזה, לכן זה נקרא: תערובת. </a:t>
            </a:r>
          </a:p>
          <a:p>
            <a:pPr algn="r" rtl="1"/>
            <a:r>
              <a:rPr lang="he-IL" b="1" baseline="0" dirty="0" smtClean="0"/>
              <a:t>לפניכם 4 בועות של גז. בכל בועה סוג אחר של גז</a:t>
            </a:r>
            <a:r>
              <a:rPr lang="he-IL" baseline="0" dirty="0" smtClean="0"/>
              <a:t>.</a:t>
            </a:r>
          </a:p>
          <a:p>
            <a:pPr algn="r" rtl="1"/>
            <a:r>
              <a:rPr lang="he-IL" baseline="0" dirty="0" smtClean="0"/>
              <a:t>אלו גזים נכללים באוויר? וכמה מכל סוג?</a:t>
            </a:r>
          </a:p>
          <a:p>
            <a:pPr algn="r" rtl="1"/>
            <a:r>
              <a:rPr lang="he-IL" baseline="0" dirty="0" smtClean="0"/>
              <a:t>חנקן מהווה את רוב רובו של האוויר בכדור הארץ - 78%, חמצן - 21%, פחמן דו חמצני - 0.04% ועוד גזים שכמותם קטנה 0.96%.</a:t>
            </a:r>
          </a:p>
          <a:p>
            <a:pPr algn="r" rtl="1"/>
            <a:r>
              <a:rPr lang="he-IL" baseline="0" dirty="0" smtClean="0"/>
              <a:t>מדוע ברא הקב"ה את כדור הארץ עם אוויר בהרכב כזה דווקא?</a:t>
            </a:r>
          </a:p>
          <a:p>
            <a:pPr algn="r" rtl="1"/>
            <a:r>
              <a:rPr lang="he-IL" baseline="0" dirty="0" smtClean="0"/>
              <a:t>מה היה קורה אילו החמצן היה באוויר בהרכב גבוה יותר או נמוך יותר?</a:t>
            </a:r>
          </a:p>
          <a:p>
            <a:pPr algn="r" rtl="1"/>
            <a:r>
              <a:rPr lang="he-IL" baseline="0" dirty="0" smtClean="0"/>
              <a:t>מעניין, נכון?</a:t>
            </a:r>
          </a:p>
          <a:p>
            <a:pPr algn="r" rtl="1"/>
            <a:r>
              <a:rPr lang="he-IL" baseline="0" dirty="0" smtClean="0"/>
              <a:t>בשיעור הזה </a:t>
            </a:r>
            <a:r>
              <a:rPr lang="he-IL" baseline="0" dirty="0" err="1" smtClean="0"/>
              <a:t>בעז"ה</a:t>
            </a:r>
            <a:r>
              <a:rPr lang="he-IL" baseline="0" dirty="0" smtClean="0"/>
              <a:t> נכיר את הגזים הנמצאים סביבנו.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0084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בצד ימין נמצאות בועות הגז שלנו המייצגות את כמות הגזים באוויר.</a:t>
            </a:r>
          </a:p>
          <a:p>
            <a:pPr algn="r" rtl="1"/>
            <a:r>
              <a:rPr lang="he-IL" dirty="0" smtClean="0"/>
              <a:t>בצד</a:t>
            </a:r>
            <a:r>
              <a:rPr lang="he-IL" baseline="0" dirty="0" smtClean="0"/>
              <a:t> שמאל גרף עוגה המתאר את הרכב האוויר, אבל מה קרה לתוויות הכמויות?</a:t>
            </a:r>
          </a:p>
          <a:p>
            <a:pPr algn="r" rtl="1"/>
            <a:r>
              <a:rPr lang="he-IL" baseline="0" dirty="0" smtClean="0"/>
              <a:t>הן כנראה נמחקו!</a:t>
            </a:r>
          </a:p>
          <a:p>
            <a:pPr algn="r" rtl="1"/>
            <a:r>
              <a:rPr lang="he-IL" baseline="0" dirty="0" smtClean="0"/>
              <a:t>נסו לשבץ בגרף העוגה את ההרכב המדויק של כל גז? </a:t>
            </a:r>
          </a:p>
          <a:p>
            <a:pPr algn="r" rtl="1"/>
            <a:r>
              <a:rPr lang="he-IL" baseline="0" dirty="0" smtClean="0"/>
              <a:t>העתיקו את הגרף למחברת, השתמשו </a:t>
            </a:r>
            <a:r>
              <a:rPr lang="he-IL" u="sng" baseline="0" dirty="0" smtClean="0"/>
              <a:t>בצבעים</a:t>
            </a:r>
            <a:r>
              <a:rPr lang="he-IL" baseline="0" dirty="0" smtClean="0"/>
              <a:t> ושבצו כל גז במקום המתאים.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9752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baseline="0" dirty="0" smtClean="0"/>
              <a:t>האם גם אתם שיבצתם </a:t>
            </a:r>
            <a:r>
              <a:rPr lang="he-IL" baseline="0" dirty="0" err="1" smtClean="0"/>
              <a:t>כך?אתם</a:t>
            </a:r>
            <a:r>
              <a:rPr lang="he-IL" baseline="0" dirty="0" smtClean="0"/>
              <a:t> רואים שגרף מראה לנו בצורה ברורה ומובנת יותר ממה שהיינו יכולים לכתוב במילים</a:t>
            </a:r>
          </a:p>
          <a:p>
            <a:pPr algn="r"/>
            <a:r>
              <a:rPr lang="he-IL" baseline="0" dirty="0" smtClean="0"/>
              <a:t>מבט אחד קצר בתרשים העוגה וכבר רואים את הכמויות בצורה מאוד נוחה.</a:t>
            </a:r>
          </a:p>
          <a:p>
            <a:pPr algn="r"/>
            <a:r>
              <a:rPr lang="he-IL" baseline="0" dirty="0" smtClean="0"/>
              <a:t>תרשים עוגה היא דרך לייצוג שלך נתונים כשמדובר במרכיבים שמשלימים שלם</a:t>
            </a:r>
          </a:p>
          <a:p>
            <a:pPr algn="r"/>
            <a:r>
              <a:rPr lang="he-IL" baseline="0" dirty="0" smtClean="0"/>
              <a:t>כל פלח בתרשים העוגה שלנו מייצג סוג אחד של גז וכולם ביחד את הרכב האוויר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3993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גם אם איננו רואים את הגזים, תיכף נראה עד כמה הם משמעותיים עבורנו ואיך איננו יכולים לחיות בלעדיהם.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376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נתחיל ללמוד על הגז הראשון המרכיב את האוויר. גז זה נקרא: חנקן. מה מזכירה לנו המילה : חנקן? 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נכון - חנק. מה נחנק כאן? הבעירה. 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הקב"ה ברא את החנקן בהרכב מדויק של 78%, בהרכב כזה הוא יוכל למנוע שריפות בעולם.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4938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קניית ידע">
  <p:cSld name="הקניית ידע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29"/>
          <p:cNvPicPr preferRelativeResize="0"/>
          <p:nvPr/>
        </p:nvPicPr>
        <p:blipFill rotWithShape="1">
          <a:blip r:embed="rId2">
            <a:alphaModFix/>
          </a:blip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" name="Google Shape;52;p29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53" name="Google Shape;53;p29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4" name="Google Shape;54;p29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9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" name="Google Shape;56;p29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body" idx="1"/>
          </p:nvPr>
        </p:nvSpPr>
        <p:spPr>
          <a:xfrm>
            <a:off x="1671638" y="1928813"/>
            <a:ext cx="9572625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29"/>
          <p:cNvSpPr/>
          <p:nvPr/>
        </p:nvSpPr>
        <p:spPr>
          <a:xfrm rot="-54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EE242-3A2B-9B46-87B2-AC191ECB6960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C7E103-ACCC-DA43-9E9D-6FB906FA4F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769491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E9F80F-CF67-664D-B4F4-0CA7DCACB628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FEACB6-175B-044B-8C0D-3451E638ABE1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C3CB68-EE0C-7E46-A86B-DBBE43BD0866}"/>
              </a:ext>
            </a:extLst>
          </p:cNvPr>
          <p:cNvGrpSpPr/>
          <p:nvPr userDrawn="1"/>
        </p:nvGrpSpPr>
        <p:grpSpPr>
          <a:xfrm>
            <a:off x="-8156196" y="6042094"/>
            <a:ext cx="10328539" cy="167498"/>
            <a:chOff x="10668248" y="5893696"/>
            <a:chExt cx="10328539" cy="16749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8185FB-96F6-194C-96FC-5664DB14E1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E94E79-9670-0743-916C-74F7BDE1C276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EAD82FA-6CD0-454D-9BDB-225121E5526F}"/>
              </a:ext>
            </a:extLst>
          </p:cNvPr>
          <p:cNvSpPr/>
          <p:nvPr userDrawn="1"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38099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en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en-IL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974136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br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4A61861-88B3-7A42-91ED-7A4ACD98603B}"/>
              </a:ext>
            </a:extLst>
          </p:cNvPr>
          <p:cNvGrpSpPr/>
          <p:nvPr userDrawn="1"/>
        </p:nvGrpSpPr>
        <p:grpSpPr>
          <a:xfrm>
            <a:off x="0" y="-21949"/>
            <a:ext cx="12192000" cy="1109708"/>
            <a:chOff x="0" y="16151"/>
            <a:chExt cx="12192000" cy="110970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8B53341-2271-A64F-B5F6-D2D9707A5ED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2244" b="63870"/>
            <a:stretch/>
          </p:blipFill>
          <p:spPr>
            <a:xfrm flipH="1">
              <a:off x="0" y="16151"/>
              <a:ext cx="12192000" cy="110970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5D0FF9E-81FB-D549-B1C6-3DD6EF56E419}"/>
                </a:ext>
              </a:extLst>
            </p:cNvPr>
            <p:cNvSpPr/>
            <p:nvPr userDrawn="1"/>
          </p:nvSpPr>
          <p:spPr>
            <a:xfrm>
              <a:off x="874713" y="192427"/>
              <a:ext cx="10442575" cy="7571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CCDB07C-DB3C-3A48-A856-641B20536B1E}"/>
                </a:ext>
              </a:extLst>
            </p:cNvPr>
            <p:cNvSpPr/>
            <p:nvPr userDrawn="1"/>
          </p:nvSpPr>
          <p:spPr>
            <a:xfrm rot="5400000" flipH="1">
              <a:off x="11205600" y="482715"/>
              <a:ext cx="176581" cy="1765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</a:pPr>
              <a:endParaRPr lang="x-none"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57EFB-292E-5C46-A02C-404E104D53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7137" y="254402"/>
            <a:ext cx="10442575" cy="628195"/>
          </a:xfrm>
        </p:spPr>
        <p:txBody>
          <a:bodyPr anchor="ctr"/>
          <a:lstStyle>
            <a:lvl1pPr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lang="en-US" sz="40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e-IL" dirty="0"/>
              <a:t>כותרת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DCA20A-69A0-644F-8E66-4FEC416B05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8262" y="1364112"/>
            <a:ext cx="10331450" cy="4618236"/>
          </a:xfrm>
        </p:spPr>
        <p:txBody>
          <a:bodyPr anchor="t">
            <a:normAutofit/>
          </a:bodyPr>
          <a:lstStyle>
            <a:lvl1pPr marL="457200" indent="-457200" algn="r" rtl="1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 algn="r" rtl="1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 algn="r" rtl="1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 algn="r" rtl="1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 algn="r" rtl="1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טקסט רץ</a:t>
            </a:r>
            <a:endParaRPr lang="en-US" dirty="0"/>
          </a:p>
          <a:p>
            <a:pPr lvl="1"/>
            <a:r>
              <a:rPr lang="he-IL" dirty="0"/>
              <a:t>טקסט רץ</a:t>
            </a:r>
            <a:endParaRPr lang="en-US" dirty="0"/>
          </a:p>
          <a:p>
            <a:pPr lvl="2"/>
            <a:r>
              <a:rPr lang="he-IL" dirty="0"/>
              <a:t>טקסט רץ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649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סיכום">
  <p:cSld name="סיכום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37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43" name="Google Shape;143;p37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44" name="Google Shape;144;p37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37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6" name="Google Shape;146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3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8" name="Google Shape;148;p37"/>
          <p:cNvPicPr preferRelativeResize="0"/>
          <p:nvPr/>
        </p:nvPicPr>
        <p:blipFill rotWithShape="1">
          <a:blip r:embed="rId2">
            <a:alphaModFix/>
          </a:blip>
          <a:srcRect t="45139" b="30974"/>
          <a:stretch/>
        </p:blipFill>
        <p:spPr>
          <a:xfrm>
            <a:off x="0" y="0"/>
            <a:ext cx="12192000" cy="163809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7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7"/>
          <p:cNvSpPr/>
          <p:nvPr/>
        </p:nvSpPr>
        <p:spPr>
          <a:xfrm rot="-54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שימה באופק">
  <p:cSld name="משימה באופק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8"/>
          <p:cNvSpPr>
            <a:spLocks noGrp="1"/>
          </p:cNvSpPr>
          <p:nvPr>
            <p:ph type="pic" idx="2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53" name="Google Shape;153;p38"/>
          <p:cNvGrpSpPr/>
          <p:nvPr/>
        </p:nvGrpSpPr>
        <p:grpSpPr>
          <a:xfrm>
            <a:off x="-2381248" y="158428"/>
            <a:ext cx="14545456" cy="6541143"/>
            <a:chOff x="-2455150" y="146499"/>
            <a:chExt cx="14545456" cy="6541143"/>
          </a:xfrm>
        </p:grpSpPr>
        <p:sp>
          <p:nvSpPr>
            <p:cNvPr id="154" name="Google Shape;154;p38"/>
            <p:cNvSpPr/>
            <p:nvPr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5" name="Google Shape;155;p38"/>
            <p:cNvCxnSpPr/>
            <p:nvPr/>
          </p:nvCxnSpPr>
          <p:spPr>
            <a:xfrm>
              <a:off x="-2455150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156" name="Google Shape;156;p38"/>
            <p:cNvGrpSpPr/>
            <p:nvPr/>
          </p:nvGrpSpPr>
          <p:grpSpPr>
            <a:xfrm rot="10800000">
              <a:off x="8177063" y="6181316"/>
              <a:ext cx="3913243" cy="506326"/>
              <a:chOff x="358720" y="6187719"/>
              <a:chExt cx="3913243" cy="506326"/>
            </a:xfrm>
          </p:grpSpPr>
          <p:cxnSp>
            <p:nvCxnSpPr>
              <p:cNvPr id="157" name="Google Shape;157;p38"/>
              <p:cNvCxnSpPr/>
              <p:nvPr/>
            </p:nvCxnSpPr>
            <p:spPr>
              <a:xfrm>
                <a:off x="865046" y="6434480"/>
                <a:ext cx="3406917" cy="12802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58" name="Google Shape;158;p38"/>
              <p:cNvSpPr/>
              <p:nvPr/>
            </p:nvSpPr>
            <p:spPr>
              <a:xfrm rot="-54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38"/>
              <p:cNvSpPr/>
              <p:nvPr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0" name="Google Shape;160;p38"/>
            <p:cNvSpPr/>
            <p:nvPr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1" name="Google Shape;161;p38"/>
          <p:cNvSpPr txBox="1">
            <a:spLocks noGrp="1"/>
          </p:cNvSpPr>
          <p:nvPr>
            <p:ph type="body" idx="1"/>
          </p:nvPr>
        </p:nvSpPr>
        <p:spPr>
          <a:xfrm>
            <a:off x="426793" y="661710"/>
            <a:ext cx="10953750" cy="68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/>
            </a:lvl1pPr>
            <a:lvl2pPr marL="914400" lvl="1" indent="-5334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2pPr>
            <a:lvl3pPr marL="1371600" lvl="2" indent="-533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533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4pPr>
            <a:lvl5pPr marL="2286000" lvl="4" indent="-533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9"/>
          <p:cNvSpPr txBox="1">
            <a:spLocks noGrp="1"/>
          </p:cNvSpPr>
          <p:nvPr>
            <p:ph type="title"/>
          </p:nvPr>
        </p:nvSpPr>
        <p:spPr>
          <a:xfrm>
            <a:off x="7312026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9"/>
          <p:cNvSpPr>
            <a:spLocks noGrp="1"/>
          </p:cNvSpPr>
          <p:nvPr>
            <p:ph type="pic" idx="2"/>
          </p:nvPr>
        </p:nvSpPr>
        <p:spPr>
          <a:xfrm>
            <a:off x="849183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65" name="Google Shape;165;p39"/>
          <p:cNvGrpSpPr/>
          <p:nvPr/>
        </p:nvGrpSpPr>
        <p:grpSpPr>
          <a:xfrm>
            <a:off x="10820648" y="6288984"/>
            <a:ext cx="10328540" cy="167498"/>
            <a:chOff x="10668248" y="5893696"/>
            <a:chExt cx="10328540" cy="167498"/>
          </a:xfrm>
        </p:grpSpPr>
        <p:cxnSp>
          <p:nvCxnSpPr>
            <p:cNvPr id="166" name="Google Shape;166;p39"/>
            <p:cNvCxnSpPr/>
            <p:nvPr/>
          </p:nvCxnSpPr>
          <p:spPr>
            <a:xfrm>
              <a:off x="10751997" y="5977445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67" name="Google Shape;167;p39"/>
            <p:cNvSpPr/>
            <p:nvPr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" name="Google Shape;168;p39"/>
          <p:cNvGrpSpPr/>
          <p:nvPr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69" name="Google Shape;169;p39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70" name="Google Shape;170;p39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39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39"/>
          <p:cNvSpPr txBox="1">
            <a:spLocks noGrp="1"/>
          </p:cNvSpPr>
          <p:nvPr>
            <p:ph type="body" idx="1"/>
          </p:nvPr>
        </p:nvSpPr>
        <p:spPr>
          <a:xfrm>
            <a:off x="7312026" y="2208855"/>
            <a:ext cx="3932237" cy="3652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3" name="Google Shape;173;p39"/>
          <p:cNvPicPr preferRelativeResize="0"/>
          <p:nvPr/>
        </p:nvPicPr>
        <p:blipFill rotWithShape="1">
          <a:blip r:embed="rId2">
            <a:alphaModFix/>
          </a:blip>
          <a:srcRect l="95847" t="70" b="-72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 עם טקסט תחתון">
  <p:cSld name="תמונה עם טקסט תחתון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Google Shape;176;p40"/>
          <p:cNvSpPr txBox="1">
            <a:spLocks noGrp="1"/>
          </p:cNvSpPr>
          <p:nvPr>
            <p:ph type="ctrTitle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7" name="Google Shape;177;p40"/>
          <p:cNvGrpSpPr/>
          <p:nvPr/>
        </p:nvGrpSpPr>
        <p:grpSpPr>
          <a:xfrm>
            <a:off x="865046" y="356936"/>
            <a:ext cx="11022154" cy="506326"/>
            <a:chOff x="865046" y="356936"/>
            <a:chExt cx="11022154" cy="506326"/>
          </a:xfrm>
        </p:grpSpPr>
        <p:cxnSp>
          <p:nvCxnSpPr>
            <p:cNvPr id="178" name="Google Shape;178;p40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79" name="Google Shape;179;p40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0" name="Google Shape;180;p40"/>
          <p:cNvSpPr/>
          <p:nvPr/>
        </p:nvSpPr>
        <p:spPr>
          <a:xfrm rot="10800000">
            <a:off x="11781523" y="489498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השיעור הבא יתחיל">
  <p:cSld name="1_השיעור הבא יתחיל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1"/>
          <p:cNvSpPr/>
          <p:nvPr/>
        </p:nvSpPr>
        <p:spPr>
          <a:xfrm>
            <a:off x="1076345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3" name="Google Shape;183;p41"/>
          <p:cNvCxnSpPr/>
          <p:nvPr/>
        </p:nvCxnSpPr>
        <p:spPr>
          <a:xfrm>
            <a:off x="865046" y="532257"/>
            <a:ext cx="3406917" cy="128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4" name="Google Shape;184;p41"/>
          <p:cNvSpPr/>
          <p:nvPr/>
        </p:nvSpPr>
        <p:spPr>
          <a:xfrm rot="-5400000">
            <a:off x="358720" y="285496"/>
            <a:ext cx="506326" cy="506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41"/>
          <p:cNvSpPr/>
          <p:nvPr/>
        </p:nvSpPr>
        <p:spPr>
          <a:xfrm>
            <a:off x="781297" y="454909"/>
            <a:ext cx="167498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41"/>
          <p:cNvSpPr txBox="1">
            <a:spLocks noGrp="1"/>
          </p:cNvSpPr>
          <p:nvPr>
            <p:ph type="body" idx="1"/>
          </p:nvPr>
        </p:nvSpPr>
        <p:spPr>
          <a:xfrm>
            <a:off x="1837135" y="1657495"/>
            <a:ext cx="8517731" cy="347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 rtl="1">
              <a:lnSpc>
                <a:spcPct val="106666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7500"/>
              <a:buNone/>
              <a:defRPr sz="7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87" name="Google Shape;187;p41"/>
          <p:cNvCxnSpPr/>
          <p:nvPr/>
        </p:nvCxnSpPr>
        <p:spPr>
          <a:xfrm>
            <a:off x="792994" y="5506727"/>
            <a:ext cx="138588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8" name="Google Shape;188;p41"/>
          <p:cNvSpPr/>
          <p:nvPr/>
        </p:nvSpPr>
        <p:spPr>
          <a:xfrm rot="10800000">
            <a:off x="10905576" y="2286221"/>
            <a:ext cx="420158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" name="Google Shape;189;p41"/>
          <p:cNvCxnSpPr/>
          <p:nvPr/>
        </p:nvCxnSpPr>
        <p:spPr>
          <a:xfrm>
            <a:off x="408495" y="6252973"/>
            <a:ext cx="281547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0" name="Google Shape;190;p41"/>
          <p:cNvCxnSpPr/>
          <p:nvPr/>
        </p:nvCxnSpPr>
        <p:spPr>
          <a:xfrm>
            <a:off x="-678730" y="6456415"/>
            <a:ext cx="345536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6500"/>
              <a:buFont typeface="Calibri"/>
              <a:buNone/>
              <a:defRPr sz="6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4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lvl="1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194" name="Google Shape;194;p42"/>
          <p:cNvCxnSpPr/>
          <p:nvPr/>
        </p:nvCxnSpPr>
        <p:spPr>
          <a:xfrm>
            <a:off x="-874997" y="6429575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95" name="Google Shape;195;p42"/>
          <p:cNvGrpSpPr/>
          <p:nvPr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196" name="Google Shape;196;p42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97" name="Google Shape;197;p42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42"/>
            <p:cNvSpPr/>
            <p:nvPr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9" name="Google Shape;199;p42"/>
          <p:cNvGrpSpPr/>
          <p:nvPr/>
        </p:nvGrpSpPr>
        <p:grpSpPr>
          <a:xfrm>
            <a:off x="7685986" y="6410721"/>
            <a:ext cx="4506014" cy="481337"/>
            <a:chOff x="5231876" y="2677211"/>
            <a:chExt cx="4506014" cy="481337"/>
          </a:xfrm>
        </p:grpSpPr>
        <p:sp>
          <p:nvSpPr>
            <p:cNvPr id="200" name="Google Shape;200;p42"/>
            <p:cNvSpPr/>
            <p:nvPr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42"/>
            <p:cNvSpPr/>
            <p:nvPr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">
  <p:cSld name="תמונה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3"/>
          <p:cNvSpPr>
            <a:spLocks noGrp="1"/>
          </p:cNvSpPr>
          <p:nvPr>
            <p:ph type="pic" idx="2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204" name="Google Shape;204;p43"/>
          <p:cNvGrpSpPr/>
          <p:nvPr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205" name="Google Shape;205;p43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06" name="Google Shape;206;p43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43"/>
            <p:cNvSpPr/>
            <p:nvPr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8" name="Google Shape;208;p43"/>
          <p:cNvGrpSpPr/>
          <p:nvPr/>
        </p:nvGrpSpPr>
        <p:grpSpPr>
          <a:xfrm>
            <a:off x="-8156196" y="6042094"/>
            <a:ext cx="10328540" cy="167498"/>
            <a:chOff x="10668248" y="5893696"/>
            <a:chExt cx="10328540" cy="167498"/>
          </a:xfrm>
        </p:grpSpPr>
        <p:cxnSp>
          <p:nvCxnSpPr>
            <p:cNvPr id="209" name="Google Shape;209;p43"/>
            <p:cNvCxnSpPr/>
            <p:nvPr/>
          </p:nvCxnSpPr>
          <p:spPr>
            <a:xfrm>
              <a:off x="10751997" y="5977445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10" name="Google Shape;210;p43"/>
            <p:cNvSpPr/>
            <p:nvPr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1" name="Google Shape;211;p43"/>
          <p:cNvSpPr/>
          <p:nvPr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b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/>
        </p:nvCxnSpPr>
        <p:spPr>
          <a:xfrm>
            <a:off x="2090531" y="4989650"/>
            <a:ext cx="683665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4F8FB-60CB-9346-BDE4-934153C344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22638" y="3092183"/>
            <a:ext cx="8382413" cy="8244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rtl="1">
              <a:buFontTx/>
              <a:buNone/>
              <a:defRPr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שיעור חשבון לכיתה א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5EABBC-5AEA-FA4F-B36C-C38528E262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2639" y="4469272"/>
            <a:ext cx="6704545" cy="411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rtl="1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he-IL" dirty="0"/>
              <a:t>נושא השיעור: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2EF151-4A98-504F-9823-B535A37E95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2639" y="5115055"/>
            <a:ext cx="6704013" cy="385860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he-IL" dirty="0"/>
              <a:t>שם המורה: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860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diagramData" Target="../diagrams/data5.xml"/><Relationship Id="rId18" Type="http://schemas.openxmlformats.org/officeDocument/2006/relationships/diagramData" Target="../diagrams/data6.xml"/><Relationship Id="rId26" Type="http://schemas.openxmlformats.org/officeDocument/2006/relationships/diagramColors" Target="../diagrams/colors7.xml"/><Relationship Id="rId3" Type="http://schemas.openxmlformats.org/officeDocument/2006/relationships/diagramData" Target="../diagrams/data3.xml"/><Relationship Id="rId21" Type="http://schemas.openxmlformats.org/officeDocument/2006/relationships/diagramColors" Target="../diagrams/colors6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microsoft.com/office/2007/relationships/diagramDrawing" Target="../diagrams/drawing5.xml"/><Relationship Id="rId25" Type="http://schemas.openxmlformats.org/officeDocument/2006/relationships/diagramQuickStyle" Target="../diagrams/quickStyle7.xml"/><Relationship Id="rId2" Type="http://schemas.openxmlformats.org/officeDocument/2006/relationships/notesSlide" Target="../notesSlides/notesSlide11.xml"/><Relationship Id="rId16" Type="http://schemas.openxmlformats.org/officeDocument/2006/relationships/diagramColors" Target="../diagrams/colors5.xml"/><Relationship Id="rId20" Type="http://schemas.openxmlformats.org/officeDocument/2006/relationships/diagramQuickStyle" Target="../diagrams/quickStyle6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24" Type="http://schemas.openxmlformats.org/officeDocument/2006/relationships/diagramLayout" Target="../diagrams/layout7.xml"/><Relationship Id="rId5" Type="http://schemas.openxmlformats.org/officeDocument/2006/relationships/diagramQuickStyle" Target="../diagrams/quickStyle3.xml"/><Relationship Id="rId15" Type="http://schemas.openxmlformats.org/officeDocument/2006/relationships/diagramQuickStyle" Target="../diagrams/quickStyle5.xml"/><Relationship Id="rId23" Type="http://schemas.openxmlformats.org/officeDocument/2006/relationships/diagramData" Target="../diagrams/data7.xml"/><Relationship Id="rId10" Type="http://schemas.openxmlformats.org/officeDocument/2006/relationships/diagramQuickStyle" Target="../diagrams/quickStyle4.xml"/><Relationship Id="rId19" Type="http://schemas.openxmlformats.org/officeDocument/2006/relationships/diagramLayout" Target="../diagrams/layout6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5.xml"/><Relationship Id="rId22" Type="http://schemas.microsoft.com/office/2007/relationships/diagramDrawing" Target="../diagrams/drawing6.xml"/><Relationship Id="rId27" Type="http://schemas.microsoft.com/office/2007/relationships/diagramDrawing" Target="../diagrams/drawing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diagramData" Target="../diagrams/data10.xml"/><Relationship Id="rId18" Type="http://schemas.openxmlformats.org/officeDocument/2006/relationships/diagramData" Target="../diagrams/data11.xml"/><Relationship Id="rId26" Type="http://schemas.openxmlformats.org/officeDocument/2006/relationships/diagramColors" Target="../diagrams/colors12.xml"/><Relationship Id="rId3" Type="http://schemas.openxmlformats.org/officeDocument/2006/relationships/diagramData" Target="../diagrams/data8.xml"/><Relationship Id="rId21" Type="http://schemas.openxmlformats.org/officeDocument/2006/relationships/diagramColors" Target="../diagrams/colors11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17" Type="http://schemas.microsoft.com/office/2007/relationships/diagramDrawing" Target="../diagrams/drawing10.xml"/><Relationship Id="rId25" Type="http://schemas.openxmlformats.org/officeDocument/2006/relationships/diagramQuickStyle" Target="../diagrams/quickStyle12.xml"/><Relationship Id="rId2" Type="http://schemas.openxmlformats.org/officeDocument/2006/relationships/notesSlide" Target="../notesSlides/notesSlide12.xml"/><Relationship Id="rId16" Type="http://schemas.openxmlformats.org/officeDocument/2006/relationships/diagramColors" Target="../diagrams/colors10.xml"/><Relationship Id="rId20" Type="http://schemas.openxmlformats.org/officeDocument/2006/relationships/diagramQuickStyle" Target="../diagrams/quickStyle11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24" Type="http://schemas.openxmlformats.org/officeDocument/2006/relationships/diagramLayout" Target="../diagrams/layout12.xml"/><Relationship Id="rId5" Type="http://schemas.openxmlformats.org/officeDocument/2006/relationships/diagramQuickStyle" Target="../diagrams/quickStyle8.xml"/><Relationship Id="rId15" Type="http://schemas.openxmlformats.org/officeDocument/2006/relationships/diagramQuickStyle" Target="../diagrams/quickStyle10.xml"/><Relationship Id="rId23" Type="http://schemas.openxmlformats.org/officeDocument/2006/relationships/diagramData" Target="../diagrams/data12.xml"/><Relationship Id="rId10" Type="http://schemas.openxmlformats.org/officeDocument/2006/relationships/diagramQuickStyle" Target="../diagrams/quickStyle9.xml"/><Relationship Id="rId19" Type="http://schemas.openxmlformats.org/officeDocument/2006/relationships/diagramLayout" Target="../diagrams/layout11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Relationship Id="rId14" Type="http://schemas.openxmlformats.org/officeDocument/2006/relationships/diagramLayout" Target="../diagrams/layout10.xml"/><Relationship Id="rId22" Type="http://schemas.microsoft.com/office/2007/relationships/diagramDrawing" Target="../diagrams/drawing11.xml"/><Relationship Id="rId27" Type="http://schemas.microsoft.com/office/2007/relationships/diagramDrawing" Target="../diagrams/drawin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13" Type="http://schemas.openxmlformats.org/officeDocument/2006/relationships/diagramData" Target="../diagrams/data15.xml"/><Relationship Id="rId18" Type="http://schemas.openxmlformats.org/officeDocument/2006/relationships/diagramData" Target="../diagrams/data16.xml"/><Relationship Id="rId26" Type="http://schemas.openxmlformats.org/officeDocument/2006/relationships/diagramColors" Target="../diagrams/colors17.xml"/><Relationship Id="rId3" Type="http://schemas.openxmlformats.org/officeDocument/2006/relationships/diagramData" Target="../diagrams/data13.xml"/><Relationship Id="rId21" Type="http://schemas.openxmlformats.org/officeDocument/2006/relationships/diagramColors" Target="../diagrams/colors16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17" Type="http://schemas.microsoft.com/office/2007/relationships/diagramDrawing" Target="../diagrams/drawing15.xml"/><Relationship Id="rId25" Type="http://schemas.openxmlformats.org/officeDocument/2006/relationships/diagramQuickStyle" Target="../diagrams/quickStyle17.xml"/><Relationship Id="rId2" Type="http://schemas.openxmlformats.org/officeDocument/2006/relationships/notesSlide" Target="../notesSlides/notesSlide19.xml"/><Relationship Id="rId16" Type="http://schemas.openxmlformats.org/officeDocument/2006/relationships/diagramColors" Target="../diagrams/colors15.xml"/><Relationship Id="rId20" Type="http://schemas.openxmlformats.org/officeDocument/2006/relationships/diagramQuickStyle" Target="../diagrams/quickStyle16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24" Type="http://schemas.openxmlformats.org/officeDocument/2006/relationships/diagramLayout" Target="../diagrams/layout17.xml"/><Relationship Id="rId5" Type="http://schemas.openxmlformats.org/officeDocument/2006/relationships/diagramQuickStyle" Target="../diagrams/quickStyle13.xml"/><Relationship Id="rId15" Type="http://schemas.openxmlformats.org/officeDocument/2006/relationships/diagramQuickStyle" Target="../diagrams/quickStyle15.xml"/><Relationship Id="rId23" Type="http://schemas.openxmlformats.org/officeDocument/2006/relationships/diagramData" Target="../diagrams/data17.xml"/><Relationship Id="rId10" Type="http://schemas.openxmlformats.org/officeDocument/2006/relationships/diagramQuickStyle" Target="../diagrams/quickStyle14.xml"/><Relationship Id="rId19" Type="http://schemas.openxmlformats.org/officeDocument/2006/relationships/diagramLayout" Target="../diagrams/layout16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Relationship Id="rId14" Type="http://schemas.openxmlformats.org/officeDocument/2006/relationships/diagramLayout" Target="../diagrams/layout15.xml"/><Relationship Id="rId22" Type="http://schemas.microsoft.com/office/2007/relationships/diagramDrawing" Target="../diagrams/drawing16.xml"/><Relationship Id="rId27" Type="http://schemas.microsoft.com/office/2007/relationships/diagramDrawing" Target="../diagrams/drawing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9.xml"/><Relationship Id="rId13" Type="http://schemas.openxmlformats.org/officeDocument/2006/relationships/diagramData" Target="../diagrams/data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diagramData" Target="../diagrams/data18.xml"/><Relationship Id="rId21" Type="http://schemas.openxmlformats.org/officeDocument/2006/relationships/diagramColors" Target="../diagrams/colors21.xml"/><Relationship Id="rId7" Type="http://schemas.microsoft.com/office/2007/relationships/diagramDrawing" Target="../diagrams/drawing18.xml"/><Relationship Id="rId12" Type="http://schemas.microsoft.com/office/2007/relationships/diagramDrawing" Target="../diagrams/drawing19.xml"/><Relationship Id="rId17" Type="http://schemas.microsoft.com/office/2007/relationships/diagramDrawing" Target="../diagrams/drawing20.xml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20.xml"/><Relationship Id="rId16" Type="http://schemas.openxmlformats.org/officeDocument/2006/relationships/diagramColors" Target="../diagrams/colors20.xml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8.xml"/><Relationship Id="rId11" Type="http://schemas.openxmlformats.org/officeDocument/2006/relationships/diagramColors" Target="../diagrams/colors19.xml"/><Relationship Id="rId24" Type="http://schemas.openxmlformats.org/officeDocument/2006/relationships/diagramLayout" Target="../diagrams/layout22.xml"/><Relationship Id="rId5" Type="http://schemas.openxmlformats.org/officeDocument/2006/relationships/diagramQuickStyle" Target="../diagrams/quickStyle18.xml"/><Relationship Id="rId15" Type="http://schemas.openxmlformats.org/officeDocument/2006/relationships/diagramQuickStyle" Target="../diagrams/quickStyle20.xml"/><Relationship Id="rId23" Type="http://schemas.openxmlformats.org/officeDocument/2006/relationships/diagramData" Target="../diagrams/data22.xml"/><Relationship Id="rId10" Type="http://schemas.openxmlformats.org/officeDocument/2006/relationships/diagramQuickStyle" Target="../diagrams/quickStyle19.xml"/><Relationship Id="rId19" Type="http://schemas.openxmlformats.org/officeDocument/2006/relationships/diagramLayout" Target="../diagrams/layout21.xml"/><Relationship Id="rId4" Type="http://schemas.openxmlformats.org/officeDocument/2006/relationships/diagramLayout" Target="../diagrams/layout18.xml"/><Relationship Id="rId9" Type="http://schemas.openxmlformats.org/officeDocument/2006/relationships/diagramLayout" Target="../diagrams/layout19.xml"/><Relationship Id="rId14" Type="http://schemas.openxmlformats.org/officeDocument/2006/relationships/diagramLayout" Target="../diagrams/layout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4.xml"/><Relationship Id="rId13" Type="http://schemas.openxmlformats.org/officeDocument/2006/relationships/diagramColors" Target="../diagrams/colors25.xml"/><Relationship Id="rId3" Type="http://schemas.openxmlformats.org/officeDocument/2006/relationships/image" Target="../media/image35.png"/><Relationship Id="rId7" Type="http://schemas.openxmlformats.org/officeDocument/2006/relationships/diagramQuickStyle" Target="../diagrams/quickStyle24.xml"/><Relationship Id="rId12" Type="http://schemas.openxmlformats.org/officeDocument/2006/relationships/diagramQuickStyle" Target="../diagrams/quickStyle25.xml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4.xml"/><Relationship Id="rId11" Type="http://schemas.openxmlformats.org/officeDocument/2006/relationships/diagramLayout" Target="../diagrams/layout25.xml"/><Relationship Id="rId5" Type="http://schemas.openxmlformats.org/officeDocument/2006/relationships/diagramData" Target="../diagrams/data24.xml"/><Relationship Id="rId15" Type="http://schemas.openxmlformats.org/officeDocument/2006/relationships/image" Target="../media/image37.png"/><Relationship Id="rId10" Type="http://schemas.openxmlformats.org/officeDocument/2006/relationships/diagramData" Target="../diagrams/data25.xml"/><Relationship Id="rId4" Type="http://schemas.openxmlformats.org/officeDocument/2006/relationships/image" Target="../media/image36.png"/><Relationship Id="rId9" Type="http://schemas.microsoft.com/office/2007/relationships/diagramDrawing" Target="../diagrams/drawing24.xml"/><Relationship Id="rId14" Type="http://schemas.microsoft.com/office/2007/relationships/diagramDrawing" Target="../diagrams/drawing2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6.xml"/><Relationship Id="rId13" Type="http://schemas.openxmlformats.org/officeDocument/2006/relationships/diagramColors" Target="../diagrams/colors27.xml"/><Relationship Id="rId3" Type="http://schemas.openxmlformats.org/officeDocument/2006/relationships/image" Target="../media/image35.png"/><Relationship Id="rId7" Type="http://schemas.openxmlformats.org/officeDocument/2006/relationships/diagramQuickStyle" Target="../diagrams/quickStyle26.xml"/><Relationship Id="rId12" Type="http://schemas.openxmlformats.org/officeDocument/2006/relationships/diagramQuickStyle" Target="../diagrams/quickStyle27.xml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6.xml"/><Relationship Id="rId11" Type="http://schemas.openxmlformats.org/officeDocument/2006/relationships/diagramLayout" Target="../diagrams/layout27.xml"/><Relationship Id="rId5" Type="http://schemas.openxmlformats.org/officeDocument/2006/relationships/diagramData" Target="../diagrams/data26.xml"/><Relationship Id="rId15" Type="http://schemas.openxmlformats.org/officeDocument/2006/relationships/image" Target="../media/image37.png"/><Relationship Id="rId10" Type="http://schemas.openxmlformats.org/officeDocument/2006/relationships/diagramData" Target="../diagrams/data27.xml"/><Relationship Id="rId4" Type="http://schemas.openxmlformats.org/officeDocument/2006/relationships/image" Target="../media/image36.png"/><Relationship Id="rId9" Type="http://schemas.microsoft.com/office/2007/relationships/diagramDrawing" Target="../diagrams/drawing26.xml"/><Relationship Id="rId14" Type="http://schemas.microsoft.com/office/2007/relationships/diagramDrawing" Target="../diagrams/drawing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1.xml"/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12" Type="http://schemas.microsoft.com/office/2007/relationships/diagramDrawing" Target="../diagrams/drawing31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0.xml"/><Relationship Id="rId11" Type="http://schemas.openxmlformats.org/officeDocument/2006/relationships/diagramColors" Target="../diagrams/colors31.xml"/><Relationship Id="rId5" Type="http://schemas.openxmlformats.org/officeDocument/2006/relationships/diagramQuickStyle" Target="../diagrams/quickStyle30.xml"/><Relationship Id="rId10" Type="http://schemas.openxmlformats.org/officeDocument/2006/relationships/diagramQuickStyle" Target="../diagrams/quickStyle31.xml"/><Relationship Id="rId4" Type="http://schemas.openxmlformats.org/officeDocument/2006/relationships/diagramLayout" Target="../diagrams/layout30.xml"/><Relationship Id="rId9" Type="http://schemas.openxmlformats.org/officeDocument/2006/relationships/diagramLayout" Target="../diagrams/layout3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jpg"/><Relationship Id="rId4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Data" Target="../diagrams/data2.xml"/><Relationship Id="rId11" Type="http://schemas.openxmlformats.org/officeDocument/2006/relationships/image" Target="../media/image14.png"/><Relationship Id="rId5" Type="http://schemas.openxmlformats.org/officeDocument/2006/relationships/chart" Target="../charts/chart1.xml"/><Relationship Id="rId10" Type="http://schemas.microsoft.com/office/2007/relationships/diagramDrawing" Target="../diagrams/drawing2.xml"/><Relationship Id="rId4" Type="http://schemas.openxmlformats.org/officeDocument/2006/relationships/notesSlide" Target="../notesSlides/notesSlide6.xml"/><Relationship Id="rId9" Type="http://schemas.openxmlformats.org/officeDocument/2006/relationships/diagramColors" Target="../diagrams/colors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"/>
          <p:cNvSpPr txBox="1">
            <a:spLocks noGrp="1"/>
          </p:cNvSpPr>
          <p:nvPr>
            <p:ph type="body" sz="quarter" idx="15"/>
          </p:nvPr>
        </p:nvSpPr>
        <p:spPr>
          <a:xfrm>
            <a:off x="5501641" y="2115483"/>
            <a:ext cx="5090160" cy="634326"/>
          </a:xfrm>
          <a:solidFill>
            <a:srgbClr val="0033CC"/>
          </a:solidFill>
        </p:spPr>
        <p:txBody>
          <a:bodyPr/>
          <a:lstStyle/>
          <a:p>
            <a:pPr lvl="0" algn="ctr"/>
            <a:r>
              <a:rPr lang="he-IL" sz="3200" b="1" dirty="0"/>
              <a:t>מערכת שיעורים למגזר החרדי</a:t>
            </a:r>
          </a:p>
        </p:txBody>
      </p:sp>
      <p:sp>
        <p:nvSpPr>
          <p:cNvPr id="239" name="Google Shape;239;p5"/>
          <p:cNvSpPr txBox="1">
            <a:spLocks noGrp="1"/>
          </p:cNvSpPr>
          <p:nvPr>
            <p:ph type="body" sz="quarter" idx="16"/>
          </p:nvPr>
        </p:nvSpPr>
        <p:spPr>
          <a:xfrm>
            <a:off x="89038" y="4469272"/>
            <a:ext cx="10102097" cy="411774"/>
          </a:xfrm>
        </p:spPr>
        <p:txBody>
          <a:bodyPr/>
          <a:lstStyle/>
          <a:p>
            <a:pPr lvl="0"/>
            <a:r>
              <a:rPr lang="he-IL" sz="3200" b="1" dirty="0"/>
              <a:t>נושא השיעור</a:t>
            </a:r>
            <a:r>
              <a:rPr lang="he-IL" sz="3200" b="1" dirty="0" smtClean="0"/>
              <a:t>: תכונות הגזים באוויר</a:t>
            </a:r>
            <a:endParaRPr lang="he-IL" sz="4000" b="1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874761-6EDB-5D40-A79B-9C82F478C3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22638" y="5085558"/>
            <a:ext cx="6704013" cy="385860"/>
          </a:xfrm>
        </p:spPr>
        <p:txBody>
          <a:bodyPr>
            <a:noAutofit/>
          </a:bodyPr>
          <a:lstStyle/>
          <a:p>
            <a:r>
              <a:rPr lang="he-IL" sz="3200" b="1" dirty="0">
                <a:sym typeface="Calibri"/>
              </a:rPr>
              <a:t>עם </a:t>
            </a:r>
            <a:r>
              <a:rPr lang="he-IL" sz="3200" b="1" dirty="0" smtClean="0">
                <a:sym typeface="Calibri"/>
              </a:rPr>
              <a:t>המורה: אפרת דיין</a:t>
            </a:r>
          </a:p>
          <a:p>
            <a:r>
              <a:rPr lang="he-IL" sz="2000" b="1" dirty="0" smtClean="0"/>
              <a:t>                                                 בשיתוף צוות ההדרכה</a:t>
            </a:r>
            <a:endParaRPr lang="he-IL" sz="2000" b="1" dirty="0" smtClean="0">
              <a:sym typeface="Calibri"/>
            </a:endParaRPr>
          </a:p>
          <a:p>
            <a:endParaRPr lang="he-IL" sz="2400" b="1" dirty="0">
              <a:sym typeface="Calibri"/>
            </a:endParaRPr>
          </a:p>
        </p:txBody>
      </p:sp>
      <p:pic>
        <p:nvPicPr>
          <p:cNvPr id="241" name="Google Shape;2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5291">
            <a:off x="3733675" y="632278"/>
            <a:ext cx="658648" cy="221238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מלבן 4"/>
          <p:cNvSpPr/>
          <p:nvPr/>
        </p:nvSpPr>
        <p:spPr>
          <a:xfrm>
            <a:off x="89038" y="0"/>
            <a:ext cx="1114922" cy="1738469"/>
          </a:xfrm>
          <a:prstGeom prst="rect">
            <a:avLst/>
          </a:prstGeom>
          <a:solidFill>
            <a:srgbClr val="156DC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לבן 3"/>
          <p:cNvSpPr/>
          <p:nvPr/>
        </p:nvSpPr>
        <p:spPr>
          <a:xfrm>
            <a:off x="3047091" y="3013502"/>
            <a:ext cx="7543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90000"/>
              </a:lnSpc>
              <a:buClr>
                <a:schemeClr val="lt1"/>
              </a:buClr>
              <a:buSzPts val="6000"/>
            </a:pPr>
            <a:r>
              <a:rPr lang="he-IL" sz="6000" dirty="0">
                <a:solidFill>
                  <a:schemeClr val="bg1"/>
                </a:solidFill>
              </a:rPr>
              <a:t>שיעור </a:t>
            </a:r>
            <a:r>
              <a:rPr lang="he-IL" sz="6000" dirty="0" smtClean="0">
                <a:solidFill>
                  <a:schemeClr val="bg1"/>
                </a:solidFill>
              </a:rPr>
              <a:t>מדעים לכיתה ה'</a:t>
            </a:r>
            <a:endParaRPr lang="he-IL" sz="6000" dirty="0">
              <a:solidFill>
                <a:schemeClr val="bg1"/>
              </a:solidFill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A53C68D4-2F7A-4385-AD8D-C77324C22636}"/>
              </a:ext>
            </a:extLst>
          </p:cNvPr>
          <p:cNvSpPr txBox="1"/>
          <p:nvPr/>
        </p:nvSpPr>
        <p:spPr>
          <a:xfrm>
            <a:off x="10591801" y="369651"/>
            <a:ext cx="96465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בס"ד</a:t>
            </a:r>
          </a:p>
        </p:txBody>
      </p:sp>
    </p:spTree>
    <p:extLst>
      <p:ext uri="{BB962C8B-B14F-4D97-AF65-F5344CB8AC3E}">
        <p14:creationId xmlns:p14="http://schemas.microsoft.com/office/powerpoint/2010/main" val="373572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1331089" y="1825625"/>
            <a:ext cx="10022711" cy="4351338"/>
          </a:xfrm>
        </p:spPr>
        <p:txBody>
          <a:bodyPr>
            <a:normAutofit/>
          </a:bodyPr>
          <a:lstStyle/>
          <a:p>
            <a:pPr marL="50800" indent="0">
              <a:buNone/>
            </a:pPr>
            <a:endParaRPr lang="he-IL" sz="36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he-IL" sz="3600" dirty="0" smtClean="0"/>
              <a:t>גז </a:t>
            </a:r>
            <a:r>
              <a:rPr lang="he-IL" sz="3600" dirty="0"/>
              <a:t>חסר </a:t>
            </a:r>
            <a:r>
              <a:rPr lang="he-IL" sz="3600" dirty="0" smtClean="0"/>
              <a:t>טעם, צבע וריח.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e-IL" sz="3600" dirty="0" smtClean="0"/>
              <a:t>מהווה </a:t>
            </a:r>
            <a:r>
              <a:rPr lang="he-IL" sz="3600" dirty="0"/>
              <a:t>78% </a:t>
            </a:r>
            <a:r>
              <a:rPr lang="he-IL" sz="3600" dirty="0" smtClean="0"/>
              <a:t>מהאטמוספירה </a:t>
            </a:r>
            <a:r>
              <a:rPr lang="he-IL" sz="3600" dirty="0"/>
              <a:t>של כדור הארץ.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e-IL" sz="3600" dirty="0"/>
              <a:t>החנקן אינו מאפשר בעירה או נשימה. </a:t>
            </a:r>
          </a:p>
          <a:p>
            <a:pPr marL="50800" indent="0">
              <a:buNone/>
            </a:pPr>
            <a:endParaRPr lang="he-IL" sz="3600" dirty="0" smtClean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חנקן</a:t>
            </a:r>
            <a:endParaRPr lang="he-I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2950"/>
            <a:ext cx="3395050" cy="254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כפל 1"/>
          <p:cNvSpPr/>
          <p:nvPr/>
        </p:nvSpPr>
        <p:spPr>
          <a:xfrm rot="10800000">
            <a:off x="-1121624" y="4476528"/>
            <a:ext cx="5371447" cy="2381472"/>
          </a:xfrm>
          <a:prstGeom prst="mathMultiply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3629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שימושים בחנקן</a:t>
            </a:r>
            <a:endParaRPr lang="he-IL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090" y="3780507"/>
            <a:ext cx="2916264" cy="1854168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164" y="1861759"/>
            <a:ext cx="2593426" cy="3716631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5994" y="1861759"/>
            <a:ext cx="3739243" cy="24744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45263" y="4707591"/>
            <a:ext cx="303067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dirty="0" smtClean="0"/>
              <a:t>חנקן בדשנים</a:t>
            </a:r>
            <a:endParaRPr lang="he-IL" sz="2800" dirty="0"/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7965" y="1861759"/>
            <a:ext cx="2844514" cy="17443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55851" y="5809052"/>
            <a:ext cx="308594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dirty="0" smtClean="0"/>
              <a:t>חנקן ברפואה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420863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ה 1"/>
          <p:cNvSpPr>
            <a:spLocks noGrp="1"/>
          </p:cNvSpPr>
          <p:nvPr>
            <p:ph type="pic" idx="1"/>
          </p:nvPr>
        </p:nvSpPr>
        <p:spPr>
          <a:xfrm>
            <a:off x="-210335" y="1122493"/>
            <a:ext cx="10586646" cy="5681719"/>
          </a:xfrm>
        </p:spPr>
      </p:sp>
      <p:graphicFrame>
        <p:nvGraphicFramePr>
          <p:cNvPr id="3" name="דיאגרמה 2"/>
          <p:cNvGraphicFramePr/>
          <p:nvPr>
            <p:extLst>
              <p:ext uri="{D42A27DB-BD31-4B8C-83A1-F6EECF244321}">
                <p14:modId xmlns:p14="http://schemas.microsoft.com/office/powerpoint/2010/main" val="1077968314"/>
              </p:ext>
            </p:extLst>
          </p:nvPr>
        </p:nvGraphicFramePr>
        <p:xfrm>
          <a:off x="6857050" y="372951"/>
          <a:ext cx="4627193" cy="2387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דיאגרמה 3"/>
          <p:cNvGraphicFramePr/>
          <p:nvPr>
            <p:extLst>
              <p:ext uri="{D42A27DB-BD31-4B8C-83A1-F6EECF244321}">
                <p14:modId xmlns:p14="http://schemas.microsoft.com/office/powerpoint/2010/main" val="3885819180"/>
              </p:ext>
            </p:extLst>
          </p:nvPr>
        </p:nvGraphicFramePr>
        <p:xfrm>
          <a:off x="-18431" y="439373"/>
          <a:ext cx="5101419" cy="2205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דיאגרמה 4"/>
          <p:cNvGraphicFramePr/>
          <p:nvPr>
            <p:extLst>
              <p:ext uri="{D42A27DB-BD31-4B8C-83A1-F6EECF244321}">
                <p14:modId xmlns:p14="http://schemas.microsoft.com/office/powerpoint/2010/main" val="3665179296"/>
              </p:ext>
            </p:extLst>
          </p:nvPr>
        </p:nvGraphicFramePr>
        <p:xfrm>
          <a:off x="6857051" y="2413126"/>
          <a:ext cx="4766678" cy="2526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6" name="דיאגרמה 5"/>
          <p:cNvGraphicFramePr/>
          <p:nvPr>
            <p:extLst>
              <p:ext uri="{D42A27DB-BD31-4B8C-83A1-F6EECF244321}">
                <p14:modId xmlns:p14="http://schemas.microsoft.com/office/powerpoint/2010/main" val="606394035"/>
              </p:ext>
            </p:extLst>
          </p:nvPr>
        </p:nvGraphicFramePr>
        <p:xfrm>
          <a:off x="262477" y="2440020"/>
          <a:ext cx="4805469" cy="2303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7" name="דיאגרמה 6"/>
          <p:cNvGraphicFramePr/>
          <p:nvPr>
            <p:extLst>
              <p:ext uri="{D42A27DB-BD31-4B8C-83A1-F6EECF244321}">
                <p14:modId xmlns:p14="http://schemas.microsoft.com/office/powerpoint/2010/main" val="42194126"/>
              </p:ext>
            </p:extLst>
          </p:nvPr>
        </p:nvGraphicFramePr>
        <p:xfrm>
          <a:off x="3551865" y="4355633"/>
          <a:ext cx="4924986" cy="2313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310287" y="-67235"/>
            <a:ext cx="741145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תרגול – תכונות ושימושי החנקן</a:t>
            </a:r>
            <a:endParaRPr lang="he-IL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420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ה 1"/>
          <p:cNvSpPr>
            <a:spLocks noGrp="1"/>
          </p:cNvSpPr>
          <p:nvPr>
            <p:ph type="pic" idx="1"/>
          </p:nvPr>
        </p:nvSpPr>
        <p:spPr>
          <a:xfrm>
            <a:off x="-225377" y="1061710"/>
            <a:ext cx="10586646" cy="5681719"/>
          </a:xfrm>
        </p:spPr>
      </p:sp>
      <p:graphicFrame>
        <p:nvGraphicFramePr>
          <p:cNvPr id="3" name="דיאגרמה 2"/>
          <p:cNvGraphicFramePr/>
          <p:nvPr>
            <p:extLst/>
          </p:nvPr>
        </p:nvGraphicFramePr>
        <p:xfrm>
          <a:off x="6857050" y="292269"/>
          <a:ext cx="4627193" cy="2387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דיאגרמה 3"/>
          <p:cNvGraphicFramePr/>
          <p:nvPr>
            <p:extLst/>
          </p:nvPr>
        </p:nvGraphicFramePr>
        <p:xfrm>
          <a:off x="-152901" y="412479"/>
          <a:ext cx="4926377" cy="2037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דיאגרמה 4"/>
          <p:cNvGraphicFramePr/>
          <p:nvPr>
            <p:extLst/>
          </p:nvPr>
        </p:nvGraphicFramePr>
        <p:xfrm>
          <a:off x="6857051" y="2117292"/>
          <a:ext cx="4766678" cy="2526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6" name="דיאגרמה 5"/>
          <p:cNvGraphicFramePr/>
          <p:nvPr>
            <p:extLst/>
          </p:nvPr>
        </p:nvGraphicFramePr>
        <p:xfrm>
          <a:off x="262477" y="2117292"/>
          <a:ext cx="4805469" cy="2303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7" name="דיאגרמה 6"/>
          <p:cNvGraphicFramePr/>
          <p:nvPr>
            <p:extLst>
              <p:ext uri="{D42A27DB-BD31-4B8C-83A1-F6EECF244321}">
                <p14:modId xmlns:p14="http://schemas.microsoft.com/office/powerpoint/2010/main" val="2314464560"/>
              </p:ext>
            </p:extLst>
          </p:nvPr>
        </p:nvGraphicFramePr>
        <p:xfrm>
          <a:off x="3551865" y="4274951"/>
          <a:ext cx="4924986" cy="2313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308631" y="-69628"/>
            <a:ext cx="741145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תרגול – תכונות ושימושי החנקן</a:t>
            </a:r>
            <a:endParaRPr lang="he-IL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מלבן 8"/>
          <p:cNvSpPr/>
          <p:nvPr/>
        </p:nvSpPr>
        <p:spPr>
          <a:xfrm>
            <a:off x="7412299" y="1169593"/>
            <a:ext cx="904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rtl="1"/>
            <a:r>
              <a:rPr lang="he-IL" sz="2800" dirty="0"/>
              <a:t>78%</a:t>
            </a:r>
          </a:p>
        </p:txBody>
      </p:sp>
      <p:sp>
        <p:nvSpPr>
          <p:cNvPr id="11" name="מלבן 10"/>
          <p:cNvSpPr/>
          <p:nvPr/>
        </p:nvSpPr>
        <p:spPr>
          <a:xfrm>
            <a:off x="7298087" y="3016338"/>
            <a:ext cx="1181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/>
            <a:r>
              <a:rPr lang="he-IL" sz="3200" dirty="0"/>
              <a:t>בעירה</a:t>
            </a:r>
          </a:p>
        </p:txBody>
      </p:sp>
      <p:sp>
        <p:nvSpPr>
          <p:cNvPr id="12" name="מלבן 11"/>
          <p:cNvSpPr/>
          <p:nvPr/>
        </p:nvSpPr>
        <p:spPr>
          <a:xfrm>
            <a:off x="337000" y="1065531"/>
            <a:ext cx="16257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rtl="1"/>
            <a:r>
              <a:rPr lang="he-IL" sz="3200" dirty="0" smtClean="0"/>
              <a:t>חסר צבע</a:t>
            </a:r>
            <a:endParaRPr lang="he-IL" sz="3200" dirty="0"/>
          </a:p>
        </p:txBody>
      </p:sp>
      <p:sp>
        <p:nvSpPr>
          <p:cNvPr id="13" name="מלבן 12"/>
          <p:cNvSpPr/>
          <p:nvPr/>
        </p:nvSpPr>
        <p:spPr>
          <a:xfrm>
            <a:off x="521484" y="2927274"/>
            <a:ext cx="15424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/>
            <a:r>
              <a:rPr lang="he-IL" sz="3200" dirty="0" smtClean="0"/>
              <a:t>חסר ריח</a:t>
            </a:r>
            <a:endParaRPr lang="he-IL" sz="3200" dirty="0"/>
          </a:p>
        </p:txBody>
      </p:sp>
      <p:sp>
        <p:nvSpPr>
          <p:cNvPr id="15" name="מלבן 14"/>
          <p:cNvSpPr/>
          <p:nvPr/>
        </p:nvSpPr>
        <p:spPr>
          <a:xfrm>
            <a:off x="3551864" y="4898579"/>
            <a:ext cx="189346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rtl="1"/>
            <a:r>
              <a:rPr lang="he-IL" sz="3200" dirty="0" smtClean="0"/>
              <a:t>בחקלאות, </a:t>
            </a:r>
          </a:p>
          <a:p>
            <a:pPr lvl="0" rtl="1"/>
            <a:r>
              <a:rPr lang="he-IL" sz="3200" dirty="0" smtClean="0"/>
              <a:t>ברפואה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340430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347240" y="1686728"/>
            <a:ext cx="11644132" cy="5061313"/>
          </a:xfrm>
        </p:spPr>
        <p:txBody>
          <a:bodyPr>
            <a:normAutofit/>
          </a:bodyPr>
          <a:lstStyle/>
          <a:p>
            <a:pPr marL="50800" indent="0">
              <a:buNone/>
            </a:pPr>
            <a:endParaRPr lang="he-IL" sz="3600" dirty="0" smtClean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מתנסים – תכונות החמצן</a:t>
            </a:r>
            <a:endParaRPr lang="he-IL" dirty="0"/>
          </a:p>
        </p:txBody>
      </p:sp>
      <p:pic>
        <p:nvPicPr>
          <p:cNvPr id="2" name="חמצן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8183" y="1670201"/>
            <a:ext cx="7067227" cy="3886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409002"/>
            <a:ext cx="11991372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שערו: מה יקרה אם נכסה כל אחד מהנרות בכוס בגודל אחר: גדולה, בינונית וקטנה?</a:t>
            </a:r>
            <a:endParaRPr lang="he-IL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935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1338750" y="1023126"/>
            <a:ext cx="10022840" cy="4351338"/>
          </a:xfrm>
        </p:spPr>
        <p:txBody>
          <a:bodyPr>
            <a:normAutofit/>
          </a:bodyPr>
          <a:lstStyle/>
          <a:p>
            <a:pPr marL="50800" indent="0">
              <a:buNone/>
            </a:pPr>
            <a:endParaRPr lang="he-IL" sz="3600" dirty="0" smtClean="0"/>
          </a:p>
          <a:p>
            <a:pPr marL="50800" indent="0">
              <a:buNone/>
            </a:pPr>
            <a:r>
              <a:rPr lang="he-IL" sz="3600" dirty="0" smtClean="0"/>
              <a:t>הגורם </a:t>
            </a:r>
            <a:r>
              <a:rPr lang="he-IL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המשפיע: </a:t>
            </a:r>
            <a:r>
              <a:rPr lang="he-IL" sz="3600" dirty="0" smtClean="0"/>
              <a:t> נפח הכוס המכסה את הנר.</a:t>
            </a:r>
          </a:p>
          <a:p>
            <a:pPr marL="50800" indent="0">
              <a:buNone/>
            </a:pPr>
            <a:r>
              <a:rPr lang="he-IL" sz="3600" dirty="0" smtClean="0"/>
              <a:t>הגורם </a:t>
            </a:r>
            <a:r>
              <a:rPr lang="he-IL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המושפע:</a:t>
            </a:r>
            <a:r>
              <a:rPr lang="he-IL" sz="3600" dirty="0" smtClean="0"/>
              <a:t> משך זמן בעירת הנר.</a:t>
            </a:r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מה משפיע על משך זמן בעירת הנר?</a:t>
            </a:r>
            <a:endParaRPr lang="he-IL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30" y="3198795"/>
            <a:ext cx="9290727" cy="318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6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1702152" y="1472540"/>
            <a:ext cx="10022840" cy="4351338"/>
          </a:xfrm>
        </p:spPr>
        <p:txBody>
          <a:bodyPr>
            <a:normAutofit/>
          </a:bodyPr>
          <a:lstStyle/>
          <a:p>
            <a:pPr marL="50800" indent="0">
              <a:buNone/>
            </a:pPr>
            <a:endParaRPr lang="he-IL" sz="3600" dirty="0" smtClean="0"/>
          </a:p>
          <a:p>
            <a:pPr marL="50800" indent="0" algn="ctr">
              <a:buNone/>
            </a:pPr>
            <a:r>
              <a:rPr lang="he-IL" sz="3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אילו גורמים בניסוי נשארו קבועים? </a:t>
            </a:r>
            <a:endParaRPr lang="he-IL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מה משפיע על משך זמן בעירת הנר?</a:t>
            </a:r>
            <a:endParaRPr lang="he-IL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90" y="3328752"/>
            <a:ext cx="7548520" cy="258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7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502834" y="663126"/>
            <a:ext cx="11361590" cy="5253688"/>
          </a:xfrm>
        </p:spPr>
        <p:txBody>
          <a:bodyPr>
            <a:normAutofit/>
          </a:bodyPr>
          <a:lstStyle/>
          <a:p>
            <a:pPr marL="50800" indent="0">
              <a:buNone/>
            </a:pPr>
            <a:endParaRPr lang="he-IL" sz="4800" dirty="0" smtClean="0"/>
          </a:p>
          <a:p>
            <a:pPr marL="50800" indent="0" algn="ctr">
              <a:buNone/>
            </a:pPr>
            <a:r>
              <a:rPr lang="he-IL" sz="6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הגורמים הקבועים:</a:t>
            </a:r>
            <a:endParaRPr lang="he-IL" sz="6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מה משפיע על משך זמן בעירת הנר?</a:t>
            </a:r>
            <a:endParaRPr lang="he-IL" dirty="0"/>
          </a:p>
        </p:txBody>
      </p:sp>
      <p:sp>
        <p:nvSpPr>
          <p:cNvPr id="7" name="מלבן 6"/>
          <p:cNvSpPr/>
          <p:nvPr/>
        </p:nvSpPr>
        <p:spPr>
          <a:xfrm>
            <a:off x="8666037" y="2843548"/>
            <a:ext cx="2492990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/>
            <a:r>
              <a:rPr lang="he-IL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סוג הנרות</a:t>
            </a:r>
            <a:endParaRPr lang="he-IL" dirty="0"/>
          </a:p>
        </p:txBody>
      </p:sp>
      <p:sp>
        <p:nvSpPr>
          <p:cNvPr id="8" name="מלבן 7"/>
          <p:cNvSpPr/>
          <p:nvPr/>
        </p:nvSpPr>
        <p:spPr>
          <a:xfrm>
            <a:off x="1436284" y="2837662"/>
            <a:ext cx="2738250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/>
            <a:r>
              <a:rPr lang="he-IL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גודל הנרות</a:t>
            </a:r>
            <a:endParaRPr lang="he-IL" dirty="0"/>
          </a:p>
        </p:txBody>
      </p:sp>
      <p:sp>
        <p:nvSpPr>
          <p:cNvPr id="9" name="מלבן 8"/>
          <p:cNvSpPr/>
          <p:nvPr/>
        </p:nvSpPr>
        <p:spPr>
          <a:xfrm>
            <a:off x="5107984" y="2853931"/>
            <a:ext cx="2456122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/>
            <a:r>
              <a:rPr lang="he-IL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זמן הניסוי</a:t>
            </a:r>
            <a:endParaRPr lang="he-IL" dirty="0"/>
          </a:p>
        </p:txBody>
      </p:sp>
      <p:sp>
        <p:nvSpPr>
          <p:cNvPr id="10" name="מלבן 9"/>
          <p:cNvSpPr/>
          <p:nvPr/>
        </p:nvSpPr>
        <p:spPr>
          <a:xfrm>
            <a:off x="731757" y="4570584"/>
            <a:ext cx="1062983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he-IL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שמירה על גורמים קבועים מאפשרת לנו להיות בטוחים </a:t>
            </a:r>
          </a:p>
          <a:p>
            <a:pPr algn="ctr" rtl="1"/>
            <a:r>
              <a:rPr lang="he-IL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שאכן הגורם שאנחנו בודקים הוא המשפיע ולא גורם אחר.</a:t>
            </a:r>
            <a:endParaRPr lang="he-IL" sz="1100" dirty="0"/>
          </a:p>
        </p:txBody>
      </p:sp>
    </p:spTree>
    <p:extLst>
      <p:ext uri="{BB962C8B-B14F-4D97-AF65-F5344CB8AC3E}">
        <p14:creationId xmlns:p14="http://schemas.microsoft.com/office/powerpoint/2010/main" val="185730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חמצן נחוץ לבעירה</a:t>
            </a:r>
            <a:endParaRPr lang="en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73792" y="5402178"/>
            <a:ext cx="3796716" cy="599699"/>
          </a:xfrm>
          <a:solidFill>
            <a:schemeClr val="accent2"/>
          </a:solidFill>
        </p:spPr>
        <p:txBody>
          <a:bodyPr>
            <a:normAutofit fontScale="92500" lnSpcReduction="10000"/>
          </a:bodyPr>
          <a:lstStyle/>
          <a:p>
            <a:r>
              <a:rPr lang="he-IL" dirty="0" smtClean="0"/>
              <a:t>חומר דליק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 txBox="1">
            <a:spLocks/>
          </p:cNvSpPr>
          <p:nvPr/>
        </p:nvSpPr>
        <p:spPr>
          <a:xfrm rot="-3600000">
            <a:off x="2844038" y="3931255"/>
            <a:ext cx="3796716" cy="599699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 smtClean="0"/>
              <a:t>חמצן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 txBox="1">
            <a:spLocks/>
          </p:cNvSpPr>
          <p:nvPr/>
        </p:nvSpPr>
        <p:spPr>
          <a:xfrm rot="3600000">
            <a:off x="4644651" y="3918192"/>
            <a:ext cx="3796716" cy="599699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 smtClean="0"/>
              <a:t>חום</a:t>
            </a:r>
          </a:p>
        </p:txBody>
      </p:sp>
      <p:pic>
        <p:nvPicPr>
          <p:cNvPr id="1026" name="Picture 2" descr="Clipart fire picture black and white stock Free Fire Cliparts, Download Free Clip Art, Free Clip Art on Clipart ... picture black and white stock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4970" y="3681373"/>
            <a:ext cx="1175786" cy="171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 txBox="1">
            <a:spLocks/>
          </p:cNvSpPr>
          <p:nvPr/>
        </p:nvSpPr>
        <p:spPr>
          <a:xfrm>
            <a:off x="8109285" y="1928813"/>
            <a:ext cx="3796716" cy="7662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 smtClean="0"/>
              <a:t>משולש הבעירה</a:t>
            </a:r>
          </a:p>
        </p:txBody>
      </p:sp>
    </p:spTree>
    <p:extLst>
      <p:ext uri="{BB962C8B-B14F-4D97-AF65-F5344CB8AC3E}">
        <p14:creationId xmlns:p14="http://schemas.microsoft.com/office/powerpoint/2010/main" val="331714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10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165" y="2927704"/>
            <a:ext cx="3487214" cy="1932599"/>
          </a:xfrm>
          <a:prstGeom prst="rect">
            <a:avLst/>
          </a:prstGeom>
        </p:spPr>
      </p:pic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>
                <a:solidFill>
                  <a:srgbClr val="FFFFFF"/>
                </a:solidFill>
              </a:rPr>
              <a:t>חמצן חיוני לנשימה</a:t>
            </a:r>
            <a:endParaRPr lang="he-IL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5020" y="2927704"/>
            <a:ext cx="3510991" cy="19265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21590" y="5332560"/>
            <a:ext cx="303067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600" dirty="0" smtClean="0"/>
              <a:t>חמצן לנשימה</a:t>
            </a:r>
            <a:endParaRPr lang="he-IL" sz="3600"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5"/>
          <a:srcRect r="48681" b="19208"/>
          <a:stretch/>
        </p:blipFill>
        <p:spPr>
          <a:xfrm>
            <a:off x="706562" y="1721909"/>
            <a:ext cx="3335962" cy="39338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86047" y="5471289"/>
            <a:ext cx="303067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 smtClean="0"/>
              <a:t>חמצן נכנס לתאים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48558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מה להכין?</a:t>
            </a:r>
            <a:endParaRPr lang="he-IL" dirty="0"/>
          </a:p>
        </p:txBody>
      </p:sp>
      <p:sp>
        <p:nvSpPr>
          <p:cNvPr id="3" name="TextBox 2"/>
          <p:cNvSpPr txBox="1"/>
          <p:nvPr/>
        </p:nvSpPr>
        <p:spPr>
          <a:xfrm>
            <a:off x="3298786" y="1678329"/>
            <a:ext cx="819487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dirty="0" smtClean="0"/>
              <a:t> </a:t>
            </a:r>
            <a:endParaRPr lang="he-IL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7302500" y="2324660"/>
            <a:ext cx="3129973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 algn="r" rtl="1">
              <a:buFont typeface="Wingdings" panose="05000000000000000000" pitchFamily="2" charset="2"/>
              <a:buChar char="§"/>
            </a:pPr>
            <a:r>
              <a:rPr lang="he-IL" sz="3600" dirty="0" smtClean="0"/>
              <a:t>מחברת</a:t>
            </a:r>
          </a:p>
          <a:p>
            <a:pPr marL="571500" indent="-571500" algn="r" rtl="1">
              <a:buFont typeface="Wingdings" panose="05000000000000000000" pitchFamily="2" charset="2"/>
              <a:buChar char="§"/>
            </a:pPr>
            <a:endParaRPr lang="he-IL" sz="3600" dirty="0" smtClean="0"/>
          </a:p>
          <a:p>
            <a:pPr marL="571500" indent="-571500" algn="r" rtl="1">
              <a:buFont typeface="Wingdings" panose="05000000000000000000" pitchFamily="2" charset="2"/>
              <a:buChar char="§"/>
            </a:pPr>
            <a:r>
              <a:rPr lang="he-IL" sz="3600" dirty="0" smtClean="0"/>
              <a:t>כלי כתיבה</a:t>
            </a:r>
            <a:endParaRPr lang="he-IL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2376488"/>
            <a:ext cx="217170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2" y="2606386"/>
            <a:ext cx="269557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68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1" y="-47822"/>
            <a:ext cx="741145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תרגול – תכונות ושימושי החמצן</a:t>
            </a:r>
            <a:endParaRPr lang="he-IL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דיאגרמה 4"/>
          <p:cNvGraphicFramePr/>
          <p:nvPr>
            <p:extLst>
              <p:ext uri="{D42A27DB-BD31-4B8C-83A1-F6EECF244321}">
                <p14:modId xmlns:p14="http://schemas.microsoft.com/office/powerpoint/2010/main" val="760157412"/>
              </p:ext>
            </p:extLst>
          </p:nvPr>
        </p:nvGraphicFramePr>
        <p:xfrm>
          <a:off x="7730534" y="805078"/>
          <a:ext cx="3976914" cy="2387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דיאגרמה 5"/>
          <p:cNvGraphicFramePr/>
          <p:nvPr>
            <p:extLst>
              <p:ext uri="{D42A27DB-BD31-4B8C-83A1-F6EECF244321}">
                <p14:modId xmlns:p14="http://schemas.microsoft.com/office/powerpoint/2010/main" val="2918879354"/>
              </p:ext>
            </p:extLst>
          </p:nvPr>
        </p:nvGraphicFramePr>
        <p:xfrm>
          <a:off x="7861397" y="4461243"/>
          <a:ext cx="3976914" cy="2387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7" name="דיאגרמה 6"/>
          <p:cNvGraphicFramePr/>
          <p:nvPr>
            <p:extLst>
              <p:ext uri="{D42A27DB-BD31-4B8C-83A1-F6EECF244321}">
                <p14:modId xmlns:p14="http://schemas.microsoft.com/office/powerpoint/2010/main" val="1721846104"/>
              </p:ext>
            </p:extLst>
          </p:nvPr>
        </p:nvGraphicFramePr>
        <p:xfrm>
          <a:off x="449944" y="829196"/>
          <a:ext cx="3976914" cy="2387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8" name="דיאגרמה 7"/>
          <p:cNvGraphicFramePr/>
          <p:nvPr>
            <p:extLst>
              <p:ext uri="{D42A27DB-BD31-4B8C-83A1-F6EECF244321}">
                <p14:modId xmlns:p14="http://schemas.microsoft.com/office/powerpoint/2010/main" val="1336596375"/>
              </p:ext>
            </p:extLst>
          </p:nvPr>
        </p:nvGraphicFramePr>
        <p:xfrm>
          <a:off x="449944" y="4247028"/>
          <a:ext cx="3976914" cy="2387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9" name="דיאגרמה 8"/>
          <p:cNvGraphicFramePr/>
          <p:nvPr>
            <p:extLst>
              <p:ext uri="{D42A27DB-BD31-4B8C-83A1-F6EECF244321}">
                <p14:modId xmlns:p14="http://schemas.microsoft.com/office/powerpoint/2010/main" val="2481936142"/>
              </p:ext>
            </p:extLst>
          </p:nvPr>
        </p:nvGraphicFramePr>
        <p:xfrm>
          <a:off x="3993776" y="2554941"/>
          <a:ext cx="4639235" cy="2608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</p:spTree>
    <p:extLst>
      <p:ext uri="{BB962C8B-B14F-4D97-AF65-F5344CB8AC3E}">
        <p14:creationId xmlns:p14="http://schemas.microsoft.com/office/powerpoint/2010/main" val="122037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1" y="0"/>
            <a:ext cx="741145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תרגול – תכונות ושימושי החמצן</a:t>
            </a:r>
            <a:endParaRPr lang="he-IL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דיאגרמה 4"/>
          <p:cNvGraphicFramePr/>
          <p:nvPr>
            <p:extLst>
              <p:ext uri="{D42A27DB-BD31-4B8C-83A1-F6EECF244321}">
                <p14:modId xmlns:p14="http://schemas.microsoft.com/office/powerpoint/2010/main" val="2210115090"/>
              </p:ext>
            </p:extLst>
          </p:nvPr>
        </p:nvGraphicFramePr>
        <p:xfrm>
          <a:off x="7861397" y="828320"/>
          <a:ext cx="3976914" cy="2387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דיאגרמה 5"/>
          <p:cNvGraphicFramePr/>
          <p:nvPr>
            <p:extLst>
              <p:ext uri="{D42A27DB-BD31-4B8C-83A1-F6EECF244321}">
                <p14:modId xmlns:p14="http://schemas.microsoft.com/office/powerpoint/2010/main" val="1519445930"/>
              </p:ext>
            </p:extLst>
          </p:nvPr>
        </p:nvGraphicFramePr>
        <p:xfrm>
          <a:off x="7861397" y="4461243"/>
          <a:ext cx="3976914" cy="2387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7" name="דיאגרמה 6"/>
          <p:cNvGraphicFramePr/>
          <p:nvPr>
            <p:extLst>
              <p:ext uri="{D42A27DB-BD31-4B8C-83A1-F6EECF244321}">
                <p14:modId xmlns:p14="http://schemas.microsoft.com/office/powerpoint/2010/main" val="744911651"/>
              </p:ext>
            </p:extLst>
          </p:nvPr>
        </p:nvGraphicFramePr>
        <p:xfrm>
          <a:off x="714475" y="853797"/>
          <a:ext cx="3976914" cy="2387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8" name="דיאגרמה 7"/>
          <p:cNvGraphicFramePr/>
          <p:nvPr>
            <p:extLst>
              <p:ext uri="{D42A27DB-BD31-4B8C-83A1-F6EECF244321}">
                <p14:modId xmlns:p14="http://schemas.microsoft.com/office/powerpoint/2010/main" val="1297982172"/>
              </p:ext>
            </p:extLst>
          </p:nvPr>
        </p:nvGraphicFramePr>
        <p:xfrm>
          <a:off x="311022" y="4247028"/>
          <a:ext cx="3976914" cy="2387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9" name="דיאגרמה 8"/>
          <p:cNvGraphicFramePr/>
          <p:nvPr>
            <p:extLst>
              <p:ext uri="{D42A27DB-BD31-4B8C-83A1-F6EECF244321}">
                <p14:modId xmlns:p14="http://schemas.microsoft.com/office/powerpoint/2010/main" val="3692960326"/>
              </p:ext>
            </p:extLst>
          </p:nvPr>
        </p:nvGraphicFramePr>
        <p:xfrm>
          <a:off x="3966882" y="2514600"/>
          <a:ext cx="4787153" cy="2530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</p:spTree>
    <p:extLst>
      <p:ext uri="{BB962C8B-B14F-4D97-AF65-F5344CB8AC3E}">
        <p14:creationId xmlns:p14="http://schemas.microsoft.com/office/powerpoint/2010/main" val="384880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1467059" y="1825625"/>
            <a:ext cx="9886741" cy="4351338"/>
          </a:xfrm>
        </p:spPr>
        <p:txBody>
          <a:bodyPr>
            <a:normAutofit/>
          </a:bodyPr>
          <a:lstStyle/>
          <a:p>
            <a:pPr marL="50800" indent="0" algn="ctr">
              <a:buNone/>
            </a:pPr>
            <a:endParaRPr lang="he-IL" sz="4400" dirty="0" smtClean="0"/>
          </a:p>
          <a:p>
            <a:pPr marL="50800" indent="0" algn="ctr">
              <a:buNone/>
            </a:pPr>
            <a:r>
              <a:rPr lang="he-IL" sz="4400" b="1" dirty="0" smtClean="0">
                <a:solidFill>
                  <a:schemeClr val="accent2"/>
                </a:solidFill>
              </a:rPr>
              <a:t>אם האדם ובעלי החיים קולטים חמצן</a:t>
            </a:r>
          </a:p>
          <a:p>
            <a:pPr marL="50800" indent="0" algn="ctr">
              <a:buNone/>
            </a:pPr>
            <a:r>
              <a:rPr lang="he-IL" sz="4400" b="1" dirty="0" smtClean="0">
                <a:solidFill>
                  <a:schemeClr val="accent2"/>
                </a:solidFill>
              </a:rPr>
              <a:t>כיצד החמצן לא נגמר בעולם?</a:t>
            </a:r>
            <a:endParaRPr lang="he-IL" sz="4400" b="1" dirty="0">
              <a:solidFill>
                <a:schemeClr val="accent2"/>
              </a:solidFill>
            </a:endParaRPr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974014" y="663126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נחשוב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7428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428264" y="1837200"/>
            <a:ext cx="11504271" cy="3568012"/>
          </a:xfrm>
        </p:spPr>
        <p:txBody>
          <a:bodyPr>
            <a:normAutofit/>
          </a:bodyPr>
          <a:lstStyle/>
          <a:p>
            <a:pPr marL="50800" indent="0" algn="ctr">
              <a:buNone/>
            </a:pPr>
            <a:endParaRPr lang="he-IL" sz="3600" dirty="0" smtClean="0"/>
          </a:p>
        </p:txBody>
      </p:sp>
      <p:sp>
        <p:nvSpPr>
          <p:cNvPr id="6" name="כותרת 5"/>
          <p:cNvSpPr>
            <a:spLocks noGrp="1"/>
          </p:cNvSpPr>
          <p:nvPr>
            <p:ph type="title"/>
          </p:nvPr>
        </p:nvSpPr>
        <p:spPr>
          <a:xfrm>
            <a:off x="2758451" y="339035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הפקת הגז פחמן דו חמצני</a:t>
            </a:r>
            <a:endParaRPr lang="he-IL" dirty="0"/>
          </a:p>
        </p:txBody>
      </p:sp>
      <p:pic>
        <p:nvPicPr>
          <p:cNvPr id="2" name="388502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04360" y="1593360"/>
            <a:ext cx="2960370" cy="539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6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תכונות הפחמן הדו חמצני</a:t>
            </a:r>
            <a:endParaRPr lang="he-IL" dirty="0"/>
          </a:p>
        </p:txBody>
      </p:sp>
      <p:sp>
        <p:nvSpPr>
          <p:cNvPr id="2" name="מציין מיקום טקסט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D50987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8640" y="1639062"/>
            <a:ext cx="2636520" cy="508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8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1806445" y="2028825"/>
            <a:ext cx="9555145" cy="4351338"/>
          </a:xfrm>
        </p:spPr>
        <p:txBody>
          <a:bodyPr>
            <a:normAutofit/>
          </a:bodyPr>
          <a:lstStyle/>
          <a:p>
            <a:pPr marL="50800" indent="0" algn="ctr">
              <a:buNone/>
            </a:pPr>
            <a:r>
              <a:rPr lang="he-IL" sz="3600" b="1" dirty="0" smtClean="0">
                <a:solidFill>
                  <a:schemeClr val="accent6">
                    <a:lumMod val="75000"/>
                  </a:schemeClr>
                </a:solidFill>
              </a:rPr>
              <a:t>פחמן דו חמצני כבד מהאוויר</a:t>
            </a:r>
            <a:endParaRPr lang="he-IL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תכונות הפחמן הדו חמצני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271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1168400" y="1825625"/>
            <a:ext cx="10185400" cy="4351338"/>
          </a:xfrm>
        </p:spPr>
        <p:txBody>
          <a:bodyPr/>
          <a:lstStyle/>
          <a:p>
            <a:pPr marL="50800" indent="0">
              <a:buNone/>
            </a:pPr>
            <a:endParaRPr lang="he-IL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תכונות הפחמן הדו חמצני</a:t>
            </a:r>
            <a:endParaRPr lang="he-IL" dirty="0"/>
          </a:p>
        </p:txBody>
      </p:sp>
      <p:pic>
        <p:nvPicPr>
          <p:cNvPr id="6" name="פחמן דו חמצני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008" y="1825625"/>
            <a:ext cx="7668898" cy="421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1361209" y="1825625"/>
            <a:ext cx="9992591" cy="4351338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0800" indent="0">
              <a:buNone/>
            </a:pPr>
            <a:r>
              <a:rPr lang="he-IL" sz="3600" dirty="0" smtClean="0"/>
              <a:t> </a:t>
            </a:r>
          </a:p>
          <a:p>
            <a:pPr marL="50800" indent="0" algn="ctr">
              <a:buNone/>
            </a:pPr>
            <a:r>
              <a:rPr lang="he-IL" sz="3600" b="1" dirty="0" smtClean="0">
                <a:solidFill>
                  <a:srgbClr val="00B0F0"/>
                </a:solidFill>
              </a:rPr>
              <a:t>אינדיקטור: </a:t>
            </a:r>
            <a:r>
              <a:rPr lang="he-IL" sz="3600" dirty="0" smtClean="0"/>
              <a:t>חומר </a:t>
            </a:r>
            <a:r>
              <a:rPr lang="he-IL" sz="3600" dirty="0"/>
              <a:t>המזהה נוכחות של  חומר </a:t>
            </a:r>
            <a:r>
              <a:rPr lang="he-IL" sz="3600" dirty="0" smtClean="0"/>
              <a:t>מסוים </a:t>
            </a:r>
          </a:p>
          <a:p>
            <a:pPr marL="50800" indent="0" algn="ctr">
              <a:buNone/>
            </a:pPr>
            <a:r>
              <a:rPr lang="he-IL" sz="3600" dirty="0" smtClean="0"/>
              <a:t>באמצעות שינוי תכונותיו.</a:t>
            </a:r>
          </a:p>
          <a:p>
            <a:pPr marL="50800" indent="0">
              <a:buNone/>
            </a:pPr>
            <a:endParaRPr lang="he-IL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כיצד מזהים פחמן דו חמצני?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78856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1574277" y="1920795"/>
            <a:ext cx="10335705" cy="4351338"/>
          </a:xfrm>
        </p:spPr>
        <p:txBody>
          <a:bodyPr/>
          <a:lstStyle/>
          <a:p>
            <a:pPr marL="50800" indent="0">
              <a:buNone/>
            </a:pPr>
            <a:endParaRPr lang="he-IL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>
                <a:solidFill>
                  <a:srgbClr val="FFFFFF"/>
                </a:solidFill>
              </a:rPr>
              <a:t>זיהוי פחמן דו חמצני</a:t>
            </a:r>
            <a:endParaRPr lang="he-IL" dirty="0"/>
          </a:p>
        </p:txBody>
      </p:sp>
      <p:sp>
        <p:nvSpPr>
          <p:cNvPr id="12" name="מלבן מעוגל 11"/>
          <p:cNvSpPr/>
          <p:nvPr/>
        </p:nvSpPr>
        <p:spPr>
          <a:xfrm>
            <a:off x="2714065" y="1555502"/>
            <a:ext cx="6404535" cy="5081923"/>
          </a:xfrm>
          <a:prstGeom prst="round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000" b="-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מלבן 4"/>
          <p:cNvSpPr/>
          <p:nvPr/>
        </p:nvSpPr>
        <p:spPr>
          <a:xfrm>
            <a:off x="471822" y="1536074"/>
            <a:ext cx="114381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he-IL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שערו: מה יקרה אם </a:t>
            </a:r>
            <a:r>
              <a:rPr lang="he-IL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ננשוף לתוך הנוזלים?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37485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1574277" y="1920795"/>
            <a:ext cx="10335705" cy="4351338"/>
          </a:xfrm>
        </p:spPr>
        <p:txBody>
          <a:bodyPr/>
          <a:lstStyle/>
          <a:p>
            <a:pPr marL="50800" indent="0">
              <a:buNone/>
            </a:pPr>
            <a:endParaRPr lang="he-IL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>
                <a:solidFill>
                  <a:srgbClr val="FFFFFF"/>
                </a:solidFill>
              </a:rPr>
              <a:t>זיהוי פחמן דו חמצני</a:t>
            </a:r>
            <a:endParaRPr lang="he-IL" dirty="0"/>
          </a:p>
        </p:txBody>
      </p:sp>
      <p:graphicFrame>
        <p:nvGraphicFramePr>
          <p:cNvPr id="7" name="דיאגרמה 6"/>
          <p:cNvGraphicFramePr/>
          <p:nvPr>
            <p:extLst>
              <p:ext uri="{D42A27DB-BD31-4B8C-83A1-F6EECF244321}">
                <p14:modId xmlns:p14="http://schemas.microsoft.com/office/powerpoint/2010/main" val="4271906445"/>
              </p:ext>
            </p:extLst>
          </p:nvPr>
        </p:nvGraphicFramePr>
        <p:xfrm>
          <a:off x="1021975" y="1111624"/>
          <a:ext cx="10470777" cy="5593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9" name="קבוצה 8"/>
          <p:cNvGrpSpPr/>
          <p:nvPr/>
        </p:nvGrpSpPr>
        <p:grpSpPr>
          <a:xfrm>
            <a:off x="5121242" y="2413651"/>
            <a:ext cx="974758" cy="813176"/>
            <a:chOff x="4362544" y="1632585"/>
            <a:chExt cx="974758" cy="813176"/>
          </a:xfrm>
        </p:grpSpPr>
        <p:sp>
          <p:nvSpPr>
            <p:cNvPr id="10" name="מלבן 9"/>
            <p:cNvSpPr/>
            <p:nvPr/>
          </p:nvSpPr>
          <p:spPr>
            <a:xfrm>
              <a:off x="4362544" y="1632585"/>
              <a:ext cx="974758" cy="813176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TextBox 10"/>
            <p:cNvSpPr txBox="1"/>
            <p:nvPr/>
          </p:nvSpPr>
          <p:spPr>
            <a:xfrm>
              <a:off x="4362544" y="1632585"/>
              <a:ext cx="974758" cy="8131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6032" tIns="256032" rIns="256032" bIns="0" numCol="1" spcCol="1270" anchor="t" anchorCtr="0">
              <a:noAutofit/>
            </a:bodyPr>
            <a:lstStyle/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3600" b="1" kern="1200" dirty="0" smtClean="0">
                  <a:solidFill>
                    <a:srgbClr val="FF0000"/>
                  </a:solidFill>
                </a:rPr>
                <a:t>2</a:t>
              </a:r>
              <a:endParaRPr lang="he-IL" sz="3600" b="1" kern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" name="תמונה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8713" y="2282846"/>
            <a:ext cx="975445" cy="107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4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1030147" y="1825624"/>
            <a:ext cx="10323653" cy="4549775"/>
          </a:xfrm>
        </p:spPr>
        <p:txBody>
          <a:bodyPr/>
          <a:lstStyle/>
          <a:p>
            <a:pPr marL="50800" indent="0">
              <a:buNone/>
            </a:pPr>
            <a:endParaRPr lang="he-IL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מה המשותף?</a:t>
            </a:r>
            <a:endParaRPr lang="he-I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393" y="1840594"/>
            <a:ext cx="3530183" cy="1949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509" y="4100511"/>
            <a:ext cx="2038350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853" y="4232274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986" y="1923124"/>
            <a:ext cx="2333625" cy="214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978" y="1899399"/>
            <a:ext cx="1995575" cy="19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344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1361209" y="1825625"/>
            <a:ext cx="9992591" cy="4351338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0800" indent="0">
              <a:buNone/>
            </a:pPr>
            <a:r>
              <a:rPr lang="he-IL" sz="3600" dirty="0" smtClean="0"/>
              <a:t> </a:t>
            </a:r>
          </a:p>
          <a:p>
            <a:pPr marL="50800" indent="0" algn="ctr">
              <a:buNone/>
            </a:pPr>
            <a:r>
              <a:rPr lang="he-IL" sz="3600" b="1" dirty="0" smtClean="0">
                <a:solidFill>
                  <a:srgbClr val="00B0F0"/>
                </a:solidFill>
              </a:rPr>
              <a:t>אינדיקטור: </a:t>
            </a:r>
            <a:r>
              <a:rPr lang="he-IL" sz="3600" dirty="0" smtClean="0"/>
              <a:t>חומר </a:t>
            </a:r>
            <a:r>
              <a:rPr lang="he-IL" sz="3600" dirty="0"/>
              <a:t>המזהה נוכחות של  חומר </a:t>
            </a:r>
            <a:r>
              <a:rPr lang="he-IL" sz="3600" dirty="0" smtClean="0"/>
              <a:t>מסוים </a:t>
            </a:r>
          </a:p>
          <a:p>
            <a:pPr marL="50800" indent="0" algn="ctr">
              <a:buNone/>
            </a:pPr>
            <a:r>
              <a:rPr lang="he-IL" sz="3600" dirty="0" smtClean="0"/>
              <a:t>באמצעות שינוי תכונותיו.</a:t>
            </a:r>
          </a:p>
          <a:p>
            <a:pPr marL="50800" indent="0" algn="ctr">
              <a:buNone/>
            </a:pPr>
            <a:r>
              <a:rPr lang="he-IL" sz="3600" dirty="0" smtClean="0"/>
              <a:t>מי </a:t>
            </a:r>
            <a:r>
              <a:rPr lang="he-IL" sz="3600" dirty="0"/>
              <a:t>סיד צלולים הינם </a:t>
            </a:r>
            <a:r>
              <a:rPr lang="he-IL" sz="3600" dirty="0" smtClean="0"/>
              <a:t>אינדיקטור </a:t>
            </a:r>
            <a:r>
              <a:rPr lang="he-IL" sz="3600" dirty="0"/>
              <a:t>לנוכחות פחמן דו </a:t>
            </a:r>
            <a:r>
              <a:rPr lang="he-IL" sz="3600" dirty="0" smtClean="0"/>
              <a:t>חמצני: </a:t>
            </a:r>
          </a:p>
          <a:p>
            <a:pPr marL="50800" indent="0" algn="ctr">
              <a:buNone/>
            </a:pPr>
            <a:r>
              <a:rPr lang="he-IL" sz="3600" dirty="0" smtClean="0"/>
              <a:t>הם הופכים מצלולים לעכורים בנוכחות פחמן </a:t>
            </a:r>
            <a:r>
              <a:rPr lang="he-IL" sz="3600" dirty="0"/>
              <a:t>דו </a:t>
            </a:r>
            <a:r>
              <a:rPr lang="he-IL" sz="3600" dirty="0" smtClean="0"/>
              <a:t>חמצני</a:t>
            </a:r>
            <a:endParaRPr lang="he-IL" sz="3600" dirty="0"/>
          </a:p>
          <a:p>
            <a:pPr marL="50800" indent="0">
              <a:buNone/>
            </a:pPr>
            <a:endParaRPr lang="he-IL" dirty="0"/>
          </a:p>
          <a:p>
            <a:pPr marL="50800" indent="0">
              <a:buNone/>
            </a:pPr>
            <a:endParaRPr lang="he-IL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מי סיד אינדיקטור לפחמן דו חמצני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35098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3"/>
          <a:srcRect l="54722"/>
          <a:stretch/>
        </p:blipFill>
        <p:spPr>
          <a:xfrm>
            <a:off x="134554" y="4257359"/>
            <a:ext cx="1834229" cy="2600641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4"/>
          <a:srcRect r="53519"/>
          <a:stretch/>
        </p:blipFill>
        <p:spPr>
          <a:xfrm>
            <a:off x="188004" y="1334310"/>
            <a:ext cx="1811260" cy="2859019"/>
          </a:xfrm>
          <a:prstGeom prst="rect">
            <a:avLst/>
          </a:prstGeom>
        </p:spPr>
      </p:pic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1623620" y="2617816"/>
            <a:ext cx="10279144" cy="4351338"/>
          </a:xfrm>
        </p:spPr>
        <p:txBody>
          <a:bodyPr/>
          <a:lstStyle/>
          <a:p>
            <a:pPr marL="50800" indent="0">
              <a:buNone/>
            </a:pPr>
            <a:endParaRPr lang="he-IL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-179294" y="663126"/>
            <a:ext cx="11540884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תוצאות: זיהוי פחמן דו חמצני באמצעות מי סיד צלולים</a:t>
            </a:r>
            <a:endParaRPr lang="he-IL" dirty="0"/>
          </a:p>
        </p:txBody>
      </p:sp>
      <p:graphicFrame>
        <p:nvGraphicFramePr>
          <p:cNvPr id="5" name="דיאגרמה 4"/>
          <p:cNvGraphicFramePr/>
          <p:nvPr>
            <p:extLst>
              <p:ext uri="{D42A27DB-BD31-4B8C-83A1-F6EECF244321}">
                <p14:modId xmlns:p14="http://schemas.microsoft.com/office/powerpoint/2010/main" val="3153777700"/>
              </p:ext>
            </p:extLst>
          </p:nvPr>
        </p:nvGraphicFramePr>
        <p:xfrm>
          <a:off x="1852890" y="0"/>
          <a:ext cx="8933297" cy="5674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6" name="דיאגרמה 5"/>
          <p:cNvGraphicFramePr/>
          <p:nvPr>
            <p:extLst>
              <p:ext uri="{D42A27DB-BD31-4B8C-83A1-F6EECF244321}">
                <p14:modId xmlns:p14="http://schemas.microsoft.com/office/powerpoint/2010/main" val="881345412"/>
              </p:ext>
            </p:extLst>
          </p:nvPr>
        </p:nvGraphicFramePr>
        <p:xfrm>
          <a:off x="1999265" y="2780522"/>
          <a:ext cx="8786921" cy="5575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0" name="תמונה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95379" y="1545832"/>
            <a:ext cx="3140899" cy="2647497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95379" y="4257359"/>
            <a:ext cx="1736655" cy="2628546"/>
          </a:xfrm>
          <a:prstGeom prst="rect">
            <a:avLst/>
          </a:prstGeom>
        </p:spPr>
      </p:pic>
      <p:sp>
        <p:nvSpPr>
          <p:cNvPr id="2" name="צלב 1"/>
          <p:cNvSpPr/>
          <p:nvPr/>
        </p:nvSpPr>
        <p:spPr>
          <a:xfrm>
            <a:off x="7725747" y="2617816"/>
            <a:ext cx="615820" cy="685221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צלב 10"/>
          <p:cNvSpPr/>
          <p:nvPr/>
        </p:nvSpPr>
        <p:spPr>
          <a:xfrm>
            <a:off x="7725747" y="5238630"/>
            <a:ext cx="615820" cy="685221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518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3"/>
          <a:srcRect l="54722"/>
          <a:stretch/>
        </p:blipFill>
        <p:spPr>
          <a:xfrm>
            <a:off x="103333" y="4280921"/>
            <a:ext cx="1834229" cy="2600641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4"/>
          <a:srcRect r="53519"/>
          <a:stretch/>
        </p:blipFill>
        <p:spPr>
          <a:xfrm>
            <a:off x="188004" y="1334310"/>
            <a:ext cx="1811260" cy="2859019"/>
          </a:xfrm>
          <a:prstGeom prst="rect">
            <a:avLst/>
          </a:prstGeom>
        </p:spPr>
      </p:pic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1623620" y="2617816"/>
            <a:ext cx="10279144" cy="4351338"/>
          </a:xfrm>
        </p:spPr>
        <p:txBody>
          <a:bodyPr/>
          <a:lstStyle/>
          <a:p>
            <a:pPr marL="50800" indent="0">
              <a:buNone/>
            </a:pPr>
            <a:endParaRPr lang="he-IL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-179294" y="663126"/>
            <a:ext cx="11540884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תוצאות: זיהוי פחמן דו חמצני באמצעות מי סיד צלולים</a:t>
            </a:r>
            <a:endParaRPr lang="he-IL" dirty="0"/>
          </a:p>
        </p:txBody>
      </p:sp>
      <p:graphicFrame>
        <p:nvGraphicFramePr>
          <p:cNvPr id="5" name="דיאגרמה 4"/>
          <p:cNvGraphicFramePr/>
          <p:nvPr>
            <p:extLst>
              <p:ext uri="{D42A27DB-BD31-4B8C-83A1-F6EECF244321}">
                <p14:modId xmlns:p14="http://schemas.microsoft.com/office/powerpoint/2010/main" val="3153777700"/>
              </p:ext>
            </p:extLst>
          </p:nvPr>
        </p:nvGraphicFramePr>
        <p:xfrm>
          <a:off x="1852890" y="0"/>
          <a:ext cx="8933297" cy="5674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6" name="דיאגרמה 5"/>
          <p:cNvGraphicFramePr/>
          <p:nvPr>
            <p:extLst>
              <p:ext uri="{D42A27DB-BD31-4B8C-83A1-F6EECF244321}">
                <p14:modId xmlns:p14="http://schemas.microsoft.com/office/powerpoint/2010/main" val="881345412"/>
              </p:ext>
            </p:extLst>
          </p:nvPr>
        </p:nvGraphicFramePr>
        <p:xfrm>
          <a:off x="1999265" y="2780522"/>
          <a:ext cx="8786921" cy="5575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0" name="תמונה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46950" y="1366071"/>
            <a:ext cx="3140899" cy="2745904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95379" y="4193328"/>
            <a:ext cx="1736655" cy="2775825"/>
          </a:xfrm>
          <a:prstGeom prst="rect">
            <a:avLst/>
          </a:prstGeom>
        </p:spPr>
      </p:pic>
      <p:sp>
        <p:nvSpPr>
          <p:cNvPr id="2" name="צלב 1"/>
          <p:cNvSpPr/>
          <p:nvPr/>
        </p:nvSpPr>
        <p:spPr>
          <a:xfrm>
            <a:off x="7725747" y="2617816"/>
            <a:ext cx="615820" cy="685221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צלב 10"/>
          <p:cNvSpPr/>
          <p:nvPr/>
        </p:nvSpPr>
        <p:spPr>
          <a:xfrm>
            <a:off x="7725747" y="5238630"/>
            <a:ext cx="615820" cy="685221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 rot="20436259">
            <a:off x="6252985" y="4331820"/>
            <a:ext cx="39549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 </a:t>
            </a:r>
            <a:r>
              <a:rPr lang="he-IL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קבוצת בקרה</a:t>
            </a:r>
            <a:endParaRPr lang="he-IL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  <a:effectLst/>
            </a:endParaRPr>
          </a:p>
        </p:txBody>
      </p:sp>
      <p:sp>
        <p:nvSpPr>
          <p:cNvPr id="13" name="מלבן 12"/>
          <p:cNvSpPr/>
          <p:nvPr/>
        </p:nvSpPr>
        <p:spPr>
          <a:xfrm rot="20436259">
            <a:off x="6163129" y="1743357"/>
            <a:ext cx="36343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 </a:t>
            </a:r>
            <a:r>
              <a:rPr lang="he-IL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קבוצת ניסוי</a:t>
            </a:r>
            <a:endParaRPr lang="he-IL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1522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555811" y="1023126"/>
            <a:ext cx="11419216" cy="5073939"/>
          </a:xfrm>
        </p:spPr>
        <p:txBody>
          <a:bodyPr>
            <a:noAutofit/>
          </a:bodyPr>
          <a:lstStyle/>
          <a:p>
            <a:pPr marL="50800" indent="0">
              <a:buNone/>
            </a:pPr>
            <a:endParaRPr lang="he-IL" sz="3600" dirty="0" smtClean="0"/>
          </a:p>
          <a:p>
            <a:pPr marL="50800" indent="0">
              <a:buNone/>
            </a:pPr>
            <a:r>
              <a:rPr lang="he-IL" sz="3600" dirty="0" smtClean="0"/>
              <a:t>באיטליה יש מערה </a:t>
            </a:r>
            <a:r>
              <a:rPr lang="he-IL" sz="3600" dirty="0"/>
              <a:t>ששנים רבות פחדו האנשים להיכנס </a:t>
            </a:r>
            <a:r>
              <a:rPr lang="he-IL" sz="3600" dirty="0" smtClean="0"/>
              <a:t>אליה.</a:t>
            </a:r>
          </a:p>
          <a:p>
            <a:pPr marL="50800" indent="0">
              <a:buNone/>
            </a:pPr>
            <a:r>
              <a:rPr lang="he-IL" sz="3600" dirty="0" smtClean="0"/>
              <a:t>בעלי </a:t>
            </a:r>
            <a:r>
              <a:rPr lang="he-IL" sz="3600" dirty="0"/>
              <a:t>חיים שהיו נכנסים </a:t>
            </a:r>
            <a:r>
              <a:rPr lang="he-IL" sz="3600" dirty="0" smtClean="0"/>
              <a:t>אל המערה מתו בתוכה.</a:t>
            </a:r>
          </a:p>
          <a:p>
            <a:pPr marL="50800" indent="0">
              <a:buNone/>
            </a:pPr>
            <a:r>
              <a:rPr lang="he-IL" sz="3600" dirty="0" smtClean="0"/>
              <a:t>ואילו מבוגרים שטיילו במערה לא הרגישו כלום.</a:t>
            </a:r>
          </a:p>
          <a:p>
            <a:pPr marL="50800" indent="0">
              <a:buNone/>
            </a:pPr>
            <a:r>
              <a:rPr lang="he-IL" sz="3600" dirty="0" smtClean="0"/>
              <a:t>היום - </a:t>
            </a:r>
            <a:r>
              <a:rPr lang="he-IL" sz="3600" dirty="0"/>
              <a:t>יש </a:t>
            </a:r>
            <a:r>
              <a:rPr lang="he-IL" sz="3600" dirty="0" smtClean="0"/>
              <a:t>אזהרה בכניסה </a:t>
            </a:r>
            <a:r>
              <a:rPr lang="he-IL" sz="3600" dirty="0"/>
              <a:t>למערה </a:t>
            </a:r>
            <a:r>
              <a:rPr lang="he-IL" sz="3600" dirty="0" smtClean="0"/>
              <a:t>:</a:t>
            </a:r>
          </a:p>
          <a:p>
            <a:pPr marL="50800" indent="0">
              <a:buNone/>
            </a:pPr>
            <a:r>
              <a:rPr lang="he-IL" sz="3600" dirty="0" smtClean="0"/>
              <a:t> </a:t>
            </a:r>
            <a:r>
              <a:rPr lang="he-IL" sz="3600" dirty="0">
                <a:solidFill>
                  <a:srgbClr val="FF0000"/>
                </a:solidFill>
              </a:rPr>
              <a:t>"</a:t>
            </a:r>
            <a:r>
              <a:rPr lang="he-IL" sz="3600" dirty="0" smtClean="0">
                <a:solidFill>
                  <a:srgbClr val="FF0000"/>
                </a:solidFill>
              </a:rPr>
              <a:t>יש להרים ילדים </a:t>
            </a:r>
            <a:r>
              <a:rPr lang="he-IL" sz="3600" dirty="0">
                <a:solidFill>
                  <a:srgbClr val="FF0000"/>
                </a:solidFill>
              </a:rPr>
              <a:t>קטנים </a:t>
            </a:r>
            <a:r>
              <a:rPr lang="he-IL" sz="3600" dirty="0" smtClean="0">
                <a:solidFill>
                  <a:srgbClr val="FF0000"/>
                </a:solidFill>
              </a:rPr>
              <a:t>ובעלי חיים".</a:t>
            </a:r>
            <a:endParaRPr lang="he-IL" sz="3600" dirty="0">
              <a:solidFill>
                <a:srgbClr val="FF0000"/>
              </a:solidFill>
            </a:endParaRPr>
          </a:p>
          <a:p>
            <a:pPr marL="50800" indent="0">
              <a:buNone/>
            </a:pPr>
            <a:endParaRPr lang="he-IL" sz="36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המערה המסתורית...</a:t>
            </a:r>
            <a:endParaRPr lang="he-IL" dirty="0"/>
          </a:p>
        </p:txBody>
      </p:sp>
      <p:sp>
        <p:nvSpPr>
          <p:cNvPr id="2" name="תרשים זרימה: השהיה 1"/>
          <p:cNvSpPr/>
          <p:nvPr/>
        </p:nvSpPr>
        <p:spPr>
          <a:xfrm rot="16200000">
            <a:off x="510989" y="2644587"/>
            <a:ext cx="3711387" cy="3621741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מעוגל 6"/>
          <p:cNvSpPr/>
          <p:nvPr/>
        </p:nvSpPr>
        <p:spPr>
          <a:xfrm>
            <a:off x="0" y="4455457"/>
            <a:ext cx="1981200" cy="112776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000" dirty="0" smtClean="0"/>
              <a:t>סכנה!</a:t>
            </a:r>
          </a:p>
          <a:p>
            <a:pPr algn="ctr"/>
            <a:r>
              <a:rPr lang="he-IL" sz="2000" dirty="0" smtClean="0"/>
              <a:t>יש להרים ילדים ובעלי חיים.</a:t>
            </a:r>
            <a:endParaRPr lang="he-IL" sz="2000" dirty="0"/>
          </a:p>
        </p:txBody>
      </p:sp>
      <p:cxnSp>
        <p:nvCxnSpPr>
          <p:cNvPr id="10" name="מחבר ישר 9"/>
          <p:cNvCxnSpPr/>
          <p:nvPr/>
        </p:nvCxnSpPr>
        <p:spPr>
          <a:xfrm>
            <a:off x="990600" y="5595222"/>
            <a:ext cx="0" cy="715929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תמונה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953" y="4524037"/>
            <a:ext cx="990600" cy="990600"/>
          </a:xfrm>
          <a:prstGeom prst="rect">
            <a:avLst/>
          </a:prstGeom>
        </p:spPr>
      </p:pic>
      <p:cxnSp>
        <p:nvCxnSpPr>
          <p:cNvPr id="13" name="מחבר ישר 12"/>
          <p:cNvCxnSpPr/>
          <p:nvPr/>
        </p:nvCxnSpPr>
        <p:spPr>
          <a:xfrm>
            <a:off x="3697493" y="5514637"/>
            <a:ext cx="0" cy="715929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580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180870" y="1825625"/>
            <a:ext cx="11877152" cy="4351338"/>
          </a:xfrm>
        </p:spPr>
        <p:txBody>
          <a:bodyPr>
            <a:normAutofit/>
          </a:bodyPr>
          <a:lstStyle/>
          <a:p>
            <a:pPr marL="50800" indent="0">
              <a:buNone/>
            </a:pPr>
            <a:endParaRPr lang="he-IL" dirty="0" smtClean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מתנסים ולומדים – דגם המערה</a:t>
            </a:r>
            <a:endParaRPr lang="he-IL" dirty="0"/>
          </a:p>
        </p:txBody>
      </p:sp>
      <p:pic>
        <p:nvPicPr>
          <p:cNvPr id="2" name="מערת הכלבים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5421" y="1825625"/>
            <a:ext cx="8044296" cy="442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5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673240" y="1825625"/>
            <a:ext cx="10680560" cy="4351338"/>
          </a:xfrm>
        </p:spPr>
        <p:txBody>
          <a:bodyPr/>
          <a:lstStyle/>
          <a:p>
            <a:pPr marL="50800" indent="0">
              <a:buNone/>
            </a:pPr>
            <a:endParaRPr lang="he-IL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תוצאות: איזה נר כבה ראשון?</a:t>
            </a:r>
            <a:endParaRPr lang="he-IL" dirty="0"/>
          </a:p>
        </p:txBody>
      </p:sp>
      <p:graphicFrame>
        <p:nvGraphicFramePr>
          <p:cNvPr id="5" name="דיאגרמה 4"/>
          <p:cNvGraphicFramePr/>
          <p:nvPr>
            <p:extLst>
              <p:ext uri="{D42A27DB-BD31-4B8C-83A1-F6EECF244321}">
                <p14:modId xmlns:p14="http://schemas.microsoft.com/office/powerpoint/2010/main" val="543262399"/>
              </p:ext>
            </p:extLst>
          </p:nvPr>
        </p:nvGraphicFramePr>
        <p:xfrm>
          <a:off x="1587641" y="1731523"/>
          <a:ext cx="9264580" cy="4558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8450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he-IL"/>
          </a:p>
        </p:txBody>
      </p:sp>
      <p:graphicFrame>
        <p:nvGraphicFramePr>
          <p:cNvPr id="5" name="דיאגרמה 4"/>
          <p:cNvGraphicFramePr/>
          <p:nvPr>
            <p:extLst>
              <p:ext uri="{D42A27DB-BD31-4B8C-83A1-F6EECF244321}">
                <p14:modId xmlns:p14="http://schemas.microsoft.com/office/powerpoint/2010/main" val="4216225936"/>
              </p:ext>
            </p:extLst>
          </p:nvPr>
        </p:nvGraphicFramePr>
        <p:xfrm>
          <a:off x="1213224" y="-772895"/>
          <a:ext cx="9765553" cy="5197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תמונה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9117" y="3485315"/>
            <a:ext cx="5806166" cy="319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4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555811" y="1023126"/>
            <a:ext cx="11419216" cy="5073939"/>
          </a:xfrm>
        </p:spPr>
        <p:txBody>
          <a:bodyPr>
            <a:noAutofit/>
          </a:bodyPr>
          <a:lstStyle/>
          <a:p>
            <a:pPr marL="50800" indent="0">
              <a:buNone/>
            </a:pPr>
            <a:endParaRPr lang="he-IL" sz="3600" dirty="0" smtClean="0"/>
          </a:p>
          <a:p>
            <a:pPr marL="50800" indent="0">
              <a:buNone/>
            </a:pPr>
            <a:r>
              <a:rPr lang="he-IL" sz="3600" dirty="0" smtClean="0"/>
              <a:t>במערה יש </a:t>
            </a:r>
            <a:r>
              <a:rPr lang="he-IL" sz="3600" dirty="0"/>
              <a:t>כמות רבה של פחמן דו חמצני</a:t>
            </a:r>
            <a:r>
              <a:rPr lang="he-IL" sz="3600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he-IL" sz="3600" dirty="0" smtClean="0"/>
          </a:p>
          <a:p>
            <a:pPr marL="50800" indent="0">
              <a:buNone/>
            </a:pPr>
            <a:r>
              <a:rPr lang="he-IL" sz="3600" dirty="0" smtClean="0"/>
              <a:t>הפחמן הדו חמצני מצטבר בחלקה הנמוך של המערה,</a:t>
            </a:r>
          </a:p>
          <a:p>
            <a:pPr marL="50800" indent="0">
              <a:buNone/>
            </a:pPr>
            <a:r>
              <a:rPr lang="he-IL" sz="3600" dirty="0" smtClean="0"/>
              <a:t>כיוון שהוא כבד מן האוויר.</a:t>
            </a:r>
          </a:p>
          <a:p>
            <a:pPr marL="50800" indent="0">
              <a:buNone/>
            </a:pPr>
            <a:r>
              <a:rPr lang="he-IL" sz="3600" dirty="0" smtClean="0"/>
              <a:t>באיזור זה יש פחות חמצן החיוני לנשימה.</a:t>
            </a:r>
          </a:p>
          <a:p>
            <a:pPr marL="50800" indent="0">
              <a:buNone/>
            </a:pPr>
            <a:r>
              <a:rPr lang="he-IL" sz="3600" dirty="0" smtClean="0"/>
              <a:t>לכן בעלי החיים הנמוכים נפגעים.</a:t>
            </a:r>
          </a:p>
          <a:p>
            <a:pPr marL="50800" indent="0">
              <a:buNone/>
            </a:pPr>
            <a:endParaRPr lang="he-IL" sz="36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מה קרה במערה?</a:t>
            </a:r>
            <a:endParaRPr lang="he-IL" dirty="0"/>
          </a:p>
        </p:txBody>
      </p:sp>
      <p:sp>
        <p:nvSpPr>
          <p:cNvPr id="2" name="תרשים זרימה: השהיה 1"/>
          <p:cNvSpPr/>
          <p:nvPr/>
        </p:nvSpPr>
        <p:spPr>
          <a:xfrm rot="16200000">
            <a:off x="1484192" y="3189138"/>
            <a:ext cx="3711387" cy="3621741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חץ ימינה 4"/>
          <p:cNvSpPr/>
          <p:nvPr/>
        </p:nvSpPr>
        <p:spPr>
          <a:xfrm>
            <a:off x="266126" y="3560095"/>
            <a:ext cx="1975050" cy="162150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 smtClean="0"/>
              <a:t>שכבת אוויר "רגיל"</a:t>
            </a:r>
            <a:endParaRPr lang="he-IL" sz="2400" dirty="0"/>
          </a:p>
        </p:txBody>
      </p:sp>
      <p:sp>
        <p:nvSpPr>
          <p:cNvPr id="7" name="חץ ימינה 6"/>
          <p:cNvSpPr/>
          <p:nvPr/>
        </p:nvSpPr>
        <p:spPr>
          <a:xfrm>
            <a:off x="266126" y="5056094"/>
            <a:ext cx="1975050" cy="1936377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 smtClean="0"/>
              <a:t>שכבת אוויר עשיר </a:t>
            </a:r>
            <a:r>
              <a:rPr lang="he-IL" sz="2400" dirty="0" err="1" smtClean="0"/>
              <a:t>בפד"ח</a:t>
            </a:r>
            <a:r>
              <a:rPr lang="he-IL" sz="2400" dirty="0" smtClean="0"/>
              <a:t> </a:t>
            </a:r>
            <a:endParaRPr lang="he-IL" sz="2400" dirty="0"/>
          </a:p>
        </p:txBody>
      </p:sp>
      <p:sp>
        <p:nvSpPr>
          <p:cNvPr id="8" name="מלבן מעוגל 7"/>
          <p:cNvSpPr/>
          <p:nvPr/>
        </p:nvSpPr>
        <p:spPr>
          <a:xfrm>
            <a:off x="2241176" y="3681343"/>
            <a:ext cx="2348220" cy="112776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800" dirty="0" smtClean="0"/>
              <a:t>גובה ממוצע של אנשים</a:t>
            </a:r>
            <a:endParaRPr lang="he-IL" sz="2800" dirty="0"/>
          </a:p>
        </p:txBody>
      </p:sp>
      <p:sp>
        <p:nvSpPr>
          <p:cNvPr id="9" name="מלבן מעוגל 8"/>
          <p:cNvSpPr/>
          <p:nvPr/>
        </p:nvSpPr>
        <p:spPr>
          <a:xfrm>
            <a:off x="2241176" y="5675583"/>
            <a:ext cx="2348220" cy="112776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800" dirty="0" smtClean="0"/>
              <a:t>גובה ממוצע של בעלי חיים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130503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1135464" y="1825625"/>
            <a:ext cx="10218336" cy="4351338"/>
          </a:xfrm>
        </p:spPr>
        <p:txBody>
          <a:bodyPr/>
          <a:lstStyle/>
          <a:p>
            <a:pPr marL="50800" indent="0">
              <a:buNone/>
            </a:pPr>
            <a:endParaRPr lang="he-IL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3071542" y="632980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מאפייני פחמן דו חמצני</a:t>
            </a:r>
            <a:endParaRPr lang="he-IL" dirty="0"/>
          </a:p>
        </p:txBody>
      </p:sp>
      <p:graphicFrame>
        <p:nvGraphicFramePr>
          <p:cNvPr id="5" name="דיאגרמה 4"/>
          <p:cNvGraphicFramePr/>
          <p:nvPr>
            <p:extLst>
              <p:ext uri="{D42A27DB-BD31-4B8C-83A1-F6EECF244321}">
                <p14:modId xmlns:p14="http://schemas.microsoft.com/office/powerpoint/2010/main" val="3990252707"/>
              </p:ext>
            </p:extLst>
          </p:nvPr>
        </p:nvGraphicFramePr>
        <p:xfrm>
          <a:off x="5757705" y="1527348"/>
          <a:ext cx="6130611" cy="5184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דיאגרמה 5"/>
          <p:cNvGraphicFramePr/>
          <p:nvPr>
            <p:extLst>
              <p:ext uri="{D42A27DB-BD31-4B8C-83A1-F6EECF244321}">
                <p14:modId xmlns:p14="http://schemas.microsoft.com/office/powerpoint/2010/main" val="2164939001"/>
              </p:ext>
            </p:extLst>
          </p:nvPr>
        </p:nvGraphicFramePr>
        <p:xfrm>
          <a:off x="375920" y="1158240"/>
          <a:ext cx="5388022" cy="5554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69850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7950000" y="1943500"/>
            <a:ext cx="3403800" cy="3381536"/>
          </a:xfrm>
          <a:solidFill>
            <a:srgbClr val="FF0000"/>
          </a:solidFill>
        </p:spPr>
        <p:txBody>
          <a:bodyPr/>
          <a:lstStyle/>
          <a:p>
            <a:pPr marL="50800" indent="0">
              <a:buNone/>
            </a:pPr>
            <a:endParaRPr lang="he-IL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3388560" y="490406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שימושים בפחמן דו חמצני</a:t>
            </a:r>
            <a:endParaRPr lang="he-I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000" y="1925062"/>
            <a:ext cx="3718560" cy="352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מלבן 5"/>
          <p:cNvSpPr/>
          <p:nvPr/>
        </p:nvSpPr>
        <p:spPr>
          <a:xfrm>
            <a:off x="4106433" y="2377487"/>
            <a:ext cx="2978489" cy="2961111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TextBox 7"/>
          <p:cNvSpPr txBox="1"/>
          <p:nvPr/>
        </p:nvSpPr>
        <p:spPr>
          <a:xfrm>
            <a:off x="8323127" y="5358648"/>
            <a:ext cx="303067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600" dirty="0" smtClean="0"/>
              <a:t>פחמן דו חמצני במטפי כיבוי</a:t>
            </a:r>
            <a:endParaRPr lang="he-IL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4166098" y="5209641"/>
            <a:ext cx="342233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600" dirty="0" smtClean="0"/>
              <a:t>פחמן דו חמצני במשקאות תוססים</a:t>
            </a:r>
            <a:endParaRPr lang="he-IL" sz="3600"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37928"/>
            <a:ext cx="3967554" cy="26402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2247" y="5317355"/>
            <a:ext cx="303067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600" dirty="0" smtClean="0"/>
              <a:t>פחמן דו חמצני בהתפחת בצק</a:t>
            </a:r>
            <a:endParaRPr lang="he-IL" sz="3600" dirty="0"/>
          </a:p>
        </p:txBody>
      </p:sp>
    </p:spTree>
    <p:extLst>
      <p:ext uri="{BB962C8B-B14F-4D97-AF65-F5344CB8AC3E}">
        <p14:creationId xmlns:p14="http://schemas.microsoft.com/office/powerpoint/2010/main" val="307016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>
                <a:solidFill>
                  <a:srgbClr val="FFFFFF"/>
                </a:solidFill>
              </a:rPr>
              <a:t>מה נלמד?</a:t>
            </a:r>
            <a:endParaRPr lang="he-IL" dirty="0"/>
          </a:p>
        </p:txBody>
      </p:sp>
      <p:sp>
        <p:nvSpPr>
          <p:cNvPr id="5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952501" y="1752600"/>
            <a:ext cx="10401300" cy="4546599"/>
          </a:xfrm>
        </p:spPr>
        <p:txBody>
          <a:bodyPr>
            <a:normAutofit/>
          </a:bodyPr>
          <a:lstStyle/>
          <a:p>
            <a:pPr lvl="0">
              <a:buClr>
                <a:srgbClr val="FB2265"/>
              </a:buClr>
              <a:buFont typeface="Wingdings" panose="05000000000000000000" pitchFamily="2" charset="2"/>
              <a:buChar char="ü"/>
            </a:pPr>
            <a:r>
              <a:rPr lang="he-IL" sz="3600" dirty="0" smtClean="0">
                <a:solidFill>
                  <a:srgbClr val="424242"/>
                </a:solidFill>
              </a:rPr>
              <a:t>נכיר </a:t>
            </a:r>
            <a:r>
              <a:rPr lang="he-IL" sz="3600" dirty="0">
                <a:solidFill>
                  <a:srgbClr val="424242"/>
                </a:solidFill>
              </a:rPr>
              <a:t>את הרכב הגזים </a:t>
            </a:r>
            <a:r>
              <a:rPr lang="he-IL" sz="3600" dirty="0" smtClean="0">
                <a:solidFill>
                  <a:srgbClr val="424242"/>
                </a:solidFill>
              </a:rPr>
              <a:t>באוויר.</a:t>
            </a:r>
            <a:endParaRPr lang="he-IL" sz="3600" dirty="0">
              <a:solidFill>
                <a:srgbClr val="424242"/>
              </a:solidFill>
            </a:endParaRPr>
          </a:p>
          <a:p>
            <a:pPr lvl="0">
              <a:buClr>
                <a:srgbClr val="FB2265"/>
              </a:buClr>
              <a:buFont typeface="Wingdings" panose="05000000000000000000" pitchFamily="2" charset="2"/>
              <a:buChar char="ü"/>
            </a:pPr>
            <a:r>
              <a:rPr lang="he-IL" sz="3600" dirty="0" smtClean="0">
                <a:solidFill>
                  <a:srgbClr val="424242"/>
                </a:solidFill>
              </a:rPr>
              <a:t>נלמד תכונות ושימושים של </a:t>
            </a:r>
            <a:r>
              <a:rPr lang="he-IL" sz="3600" dirty="0">
                <a:solidFill>
                  <a:srgbClr val="424242"/>
                </a:solidFill>
              </a:rPr>
              <a:t>כל </a:t>
            </a:r>
            <a:r>
              <a:rPr lang="he-IL" sz="3600" dirty="0" smtClean="0">
                <a:solidFill>
                  <a:srgbClr val="424242"/>
                </a:solidFill>
              </a:rPr>
              <a:t>אחד מהגזים.</a:t>
            </a:r>
            <a:endParaRPr lang="he-IL" sz="3600" dirty="0">
              <a:solidFill>
                <a:srgbClr val="424242"/>
              </a:solidFill>
            </a:endParaRPr>
          </a:p>
          <a:p>
            <a:pPr lvl="0">
              <a:buClr>
                <a:srgbClr val="FB2265"/>
              </a:buClr>
              <a:buFont typeface="Wingdings" panose="05000000000000000000" pitchFamily="2" charset="2"/>
              <a:buChar char="ü"/>
            </a:pPr>
            <a:r>
              <a:rPr lang="he-IL" sz="3600" dirty="0" smtClean="0">
                <a:solidFill>
                  <a:srgbClr val="424242"/>
                </a:solidFill>
              </a:rPr>
              <a:t>נייצג מידע אודות הגזים באמצעות גרפיים.</a:t>
            </a:r>
          </a:p>
          <a:p>
            <a:pPr lvl="0">
              <a:buClr>
                <a:srgbClr val="FB2265"/>
              </a:buClr>
              <a:buFont typeface="Wingdings" panose="05000000000000000000" pitchFamily="2" charset="2"/>
              <a:buChar char="ü"/>
            </a:pPr>
            <a:r>
              <a:rPr lang="he-IL" sz="3600" dirty="0" smtClean="0">
                <a:solidFill>
                  <a:srgbClr val="424242"/>
                </a:solidFill>
              </a:rPr>
              <a:t>נלמד </a:t>
            </a:r>
            <a:r>
              <a:rPr lang="he-IL" sz="3600" dirty="0">
                <a:solidFill>
                  <a:srgbClr val="424242"/>
                </a:solidFill>
              </a:rPr>
              <a:t>מהו </a:t>
            </a:r>
            <a:r>
              <a:rPr lang="he-IL" sz="3600" dirty="0" smtClean="0">
                <a:solidFill>
                  <a:srgbClr val="424242"/>
                </a:solidFill>
              </a:rPr>
              <a:t>אינדיקטור </a:t>
            </a:r>
            <a:r>
              <a:rPr lang="he-IL" sz="3600" dirty="0">
                <a:solidFill>
                  <a:srgbClr val="424242"/>
                </a:solidFill>
              </a:rPr>
              <a:t>ונצפה </a:t>
            </a:r>
            <a:r>
              <a:rPr lang="he-IL" sz="3600" dirty="0" smtClean="0">
                <a:solidFill>
                  <a:srgbClr val="424242"/>
                </a:solidFill>
              </a:rPr>
              <a:t>בשימוש בו.</a:t>
            </a:r>
          </a:p>
          <a:p>
            <a:pPr lvl="0">
              <a:buClr>
                <a:srgbClr val="FB2265"/>
              </a:buClr>
              <a:buFont typeface="Wingdings" panose="05000000000000000000" pitchFamily="2" charset="2"/>
              <a:buChar char="ü"/>
            </a:pPr>
            <a:r>
              <a:rPr lang="he-IL" sz="3600" dirty="0" smtClean="0">
                <a:solidFill>
                  <a:srgbClr val="424242"/>
                </a:solidFill>
              </a:rPr>
              <a:t>נתנסה בשלבי החקר המדעי: נשער, נראה תוצאות ונסיק מסקנות, נבודד משתנים נכיר גורמים משפיעים ומושפעים.</a:t>
            </a:r>
            <a:endParaRPr lang="he-IL" sz="3600" dirty="0">
              <a:solidFill>
                <a:srgbClr val="424242"/>
              </a:solidFill>
            </a:endParaRPr>
          </a:p>
          <a:p>
            <a:pPr marL="50800" indent="0">
              <a:buNone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27516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381837" y="1758462"/>
            <a:ext cx="11317794" cy="4733697"/>
          </a:xfrm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50800" indent="0">
              <a:buNone/>
            </a:pPr>
            <a:endParaRPr lang="he-IL" sz="4400" dirty="0" smtClean="0"/>
          </a:p>
          <a:p>
            <a:pPr marL="50800" indent="0" algn="ctr">
              <a:buNone/>
            </a:pPr>
            <a:endParaRPr lang="he-IL" sz="4800" dirty="0" smtClean="0"/>
          </a:p>
          <a:p>
            <a:pPr marL="50800" indent="0" algn="ctr">
              <a:buNone/>
            </a:pPr>
            <a:r>
              <a:rPr lang="he-IL" sz="4800" dirty="0" smtClean="0"/>
              <a:t> </a:t>
            </a:r>
            <a:r>
              <a:rPr lang="he-IL" sz="4400" b="1" dirty="0" smtClean="0">
                <a:solidFill>
                  <a:schemeClr val="accent2"/>
                </a:solidFill>
              </a:rPr>
              <a:t>אם היצורים החיים פולטים פחמן דו חמצני כל הזמן</a:t>
            </a:r>
          </a:p>
          <a:p>
            <a:pPr marL="50800" indent="0" algn="ctr">
              <a:buNone/>
            </a:pPr>
            <a:r>
              <a:rPr lang="he-IL" sz="4400" b="1" dirty="0" smtClean="0">
                <a:solidFill>
                  <a:schemeClr val="accent2"/>
                </a:solidFill>
              </a:rPr>
              <a:t>כיצד הוא לא מצטבר באטמוספירה?</a:t>
            </a:r>
            <a:endParaRPr lang="he-IL" sz="4400" b="1" dirty="0">
              <a:solidFill>
                <a:schemeClr val="accent2"/>
              </a:solidFill>
            </a:endParaRPr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083443" y="663126"/>
            <a:ext cx="9278147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נחשוב</a:t>
            </a:r>
            <a:endParaRPr lang="he-IL" dirty="0"/>
          </a:p>
        </p:txBody>
      </p:sp>
      <p:sp>
        <p:nvSpPr>
          <p:cNvPr id="2" name="AutoShape 2" descr="אדם סימן שאלה | וקטורים לשימוש ציבור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95525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3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351763" y="1817226"/>
            <a:ext cx="11565339" cy="4351338"/>
          </a:xfrm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50800" indent="0">
              <a:buNone/>
            </a:pPr>
            <a:endParaRPr lang="he-IL" sz="4400" dirty="0" smtClean="0"/>
          </a:p>
          <a:p>
            <a:pPr marL="50800" indent="0" algn="ctr">
              <a:buNone/>
            </a:pPr>
            <a:endParaRPr lang="he-IL" sz="2000" b="1" dirty="0" smtClean="0">
              <a:solidFill>
                <a:schemeClr val="accent2"/>
              </a:solidFill>
            </a:endParaRPr>
          </a:p>
          <a:p>
            <a:pPr marL="50800" indent="0" algn="ctr">
              <a:buNone/>
            </a:pPr>
            <a:r>
              <a:rPr lang="he-IL" sz="4400" b="1" dirty="0" smtClean="0">
                <a:solidFill>
                  <a:schemeClr val="accent2"/>
                </a:solidFill>
              </a:rPr>
              <a:t>ואם היצורים החיים כל הזמן קולטים חמצן לנשימתם</a:t>
            </a:r>
          </a:p>
          <a:p>
            <a:pPr marL="50800" indent="0" algn="ctr">
              <a:buNone/>
            </a:pPr>
            <a:r>
              <a:rPr lang="he-IL" sz="4400" b="1" dirty="0" smtClean="0">
                <a:solidFill>
                  <a:schemeClr val="accent2"/>
                </a:solidFill>
              </a:rPr>
              <a:t>כיצד הוא לא נגמר באטמוספירה?</a:t>
            </a:r>
          </a:p>
          <a:p>
            <a:pPr marL="50800" indent="0" algn="ctr">
              <a:buNone/>
            </a:pPr>
            <a:endParaRPr lang="he-IL" sz="3600" b="1" dirty="0">
              <a:solidFill>
                <a:schemeClr val="accent2"/>
              </a:solidFill>
            </a:endParaRPr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נחדד עוד..</a:t>
            </a:r>
            <a:endParaRPr lang="he-IL" dirty="0"/>
          </a:p>
        </p:txBody>
      </p:sp>
      <p:sp>
        <p:nvSpPr>
          <p:cNvPr id="2" name="AutoShape 2" descr="אדם סימן שאלה | וקטורים לשימוש ציבור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763"/>
            <a:ext cx="2295525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8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מחזוריות מופלאה בבריאה</a:t>
            </a:r>
            <a:endParaRPr lang="he-IL"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3"/>
          <a:srcRect l="19408" t="20404" r="18031" b="27267"/>
          <a:stretch/>
        </p:blipFill>
        <p:spPr>
          <a:xfrm>
            <a:off x="781556" y="1882588"/>
            <a:ext cx="10580034" cy="4975412"/>
          </a:xfrm>
          <a:prstGeom prst="rect">
            <a:avLst/>
          </a:prstGeom>
        </p:spPr>
      </p:pic>
      <p:sp>
        <p:nvSpPr>
          <p:cNvPr id="7" name="מלבן 6"/>
          <p:cNvSpPr/>
          <p:nvPr/>
        </p:nvSpPr>
        <p:spPr>
          <a:xfrm>
            <a:off x="5522259" y="2241176"/>
            <a:ext cx="1918447" cy="53788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he-IL" sz="2000" b="1" dirty="0" smtClean="0">
                <a:solidFill>
                  <a:schemeClr val="tx1"/>
                </a:solidFill>
              </a:rPr>
              <a:t>פחמן דו חמצני באטמוספרה</a:t>
            </a:r>
            <a:endParaRPr lang="he-IL" sz="2000" b="1" dirty="0">
              <a:solidFill>
                <a:schemeClr val="tx1"/>
              </a:solidFill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7440705" y="5504330"/>
            <a:ext cx="1488141" cy="457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he-IL" sz="2000" b="1" dirty="0" smtClean="0">
                <a:solidFill>
                  <a:schemeClr val="tx1"/>
                </a:solidFill>
              </a:rPr>
              <a:t>בים</a:t>
            </a:r>
            <a:endParaRPr lang="he-IL" sz="2000" b="1" dirty="0">
              <a:solidFill>
                <a:schemeClr val="tx1"/>
              </a:solidFill>
            </a:endParaRPr>
          </a:p>
        </p:txBody>
      </p:sp>
      <p:sp>
        <p:nvSpPr>
          <p:cNvPr id="11" name="מלבן 10"/>
          <p:cNvSpPr/>
          <p:nvPr/>
        </p:nvSpPr>
        <p:spPr>
          <a:xfrm>
            <a:off x="2142563" y="5378824"/>
            <a:ext cx="1488141" cy="58270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he-IL" sz="2000" b="1" dirty="0" smtClean="0">
                <a:solidFill>
                  <a:schemeClr val="tx1"/>
                </a:solidFill>
              </a:rPr>
              <a:t>בקרקע</a:t>
            </a:r>
            <a:endParaRPr lang="he-IL" sz="2000" b="1" dirty="0">
              <a:solidFill>
                <a:schemeClr val="tx1"/>
              </a:solidFill>
            </a:endParaRPr>
          </a:p>
        </p:txBody>
      </p:sp>
      <p:sp>
        <p:nvSpPr>
          <p:cNvPr id="12" name="מלבן 11"/>
          <p:cNvSpPr/>
          <p:nvPr/>
        </p:nvSpPr>
        <p:spPr>
          <a:xfrm>
            <a:off x="4374776" y="3787588"/>
            <a:ext cx="1696797" cy="58270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he-IL" sz="2000" b="1" dirty="0" smtClean="0">
                <a:solidFill>
                  <a:schemeClr val="tx1"/>
                </a:solidFill>
              </a:rPr>
              <a:t>נשימת בעלי חיים</a:t>
            </a:r>
            <a:endParaRPr lang="he-IL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28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1"/>
          <p:cNvSpPr txBox="1"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he-IL" dirty="0" smtClean="0"/>
              <a:t>תהליך הפוטוסינתזה בצמחים</a:t>
            </a:r>
            <a:endParaRPr lang="he-IL" dirty="0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B9249434-28BB-D342-9EAA-655204055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22050">
            <a:off x="10252167" y="5571920"/>
            <a:ext cx="1596108" cy="82085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C452529-505B-4F4B-BEB6-6AD53F5DA898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712C722-0DD9-DB44-B0AB-2C5C7C9771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000C220-5421-FE44-901F-E94BE3D64143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0A18B7D-F8CE-6448-8591-883353E53E9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1" name="Google Shape;280;p9">
            <a:extLst>
              <a:ext uri="{FF2B5EF4-FFF2-40B4-BE49-F238E27FC236}">
                <a16:creationId xmlns:a16="http://schemas.microsoft.com/office/drawing/2014/main" id="{5832ED7D-AB37-B740-B14B-547132B868D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0603" y="0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03311991-54FB-4BAC-A8F7-70935D773E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2240" y="1662432"/>
            <a:ext cx="3884184" cy="489667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606265" y="1223781"/>
            <a:ext cx="973526" cy="58477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אור</a:t>
            </a:r>
            <a:endParaRPr lang="he-IL" sz="32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71878" y="3139961"/>
            <a:ext cx="2049377" cy="83099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2400" b="1" dirty="0" smtClean="0">
                <a:solidFill>
                  <a:schemeClr val="accent1"/>
                </a:solidFill>
              </a:rPr>
              <a:t>פחמן דו חמצני מהאוויר</a:t>
            </a:r>
            <a:endParaRPr lang="he-IL" sz="2400" b="1" dirty="0">
              <a:solidFill>
                <a:schemeClr val="accent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93028" y="4138975"/>
            <a:ext cx="1419864" cy="5232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2800" b="1" dirty="0" smtClean="0">
                <a:solidFill>
                  <a:schemeClr val="accent1"/>
                </a:solidFill>
              </a:rPr>
              <a:t>חמצן</a:t>
            </a:r>
            <a:endParaRPr lang="he-IL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8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203200" y="1825625"/>
            <a:ext cx="11775440" cy="4351338"/>
          </a:xfrm>
        </p:spPr>
        <p:txBody>
          <a:bodyPr>
            <a:normAutofit/>
          </a:bodyPr>
          <a:lstStyle/>
          <a:p>
            <a:pPr marL="50800" indent="0">
              <a:buNone/>
            </a:pPr>
            <a:endParaRPr lang="he-IL" sz="2400" dirty="0" smtClean="0"/>
          </a:p>
          <a:p>
            <a:pPr marL="50800" indent="0">
              <a:buNone/>
            </a:pPr>
            <a:r>
              <a:rPr lang="he-IL" sz="3600" dirty="0" smtClean="0"/>
              <a:t>א. באוויר יש חמצן וחנקן בלבד.</a:t>
            </a:r>
          </a:p>
          <a:p>
            <a:pPr marL="50800" indent="0">
              <a:buNone/>
            </a:pPr>
            <a:r>
              <a:rPr lang="he-IL" sz="3600" dirty="0" smtClean="0"/>
              <a:t>ב. באוויר יש חמצן ופחמן דו חמצני בלבד.</a:t>
            </a:r>
          </a:p>
          <a:p>
            <a:pPr marL="50800" indent="0">
              <a:buNone/>
            </a:pPr>
            <a:r>
              <a:rPr lang="he-IL" sz="3600" dirty="0" smtClean="0"/>
              <a:t>ג. באוויר יש חנקן, חמצן, פחמן דו חמצני וכמות קטנה של גזים אחרים.  </a:t>
            </a:r>
          </a:p>
          <a:p>
            <a:pPr marL="50800" indent="0">
              <a:buNone/>
            </a:pPr>
            <a:r>
              <a:rPr lang="he-IL" sz="3600" dirty="0" smtClean="0"/>
              <a:t>ד. באוויר יש חמצן בלבד שאנו זקוקים לו לנשימה.</a:t>
            </a:r>
            <a:endParaRPr lang="he-IL" sz="36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מהו הרכב האוויר באטמוספירת כדור הארץ?</a:t>
            </a:r>
            <a:endParaRPr lang="he-IL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7" y="17929"/>
            <a:ext cx="980444" cy="152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0" y="1825625"/>
            <a:ext cx="11935325" cy="4351338"/>
          </a:xfrm>
        </p:spPr>
        <p:txBody>
          <a:bodyPr/>
          <a:lstStyle/>
          <a:p>
            <a:pPr marL="50800" lvl="0" indent="0">
              <a:buClr>
                <a:srgbClr val="FB2265"/>
              </a:buClr>
              <a:buNone/>
            </a:pPr>
            <a:endParaRPr lang="he-IL" sz="2400" dirty="0" smtClean="0">
              <a:solidFill>
                <a:srgbClr val="424242"/>
              </a:solidFill>
            </a:endParaRPr>
          </a:p>
          <a:p>
            <a:pPr marL="50800" lvl="0" indent="0">
              <a:lnSpc>
                <a:spcPts val="5300"/>
              </a:lnSpc>
              <a:buClr>
                <a:srgbClr val="FB2265"/>
              </a:buClr>
              <a:buNone/>
            </a:pPr>
            <a:r>
              <a:rPr lang="he-IL" sz="3600" dirty="0" smtClean="0">
                <a:solidFill>
                  <a:srgbClr val="424242"/>
                </a:solidFill>
              </a:rPr>
              <a:t>א</a:t>
            </a:r>
            <a:r>
              <a:rPr lang="he-IL" sz="3600" dirty="0">
                <a:solidFill>
                  <a:srgbClr val="424242"/>
                </a:solidFill>
              </a:rPr>
              <a:t>. באוויר יש חמצן וחנקן </a:t>
            </a:r>
            <a:r>
              <a:rPr lang="he-IL" sz="3600" dirty="0" smtClean="0">
                <a:solidFill>
                  <a:srgbClr val="424242"/>
                </a:solidFill>
              </a:rPr>
              <a:t>בלבד.</a:t>
            </a:r>
            <a:endParaRPr lang="he-IL" sz="3600" dirty="0">
              <a:solidFill>
                <a:srgbClr val="424242"/>
              </a:solidFill>
            </a:endParaRPr>
          </a:p>
          <a:p>
            <a:pPr marL="50800" lvl="0" indent="0">
              <a:lnSpc>
                <a:spcPts val="5300"/>
              </a:lnSpc>
              <a:buClr>
                <a:srgbClr val="FB2265"/>
              </a:buClr>
              <a:buNone/>
            </a:pPr>
            <a:r>
              <a:rPr lang="he-IL" sz="3600" dirty="0">
                <a:solidFill>
                  <a:srgbClr val="424242"/>
                </a:solidFill>
              </a:rPr>
              <a:t>ב. באוויר יש חמצן ופחמן דו </a:t>
            </a:r>
            <a:r>
              <a:rPr lang="he-IL" sz="3600" dirty="0" smtClean="0">
                <a:solidFill>
                  <a:srgbClr val="424242"/>
                </a:solidFill>
              </a:rPr>
              <a:t>חמצני בלבד.</a:t>
            </a:r>
            <a:endParaRPr lang="he-IL" sz="3600" dirty="0">
              <a:solidFill>
                <a:srgbClr val="424242"/>
              </a:solidFill>
            </a:endParaRPr>
          </a:p>
          <a:p>
            <a:pPr marL="50800" lvl="0" indent="0">
              <a:lnSpc>
                <a:spcPts val="5300"/>
              </a:lnSpc>
              <a:buClr>
                <a:srgbClr val="FB2265"/>
              </a:buClr>
              <a:buNone/>
            </a:pPr>
            <a:r>
              <a:rPr lang="he-IL" sz="3600" dirty="0">
                <a:solidFill>
                  <a:srgbClr val="424242"/>
                </a:solidFill>
              </a:rPr>
              <a:t>ג. באוויר יש חנקן, חמצן, פחמן דו חמצני וכמות קטנה של </a:t>
            </a:r>
            <a:r>
              <a:rPr lang="he-IL" sz="3600" dirty="0" smtClean="0">
                <a:solidFill>
                  <a:srgbClr val="424242"/>
                </a:solidFill>
              </a:rPr>
              <a:t>גזים אחרים</a:t>
            </a:r>
            <a:r>
              <a:rPr lang="he-IL" sz="3600" dirty="0">
                <a:solidFill>
                  <a:srgbClr val="424242"/>
                </a:solidFill>
              </a:rPr>
              <a:t>.</a:t>
            </a:r>
          </a:p>
          <a:p>
            <a:pPr marL="50800" lvl="0" indent="0">
              <a:lnSpc>
                <a:spcPts val="5300"/>
              </a:lnSpc>
              <a:buClr>
                <a:srgbClr val="FB2265"/>
              </a:buClr>
              <a:buNone/>
            </a:pPr>
            <a:r>
              <a:rPr lang="he-IL" sz="3600" dirty="0">
                <a:solidFill>
                  <a:srgbClr val="424242"/>
                </a:solidFill>
              </a:rPr>
              <a:t>ד. באוויר יש חמצן בלבד אותו אנו  זקוקים לנשימה</a:t>
            </a:r>
          </a:p>
          <a:p>
            <a:pPr marL="50800" indent="0">
              <a:buNone/>
            </a:pPr>
            <a:endParaRPr lang="he-IL" sz="36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הרכב האוויר</a:t>
            </a:r>
            <a:endParaRPr lang="he-IL" dirty="0"/>
          </a:p>
        </p:txBody>
      </p:sp>
      <p:sp>
        <p:nvSpPr>
          <p:cNvPr id="6" name="תרשים זרימה: מחבר 5"/>
          <p:cNvSpPr/>
          <p:nvPr/>
        </p:nvSpPr>
        <p:spPr>
          <a:xfrm>
            <a:off x="88900" y="3962400"/>
            <a:ext cx="11948026" cy="105410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7998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452290" y="2181225"/>
            <a:ext cx="10909300" cy="4351338"/>
          </a:xfrm>
        </p:spPr>
        <p:txBody>
          <a:bodyPr>
            <a:noAutofit/>
          </a:bodyPr>
          <a:lstStyle/>
          <a:p>
            <a:pPr marL="571500" indent="-571500">
              <a:buFont typeface="Wingdings" panose="05000000000000000000" pitchFamily="2" charset="2"/>
              <a:buChar char="q"/>
              <a:defRPr/>
            </a:pPr>
            <a:r>
              <a:rPr lang="he-IL" sz="3600" dirty="0">
                <a:latin typeface="Arial" pitchFamily="34" charset="0"/>
              </a:rPr>
              <a:t>הגז שמהווה מרכיב עיקרי של האוויר ואשר </a:t>
            </a:r>
            <a:r>
              <a:rPr lang="he-IL" sz="3600" u="sng" dirty="0">
                <a:latin typeface="Arial" pitchFamily="34" charset="0"/>
              </a:rPr>
              <a:t>אינו</a:t>
            </a:r>
            <a:r>
              <a:rPr lang="he-IL" sz="3600" dirty="0">
                <a:latin typeface="Arial" pitchFamily="34" charset="0"/>
              </a:rPr>
              <a:t> נחוץ </a:t>
            </a:r>
            <a:r>
              <a:rPr lang="he-IL" sz="3600" dirty="0" smtClean="0">
                <a:latin typeface="Arial" pitchFamily="34" charset="0"/>
              </a:rPr>
              <a:t>לנשימה.</a:t>
            </a:r>
            <a:endParaRPr lang="en-US" sz="3600" dirty="0">
              <a:latin typeface="Arial" pitchFamily="34" charset="0"/>
              <a:cs typeface="Arial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  <a:defRPr/>
            </a:pPr>
            <a:r>
              <a:rPr lang="he-IL" sz="3600" dirty="0">
                <a:latin typeface="Arial" pitchFamily="34" charset="0"/>
              </a:rPr>
              <a:t>גז </a:t>
            </a:r>
            <a:r>
              <a:rPr lang="he-IL" sz="3600" dirty="0" smtClean="0">
                <a:latin typeface="Arial" pitchFamily="34" charset="0"/>
              </a:rPr>
              <a:t> הכבד מהאוויר. </a:t>
            </a:r>
          </a:p>
          <a:p>
            <a:pPr marL="571500" indent="-571500">
              <a:buFont typeface="Wingdings" panose="05000000000000000000" pitchFamily="2" charset="2"/>
              <a:buChar char="q"/>
              <a:defRPr/>
            </a:pPr>
            <a:r>
              <a:rPr lang="he-IL" sz="3600" dirty="0" smtClean="0">
                <a:latin typeface="Arial" pitchFamily="34" charset="0"/>
              </a:rPr>
              <a:t>גז </a:t>
            </a:r>
            <a:r>
              <a:rPr lang="he-IL" sz="3600" dirty="0">
                <a:latin typeface="Arial" pitchFamily="34" charset="0"/>
              </a:rPr>
              <a:t>חסר ריח וחסר </a:t>
            </a:r>
            <a:r>
              <a:rPr lang="he-IL" sz="3600" dirty="0" smtClean="0">
                <a:latin typeface="Arial" pitchFamily="34" charset="0"/>
              </a:rPr>
              <a:t>צבע, </a:t>
            </a:r>
            <a:r>
              <a:rPr lang="he-IL" sz="3600" dirty="0">
                <a:latin typeface="Arial" pitchFamily="34" charset="0"/>
              </a:rPr>
              <a:t>שנחוץ </a:t>
            </a:r>
            <a:r>
              <a:rPr lang="he-IL" sz="3600" dirty="0" smtClean="0">
                <a:latin typeface="Arial" pitchFamily="34" charset="0"/>
              </a:rPr>
              <a:t>לבעירה.</a:t>
            </a:r>
          </a:p>
          <a:p>
            <a:pPr marL="571500" indent="-571500">
              <a:buFont typeface="Wingdings" panose="05000000000000000000" pitchFamily="2" charset="2"/>
              <a:buChar char="q"/>
              <a:defRPr/>
            </a:pPr>
            <a:r>
              <a:rPr lang="he-IL" sz="3600" dirty="0" smtClean="0">
                <a:latin typeface="Arial" pitchFamily="34" charset="0"/>
              </a:rPr>
              <a:t>גז </a:t>
            </a:r>
            <a:r>
              <a:rPr lang="he-IL" sz="3600" dirty="0">
                <a:latin typeface="Arial" pitchFamily="34" charset="0"/>
              </a:rPr>
              <a:t>המשמש לכיבוי אש ומשנה את צבעם של מי סיד </a:t>
            </a:r>
            <a:r>
              <a:rPr lang="he-IL" sz="3600" dirty="0" smtClean="0">
                <a:latin typeface="Arial" pitchFamily="34" charset="0"/>
              </a:rPr>
              <a:t>צלולים.</a:t>
            </a:r>
          </a:p>
          <a:p>
            <a:pPr marL="571500" indent="-571500">
              <a:buFont typeface="Wingdings" panose="05000000000000000000" pitchFamily="2" charset="2"/>
              <a:buChar char="q"/>
              <a:defRPr/>
            </a:pPr>
            <a:r>
              <a:rPr lang="he-IL" sz="3600" dirty="0" smtClean="0">
                <a:latin typeface="Arial" pitchFamily="34" charset="0"/>
              </a:rPr>
              <a:t>גז </a:t>
            </a:r>
            <a:r>
              <a:rPr lang="he-IL" sz="3600" dirty="0">
                <a:latin typeface="Arial" pitchFamily="34" charset="0"/>
              </a:rPr>
              <a:t>הנחוץ לנשימה של </a:t>
            </a:r>
            <a:r>
              <a:rPr lang="he-IL" sz="3600" dirty="0" smtClean="0">
                <a:latin typeface="Arial" pitchFamily="34" charset="0"/>
              </a:rPr>
              <a:t>בני אדם ובעלי חיים.</a:t>
            </a:r>
            <a:endParaRPr lang="he-IL" sz="36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/>
            </a:r>
            <a:br>
              <a:rPr lang="he-IL" dirty="0" smtClean="0"/>
            </a:br>
            <a:r>
              <a:rPr lang="he-IL" dirty="0" smtClean="0"/>
              <a:t/>
            </a:r>
            <a:br>
              <a:rPr lang="he-IL" dirty="0" smtClean="0"/>
            </a:br>
            <a:r>
              <a:rPr lang="he-IL" dirty="0" smtClean="0"/>
              <a:t>מי אני? – זהו את הגז</a:t>
            </a:r>
            <a:endParaRPr lang="he-IL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7" y="17929"/>
            <a:ext cx="980444" cy="152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8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95584" y="2154488"/>
            <a:ext cx="11982116" cy="4703512"/>
          </a:xfrm>
        </p:spPr>
        <p:txBody>
          <a:bodyPr/>
          <a:lstStyle/>
          <a:p>
            <a:pPr marL="571500" lvl="0" indent="-571500">
              <a:buClr>
                <a:srgbClr val="FB2265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lang="he-IL" sz="3600" dirty="0">
                <a:solidFill>
                  <a:srgbClr val="424242"/>
                </a:solidFill>
                <a:latin typeface="Arial" pitchFamily="34" charset="0"/>
              </a:rPr>
              <a:t>הגז שמהווה מרכיב עיקרי של האוויר ואשר </a:t>
            </a:r>
            <a:r>
              <a:rPr lang="he-IL" sz="3600" u="sng" dirty="0">
                <a:solidFill>
                  <a:srgbClr val="424242"/>
                </a:solidFill>
                <a:latin typeface="Arial" pitchFamily="34" charset="0"/>
              </a:rPr>
              <a:t>אינו</a:t>
            </a:r>
            <a:r>
              <a:rPr lang="he-IL" sz="3600" dirty="0">
                <a:solidFill>
                  <a:srgbClr val="424242"/>
                </a:solidFill>
                <a:latin typeface="Arial" pitchFamily="34" charset="0"/>
              </a:rPr>
              <a:t> נחוץ </a:t>
            </a:r>
            <a:r>
              <a:rPr lang="he-IL" sz="3600" dirty="0" smtClean="0">
                <a:solidFill>
                  <a:srgbClr val="424242"/>
                </a:solidFill>
                <a:latin typeface="Arial" pitchFamily="34" charset="0"/>
              </a:rPr>
              <a:t>לנשימה.</a:t>
            </a:r>
            <a:endParaRPr lang="en-US" sz="3600" dirty="0">
              <a:solidFill>
                <a:srgbClr val="424242"/>
              </a:solidFill>
              <a:latin typeface="Arial" pitchFamily="34" charset="0"/>
              <a:cs typeface="Arial" pitchFamily="34" charset="0"/>
            </a:endParaRPr>
          </a:p>
          <a:p>
            <a:pPr marL="571500" lvl="0" indent="-571500">
              <a:buClr>
                <a:srgbClr val="FB2265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lang="he-IL" sz="3600" dirty="0">
                <a:solidFill>
                  <a:srgbClr val="424242"/>
                </a:solidFill>
                <a:latin typeface="Arial" pitchFamily="34" charset="0"/>
              </a:rPr>
              <a:t>גז  </a:t>
            </a:r>
            <a:r>
              <a:rPr lang="he-IL" sz="3600" dirty="0" smtClean="0">
                <a:solidFill>
                  <a:srgbClr val="424242"/>
                </a:solidFill>
                <a:latin typeface="Arial" pitchFamily="34" charset="0"/>
              </a:rPr>
              <a:t>הכבד מהאוויר. </a:t>
            </a:r>
            <a:endParaRPr lang="he-IL" sz="3600" dirty="0">
              <a:solidFill>
                <a:srgbClr val="424242"/>
              </a:solidFill>
              <a:latin typeface="Arial" pitchFamily="34" charset="0"/>
            </a:endParaRPr>
          </a:p>
          <a:p>
            <a:pPr marL="571500" lvl="0" indent="-571500">
              <a:buClr>
                <a:srgbClr val="FB2265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lang="he-IL" sz="3600" dirty="0">
                <a:solidFill>
                  <a:srgbClr val="424242"/>
                </a:solidFill>
                <a:latin typeface="Arial" pitchFamily="34" charset="0"/>
              </a:rPr>
              <a:t>גז חסר ריח וחסר צבע שנחוץ </a:t>
            </a:r>
            <a:r>
              <a:rPr lang="he-IL" sz="3600" dirty="0" smtClean="0">
                <a:solidFill>
                  <a:srgbClr val="424242"/>
                </a:solidFill>
                <a:latin typeface="Arial" pitchFamily="34" charset="0"/>
              </a:rPr>
              <a:t>לבעירה.</a:t>
            </a:r>
            <a:endParaRPr lang="he-IL" sz="3600" dirty="0">
              <a:solidFill>
                <a:srgbClr val="424242"/>
              </a:solidFill>
              <a:latin typeface="Arial" pitchFamily="34" charset="0"/>
            </a:endParaRPr>
          </a:p>
          <a:p>
            <a:pPr marL="571500" lvl="0" indent="-571500">
              <a:buClr>
                <a:srgbClr val="FB2265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lang="he-IL" sz="3600" dirty="0">
                <a:solidFill>
                  <a:srgbClr val="424242"/>
                </a:solidFill>
                <a:latin typeface="Arial" pitchFamily="34" charset="0"/>
              </a:rPr>
              <a:t>גז המשמש לכיבוי אש ומשנה את צבעם של מי סיד </a:t>
            </a:r>
            <a:r>
              <a:rPr lang="he-IL" sz="3600" dirty="0" smtClean="0">
                <a:solidFill>
                  <a:srgbClr val="424242"/>
                </a:solidFill>
                <a:latin typeface="Arial" pitchFamily="34" charset="0"/>
              </a:rPr>
              <a:t>צלולים.</a:t>
            </a:r>
            <a:endParaRPr lang="he-IL" sz="3600" dirty="0">
              <a:solidFill>
                <a:srgbClr val="424242"/>
              </a:solidFill>
              <a:latin typeface="Arial" pitchFamily="34" charset="0"/>
            </a:endParaRPr>
          </a:p>
          <a:p>
            <a:pPr marL="571500" lvl="0" indent="-571500">
              <a:buClr>
                <a:srgbClr val="FB2265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lang="he-IL" sz="3600" dirty="0">
                <a:solidFill>
                  <a:srgbClr val="424242"/>
                </a:solidFill>
                <a:latin typeface="Arial" pitchFamily="34" charset="0"/>
              </a:rPr>
              <a:t>גז הנחוץ לנשימה של </a:t>
            </a:r>
            <a:r>
              <a:rPr lang="he-IL" sz="3600" dirty="0" smtClean="0">
                <a:solidFill>
                  <a:srgbClr val="424242"/>
                </a:solidFill>
                <a:latin typeface="Arial" pitchFamily="34" charset="0"/>
              </a:rPr>
              <a:t>בני אדם </a:t>
            </a:r>
            <a:r>
              <a:rPr lang="he-IL" sz="3600" dirty="0">
                <a:solidFill>
                  <a:srgbClr val="424242"/>
                </a:solidFill>
                <a:latin typeface="Arial" pitchFamily="34" charset="0"/>
              </a:rPr>
              <a:t>ובעלי </a:t>
            </a:r>
            <a:r>
              <a:rPr lang="he-IL" sz="3600" dirty="0" smtClean="0">
                <a:solidFill>
                  <a:srgbClr val="424242"/>
                </a:solidFill>
                <a:latin typeface="Arial" pitchFamily="34" charset="0"/>
              </a:rPr>
              <a:t>חיים.</a:t>
            </a:r>
            <a:endParaRPr lang="he-IL" sz="3600" dirty="0">
              <a:solidFill>
                <a:srgbClr val="424242"/>
              </a:solidFill>
            </a:endParaRPr>
          </a:p>
          <a:p>
            <a:pPr marL="50800" indent="0">
              <a:buNone/>
            </a:pPr>
            <a:endParaRPr lang="he-IL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מי אני?</a:t>
            </a:r>
            <a:endParaRPr lang="he-IL" dirty="0"/>
          </a:p>
        </p:txBody>
      </p:sp>
      <p:sp>
        <p:nvSpPr>
          <p:cNvPr id="5" name="מלבן 4"/>
          <p:cNvSpPr/>
          <p:nvPr/>
        </p:nvSpPr>
        <p:spPr>
          <a:xfrm>
            <a:off x="408562" y="2350629"/>
            <a:ext cx="1106904" cy="49730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he-IL" sz="3600" dirty="0" smtClean="0"/>
              <a:t>חנקן</a:t>
            </a:r>
            <a:endParaRPr lang="he-IL" sz="3600" dirty="0"/>
          </a:p>
        </p:txBody>
      </p:sp>
      <p:sp>
        <p:nvSpPr>
          <p:cNvPr id="6" name="מלבן 5"/>
          <p:cNvSpPr/>
          <p:nvPr/>
        </p:nvSpPr>
        <p:spPr>
          <a:xfrm>
            <a:off x="5575301" y="3058504"/>
            <a:ext cx="2800380" cy="46522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he-IL" sz="3600" dirty="0" smtClean="0"/>
              <a:t>פחמן דו חמצני</a:t>
            </a:r>
            <a:endParaRPr lang="he-IL" sz="3600" dirty="0"/>
          </a:p>
        </p:txBody>
      </p:sp>
      <p:sp>
        <p:nvSpPr>
          <p:cNvPr id="7" name="מלבן 6"/>
          <p:cNvSpPr/>
          <p:nvPr/>
        </p:nvSpPr>
        <p:spPr>
          <a:xfrm>
            <a:off x="4018546" y="3656939"/>
            <a:ext cx="1219200" cy="48126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he-IL" sz="3600" dirty="0" smtClean="0"/>
              <a:t>חמצן</a:t>
            </a:r>
            <a:endParaRPr lang="he-IL" sz="3600" dirty="0"/>
          </a:p>
        </p:txBody>
      </p:sp>
      <p:sp>
        <p:nvSpPr>
          <p:cNvPr id="8" name="מלבן 7"/>
          <p:cNvSpPr/>
          <p:nvPr/>
        </p:nvSpPr>
        <p:spPr>
          <a:xfrm>
            <a:off x="408562" y="4365360"/>
            <a:ext cx="1379621" cy="5454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he-IL" sz="3600" dirty="0" err="1" smtClean="0"/>
              <a:t>פד"ח</a:t>
            </a:r>
            <a:endParaRPr lang="he-IL" sz="3600" dirty="0"/>
          </a:p>
        </p:txBody>
      </p:sp>
      <p:sp>
        <p:nvSpPr>
          <p:cNvPr id="9" name="מלבן 8"/>
          <p:cNvSpPr/>
          <p:nvPr/>
        </p:nvSpPr>
        <p:spPr>
          <a:xfrm>
            <a:off x="3287080" y="5000795"/>
            <a:ext cx="1219201" cy="49730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he-IL" sz="3600" dirty="0" smtClean="0"/>
              <a:t>חמצן</a:t>
            </a:r>
            <a:endParaRPr lang="he-IL" sz="3600" dirty="0"/>
          </a:p>
        </p:txBody>
      </p:sp>
    </p:spTree>
    <p:extLst>
      <p:ext uri="{BB962C8B-B14F-4D97-AF65-F5344CB8AC3E}">
        <p14:creationId xmlns:p14="http://schemas.microsoft.com/office/powerpoint/2010/main" val="284760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91440" y="1825624"/>
            <a:ext cx="11262360" cy="473773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e-IL" sz="3600" dirty="0" smtClean="0"/>
              <a:t>הכרנו את </a:t>
            </a:r>
            <a:r>
              <a:rPr lang="he-IL" sz="3600" dirty="0"/>
              <a:t>הרכב הגזים </a:t>
            </a:r>
            <a:r>
              <a:rPr lang="he-IL" sz="3600" dirty="0" smtClean="0"/>
              <a:t>באטמוספירה.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e-IL" sz="3600" dirty="0" smtClean="0"/>
              <a:t>למדנו את התכונות </a:t>
            </a:r>
            <a:r>
              <a:rPr lang="he-IL" sz="3600" dirty="0"/>
              <a:t>של כל </a:t>
            </a:r>
            <a:r>
              <a:rPr lang="he-IL" sz="3600" dirty="0" smtClean="0"/>
              <a:t>אחד מהגזים ואת השימושים בהם.</a:t>
            </a:r>
            <a:endParaRPr lang="he-IL" sz="3600" dirty="0"/>
          </a:p>
          <a:p>
            <a:pPr>
              <a:buFont typeface="Wingdings" panose="05000000000000000000" pitchFamily="2" charset="2"/>
              <a:buChar char="Ø"/>
            </a:pPr>
            <a:r>
              <a:rPr lang="he-IL" sz="3600" dirty="0" smtClean="0"/>
              <a:t>למדנו מהו אינדיקטור וצפינו בהתנהגותו.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e-IL" sz="3600" dirty="0" smtClean="0"/>
              <a:t>העלנו הַשְעָרות, ראינו תוצאות והסקנו מסקנות.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e-IL" sz="3600" dirty="0" smtClean="0"/>
              <a:t>הכרנו מרכיבים חשובים בתהליך החקר: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he-IL" sz="3600" dirty="0" smtClean="0"/>
              <a:t>גורם משפיע, גורם מושפע, קבוצת בקרה וגורמים קבועים.</a:t>
            </a:r>
            <a:endParaRPr lang="he-IL" sz="3600" dirty="0"/>
          </a:p>
          <a:p>
            <a:pPr>
              <a:buFont typeface="Wingdings" panose="05000000000000000000" pitchFamily="2" charset="2"/>
              <a:buChar char="Ø"/>
            </a:pPr>
            <a:endParaRPr lang="he-IL" sz="3600" dirty="0" smtClean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מה למדנו?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40532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670981" y="1714499"/>
            <a:ext cx="10690609" cy="4005263"/>
          </a:xfrm>
        </p:spPr>
        <p:txBody>
          <a:bodyPr>
            <a:normAutofit lnSpcReduction="10000"/>
          </a:bodyPr>
          <a:lstStyle/>
          <a:p>
            <a:pPr marL="50800" indent="0">
              <a:buNone/>
            </a:pPr>
            <a:endParaRPr lang="he-IL" dirty="0" smtClean="0"/>
          </a:p>
          <a:p>
            <a:pPr marL="50800" indent="0">
              <a:buNone/>
            </a:pPr>
            <a:endParaRPr lang="he-IL" dirty="0"/>
          </a:p>
          <a:p>
            <a:pPr marL="50800" indent="0">
              <a:buNone/>
            </a:pPr>
            <a:r>
              <a:rPr lang="he-IL" sz="4000" dirty="0" smtClean="0">
                <a:solidFill>
                  <a:srgbClr val="1154CD"/>
                </a:solidFill>
              </a:rPr>
              <a:t>הרכב הגזים בעולמנו, והתכונה של כל גז, מלמדים </a:t>
            </a:r>
          </a:p>
          <a:p>
            <a:pPr marL="50800" indent="0">
              <a:buNone/>
            </a:pPr>
            <a:r>
              <a:rPr lang="he-IL" sz="4000" dirty="0" smtClean="0">
                <a:solidFill>
                  <a:srgbClr val="1154CD"/>
                </a:solidFill>
              </a:rPr>
              <a:t>אותנו על </a:t>
            </a:r>
            <a:r>
              <a:rPr lang="he-IL" sz="4000" b="1" dirty="0" smtClean="0">
                <a:solidFill>
                  <a:srgbClr val="1154CD"/>
                </a:solidFill>
              </a:rPr>
              <a:t>גדלותו של הבורא</a:t>
            </a:r>
            <a:r>
              <a:rPr lang="he-IL" sz="4000" dirty="0" smtClean="0">
                <a:solidFill>
                  <a:srgbClr val="1154CD"/>
                </a:solidFill>
              </a:rPr>
              <a:t>.</a:t>
            </a:r>
          </a:p>
          <a:p>
            <a:pPr marL="50800" indent="0">
              <a:buNone/>
            </a:pPr>
            <a:r>
              <a:rPr lang="he-IL" sz="4000" dirty="0" smtClean="0">
                <a:solidFill>
                  <a:srgbClr val="1154CD"/>
                </a:solidFill>
              </a:rPr>
              <a:t>כתבו </a:t>
            </a:r>
            <a:r>
              <a:rPr lang="he-IL" sz="4000" b="1" dirty="0" smtClean="0">
                <a:solidFill>
                  <a:srgbClr val="D313A1"/>
                </a:solidFill>
              </a:rPr>
              <a:t>4</a:t>
            </a:r>
            <a:r>
              <a:rPr lang="he-IL" sz="4000" dirty="0" smtClean="0">
                <a:solidFill>
                  <a:srgbClr val="1154CD"/>
                </a:solidFill>
              </a:rPr>
              <a:t> תובנות שלמדתם מהשיעור, המעידות על </a:t>
            </a:r>
          </a:p>
          <a:p>
            <a:pPr marL="50800" indent="0">
              <a:buNone/>
            </a:pPr>
            <a:r>
              <a:rPr lang="he-IL" sz="4000" dirty="0" smtClean="0">
                <a:solidFill>
                  <a:srgbClr val="D313A1"/>
                </a:solidFill>
              </a:rPr>
              <a:t>פלאי הבריאה</a:t>
            </a:r>
            <a:r>
              <a:rPr lang="he-IL" sz="4000" dirty="0" smtClean="0">
                <a:solidFill>
                  <a:srgbClr val="1154CD"/>
                </a:solidFill>
              </a:rPr>
              <a:t>.</a:t>
            </a:r>
            <a:endParaRPr lang="he-IL" sz="4000" dirty="0">
              <a:solidFill>
                <a:srgbClr val="1154CD"/>
              </a:solidFill>
            </a:endParaRPr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משימה</a:t>
            </a:r>
            <a:endParaRPr lang="he-IL"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79" y="1149662"/>
            <a:ext cx="2110902" cy="177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8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480" y="3078480"/>
            <a:ext cx="3499407" cy="2944623"/>
          </a:xfrm>
          <a:prstGeom prst="rect">
            <a:avLst/>
          </a:prstGeom>
        </p:spPr>
      </p:pic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1391920" y="1825625"/>
            <a:ext cx="9961880" cy="4351338"/>
          </a:xfrm>
        </p:spPr>
        <p:txBody>
          <a:bodyPr/>
          <a:lstStyle/>
          <a:p>
            <a:pPr marL="50800" lvl="0" indent="0">
              <a:buClr>
                <a:srgbClr val="FB2265"/>
              </a:buClr>
              <a:buNone/>
            </a:pPr>
            <a:r>
              <a:rPr lang="he-IL" sz="3600" dirty="0" smtClean="0">
                <a:solidFill>
                  <a:srgbClr val="424242"/>
                </a:solidFill>
              </a:rPr>
              <a:t> האוויר </a:t>
            </a:r>
            <a:r>
              <a:rPr lang="he-IL" sz="3600" dirty="0">
                <a:solidFill>
                  <a:srgbClr val="424242"/>
                </a:solidFill>
              </a:rPr>
              <a:t>העוטף את כדור הארץ נקרא: אטמוספירה</a:t>
            </a:r>
          </a:p>
          <a:p>
            <a:pPr marL="50800" indent="0">
              <a:buNone/>
            </a:pPr>
            <a:endParaRPr lang="he-IL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>
                <a:solidFill>
                  <a:srgbClr val="FFFFFF"/>
                </a:solidFill>
              </a:rPr>
              <a:t>האטמוספירה של כדור הארץ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17252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תערובת האוויר</a:t>
            </a:r>
            <a:endParaRPr lang="he-IL" dirty="0"/>
          </a:p>
        </p:txBody>
      </p:sp>
      <p:sp>
        <p:nvSpPr>
          <p:cNvPr id="6" name="TextBox 5"/>
          <p:cNvSpPr txBox="1"/>
          <p:nvPr/>
        </p:nvSpPr>
        <p:spPr>
          <a:xfrm>
            <a:off x="2705099" y="1728938"/>
            <a:ext cx="62102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600" b="1" dirty="0" smtClean="0">
                <a:solidFill>
                  <a:srgbClr val="0070C0"/>
                </a:solidFill>
              </a:rPr>
              <a:t>האוויר הינו תערובת של גזים</a:t>
            </a:r>
            <a:endParaRPr lang="he-IL" sz="3600" b="1" dirty="0">
              <a:solidFill>
                <a:srgbClr val="0070C0"/>
              </a:solidFill>
            </a:endParaRPr>
          </a:p>
        </p:txBody>
      </p:sp>
      <p:graphicFrame>
        <p:nvGraphicFramePr>
          <p:cNvPr id="8" name="דיאגרמה 7"/>
          <p:cNvGraphicFramePr/>
          <p:nvPr>
            <p:extLst>
              <p:ext uri="{D42A27DB-BD31-4B8C-83A1-F6EECF244321}">
                <p14:modId xmlns:p14="http://schemas.microsoft.com/office/powerpoint/2010/main" val="3520116524"/>
              </p:ext>
            </p:extLst>
          </p:nvPr>
        </p:nvGraphicFramePr>
        <p:xfrm>
          <a:off x="2066110" y="3533614"/>
          <a:ext cx="5574554" cy="3195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1" name="קבוצה 10"/>
          <p:cNvGrpSpPr/>
          <p:nvPr/>
        </p:nvGrpSpPr>
        <p:grpSpPr>
          <a:xfrm>
            <a:off x="463999" y="2083000"/>
            <a:ext cx="2389187" cy="2389187"/>
            <a:chOff x="2381" y="1514739"/>
            <a:chExt cx="2389187" cy="238918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אליפסה 11"/>
            <p:cNvSpPr/>
            <p:nvPr/>
          </p:nvSpPr>
          <p:spPr>
            <a:xfrm>
              <a:off x="2381" y="1514739"/>
              <a:ext cx="2389187" cy="2389187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3" name="אליפסה 4"/>
            <p:cNvSpPr txBox="1"/>
            <p:nvPr/>
          </p:nvSpPr>
          <p:spPr>
            <a:xfrm>
              <a:off x="352269" y="1864627"/>
              <a:ext cx="1689411" cy="168941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31485" tIns="45720" rIns="131485" bIns="45720" numCol="1" spcCol="1270" anchor="ctr" anchorCtr="0">
              <a:noAutofit/>
            </a:bodyPr>
            <a:lstStyle/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3600" kern="1200" dirty="0"/>
                <a:t>גזים אחרים </a:t>
              </a:r>
              <a:r>
                <a:rPr lang="he-IL" sz="3600" kern="1200" dirty="0" smtClean="0"/>
                <a:t>0.96%</a:t>
              </a:r>
              <a:endParaRPr lang="he-IL" sz="3600" kern="1200" dirty="0"/>
            </a:p>
          </p:txBody>
        </p:sp>
      </p:grpSp>
      <p:grpSp>
        <p:nvGrpSpPr>
          <p:cNvPr id="17" name="קבוצה 16"/>
          <p:cNvGrpSpPr/>
          <p:nvPr/>
        </p:nvGrpSpPr>
        <p:grpSpPr>
          <a:xfrm>
            <a:off x="5745202" y="2545890"/>
            <a:ext cx="2426616" cy="2256797"/>
            <a:chOff x="3571" y="1147630"/>
            <a:chExt cx="3123406" cy="312340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8" name="אליפסה 17"/>
            <p:cNvSpPr/>
            <p:nvPr/>
          </p:nvSpPr>
          <p:spPr>
            <a:xfrm>
              <a:off x="3571" y="1147630"/>
              <a:ext cx="3123406" cy="3123406"/>
            </a:xfrm>
            <a:prstGeom prst="ellipse">
              <a:avLst/>
            </a:prstGeom>
            <a:solidFill>
              <a:srgbClr val="92D050">
                <a:alpha val="50000"/>
              </a:srgbClr>
            </a:solidFill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9" name="אליפסה 4"/>
            <p:cNvSpPr txBox="1"/>
            <p:nvPr/>
          </p:nvSpPr>
          <p:spPr>
            <a:xfrm>
              <a:off x="3571" y="1605042"/>
              <a:ext cx="3123406" cy="220858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71891" tIns="45720" rIns="171891" bIns="45720" numCol="1" spcCol="1270" anchor="ctr" anchorCtr="0">
              <a:noAutofit/>
            </a:bodyPr>
            <a:lstStyle/>
            <a:p>
              <a:pPr lvl="0" algn="ctr" defTabSz="1600200" rtl="1">
                <a:spcBef>
                  <a:spcPct val="0"/>
                </a:spcBef>
              </a:pPr>
              <a:r>
                <a:rPr lang="he-IL" sz="3600" kern="1200" dirty="0" smtClean="0"/>
                <a:t>פחמן </a:t>
              </a:r>
            </a:p>
            <a:p>
              <a:pPr lvl="0" algn="ctr" defTabSz="1600200" rtl="1">
                <a:spcBef>
                  <a:spcPct val="0"/>
                </a:spcBef>
              </a:pPr>
              <a:r>
                <a:rPr lang="he-IL" sz="3600" kern="1200" dirty="0" smtClean="0"/>
                <a:t>דו חמצני 0.04%</a:t>
              </a:r>
              <a:endParaRPr lang="he-IL" sz="3600" kern="1200" dirty="0"/>
            </a:p>
          </p:txBody>
        </p:sp>
      </p:grpSp>
      <p:grpSp>
        <p:nvGrpSpPr>
          <p:cNvPr id="20" name="קבוצה 19"/>
          <p:cNvGrpSpPr/>
          <p:nvPr/>
        </p:nvGrpSpPr>
        <p:grpSpPr>
          <a:xfrm>
            <a:off x="8455699" y="3157286"/>
            <a:ext cx="3138783" cy="3149454"/>
            <a:chOff x="2478063" y="51580"/>
            <a:chExt cx="3092135" cy="309213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1" name="אליפסה 20"/>
            <p:cNvSpPr/>
            <p:nvPr/>
          </p:nvSpPr>
          <p:spPr>
            <a:xfrm>
              <a:off x="2478063" y="51580"/>
              <a:ext cx="3092135" cy="3092135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2" name="אליפסה 4"/>
            <p:cNvSpPr txBox="1"/>
            <p:nvPr/>
          </p:nvSpPr>
          <p:spPr>
            <a:xfrm>
              <a:off x="2930896" y="504413"/>
              <a:ext cx="2186469" cy="218646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70171" tIns="45720" rIns="170171" bIns="45720" numCol="1" spcCol="1270" anchor="ctr" anchorCtr="0">
              <a:noAutofit/>
            </a:bodyPr>
            <a:lstStyle/>
            <a:p>
              <a:pPr lvl="0" algn="ctr" defTabSz="1600200" rtl="1">
                <a:lnSpc>
                  <a:spcPts val="46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3600" kern="1200" dirty="0" smtClean="0"/>
                <a:t>חנקן</a:t>
              </a:r>
            </a:p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3600" kern="1200" dirty="0" smtClean="0"/>
                <a:t>78%</a:t>
              </a:r>
              <a:endParaRPr lang="he-IL" sz="3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9905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3051445" y="632981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מייצגים את הרכב האוויר בגרף</a:t>
            </a:r>
            <a:endParaRPr lang="he-IL" dirty="0"/>
          </a:p>
        </p:txBody>
      </p:sp>
      <p:graphicFrame>
        <p:nvGraphicFramePr>
          <p:cNvPr id="11" name="תרשים 10"/>
          <p:cNvGraphicFramePr/>
          <p:nvPr>
            <p:extLst>
              <p:ext uri="{D42A27DB-BD31-4B8C-83A1-F6EECF244321}">
                <p14:modId xmlns:p14="http://schemas.microsoft.com/office/powerpoint/2010/main" val="629537912"/>
              </p:ext>
            </p:extLst>
          </p:nvPr>
        </p:nvGraphicFramePr>
        <p:xfrm>
          <a:off x="216976" y="2331773"/>
          <a:ext cx="5846541" cy="4409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דיאגרמה 6"/>
          <p:cNvGraphicFramePr/>
          <p:nvPr>
            <p:extLst>
              <p:ext uri="{D42A27DB-BD31-4B8C-83A1-F6EECF244321}">
                <p14:modId xmlns:p14="http://schemas.microsoft.com/office/powerpoint/2010/main" val="272973000"/>
              </p:ext>
            </p:extLst>
          </p:nvPr>
        </p:nvGraphicFramePr>
        <p:xfrm>
          <a:off x="6063517" y="1733502"/>
          <a:ext cx="5574554" cy="3195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8" name="קבוצה 7"/>
          <p:cNvGrpSpPr/>
          <p:nvPr/>
        </p:nvGrpSpPr>
        <p:grpSpPr>
          <a:xfrm>
            <a:off x="6106203" y="4407908"/>
            <a:ext cx="2389187" cy="2389187"/>
            <a:chOff x="-686883" y="1430496"/>
            <a:chExt cx="2389187" cy="238918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9" name="אליפסה 8"/>
            <p:cNvSpPr/>
            <p:nvPr/>
          </p:nvSpPr>
          <p:spPr>
            <a:xfrm>
              <a:off x="-686883" y="1430496"/>
              <a:ext cx="2389187" cy="2389187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0" name="אליפסה 4"/>
            <p:cNvSpPr txBox="1"/>
            <p:nvPr/>
          </p:nvSpPr>
          <p:spPr>
            <a:xfrm>
              <a:off x="-345834" y="1780383"/>
              <a:ext cx="1689411" cy="168941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31485" tIns="45720" rIns="131485" bIns="45720" numCol="1" spcCol="1270" anchor="ctr" anchorCtr="0">
              <a:noAutofit/>
            </a:bodyPr>
            <a:lstStyle/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3600" kern="1200" dirty="0" smtClean="0"/>
                <a:t>גזים אחרים 0.96%</a:t>
              </a:r>
              <a:endParaRPr lang="he-IL" sz="3600" kern="1200" dirty="0"/>
            </a:p>
          </p:txBody>
        </p:sp>
      </p:grpSp>
      <p:grpSp>
        <p:nvGrpSpPr>
          <p:cNvPr id="12" name="קבוצה 11"/>
          <p:cNvGrpSpPr/>
          <p:nvPr/>
        </p:nvGrpSpPr>
        <p:grpSpPr>
          <a:xfrm>
            <a:off x="8919347" y="4549468"/>
            <a:ext cx="2426618" cy="2256797"/>
            <a:chOff x="-663893" y="1043729"/>
            <a:chExt cx="3123406" cy="312340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3" name="אליפסה 12"/>
            <p:cNvSpPr/>
            <p:nvPr/>
          </p:nvSpPr>
          <p:spPr>
            <a:xfrm>
              <a:off x="-663893" y="1043729"/>
              <a:ext cx="3123406" cy="3123406"/>
            </a:xfrm>
            <a:prstGeom prst="ellipse">
              <a:avLst/>
            </a:prstGeom>
            <a:solidFill>
              <a:srgbClr val="92D050">
                <a:alpha val="50000"/>
              </a:srgbClr>
            </a:solidFill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4" name="אליפסה 4"/>
            <p:cNvSpPr txBox="1"/>
            <p:nvPr/>
          </p:nvSpPr>
          <p:spPr>
            <a:xfrm>
              <a:off x="-51479" y="1515993"/>
              <a:ext cx="2208582" cy="220858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71891" tIns="45720" rIns="171891" bIns="45720" numCol="1" spcCol="1270" anchor="ctr" anchorCtr="0">
              <a:noAutofit/>
            </a:bodyPr>
            <a:lstStyle/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3200" kern="1200" dirty="0" smtClean="0"/>
                <a:t>פחמן </a:t>
              </a:r>
            </a:p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3200" kern="1200" dirty="0" smtClean="0"/>
                <a:t>דו חמצני 0.04%</a:t>
              </a:r>
              <a:endParaRPr lang="he-IL" sz="3200" kern="1200" dirty="0"/>
            </a:p>
          </p:txBody>
        </p:sp>
      </p:grpSp>
      <p:grpSp>
        <p:nvGrpSpPr>
          <p:cNvPr id="15" name="קבוצה 14"/>
          <p:cNvGrpSpPr/>
          <p:nvPr/>
        </p:nvGrpSpPr>
        <p:grpSpPr>
          <a:xfrm>
            <a:off x="5886444" y="1750667"/>
            <a:ext cx="2759248" cy="2601976"/>
            <a:chOff x="2478063" y="51580"/>
            <a:chExt cx="3092135" cy="309213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6" name="אליפסה 15"/>
            <p:cNvSpPr/>
            <p:nvPr/>
          </p:nvSpPr>
          <p:spPr>
            <a:xfrm>
              <a:off x="2478063" y="51580"/>
              <a:ext cx="3092135" cy="3092135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7" name="אליפסה 4"/>
            <p:cNvSpPr txBox="1"/>
            <p:nvPr/>
          </p:nvSpPr>
          <p:spPr>
            <a:xfrm>
              <a:off x="2930896" y="504413"/>
              <a:ext cx="2186469" cy="218646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70171" tIns="45720" rIns="170171" bIns="45720" numCol="1" spcCol="1270" anchor="ctr" anchorCtr="0">
              <a:noAutofit/>
            </a:bodyPr>
            <a:lstStyle/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3600" kern="1200" dirty="0" smtClean="0"/>
                <a:t>חנקן</a:t>
              </a:r>
            </a:p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3600" kern="1200" dirty="0" smtClean="0"/>
                <a:t>78%</a:t>
              </a:r>
              <a:endParaRPr lang="he-IL" sz="3600" kern="1200" dirty="0"/>
            </a:p>
          </p:txBody>
        </p:sp>
      </p:grpSp>
      <p:pic>
        <p:nvPicPr>
          <p:cNvPr id="19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856" y="83380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8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התאמה בין גרפים</a:t>
            </a:r>
            <a:endParaRPr lang="he-I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361" y="2185027"/>
            <a:ext cx="6553279" cy="481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מלבן 12"/>
          <p:cNvSpPr/>
          <p:nvPr/>
        </p:nvSpPr>
        <p:spPr>
          <a:xfrm>
            <a:off x="6132042" y="3762685"/>
            <a:ext cx="1187331" cy="830997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ctr" rtl="1"/>
            <a:r>
              <a:rPr lang="he-IL" sz="2400" dirty="0" smtClean="0"/>
              <a:t>חנקן  78</a:t>
            </a:r>
            <a:r>
              <a:rPr lang="he-IL" sz="2400" dirty="0"/>
              <a:t>%</a:t>
            </a:r>
          </a:p>
        </p:txBody>
      </p:sp>
      <p:sp>
        <p:nvSpPr>
          <p:cNvPr id="14" name="מלבן 13"/>
          <p:cNvSpPr/>
          <p:nvPr/>
        </p:nvSpPr>
        <p:spPr>
          <a:xfrm>
            <a:off x="2123361" y="2811138"/>
            <a:ext cx="15004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/>
            <a:endParaRPr lang="he-IL" sz="2800" dirty="0" smtClean="0"/>
          </a:p>
          <a:p>
            <a:pPr lvl="0" rtl="1"/>
            <a:endParaRPr lang="he-IL" sz="3600" dirty="0"/>
          </a:p>
        </p:txBody>
      </p:sp>
      <p:sp>
        <p:nvSpPr>
          <p:cNvPr id="15" name="מלבן 14"/>
          <p:cNvSpPr/>
          <p:nvPr/>
        </p:nvSpPr>
        <p:spPr>
          <a:xfrm>
            <a:off x="3763123" y="1887808"/>
            <a:ext cx="950901" cy="92333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/>
            <a:r>
              <a:rPr lang="he-IL" sz="1800" dirty="0"/>
              <a:t>פחמן </a:t>
            </a:r>
            <a:endParaRPr lang="he-IL" sz="1800" dirty="0" smtClean="0"/>
          </a:p>
          <a:p>
            <a:pPr algn="ctr"/>
            <a:r>
              <a:rPr lang="he-IL" sz="1800" dirty="0" smtClean="0"/>
              <a:t>דו חמצני</a:t>
            </a:r>
          </a:p>
          <a:p>
            <a:pPr algn="ctr"/>
            <a:r>
              <a:rPr lang="he-IL" sz="1800" dirty="0" smtClean="0"/>
              <a:t> </a:t>
            </a:r>
            <a:r>
              <a:rPr lang="he-IL" sz="1800" dirty="0"/>
              <a:t>0.04%</a:t>
            </a:r>
          </a:p>
        </p:txBody>
      </p:sp>
      <p:sp>
        <p:nvSpPr>
          <p:cNvPr id="16" name="מלבן 15"/>
          <p:cNvSpPr/>
          <p:nvPr/>
        </p:nvSpPr>
        <p:spPr>
          <a:xfrm>
            <a:off x="4853313" y="1885856"/>
            <a:ext cx="896558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r"/>
            <a:r>
              <a:rPr lang="he-IL" sz="1800" dirty="0" smtClean="0"/>
              <a:t>גזים </a:t>
            </a:r>
            <a:r>
              <a:rPr lang="he-IL" sz="1800" dirty="0"/>
              <a:t>אחרים </a:t>
            </a:r>
            <a:endParaRPr lang="he-IL" sz="1800" dirty="0" smtClean="0"/>
          </a:p>
          <a:p>
            <a:pPr algn="r"/>
            <a:r>
              <a:rPr lang="he-IL" sz="1800" dirty="0" smtClean="0"/>
              <a:t>0.96%</a:t>
            </a:r>
            <a:endParaRPr lang="he-IL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3747818" y="3092859"/>
            <a:ext cx="1090190" cy="95410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pPr lvl="0" algn="r" rtl="1"/>
            <a:r>
              <a:rPr lang="he-IL" sz="2400" dirty="0"/>
              <a:t>חמצן</a:t>
            </a:r>
            <a:r>
              <a:rPr lang="he-IL" sz="2800" dirty="0"/>
              <a:t> 21%</a:t>
            </a:r>
          </a:p>
        </p:txBody>
      </p:sp>
    </p:spTree>
    <p:extLst>
      <p:ext uri="{BB962C8B-B14F-4D97-AF65-F5344CB8AC3E}">
        <p14:creationId xmlns:p14="http://schemas.microsoft.com/office/powerpoint/2010/main" val="281818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619760" y="1825625"/>
            <a:ext cx="10734040" cy="4351338"/>
          </a:xfrm>
        </p:spPr>
        <p:txBody>
          <a:bodyPr>
            <a:normAutofit/>
          </a:bodyPr>
          <a:lstStyle/>
          <a:p>
            <a:pPr marL="50800" indent="0">
              <a:buNone/>
            </a:pPr>
            <a:endParaRPr lang="he-IL" sz="3600" dirty="0" smtClean="0"/>
          </a:p>
          <a:p>
            <a:pPr marL="50800" indent="0">
              <a:buNone/>
            </a:pPr>
            <a:r>
              <a:rPr lang="he-IL" sz="3600" dirty="0" smtClean="0"/>
              <a:t>לכל גז </a:t>
            </a:r>
            <a:r>
              <a:rPr lang="he-IL" sz="3600" b="1" dirty="0" smtClean="0">
                <a:solidFill>
                  <a:srgbClr val="FF0000"/>
                </a:solidFill>
              </a:rPr>
              <a:t>תכונות  </a:t>
            </a:r>
            <a:r>
              <a:rPr lang="he-IL" sz="3600" dirty="0" smtClean="0"/>
              <a:t>אופייניות.</a:t>
            </a:r>
            <a:endParaRPr lang="he-IL" sz="3600" dirty="0"/>
          </a:p>
          <a:p>
            <a:pPr marL="50800" indent="0">
              <a:buNone/>
            </a:pPr>
            <a:endParaRPr lang="he-IL" sz="1800" dirty="0"/>
          </a:p>
          <a:p>
            <a:pPr marL="50800" indent="0">
              <a:buNone/>
            </a:pPr>
            <a:r>
              <a:rPr lang="he-IL" sz="3600" dirty="0" smtClean="0"/>
              <a:t>לכל גז </a:t>
            </a:r>
            <a:r>
              <a:rPr lang="he-IL" sz="3600" b="1" dirty="0" smtClean="0">
                <a:solidFill>
                  <a:srgbClr val="FFC000"/>
                </a:solidFill>
              </a:rPr>
              <a:t>שימושים אחרים </a:t>
            </a:r>
            <a:r>
              <a:rPr lang="he-IL" sz="3600" dirty="0" smtClean="0"/>
              <a:t>המועילים לעולם.</a:t>
            </a:r>
          </a:p>
          <a:p>
            <a:pPr marL="50800" indent="0">
              <a:buNone/>
            </a:pPr>
            <a:r>
              <a:rPr lang="he-IL" sz="4000" b="1" dirty="0" smtClean="0"/>
              <a:t>איך? מה הם?</a:t>
            </a:r>
            <a:endParaRPr lang="he-IL" sz="4000" b="1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245259" y="663126"/>
            <a:ext cx="9116331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גזים שונים – תכונות שונות – שימושים שונים</a:t>
            </a:r>
            <a:endParaRPr lang="he-IL" dirty="0"/>
          </a:p>
        </p:txBody>
      </p:sp>
      <p:sp>
        <p:nvSpPr>
          <p:cNvPr id="5" name="TextBox 4"/>
          <p:cNvSpPr txBox="1"/>
          <p:nvPr/>
        </p:nvSpPr>
        <p:spPr>
          <a:xfrm rot="19496132">
            <a:off x="551794" y="3050078"/>
            <a:ext cx="3184523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r"/>
            <a:r>
              <a:rPr lang="he-IL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מעניין מאוד!</a:t>
            </a:r>
            <a:endParaRPr lang="he-IL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8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11361</TotalTime>
  <Words>3660</Words>
  <Application>Microsoft Office PowerPoint</Application>
  <PresentationFormat>מסך רחב</PresentationFormat>
  <Paragraphs>532</Paragraphs>
  <Slides>49</Slides>
  <Notes>46</Notes>
  <HiddenSlides>0</HiddenSlides>
  <MMClips>6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49</vt:i4>
      </vt:variant>
    </vt:vector>
  </HeadingPairs>
  <TitlesOfParts>
    <vt:vector size="54" baseType="lpstr">
      <vt:lpstr>Arial</vt:lpstr>
      <vt:lpstr>Calibri</vt:lpstr>
      <vt:lpstr>Wingdings</vt:lpstr>
      <vt:lpstr>Open Sans</vt:lpstr>
      <vt:lpstr>Office Theme</vt:lpstr>
      <vt:lpstr>מצגת של PowerPoint‏</vt:lpstr>
      <vt:lpstr>מה להכין?</vt:lpstr>
      <vt:lpstr>מה המשותף?</vt:lpstr>
      <vt:lpstr>מה נלמד?</vt:lpstr>
      <vt:lpstr>האטמוספירה של כדור הארץ</vt:lpstr>
      <vt:lpstr>תערובת האוויר</vt:lpstr>
      <vt:lpstr>מייצגים את הרכב האוויר בגרף</vt:lpstr>
      <vt:lpstr>התאמה בין גרפים</vt:lpstr>
      <vt:lpstr>גזים שונים – תכונות שונות – שימושים שונים</vt:lpstr>
      <vt:lpstr>חנקן</vt:lpstr>
      <vt:lpstr>שימושים בחנקן</vt:lpstr>
      <vt:lpstr>מצגת של PowerPoint‏</vt:lpstr>
      <vt:lpstr>מצגת של PowerPoint‏</vt:lpstr>
      <vt:lpstr>מתנסים – תכונות החמצן</vt:lpstr>
      <vt:lpstr>מה משפיע על משך זמן בעירת הנר?</vt:lpstr>
      <vt:lpstr>מה משפיע על משך זמן בעירת הנר?</vt:lpstr>
      <vt:lpstr>מה משפיע על משך זמן בעירת הנר?</vt:lpstr>
      <vt:lpstr>חמצן נחוץ לבעירה</vt:lpstr>
      <vt:lpstr>חמצן חיוני לנשימה</vt:lpstr>
      <vt:lpstr>מצגת של PowerPoint‏</vt:lpstr>
      <vt:lpstr>מצגת של PowerPoint‏</vt:lpstr>
      <vt:lpstr>נחשוב</vt:lpstr>
      <vt:lpstr>הפקת הגז פחמן דו חמצני</vt:lpstr>
      <vt:lpstr>תכונות הפחמן הדו חמצני</vt:lpstr>
      <vt:lpstr>תכונות הפחמן הדו חמצני</vt:lpstr>
      <vt:lpstr>תכונות הפחמן הדו חמצני</vt:lpstr>
      <vt:lpstr>כיצד מזהים פחמן דו חמצני?</vt:lpstr>
      <vt:lpstr>זיהוי פחמן דו חמצני</vt:lpstr>
      <vt:lpstr>זיהוי פחמן דו חמצני</vt:lpstr>
      <vt:lpstr>מי סיד אינדיקטור לפחמן דו חמצני</vt:lpstr>
      <vt:lpstr>תוצאות: זיהוי פחמן דו חמצני באמצעות מי סיד צלולים</vt:lpstr>
      <vt:lpstr>תוצאות: זיהוי פחמן דו חמצני באמצעות מי סיד צלולים</vt:lpstr>
      <vt:lpstr>המערה המסתורית...</vt:lpstr>
      <vt:lpstr>מתנסים ולומדים – דגם המערה</vt:lpstr>
      <vt:lpstr>תוצאות: איזה נר כבה ראשון?</vt:lpstr>
      <vt:lpstr>מצגת של PowerPoint‏</vt:lpstr>
      <vt:lpstr>מה קרה במערה?</vt:lpstr>
      <vt:lpstr>מאפייני פחמן דו חמצני</vt:lpstr>
      <vt:lpstr>שימושים בפחמן דו חמצני</vt:lpstr>
      <vt:lpstr>נחשוב</vt:lpstr>
      <vt:lpstr>נחדד עוד..</vt:lpstr>
      <vt:lpstr>מחזוריות מופלאה בבריאה</vt:lpstr>
      <vt:lpstr>מצגת של PowerPoint‏</vt:lpstr>
      <vt:lpstr>מהו הרכב האוויר באטמוספירת כדור הארץ?</vt:lpstr>
      <vt:lpstr>הרכב האוויר</vt:lpstr>
      <vt:lpstr>  מי אני? – זהו את הגז</vt:lpstr>
      <vt:lpstr>מי אני?</vt:lpstr>
      <vt:lpstr>מה למדנו?</vt:lpstr>
      <vt:lpstr>משימה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Ruthy Betinger</dc:creator>
  <cp:lastModifiedBy>אפרת דיין</cp:lastModifiedBy>
  <cp:revision>746</cp:revision>
  <dcterms:created xsi:type="dcterms:W3CDTF">2020-03-11T07:11:19Z</dcterms:created>
  <dcterms:modified xsi:type="dcterms:W3CDTF">2020-08-06T03:45:08Z</dcterms:modified>
</cp:coreProperties>
</file>