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78"/>
  </p:notesMasterIdLst>
  <p:sldIdLst>
    <p:sldId id="385" r:id="rId2"/>
    <p:sldId id="261" r:id="rId3"/>
    <p:sldId id="262" r:id="rId4"/>
    <p:sldId id="265" r:id="rId5"/>
    <p:sldId id="288" r:id="rId6"/>
    <p:sldId id="264" r:id="rId7"/>
    <p:sldId id="290" r:id="rId8"/>
    <p:sldId id="291" r:id="rId9"/>
    <p:sldId id="293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7" r:id="rId21"/>
    <p:sldId id="308" r:id="rId22"/>
    <p:sldId id="306" r:id="rId23"/>
    <p:sldId id="309" r:id="rId24"/>
    <p:sldId id="310" r:id="rId25"/>
    <p:sldId id="311" r:id="rId26"/>
    <p:sldId id="312" r:id="rId27"/>
    <p:sldId id="315" r:id="rId28"/>
    <p:sldId id="314" r:id="rId29"/>
    <p:sldId id="313" r:id="rId30"/>
    <p:sldId id="280" r:id="rId31"/>
    <p:sldId id="317" r:id="rId32"/>
    <p:sldId id="319" r:id="rId33"/>
    <p:sldId id="320" r:id="rId34"/>
    <p:sldId id="321" r:id="rId35"/>
    <p:sldId id="322" r:id="rId36"/>
    <p:sldId id="323" r:id="rId37"/>
    <p:sldId id="326" r:id="rId38"/>
    <p:sldId id="325" r:id="rId39"/>
    <p:sldId id="327" r:id="rId40"/>
    <p:sldId id="328" r:id="rId41"/>
    <p:sldId id="329" r:id="rId42"/>
    <p:sldId id="331" r:id="rId43"/>
    <p:sldId id="330" r:id="rId44"/>
    <p:sldId id="339" r:id="rId45"/>
    <p:sldId id="335" r:id="rId46"/>
    <p:sldId id="334" r:id="rId47"/>
    <p:sldId id="336" r:id="rId48"/>
    <p:sldId id="337" r:id="rId49"/>
    <p:sldId id="333" r:id="rId50"/>
    <p:sldId id="365" r:id="rId51"/>
    <p:sldId id="338" r:id="rId52"/>
    <p:sldId id="33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42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61" r:id="rId73"/>
    <p:sldId id="362" r:id="rId74"/>
    <p:sldId id="364" r:id="rId75"/>
    <p:sldId id="363" r:id="rId76"/>
    <p:sldId id="501" r:id="rId77"/>
  </p:sldIdLst>
  <p:sldSz cx="12192000" cy="6858000"/>
  <p:notesSz cx="6858000" cy="9144000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mbria Math" panose="02040503050406030204" pitchFamily="18" charset="0"/>
      <p:regular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91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5232" autoAdjust="0"/>
  </p:normalViewPr>
  <p:slideViewPr>
    <p:cSldViewPr snapToGrid="0">
      <p:cViewPr varScale="1">
        <p:scale>
          <a:sx n="59" d="100"/>
          <a:sy n="59" d="100"/>
        </p:scale>
        <p:origin x="921" y="33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602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9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9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8746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רק דוגמא...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גר4קג4</a:t>
            </a:r>
            <a:r>
              <a:rPr lang="x-none"/>
              <a:t>כתבו את המלל בהתאם ואת הציוד הדרוש.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x-none">
                <a:solidFill>
                  <a:prstClr val="black"/>
                </a:solidFill>
              </a:rPr>
              <a:pPr algn="r"/>
              <a:t>1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81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542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823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740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000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790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421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051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9561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0282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362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b="1" dirty="0"/>
              <a:t>משך השקף: 2 דקות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הציגו את עצמכם ואת מהלך השיעור: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מוזמנים לפנות בצורה אישית לתלמידים:</a:t>
            </a:r>
            <a:br>
              <a:rPr lang="x-none" sz="1200" dirty="0"/>
            </a:br>
            <a:r>
              <a:rPr lang="x-none" sz="1200" dirty="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נושא השיעור ומה מטרתו:</a:t>
            </a:r>
            <a:br>
              <a:rPr lang="x-none" sz="1200" dirty="0">
                <a:solidFill>
                  <a:schemeClr val="dk1"/>
                </a:solidFill>
              </a:rPr>
            </a:br>
            <a:r>
              <a:rPr lang="x-none" sz="1200" dirty="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dirty="0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ב… 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התרגול / התנסות)</a:t>
            </a: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24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309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173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678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9625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127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19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5823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700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5679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43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198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שלב זה</a:t>
            </a:r>
            <a:r>
              <a:rPr lang="x-none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chemeClr val="dk1"/>
                </a:solidFill>
              </a:rPr>
              <a:t>בכיתות נמוכות מומלץ שהחיבור יהיה מינורי וכללי. </a:t>
            </a:r>
            <a:br>
              <a:rPr lang="x-none">
                <a:solidFill>
                  <a:schemeClr val="dk1"/>
                </a:solidFill>
              </a:rPr>
            </a:br>
            <a:r>
              <a:rPr lang="x-none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  <a:endParaRPr/>
          </a:p>
          <a:p>
            <a:pPr marL="158750" lvl="0" indent="0" algn="r" rtl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לטקסט שייאמר בעל פה: 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814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892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616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1784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905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02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93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openxmlformats.org/officeDocument/2006/relationships/image" Target="../media/image40.png"/><Relationship Id="rId9" Type="http://schemas.openxmlformats.org/officeDocument/2006/relationships/image" Target="../media/image37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png"/><Relationship Id="rId1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46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17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9" Type="http://schemas.openxmlformats.org/officeDocument/2006/relationships/image" Target="../media/image37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13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14.png"/><Relationship Id="rId5" Type="http://schemas.openxmlformats.org/officeDocument/2006/relationships/image" Target="../media/image30.png"/><Relationship Id="rId10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3.png"/><Relationship Id="rId7" Type="http://schemas.openxmlformats.org/officeDocument/2006/relationships/image" Target="../media/image7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11" Type="http://schemas.openxmlformats.org/officeDocument/2006/relationships/image" Target="../media/image67.png"/><Relationship Id="rId5" Type="http://schemas.openxmlformats.org/officeDocument/2006/relationships/image" Target="../media/image30.png"/><Relationship Id="rId10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74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66.png"/><Relationship Id="rId5" Type="http://schemas.openxmlformats.org/officeDocument/2006/relationships/image" Target="../media/image30.png"/><Relationship Id="rId10" Type="http://schemas.openxmlformats.org/officeDocument/2006/relationships/image" Target="../media/image69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7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69.png"/><Relationship Id="rId5" Type="http://schemas.openxmlformats.org/officeDocument/2006/relationships/image" Target="../media/image30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6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9.png"/><Relationship Id="rId5" Type="http://schemas.openxmlformats.org/officeDocument/2006/relationships/image" Target="../media/image30.png"/><Relationship Id="rId15" Type="http://schemas.openxmlformats.org/officeDocument/2006/relationships/image" Target="../media/image14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Relationship Id="rId1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8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30.png"/><Relationship Id="rId15" Type="http://schemas.openxmlformats.org/officeDocument/2006/relationships/image" Target="../media/image77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Relationship Id="rId1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81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Relationship Id="rId1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82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77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63.png"/><Relationship Id="rId10" Type="http://schemas.openxmlformats.org/officeDocument/2006/relationships/image" Target="../media/image56.png"/><Relationship Id="rId19" Type="http://schemas.openxmlformats.org/officeDocument/2006/relationships/image" Target="../media/image14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87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3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62.png"/><Relationship Id="rId10" Type="http://schemas.openxmlformats.org/officeDocument/2006/relationships/image" Target="../media/image56.png"/><Relationship Id="rId19" Type="http://schemas.openxmlformats.org/officeDocument/2006/relationships/image" Target="../media/image77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86.png"/><Relationship Id="rId3" Type="http://schemas.openxmlformats.org/officeDocument/2006/relationships/image" Target="../media/image13.png"/><Relationship Id="rId21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2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87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1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24.png"/><Relationship Id="rId4" Type="http://schemas.openxmlformats.org/officeDocument/2006/relationships/image" Target="../media/image92.png"/><Relationship Id="rId9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96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24.png"/><Relationship Id="rId4" Type="http://schemas.openxmlformats.org/officeDocument/2006/relationships/image" Target="../media/image98.png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23.png"/><Relationship Id="rId3" Type="http://schemas.openxmlformats.org/officeDocument/2006/relationships/image" Target="../media/image97.png"/><Relationship Id="rId7" Type="http://schemas.openxmlformats.org/officeDocument/2006/relationships/image" Target="../media/image104.png"/><Relationship Id="rId1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11" Type="http://schemas.openxmlformats.org/officeDocument/2006/relationships/image" Target="../media/image101.png"/><Relationship Id="rId5" Type="http://schemas.openxmlformats.org/officeDocument/2006/relationships/image" Target="../media/image99.png"/><Relationship Id="rId10" Type="http://schemas.openxmlformats.org/officeDocument/2006/relationships/image" Target="../media/image100.png"/><Relationship Id="rId4" Type="http://schemas.openxmlformats.org/officeDocument/2006/relationships/image" Target="../media/image98.png"/><Relationship Id="rId9" Type="http://schemas.openxmlformats.org/officeDocument/2006/relationships/image" Target="../media/image106.png"/><Relationship Id="rId1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00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2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02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0.png"/><Relationship Id="rId18" Type="http://schemas.openxmlformats.org/officeDocument/2006/relationships/image" Target="../media/image102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09.png"/><Relationship Id="rId17" Type="http://schemas.openxmlformats.org/officeDocument/2006/relationships/image" Target="../media/image101.png"/><Relationship Id="rId16" Type="http://schemas.openxmlformats.org/officeDocument/2006/relationships/image" Target="../media/image10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11" Type="http://schemas.openxmlformats.org/officeDocument/2006/relationships/image" Target="../media/image115.png"/><Relationship Id="rId5" Type="http://schemas.openxmlformats.org/officeDocument/2006/relationships/image" Target="../media/image105.png"/><Relationship Id="rId15" Type="http://schemas.openxmlformats.org/officeDocument/2006/relationships/image" Target="../media/image112.png"/><Relationship Id="rId10" Type="http://schemas.openxmlformats.org/officeDocument/2006/relationships/image" Target="../media/image114.png"/><Relationship Id="rId19" Type="http://schemas.openxmlformats.org/officeDocument/2006/relationships/image" Target="../media/image23.png"/><Relationship Id="rId4" Type="http://schemas.openxmlformats.org/officeDocument/2006/relationships/image" Target="../media/image104.png"/><Relationship Id="rId9" Type="http://schemas.openxmlformats.org/officeDocument/2006/relationships/image" Target="../media/image113.png"/><Relationship Id="rId1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4.png"/><Relationship Id="rId18" Type="http://schemas.openxmlformats.org/officeDocument/2006/relationships/image" Target="../media/image112.png"/><Relationship Id="rId3" Type="http://schemas.openxmlformats.org/officeDocument/2006/relationships/image" Target="../media/image116.png"/><Relationship Id="rId21" Type="http://schemas.openxmlformats.org/officeDocument/2006/relationships/image" Target="../media/image102.png"/><Relationship Id="rId7" Type="http://schemas.openxmlformats.org/officeDocument/2006/relationships/image" Target="../media/image104.png"/><Relationship Id="rId12" Type="http://schemas.openxmlformats.org/officeDocument/2006/relationships/image" Target="../media/image113.png"/><Relationship Id="rId17" Type="http://schemas.openxmlformats.org/officeDocument/2006/relationships/image" Target="../media/image111.png"/><Relationship Id="rId16" Type="http://schemas.openxmlformats.org/officeDocument/2006/relationships/image" Target="../media/image110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18.png"/><Relationship Id="rId15" Type="http://schemas.openxmlformats.org/officeDocument/2006/relationships/image" Target="../media/image109.png"/><Relationship Id="rId23" Type="http://schemas.openxmlformats.org/officeDocument/2006/relationships/image" Target="../media/image24.png"/><Relationship Id="rId10" Type="http://schemas.openxmlformats.org/officeDocument/2006/relationships/image" Target="../media/image107.png"/><Relationship Id="rId19" Type="http://schemas.openxmlformats.org/officeDocument/2006/relationships/image" Target="../media/image100.png"/><Relationship Id="rId4" Type="http://schemas.openxmlformats.org/officeDocument/2006/relationships/image" Target="../media/image117.png"/><Relationship Id="rId9" Type="http://schemas.openxmlformats.org/officeDocument/2006/relationships/image" Target="../media/image106.png"/><Relationship Id="rId14" Type="http://schemas.openxmlformats.org/officeDocument/2006/relationships/image" Target="../media/image115.png"/><Relationship Id="rId22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4.png"/><Relationship Id="rId18" Type="http://schemas.openxmlformats.org/officeDocument/2006/relationships/image" Target="../media/image112.png"/><Relationship Id="rId26" Type="http://schemas.openxmlformats.org/officeDocument/2006/relationships/image" Target="../media/image24.png"/><Relationship Id="rId3" Type="http://schemas.openxmlformats.org/officeDocument/2006/relationships/image" Target="../media/image116.png"/><Relationship Id="rId21" Type="http://schemas.openxmlformats.org/officeDocument/2006/relationships/image" Target="../media/image121.png"/><Relationship Id="rId7" Type="http://schemas.openxmlformats.org/officeDocument/2006/relationships/image" Target="../media/image104.png"/><Relationship Id="rId12" Type="http://schemas.openxmlformats.org/officeDocument/2006/relationships/image" Target="../media/image113.png"/><Relationship Id="rId17" Type="http://schemas.openxmlformats.org/officeDocument/2006/relationships/image" Target="../media/image111.png"/><Relationship Id="rId25" Type="http://schemas.openxmlformats.org/officeDocument/2006/relationships/image" Target="../media/image23.png"/><Relationship Id="rId16" Type="http://schemas.openxmlformats.org/officeDocument/2006/relationships/image" Target="../media/image110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24" Type="http://schemas.openxmlformats.org/officeDocument/2006/relationships/image" Target="../media/image102.png"/><Relationship Id="rId5" Type="http://schemas.openxmlformats.org/officeDocument/2006/relationships/image" Target="../media/image118.png"/><Relationship Id="rId15" Type="http://schemas.openxmlformats.org/officeDocument/2006/relationships/image" Target="../media/image109.png"/><Relationship Id="rId23" Type="http://schemas.openxmlformats.org/officeDocument/2006/relationships/image" Target="../media/image101.png"/><Relationship Id="rId10" Type="http://schemas.openxmlformats.org/officeDocument/2006/relationships/image" Target="../media/image107.png"/><Relationship Id="rId19" Type="http://schemas.openxmlformats.org/officeDocument/2006/relationships/image" Target="../media/image119.png"/><Relationship Id="rId4" Type="http://schemas.openxmlformats.org/officeDocument/2006/relationships/image" Target="../media/image117.png"/><Relationship Id="rId9" Type="http://schemas.openxmlformats.org/officeDocument/2006/relationships/image" Target="../media/image106.png"/><Relationship Id="rId14" Type="http://schemas.openxmlformats.org/officeDocument/2006/relationships/image" Target="../media/image115.png"/><Relationship Id="rId22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4.png"/><Relationship Id="rId18" Type="http://schemas.openxmlformats.org/officeDocument/2006/relationships/image" Target="../media/image112.png"/><Relationship Id="rId26" Type="http://schemas.openxmlformats.org/officeDocument/2006/relationships/image" Target="../media/image101.png"/><Relationship Id="rId3" Type="http://schemas.openxmlformats.org/officeDocument/2006/relationships/image" Target="../media/image116.png"/><Relationship Id="rId21" Type="http://schemas.openxmlformats.org/officeDocument/2006/relationships/image" Target="../media/image124.png"/><Relationship Id="rId7" Type="http://schemas.openxmlformats.org/officeDocument/2006/relationships/image" Target="../media/image104.png"/><Relationship Id="rId12" Type="http://schemas.openxmlformats.org/officeDocument/2006/relationships/image" Target="../media/image113.png"/><Relationship Id="rId17" Type="http://schemas.openxmlformats.org/officeDocument/2006/relationships/image" Target="../media/image111.png"/><Relationship Id="rId25" Type="http://schemas.openxmlformats.org/officeDocument/2006/relationships/image" Target="../media/image100.png"/><Relationship Id="rId16" Type="http://schemas.openxmlformats.org/officeDocument/2006/relationships/image" Target="../media/image110.png"/><Relationship Id="rId20" Type="http://schemas.openxmlformats.org/officeDocument/2006/relationships/image" Target="../media/image123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24" Type="http://schemas.openxmlformats.org/officeDocument/2006/relationships/image" Target="../media/image127.png"/><Relationship Id="rId5" Type="http://schemas.openxmlformats.org/officeDocument/2006/relationships/image" Target="../media/image118.png"/><Relationship Id="rId15" Type="http://schemas.openxmlformats.org/officeDocument/2006/relationships/image" Target="../media/image109.png"/><Relationship Id="rId23" Type="http://schemas.openxmlformats.org/officeDocument/2006/relationships/image" Target="../media/image126.png"/><Relationship Id="rId28" Type="http://schemas.openxmlformats.org/officeDocument/2006/relationships/image" Target="../media/image23.png"/><Relationship Id="rId10" Type="http://schemas.openxmlformats.org/officeDocument/2006/relationships/image" Target="../media/image107.png"/><Relationship Id="rId19" Type="http://schemas.openxmlformats.org/officeDocument/2006/relationships/image" Target="../media/image122.png"/><Relationship Id="rId4" Type="http://schemas.openxmlformats.org/officeDocument/2006/relationships/image" Target="../media/image117.png"/><Relationship Id="rId9" Type="http://schemas.openxmlformats.org/officeDocument/2006/relationships/image" Target="../media/image106.png"/><Relationship Id="rId14" Type="http://schemas.openxmlformats.org/officeDocument/2006/relationships/image" Target="../media/image115.png"/><Relationship Id="rId22" Type="http://schemas.openxmlformats.org/officeDocument/2006/relationships/image" Target="../media/image125.png"/><Relationship Id="rId27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4.png"/><Relationship Id="rId18" Type="http://schemas.openxmlformats.org/officeDocument/2006/relationships/image" Target="../media/image112.png"/><Relationship Id="rId26" Type="http://schemas.openxmlformats.org/officeDocument/2006/relationships/image" Target="../media/image130.png"/><Relationship Id="rId3" Type="http://schemas.openxmlformats.org/officeDocument/2006/relationships/image" Target="../media/image116.png"/><Relationship Id="rId21" Type="http://schemas.openxmlformats.org/officeDocument/2006/relationships/image" Target="../media/image124.png"/><Relationship Id="rId7" Type="http://schemas.openxmlformats.org/officeDocument/2006/relationships/image" Target="../media/image104.png"/><Relationship Id="rId12" Type="http://schemas.openxmlformats.org/officeDocument/2006/relationships/image" Target="../media/image113.png"/><Relationship Id="rId17" Type="http://schemas.openxmlformats.org/officeDocument/2006/relationships/image" Target="../media/image111.png"/><Relationship Id="rId25" Type="http://schemas.openxmlformats.org/officeDocument/2006/relationships/image" Target="../media/image129.png"/><Relationship Id="rId16" Type="http://schemas.openxmlformats.org/officeDocument/2006/relationships/image" Target="../media/image110.png"/><Relationship Id="rId20" Type="http://schemas.openxmlformats.org/officeDocument/2006/relationships/image" Target="../media/image123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24" Type="http://schemas.openxmlformats.org/officeDocument/2006/relationships/image" Target="../media/image128.png"/><Relationship Id="rId32" Type="http://schemas.openxmlformats.org/officeDocument/2006/relationships/image" Target="../media/image24.png"/><Relationship Id="rId5" Type="http://schemas.openxmlformats.org/officeDocument/2006/relationships/image" Target="../media/image118.png"/><Relationship Id="rId15" Type="http://schemas.openxmlformats.org/officeDocument/2006/relationships/image" Target="../media/image109.png"/><Relationship Id="rId23" Type="http://schemas.openxmlformats.org/officeDocument/2006/relationships/image" Target="../media/image127.png"/><Relationship Id="rId28" Type="http://schemas.openxmlformats.org/officeDocument/2006/relationships/image" Target="../media/image100.png"/><Relationship Id="rId10" Type="http://schemas.openxmlformats.org/officeDocument/2006/relationships/image" Target="../media/image107.png"/><Relationship Id="rId19" Type="http://schemas.openxmlformats.org/officeDocument/2006/relationships/image" Target="../media/image122.png"/><Relationship Id="rId31" Type="http://schemas.openxmlformats.org/officeDocument/2006/relationships/image" Target="../media/image23.png"/><Relationship Id="rId4" Type="http://schemas.openxmlformats.org/officeDocument/2006/relationships/image" Target="../media/image117.png"/><Relationship Id="rId9" Type="http://schemas.openxmlformats.org/officeDocument/2006/relationships/image" Target="../media/image106.png"/><Relationship Id="rId14" Type="http://schemas.openxmlformats.org/officeDocument/2006/relationships/image" Target="../media/image115.png"/><Relationship Id="rId22" Type="http://schemas.openxmlformats.org/officeDocument/2006/relationships/image" Target="../media/image126.png"/><Relationship Id="rId27" Type="http://schemas.openxmlformats.org/officeDocument/2006/relationships/image" Target="../media/image131.png"/><Relationship Id="rId30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05.png"/><Relationship Id="rId18" Type="http://schemas.openxmlformats.org/officeDocument/2006/relationships/image" Target="../media/image114.png"/><Relationship Id="rId26" Type="http://schemas.openxmlformats.org/officeDocument/2006/relationships/image" Target="../media/image128.png"/><Relationship Id="rId3" Type="http://schemas.openxmlformats.org/officeDocument/2006/relationships/image" Target="../media/image117.png"/><Relationship Id="rId21" Type="http://schemas.openxmlformats.org/officeDocument/2006/relationships/image" Target="../media/image122.png"/><Relationship Id="rId7" Type="http://schemas.openxmlformats.org/officeDocument/2006/relationships/image" Target="../media/image112.png"/><Relationship Id="rId12" Type="http://schemas.openxmlformats.org/officeDocument/2006/relationships/image" Target="../media/image104.png"/><Relationship Id="rId17" Type="http://schemas.openxmlformats.org/officeDocument/2006/relationships/image" Target="../media/image113.png"/><Relationship Id="rId25" Type="http://schemas.openxmlformats.org/officeDocument/2006/relationships/image" Target="../media/image127.png"/><Relationship Id="rId2" Type="http://schemas.openxmlformats.org/officeDocument/2006/relationships/image" Target="../media/image116.png"/><Relationship Id="rId16" Type="http://schemas.openxmlformats.org/officeDocument/2006/relationships/image" Target="../media/image108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11" Type="http://schemas.openxmlformats.org/officeDocument/2006/relationships/image" Target="../media/image103.png"/><Relationship Id="rId24" Type="http://schemas.openxmlformats.org/officeDocument/2006/relationships/image" Target="../media/image126.png"/><Relationship Id="rId5" Type="http://schemas.openxmlformats.org/officeDocument/2006/relationships/image" Target="../media/image110.png"/><Relationship Id="rId15" Type="http://schemas.openxmlformats.org/officeDocument/2006/relationships/image" Target="../media/image107.png"/><Relationship Id="rId23" Type="http://schemas.openxmlformats.org/officeDocument/2006/relationships/image" Target="../media/image133.png"/><Relationship Id="rId28" Type="http://schemas.openxmlformats.org/officeDocument/2006/relationships/image" Target="../media/image101.png"/><Relationship Id="rId10" Type="http://schemas.openxmlformats.org/officeDocument/2006/relationships/image" Target="../media/image132.png"/><Relationship Id="rId19" Type="http://schemas.openxmlformats.org/officeDocument/2006/relationships/image" Target="../media/image115.png"/><Relationship Id="rId4" Type="http://schemas.openxmlformats.org/officeDocument/2006/relationships/image" Target="../media/image118.png"/><Relationship Id="rId9" Type="http://schemas.openxmlformats.org/officeDocument/2006/relationships/image" Target="../media/image130.png"/><Relationship Id="rId14" Type="http://schemas.openxmlformats.org/officeDocument/2006/relationships/image" Target="../media/image106.png"/><Relationship Id="rId22" Type="http://schemas.openxmlformats.org/officeDocument/2006/relationships/image" Target="../media/image123.png"/><Relationship Id="rId27" Type="http://schemas.openxmlformats.org/officeDocument/2006/relationships/image" Target="../media/image1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9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05.png"/><Relationship Id="rId18" Type="http://schemas.openxmlformats.org/officeDocument/2006/relationships/image" Target="../media/image114.png"/><Relationship Id="rId26" Type="http://schemas.openxmlformats.org/officeDocument/2006/relationships/image" Target="../media/image128.png"/><Relationship Id="rId3" Type="http://schemas.openxmlformats.org/officeDocument/2006/relationships/image" Target="../media/image117.png"/><Relationship Id="rId21" Type="http://schemas.openxmlformats.org/officeDocument/2006/relationships/image" Target="../media/image122.png"/><Relationship Id="rId7" Type="http://schemas.openxmlformats.org/officeDocument/2006/relationships/image" Target="../media/image112.png"/><Relationship Id="rId12" Type="http://schemas.openxmlformats.org/officeDocument/2006/relationships/image" Target="../media/image104.png"/><Relationship Id="rId17" Type="http://schemas.openxmlformats.org/officeDocument/2006/relationships/image" Target="../media/image113.png"/><Relationship Id="rId25" Type="http://schemas.openxmlformats.org/officeDocument/2006/relationships/image" Target="../media/image127.png"/><Relationship Id="rId2" Type="http://schemas.openxmlformats.org/officeDocument/2006/relationships/image" Target="../media/image116.png"/><Relationship Id="rId16" Type="http://schemas.openxmlformats.org/officeDocument/2006/relationships/image" Target="../media/image108.png"/><Relationship Id="rId20" Type="http://schemas.openxmlformats.org/officeDocument/2006/relationships/image" Target="../media/image109.png"/><Relationship Id="rId29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11" Type="http://schemas.openxmlformats.org/officeDocument/2006/relationships/image" Target="../media/image103.png"/><Relationship Id="rId24" Type="http://schemas.openxmlformats.org/officeDocument/2006/relationships/image" Target="../media/image126.png"/><Relationship Id="rId5" Type="http://schemas.openxmlformats.org/officeDocument/2006/relationships/image" Target="../media/image110.png"/><Relationship Id="rId15" Type="http://schemas.openxmlformats.org/officeDocument/2006/relationships/image" Target="../media/image107.png"/><Relationship Id="rId23" Type="http://schemas.openxmlformats.org/officeDocument/2006/relationships/image" Target="../media/image133.png"/><Relationship Id="rId28" Type="http://schemas.openxmlformats.org/officeDocument/2006/relationships/image" Target="../media/image148.png"/><Relationship Id="rId10" Type="http://schemas.openxmlformats.org/officeDocument/2006/relationships/image" Target="../media/image132.png"/><Relationship Id="rId19" Type="http://schemas.openxmlformats.org/officeDocument/2006/relationships/image" Target="../media/image115.png"/><Relationship Id="rId4" Type="http://schemas.openxmlformats.org/officeDocument/2006/relationships/image" Target="../media/image118.png"/><Relationship Id="rId9" Type="http://schemas.openxmlformats.org/officeDocument/2006/relationships/image" Target="../media/image130.png"/><Relationship Id="rId14" Type="http://schemas.openxmlformats.org/officeDocument/2006/relationships/image" Target="../media/image106.png"/><Relationship Id="rId22" Type="http://schemas.openxmlformats.org/officeDocument/2006/relationships/image" Target="../media/image123.png"/><Relationship Id="rId27" Type="http://schemas.openxmlformats.org/officeDocument/2006/relationships/image" Target="../media/image1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3.png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9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9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7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2.png"/><Relationship Id="rId5" Type="http://schemas.openxmlformats.org/officeDocument/2006/relationships/image" Target="../media/image178.png"/><Relationship Id="rId4" Type="http://schemas.openxmlformats.org/officeDocument/2006/relationships/image" Target="../media/image1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7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1.png"/><Relationship Id="rId5" Type="http://schemas.openxmlformats.org/officeDocument/2006/relationships/image" Target="../media/image182.png"/><Relationship Id="rId4" Type="http://schemas.openxmlformats.org/officeDocument/2006/relationships/image" Target="../media/image1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7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1.png"/><Relationship Id="rId5" Type="http://schemas.openxmlformats.org/officeDocument/2006/relationships/image" Target="../media/image182.png"/><Relationship Id="rId4" Type="http://schemas.openxmlformats.org/officeDocument/2006/relationships/image" Target="../media/image17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7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1.png"/><Relationship Id="rId5" Type="http://schemas.openxmlformats.org/officeDocument/2006/relationships/image" Target="../media/image182.png"/><Relationship Id="rId4" Type="http://schemas.openxmlformats.org/officeDocument/2006/relationships/image" Target="../media/image1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7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1.png"/><Relationship Id="rId5" Type="http://schemas.openxmlformats.org/officeDocument/2006/relationships/image" Target="../media/image182.png"/><Relationship Id="rId4" Type="http://schemas.openxmlformats.org/officeDocument/2006/relationships/image" Target="../media/image1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7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1.png"/><Relationship Id="rId5" Type="http://schemas.openxmlformats.org/officeDocument/2006/relationships/image" Target="../media/image182.png"/><Relationship Id="rId4" Type="http://schemas.openxmlformats.org/officeDocument/2006/relationships/image" Target="../media/image1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7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1.png"/><Relationship Id="rId5" Type="http://schemas.openxmlformats.org/officeDocument/2006/relationships/image" Target="../media/image182.png"/><Relationship Id="rId4" Type="http://schemas.openxmlformats.org/officeDocument/2006/relationships/image" Target="../media/image17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6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2.png"/><Relationship Id="rId5" Type="http://schemas.openxmlformats.org/officeDocument/2006/relationships/image" Target="../media/image183.png"/><Relationship Id="rId4" Type="http://schemas.openxmlformats.org/officeDocument/2006/relationships/image" Target="../media/image1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he-IL" dirty="0"/>
              <a:t>נושא השיעור: חילוק שברים חלק א'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4"/>
            <a:ext cx="6704013" cy="1131199"/>
          </a:xfrm>
        </p:spPr>
        <p:txBody>
          <a:bodyPr>
            <a:normAutofit/>
          </a:bodyPr>
          <a:lstStyle/>
          <a:p>
            <a:r>
              <a:rPr lang="he-IL" dirty="0">
                <a:sym typeface="Calibri"/>
              </a:rPr>
              <a:t>עם המורה: </a:t>
            </a:r>
            <a:r>
              <a:rPr lang="he-IL" dirty="0"/>
              <a:t>אושרי מנחם</a:t>
            </a:r>
          </a:p>
          <a:p>
            <a:r>
              <a:rPr lang="he-IL" dirty="0">
                <a:sym typeface="Calibri"/>
              </a:rPr>
              <a:t>מצגת: גלית </a:t>
            </a:r>
            <a:r>
              <a:rPr lang="he-IL" dirty="0" err="1">
                <a:sym typeface="Calibri"/>
              </a:rPr>
              <a:t>אליהב</a:t>
            </a:r>
            <a:endParaRPr lang="he-IL" dirty="0"/>
          </a:p>
          <a:p>
            <a:endParaRPr lang="he-IL" dirty="0"/>
          </a:p>
          <a:p>
            <a:endParaRPr lang="he-IL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B2265"/>
              </a:buClr>
            </a:pPr>
            <a:r>
              <a:rPr lang="he-IL" dirty="0">
                <a:solidFill>
                  <a:srgbClr val="FFFFFF"/>
                </a:solidFill>
              </a:rPr>
              <a:t>שיעור חשבון  לכיתה ו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214E0904-E9D8-4C0B-8876-09E4823D91FB}"/>
              </a:ext>
            </a:extLst>
          </p:cNvPr>
          <p:cNvSpPr/>
          <p:nvPr/>
        </p:nvSpPr>
        <p:spPr>
          <a:xfrm>
            <a:off x="2202374" y="4236508"/>
            <a:ext cx="865901" cy="8252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AE99E0F0-8258-4108-9AF9-F3E59399E636}"/>
              </a:ext>
            </a:extLst>
          </p:cNvPr>
          <p:cNvSpPr/>
          <p:nvPr/>
        </p:nvSpPr>
        <p:spPr>
          <a:xfrm>
            <a:off x="3071758" y="4235742"/>
            <a:ext cx="882650" cy="825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מלבן 31">
            <a:extLst>
              <a:ext uri="{FF2B5EF4-FFF2-40B4-BE49-F238E27FC236}">
                <a16:creationId xmlns:a16="http://schemas.microsoft.com/office/drawing/2014/main" id="{AE2EE10E-E15B-4183-A0A9-E3E20D667D8A}"/>
              </a:ext>
            </a:extLst>
          </p:cNvPr>
          <p:cNvSpPr/>
          <p:nvPr/>
        </p:nvSpPr>
        <p:spPr>
          <a:xfrm>
            <a:off x="2202374" y="5060950"/>
            <a:ext cx="867615" cy="825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0A48E6FC-E167-4A73-89CB-971510D04EAA}"/>
              </a:ext>
            </a:extLst>
          </p:cNvPr>
          <p:cNvSpPr/>
          <p:nvPr/>
        </p:nvSpPr>
        <p:spPr>
          <a:xfrm>
            <a:off x="3068276" y="5060950"/>
            <a:ext cx="882650" cy="825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תיבת טקסט 33">
                <a:extLst>
                  <a:ext uri="{FF2B5EF4-FFF2-40B4-BE49-F238E27FC236}">
                    <a16:creationId xmlns:a16="http://schemas.microsoft.com/office/drawing/2014/main" id="{DFAF2E7C-5688-4655-B78C-87696F5780B8}"/>
                  </a:ext>
                </a:extLst>
              </p:cNvPr>
              <p:cNvSpPr txBox="1"/>
              <p:nvPr/>
            </p:nvSpPr>
            <p:spPr>
              <a:xfrm>
                <a:off x="2414086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4" name="תיבת טקסט 3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DFAF2E7C-5688-4655-B78C-87696F578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086" y="4235742"/>
                <a:ext cx="440070" cy="78380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8">
                <a:extLst>
                  <a:ext uri="{FF2B5EF4-FFF2-40B4-BE49-F238E27FC236}">
                    <a16:creationId xmlns:a16="http://schemas.microsoft.com/office/drawing/2014/main" id="{18BC90C2-55E9-47D4-8D12-32BA9DCEAC2C}"/>
                  </a:ext>
                </a:extLst>
              </p:cNvPr>
              <p:cNvSpPr txBox="1"/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5400" b="1" dirty="0"/>
                  <a:t>כמה הם 3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5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54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5400" b="1" dirty="0"/>
                  <a:t>? </a:t>
                </a:r>
              </a:p>
            </p:txBody>
          </p:sp>
        </mc:Choice>
        <mc:Fallback xmlns="">
          <p:sp>
            <p:nvSpPr>
              <p:cNvPr id="18" name="תיבת טקסט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8BC90C2-55E9-47D4-8D12-32BA9DCEA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blipFill rotWithShape="1">
                <a:blip r:embed="rId6"/>
                <a:stretch>
                  <a:fillRect r="-3453" b="-132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5">
                <a:extLst>
                  <a:ext uri="{FF2B5EF4-FFF2-40B4-BE49-F238E27FC236}">
                    <a16:creationId xmlns:a16="http://schemas.microsoft.com/office/drawing/2014/main" id="{96CB5886-CC6C-4160-8733-E2DB81C517DB}"/>
                  </a:ext>
                </a:extLst>
              </p:cNvPr>
              <p:cNvSpPr txBox="1"/>
              <p:nvPr/>
            </p:nvSpPr>
            <p:spPr>
              <a:xfrm>
                <a:off x="1037542" y="1663723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𝟑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9" name="תיבת טקסט 5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96CB5886-CC6C-4160-8733-E2DB81C5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542" y="1663723"/>
                <a:ext cx="3952568" cy="124482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A7DC97D1-7455-40E2-8A67-6BA82ED6032B}"/>
              </a:ext>
            </a:extLst>
          </p:cNvPr>
          <p:cNvSpPr txBox="1"/>
          <p:nvPr/>
        </p:nvSpPr>
        <p:spPr>
          <a:xfrm>
            <a:off x="2247087" y="3571894"/>
            <a:ext cx="911450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בשלם "נכנסים" 4 רבעים. </a:t>
            </a:r>
          </a:p>
          <a:p>
            <a:pPr algn="r"/>
            <a:endParaRPr lang="he-IL" sz="2800" dirty="0"/>
          </a:p>
        </p:txBody>
      </p: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A66309F5-A515-45B8-AC50-29F684B76419}"/>
              </a:ext>
            </a:extLst>
          </p:cNvPr>
          <p:cNvGrpSpPr/>
          <p:nvPr/>
        </p:nvGrpSpPr>
        <p:grpSpPr>
          <a:xfrm>
            <a:off x="612054" y="2576425"/>
            <a:ext cx="11361591" cy="1372335"/>
            <a:chOff x="612054" y="2576425"/>
            <a:chExt cx="11361591" cy="1372335"/>
          </a:xfrm>
        </p:grpSpPr>
        <p:sp>
          <p:nvSpPr>
            <p:cNvPr id="21" name="תיבת טקסט 20">
              <a:extLst>
                <a:ext uri="{FF2B5EF4-FFF2-40B4-BE49-F238E27FC236}">
                  <a16:creationId xmlns:a16="http://schemas.microsoft.com/office/drawing/2014/main" id="{BE557412-B828-4C1C-B567-C3A699A6BC09}"/>
                </a:ext>
              </a:extLst>
            </p:cNvPr>
            <p:cNvSpPr txBox="1"/>
            <p:nvPr/>
          </p:nvSpPr>
          <p:spPr>
            <a:xfrm>
              <a:off x="612054" y="2871542"/>
              <a:ext cx="11361591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למעשה אנחנו שואלים: כמה פעמים "נכנס"      ב-3 שלמים?</a:t>
              </a:r>
            </a:p>
            <a:p>
              <a:pPr algn="r"/>
              <a:endParaRPr lang="he-IL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תיבת טקסט 5">
                  <a:extLst>
                    <a:ext uri="{FF2B5EF4-FFF2-40B4-BE49-F238E27FC236}">
                      <a16:creationId xmlns:a16="http://schemas.microsoft.com/office/drawing/2014/main" id="{57DCA06F-E69D-4A2A-BB11-613BD10A52F9}"/>
                    </a:ext>
                  </a:extLst>
                </p:cNvPr>
                <p:cNvSpPr txBox="1"/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22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7DCA06F-E69D-4A2A-BB11-613BD10A5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1FB1AF43-C315-4FA0-9829-489847A87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1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214E0904-E9D8-4C0B-8876-09E4823D91FB}"/>
              </a:ext>
            </a:extLst>
          </p:cNvPr>
          <p:cNvSpPr/>
          <p:nvPr/>
        </p:nvSpPr>
        <p:spPr>
          <a:xfrm>
            <a:off x="2192590" y="4236508"/>
            <a:ext cx="882650" cy="8252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AE99E0F0-8258-4108-9AF9-F3E59399E636}"/>
              </a:ext>
            </a:extLst>
          </p:cNvPr>
          <p:cNvSpPr/>
          <p:nvPr/>
        </p:nvSpPr>
        <p:spPr>
          <a:xfrm>
            <a:off x="3081590" y="4235742"/>
            <a:ext cx="882650" cy="8252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מלבן 31">
            <a:extLst>
              <a:ext uri="{FF2B5EF4-FFF2-40B4-BE49-F238E27FC236}">
                <a16:creationId xmlns:a16="http://schemas.microsoft.com/office/drawing/2014/main" id="{AE2EE10E-E15B-4183-A0A9-E3E20D667D8A}"/>
              </a:ext>
            </a:extLst>
          </p:cNvPr>
          <p:cNvSpPr/>
          <p:nvPr/>
        </p:nvSpPr>
        <p:spPr>
          <a:xfrm>
            <a:off x="2197172" y="5060950"/>
            <a:ext cx="882650" cy="825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0A48E6FC-E167-4A73-89CB-971510D04EAA}"/>
              </a:ext>
            </a:extLst>
          </p:cNvPr>
          <p:cNvSpPr/>
          <p:nvPr/>
        </p:nvSpPr>
        <p:spPr>
          <a:xfrm>
            <a:off x="3078108" y="5060950"/>
            <a:ext cx="882650" cy="825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תיבת טקסט 33">
                <a:extLst>
                  <a:ext uri="{FF2B5EF4-FFF2-40B4-BE49-F238E27FC236}">
                    <a16:creationId xmlns:a16="http://schemas.microsoft.com/office/drawing/2014/main" id="{DFAF2E7C-5688-4655-B78C-87696F5780B8}"/>
                  </a:ext>
                </a:extLst>
              </p:cNvPr>
              <p:cNvSpPr txBox="1"/>
              <p:nvPr/>
            </p:nvSpPr>
            <p:spPr>
              <a:xfrm>
                <a:off x="2404254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4" name="תיבת טקסט 3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DFAF2E7C-5688-4655-B78C-87696F578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254" y="4235742"/>
                <a:ext cx="440070" cy="78380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תיבת טקסט 8">
                <a:extLst>
                  <a:ext uri="{FF2B5EF4-FFF2-40B4-BE49-F238E27FC236}">
                    <a16:creationId xmlns:a16="http://schemas.microsoft.com/office/drawing/2014/main" id="{18BC90C2-55E9-47D4-8D12-32BA9DCEAC2C}"/>
                  </a:ext>
                </a:extLst>
              </p:cNvPr>
              <p:cNvSpPr txBox="1"/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5400" b="1" dirty="0"/>
                  <a:t>כמה הם 3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5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54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5400" b="1" dirty="0"/>
                  <a:t>? </a:t>
                </a:r>
              </a:p>
            </p:txBody>
          </p:sp>
        </mc:Choice>
        <mc:Fallback xmlns="">
          <p:sp>
            <p:nvSpPr>
              <p:cNvPr id="24" name="תיבת טקסט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8BC90C2-55E9-47D4-8D12-32BA9DCEA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blipFill rotWithShape="1">
                <a:blip r:embed="rId7"/>
                <a:stretch>
                  <a:fillRect r="-3453" b="-132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תיבת טקסט 5">
                <a:extLst>
                  <a:ext uri="{FF2B5EF4-FFF2-40B4-BE49-F238E27FC236}">
                    <a16:creationId xmlns:a16="http://schemas.microsoft.com/office/drawing/2014/main" id="{96CB5886-CC6C-4160-8733-E2DB81C517DB}"/>
                  </a:ext>
                </a:extLst>
              </p:cNvPr>
              <p:cNvSpPr txBox="1"/>
              <p:nvPr/>
            </p:nvSpPr>
            <p:spPr>
              <a:xfrm>
                <a:off x="174050" y="1663723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𝟑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5" name="תיבת טקסט 5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96CB5886-CC6C-4160-8733-E2DB81C5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50" y="1663723"/>
                <a:ext cx="3952568" cy="124482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3B1229F7-1375-4ACD-8796-20C32BB65B4E}"/>
              </a:ext>
            </a:extLst>
          </p:cNvPr>
          <p:cNvSpPr txBox="1"/>
          <p:nvPr/>
        </p:nvSpPr>
        <p:spPr>
          <a:xfrm>
            <a:off x="2247087" y="3571894"/>
            <a:ext cx="911450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בשלם "נכנסים" 4 רבעים. </a:t>
            </a:r>
          </a:p>
          <a:p>
            <a:pPr algn="r"/>
            <a:endParaRPr lang="he-IL" sz="2800" dirty="0"/>
          </a:p>
        </p:txBody>
      </p: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B06FDD88-A7AD-4024-81DF-BD78031A4631}"/>
              </a:ext>
            </a:extLst>
          </p:cNvPr>
          <p:cNvGrpSpPr/>
          <p:nvPr/>
        </p:nvGrpSpPr>
        <p:grpSpPr>
          <a:xfrm>
            <a:off x="612054" y="2576425"/>
            <a:ext cx="11361591" cy="1372335"/>
            <a:chOff x="612054" y="2576425"/>
            <a:chExt cx="11361591" cy="1372335"/>
          </a:xfrm>
        </p:grpSpPr>
        <p:sp>
          <p:nvSpPr>
            <p:cNvPr id="21" name="תיבת טקסט 20">
              <a:extLst>
                <a:ext uri="{FF2B5EF4-FFF2-40B4-BE49-F238E27FC236}">
                  <a16:creationId xmlns:a16="http://schemas.microsoft.com/office/drawing/2014/main" id="{64B6D7C1-5C71-4C3B-9112-1ED0CC2C1C51}"/>
                </a:ext>
              </a:extLst>
            </p:cNvPr>
            <p:cNvSpPr txBox="1"/>
            <p:nvPr/>
          </p:nvSpPr>
          <p:spPr>
            <a:xfrm>
              <a:off x="612054" y="2871542"/>
              <a:ext cx="11361591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למעשה אנחנו שואלים: כמה פעמים "נכנס"      ב-3 שלמים?</a:t>
              </a:r>
            </a:p>
            <a:p>
              <a:pPr algn="r"/>
              <a:endParaRPr lang="he-IL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תיבת טקסט 5">
                  <a:extLst>
                    <a:ext uri="{FF2B5EF4-FFF2-40B4-BE49-F238E27FC236}">
                      <a16:creationId xmlns:a16="http://schemas.microsoft.com/office/drawing/2014/main" id="{479065AF-3CEC-4393-B828-07B9C644D17F}"/>
                    </a:ext>
                  </a:extLst>
                </p:cNvPr>
                <p:cNvSpPr txBox="1"/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22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479065AF-3CEC-4393-B828-07B9C644D1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4CB0950E-2DAE-4DBA-B054-0E846F2F9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20538518-8EB5-4B2E-8E6E-6D98C8BA2BE4}"/>
              </a:ext>
            </a:extLst>
          </p:cNvPr>
          <p:cNvGrpSpPr/>
          <p:nvPr/>
        </p:nvGrpSpPr>
        <p:grpSpPr>
          <a:xfrm>
            <a:off x="-1046931" y="1563579"/>
            <a:ext cx="7263785" cy="1244828"/>
            <a:chOff x="3990270" y="3043654"/>
            <a:chExt cx="5604387" cy="1244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תיבת טקסט 20">
                  <a:extLst>
                    <a:ext uri="{FF2B5EF4-FFF2-40B4-BE49-F238E27FC236}">
                      <a16:creationId xmlns:a16="http://schemas.microsoft.com/office/drawing/2014/main" id="{A1722242-5BD6-47C8-A6FD-FCD832F7380B}"/>
                    </a:ext>
                  </a:extLst>
                </p:cNvPr>
                <p:cNvSpPr txBox="1"/>
                <p:nvPr/>
              </p:nvSpPr>
              <p:spPr>
                <a:xfrm>
                  <a:off x="3990270" y="3043654"/>
                  <a:ext cx="5604387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4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4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4000" dirty="0"/>
                </a:p>
              </p:txBody>
            </p:sp>
          </mc:Choice>
          <mc:Fallback xmlns="">
            <p:sp>
              <p:nvSpPr>
                <p:cNvPr id="21" name="תיבת טקסט 2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1722242-5BD6-47C8-A6FD-FCD832F738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0270" y="3043654"/>
                  <a:ext cx="5604387" cy="124482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55E8BC09-9146-4041-9818-90E83C374ECD}"/>
                </a:ext>
              </a:extLst>
            </p:cNvPr>
            <p:cNvSpPr txBox="1"/>
            <p:nvPr/>
          </p:nvSpPr>
          <p:spPr>
            <a:xfrm>
              <a:off x="6138401" y="3260623"/>
              <a:ext cx="71775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5400" dirty="0"/>
                <a:t>:3</a:t>
              </a:r>
            </a:p>
          </p:txBody>
        </p:sp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438C00A4-A442-42D7-9C77-48DDA57F4C6A}"/>
                </a:ext>
              </a:extLst>
            </p:cNvPr>
            <p:cNvSpPr txBox="1"/>
            <p:nvPr/>
          </p:nvSpPr>
          <p:spPr>
            <a:xfrm>
              <a:off x="7072466" y="3349113"/>
              <a:ext cx="629265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4800" dirty="0"/>
                <a:t>=</a:t>
              </a:r>
            </a:p>
          </p:txBody>
        </p:sp>
      </p:grpSp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214E0904-E9D8-4C0B-8876-09E4823D91FB}"/>
              </a:ext>
            </a:extLst>
          </p:cNvPr>
          <p:cNvSpPr/>
          <p:nvPr/>
        </p:nvSpPr>
        <p:spPr>
          <a:xfrm>
            <a:off x="2192590" y="4236508"/>
            <a:ext cx="882650" cy="8252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AE99E0F0-8258-4108-9AF9-F3E59399E636}"/>
              </a:ext>
            </a:extLst>
          </p:cNvPr>
          <p:cNvSpPr/>
          <p:nvPr/>
        </p:nvSpPr>
        <p:spPr>
          <a:xfrm>
            <a:off x="3081590" y="4235742"/>
            <a:ext cx="882650" cy="8252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מלבן 31">
            <a:extLst>
              <a:ext uri="{FF2B5EF4-FFF2-40B4-BE49-F238E27FC236}">
                <a16:creationId xmlns:a16="http://schemas.microsoft.com/office/drawing/2014/main" id="{AE2EE10E-E15B-4183-A0A9-E3E20D667D8A}"/>
              </a:ext>
            </a:extLst>
          </p:cNvPr>
          <p:cNvSpPr/>
          <p:nvPr/>
        </p:nvSpPr>
        <p:spPr>
          <a:xfrm>
            <a:off x="2197172" y="5060950"/>
            <a:ext cx="882650" cy="8252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0A48E6FC-E167-4A73-89CB-971510D04EAA}"/>
              </a:ext>
            </a:extLst>
          </p:cNvPr>
          <p:cNvSpPr/>
          <p:nvPr/>
        </p:nvSpPr>
        <p:spPr>
          <a:xfrm>
            <a:off x="3078108" y="5060950"/>
            <a:ext cx="882650" cy="825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תיבת טקסט 33">
                <a:extLst>
                  <a:ext uri="{FF2B5EF4-FFF2-40B4-BE49-F238E27FC236}">
                    <a16:creationId xmlns:a16="http://schemas.microsoft.com/office/drawing/2014/main" id="{DFAF2E7C-5688-4655-B78C-87696F5780B8}"/>
                  </a:ext>
                </a:extLst>
              </p:cNvPr>
              <p:cNvSpPr txBox="1"/>
              <p:nvPr/>
            </p:nvSpPr>
            <p:spPr>
              <a:xfrm>
                <a:off x="2413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4" name="תיבת טקסט 3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DFAF2E7C-5688-4655-B78C-87696F578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880" y="4235742"/>
                <a:ext cx="440070" cy="7838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956B381A-55E5-46DD-BE69-4D1C570C7A5B}"/>
                  </a:ext>
                </a:extLst>
              </p:cNvPr>
              <p:cNvSpPr txBox="1"/>
              <p:nvPr/>
            </p:nvSpPr>
            <p:spPr>
              <a:xfrm>
                <a:off x="2418462" y="5039865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7" name="תיבת טקסט 26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956B381A-55E5-46DD-BE69-4D1C570C7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462" y="5039865"/>
                <a:ext cx="440070" cy="78380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תיבת טקסט 8">
                <a:extLst>
                  <a:ext uri="{FF2B5EF4-FFF2-40B4-BE49-F238E27FC236}">
                    <a16:creationId xmlns:a16="http://schemas.microsoft.com/office/drawing/2014/main" id="{18BC90C2-55E9-47D4-8D12-32BA9DCEAC2C}"/>
                  </a:ext>
                </a:extLst>
              </p:cNvPr>
              <p:cNvSpPr txBox="1"/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5400" b="1" dirty="0"/>
                  <a:t>כמה הם 3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5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54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5400" b="1" dirty="0"/>
                  <a:t>? </a:t>
                </a:r>
              </a:p>
            </p:txBody>
          </p:sp>
        </mc:Choice>
        <mc:Fallback xmlns="">
          <p:sp>
            <p:nvSpPr>
              <p:cNvPr id="24" name="תיבת טקסט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8BC90C2-55E9-47D4-8D12-32BA9DCEA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blipFill rotWithShape="1">
                <a:blip r:embed="rId5"/>
                <a:stretch>
                  <a:fillRect r="-3453" b="-132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C677568F-8382-46A6-A2AA-2C9412A9E847}"/>
              </a:ext>
            </a:extLst>
          </p:cNvPr>
          <p:cNvSpPr txBox="1"/>
          <p:nvPr/>
        </p:nvSpPr>
        <p:spPr>
          <a:xfrm>
            <a:off x="2247087" y="3571894"/>
            <a:ext cx="911450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בשלם "נכנסים" 4 רבעים. </a:t>
            </a:r>
          </a:p>
          <a:p>
            <a:pPr algn="r"/>
            <a:endParaRPr lang="he-IL" sz="2800" dirty="0"/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EC335236-64E1-4173-9A61-CB2CBDCF19DE}"/>
              </a:ext>
            </a:extLst>
          </p:cNvPr>
          <p:cNvGrpSpPr/>
          <p:nvPr/>
        </p:nvGrpSpPr>
        <p:grpSpPr>
          <a:xfrm>
            <a:off x="612054" y="2576425"/>
            <a:ext cx="11361591" cy="1372335"/>
            <a:chOff x="612054" y="2576425"/>
            <a:chExt cx="11361591" cy="1372335"/>
          </a:xfrm>
        </p:grpSpPr>
        <p:sp>
          <p:nvSpPr>
            <p:cNvPr id="35" name="תיבת טקסט 34">
              <a:extLst>
                <a:ext uri="{FF2B5EF4-FFF2-40B4-BE49-F238E27FC236}">
                  <a16:creationId xmlns:a16="http://schemas.microsoft.com/office/drawing/2014/main" id="{428DA57F-3CCD-4727-A38D-7329111937A8}"/>
                </a:ext>
              </a:extLst>
            </p:cNvPr>
            <p:cNvSpPr txBox="1"/>
            <p:nvPr/>
          </p:nvSpPr>
          <p:spPr>
            <a:xfrm>
              <a:off x="612054" y="2871542"/>
              <a:ext cx="11361591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למעשה אנחנו שואלים: כמה פעמים "נכנס"      ב-3 שלמים?</a:t>
              </a:r>
            </a:p>
            <a:p>
              <a:pPr algn="r"/>
              <a:endParaRPr lang="he-IL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תיבת טקסט 5">
                  <a:extLst>
                    <a:ext uri="{FF2B5EF4-FFF2-40B4-BE49-F238E27FC236}">
                      <a16:creationId xmlns:a16="http://schemas.microsoft.com/office/drawing/2014/main" id="{5C39EBA6-470A-4CD0-8E62-473011EFD198}"/>
                    </a:ext>
                  </a:extLst>
                </p:cNvPr>
                <p:cNvSpPr txBox="1"/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36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C39EBA6-470A-4CD0-8E62-473011EFD1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8597DCD7-1577-49D6-8126-11961C3A0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p:grpSp>
        <p:nvGrpSpPr>
          <p:cNvPr id="2" name="קבוצה 1"/>
          <p:cNvGrpSpPr/>
          <p:nvPr/>
        </p:nvGrpSpPr>
        <p:grpSpPr>
          <a:xfrm>
            <a:off x="2192590" y="4235742"/>
            <a:ext cx="1771650" cy="1650416"/>
            <a:chOff x="2192590" y="4235742"/>
            <a:chExt cx="1771650" cy="1650416"/>
          </a:xfrm>
        </p:grpSpPr>
        <p:sp>
          <p:nvSpPr>
            <p:cNvPr id="3" name="מלבן 2">
              <a:extLst>
                <a:ext uri="{FF2B5EF4-FFF2-40B4-BE49-F238E27FC236}">
                  <a16:creationId xmlns:a16="http://schemas.microsoft.com/office/drawing/2014/main" id="{214E0904-E9D8-4C0B-8876-09E4823D91FB}"/>
                </a:ext>
              </a:extLst>
            </p:cNvPr>
            <p:cNvSpPr/>
            <p:nvPr/>
          </p:nvSpPr>
          <p:spPr>
            <a:xfrm>
              <a:off x="2192590" y="4236508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AE99E0F0-8258-4108-9AF9-F3E59399E636}"/>
                </a:ext>
              </a:extLst>
            </p:cNvPr>
            <p:cNvSpPr/>
            <p:nvPr/>
          </p:nvSpPr>
          <p:spPr>
            <a:xfrm>
              <a:off x="3081590" y="4235742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AE2EE10E-E15B-4183-A0A9-E3E20D667D8A}"/>
                </a:ext>
              </a:extLst>
            </p:cNvPr>
            <p:cNvSpPr/>
            <p:nvPr/>
          </p:nvSpPr>
          <p:spPr>
            <a:xfrm>
              <a:off x="2197172" y="5060950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0A48E6FC-E167-4A73-89CB-971510D04EAA}"/>
                </a:ext>
              </a:extLst>
            </p:cNvPr>
            <p:cNvSpPr/>
            <p:nvPr/>
          </p:nvSpPr>
          <p:spPr>
            <a:xfrm>
              <a:off x="3078108" y="5060950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תיבת טקסט 33">
                  <a:extLst>
                    <a:ext uri="{FF2B5EF4-FFF2-40B4-BE49-F238E27FC236}">
                      <a16:creationId xmlns:a16="http://schemas.microsoft.com/office/drawing/2014/main" id="{DFAF2E7C-5688-4655-B78C-87696F5780B8}"/>
                    </a:ext>
                  </a:extLst>
                </p:cNvPr>
                <p:cNvSpPr txBox="1"/>
                <p:nvPr/>
              </p:nvSpPr>
              <p:spPr>
                <a:xfrm>
                  <a:off x="2394422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34" name="תיבת טקסט 33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DFAF2E7C-5688-4655-B78C-87696F5780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4422" y="4235742"/>
                  <a:ext cx="440070" cy="78380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תיבת טקסט 18">
                  <a:extLst>
                    <a:ext uri="{FF2B5EF4-FFF2-40B4-BE49-F238E27FC236}">
                      <a16:creationId xmlns:a16="http://schemas.microsoft.com/office/drawing/2014/main" id="{75FDB8B9-177A-4EC6-8779-6325352B6353}"/>
                    </a:ext>
                  </a:extLst>
                </p:cNvPr>
                <p:cNvSpPr txBox="1"/>
                <p:nvPr/>
              </p:nvSpPr>
              <p:spPr>
                <a:xfrm>
                  <a:off x="3302880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19" name="תיבת טקסט 1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5FDB8B9-177A-4EC6-8779-6325352B63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2880" y="4235742"/>
                  <a:ext cx="440070" cy="78380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תיבת טקסט 26">
                  <a:extLst>
                    <a:ext uri="{FF2B5EF4-FFF2-40B4-BE49-F238E27FC236}">
                      <a16:creationId xmlns:a16="http://schemas.microsoft.com/office/drawing/2014/main" id="{956B381A-55E5-46DD-BE69-4D1C570C7A5B}"/>
                    </a:ext>
                  </a:extLst>
                </p:cNvPr>
                <p:cNvSpPr txBox="1"/>
                <p:nvPr/>
              </p:nvSpPr>
              <p:spPr>
                <a:xfrm>
                  <a:off x="2397078" y="5039865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7" name="תיבת טקסט 26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56B381A-55E5-46DD-BE69-4D1C570C7A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7078" y="5039865"/>
                  <a:ext cx="440070" cy="78380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id="{3319FCD3-6C33-4A6D-9360-686592E8CBAB}"/>
                    </a:ext>
                  </a:extLst>
                </p:cNvPr>
                <p:cNvSpPr txBox="1"/>
                <p:nvPr/>
              </p:nvSpPr>
              <p:spPr>
                <a:xfrm>
                  <a:off x="3291486" y="5019546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8" name="תיבת טקסט 27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3319FCD3-6C33-4A6D-9360-686592E8C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1486" y="5019546"/>
                  <a:ext cx="440070" cy="78380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תיבת טקסט 8">
                <a:extLst>
                  <a:ext uri="{FF2B5EF4-FFF2-40B4-BE49-F238E27FC236}">
                    <a16:creationId xmlns:a16="http://schemas.microsoft.com/office/drawing/2014/main" id="{18BC90C2-55E9-47D4-8D12-32BA9DCEAC2C}"/>
                  </a:ext>
                </a:extLst>
              </p:cNvPr>
              <p:cNvSpPr txBox="1"/>
              <p:nvPr/>
            </p:nvSpPr>
            <p:spPr>
              <a:xfrm>
                <a:off x="5624052" y="1605543"/>
                <a:ext cx="6567948" cy="12886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5400" b="1" dirty="0"/>
                  <a:t>כמה הם 3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5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54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5400" b="1" dirty="0"/>
                  <a:t>? </a:t>
                </a:r>
              </a:p>
            </p:txBody>
          </p:sp>
        </mc:Choice>
        <mc:Fallback xmlns="">
          <p:sp>
            <p:nvSpPr>
              <p:cNvPr id="24" name="תיבת טקסט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8BC90C2-55E9-47D4-8D12-32BA9DCEA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052" y="1605543"/>
                <a:ext cx="6567948" cy="1288686"/>
              </a:xfrm>
              <a:prstGeom prst="rect">
                <a:avLst/>
              </a:prstGeom>
              <a:blipFill rotWithShape="1">
                <a:blip r:embed="rId9"/>
                <a:stretch>
                  <a:fillRect l="-1393" r="-4921" b="-132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תיבת טקסט 5">
                <a:extLst>
                  <a:ext uri="{FF2B5EF4-FFF2-40B4-BE49-F238E27FC236}">
                    <a16:creationId xmlns:a16="http://schemas.microsoft.com/office/drawing/2014/main" id="{96CB5886-CC6C-4160-8733-E2DB81C517DB}"/>
                  </a:ext>
                </a:extLst>
              </p:cNvPr>
              <p:cNvSpPr txBox="1"/>
              <p:nvPr/>
            </p:nvSpPr>
            <p:spPr>
              <a:xfrm>
                <a:off x="415204" y="1692565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𝟑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5" name="תיבת טקסט 5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96CB5886-CC6C-4160-8733-E2DB81C5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04" y="1692565"/>
                <a:ext cx="3952568" cy="124482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CF7BEA31-6331-4EC9-99BD-C8323753F4E4}"/>
              </a:ext>
            </a:extLst>
          </p:cNvPr>
          <p:cNvSpPr txBox="1"/>
          <p:nvPr/>
        </p:nvSpPr>
        <p:spPr>
          <a:xfrm>
            <a:off x="2247087" y="3571894"/>
            <a:ext cx="911450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בשלם "נכנסים" 4 רבעים. </a:t>
            </a:r>
          </a:p>
          <a:p>
            <a:pPr algn="r"/>
            <a:endParaRPr lang="he-IL" sz="2800" dirty="0"/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9E4B19D5-7BDA-44CA-9D50-A05F6A5D4407}"/>
              </a:ext>
            </a:extLst>
          </p:cNvPr>
          <p:cNvGrpSpPr/>
          <p:nvPr/>
        </p:nvGrpSpPr>
        <p:grpSpPr>
          <a:xfrm>
            <a:off x="612054" y="2576425"/>
            <a:ext cx="11361591" cy="1372335"/>
            <a:chOff x="612054" y="2576425"/>
            <a:chExt cx="11361591" cy="1372335"/>
          </a:xfrm>
        </p:grpSpPr>
        <p:sp>
          <p:nvSpPr>
            <p:cNvPr id="30" name="תיבת טקסט 29">
              <a:extLst>
                <a:ext uri="{FF2B5EF4-FFF2-40B4-BE49-F238E27FC236}">
                  <a16:creationId xmlns:a16="http://schemas.microsoft.com/office/drawing/2014/main" id="{3640C31B-D6E6-48B3-8108-AB6A37057787}"/>
                </a:ext>
              </a:extLst>
            </p:cNvPr>
            <p:cNvSpPr txBox="1"/>
            <p:nvPr/>
          </p:nvSpPr>
          <p:spPr>
            <a:xfrm>
              <a:off x="612054" y="2871542"/>
              <a:ext cx="11361591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למעשה אנחנו שואלים: כמה פעמים "נכנס"      ב-3 שלמים?</a:t>
              </a:r>
            </a:p>
            <a:p>
              <a:pPr algn="r"/>
              <a:endParaRPr lang="he-IL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תיבת טקסט 5">
                  <a:extLst>
                    <a:ext uri="{FF2B5EF4-FFF2-40B4-BE49-F238E27FC236}">
                      <a16:creationId xmlns:a16="http://schemas.microsoft.com/office/drawing/2014/main" id="{1FC2FA34-61D1-421A-ADB2-724356D25056}"/>
                    </a:ext>
                  </a:extLst>
                </p:cNvPr>
                <p:cNvSpPr txBox="1"/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35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1FC2FA34-61D1-421A-ADB2-724356D250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964C9A10-DD31-4A43-80A8-FC7173D4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52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EBF30E7A-4E2C-4A8D-9519-F2A5E7A8D17D}"/>
              </a:ext>
            </a:extLst>
          </p:cNvPr>
          <p:cNvSpPr txBox="1"/>
          <p:nvPr/>
        </p:nvSpPr>
        <p:spPr>
          <a:xfrm>
            <a:off x="4445000" y="3485621"/>
            <a:ext cx="695822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ב-2 שלמים "נכנסים" 8 רבעים: </a:t>
            </a:r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תיבת טקסט 8">
                <a:extLst>
                  <a:ext uri="{FF2B5EF4-FFF2-40B4-BE49-F238E27FC236}">
                    <a16:creationId xmlns:a16="http://schemas.microsoft.com/office/drawing/2014/main" id="{18BC90C2-55E9-47D4-8D12-32BA9DCEAC2C}"/>
                  </a:ext>
                </a:extLst>
              </p:cNvPr>
              <p:cNvSpPr txBox="1"/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5400" b="1" dirty="0"/>
                  <a:t>כמה הם 3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5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54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5400" b="1" dirty="0"/>
                  <a:t>? </a:t>
                </a:r>
              </a:p>
            </p:txBody>
          </p:sp>
        </mc:Choice>
        <mc:Fallback xmlns="">
          <p:sp>
            <p:nvSpPr>
              <p:cNvPr id="44" name="תיבת טקסט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8BC90C2-55E9-47D4-8D12-32BA9DCEA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blipFill rotWithShape="1">
                <a:blip r:embed="rId5"/>
                <a:stretch>
                  <a:fillRect r="-3453" b="-132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קבוצה 45"/>
          <p:cNvGrpSpPr/>
          <p:nvPr/>
        </p:nvGrpSpPr>
        <p:grpSpPr>
          <a:xfrm>
            <a:off x="2192590" y="4235742"/>
            <a:ext cx="1771650" cy="1650416"/>
            <a:chOff x="2192590" y="4235742"/>
            <a:chExt cx="1771650" cy="1650416"/>
          </a:xfrm>
        </p:grpSpPr>
        <p:sp>
          <p:nvSpPr>
            <p:cNvPr id="47" name="מלבן 46">
              <a:extLst>
                <a:ext uri="{FF2B5EF4-FFF2-40B4-BE49-F238E27FC236}">
                  <a16:creationId xmlns:a16="http://schemas.microsoft.com/office/drawing/2014/main" id="{214E0904-E9D8-4C0B-8876-09E4823D91FB}"/>
                </a:ext>
              </a:extLst>
            </p:cNvPr>
            <p:cNvSpPr/>
            <p:nvPr/>
          </p:nvSpPr>
          <p:spPr>
            <a:xfrm>
              <a:off x="2192590" y="4236508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8" name="מלבן 47">
              <a:extLst>
                <a:ext uri="{FF2B5EF4-FFF2-40B4-BE49-F238E27FC236}">
                  <a16:creationId xmlns:a16="http://schemas.microsoft.com/office/drawing/2014/main" id="{AE99E0F0-8258-4108-9AF9-F3E59399E636}"/>
                </a:ext>
              </a:extLst>
            </p:cNvPr>
            <p:cNvSpPr/>
            <p:nvPr/>
          </p:nvSpPr>
          <p:spPr>
            <a:xfrm>
              <a:off x="3081590" y="4235742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9" name="מלבן 48">
              <a:extLst>
                <a:ext uri="{FF2B5EF4-FFF2-40B4-BE49-F238E27FC236}">
                  <a16:creationId xmlns:a16="http://schemas.microsoft.com/office/drawing/2014/main" id="{AE2EE10E-E15B-4183-A0A9-E3E20D667D8A}"/>
                </a:ext>
              </a:extLst>
            </p:cNvPr>
            <p:cNvSpPr/>
            <p:nvPr/>
          </p:nvSpPr>
          <p:spPr>
            <a:xfrm>
              <a:off x="2197172" y="5060950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0" name="מלבן 49">
              <a:extLst>
                <a:ext uri="{FF2B5EF4-FFF2-40B4-BE49-F238E27FC236}">
                  <a16:creationId xmlns:a16="http://schemas.microsoft.com/office/drawing/2014/main" id="{0A48E6FC-E167-4A73-89CB-971510D04EAA}"/>
                </a:ext>
              </a:extLst>
            </p:cNvPr>
            <p:cNvSpPr/>
            <p:nvPr/>
          </p:nvSpPr>
          <p:spPr>
            <a:xfrm>
              <a:off x="3078108" y="5060950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תיבת טקסט 33">
                  <a:extLst>
                    <a:ext uri="{FF2B5EF4-FFF2-40B4-BE49-F238E27FC236}">
                      <a16:creationId xmlns:a16="http://schemas.microsoft.com/office/drawing/2014/main" id="{DFAF2E7C-5688-4655-B78C-87696F5780B8}"/>
                    </a:ext>
                  </a:extLst>
                </p:cNvPr>
                <p:cNvSpPr txBox="1"/>
                <p:nvPr/>
              </p:nvSpPr>
              <p:spPr>
                <a:xfrm>
                  <a:off x="2394422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51" name="תיבת טקסט 33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DFAF2E7C-5688-4655-B78C-87696F5780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4422" y="4235742"/>
                  <a:ext cx="440070" cy="78380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תיבת טקסט 18">
                  <a:extLst>
                    <a:ext uri="{FF2B5EF4-FFF2-40B4-BE49-F238E27FC236}">
                      <a16:creationId xmlns:a16="http://schemas.microsoft.com/office/drawing/2014/main" id="{75FDB8B9-177A-4EC6-8779-6325352B6353}"/>
                    </a:ext>
                  </a:extLst>
                </p:cNvPr>
                <p:cNvSpPr txBox="1"/>
                <p:nvPr/>
              </p:nvSpPr>
              <p:spPr>
                <a:xfrm>
                  <a:off x="3302880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" name="תיבת טקסט 1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5FDB8B9-177A-4EC6-8779-6325352B63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2880" y="4235742"/>
                  <a:ext cx="440070" cy="7838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תיבת טקסט 26">
                  <a:extLst>
                    <a:ext uri="{FF2B5EF4-FFF2-40B4-BE49-F238E27FC236}">
                      <a16:creationId xmlns:a16="http://schemas.microsoft.com/office/drawing/2014/main" id="{956B381A-55E5-46DD-BE69-4D1C570C7A5B}"/>
                    </a:ext>
                  </a:extLst>
                </p:cNvPr>
                <p:cNvSpPr txBox="1"/>
                <p:nvPr/>
              </p:nvSpPr>
              <p:spPr>
                <a:xfrm>
                  <a:off x="2397078" y="5039865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53" name="תיבת טקסט 26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56B381A-55E5-46DD-BE69-4D1C570C7A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7078" y="5039865"/>
                  <a:ext cx="440070" cy="78380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תיבת טקסט 27">
                  <a:extLst>
                    <a:ext uri="{FF2B5EF4-FFF2-40B4-BE49-F238E27FC236}">
                      <a16:creationId xmlns:a16="http://schemas.microsoft.com/office/drawing/2014/main" id="{3319FCD3-6C33-4A6D-9360-686592E8CBAB}"/>
                    </a:ext>
                  </a:extLst>
                </p:cNvPr>
                <p:cNvSpPr txBox="1"/>
                <p:nvPr/>
              </p:nvSpPr>
              <p:spPr>
                <a:xfrm>
                  <a:off x="3291486" y="5019546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54" name="תיבת טקסט 27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3319FCD3-6C33-4A6D-9360-686592E8C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1486" y="5019546"/>
                  <a:ext cx="440070" cy="78380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קבוצה 54"/>
          <p:cNvGrpSpPr/>
          <p:nvPr/>
        </p:nvGrpSpPr>
        <p:grpSpPr>
          <a:xfrm>
            <a:off x="4324349" y="4232457"/>
            <a:ext cx="1771650" cy="1650416"/>
            <a:chOff x="2192590" y="4235742"/>
            <a:chExt cx="1771650" cy="1650416"/>
          </a:xfrm>
        </p:grpSpPr>
        <p:sp>
          <p:nvSpPr>
            <p:cNvPr id="56" name="מלבן 55">
              <a:extLst>
                <a:ext uri="{FF2B5EF4-FFF2-40B4-BE49-F238E27FC236}">
                  <a16:creationId xmlns:a16="http://schemas.microsoft.com/office/drawing/2014/main" id="{214E0904-E9D8-4C0B-8876-09E4823D91FB}"/>
                </a:ext>
              </a:extLst>
            </p:cNvPr>
            <p:cNvSpPr/>
            <p:nvPr/>
          </p:nvSpPr>
          <p:spPr>
            <a:xfrm>
              <a:off x="2192590" y="4236508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7" name="מלבן 56">
              <a:extLst>
                <a:ext uri="{FF2B5EF4-FFF2-40B4-BE49-F238E27FC236}">
                  <a16:creationId xmlns:a16="http://schemas.microsoft.com/office/drawing/2014/main" id="{AE99E0F0-8258-4108-9AF9-F3E59399E636}"/>
                </a:ext>
              </a:extLst>
            </p:cNvPr>
            <p:cNvSpPr/>
            <p:nvPr/>
          </p:nvSpPr>
          <p:spPr>
            <a:xfrm>
              <a:off x="3081590" y="4245574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8" name="מלבן 57">
              <a:extLst>
                <a:ext uri="{FF2B5EF4-FFF2-40B4-BE49-F238E27FC236}">
                  <a16:creationId xmlns:a16="http://schemas.microsoft.com/office/drawing/2014/main" id="{AE2EE10E-E15B-4183-A0A9-E3E20D667D8A}"/>
                </a:ext>
              </a:extLst>
            </p:cNvPr>
            <p:cNvSpPr/>
            <p:nvPr/>
          </p:nvSpPr>
          <p:spPr>
            <a:xfrm>
              <a:off x="2197172" y="5060950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9" name="מלבן 58">
              <a:extLst>
                <a:ext uri="{FF2B5EF4-FFF2-40B4-BE49-F238E27FC236}">
                  <a16:creationId xmlns:a16="http://schemas.microsoft.com/office/drawing/2014/main" id="{0A48E6FC-E167-4A73-89CB-971510D04EAA}"/>
                </a:ext>
              </a:extLst>
            </p:cNvPr>
            <p:cNvSpPr/>
            <p:nvPr/>
          </p:nvSpPr>
          <p:spPr>
            <a:xfrm>
              <a:off x="3078108" y="5060950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תיבת טקסט 33">
                  <a:extLst>
                    <a:ext uri="{FF2B5EF4-FFF2-40B4-BE49-F238E27FC236}">
                      <a16:creationId xmlns:a16="http://schemas.microsoft.com/office/drawing/2014/main" id="{DFAF2E7C-5688-4655-B78C-87696F5780B8}"/>
                    </a:ext>
                  </a:extLst>
                </p:cNvPr>
                <p:cNvSpPr txBox="1"/>
                <p:nvPr/>
              </p:nvSpPr>
              <p:spPr>
                <a:xfrm>
                  <a:off x="2394422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60" name="תיבת טקסט 33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DFAF2E7C-5688-4655-B78C-87696F5780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4422" y="4235742"/>
                  <a:ext cx="440070" cy="78380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תיבת טקסט 18">
                  <a:extLst>
                    <a:ext uri="{FF2B5EF4-FFF2-40B4-BE49-F238E27FC236}">
                      <a16:creationId xmlns:a16="http://schemas.microsoft.com/office/drawing/2014/main" id="{75FDB8B9-177A-4EC6-8779-6325352B6353}"/>
                    </a:ext>
                  </a:extLst>
                </p:cNvPr>
                <p:cNvSpPr txBox="1"/>
                <p:nvPr/>
              </p:nvSpPr>
              <p:spPr>
                <a:xfrm>
                  <a:off x="3302880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19" name="תיבת טקסט 1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5FDB8B9-177A-4EC6-8779-6325352B63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2880" y="4235742"/>
                  <a:ext cx="440070" cy="7838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תיבת טקסט 26">
                  <a:extLst>
                    <a:ext uri="{FF2B5EF4-FFF2-40B4-BE49-F238E27FC236}">
                      <a16:creationId xmlns:a16="http://schemas.microsoft.com/office/drawing/2014/main" id="{956B381A-55E5-46DD-BE69-4D1C570C7A5B}"/>
                    </a:ext>
                  </a:extLst>
                </p:cNvPr>
                <p:cNvSpPr txBox="1"/>
                <p:nvPr/>
              </p:nvSpPr>
              <p:spPr>
                <a:xfrm>
                  <a:off x="2397078" y="5039865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62" name="תיבת טקסט 26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56B381A-55E5-46DD-BE69-4D1C570C7A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7078" y="5039865"/>
                  <a:ext cx="440070" cy="78380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תיבת טקסט 27">
                  <a:extLst>
                    <a:ext uri="{FF2B5EF4-FFF2-40B4-BE49-F238E27FC236}">
                      <a16:creationId xmlns:a16="http://schemas.microsoft.com/office/drawing/2014/main" id="{3319FCD3-6C33-4A6D-9360-686592E8CBAB}"/>
                    </a:ext>
                  </a:extLst>
                </p:cNvPr>
                <p:cNvSpPr txBox="1"/>
                <p:nvPr/>
              </p:nvSpPr>
              <p:spPr>
                <a:xfrm>
                  <a:off x="3291486" y="5019546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63" name="תיבת טקסט 27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3319FCD3-6C33-4A6D-9360-686592E8C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1486" y="5019546"/>
                  <a:ext cx="440070" cy="783804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תיבת טקסט 5">
                <a:extLst>
                  <a:ext uri="{FF2B5EF4-FFF2-40B4-BE49-F238E27FC236}">
                    <a16:creationId xmlns:a16="http://schemas.microsoft.com/office/drawing/2014/main" id="{96CB5886-CC6C-4160-8733-E2DB81C517DB}"/>
                  </a:ext>
                </a:extLst>
              </p:cNvPr>
              <p:cNvSpPr txBox="1"/>
              <p:nvPr/>
            </p:nvSpPr>
            <p:spPr>
              <a:xfrm>
                <a:off x="371781" y="1722061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𝟑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64" name="תיבת טקסט 5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96CB5886-CC6C-4160-8733-E2DB81C5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81" y="1722061"/>
                <a:ext cx="3952568" cy="1244828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8DD55BC7-37C3-40A3-9CCF-45997665DFCA}"/>
              </a:ext>
            </a:extLst>
          </p:cNvPr>
          <p:cNvGrpSpPr/>
          <p:nvPr/>
        </p:nvGrpSpPr>
        <p:grpSpPr>
          <a:xfrm>
            <a:off x="612054" y="2576425"/>
            <a:ext cx="11361591" cy="1372335"/>
            <a:chOff x="612054" y="2576425"/>
            <a:chExt cx="11361591" cy="1372335"/>
          </a:xfrm>
        </p:grpSpPr>
        <p:sp>
          <p:nvSpPr>
            <p:cNvPr id="31" name="תיבת טקסט 30">
              <a:extLst>
                <a:ext uri="{FF2B5EF4-FFF2-40B4-BE49-F238E27FC236}">
                  <a16:creationId xmlns:a16="http://schemas.microsoft.com/office/drawing/2014/main" id="{51F894B1-772A-4A0D-BDA9-5C9013B7A014}"/>
                </a:ext>
              </a:extLst>
            </p:cNvPr>
            <p:cNvSpPr txBox="1"/>
            <p:nvPr/>
          </p:nvSpPr>
          <p:spPr>
            <a:xfrm>
              <a:off x="612054" y="2871542"/>
              <a:ext cx="11361591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למעשה אנחנו שואלים: כמה פעמים "נכנס"      ב-3 שלמים?</a:t>
              </a:r>
            </a:p>
            <a:p>
              <a:pPr algn="r"/>
              <a:endParaRPr lang="he-IL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תיבת טקסט 5">
                  <a:extLst>
                    <a:ext uri="{FF2B5EF4-FFF2-40B4-BE49-F238E27FC236}">
                      <a16:creationId xmlns:a16="http://schemas.microsoft.com/office/drawing/2014/main" id="{3AA5C05E-884C-4D4A-AB78-3834034EB08E}"/>
                    </a:ext>
                  </a:extLst>
                </p:cNvPr>
                <p:cNvSpPr txBox="1"/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32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3AA5C05E-884C-4D4A-AB78-3834034EB0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3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FCCF15EF-E2DA-4BE2-A3D8-071BF37FE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3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תיבת טקסט 8">
                <a:extLst>
                  <a:ext uri="{FF2B5EF4-FFF2-40B4-BE49-F238E27FC236}">
                    <a16:creationId xmlns:a16="http://schemas.microsoft.com/office/drawing/2014/main" id="{18BC90C2-55E9-47D4-8D12-32BA9DCEAC2C}"/>
                  </a:ext>
                </a:extLst>
              </p:cNvPr>
              <p:cNvSpPr txBox="1"/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5400" b="1" dirty="0"/>
                  <a:t>כמה הם 3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5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54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5400" b="1" dirty="0"/>
                  <a:t>? </a:t>
                </a:r>
              </a:p>
            </p:txBody>
          </p:sp>
        </mc:Choice>
        <mc:Fallback xmlns="">
          <p:sp>
            <p:nvSpPr>
              <p:cNvPr id="55" name="תיבת טקסט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8BC90C2-55E9-47D4-8D12-32BA9DCEA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blipFill rotWithShape="1">
                <a:blip r:embed="rId5"/>
                <a:stretch>
                  <a:fillRect r="-3453" b="-132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קבוצה 55"/>
          <p:cNvGrpSpPr/>
          <p:nvPr/>
        </p:nvGrpSpPr>
        <p:grpSpPr>
          <a:xfrm>
            <a:off x="2192590" y="4235742"/>
            <a:ext cx="1771650" cy="1650416"/>
            <a:chOff x="2192590" y="4235742"/>
            <a:chExt cx="1771650" cy="1650416"/>
          </a:xfrm>
        </p:grpSpPr>
        <p:sp>
          <p:nvSpPr>
            <p:cNvPr id="57" name="מלבן 56">
              <a:extLst>
                <a:ext uri="{FF2B5EF4-FFF2-40B4-BE49-F238E27FC236}">
                  <a16:creationId xmlns:a16="http://schemas.microsoft.com/office/drawing/2014/main" id="{214E0904-E9D8-4C0B-8876-09E4823D91FB}"/>
                </a:ext>
              </a:extLst>
            </p:cNvPr>
            <p:cNvSpPr/>
            <p:nvPr/>
          </p:nvSpPr>
          <p:spPr>
            <a:xfrm>
              <a:off x="2192590" y="4236508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8" name="מלבן 57">
              <a:extLst>
                <a:ext uri="{FF2B5EF4-FFF2-40B4-BE49-F238E27FC236}">
                  <a16:creationId xmlns:a16="http://schemas.microsoft.com/office/drawing/2014/main" id="{AE99E0F0-8258-4108-9AF9-F3E59399E636}"/>
                </a:ext>
              </a:extLst>
            </p:cNvPr>
            <p:cNvSpPr/>
            <p:nvPr/>
          </p:nvSpPr>
          <p:spPr>
            <a:xfrm>
              <a:off x="3081590" y="4235742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9" name="מלבן 58">
              <a:extLst>
                <a:ext uri="{FF2B5EF4-FFF2-40B4-BE49-F238E27FC236}">
                  <a16:creationId xmlns:a16="http://schemas.microsoft.com/office/drawing/2014/main" id="{AE2EE10E-E15B-4183-A0A9-E3E20D667D8A}"/>
                </a:ext>
              </a:extLst>
            </p:cNvPr>
            <p:cNvSpPr/>
            <p:nvPr/>
          </p:nvSpPr>
          <p:spPr>
            <a:xfrm>
              <a:off x="2197172" y="5060950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0" name="מלבן 59">
              <a:extLst>
                <a:ext uri="{FF2B5EF4-FFF2-40B4-BE49-F238E27FC236}">
                  <a16:creationId xmlns:a16="http://schemas.microsoft.com/office/drawing/2014/main" id="{0A48E6FC-E167-4A73-89CB-971510D04EAA}"/>
                </a:ext>
              </a:extLst>
            </p:cNvPr>
            <p:cNvSpPr/>
            <p:nvPr/>
          </p:nvSpPr>
          <p:spPr>
            <a:xfrm>
              <a:off x="3078108" y="5060950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תיבת טקסט 33">
                  <a:extLst>
                    <a:ext uri="{FF2B5EF4-FFF2-40B4-BE49-F238E27FC236}">
                      <a16:creationId xmlns:a16="http://schemas.microsoft.com/office/drawing/2014/main" id="{DFAF2E7C-5688-4655-B78C-87696F5780B8}"/>
                    </a:ext>
                  </a:extLst>
                </p:cNvPr>
                <p:cNvSpPr txBox="1"/>
                <p:nvPr/>
              </p:nvSpPr>
              <p:spPr>
                <a:xfrm>
                  <a:off x="2394422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61" name="תיבת טקסט 33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DFAF2E7C-5688-4655-B78C-87696F5780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4422" y="4235742"/>
                  <a:ext cx="440070" cy="78380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תיבת טקסט 18">
                  <a:extLst>
                    <a:ext uri="{FF2B5EF4-FFF2-40B4-BE49-F238E27FC236}">
                      <a16:creationId xmlns:a16="http://schemas.microsoft.com/office/drawing/2014/main" id="{75FDB8B9-177A-4EC6-8779-6325352B6353}"/>
                    </a:ext>
                  </a:extLst>
                </p:cNvPr>
                <p:cNvSpPr txBox="1"/>
                <p:nvPr/>
              </p:nvSpPr>
              <p:spPr>
                <a:xfrm>
                  <a:off x="3302880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" name="תיבת טקסט 1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5FDB8B9-177A-4EC6-8779-6325352B63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2880" y="4235742"/>
                  <a:ext cx="440070" cy="7838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תיבת טקסט 26">
                  <a:extLst>
                    <a:ext uri="{FF2B5EF4-FFF2-40B4-BE49-F238E27FC236}">
                      <a16:creationId xmlns:a16="http://schemas.microsoft.com/office/drawing/2014/main" id="{956B381A-55E5-46DD-BE69-4D1C570C7A5B}"/>
                    </a:ext>
                  </a:extLst>
                </p:cNvPr>
                <p:cNvSpPr txBox="1"/>
                <p:nvPr/>
              </p:nvSpPr>
              <p:spPr>
                <a:xfrm>
                  <a:off x="2397078" y="5039865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63" name="תיבת טקסט 26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56B381A-55E5-46DD-BE69-4D1C570C7A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7078" y="5039865"/>
                  <a:ext cx="440070" cy="78380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תיבת טקסט 27">
                  <a:extLst>
                    <a:ext uri="{FF2B5EF4-FFF2-40B4-BE49-F238E27FC236}">
                      <a16:creationId xmlns:a16="http://schemas.microsoft.com/office/drawing/2014/main" id="{3319FCD3-6C33-4A6D-9360-686592E8CBAB}"/>
                    </a:ext>
                  </a:extLst>
                </p:cNvPr>
                <p:cNvSpPr txBox="1"/>
                <p:nvPr/>
              </p:nvSpPr>
              <p:spPr>
                <a:xfrm>
                  <a:off x="3291486" y="5019546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64" name="תיבת טקסט 27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3319FCD3-6C33-4A6D-9360-686592E8C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1486" y="5019546"/>
                  <a:ext cx="440070" cy="78380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קבוצה 64"/>
          <p:cNvGrpSpPr/>
          <p:nvPr/>
        </p:nvGrpSpPr>
        <p:grpSpPr>
          <a:xfrm>
            <a:off x="4421381" y="4235742"/>
            <a:ext cx="1767068" cy="1650416"/>
            <a:chOff x="2197172" y="4235742"/>
            <a:chExt cx="1767068" cy="1650416"/>
          </a:xfrm>
        </p:grpSpPr>
        <p:sp>
          <p:nvSpPr>
            <p:cNvPr id="66" name="מלבן 65">
              <a:extLst>
                <a:ext uri="{FF2B5EF4-FFF2-40B4-BE49-F238E27FC236}">
                  <a16:creationId xmlns:a16="http://schemas.microsoft.com/office/drawing/2014/main" id="{214E0904-E9D8-4C0B-8876-09E4823D91FB}"/>
                </a:ext>
              </a:extLst>
            </p:cNvPr>
            <p:cNvSpPr/>
            <p:nvPr/>
          </p:nvSpPr>
          <p:spPr>
            <a:xfrm>
              <a:off x="2197172" y="4236508"/>
              <a:ext cx="878068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7" name="מלבן 66">
              <a:extLst>
                <a:ext uri="{FF2B5EF4-FFF2-40B4-BE49-F238E27FC236}">
                  <a16:creationId xmlns:a16="http://schemas.microsoft.com/office/drawing/2014/main" id="{AE99E0F0-8258-4108-9AF9-F3E59399E636}"/>
                </a:ext>
              </a:extLst>
            </p:cNvPr>
            <p:cNvSpPr/>
            <p:nvPr/>
          </p:nvSpPr>
          <p:spPr>
            <a:xfrm>
              <a:off x="3081590" y="4235742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8" name="מלבן 67">
              <a:extLst>
                <a:ext uri="{FF2B5EF4-FFF2-40B4-BE49-F238E27FC236}">
                  <a16:creationId xmlns:a16="http://schemas.microsoft.com/office/drawing/2014/main" id="{AE2EE10E-E15B-4183-A0A9-E3E20D667D8A}"/>
                </a:ext>
              </a:extLst>
            </p:cNvPr>
            <p:cNvSpPr/>
            <p:nvPr/>
          </p:nvSpPr>
          <p:spPr>
            <a:xfrm>
              <a:off x="2197172" y="5060950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9" name="מלבן 68">
              <a:extLst>
                <a:ext uri="{FF2B5EF4-FFF2-40B4-BE49-F238E27FC236}">
                  <a16:creationId xmlns:a16="http://schemas.microsoft.com/office/drawing/2014/main" id="{0A48E6FC-E167-4A73-89CB-971510D04EAA}"/>
                </a:ext>
              </a:extLst>
            </p:cNvPr>
            <p:cNvSpPr/>
            <p:nvPr/>
          </p:nvSpPr>
          <p:spPr>
            <a:xfrm>
              <a:off x="3078108" y="5060950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תיבת טקסט 33">
                  <a:extLst>
                    <a:ext uri="{FF2B5EF4-FFF2-40B4-BE49-F238E27FC236}">
                      <a16:creationId xmlns:a16="http://schemas.microsoft.com/office/drawing/2014/main" id="{DFAF2E7C-5688-4655-B78C-87696F5780B8}"/>
                    </a:ext>
                  </a:extLst>
                </p:cNvPr>
                <p:cNvSpPr txBox="1"/>
                <p:nvPr/>
              </p:nvSpPr>
              <p:spPr>
                <a:xfrm>
                  <a:off x="2394422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70" name="תיבת טקסט 33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DFAF2E7C-5688-4655-B78C-87696F5780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4422" y="4235742"/>
                  <a:ext cx="440070" cy="78380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תיבת טקסט 18">
                  <a:extLst>
                    <a:ext uri="{FF2B5EF4-FFF2-40B4-BE49-F238E27FC236}">
                      <a16:creationId xmlns:a16="http://schemas.microsoft.com/office/drawing/2014/main" id="{75FDB8B9-177A-4EC6-8779-6325352B6353}"/>
                    </a:ext>
                  </a:extLst>
                </p:cNvPr>
                <p:cNvSpPr txBox="1"/>
                <p:nvPr/>
              </p:nvSpPr>
              <p:spPr>
                <a:xfrm>
                  <a:off x="3302880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3" name="תיבת טקסט 1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5FDB8B9-177A-4EC6-8779-6325352B63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2880" y="4235742"/>
                  <a:ext cx="440070" cy="7838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תיבת טקסט 26">
                  <a:extLst>
                    <a:ext uri="{FF2B5EF4-FFF2-40B4-BE49-F238E27FC236}">
                      <a16:creationId xmlns:a16="http://schemas.microsoft.com/office/drawing/2014/main" id="{956B381A-55E5-46DD-BE69-4D1C570C7A5B}"/>
                    </a:ext>
                  </a:extLst>
                </p:cNvPr>
                <p:cNvSpPr txBox="1"/>
                <p:nvPr/>
              </p:nvSpPr>
              <p:spPr>
                <a:xfrm>
                  <a:off x="2397078" y="5039865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72" name="תיבת טקסט 26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56B381A-55E5-46DD-BE69-4D1C570C7A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7078" y="5039865"/>
                  <a:ext cx="440070" cy="78380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תיבת טקסט 27">
                  <a:extLst>
                    <a:ext uri="{FF2B5EF4-FFF2-40B4-BE49-F238E27FC236}">
                      <a16:creationId xmlns:a16="http://schemas.microsoft.com/office/drawing/2014/main" id="{3319FCD3-6C33-4A6D-9360-686592E8CBAB}"/>
                    </a:ext>
                  </a:extLst>
                </p:cNvPr>
                <p:cNvSpPr txBox="1"/>
                <p:nvPr/>
              </p:nvSpPr>
              <p:spPr>
                <a:xfrm>
                  <a:off x="3291486" y="5019546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73" name="תיבת טקסט 27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3319FCD3-6C33-4A6D-9360-686592E8C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1486" y="5019546"/>
                  <a:ext cx="440070" cy="783804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קבוצה 73"/>
          <p:cNvGrpSpPr/>
          <p:nvPr/>
        </p:nvGrpSpPr>
        <p:grpSpPr>
          <a:xfrm>
            <a:off x="6597107" y="4236508"/>
            <a:ext cx="1763586" cy="1650416"/>
            <a:chOff x="2197172" y="4235742"/>
            <a:chExt cx="1763586" cy="1650416"/>
          </a:xfrm>
        </p:grpSpPr>
        <p:sp>
          <p:nvSpPr>
            <p:cNvPr id="75" name="מלבן 74">
              <a:extLst>
                <a:ext uri="{FF2B5EF4-FFF2-40B4-BE49-F238E27FC236}">
                  <a16:creationId xmlns:a16="http://schemas.microsoft.com/office/drawing/2014/main" id="{214E0904-E9D8-4C0B-8876-09E4823D91FB}"/>
                </a:ext>
              </a:extLst>
            </p:cNvPr>
            <p:cNvSpPr/>
            <p:nvPr/>
          </p:nvSpPr>
          <p:spPr>
            <a:xfrm>
              <a:off x="2197172" y="4236508"/>
              <a:ext cx="878068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6" name="מלבן 75">
              <a:extLst>
                <a:ext uri="{FF2B5EF4-FFF2-40B4-BE49-F238E27FC236}">
                  <a16:creationId xmlns:a16="http://schemas.microsoft.com/office/drawing/2014/main" id="{AE99E0F0-8258-4108-9AF9-F3E59399E636}"/>
                </a:ext>
              </a:extLst>
            </p:cNvPr>
            <p:cNvSpPr/>
            <p:nvPr/>
          </p:nvSpPr>
          <p:spPr>
            <a:xfrm>
              <a:off x="3081590" y="4235742"/>
              <a:ext cx="879168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7" name="מלבן 76">
              <a:extLst>
                <a:ext uri="{FF2B5EF4-FFF2-40B4-BE49-F238E27FC236}">
                  <a16:creationId xmlns:a16="http://schemas.microsoft.com/office/drawing/2014/main" id="{AE2EE10E-E15B-4183-A0A9-E3E20D667D8A}"/>
                </a:ext>
              </a:extLst>
            </p:cNvPr>
            <p:cNvSpPr/>
            <p:nvPr/>
          </p:nvSpPr>
          <p:spPr>
            <a:xfrm>
              <a:off x="2197172" y="5060950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8" name="מלבן 77">
              <a:extLst>
                <a:ext uri="{FF2B5EF4-FFF2-40B4-BE49-F238E27FC236}">
                  <a16:creationId xmlns:a16="http://schemas.microsoft.com/office/drawing/2014/main" id="{0A48E6FC-E167-4A73-89CB-971510D04EAA}"/>
                </a:ext>
              </a:extLst>
            </p:cNvPr>
            <p:cNvSpPr/>
            <p:nvPr/>
          </p:nvSpPr>
          <p:spPr>
            <a:xfrm>
              <a:off x="3078108" y="5060950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תיבת טקסט 33">
                  <a:extLst>
                    <a:ext uri="{FF2B5EF4-FFF2-40B4-BE49-F238E27FC236}">
                      <a16:creationId xmlns:a16="http://schemas.microsoft.com/office/drawing/2014/main" id="{DFAF2E7C-5688-4655-B78C-87696F5780B8}"/>
                    </a:ext>
                  </a:extLst>
                </p:cNvPr>
                <p:cNvSpPr txBox="1"/>
                <p:nvPr/>
              </p:nvSpPr>
              <p:spPr>
                <a:xfrm>
                  <a:off x="2394422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79" name="תיבת טקסט 33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DFAF2E7C-5688-4655-B78C-87696F5780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4422" y="4235742"/>
                  <a:ext cx="440070" cy="783804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תיבת טקסט 18">
                  <a:extLst>
                    <a:ext uri="{FF2B5EF4-FFF2-40B4-BE49-F238E27FC236}">
                      <a16:creationId xmlns:a16="http://schemas.microsoft.com/office/drawing/2014/main" id="{75FDB8B9-177A-4EC6-8779-6325352B6353}"/>
                    </a:ext>
                  </a:extLst>
                </p:cNvPr>
                <p:cNvSpPr txBox="1"/>
                <p:nvPr/>
              </p:nvSpPr>
              <p:spPr>
                <a:xfrm>
                  <a:off x="3302880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19" name="תיבת טקסט 1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5FDB8B9-177A-4EC6-8779-6325352B63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2880" y="4235742"/>
                  <a:ext cx="440070" cy="7838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תיבת טקסט 26">
                  <a:extLst>
                    <a:ext uri="{FF2B5EF4-FFF2-40B4-BE49-F238E27FC236}">
                      <a16:creationId xmlns:a16="http://schemas.microsoft.com/office/drawing/2014/main" id="{956B381A-55E5-46DD-BE69-4D1C570C7A5B}"/>
                    </a:ext>
                  </a:extLst>
                </p:cNvPr>
                <p:cNvSpPr txBox="1"/>
                <p:nvPr/>
              </p:nvSpPr>
              <p:spPr>
                <a:xfrm>
                  <a:off x="2397078" y="5039865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81" name="תיבת טקסט 26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56B381A-55E5-46DD-BE69-4D1C570C7A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7078" y="5039865"/>
                  <a:ext cx="440070" cy="783804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תיבת טקסט 27">
                  <a:extLst>
                    <a:ext uri="{FF2B5EF4-FFF2-40B4-BE49-F238E27FC236}">
                      <a16:creationId xmlns:a16="http://schemas.microsoft.com/office/drawing/2014/main" id="{3319FCD3-6C33-4A6D-9360-686592E8CBAB}"/>
                    </a:ext>
                  </a:extLst>
                </p:cNvPr>
                <p:cNvSpPr txBox="1"/>
                <p:nvPr/>
              </p:nvSpPr>
              <p:spPr>
                <a:xfrm>
                  <a:off x="3291486" y="5019546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82" name="תיבת טקסט 27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3319FCD3-6C33-4A6D-9360-686592E8C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1486" y="5019546"/>
                  <a:ext cx="440070" cy="783804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תיבת טקסט 5">
                <a:extLst>
                  <a:ext uri="{FF2B5EF4-FFF2-40B4-BE49-F238E27FC236}">
                    <a16:creationId xmlns:a16="http://schemas.microsoft.com/office/drawing/2014/main" id="{96CB5886-CC6C-4160-8733-E2DB81C517DB}"/>
                  </a:ext>
                </a:extLst>
              </p:cNvPr>
              <p:cNvSpPr txBox="1"/>
              <p:nvPr/>
            </p:nvSpPr>
            <p:spPr>
              <a:xfrm>
                <a:off x="232705" y="1702397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𝟑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83" name="תיבת טקסט 5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96CB5886-CC6C-4160-8733-E2DB81C5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05" y="1702397"/>
                <a:ext cx="3952568" cy="1244828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A2517DC9-093A-4EAB-9168-680B109EA514}"/>
              </a:ext>
            </a:extLst>
          </p:cNvPr>
          <p:cNvGrpSpPr/>
          <p:nvPr/>
        </p:nvGrpSpPr>
        <p:grpSpPr>
          <a:xfrm>
            <a:off x="612054" y="2576425"/>
            <a:ext cx="11361591" cy="1372335"/>
            <a:chOff x="612054" y="2576425"/>
            <a:chExt cx="11361591" cy="1372335"/>
          </a:xfrm>
        </p:grpSpPr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08A90D48-7787-48B9-AF28-28A195B86EE7}"/>
                </a:ext>
              </a:extLst>
            </p:cNvPr>
            <p:cNvSpPr txBox="1"/>
            <p:nvPr/>
          </p:nvSpPr>
          <p:spPr>
            <a:xfrm>
              <a:off x="612054" y="2871542"/>
              <a:ext cx="11361591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למעשה אנחנו שואלים: כמה פעמים "נכנס"      ב-3 שלמים?</a:t>
              </a:r>
            </a:p>
            <a:p>
              <a:pPr algn="r"/>
              <a:endParaRPr lang="he-IL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תיבת טקסט 5">
                  <a:extLst>
                    <a:ext uri="{FF2B5EF4-FFF2-40B4-BE49-F238E27FC236}">
                      <a16:creationId xmlns:a16="http://schemas.microsoft.com/office/drawing/2014/main" id="{0A93CB96-8555-4C0A-8297-3F2FCDEBD24F}"/>
                    </a:ext>
                  </a:extLst>
                </p:cNvPr>
                <p:cNvSpPr txBox="1"/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40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A93CB96-8555-4C0A-8297-3F2FCDEBD2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1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504ABF0A-440A-442B-AA64-647C59CB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1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EBF30E7A-4E2C-4A8D-9519-F2A5E7A8D17D}"/>
              </a:ext>
            </a:extLst>
          </p:cNvPr>
          <p:cNvSpPr txBox="1"/>
          <p:nvPr/>
        </p:nvSpPr>
        <p:spPr>
          <a:xfrm>
            <a:off x="5073207" y="3033285"/>
            <a:ext cx="633002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ב-3 שלמים "נכנסים" 12 רבעים: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id="{CC38A70D-7F6A-4AAA-8099-CE72FE06FC60}"/>
                  </a:ext>
                </a:extLst>
              </p:cNvPr>
              <p:cNvSpPr txBox="1"/>
              <p:nvPr/>
            </p:nvSpPr>
            <p:spPr>
              <a:xfrm>
                <a:off x="5308646" y="1674217"/>
                <a:ext cx="6022607" cy="132081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rtl="1"/>
                <a:r>
                  <a:rPr lang="he-IL" sz="3600" b="1" dirty="0">
                    <a:solidFill>
                      <a:srgbClr val="FF0000"/>
                    </a:solidFill>
                  </a:rPr>
                  <a:t>כמה פעמים "נכנס"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1" i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3600" b="1" i="1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3600" b="1" dirty="0">
                    <a:solidFill>
                      <a:srgbClr val="FF0000"/>
                    </a:solidFill>
                  </a:rPr>
                  <a:t>  ב-3?</a:t>
                </a:r>
              </a:p>
              <a:p>
                <a:pPr algn="r"/>
                <a:endParaRPr lang="he-IL" sz="2800" dirty="0"/>
              </a:p>
            </p:txBody>
          </p:sp>
        </mc:Choice>
        <mc:Fallback xmlns="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C38A70D-7F6A-4AAA-8099-CE72FE06F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646" y="1674217"/>
                <a:ext cx="6022607" cy="1320811"/>
              </a:xfrm>
              <a:prstGeom prst="rect">
                <a:avLst/>
              </a:prstGeom>
              <a:blipFill>
                <a:blip r:embed="rId5"/>
                <a:stretch>
                  <a:fillRect l="-313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0ED27DC-5270-4546-89E9-08041D419DE5}"/>
              </a:ext>
            </a:extLst>
          </p:cNvPr>
          <p:cNvGrpSpPr/>
          <p:nvPr/>
        </p:nvGrpSpPr>
        <p:grpSpPr>
          <a:xfrm>
            <a:off x="2187340" y="4235742"/>
            <a:ext cx="1783250" cy="1650416"/>
            <a:chOff x="2187340" y="4235742"/>
            <a:chExt cx="1783250" cy="1650416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E523009E-5ABB-42A0-9802-D390E49EE2F4}"/>
                </a:ext>
              </a:extLst>
            </p:cNvPr>
            <p:cNvGrpSpPr/>
            <p:nvPr/>
          </p:nvGrpSpPr>
          <p:grpSpPr>
            <a:xfrm>
              <a:off x="2187340" y="4235742"/>
              <a:ext cx="1783250" cy="1650416"/>
              <a:chOff x="2187340" y="4235742"/>
              <a:chExt cx="1783250" cy="1650416"/>
            </a:xfrm>
          </p:grpSpPr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214E0904-E9D8-4C0B-8876-09E4823D91FB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AE99E0F0-8258-4108-9AF9-F3E59399E636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AE2EE10E-E15B-4183-A0A9-E3E20D667D8A}"/>
                  </a:ext>
                </a:extLst>
              </p:cNvPr>
              <p:cNvSpPr/>
              <p:nvPr/>
            </p:nvSpPr>
            <p:spPr>
              <a:xfrm>
                <a:off x="21873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0A48E6FC-E167-4A73-89CB-971510D04EAA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id="{DFAF2E7C-5688-4655-B78C-87696F5780B8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FAF2E7C-5688-4655-B78C-87696F5780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id="{956B381A-55E5-46DD-BE69-4D1C570C7A5B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56B381A-55E5-46DD-BE69-4D1C570C7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id="{3319FCD3-6C33-4A6D-9360-686592E8C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319FCD3-6C33-4A6D-9360-686592E8C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id="{DB6F4744-6269-447B-B740-8D6E7CBA4E06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B6F4744-6269-447B-B740-8D6E7CBA4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2ADDB2F2-2353-4C2D-AED4-58916412FBD1}"/>
              </a:ext>
            </a:extLst>
          </p:cNvPr>
          <p:cNvGrpSpPr/>
          <p:nvPr/>
        </p:nvGrpSpPr>
        <p:grpSpPr>
          <a:xfrm>
            <a:off x="4283216" y="4235742"/>
            <a:ext cx="1783250" cy="1650416"/>
            <a:chOff x="2187340" y="4235742"/>
            <a:chExt cx="1783250" cy="1650416"/>
          </a:xfrm>
        </p:grpSpPr>
        <p:grpSp>
          <p:nvGrpSpPr>
            <p:cNvPr id="35" name="קבוצה 34">
              <a:extLst>
                <a:ext uri="{FF2B5EF4-FFF2-40B4-BE49-F238E27FC236}">
                  <a16:creationId xmlns:a16="http://schemas.microsoft.com/office/drawing/2014/main" id="{96A25A6C-5E9A-4E9C-9B7E-3FE3B3D81E94}"/>
                </a:ext>
              </a:extLst>
            </p:cNvPr>
            <p:cNvGrpSpPr/>
            <p:nvPr/>
          </p:nvGrpSpPr>
          <p:grpSpPr>
            <a:xfrm>
              <a:off x="2187340" y="4235742"/>
              <a:ext cx="1783250" cy="1650416"/>
              <a:chOff x="2187340" y="4235742"/>
              <a:chExt cx="1783250" cy="1650416"/>
            </a:xfrm>
          </p:grpSpPr>
          <p:sp>
            <p:nvSpPr>
              <p:cNvPr id="37" name="מלבן 36">
                <a:extLst>
                  <a:ext uri="{FF2B5EF4-FFF2-40B4-BE49-F238E27FC236}">
                    <a16:creationId xmlns:a16="http://schemas.microsoft.com/office/drawing/2014/main" id="{74802A22-43CA-4833-9702-4653FA863299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8" name="מלבן 37">
                <a:extLst>
                  <a:ext uri="{FF2B5EF4-FFF2-40B4-BE49-F238E27FC236}">
                    <a16:creationId xmlns:a16="http://schemas.microsoft.com/office/drawing/2014/main" id="{4F28D8E1-4759-441A-80A4-7BB30C656C5F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9" name="מלבן 38">
                <a:extLst>
                  <a:ext uri="{FF2B5EF4-FFF2-40B4-BE49-F238E27FC236}">
                    <a16:creationId xmlns:a16="http://schemas.microsoft.com/office/drawing/2014/main" id="{B3CA67AD-513A-4B0F-BAEF-570C8ED16E94}"/>
                  </a:ext>
                </a:extLst>
              </p:cNvPr>
              <p:cNvSpPr/>
              <p:nvPr/>
            </p:nvSpPr>
            <p:spPr>
              <a:xfrm>
                <a:off x="21873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0" name="מלבן 39">
                <a:extLst>
                  <a:ext uri="{FF2B5EF4-FFF2-40B4-BE49-F238E27FC236}">
                    <a16:creationId xmlns:a16="http://schemas.microsoft.com/office/drawing/2014/main" id="{591F352A-4792-4805-9C4A-9A56DDBF3E98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תיבת טקסט 40">
                    <a:extLst>
                      <a:ext uri="{FF2B5EF4-FFF2-40B4-BE49-F238E27FC236}">
                        <a16:creationId xmlns:a16="http://schemas.microsoft.com/office/drawing/2014/main" id="{D1BB562A-F06C-43B4-8C44-12B120C90394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1" name="תיבת טקסט 4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1BB562A-F06C-43B4-8C44-12B120C903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תיבת טקסט 41">
                    <a:extLst>
                      <a:ext uri="{FF2B5EF4-FFF2-40B4-BE49-F238E27FC236}">
                        <a16:creationId xmlns:a16="http://schemas.microsoft.com/office/drawing/2014/main" id="{1BD9A2AF-F1CC-4185-A6F0-9E7EF85C85C3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2" name="תיבת טקסט 4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1BD9A2AF-F1CC-4185-A6F0-9E7EF85C85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תיבת טקסט 42">
                    <a:extLst>
                      <a:ext uri="{FF2B5EF4-FFF2-40B4-BE49-F238E27FC236}">
                        <a16:creationId xmlns:a16="http://schemas.microsoft.com/office/drawing/2014/main" id="{23492817-76E2-479C-8FC8-D3F4612EC1B5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3" name="תיבת טקסט 4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23492817-76E2-479C-8FC8-D3F4612EC1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תיבת טקסט 35">
                  <a:extLst>
                    <a:ext uri="{FF2B5EF4-FFF2-40B4-BE49-F238E27FC236}">
                      <a16:creationId xmlns:a16="http://schemas.microsoft.com/office/drawing/2014/main" id="{DBC7D7DB-E713-43A8-A165-2193421384CE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36" name="תיבת טקסט 3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BC7D7DB-E713-43A8-A165-2193421384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קבוצה 43">
            <a:extLst>
              <a:ext uri="{FF2B5EF4-FFF2-40B4-BE49-F238E27FC236}">
                <a16:creationId xmlns:a16="http://schemas.microsoft.com/office/drawing/2014/main" id="{62BA4D86-1793-42CA-AC8C-7F24641470B8}"/>
              </a:ext>
            </a:extLst>
          </p:cNvPr>
          <p:cNvGrpSpPr/>
          <p:nvPr/>
        </p:nvGrpSpPr>
        <p:grpSpPr>
          <a:xfrm>
            <a:off x="6507593" y="4214657"/>
            <a:ext cx="1783250" cy="1650416"/>
            <a:chOff x="2187340" y="4235742"/>
            <a:chExt cx="1783250" cy="1650416"/>
          </a:xfrm>
        </p:grpSpPr>
        <p:grpSp>
          <p:nvGrpSpPr>
            <p:cNvPr id="45" name="קבוצה 44">
              <a:extLst>
                <a:ext uri="{FF2B5EF4-FFF2-40B4-BE49-F238E27FC236}">
                  <a16:creationId xmlns:a16="http://schemas.microsoft.com/office/drawing/2014/main" id="{2B44D0C8-BE68-4CF3-ABFE-C45A31A0C780}"/>
                </a:ext>
              </a:extLst>
            </p:cNvPr>
            <p:cNvGrpSpPr/>
            <p:nvPr/>
          </p:nvGrpSpPr>
          <p:grpSpPr>
            <a:xfrm>
              <a:off x="2187340" y="4235742"/>
              <a:ext cx="1783250" cy="1650416"/>
              <a:chOff x="2187340" y="4235742"/>
              <a:chExt cx="1783250" cy="1650416"/>
            </a:xfrm>
          </p:grpSpPr>
          <p:sp>
            <p:nvSpPr>
              <p:cNvPr id="47" name="מלבן 46">
                <a:extLst>
                  <a:ext uri="{FF2B5EF4-FFF2-40B4-BE49-F238E27FC236}">
                    <a16:creationId xmlns:a16="http://schemas.microsoft.com/office/drawing/2014/main" id="{CA388A41-6334-4A12-BB4F-17FA5BA4F9C4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8" name="מלבן 47">
                <a:extLst>
                  <a:ext uri="{FF2B5EF4-FFF2-40B4-BE49-F238E27FC236}">
                    <a16:creationId xmlns:a16="http://schemas.microsoft.com/office/drawing/2014/main" id="{DEAD1A8B-D99B-42D9-9266-0D55A66C22E1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9" name="מלבן 48">
                <a:extLst>
                  <a:ext uri="{FF2B5EF4-FFF2-40B4-BE49-F238E27FC236}">
                    <a16:creationId xmlns:a16="http://schemas.microsoft.com/office/drawing/2014/main" id="{47BD5FB7-7C28-41ED-82A9-3D616683071D}"/>
                  </a:ext>
                </a:extLst>
              </p:cNvPr>
              <p:cNvSpPr/>
              <p:nvPr/>
            </p:nvSpPr>
            <p:spPr>
              <a:xfrm>
                <a:off x="21873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0" name="מלבן 49">
                <a:extLst>
                  <a:ext uri="{FF2B5EF4-FFF2-40B4-BE49-F238E27FC236}">
                    <a16:creationId xmlns:a16="http://schemas.microsoft.com/office/drawing/2014/main" id="{2B762032-C5D7-45F4-A799-EAAD8E7E891A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תיבת טקסט 50">
                    <a:extLst>
                      <a:ext uri="{FF2B5EF4-FFF2-40B4-BE49-F238E27FC236}">
                        <a16:creationId xmlns:a16="http://schemas.microsoft.com/office/drawing/2014/main" id="{DB38DE31-616A-40BE-A1B0-1F751FAB3BE9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51" name="תיבת טקסט 5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B38DE31-616A-40BE-A1B0-1F751FAB3B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תיבת טקסט 51">
                    <a:extLst>
                      <a:ext uri="{FF2B5EF4-FFF2-40B4-BE49-F238E27FC236}">
                        <a16:creationId xmlns:a16="http://schemas.microsoft.com/office/drawing/2014/main" id="{CD2EFBBE-7DC3-4701-B042-7EBF4E4D245C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52" name="תיבת טקסט 5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CD2EFBBE-7DC3-4701-B042-7EBF4E4D24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תיבת טקסט 52">
                    <a:extLst>
                      <a:ext uri="{FF2B5EF4-FFF2-40B4-BE49-F238E27FC236}">
                        <a16:creationId xmlns:a16="http://schemas.microsoft.com/office/drawing/2014/main" id="{EB5FEF85-784A-4B4C-910F-39B4A2054EE8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53" name="תיבת טקסט 5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B5FEF85-784A-4B4C-910F-39B4A2054EE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תיבת טקסט 45">
                  <a:extLst>
                    <a:ext uri="{FF2B5EF4-FFF2-40B4-BE49-F238E27FC236}">
                      <a16:creationId xmlns:a16="http://schemas.microsoft.com/office/drawing/2014/main" id="{54639CAD-A47B-4C75-B56B-166A33FFF472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6" name="תיבת טקסט 4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4639CAD-A47B-4C75-B56B-166A33FFF4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תיבת טקסט 5">
                <a:extLst>
                  <a:ext uri="{FF2B5EF4-FFF2-40B4-BE49-F238E27FC236}">
                    <a16:creationId xmlns:a16="http://schemas.microsoft.com/office/drawing/2014/main" id="{96CB5886-CC6C-4160-8733-E2DB81C517DB}"/>
                  </a:ext>
                </a:extLst>
              </p:cNvPr>
              <p:cNvSpPr txBox="1"/>
              <p:nvPr/>
            </p:nvSpPr>
            <p:spPr>
              <a:xfrm>
                <a:off x="1231248" y="1788457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𝟑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  <m:r>
                        <a:rPr lang="he-IL" sz="4000" b="1" i="1" smtClean="0">
                          <a:latin typeface="Cambria Math"/>
                        </a:rPr>
                        <m:t>𝟏𝟐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54" name="תיבת טקסט 5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96CB5886-CC6C-4160-8733-E2DB81C5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248" y="1788457"/>
                <a:ext cx="3952568" cy="1244828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0004CF2C-EC1E-4337-985D-70E6DEB61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9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p:grpSp>
        <p:nvGrpSpPr>
          <p:cNvPr id="9" name="קבוצה 8"/>
          <p:cNvGrpSpPr/>
          <p:nvPr/>
        </p:nvGrpSpPr>
        <p:grpSpPr>
          <a:xfrm>
            <a:off x="1152580" y="1572153"/>
            <a:ext cx="10625653" cy="2910860"/>
            <a:chOff x="1152580" y="1572153"/>
            <a:chExt cx="10625653" cy="2910860"/>
          </a:xfrm>
        </p:grpSpPr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4864101" y="1871401"/>
              <a:ext cx="643260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D26B13FF-11F8-4E50-99B3-78672A2E350C}"/>
                </a:ext>
              </a:extLst>
            </p:cNvPr>
            <p:cNvSpPr txBox="1"/>
            <p:nvPr/>
          </p:nvSpPr>
          <p:spPr>
            <a:xfrm>
              <a:off x="4730720" y="3537434"/>
              <a:ext cx="704751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endParaRPr lang="he-IL" sz="36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152580" y="3238185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3238185"/>
                  <a:ext cx="3578140" cy="124482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59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id="{B14B9BDA-5464-43C6-9779-141FD24C83B5}"/>
                  </a:ext>
                </a:extLst>
              </p:cNvPr>
              <p:cNvSpPr/>
              <p:nvPr/>
            </p:nvSpPr>
            <p:spPr>
              <a:xfrm>
                <a:off x="780033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14B9BDA-5464-43C6-9779-141FD24C8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334" y="2680418"/>
                <a:ext cx="588623" cy="11294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תיבת טקסט 6">
            <a:extLst>
              <a:ext uri="{FF2B5EF4-FFF2-40B4-BE49-F238E27FC236}">
                <a16:creationId xmlns:a16="http://schemas.microsoft.com/office/drawing/2014/main" id="{DD40490E-0A27-4BC4-A145-BD94809970DE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הם 3 שלמים:</a:t>
            </a:r>
          </a:p>
        </p:txBody>
      </p:sp>
      <p:pic>
        <p:nvPicPr>
          <p:cNvPr id="13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0FC2BACA-E591-461F-81F7-52CA91ACD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83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E523009E-5ABB-42A0-9802-D390E49EE2F4}"/>
              </a:ext>
            </a:extLst>
          </p:cNvPr>
          <p:cNvGrpSpPr/>
          <p:nvPr/>
        </p:nvGrpSpPr>
        <p:grpSpPr>
          <a:xfrm>
            <a:off x="2143636" y="4649112"/>
            <a:ext cx="882650" cy="825974"/>
            <a:chOff x="2192590" y="4235742"/>
            <a:chExt cx="882650" cy="825974"/>
          </a:xfrm>
        </p:grpSpPr>
        <p:sp>
          <p:nvSpPr>
            <p:cNvPr id="3" name="מלבן 2">
              <a:extLst>
                <a:ext uri="{FF2B5EF4-FFF2-40B4-BE49-F238E27FC236}">
                  <a16:creationId xmlns:a16="http://schemas.microsoft.com/office/drawing/2014/main" id="{214E0904-E9D8-4C0B-8876-09E4823D91FB}"/>
                </a:ext>
              </a:extLst>
            </p:cNvPr>
            <p:cNvSpPr/>
            <p:nvPr/>
          </p:nvSpPr>
          <p:spPr>
            <a:xfrm>
              <a:off x="2192590" y="4236508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תיבת טקסט 33">
                  <a:extLst>
                    <a:ext uri="{FF2B5EF4-FFF2-40B4-BE49-F238E27FC236}">
                      <a16:creationId xmlns:a16="http://schemas.microsoft.com/office/drawing/2014/main" id="{DFAF2E7C-5688-4655-B78C-87696F5780B8}"/>
                    </a:ext>
                  </a:extLst>
                </p:cNvPr>
                <p:cNvSpPr txBox="1"/>
                <p:nvPr/>
              </p:nvSpPr>
              <p:spPr>
                <a:xfrm>
                  <a:off x="2423918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34" name="תיבת טקסט 33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DFAF2E7C-5688-4655-B78C-87696F5780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918" y="4235742"/>
                  <a:ext cx="440070" cy="78380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קבוצה 24"/>
          <p:cNvGrpSpPr/>
          <p:nvPr/>
        </p:nvGrpSpPr>
        <p:grpSpPr>
          <a:xfrm>
            <a:off x="1152580" y="1572153"/>
            <a:ext cx="10625653" cy="2406711"/>
            <a:chOff x="1152580" y="1572153"/>
            <a:chExt cx="10625653" cy="2406711"/>
          </a:xfrm>
        </p:grpSpPr>
        <p:sp>
          <p:nvSpPr>
            <p:cNvPr id="27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4933951" y="1871401"/>
              <a:ext cx="636275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p:sp>
          <p:nvSpPr>
            <p:cNvPr id="28" name="תיבת טקסט 6">
              <a:extLst>
                <a:ext uri="{FF2B5EF4-FFF2-40B4-BE49-F238E27FC236}">
                  <a16:creationId xmlns:a16="http://schemas.microsoft.com/office/drawing/2014/main" id="{D26B13FF-11F8-4E50-99B3-78672A2E350C}"/>
                </a:ext>
              </a:extLst>
            </p:cNvPr>
            <p:cNvSpPr txBox="1"/>
            <p:nvPr/>
          </p:nvSpPr>
          <p:spPr>
            <a:xfrm>
              <a:off x="4730720" y="3050771"/>
              <a:ext cx="704751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endParaRPr lang="he-IL" sz="36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30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מלבן 16">
                <a:extLst>
                  <a:ext uri="{FF2B5EF4-FFF2-40B4-BE49-F238E27FC236}">
                    <a16:creationId xmlns:a16="http://schemas.microsoft.com/office/drawing/2014/main" id="{6BF05963-DFA5-4EC8-A138-3F99BC8A087E}"/>
                  </a:ext>
                </a:extLst>
              </p:cNvPr>
              <p:cNvSpPr/>
              <p:nvPr/>
            </p:nvSpPr>
            <p:spPr>
              <a:xfrm>
                <a:off x="780033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17" name="מלבן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BF05963-DFA5-4EC8-A138-3F99BC8A0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334" y="2680418"/>
                <a:ext cx="588623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תיבת טקסט 6">
            <a:extLst>
              <a:ext uri="{FF2B5EF4-FFF2-40B4-BE49-F238E27FC236}">
                <a16:creationId xmlns:a16="http://schemas.microsoft.com/office/drawing/2014/main" id="{72905BD0-F614-417F-B7CD-E7D5FAAD3E12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הם 3 שלמים:</a:t>
            </a:r>
          </a:p>
        </p:txBody>
      </p:sp>
      <p:pic>
        <p:nvPicPr>
          <p:cNvPr id="16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F005F829-54E3-46A3-9537-E02ABC9E4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8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מלבן 2">
            <a:extLst>
              <a:ext uri="{FF2B5EF4-FFF2-40B4-BE49-F238E27FC236}">
                <a16:creationId xmlns:a16="http://schemas.microsoft.com/office/drawing/2014/main" id="{214E0904-E9D8-4C0B-8876-09E4823D91FB}"/>
              </a:ext>
            </a:extLst>
          </p:cNvPr>
          <p:cNvSpPr/>
          <p:nvPr/>
        </p:nvSpPr>
        <p:spPr>
          <a:xfrm>
            <a:off x="2192590" y="4236508"/>
            <a:ext cx="882650" cy="8252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AE99E0F0-8258-4108-9AF9-F3E59399E636}"/>
              </a:ext>
            </a:extLst>
          </p:cNvPr>
          <p:cNvSpPr/>
          <p:nvPr/>
        </p:nvSpPr>
        <p:spPr>
          <a:xfrm>
            <a:off x="3081590" y="4235742"/>
            <a:ext cx="882650" cy="8252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תיבת טקסט 33">
                <a:extLst>
                  <a:ext uri="{FF2B5EF4-FFF2-40B4-BE49-F238E27FC236}">
                    <a16:creationId xmlns:a16="http://schemas.microsoft.com/office/drawing/2014/main" id="{DFAF2E7C-5688-4655-B78C-87696F5780B8}"/>
                  </a:ext>
                </a:extLst>
              </p:cNvPr>
              <p:cNvSpPr txBox="1"/>
              <p:nvPr/>
            </p:nvSpPr>
            <p:spPr>
              <a:xfrm>
                <a:off x="2364926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4" name="תיבת טקסט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FAF2E7C-5688-4655-B78C-87696F578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926" y="4235742"/>
                <a:ext cx="440070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תיבת טקסט 28">
                <a:extLst>
                  <a:ext uri="{FF2B5EF4-FFF2-40B4-BE49-F238E27FC236}">
                    <a16:creationId xmlns:a16="http://schemas.microsoft.com/office/drawing/2014/main" id="{DB6F4744-6269-447B-B740-8D6E7CBA4E06}"/>
                  </a:ext>
                </a:extLst>
              </p:cNvPr>
              <p:cNvSpPr txBox="1"/>
              <p:nvPr/>
            </p:nvSpPr>
            <p:spPr>
              <a:xfrm>
                <a:off x="3304800" y="4256444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9" name="תיבת טקסט 28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DB6F4744-6269-447B-B740-8D6E7CBA4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800" y="4256444"/>
                <a:ext cx="440070" cy="78380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קבוצה 24"/>
          <p:cNvGrpSpPr/>
          <p:nvPr/>
        </p:nvGrpSpPr>
        <p:grpSpPr>
          <a:xfrm>
            <a:off x="1152580" y="1572153"/>
            <a:ext cx="10625653" cy="2406711"/>
            <a:chOff x="1152580" y="1572153"/>
            <a:chExt cx="10625653" cy="2406711"/>
          </a:xfrm>
        </p:grpSpPr>
        <p:sp>
          <p:nvSpPr>
            <p:cNvPr id="27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5041901" y="1871401"/>
              <a:ext cx="625480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p:sp>
          <p:nvSpPr>
            <p:cNvPr id="28" name="תיבת טקסט 6">
              <a:extLst>
                <a:ext uri="{FF2B5EF4-FFF2-40B4-BE49-F238E27FC236}">
                  <a16:creationId xmlns:a16="http://schemas.microsoft.com/office/drawing/2014/main" id="{D26B13FF-11F8-4E50-99B3-78672A2E350C}"/>
                </a:ext>
              </a:extLst>
            </p:cNvPr>
            <p:cNvSpPr txBox="1"/>
            <p:nvPr/>
          </p:nvSpPr>
          <p:spPr>
            <a:xfrm>
              <a:off x="4730720" y="3050771"/>
              <a:ext cx="704751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endParaRPr lang="he-IL" sz="36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32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id="{A209B377-7F36-4961-847D-E8D2022CF01C}"/>
                  </a:ext>
                </a:extLst>
              </p:cNvPr>
              <p:cNvSpPr/>
              <p:nvPr/>
            </p:nvSpPr>
            <p:spPr>
              <a:xfrm>
                <a:off x="780033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209B377-7F36-4961-847D-E8D2022CF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334" y="2680418"/>
                <a:ext cx="588623" cy="1129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תיבת טקסט 6">
            <a:extLst>
              <a:ext uri="{FF2B5EF4-FFF2-40B4-BE49-F238E27FC236}">
                <a16:creationId xmlns:a16="http://schemas.microsoft.com/office/drawing/2014/main" id="{B23B5765-7A79-4CA9-AC21-2191E2EE76AB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הם 3 שלמים:</a:t>
            </a:r>
          </a:p>
        </p:txBody>
      </p:sp>
      <p:pic>
        <p:nvPicPr>
          <p:cNvPr id="20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9289702D-CA1C-4A50-A485-2D54CFEE6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/>
              <a:t>מה נלמד היום?</a:t>
            </a:r>
            <a:endParaRPr dirty="0"/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מדריך, שילוט, מגן, שלטים">
            <a:extLst>
              <a:ext uri="{FF2B5EF4-FFF2-40B4-BE49-F238E27FC236}">
                <a16:creationId xmlns:a16="http://schemas.microsoft.com/office/drawing/2014/main" id="{8F9AB7D3-C943-4EFA-A03D-67BE638E0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06" y="1632769"/>
            <a:ext cx="8995749" cy="45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5E4729F-9424-4DEB-97FE-9854A59DC9F0}"/>
              </a:ext>
            </a:extLst>
          </p:cNvPr>
          <p:cNvSpPr txBox="1"/>
          <p:nvPr/>
        </p:nvSpPr>
        <p:spPr>
          <a:xfrm>
            <a:off x="3555731" y="2518430"/>
            <a:ext cx="508053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חילוק שברים פשוטים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F1DF187-8F2D-4DA7-AD9B-201A3EC21561}"/>
              </a:ext>
            </a:extLst>
          </p:cNvPr>
          <p:cNvSpPr txBox="1"/>
          <p:nvPr/>
        </p:nvSpPr>
        <p:spPr>
          <a:xfrm>
            <a:off x="4286173" y="4116030"/>
            <a:ext cx="34423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/>
              <a:t>חלק א'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מלבן 2">
            <a:extLst>
              <a:ext uri="{FF2B5EF4-FFF2-40B4-BE49-F238E27FC236}">
                <a16:creationId xmlns:a16="http://schemas.microsoft.com/office/drawing/2014/main" id="{214E0904-E9D8-4C0B-8876-09E4823D91FB}"/>
              </a:ext>
            </a:extLst>
          </p:cNvPr>
          <p:cNvSpPr/>
          <p:nvPr/>
        </p:nvSpPr>
        <p:spPr>
          <a:xfrm>
            <a:off x="2192590" y="4236508"/>
            <a:ext cx="882650" cy="8252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AE99E0F0-8258-4108-9AF9-F3E59399E636}"/>
              </a:ext>
            </a:extLst>
          </p:cNvPr>
          <p:cNvSpPr/>
          <p:nvPr/>
        </p:nvSpPr>
        <p:spPr>
          <a:xfrm>
            <a:off x="3081590" y="4235742"/>
            <a:ext cx="882650" cy="8252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תיבת טקסט 33">
                <a:extLst>
                  <a:ext uri="{FF2B5EF4-FFF2-40B4-BE49-F238E27FC236}">
                    <a16:creationId xmlns:a16="http://schemas.microsoft.com/office/drawing/2014/main" id="{DFAF2E7C-5688-4655-B78C-87696F5780B8}"/>
                  </a:ext>
                </a:extLst>
              </p:cNvPr>
              <p:cNvSpPr txBox="1"/>
              <p:nvPr/>
            </p:nvSpPr>
            <p:spPr>
              <a:xfrm>
                <a:off x="2413880" y="4256444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4" name="תיבת טקסט 3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DFAF2E7C-5688-4655-B78C-87696F578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880" y="4256444"/>
                <a:ext cx="440070" cy="7838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תיבת טקסט 28">
                <a:extLst>
                  <a:ext uri="{FF2B5EF4-FFF2-40B4-BE49-F238E27FC236}">
                    <a16:creationId xmlns:a16="http://schemas.microsoft.com/office/drawing/2014/main" id="{DB6F4744-6269-447B-B740-8D6E7CBA4E06}"/>
                  </a:ext>
                </a:extLst>
              </p:cNvPr>
              <p:cNvSpPr txBox="1"/>
              <p:nvPr/>
            </p:nvSpPr>
            <p:spPr>
              <a:xfrm>
                <a:off x="3302880" y="4256444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9" name="תיבת טקסט 28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DB6F4744-6269-447B-B740-8D6E7CBA4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56444"/>
                <a:ext cx="440070" cy="78380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מלבן 23">
            <a:extLst>
              <a:ext uri="{FF2B5EF4-FFF2-40B4-BE49-F238E27FC236}">
                <a16:creationId xmlns:a16="http://schemas.microsoft.com/office/drawing/2014/main" id="{0B40BB7C-E982-4BAA-8018-19BCCE6D923A}"/>
              </a:ext>
            </a:extLst>
          </p:cNvPr>
          <p:cNvSpPr/>
          <p:nvPr/>
        </p:nvSpPr>
        <p:spPr>
          <a:xfrm>
            <a:off x="2197172" y="5060950"/>
            <a:ext cx="882650" cy="8252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id="{881A0DEC-D075-463C-AD8C-CF02D49DACEC}"/>
                  </a:ext>
                </a:extLst>
              </p:cNvPr>
              <p:cNvSpPr txBox="1"/>
              <p:nvPr/>
            </p:nvSpPr>
            <p:spPr>
              <a:xfrm>
                <a:off x="2418462" y="508165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5" name="תיבת טקסט 24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881A0DEC-D075-463C-AD8C-CF02D49DA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462" y="5081652"/>
                <a:ext cx="440070" cy="78380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קבוצה 27"/>
          <p:cNvGrpSpPr/>
          <p:nvPr/>
        </p:nvGrpSpPr>
        <p:grpSpPr>
          <a:xfrm>
            <a:off x="1152580" y="1572153"/>
            <a:ext cx="10625653" cy="2406711"/>
            <a:chOff x="1152580" y="1572153"/>
            <a:chExt cx="10625653" cy="2406711"/>
          </a:xfrm>
        </p:grpSpPr>
        <p:sp>
          <p:nvSpPr>
            <p:cNvPr id="30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4990111" y="1871401"/>
              <a:ext cx="630659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p:sp>
          <p:nvSpPr>
            <p:cNvPr id="32" name="תיבת טקסט 6">
              <a:extLst>
                <a:ext uri="{FF2B5EF4-FFF2-40B4-BE49-F238E27FC236}">
                  <a16:creationId xmlns:a16="http://schemas.microsoft.com/office/drawing/2014/main" id="{D26B13FF-11F8-4E50-99B3-78672A2E350C}"/>
                </a:ext>
              </a:extLst>
            </p:cNvPr>
            <p:cNvSpPr txBox="1"/>
            <p:nvPr/>
          </p:nvSpPr>
          <p:spPr>
            <a:xfrm>
              <a:off x="4730720" y="3050771"/>
              <a:ext cx="704751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endParaRPr lang="he-IL" sz="36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35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מלבן 19">
                <a:extLst>
                  <a:ext uri="{FF2B5EF4-FFF2-40B4-BE49-F238E27FC236}">
                    <a16:creationId xmlns:a16="http://schemas.microsoft.com/office/drawing/2014/main" id="{61CC5B8F-8A44-4F36-9B2E-FA49A1A90C06}"/>
                  </a:ext>
                </a:extLst>
              </p:cNvPr>
              <p:cNvSpPr/>
              <p:nvPr/>
            </p:nvSpPr>
            <p:spPr>
              <a:xfrm>
                <a:off x="780033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20" name="מלבן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1CC5B8F-8A44-4F36-9B2E-FA49A1A90C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334" y="2680418"/>
                <a:ext cx="588623" cy="11294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תיבת טקסט 6">
            <a:extLst>
              <a:ext uri="{FF2B5EF4-FFF2-40B4-BE49-F238E27FC236}">
                <a16:creationId xmlns:a16="http://schemas.microsoft.com/office/drawing/2014/main" id="{CD0E636C-44C4-4DA0-88D3-F70C861B2EB0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הם 3 שלמים:</a:t>
            </a:r>
          </a:p>
        </p:txBody>
      </p:sp>
      <p:pic>
        <p:nvPicPr>
          <p:cNvPr id="22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E6346C1E-F505-4FE1-9525-8C859ADF8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1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0ED27DC-5270-4546-89E9-08041D419DE5}"/>
              </a:ext>
            </a:extLst>
          </p:cNvPr>
          <p:cNvGrpSpPr/>
          <p:nvPr/>
        </p:nvGrpSpPr>
        <p:grpSpPr>
          <a:xfrm>
            <a:off x="2198053" y="4235742"/>
            <a:ext cx="1756355" cy="1650416"/>
            <a:chOff x="2198053" y="4235742"/>
            <a:chExt cx="1756355" cy="1650416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E523009E-5ABB-42A0-9802-D390E49EE2F4}"/>
                </a:ext>
              </a:extLst>
            </p:cNvPr>
            <p:cNvGrpSpPr/>
            <p:nvPr/>
          </p:nvGrpSpPr>
          <p:grpSpPr>
            <a:xfrm>
              <a:off x="2198053" y="4235742"/>
              <a:ext cx="1756355" cy="1650416"/>
              <a:chOff x="2198053" y="4235742"/>
              <a:chExt cx="1756355" cy="1650416"/>
            </a:xfrm>
          </p:grpSpPr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214E0904-E9D8-4C0B-8876-09E4823D91FB}"/>
                  </a:ext>
                </a:extLst>
              </p:cNvPr>
              <p:cNvSpPr/>
              <p:nvPr/>
            </p:nvSpPr>
            <p:spPr>
              <a:xfrm>
                <a:off x="2202422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AE99E0F0-8258-4108-9AF9-F3E59399E636}"/>
                  </a:ext>
                </a:extLst>
              </p:cNvPr>
              <p:cNvSpPr/>
              <p:nvPr/>
            </p:nvSpPr>
            <p:spPr>
              <a:xfrm>
                <a:off x="3071758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AE2EE10E-E15B-4183-A0A9-E3E20D667D8A}"/>
                  </a:ext>
                </a:extLst>
              </p:cNvPr>
              <p:cNvSpPr/>
              <p:nvPr/>
            </p:nvSpPr>
            <p:spPr>
              <a:xfrm>
                <a:off x="2198053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0A48E6FC-E167-4A73-89CB-971510D04EAA}"/>
                  </a:ext>
                </a:extLst>
              </p:cNvPr>
              <p:cNvSpPr/>
              <p:nvPr/>
            </p:nvSpPr>
            <p:spPr>
              <a:xfrm>
                <a:off x="3068276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id="{DFAF2E7C-5688-4655-B78C-87696F5780B8}"/>
                      </a:ext>
                    </a:extLst>
                  </p:cNvPr>
                  <p:cNvSpPr txBox="1"/>
                  <p:nvPr/>
                </p:nvSpPr>
                <p:spPr>
                  <a:xfrm>
                    <a:off x="2413880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4" name="תיבת טקסט 33">
                    <a:extLst>
                      <a:ext uri="{FF2B5EF4-FFF2-40B4-BE49-F238E27FC236}">
                        <a16:creationId xmlns="" xmlns:a14="http://schemas.microsoft.com/office/drawing/2010/main" xmlns:a16="http://schemas.microsoft.com/office/drawing/2014/main" id="{DFAF2E7C-5688-4655-B78C-87696F5780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13880" y="4235742"/>
                    <a:ext cx="440070" cy="78380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id="{956B381A-55E5-46DD-BE69-4D1C570C7A5B}"/>
                      </a:ext>
                    </a:extLst>
                  </p:cNvPr>
                  <p:cNvSpPr txBox="1"/>
                  <p:nvPr/>
                </p:nvSpPr>
                <p:spPr>
                  <a:xfrm>
                    <a:off x="2413880" y="508165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="" xmlns:a14="http://schemas.microsoft.com/office/drawing/2010/main" xmlns:a16="http://schemas.microsoft.com/office/drawing/2014/main" id="{956B381A-55E5-46DD-BE69-4D1C570C7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13880" y="5081652"/>
                    <a:ext cx="440070" cy="783804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id="{3319FCD3-6C33-4A6D-9360-686592E8C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289566" y="508165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8" name="תיבת טקסט 27">
                    <a:extLst>
                      <a:ext uri="{FF2B5EF4-FFF2-40B4-BE49-F238E27FC236}">
                        <a16:creationId xmlns="" xmlns:a14="http://schemas.microsoft.com/office/drawing/2010/main" xmlns:a16="http://schemas.microsoft.com/office/drawing/2014/main" id="{3319FCD3-6C33-4A6D-9360-686592E8C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9566" y="5081652"/>
                    <a:ext cx="440070" cy="783804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id="{DB6F4744-6269-447B-B740-8D6E7CBA4E06}"/>
                    </a:ext>
                  </a:extLst>
                </p:cNvPr>
                <p:cNvSpPr txBox="1"/>
                <p:nvPr/>
              </p:nvSpPr>
              <p:spPr>
                <a:xfrm>
                  <a:off x="3289566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9" name="תיבת טקסט 28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DB6F4744-6269-447B-B740-8D6E7CBA4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9566" y="4235742"/>
                  <a:ext cx="440070" cy="78380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קבוצה 34"/>
          <p:cNvGrpSpPr/>
          <p:nvPr/>
        </p:nvGrpSpPr>
        <p:grpSpPr>
          <a:xfrm>
            <a:off x="1152580" y="1572153"/>
            <a:ext cx="10144121" cy="2406711"/>
            <a:chOff x="1152580" y="1572153"/>
            <a:chExt cx="10144121" cy="2406711"/>
          </a:xfrm>
        </p:grpSpPr>
        <p:sp>
          <p:nvSpPr>
            <p:cNvPr id="36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4921251" y="1871401"/>
              <a:ext cx="637545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39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מלבן 22">
                <a:extLst>
                  <a:ext uri="{FF2B5EF4-FFF2-40B4-BE49-F238E27FC236}">
                    <a16:creationId xmlns:a16="http://schemas.microsoft.com/office/drawing/2014/main" id="{928C48D2-0AE8-4856-BA6D-3D36AFFC81DF}"/>
                  </a:ext>
                </a:extLst>
              </p:cNvPr>
              <p:cNvSpPr/>
              <p:nvPr/>
            </p:nvSpPr>
            <p:spPr>
              <a:xfrm>
                <a:off x="780033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23" name="מלבן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28C48D2-0AE8-4856-BA6D-3D36AFFC81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334" y="2680418"/>
                <a:ext cx="588623" cy="11294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תיבת טקסט 6">
            <a:extLst>
              <a:ext uri="{FF2B5EF4-FFF2-40B4-BE49-F238E27FC236}">
                <a16:creationId xmlns:a16="http://schemas.microsoft.com/office/drawing/2014/main" id="{4B18A413-5AE6-493A-B0FF-148373BFE807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הם 3 שלמים:</a:t>
            </a:r>
          </a:p>
        </p:txBody>
      </p:sp>
      <p:pic>
        <p:nvPicPr>
          <p:cNvPr id="25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2889A3E9-DA24-4523-AFAB-36DE4C86D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6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0ED27DC-5270-4546-89E9-08041D419DE5}"/>
              </a:ext>
            </a:extLst>
          </p:cNvPr>
          <p:cNvGrpSpPr/>
          <p:nvPr/>
        </p:nvGrpSpPr>
        <p:grpSpPr>
          <a:xfrm>
            <a:off x="2192590" y="4235742"/>
            <a:ext cx="1771650" cy="1650416"/>
            <a:chOff x="2192590" y="4235742"/>
            <a:chExt cx="1771650" cy="1650416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E523009E-5ABB-42A0-9802-D390E49EE2F4}"/>
                </a:ext>
              </a:extLst>
            </p:cNvPr>
            <p:cNvGrpSpPr/>
            <p:nvPr/>
          </p:nvGrpSpPr>
          <p:grpSpPr>
            <a:xfrm>
              <a:off x="2192590" y="4235742"/>
              <a:ext cx="1771650" cy="1650416"/>
              <a:chOff x="2192590" y="4235742"/>
              <a:chExt cx="1771650" cy="1650416"/>
            </a:xfrm>
          </p:grpSpPr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214E0904-E9D8-4C0B-8876-09E4823D91FB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AE99E0F0-8258-4108-9AF9-F3E59399E636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AE2EE10E-E15B-4183-A0A9-E3E20D667D8A}"/>
                  </a:ext>
                </a:extLst>
              </p:cNvPr>
              <p:cNvSpPr/>
              <p:nvPr/>
            </p:nvSpPr>
            <p:spPr>
              <a:xfrm>
                <a:off x="2197172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0A48E6FC-E167-4A73-89CB-971510D04EAA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id="{DFAF2E7C-5688-4655-B78C-87696F5780B8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FAF2E7C-5688-4655-B78C-87696F5780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id="{956B381A-55E5-46DD-BE69-4D1C570C7A5B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56B381A-55E5-46DD-BE69-4D1C570C7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id="{3319FCD3-6C33-4A6D-9360-686592E8C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319FCD3-6C33-4A6D-9360-686592E8C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id="{DB6F4744-6269-447B-B740-8D6E7CBA4E06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B6F4744-6269-447B-B740-8D6E7CBA4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A2A8C320-D2A0-4714-A22B-541A61B2F865}"/>
              </a:ext>
            </a:extLst>
          </p:cNvPr>
          <p:cNvGrpSpPr/>
          <p:nvPr/>
        </p:nvGrpSpPr>
        <p:grpSpPr>
          <a:xfrm>
            <a:off x="4288466" y="4235742"/>
            <a:ext cx="882650" cy="825974"/>
            <a:chOff x="2192590" y="4235742"/>
            <a:chExt cx="882650" cy="825974"/>
          </a:xfrm>
        </p:grpSpPr>
        <p:sp>
          <p:nvSpPr>
            <p:cNvPr id="37" name="מלבן 36">
              <a:extLst>
                <a:ext uri="{FF2B5EF4-FFF2-40B4-BE49-F238E27FC236}">
                  <a16:creationId xmlns:a16="http://schemas.microsoft.com/office/drawing/2014/main" id="{1A7B909D-45E5-448E-9E83-0B63E3DB6EDC}"/>
                </a:ext>
              </a:extLst>
            </p:cNvPr>
            <p:cNvSpPr/>
            <p:nvPr/>
          </p:nvSpPr>
          <p:spPr>
            <a:xfrm>
              <a:off x="2192590" y="4236508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תיבת טקסט 40">
                  <a:extLst>
                    <a:ext uri="{FF2B5EF4-FFF2-40B4-BE49-F238E27FC236}">
                      <a16:creationId xmlns:a16="http://schemas.microsoft.com/office/drawing/2014/main" id="{9A154874-8B21-4B1B-9F32-BBE4621AE23A}"/>
                    </a:ext>
                  </a:extLst>
                </p:cNvPr>
                <p:cNvSpPr txBox="1"/>
                <p:nvPr/>
              </p:nvSpPr>
              <p:spPr>
                <a:xfrm>
                  <a:off x="2364926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1" name="תיבת טקסט 4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9A154874-8B21-4B1B-9F32-BBE4621AE2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926" y="4235742"/>
                  <a:ext cx="440070" cy="7838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קבוצה 37"/>
          <p:cNvGrpSpPr/>
          <p:nvPr/>
        </p:nvGrpSpPr>
        <p:grpSpPr>
          <a:xfrm>
            <a:off x="1152580" y="1572153"/>
            <a:ext cx="10144121" cy="2406711"/>
            <a:chOff x="1152580" y="1572153"/>
            <a:chExt cx="10144121" cy="2406711"/>
          </a:xfrm>
        </p:grpSpPr>
        <p:sp>
          <p:nvSpPr>
            <p:cNvPr id="39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4809389" y="1871401"/>
              <a:ext cx="648731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43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מלבן 39">
                <a:extLst>
                  <a:ext uri="{FF2B5EF4-FFF2-40B4-BE49-F238E27FC236}">
                    <a16:creationId xmlns:a16="http://schemas.microsoft.com/office/drawing/2014/main" id="{4E9A26D4-C344-4E1E-A0BD-B5F7476A6E44}"/>
                  </a:ext>
                </a:extLst>
              </p:cNvPr>
              <p:cNvSpPr/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40" name="מלבן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E9A26D4-C344-4E1E-A0BD-B5F7476A6E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תיבת טקסט 6">
            <a:extLst>
              <a:ext uri="{FF2B5EF4-FFF2-40B4-BE49-F238E27FC236}">
                <a16:creationId xmlns:a16="http://schemas.microsoft.com/office/drawing/2014/main" id="{DBBD8FD2-E96C-4F4F-8A4F-1E52DEBD256A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 הם 3 שלמים:</a:t>
            </a:r>
          </a:p>
        </p:txBody>
      </p:sp>
      <p:pic>
        <p:nvPicPr>
          <p:cNvPr id="30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99100A66-2D50-49A7-9FE1-C041D4E9E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8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0ED27DC-5270-4546-89E9-08041D419DE5}"/>
              </a:ext>
            </a:extLst>
          </p:cNvPr>
          <p:cNvGrpSpPr/>
          <p:nvPr/>
        </p:nvGrpSpPr>
        <p:grpSpPr>
          <a:xfrm>
            <a:off x="2192590" y="4235742"/>
            <a:ext cx="1771650" cy="1650416"/>
            <a:chOff x="2192590" y="4235742"/>
            <a:chExt cx="1771650" cy="1650416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E523009E-5ABB-42A0-9802-D390E49EE2F4}"/>
                </a:ext>
              </a:extLst>
            </p:cNvPr>
            <p:cNvGrpSpPr/>
            <p:nvPr/>
          </p:nvGrpSpPr>
          <p:grpSpPr>
            <a:xfrm>
              <a:off x="2192590" y="4235742"/>
              <a:ext cx="1771650" cy="1650416"/>
              <a:chOff x="2192590" y="4235742"/>
              <a:chExt cx="1771650" cy="1650416"/>
            </a:xfrm>
          </p:grpSpPr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214E0904-E9D8-4C0B-8876-09E4823D91FB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AE99E0F0-8258-4108-9AF9-F3E59399E636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AE2EE10E-E15B-4183-A0A9-E3E20D667D8A}"/>
                  </a:ext>
                </a:extLst>
              </p:cNvPr>
              <p:cNvSpPr/>
              <p:nvPr/>
            </p:nvSpPr>
            <p:spPr>
              <a:xfrm>
                <a:off x="2197172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0A48E6FC-E167-4A73-89CB-971510D04EAA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id="{DFAF2E7C-5688-4655-B78C-87696F5780B8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FAF2E7C-5688-4655-B78C-87696F5780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id="{956B381A-55E5-46DD-BE69-4D1C570C7A5B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56B381A-55E5-46DD-BE69-4D1C570C7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id="{3319FCD3-6C33-4A6D-9360-686592E8C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319FCD3-6C33-4A6D-9360-686592E8C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id="{DB6F4744-6269-447B-B740-8D6E7CBA4E06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B6F4744-6269-447B-B740-8D6E7CBA4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D6B1CA6A-9389-46CE-B43E-44BA5FE59650}"/>
              </a:ext>
            </a:extLst>
          </p:cNvPr>
          <p:cNvGrpSpPr/>
          <p:nvPr/>
        </p:nvGrpSpPr>
        <p:grpSpPr>
          <a:xfrm>
            <a:off x="4288466" y="4235742"/>
            <a:ext cx="1771650" cy="825974"/>
            <a:chOff x="2192590" y="4235742"/>
            <a:chExt cx="1771650" cy="825974"/>
          </a:xfrm>
        </p:grpSpPr>
        <p:grpSp>
          <p:nvGrpSpPr>
            <p:cNvPr id="49" name="קבוצה 48">
              <a:extLst>
                <a:ext uri="{FF2B5EF4-FFF2-40B4-BE49-F238E27FC236}">
                  <a16:creationId xmlns:a16="http://schemas.microsoft.com/office/drawing/2014/main" id="{335D8E03-DBCA-4EC9-8F94-4F3D8A014E35}"/>
                </a:ext>
              </a:extLst>
            </p:cNvPr>
            <p:cNvGrpSpPr/>
            <p:nvPr/>
          </p:nvGrpSpPr>
          <p:grpSpPr>
            <a:xfrm>
              <a:off x="2192590" y="4235742"/>
              <a:ext cx="1771650" cy="825974"/>
              <a:chOff x="2192590" y="4235742"/>
              <a:chExt cx="1771650" cy="825974"/>
            </a:xfrm>
          </p:grpSpPr>
          <p:sp>
            <p:nvSpPr>
              <p:cNvPr id="51" name="מלבן 50">
                <a:extLst>
                  <a:ext uri="{FF2B5EF4-FFF2-40B4-BE49-F238E27FC236}">
                    <a16:creationId xmlns:a16="http://schemas.microsoft.com/office/drawing/2014/main" id="{85D7844A-E293-4FE6-A684-5B89E2622F36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2" name="מלבן 51">
                <a:extLst>
                  <a:ext uri="{FF2B5EF4-FFF2-40B4-BE49-F238E27FC236}">
                    <a16:creationId xmlns:a16="http://schemas.microsoft.com/office/drawing/2014/main" id="{40B41764-1DA7-4F4B-B222-D15C0FED0F41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תיבת טקסט 57">
                    <a:extLst>
                      <a:ext uri="{FF2B5EF4-FFF2-40B4-BE49-F238E27FC236}">
                        <a16:creationId xmlns:a16="http://schemas.microsoft.com/office/drawing/2014/main" id="{BE3642B6-DA06-448F-84EE-92EE7796720D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58" name="תיבת טקסט 5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BE3642B6-DA06-448F-84EE-92EE7796720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תיבת טקסט 49">
                  <a:extLst>
                    <a:ext uri="{FF2B5EF4-FFF2-40B4-BE49-F238E27FC236}">
                      <a16:creationId xmlns:a16="http://schemas.microsoft.com/office/drawing/2014/main" id="{60A78F3E-D73D-4C4B-96B1-EFC3F12CF0C9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50" name="תיבת טקסט 49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0A78F3E-D73D-4C4B-96B1-EFC3F12CF0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קבוצה 40"/>
          <p:cNvGrpSpPr/>
          <p:nvPr/>
        </p:nvGrpSpPr>
        <p:grpSpPr>
          <a:xfrm>
            <a:off x="1152580" y="1572153"/>
            <a:ext cx="10144121" cy="2406711"/>
            <a:chOff x="1152580" y="1572153"/>
            <a:chExt cx="10144121" cy="2406711"/>
          </a:xfrm>
        </p:grpSpPr>
        <p:sp>
          <p:nvSpPr>
            <p:cNvPr id="42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4900873" y="1871401"/>
              <a:ext cx="6395828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45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מלבן 36">
                <a:extLst>
                  <a:ext uri="{FF2B5EF4-FFF2-40B4-BE49-F238E27FC236}">
                    <a16:creationId xmlns:a16="http://schemas.microsoft.com/office/drawing/2014/main" id="{C9F2180E-DE91-4F45-AB6D-6AC4F35E2E28}"/>
                  </a:ext>
                </a:extLst>
              </p:cNvPr>
              <p:cNvSpPr/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37" name="מלבן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9F2180E-DE91-4F45-AB6D-6AC4F35E2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תיבת טקסט 6">
            <a:extLst>
              <a:ext uri="{FF2B5EF4-FFF2-40B4-BE49-F238E27FC236}">
                <a16:creationId xmlns:a16="http://schemas.microsoft.com/office/drawing/2014/main" id="{6E07DB0C-4768-4FEE-9C9C-68FDB574C60A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 הם 3 שלמים:</a:t>
            </a:r>
          </a:p>
        </p:txBody>
      </p:sp>
      <p:pic>
        <p:nvPicPr>
          <p:cNvPr id="30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A8A7FC8A-8138-4CA5-9091-405008B19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7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0ED27DC-5270-4546-89E9-08041D419DE5}"/>
              </a:ext>
            </a:extLst>
          </p:cNvPr>
          <p:cNvGrpSpPr/>
          <p:nvPr/>
        </p:nvGrpSpPr>
        <p:grpSpPr>
          <a:xfrm>
            <a:off x="2192590" y="4235742"/>
            <a:ext cx="1771650" cy="1650416"/>
            <a:chOff x="2192590" y="4235742"/>
            <a:chExt cx="1771650" cy="1650416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E523009E-5ABB-42A0-9802-D390E49EE2F4}"/>
                </a:ext>
              </a:extLst>
            </p:cNvPr>
            <p:cNvGrpSpPr/>
            <p:nvPr/>
          </p:nvGrpSpPr>
          <p:grpSpPr>
            <a:xfrm>
              <a:off x="2192590" y="4235742"/>
              <a:ext cx="1771650" cy="1650416"/>
              <a:chOff x="2192590" y="4235742"/>
              <a:chExt cx="1771650" cy="1650416"/>
            </a:xfrm>
          </p:grpSpPr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214E0904-E9D8-4C0B-8876-09E4823D91FB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AE99E0F0-8258-4108-9AF9-F3E59399E636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AE2EE10E-E15B-4183-A0A9-E3E20D667D8A}"/>
                  </a:ext>
                </a:extLst>
              </p:cNvPr>
              <p:cNvSpPr/>
              <p:nvPr/>
            </p:nvSpPr>
            <p:spPr>
              <a:xfrm>
                <a:off x="2197172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0A48E6FC-E167-4A73-89CB-971510D04EAA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id="{DFAF2E7C-5688-4655-B78C-87696F5780B8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FAF2E7C-5688-4655-B78C-87696F5780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id="{956B381A-55E5-46DD-BE69-4D1C570C7A5B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56B381A-55E5-46DD-BE69-4D1C570C7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id="{3319FCD3-6C33-4A6D-9360-686592E8C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319FCD3-6C33-4A6D-9360-686592E8C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id="{DB6F4744-6269-447B-B740-8D6E7CBA4E06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B6F4744-6269-447B-B740-8D6E7CBA4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D6B1CA6A-9389-46CE-B43E-44BA5FE59650}"/>
              </a:ext>
            </a:extLst>
          </p:cNvPr>
          <p:cNvGrpSpPr/>
          <p:nvPr/>
        </p:nvGrpSpPr>
        <p:grpSpPr>
          <a:xfrm>
            <a:off x="4288466" y="4235742"/>
            <a:ext cx="1771650" cy="1650416"/>
            <a:chOff x="2192590" y="4235742"/>
            <a:chExt cx="1771650" cy="1650416"/>
          </a:xfrm>
        </p:grpSpPr>
        <p:grpSp>
          <p:nvGrpSpPr>
            <p:cNvPr id="49" name="קבוצה 48">
              <a:extLst>
                <a:ext uri="{FF2B5EF4-FFF2-40B4-BE49-F238E27FC236}">
                  <a16:creationId xmlns:a16="http://schemas.microsoft.com/office/drawing/2014/main" id="{335D8E03-DBCA-4EC9-8F94-4F3D8A014E35}"/>
                </a:ext>
              </a:extLst>
            </p:cNvPr>
            <p:cNvGrpSpPr/>
            <p:nvPr/>
          </p:nvGrpSpPr>
          <p:grpSpPr>
            <a:xfrm>
              <a:off x="2192590" y="4235742"/>
              <a:ext cx="1771650" cy="1650416"/>
              <a:chOff x="2192590" y="4235742"/>
              <a:chExt cx="1771650" cy="1650416"/>
            </a:xfrm>
          </p:grpSpPr>
          <p:sp>
            <p:nvSpPr>
              <p:cNvPr id="51" name="מלבן 50">
                <a:extLst>
                  <a:ext uri="{FF2B5EF4-FFF2-40B4-BE49-F238E27FC236}">
                    <a16:creationId xmlns:a16="http://schemas.microsoft.com/office/drawing/2014/main" id="{85D7844A-E293-4FE6-A684-5B89E2622F36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2" name="מלבן 51">
                <a:extLst>
                  <a:ext uri="{FF2B5EF4-FFF2-40B4-BE49-F238E27FC236}">
                    <a16:creationId xmlns:a16="http://schemas.microsoft.com/office/drawing/2014/main" id="{40B41764-1DA7-4F4B-B222-D15C0FED0F41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3" name="מלבן 52">
                <a:extLst>
                  <a:ext uri="{FF2B5EF4-FFF2-40B4-BE49-F238E27FC236}">
                    <a16:creationId xmlns:a16="http://schemas.microsoft.com/office/drawing/2014/main" id="{B581BD46-998F-45F0-AD81-F3DCA0C302FC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תיבת טקסט 57">
                    <a:extLst>
                      <a:ext uri="{FF2B5EF4-FFF2-40B4-BE49-F238E27FC236}">
                        <a16:creationId xmlns:a16="http://schemas.microsoft.com/office/drawing/2014/main" id="{BE3642B6-DA06-448F-84EE-92EE7796720D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58" name="תיבת טקסט 5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BE3642B6-DA06-448F-84EE-92EE7796720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תיבת טקסט 58">
                    <a:extLst>
                      <a:ext uri="{FF2B5EF4-FFF2-40B4-BE49-F238E27FC236}">
                        <a16:creationId xmlns:a16="http://schemas.microsoft.com/office/drawing/2014/main" id="{DC28995C-820B-4F5B-8F22-D0ED0145DAB0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59" name="תיבת טקסט 5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C28995C-820B-4F5B-8F22-D0ED0145DA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תיבת טקסט 49">
                  <a:extLst>
                    <a:ext uri="{FF2B5EF4-FFF2-40B4-BE49-F238E27FC236}">
                      <a16:creationId xmlns:a16="http://schemas.microsoft.com/office/drawing/2014/main" id="{60A78F3E-D73D-4C4B-96B1-EFC3F12CF0C9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50" name="תיבת טקסט 49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0A78F3E-D73D-4C4B-96B1-EFC3F12CF0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קבוצה 37"/>
          <p:cNvGrpSpPr/>
          <p:nvPr/>
        </p:nvGrpSpPr>
        <p:grpSpPr>
          <a:xfrm>
            <a:off x="916612" y="1572153"/>
            <a:ext cx="10144121" cy="2406711"/>
            <a:chOff x="1152580" y="1572153"/>
            <a:chExt cx="10144121" cy="2406711"/>
          </a:xfrm>
        </p:grpSpPr>
        <p:sp>
          <p:nvSpPr>
            <p:cNvPr id="39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4696771" y="1871401"/>
              <a:ext cx="659993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42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מלבן 36">
                <a:extLst>
                  <a:ext uri="{FF2B5EF4-FFF2-40B4-BE49-F238E27FC236}">
                    <a16:creationId xmlns:a16="http://schemas.microsoft.com/office/drawing/2014/main" id="{126C570E-73ED-473B-A3ED-56A213B0F75B}"/>
                  </a:ext>
                </a:extLst>
              </p:cNvPr>
              <p:cNvSpPr/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37" name="מלבן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26C570E-73ED-473B-A3ED-56A213B0F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תיבת טקסט 6">
            <a:extLst>
              <a:ext uri="{FF2B5EF4-FFF2-40B4-BE49-F238E27FC236}">
                <a16:creationId xmlns:a16="http://schemas.microsoft.com/office/drawing/2014/main" id="{A841579F-AD60-4E4C-BBAC-25F01910C519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 הם 3 שלמים:</a:t>
            </a:r>
          </a:p>
        </p:txBody>
      </p:sp>
      <p:pic>
        <p:nvPicPr>
          <p:cNvPr id="35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AA7F629B-4BE9-4649-B85E-A98AC730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7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0ED27DC-5270-4546-89E9-08041D419DE5}"/>
              </a:ext>
            </a:extLst>
          </p:cNvPr>
          <p:cNvGrpSpPr/>
          <p:nvPr/>
        </p:nvGrpSpPr>
        <p:grpSpPr>
          <a:xfrm>
            <a:off x="2192590" y="4235742"/>
            <a:ext cx="1771650" cy="1650416"/>
            <a:chOff x="2192590" y="4235742"/>
            <a:chExt cx="1771650" cy="1650416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E523009E-5ABB-42A0-9802-D390E49EE2F4}"/>
                </a:ext>
              </a:extLst>
            </p:cNvPr>
            <p:cNvGrpSpPr/>
            <p:nvPr/>
          </p:nvGrpSpPr>
          <p:grpSpPr>
            <a:xfrm>
              <a:off x="2192590" y="4235742"/>
              <a:ext cx="1771650" cy="1650416"/>
              <a:chOff x="2192590" y="4235742"/>
              <a:chExt cx="1771650" cy="1650416"/>
            </a:xfrm>
          </p:grpSpPr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214E0904-E9D8-4C0B-8876-09E4823D91FB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AE99E0F0-8258-4108-9AF9-F3E59399E636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AE2EE10E-E15B-4183-A0A9-E3E20D667D8A}"/>
                  </a:ext>
                </a:extLst>
              </p:cNvPr>
              <p:cNvSpPr/>
              <p:nvPr/>
            </p:nvSpPr>
            <p:spPr>
              <a:xfrm>
                <a:off x="2197172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0A48E6FC-E167-4A73-89CB-971510D04EAA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id="{DFAF2E7C-5688-4655-B78C-87696F5780B8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FAF2E7C-5688-4655-B78C-87696F5780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id="{956B381A-55E5-46DD-BE69-4D1C570C7A5B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56B381A-55E5-46DD-BE69-4D1C570C7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id="{3319FCD3-6C33-4A6D-9360-686592E8C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319FCD3-6C33-4A6D-9360-686592E8C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id="{DB6F4744-6269-447B-B740-8D6E7CBA4E06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B6F4744-6269-447B-B740-8D6E7CBA4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71E52351-6C69-4098-8D0E-31139BBA3C12}"/>
              </a:ext>
            </a:extLst>
          </p:cNvPr>
          <p:cNvGrpSpPr/>
          <p:nvPr/>
        </p:nvGrpSpPr>
        <p:grpSpPr>
          <a:xfrm>
            <a:off x="4283216" y="4235742"/>
            <a:ext cx="1776900" cy="1650416"/>
            <a:chOff x="2187340" y="4235742"/>
            <a:chExt cx="1776900" cy="1650416"/>
          </a:xfrm>
        </p:grpSpPr>
        <p:grpSp>
          <p:nvGrpSpPr>
            <p:cNvPr id="38" name="קבוצה 37">
              <a:extLst>
                <a:ext uri="{FF2B5EF4-FFF2-40B4-BE49-F238E27FC236}">
                  <a16:creationId xmlns:a16="http://schemas.microsoft.com/office/drawing/2014/main" id="{9809710D-9860-4813-8E43-F3D70D032579}"/>
                </a:ext>
              </a:extLst>
            </p:cNvPr>
            <p:cNvGrpSpPr/>
            <p:nvPr/>
          </p:nvGrpSpPr>
          <p:grpSpPr>
            <a:xfrm>
              <a:off x="2187340" y="4235742"/>
              <a:ext cx="1776900" cy="1650416"/>
              <a:chOff x="2187340" y="4235742"/>
              <a:chExt cx="1776900" cy="1650416"/>
            </a:xfrm>
          </p:grpSpPr>
          <p:sp>
            <p:nvSpPr>
              <p:cNvPr id="40" name="מלבן 39">
                <a:extLst>
                  <a:ext uri="{FF2B5EF4-FFF2-40B4-BE49-F238E27FC236}">
                    <a16:creationId xmlns:a16="http://schemas.microsoft.com/office/drawing/2014/main" id="{6D5DCE3D-2C5B-4ED9-8BFA-AD62C7E53BF4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1" name="מלבן 40">
                <a:extLst>
                  <a:ext uri="{FF2B5EF4-FFF2-40B4-BE49-F238E27FC236}">
                    <a16:creationId xmlns:a16="http://schemas.microsoft.com/office/drawing/2014/main" id="{D0F74AA4-6215-452B-B3E9-EF6226EA64FD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2" name="מלבן 41">
                <a:extLst>
                  <a:ext uri="{FF2B5EF4-FFF2-40B4-BE49-F238E27FC236}">
                    <a16:creationId xmlns:a16="http://schemas.microsoft.com/office/drawing/2014/main" id="{B7F15C02-B17D-4810-84F0-8228F1E969EE}"/>
                  </a:ext>
                </a:extLst>
              </p:cNvPr>
              <p:cNvSpPr/>
              <p:nvPr/>
            </p:nvSpPr>
            <p:spPr>
              <a:xfrm>
                <a:off x="21873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3" name="מלבן 42">
                <a:extLst>
                  <a:ext uri="{FF2B5EF4-FFF2-40B4-BE49-F238E27FC236}">
                    <a16:creationId xmlns:a16="http://schemas.microsoft.com/office/drawing/2014/main" id="{A8C808F3-792B-412D-9AA2-30935BCD78E3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תיבת טקסט 43">
                    <a:extLst>
                      <a:ext uri="{FF2B5EF4-FFF2-40B4-BE49-F238E27FC236}">
                        <a16:creationId xmlns:a16="http://schemas.microsoft.com/office/drawing/2014/main" id="{3B73BBCA-CBF3-40B6-81CF-66A4B25DD3DF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4" name="תיבת טקסט 4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B73BBCA-CBF3-40B6-81CF-66A4B25DD3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תיבת טקסט 44">
                    <a:extLst>
                      <a:ext uri="{FF2B5EF4-FFF2-40B4-BE49-F238E27FC236}">
                        <a16:creationId xmlns:a16="http://schemas.microsoft.com/office/drawing/2014/main" id="{72031EBC-5557-4081-A9AE-A7B9423DE7F2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5" name="תיבת טקסט 44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72031EBC-5557-4081-A9AE-A7B9423DE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תיבת טקסט 45">
                    <a:extLst>
                      <a:ext uri="{FF2B5EF4-FFF2-40B4-BE49-F238E27FC236}">
                        <a16:creationId xmlns:a16="http://schemas.microsoft.com/office/drawing/2014/main" id="{EE4E6DC6-2C95-404E-98E3-E839B6E82AB3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6" name="תיבת טקסט 4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E4E6DC6-2C95-404E-98E3-E839B6E82A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תיבת טקסט 38">
                  <a:extLst>
                    <a:ext uri="{FF2B5EF4-FFF2-40B4-BE49-F238E27FC236}">
                      <a16:creationId xmlns:a16="http://schemas.microsoft.com/office/drawing/2014/main" id="{78435D08-C1A0-4001-9FA2-D1279484D5FA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39" name="תיבת טקסט 3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8435D08-C1A0-4001-9FA2-D1279484D5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קבוצה 47"/>
          <p:cNvGrpSpPr/>
          <p:nvPr/>
        </p:nvGrpSpPr>
        <p:grpSpPr>
          <a:xfrm>
            <a:off x="739636" y="1572153"/>
            <a:ext cx="10144121" cy="2406711"/>
            <a:chOff x="1152580" y="1572153"/>
            <a:chExt cx="10144121" cy="2406711"/>
          </a:xfrm>
        </p:grpSpPr>
        <p:sp>
          <p:nvSpPr>
            <p:cNvPr id="49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4846907" y="1871401"/>
              <a:ext cx="644979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52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מלבן 49">
                <a:extLst>
                  <a:ext uri="{FF2B5EF4-FFF2-40B4-BE49-F238E27FC236}">
                    <a16:creationId xmlns:a16="http://schemas.microsoft.com/office/drawing/2014/main" id="{52027815-2270-4165-84C2-AC571ED3F761}"/>
                  </a:ext>
                </a:extLst>
              </p:cNvPr>
              <p:cNvSpPr/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50" name="מלבן 4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2027815-2270-4165-84C2-AC571ED3F7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תיבת טקסט 6">
            <a:extLst>
              <a:ext uri="{FF2B5EF4-FFF2-40B4-BE49-F238E27FC236}">
                <a16:creationId xmlns:a16="http://schemas.microsoft.com/office/drawing/2014/main" id="{9111ED6C-B3B1-416D-B8DE-A9DC60CD4F0F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 הם 3 שלמים:</a:t>
            </a:r>
          </a:p>
        </p:txBody>
      </p:sp>
      <p:pic>
        <p:nvPicPr>
          <p:cNvPr id="35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5E4C051B-398A-4CAC-BCA5-C5F88343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3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0ED27DC-5270-4546-89E9-08041D419DE5}"/>
              </a:ext>
            </a:extLst>
          </p:cNvPr>
          <p:cNvGrpSpPr/>
          <p:nvPr/>
        </p:nvGrpSpPr>
        <p:grpSpPr>
          <a:xfrm>
            <a:off x="2192590" y="4235742"/>
            <a:ext cx="1771650" cy="1650416"/>
            <a:chOff x="2192590" y="4235742"/>
            <a:chExt cx="1771650" cy="1650416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E523009E-5ABB-42A0-9802-D390E49EE2F4}"/>
                </a:ext>
              </a:extLst>
            </p:cNvPr>
            <p:cNvGrpSpPr/>
            <p:nvPr/>
          </p:nvGrpSpPr>
          <p:grpSpPr>
            <a:xfrm>
              <a:off x="2192590" y="4235742"/>
              <a:ext cx="1771650" cy="1650416"/>
              <a:chOff x="2192590" y="4235742"/>
              <a:chExt cx="1771650" cy="1650416"/>
            </a:xfrm>
          </p:grpSpPr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214E0904-E9D8-4C0B-8876-09E4823D91FB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AE99E0F0-8258-4108-9AF9-F3E59399E636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AE2EE10E-E15B-4183-A0A9-E3E20D667D8A}"/>
                  </a:ext>
                </a:extLst>
              </p:cNvPr>
              <p:cNvSpPr/>
              <p:nvPr/>
            </p:nvSpPr>
            <p:spPr>
              <a:xfrm>
                <a:off x="2197172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0A48E6FC-E167-4A73-89CB-971510D04EAA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id="{DFAF2E7C-5688-4655-B78C-87696F5780B8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FAF2E7C-5688-4655-B78C-87696F5780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id="{956B381A-55E5-46DD-BE69-4D1C570C7A5B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56B381A-55E5-46DD-BE69-4D1C570C7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id="{3319FCD3-6C33-4A6D-9360-686592E8C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319FCD3-6C33-4A6D-9360-686592E8C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id="{DB6F4744-6269-447B-B740-8D6E7CBA4E06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B6F4744-6269-447B-B740-8D6E7CBA4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71E52351-6C69-4098-8D0E-31139BBA3C12}"/>
              </a:ext>
            </a:extLst>
          </p:cNvPr>
          <p:cNvGrpSpPr/>
          <p:nvPr/>
        </p:nvGrpSpPr>
        <p:grpSpPr>
          <a:xfrm>
            <a:off x="4283216" y="4235742"/>
            <a:ext cx="1776900" cy="1650416"/>
            <a:chOff x="2187340" y="4235742"/>
            <a:chExt cx="1776900" cy="1650416"/>
          </a:xfrm>
        </p:grpSpPr>
        <p:grpSp>
          <p:nvGrpSpPr>
            <p:cNvPr id="38" name="קבוצה 37">
              <a:extLst>
                <a:ext uri="{FF2B5EF4-FFF2-40B4-BE49-F238E27FC236}">
                  <a16:creationId xmlns:a16="http://schemas.microsoft.com/office/drawing/2014/main" id="{9809710D-9860-4813-8E43-F3D70D032579}"/>
                </a:ext>
              </a:extLst>
            </p:cNvPr>
            <p:cNvGrpSpPr/>
            <p:nvPr/>
          </p:nvGrpSpPr>
          <p:grpSpPr>
            <a:xfrm>
              <a:off x="2187340" y="4235742"/>
              <a:ext cx="1776900" cy="1650416"/>
              <a:chOff x="2187340" y="4235742"/>
              <a:chExt cx="1776900" cy="1650416"/>
            </a:xfrm>
          </p:grpSpPr>
          <p:sp>
            <p:nvSpPr>
              <p:cNvPr id="40" name="מלבן 39">
                <a:extLst>
                  <a:ext uri="{FF2B5EF4-FFF2-40B4-BE49-F238E27FC236}">
                    <a16:creationId xmlns:a16="http://schemas.microsoft.com/office/drawing/2014/main" id="{6D5DCE3D-2C5B-4ED9-8BFA-AD62C7E53BF4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1" name="מלבן 40">
                <a:extLst>
                  <a:ext uri="{FF2B5EF4-FFF2-40B4-BE49-F238E27FC236}">
                    <a16:creationId xmlns:a16="http://schemas.microsoft.com/office/drawing/2014/main" id="{D0F74AA4-6215-452B-B3E9-EF6226EA64FD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2" name="מלבן 41">
                <a:extLst>
                  <a:ext uri="{FF2B5EF4-FFF2-40B4-BE49-F238E27FC236}">
                    <a16:creationId xmlns:a16="http://schemas.microsoft.com/office/drawing/2014/main" id="{B7F15C02-B17D-4810-84F0-8228F1E969EE}"/>
                  </a:ext>
                </a:extLst>
              </p:cNvPr>
              <p:cNvSpPr/>
              <p:nvPr/>
            </p:nvSpPr>
            <p:spPr>
              <a:xfrm>
                <a:off x="21873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3" name="מלבן 42">
                <a:extLst>
                  <a:ext uri="{FF2B5EF4-FFF2-40B4-BE49-F238E27FC236}">
                    <a16:creationId xmlns:a16="http://schemas.microsoft.com/office/drawing/2014/main" id="{A8C808F3-792B-412D-9AA2-30935BCD78E3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תיבת טקסט 43">
                    <a:extLst>
                      <a:ext uri="{FF2B5EF4-FFF2-40B4-BE49-F238E27FC236}">
                        <a16:creationId xmlns:a16="http://schemas.microsoft.com/office/drawing/2014/main" id="{3B73BBCA-CBF3-40B6-81CF-66A4B25DD3DF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4" name="תיבת טקסט 4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B73BBCA-CBF3-40B6-81CF-66A4B25DD3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תיבת טקסט 44">
                    <a:extLst>
                      <a:ext uri="{FF2B5EF4-FFF2-40B4-BE49-F238E27FC236}">
                        <a16:creationId xmlns:a16="http://schemas.microsoft.com/office/drawing/2014/main" id="{72031EBC-5557-4081-A9AE-A7B9423DE7F2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5" name="תיבת טקסט 44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72031EBC-5557-4081-A9AE-A7B9423DE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תיבת טקסט 45">
                    <a:extLst>
                      <a:ext uri="{FF2B5EF4-FFF2-40B4-BE49-F238E27FC236}">
                        <a16:creationId xmlns:a16="http://schemas.microsoft.com/office/drawing/2014/main" id="{EE4E6DC6-2C95-404E-98E3-E839B6E82AB3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6" name="תיבת טקסט 4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E4E6DC6-2C95-404E-98E3-E839B6E82A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תיבת טקסט 38">
                  <a:extLst>
                    <a:ext uri="{FF2B5EF4-FFF2-40B4-BE49-F238E27FC236}">
                      <a16:creationId xmlns:a16="http://schemas.microsoft.com/office/drawing/2014/main" id="{78435D08-C1A0-4001-9FA2-D1279484D5FA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39" name="תיבת טקסט 3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8435D08-C1A0-4001-9FA2-D1279484D5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D7EFE209-0D48-4C1E-BD0C-3CA37DA049B7}"/>
              </a:ext>
            </a:extLst>
          </p:cNvPr>
          <p:cNvGrpSpPr/>
          <p:nvPr/>
        </p:nvGrpSpPr>
        <p:grpSpPr>
          <a:xfrm>
            <a:off x="6512843" y="4214657"/>
            <a:ext cx="882650" cy="825974"/>
            <a:chOff x="2192590" y="4235742"/>
            <a:chExt cx="882650" cy="825974"/>
          </a:xfrm>
        </p:grpSpPr>
        <p:sp>
          <p:nvSpPr>
            <p:cNvPr id="50" name="מלבן 49">
              <a:extLst>
                <a:ext uri="{FF2B5EF4-FFF2-40B4-BE49-F238E27FC236}">
                  <a16:creationId xmlns:a16="http://schemas.microsoft.com/office/drawing/2014/main" id="{F63CA4B9-CD8C-49FE-9A54-32FD9481BECA}"/>
                </a:ext>
              </a:extLst>
            </p:cNvPr>
            <p:cNvSpPr/>
            <p:nvPr/>
          </p:nvSpPr>
          <p:spPr>
            <a:xfrm>
              <a:off x="2192590" y="4236508"/>
              <a:ext cx="882650" cy="825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תיבת טקסט 57">
                  <a:extLst>
                    <a:ext uri="{FF2B5EF4-FFF2-40B4-BE49-F238E27FC236}">
                      <a16:creationId xmlns:a16="http://schemas.microsoft.com/office/drawing/2014/main" id="{F5B63441-9F9C-4C3D-983A-E45AA5D6F256}"/>
                    </a:ext>
                  </a:extLst>
                </p:cNvPr>
                <p:cNvSpPr txBox="1"/>
                <p:nvPr/>
              </p:nvSpPr>
              <p:spPr>
                <a:xfrm>
                  <a:off x="2364926" y="4235742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58" name="תיבת טקסט 5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5B63441-9F9C-4C3D-983A-E45AA5D6F2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926" y="4235742"/>
                  <a:ext cx="440070" cy="78380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קבוצה 48"/>
          <p:cNvGrpSpPr/>
          <p:nvPr/>
        </p:nvGrpSpPr>
        <p:grpSpPr>
          <a:xfrm>
            <a:off x="778964" y="1572153"/>
            <a:ext cx="10144120" cy="2406711"/>
            <a:chOff x="1152580" y="1572153"/>
            <a:chExt cx="10144120" cy="2406711"/>
          </a:xfrm>
        </p:grpSpPr>
        <p:sp>
          <p:nvSpPr>
            <p:cNvPr id="51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5009007" y="1871401"/>
              <a:ext cx="628769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59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מלבן 51">
                <a:extLst>
                  <a:ext uri="{FF2B5EF4-FFF2-40B4-BE49-F238E27FC236}">
                    <a16:creationId xmlns:a16="http://schemas.microsoft.com/office/drawing/2014/main" id="{D7311F06-ECAD-4FCD-BA2F-6B01E15E5737}"/>
                  </a:ext>
                </a:extLst>
              </p:cNvPr>
              <p:cNvSpPr/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52" name="מלבן 5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7311F06-ECAD-4FCD-BA2F-6B01E15E57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תיבת טקסט 6">
            <a:extLst>
              <a:ext uri="{FF2B5EF4-FFF2-40B4-BE49-F238E27FC236}">
                <a16:creationId xmlns:a16="http://schemas.microsoft.com/office/drawing/2014/main" id="{AAC14245-2585-45C4-86C9-63A0512B032C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 הם 3 שלמים:</a:t>
            </a:r>
          </a:p>
        </p:txBody>
      </p:sp>
      <p:pic>
        <p:nvPicPr>
          <p:cNvPr id="36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7532B220-C247-411D-9FBF-61B9836D1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4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0ED27DC-5270-4546-89E9-08041D419DE5}"/>
              </a:ext>
            </a:extLst>
          </p:cNvPr>
          <p:cNvGrpSpPr/>
          <p:nvPr/>
        </p:nvGrpSpPr>
        <p:grpSpPr>
          <a:xfrm>
            <a:off x="2192590" y="4235742"/>
            <a:ext cx="1771650" cy="1650416"/>
            <a:chOff x="2192590" y="4235742"/>
            <a:chExt cx="1771650" cy="1650416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E523009E-5ABB-42A0-9802-D390E49EE2F4}"/>
                </a:ext>
              </a:extLst>
            </p:cNvPr>
            <p:cNvGrpSpPr/>
            <p:nvPr/>
          </p:nvGrpSpPr>
          <p:grpSpPr>
            <a:xfrm>
              <a:off x="2192590" y="4235742"/>
              <a:ext cx="1771650" cy="1650416"/>
              <a:chOff x="2192590" y="4235742"/>
              <a:chExt cx="1771650" cy="1650416"/>
            </a:xfrm>
          </p:grpSpPr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214E0904-E9D8-4C0B-8876-09E4823D91FB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AE99E0F0-8258-4108-9AF9-F3E59399E636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AE2EE10E-E15B-4183-A0A9-E3E20D667D8A}"/>
                  </a:ext>
                </a:extLst>
              </p:cNvPr>
              <p:cNvSpPr/>
              <p:nvPr/>
            </p:nvSpPr>
            <p:spPr>
              <a:xfrm>
                <a:off x="2197172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0A48E6FC-E167-4A73-89CB-971510D04EAA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id="{DFAF2E7C-5688-4655-B78C-87696F5780B8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FAF2E7C-5688-4655-B78C-87696F5780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id="{956B381A-55E5-46DD-BE69-4D1C570C7A5B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56B381A-55E5-46DD-BE69-4D1C570C7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id="{3319FCD3-6C33-4A6D-9360-686592E8C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319FCD3-6C33-4A6D-9360-686592E8C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id="{DB6F4744-6269-447B-B740-8D6E7CBA4E06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B6F4744-6269-447B-B740-8D6E7CBA4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71E52351-6C69-4098-8D0E-31139BBA3C12}"/>
              </a:ext>
            </a:extLst>
          </p:cNvPr>
          <p:cNvGrpSpPr/>
          <p:nvPr/>
        </p:nvGrpSpPr>
        <p:grpSpPr>
          <a:xfrm>
            <a:off x="4283216" y="4235742"/>
            <a:ext cx="1776900" cy="1650416"/>
            <a:chOff x="2187340" y="4235742"/>
            <a:chExt cx="1776900" cy="1650416"/>
          </a:xfrm>
        </p:grpSpPr>
        <p:grpSp>
          <p:nvGrpSpPr>
            <p:cNvPr id="38" name="קבוצה 37">
              <a:extLst>
                <a:ext uri="{FF2B5EF4-FFF2-40B4-BE49-F238E27FC236}">
                  <a16:creationId xmlns:a16="http://schemas.microsoft.com/office/drawing/2014/main" id="{9809710D-9860-4813-8E43-F3D70D032579}"/>
                </a:ext>
              </a:extLst>
            </p:cNvPr>
            <p:cNvGrpSpPr/>
            <p:nvPr/>
          </p:nvGrpSpPr>
          <p:grpSpPr>
            <a:xfrm>
              <a:off x="2187340" y="4235742"/>
              <a:ext cx="1776900" cy="1650416"/>
              <a:chOff x="2187340" y="4235742"/>
              <a:chExt cx="1776900" cy="1650416"/>
            </a:xfrm>
          </p:grpSpPr>
          <p:sp>
            <p:nvSpPr>
              <p:cNvPr id="40" name="מלבן 39">
                <a:extLst>
                  <a:ext uri="{FF2B5EF4-FFF2-40B4-BE49-F238E27FC236}">
                    <a16:creationId xmlns:a16="http://schemas.microsoft.com/office/drawing/2014/main" id="{6D5DCE3D-2C5B-4ED9-8BFA-AD62C7E53BF4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1" name="מלבן 40">
                <a:extLst>
                  <a:ext uri="{FF2B5EF4-FFF2-40B4-BE49-F238E27FC236}">
                    <a16:creationId xmlns:a16="http://schemas.microsoft.com/office/drawing/2014/main" id="{D0F74AA4-6215-452B-B3E9-EF6226EA64FD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2" name="מלבן 41">
                <a:extLst>
                  <a:ext uri="{FF2B5EF4-FFF2-40B4-BE49-F238E27FC236}">
                    <a16:creationId xmlns:a16="http://schemas.microsoft.com/office/drawing/2014/main" id="{B7F15C02-B17D-4810-84F0-8228F1E969EE}"/>
                  </a:ext>
                </a:extLst>
              </p:cNvPr>
              <p:cNvSpPr/>
              <p:nvPr/>
            </p:nvSpPr>
            <p:spPr>
              <a:xfrm>
                <a:off x="21873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3" name="מלבן 42">
                <a:extLst>
                  <a:ext uri="{FF2B5EF4-FFF2-40B4-BE49-F238E27FC236}">
                    <a16:creationId xmlns:a16="http://schemas.microsoft.com/office/drawing/2014/main" id="{A8C808F3-792B-412D-9AA2-30935BCD78E3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תיבת טקסט 43">
                    <a:extLst>
                      <a:ext uri="{FF2B5EF4-FFF2-40B4-BE49-F238E27FC236}">
                        <a16:creationId xmlns:a16="http://schemas.microsoft.com/office/drawing/2014/main" id="{3B73BBCA-CBF3-40B6-81CF-66A4B25DD3DF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4" name="תיבת טקסט 4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B73BBCA-CBF3-40B6-81CF-66A4B25DD3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תיבת טקסט 44">
                    <a:extLst>
                      <a:ext uri="{FF2B5EF4-FFF2-40B4-BE49-F238E27FC236}">
                        <a16:creationId xmlns:a16="http://schemas.microsoft.com/office/drawing/2014/main" id="{72031EBC-5557-4081-A9AE-A7B9423DE7F2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5" name="תיבת טקסט 44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72031EBC-5557-4081-A9AE-A7B9423DE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תיבת טקסט 45">
                    <a:extLst>
                      <a:ext uri="{FF2B5EF4-FFF2-40B4-BE49-F238E27FC236}">
                        <a16:creationId xmlns:a16="http://schemas.microsoft.com/office/drawing/2014/main" id="{EE4E6DC6-2C95-404E-98E3-E839B6E82AB3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6" name="תיבת טקסט 4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E4E6DC6-2C95-404E-98E3-E839B6E82A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תיבת טקסט 38">
                  <a:extLst>
                    <a:ext uri="{FF2B5EF4-FFF2-40B4-BE49-F238E27FC236}">
                      <a16:creationId xmlns:a16="http://schemas.microsoft.com/office/drawing/2014/main" id="{78435D08-C1A0-4001-9FA2-D1279484D5FA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39" name="תיבת טקסט 3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8435D08-C1A0-4001-9FA2-D1279484D5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קבוצה 46">
            <a:extLst>
              <a:ext uri="{FF2B5EF4-FFF2-40B4-BE49-F238E27FC236}">
                <a16:creationId xmlns:a16="http://schemas.microsoft.com/office/drawing/2014/main" id="{61F16CC6-D292-4C69-B6A9-BAFEFD5EE005}"/>
              </a:ext>
            </a:extLst>
          </p:cNvPr>
          <p:cNvGrpSpPr/>
          <p:nvPr/>
        </p:nvGrpSpPr>
        <p:grpSpPr>
          <a:xfrm>
            <a:off x="6512843" y="4214657"/>
            <a:ext cx="1771650" cy="825974"/>
            <a:chOff x="2192590" y="4235742"/>
            <a:chExt cx="1771650" cy="825974"/>
          </a:xfrm>
        </p:grpSpPr>
        <p:grpSp>
          <p:nvGrpSpPr>
            <p:cNvPr id="48" name="קבוצה 47">
              <a:extLst>
                <a:ext uri="{FF2B5EF4-FFF2-40B4-BE49-F238E27FC236}">
                  <a16:creationId xmlns:a16="http://schemas.microsoft.com/office/drawing/2014/main" id="{D7EFE209-0D48-4C1E-BD0C-3CA37DA049B7}"/>
                </a:ext>
              </a:extLst>
            </p:cNvPr>
            <p:cNvGrpSpPr/>
            <p:nvPr/>
          </p:nvGrpSpPr>
          <p:grpSpPr>
            <a:xfrm>
              <a:off x="2192590" y="4235742"/>
              <a:ext cx="1771650" cy="825974"/>
              <a:chOff x="2192590" y="4235742"/>
              <a:chExt cx="1771650" cy="825974"/>
            </a:xfrm>
          </p:grpSpPr>
          <p:sp>
            <p:nvSpPr>
              <p:cNvPr id="50" name="מלבן 49">
                <a:extLst>
                  <a:ext uri="{FF2B5EF4-FFF2-40B4-BE49-F238E27FC236}">
                    <a16:creationId xmlns:a16="http://schemas.microsoft.com/office/drawing/2014/main" id="{F63CA4B9-CD8C-49FE-9A54-32FD9481BECA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1" name="מלבן 50">
                <a:extLst>
                  <a:ext uri="{FF2B5EF4-FFF2-40B4-BE49-F238E27FC236}">
                    <a16:creationId xmlns:a16="http://schemas.microsoft.com/office/drawing/2014/main" id="{7112808E-6D54-407E-A207-784D0BADDC2C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תיבת טקסט 57">
                    <a:extLst>
                      <a:ext uri="{FF2B5EF4-FFF2-40B4-BE49-F238E27FC236}">
                        <a16:creationId xmlns:a16="http://schemas.microsoft.com/office/drawing/2014/main" id="{F5B63441-9F9C-4C3D-983A-E45AA5D6F256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58" name="תיבת טקסט 5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5B63441-9F9C-4C3D-983A-E45AA5D6F2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תיבת טקסט 48">
                  <a:extLst>
                    <a:ext uri="{FF2B5EF4-FFF2-40B4-BE49-F238E27FC236}">
                      <a16:creationId xmlns:a16="http://schemas.microsoft.com/office/drawing/2014/main" id="{3AF245DE-3F2C-406C-9396-59BC2C43D105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9" name="תיבת טקסט 4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3AF245DE-3F2C-406C-9396-59BC2C43D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קבוצה 52"/>
          <p:cNvGrpSpPr/>
          <p:nvPr/>
        </p:nvGrpSpPr>
        <p:grpSpPr>
          <a:xfrm>
            <a:off x="818292" y="1572153"/>
            <a:ext cx="10144120" cy="2406711"/>
            <a:chOff x="1152580" y="1572153"/>
            <a:chExt cx="10144120" cy="2406711"/>
          </a:xfrm>
        </p:grpSpPr>
        <p:sp>
          <p:nvSpPr>
            <p:cNvPr id="59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4818363" y="1871401"/>
              <a:ext cx="64783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62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מלבן 55">
                <a:extLst>
                  <a:ext uri="{FF2B5EF4-FFF2-40B4-BE49-F238E27FC236}">
                    <a16:creationId xmlns:a16="http://schemas.microsoft.com/office/drawing/2014/main" id="{B13C6998-59E0-4E89-A53B-ED62E05DBF0B}"/>
                  </a:ext>
                </a:extLst>
              </p:cNvPr>
              <p:cNvSpPr/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56" name="מלבן 5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13C6998-59E0-4E89-A53B-ED62E05DBF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תיבת טקסט 6">
            <a:extLst>
              <a:ext uri="{FF2B5EF4-FFF2-40B4-BE49-F238E27FC236}">
                <a16:creationId xmlns:a16="http://schemas.microsoft.com/office/drawing/2014/main" id="{A7D8494C-95DB-41A4-BECF-C1B562BCB410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 הם 3 שלמים:</a:t>
            </a:r>
          </a:p>
        </p:txBody>
      </p:sp>
      <p:pic>
        <p:nvPicPr>
          <p:cNvPr id="52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3A58EAD8-13D6-46B6-8A83-B0D0ED498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0ED27DC-5270-4546-89E9-08041D419DE5}"/>
              </a:ext>
            </a:extLst>
          </p:cNvPr>
          <p:cNvGrpSpPr/>
          <p:nvPr/>
        </p:nvGrpSpPr>
        <p:grpSpPr>
          <a:xfrm>
            <a:off x="2192590" y="4235742"/>
            <a:ext cx="1771650" cy="1650416"/>
            <a:chOff x="2192590" y="4235742"/>
            <a:chExt cx="1771650" cy="1650416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E523009E-5ABB-42A0-9802-D390E49EE2F4}"/>
                </a:ext>
              </a:extLst>
            </p:cNvPr>
            <p:cNvGrpSpPr/>
            <p:nvPr/>
          </p:nvGrpSpPr>
          <p:grpSpPr>
            <a:xfrm>
              <a:off x="2192590" y="4235742"/>
              <a:ext cx="1771650" cy="1650416"/>
              <a:chOff x="2192590" y="4235742"/>
              <a:chExt cx="1771650" cy="1650416"/>
            </a:xfrm>
          </p:grpSpPr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214E0904-E9D8-4C0B-8876-09E4823D91FB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AE99E0F0-8258-4108-9AF9-F3E59399E636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AE2EE10E-E15B-4183-A0A9-E3E20D667D8A}"/>
                  </a:ext>
                </a:extLst>
              </p:cNvPr>
              <p:cNvSpPr/>
              <p:nvPr/>
            </p:nvSpPr>
            <p:spPr>
              <a:xfrm>
                <a:off x="2197172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0A48E6FC-E167-4A73-89CB-971510D04EAA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id="{DFAF2E7C-5688-4655-B78C-87696F5780B8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FAF2E7C-5688-4655-B78C-87696F5780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id="{956B381A-55E5-46DD-BE69-4D1C570C7A5B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56B381A-55E5-46DD-BE69-4D1C570C7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id="{3319FCD3-6C33-4A6D-9360-686592E8C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319FCD3-6C33-4A6D-9360-686592E8C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id="{DB6F4744-6269-447B-B740-8D6E7CBA4E06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B6F4744-6269-447B-B740-8D6E7CBA4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71E52351-6C69-4098-8D0E-31139BBA3C12}"/>
              </a:ext>
            </a:extLst>
          </p:cNvPr>
          <p:cNvGrpSpPr/>
          <p:nvPr/>
        </p:nvGrpSpPr>
        <p:grpSpPr>
          <a:xfrm>
            <a:off x="4283216" y="4235742"/>
            <a:ext cx="1776900" cy="1650416"/>
            <a:chOff x="2187340" y="4235742"/>
            <a:chExt cx="1776900" cy="1650416"/>
          </a:xfrm>
        </p:grpSpPr>
        <p:grpSp>
          <p:nvGrpSpPr>
            <p:cNvPr id="38" name="קבוצה 37">
              <a:extLst>
                <a:ext uri="{FF2B5EF4-FFF2-40B4-BE49-F238E27FC236}">
                  <a16:creationId xmlns:a16="http://schemas.microsoft.com/office/drawing/2014/main" id="{9809710D-9860-4813-8E43-F3D70D032579}"/>
                </a:ext>
              </a:extLst>
            </p:cNvPr>
            <p:cNvGrpSpPr/>
            <p:nvPr/>
          </p:nvGrpSpPr>
          <p:grpSpPr>
            <a:xfrm>
              <a:off x="2187340" y="4235742"/>
              <a:ext cx="1776900" cy="1650416"/>
              <a:chOff x="2187340" y="4235742"/>
              <a:chExt cx="1776900" cy="1650416"/>
            </a:xfrm>
          </p:grpSpPr>
          <p:sp>
            <p:nvSpPr>
              <p:cNvPr id="40" name="מלבן 39">
                <a:extLst>
                  <a:ext uri="{FF2B5EF4-FFF2-40B4-BE49-F238E27FC236}">
                    <a16:creationId xmlns:a16="http://schemas.microsoft.com/office/drawing/2014/main" id="{6D5DCE3D-2C5B-4ED9-8BFA-AD62C7E53BF4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1" name="מלבן 40">
                <a:extLst>
                  <a:ext uri="{FF2B5EF4-FFF2-40B4-BE49-F238E27FC236}">
                    <a16:creationId xmlns:a16="http://schemas.microsoft.com/office/drawing/2014/main" id="{D0F74AA4-6215-452B-B3E9-EF6226EA64FD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2" name="מלבן 41">
                <a:extLst>
                  <a:ext uri="{FF2B5EF4-FFF2-40B4-BE49-F238E27FC236}">
                    <a16:creationId xmlns:a16="http://schemas.microsoft.com/office/drawing/2014/main" id="{B7F15C02-B17D-4810-84F0-8228F1E969EE}"/>
                  </a:ext>
                </a:extLst>
              </p:cNvPr>
              <p:cNvSpPr/>
              <p:nvPr/>
            </p:nvSpPr>
            <p:spPr>
              <a:xfrm>
                <a:off x="21873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3" name="מלבן 42">
                <a:extLst>
                  <a:ext uri="{FF2B5EF4-FFF2-40B4-BE49-F238E27FC236}">
                    <a16:creationId xmlns:a16="http://schemas.microsoft.com/office/drawing/2014/main" id="{A8C808F3-792B-412D-9AA2-30935BCD78E3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תיבת טקסט 43">
                    <a:extLst>
                      <a:ext uri="{FF2B5EF4-FFF2-40B4-BE49-F238E27FC236}">
                        <a16:creationId xmlns:a16="http://schemas.microsoft.com/office/drawing/2014/main" id="{3B73BBCA-CBF3-40B6-81CF-66A4B25DD3DF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4" name="תיבת טקסט 4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B73BBCA-CBF3-40B6-81CF-66A4B25DD3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תיבת טקסט 44">
                    <a:extLst>
                      <a:ext uri="{FF2B5EF4-FFF2-40B4-BE49-F238E27FC236}">
                        <a16:creationId xmlns:a16="http://schemas.microsoft.com/office/drawing/2014/main" id="{72031EBC-5557-4081-A9AE-A7B9423DE7F2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5" name="תיבת טקסט 44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72031EBC-5557-4081-A9AE-A7B9423DE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תיבת טקסט 45">
                    <a:extLst>
                      <a:ext uri="{FF2B5EF4-FFF2-40B4-BE49-F238E27FC236}">
                        <a16:creationId xmlns:a16="http://schemas.microsoft.com/office/drawing/2014/main" id="{EE4E6DC6-2C95-404E-98E3-E839B6E82AB3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6" name="תיבת טקסט 4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E4E6DC6-2C95-404E-98E3-E839B6E82A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תיבת טקסט 38">
                  <a:extLst>
                    <a:ext uri="{FF2B5EF4-FFF2-40B4-BE49-F238E27FC236}">
                      <a16:creationId xmlns:a16="http://schemas.microsoft.com/office/drawing/2014/main" id="{78435D08-C1A0-4001-9FA2-D1279484D5FA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39" name="תיבת טקסט 3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8435D08-C1A0-4001-9FA2-D1279484D5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קבוצה 46">
            <a:extLst>
              <a:ext uri="{FF2B5EF4-FFF2-40B4-BE49-F238E27FC236}">
                <a16:creationId xmlns:a16="http://schemas.microsoft.com/office/drawing/2014/main" id="{61F16CC6-D292-4C69-B6A9-BAFEFD5EE005}"/>
              </a:ext>
            </a:extLst>
          </p:cNvPr>
          <p:cNvGrpSpPr/>
          <p:nvPr/>
        </p:nvGrpSpPr>
        <p:grpSpPr>
          <a:xfrm>
            <a:off x="6512843" y="4214657"/>
            <a:ext cx="1778000" cy="1650416"/>
            <a:chOff x="2192590" y="4235742"/>
            <a:chExt cx="1778000" cy="1650416"/>
          </a:xfrm>
        </p:grpSpPr>
        <p:grpSp>
          <p:nvGrpSpPr>
            <p:cNvPr id="48" name="קבוצה 47">
              <a:extLst>
                <a:ext uri="{FF2B5EF4-FFF2-40B4-BE49-F238E27FC236}">
                  <a16:creationId xmlns:a16="http://schemas.microsoft.com/office/drawing/2014/main" id="{D7EFE209-0D48-4C1E-BD0C-3CA37DA049B7}"/>
                </a:ext>
              </a:extLst>
            </p:cNvPr>
            <p:cNvGrpSpPr/>
            <p:nvPr/>
          </p:nvGrpSpPr>
          <p:grpSpPr>
            <a:xfrm>
              <a:off x="2192590" y="4235742"/>
              <a:ext cx="1778000" cy="1650416"/>
              <a:chOff x="2192590" y="4235742"/>
              <a:chExt cx="1778000" cy="1650416"/>
            </a:xfrm>
          </p:grpSpPr>
          <p:sp>
            <p:nvSpPr>
              <p:cNvPr id="50" name="מלבן 49">
                <a:extLst>
                  <a:ext uri="{FF2B5EF4-FFF2-40B4-BE49-F238E27FC236}">
                    <a16:creationId xmlns:a16="http://schemas.microsoft.com/office/drawing/2014/main" id="{F63CA4B9-CD8C-49FE-9A54-32FD9481BECA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1" name="מלבן 50">
                <a:extLst>
                  <a:ext uri="{FF2B5EF4-FFF2-40B4-BE49-F238E27FC236}">
                    <a16:creationId xmlns:a16="http://schemas.microsoft.com/office/drawing/2014/main" id="{7112808E-6D54-407E-A207-784D0BADDC2C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3" name="מלבן 52">
                <a:extLst>
                  <a:ext uri="{FF2B5EF4-FFF2-40B4-BE49-F238E27FC236}">
                    <a16:creationId xmlns:a16="http://schemas.microsoft.com/office/drawing/2014/main" id="{69DBE49B-671D-48DF-A3EC-79A5E20359C5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תיבת טקסט 57">
                    <a:extLst>
                      <a:ext uri="{FF2B5EF4-FFF2-40B4-BE49-F238E27FC236}">
                        <a16:creationId xmlns:a16="http://schemas.microsoft.com/office/drawing/2014/main" id="{F5B63441-9F9C-4C3D-983A-E45AA5D6F256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58" name="תיבת טקסט 5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5B63441-9F9C-4C3D-983A-E45AA5D6F2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id="{BDF2B403-D8DE-49AC-9154-1D8E9F4D6C50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BDF2B403-D8DE-49AC-9154-1D8E9F4D6C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תיבת טקסט 48">
                  <a:extLst>
                    <a:ext uri="{FF2B5EF4-FFF2-40B4-BE49-F238E27FC236}">
                      <a16:creationId xmlns:a16="http://schemas.microsoft.com/office/drawing/2014/main" id="{3AF245DE-3F2C-406C-9396-59BC2C43D105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9" name="תיבת טקסט 4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3AF245DE-3F2C-406C-9396-59BC2C43D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קבוצה 58"/>
          <p:cNvGrpSpPr/>
          <p:nvPr/>
        </p:nvGrpSpPr>
        <p:grpSpPr>
          <a:xfrm>
            <a:off x="837956" y="1572153"/>
            <a:ext cx="10144121" cy="2406711"/>
            <a:chOff x="1152580" y="1572153"/>
            <a:chExt cx="10144121" cy="2406711"/>
          </a:xfrm>
        </p:grpSpPr>
        <p:sp>
          <p:nvSpPr>
            <p:cNvPr id="61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5000925" y="1871401"/>
              <a:ext cx="629577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64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מלבן 55">
                <a:extLst>
                  <a:ext uri="{FF2B5EF4-FFF2-40B4-BE49-F238E27FC236}">
                    <a16:creationId xmlns:a16="http://schemas.microsoft.com/office/drawing/2014/main" id="{E523EA62-8D0B-49DF-996E-3DE25F7AEECF}"/>
                  </a:ext>
                </a:extLst>
              </p:cNvPr>
              <p:cNvSpPr/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56" name="מלבן 5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523EA62-8D0B-49DF-996E-3DE25F7AEE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תיבת טקסט 6">
            <a:extLst>
              <a:ext uri="{FF2B5EF4-FFF2-40B4-BE49-F238E27FC236}">
                <a16:creationId xmlns:a16="http://schemas.microsoft.com/office/drawing/2014/main" id="{3CFDF1C5-B63B-4AA7-8B7C-4A5821C009B2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 הם 3 שלמים:</a:t>
            </a:r>
          </a:p>
        </p:txBody>
      </p:sp>
      <p:pic>
        <p:nvPicPr>
          <p:cNvPr id="52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B4475C9E-DAF2-4B4A-9239-9B577542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28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75FDB8B9-177A-4EC6-8779-6325352B6353}"/>
                  </a:ext>
                </a:extLst>
              </p:cNvPr>
              <p:cNvSpPr txBox="1"/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FDB8B9-177A-4EC6-8779-6325352B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80" y="4235742"/>
                <a:ext cx="44007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0ED27DC-5270-4546-89E9-08041D419DE5}"/>
              </a:ext>
            </a:extLst>
          </p:cNvPr>
          <p:cNvGrpSpPr/>
          <p:nvPr/>
        </p:nvGrpSpPr>
        <p:grpSpPr>
          <a:xfrm>
            <a:off x="2192590" y="4235742"/>
            <a:ext cx="1771650" cy="1650416"/>
            <a:chOff x="2192590" y="4235742"/>
            <a:chExt cx="1771650" cy="1650416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E523009E-5ABB-42A0-9802-D390E49EE2F4}"/>
                </a:ext>
              </a:extLst>
            </p:cNvPr>
            <p:cNvGrpSpPr/>
            <p:nvPr/>
          </p:nvGrpSpPr>
          <p:grpSpPr>
            <a:xfrm>
              <a:off x="2192590" y="4235742"/>
              <a:ext cx="1771650" cy="1650416"/>
              <a:chOff x="2192590" y="4235742"/>
              <a:chExt cx="1771650" cy="1650416"/>
            </a:xfrm>
          </p:grpSpPr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214E0904-E9D8-4C0B-8876-09E4823D91FB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AE99E0F0-8258-4108-9AF9-F3E59399E636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AE2EE10E-E15B-4183-A0A9-E3E20D667D8A}"/>
                  </a:ext>
                </a:extLst>
              </p:cNvPr>
              <p:cNvSpPr/>
              <p:nvPr/>
            </p:nvSpPr>
            <p:spPr>
              <a:xfrm>
                <a:off x="2197172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0A48E6FC-E167-4A73-89CB-971510D04EAA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id="{DFAF2E7C-5688-4655-B78C-87696F5780B8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4" name="תיבת טקסט 3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FAF2E7C-5688-4655-B78C-87696F5780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id="{956B381A-55E5-46DD-BE69-4D1C570C7A5B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56B381A-55E5-46DD-BE69-4D1C570C7A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id="{3319FCD3-6C33-4A6D-9360-686592E8CBAB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319FCD3-6C33-4A6D-9360-686592E8CB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id="{DB6F4744-6269-447B-B740-8D6E7CBA4E06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B6F4744-6269-447B-B740-8D6E7CBA4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71E52351-6C69-4098-8D0E-31139BBA3C12}"/>
              </a:ext>
            </a:extLst>
          </p:cNvPr>
          <p:cNvGrpSpPr/>
          <p:nvPr/>
        </p:nvGrpSpPr>
        <p:grpSpPr>
          <a:xfrm>
            <a:off x="4283216" y="4235742"/>
            <a:ext cx="1776900" cy="1650416"/>
            <a:chOff x="2187340" y="4235742"/>
            <a:chExt cx="1776900" cy="1650416"/>
          </a:xfrm>
        </p:grpSpPr>
        <p:grpSp>
          <p:nvGrpSpPr>
            <p:cNvPr id="38" name="קבוצה 37">
              <a:extLst>
                <a:ext uri="{FF2B5EF4-FFF2-40B4-BE49-F238E27FC236}">
                  <a16:creationId xmlns:a16="http://schemas.microsoft.com/office/drawing/2014/main" id="{9809710D-9860-4813-8E43-F3D70D032579}"/>
                </a:ext>
              </a:extLst>
            </p:cNvPr>
            <p:cNvGrpSpPr/>
            <p:nvPr/>
          </p:nvGrpSpPr>
          <p:grpSpPr>
            <a:xfrm>
              <a:off x="2187340" y="4235742"/>
              <a:ext cx="1776900" cy="1650416"/>
              <a:chOff x="2187340" y="4235742"/>
              <a:chExt cx="1776900" cy="1650416"/>
            </a:xfrm>
          </p:grpSpPr>
          <p:sp>
            <p:nvSpPr>
              <p:cNvPr id="40" name="מלבן 39">
                <a:extLst>
                  <a:ext uri="{FF2B5EF4-FFF2-40B4-BE49-F238E27FC236}">
                    <a16:creationId xmlns:a16="http://schemas.microsoft.com/office/drawing/2014/main" id="{6D5DCE3D-2C5B-4ED9-8BFA-AD62C7E53BF4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1" name="מלבן 40">
                <a:extLst>
                  <a:ext uri="{FF2B5EF4-FFF2-40B4-BE49-F238E27FC236}">
                    <a16:creationId xmlns:a16="http://schemas.microsoft.com/office/drawing/2014/main" id="{D0F74AA4-6215-452B-B3E9-EF6226EA64FD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2" name="מלבן 41">
                <a:extLst>
                  <a:ext uri="{FF2B5EF4-FFF2-40B4-BE49-F238E27FC236}">
                    <a16:creationId xmlns:a16="http://schemas.microsoft.com/office/drawing/2014/main" id="{B7F15C02-B17D-4810-84F0-8228F1E969EE}"/>
                  </a:ext>
                </a:extLst>
              </p:cNvPr>
              <p:cNvSpPr/>
              <p:nvPr/>
            </p:nvSpPr>
            <p:spPr>
              <a:xfrm>
                <a:off x="21873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3" name="מלבן 42">
                <a:extLst>
                  <a:ext uri="{FF2B5EF4-FFF2-40B4-BE49-F238E27FC236}">
                    <a16:creationId xmlns:a16="http://schemas.microsoft.com/office/drawing/2014/main" id="{A8C808F3-792B-412D-9AA2-30935BCD78E3}"/>
                  </a:ext>
                </a:extLst>
              </p:cNvPr>
              <p:cNvSpPr/>
              <p:nvPr/>
            </p:nvSpPr>
            <p:spPr>
              <a:xfrm>
                <a:off x="3078108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תיבת טקסט 43">
                    <a:extLst>
                      <a:ext uri="{FF2B5EF4-FFF2-40B4-BE49-F238E27FC236}">
                        <a16:creationId xmlns:a16="http://schemas.microsoft.com/office/drawing/2014/main" id="{3B73BBCA-CBF3-40B6-81CF-66A4B25DD3DF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4" name="תיבת טקסט 4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B73BBCA-CBF3-40B6-81CF-66A4B25DD3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תיבת טקסט 44">
                    <a:extLst>
                      <a:ext uri="{FF2B5EF4-FFF2-40B4-BE49-F238E27FC236}">
                        <a16:creationId xmlns:a16="http://schemas.microsoft.com/office/drawing/2014/main" id="{72031EBC-5557-4081-A9AE-A7B9423DE7F2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5" name="תיבת טקסט 44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72031EBC-5557-4081-A9AE-A7B9423DE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תיבת טקסט 45">
                    <a:extLst>
                      <a:ext uri="{FF2B5EF4-FFF2-40B4-BE49-F238E27FC236}">
                        <a16:creationId xmlns:a16="http://schemas.microsoft.com/office/drawing/2014/main" id="{EE4E6DC6-2C95-404E-98E3-E839B6E82AB3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6" name="תיבת טקסט 4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E4E6DC6-2C95-404E-98E3-E839B6E82A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תיבת טקסט 38">
                  <a:extLst>
                    <a:ext uri="{FF2B5EF4-FFF2-40B4-BE49-F238E27FC236}">
                      <a16:creationId xmlns:a16="http://schemas.microsoft.com/office/drawing/2014/main" id="{78435D08-C1A0-4001-9FA2-D1279484D5FA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39" name="תיבת טקסט 3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8435D08-C1A0-4001-9FA2-D1279484D5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קבוצה 46">
            <a:extLst>
              <a:ext uri="{FF2B5EF4-FFF2-40B4-BE49-F238E27FC236}">
                <a16:creationId xmlns:a16="http://schemas.microsoft.com/office/drawing/2014/main" id="{61F16CC6-D292-4C69-B6A9-BAFEFD5EE005}"/>
              </a:ext>
            </a:extLst>
          </p:cNvPr>
          <p:cNvGrpSpPr/>
          <p:nvPr/>
        </p:nvGrpSpPr>
        <p:grpSpPr>
          <a:xfrm>
            <a:off x="6507593" y="4214657"/>
            <a:ext cx="1783250" cy="1650416"/>
            <a:chOff x="2187340" y="4235742"/>
            <a:chExt cx="1783250" cy="1650416"/>
          </a:xfrm>
        </p:grpSpPr>
        <p:grpSp>
          <p:nvGrpSpPr>
            <p:cNvPr id="48" name="קבוצה 47">
              <a:extLst>
                <a:ext uri="{FF2B5EF4-FFF2-40B4-BE49-F238E27FC236}">
                  <a16:creationId xmlns:a16="http://schemas.microsoft.com/office/drawing/2014/main" id="{D7EFE209-0D48-4C1E-BD0C-3CA37DA049B7}"/>
                </a:ext>
              </a:extLst>
            </p:cNvPr>
            <p:cNvGrpSpPr/>
            <p:nvPr/>
          </p:nvGrpSpPr>
          <p:grpSpPr>
            <a:xfrm>
              <a:off x="2187340" y="4235742"/>
              <a:ext cx="1783250" cy="1650416"/>
              <a:chOff x="2187340" y="4235742"/>
              <a:chExt cx="1783250" cy="1650416"/>
            </a:xfrm>
          </p:grpSpPr>
          <p:sp>
            <p:nvSpPr>
              <p:cNvPr id="50" name="מלבן 49">
                <a:extLst>
                  <a:ext uri="{FF2B5EF4-FFF2-40B4-BE49-F238E27FC236}">
                    <a16:creationId xmlns:a16="http://schemas.microsoft.com/office/drawing/2014/main" id="{F63CA4B9-CD8C-49FE-9A54-32FD9481BECA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1" name="מלבן 50">
                <a:extLst>
                  <a:ext uri="{FF2B5EF4-FFF2-40B4-BE49-F238E27FC236}">
                    <a16:creationId xmlns:a16="http://schemas.microsoft.com/office/drawing/2014/main" id="{7112808E-6D54-407E-A207-784D0BADDC2C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2" name="מלבן 51">
                <a:extLst>
                  <a:ext uri="{FF2B5EF4-FFF2-40B4-BE49-F238E27FC236}">
                    <a16:creationId xmlns:a16="http://schemas.microsoft.com/office/drawing/2014/main" id="{A577D289-5BC4-4299-AB8B-E8EEF7A775DD}"/>
                  </a:ext>
                </a:extLst>
              </p:cNvPr>
              <p:cNvSpPr/>
              <p:nvPr/>
            </p:nvSpPr>
            <p:spPr>
              <a:xfrm>
                <a:off x="21873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3" name="מלבן 52">
                <a:extLst>
                  <a:ext uri="{FF2B5EF4-FFF2-40B4-BE49-F238E27FC236}">
                    <a16:creationId xmlns:a16="http://schemas.microsoft.com/office/drawing/2014/main" id="{69DBE49B-671D-48DF-A3EC-79A5E20359C5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תיבת טקסט 57">
                    <a:extLst>
                      <a:ext uri="{FF2B5EF4-FFF2-40B4-BE49-F238E27FC236}">
                        <a16:creationId xmlns:a16="http://schemas.microsoft.com/office/drawing/2014/main" id="{F5B63441-9F9C-4C3D-983A-E45AA5D6F256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58" name="תיבת טקסט 5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5B63441-9F9C-4C3D-983A-E45AA5D6F2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תיבת טקסט 58">
                    <a:extLst>
                      <a:ext uri="{FF2B5EF4-FFF2-40B4-BE49-F238E27FC236}">
                        <a16:creationId xmlns:a16="http://schemas.microsoft.com/office/drawing/2014/main" id="{CDC2CA49-2A52-49EE-877F-F0825F31E5EC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59" name="תיבת טקסט 5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CDC2CA49-2A52-49EE-877F-F0825F31E5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8086" y="5039865"/>
                    <a:ext cx="440070" cy="78380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id="{BDF2B403-D8DE-49AC-9154-1D8E9F4D6C50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BDF2B403-D8DE-49AC-9154-1D8E9F4D6C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תיבת טקסט 48">
                  <a:extLst>
                    <a:ext uri="{FF2B5EF4-FFF2-40B4-BE49-F238E27FC236}">
                      <a16:creationId xmlns:a16="http://schemas.microsoft.com/office/drawing/2014/main" id="{3AF245DE-3F2C-406C-9396-59BC2C43D105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49" name="תיבת טקסט 4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3AF245DE-3F2C-406C-9396-59BC2C43D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קבוצה 61"/>
          <p:cNvGrpSpPr/>
          <p:nvPr/>
        </p:nvGrpSpPr>
        <p:grpSpPr>
          <a:xfrm>
            <a:off x="837956" y="1572153"/>
            <a:ext cx="10144120" cy="2406711"/>
            <a:chOff x="1152580" y="1572153"/>
            <a:chExt cx="10144120" cy="2406711"/>
          </a:xfrm>
        </p:grpSpPr>
        <p:sp>
          <p:nvSpPr>
            <p:cNvPr id="63" name="תיבת טקסט 14">
              <a:extLst>
                <a:ext uri="{FF2B5EF4-FFF2-40B4-BE49-F238E27FC236}">
                  <a16:creationId xmlns:a16="http://schemas.microsoft.com/office/drawing/2014/main" id="{EBF30E7A-4E2C-4A8D-9519-F2A5E7A8D17D}"/>
                </a:ext>
              </a:extLst>
            </p:cNvPr>
            <p:cNvSpPr txBox="1"/>
            <p:nvPr/>
          </p:nvSpPr>
          <p:spPr>
            <a:xfrm>
              <a:off x="4950015" y="1871401"/>
              <a:ext cx="634668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ב-3 שלמים "נכנסים" 12 רבעים.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×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  <a:ea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80" y="2734036"/>
                  <a:ext cx="3578140" cy="1244828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תיבת טקסט 5">
                  <a:extLst>
                    <a:ext uri="{FF2B5EF4-FFF2-40B4-BE49-F238E27FC236}">
                      <a16:creationId xmlns:a16="http://schemas.microsoft.com/office/drawing/2014/main" id="{96CB5886-CC6C-4160-8733-E2DB81C517DB}"/>
                    </a:ext>
                  </a:extLst>
                </p:cNvPr>
                <p:cNvSpPr txBox="1"/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𝟑</m:t>
                        </m:r>
                        <m:r>
                          <a:rPr lang="he-IL" sz="4000" b="1" i="1" smtClean="0">
                            <a:latin typeface="Cambria Math"/>
                          </a:rPr>
                          <m:t>: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  <m:r>
                          <a:rPr lang="he-IL" sz="4000" b="1" i="1" smtClean="0">
                            <a:latin typeface="Cambria Math"/>
                          </a:rPr>
                          <m:t>=</m:t>
                        </m:r>
                        <m:r>
                          <a:rPr lang="he-IL" sz="4000" b="1" i="1" smtClean="0">
                            <a:latin typeface="Cambria Math"/>
                          </a:rPr>
                          <m:t>𝟏𝟐</m:t>
                        </m:r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66" name="תיבת טקסט 5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96CB5886-CC6C-4160-8733-E2DB81C51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48" y="1572153"/>
                  <a:ext cx="3952568" cy="1244828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מלבן 56">
                <a:extLst>
                  <a:ext uri="{FF2B5EF4-FFF2-40B4-BE49-F238E27FC236}">
                    <a16:creationId xmlns:a16="http://schemas.microsoft.com/office/drawing/2014/main" id="{1F18D38C-DC6B-472C-857A-E90333EFF9FA}"/>
                  </a:ext>
                </a:extLst>
              </p:cNvPr>
              <p:cNvSpPr/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600" b="1" i="1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57" name="מלבן 5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F18D38C-DC6B-472C-857A-E90333EFF9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384" y="2680418"/>
                <a:ext cx="588623" cy="112947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תיבת טקסט 6">
            <a:extLst>
              <a:ext uri="{FF2B5EF4-FFF2-40B4-BE49-F238E27FC236}">
                <a16:creationId xmlns:a16="http://schemas.microsoft.com/office/drawing/2014/main" id="{6298D3CA-CB95-43F0-99EA-133E500375A2}"/>
              </a:ext>
            </a:extLst>
          </p:cNvPr>
          <p:cNvSpPr txBox="1"/>
          <p:nvPr/>
        </p:nvSpPr>
        <p:spPr>
          <a:xfrm>
            <a:off x="5262484" y="2921991"/>
            <a:ext cx="70475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12 פעמים     הם 3 שלמים:</a:t>
            </a:r>
          </a:p>
        </p:txBody>
      </p:sp>
      <p:pic>
        <p:nvPicPr>
          <p:cNvPr id="54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A0A06811-D367-459F-99AA-2B1780CE7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0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/>
              <a:t>מה להביא לשיעור?</a:t>
            </a:r>
            <a:endParaRPr/>
          </a:p>
        </p:txBody>
      </p:sp>
      <p:pic>
        <p:nvPicPr>
          <p:cNvPr id="2050" name="Picture 2" descr="עיפרון, כתיבה, רישום, רישום, נייר מכתבים">
            <a:extLst>
              <a:ext uri="{FF2B5EF4-FFF2-40B4-BE49-F238E27FC236}">
                <a16:creationId xmlns:a16="http://schemas.microsoft.com/office/drawing/2014/main" id="{58511617-AC21-4066-A01B-C1C4829C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2873" y="2854984"/>
            <a:ext cx="4910756" cy="258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4728CE0-5244-4052-9773-0AFC09D81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599" y="1809749"/>
            <a:ext cx="3627783" cy="4534729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AACB45C-1910-4D39-998F-FBE18AEAE3AE}"/>
              </a:ext>
            </a:extLst>
          </p:cNvPr>
          <p:cNvSpPr txBox="1"/>
          <p:nvPr/>
        </p:nvSpPr>
        <p:spPr>
          <a:xfrm>
            <a:off x="6023113" y="3150704"/>
            <a:ext cx="124239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dirty="0"/>
              <a:t>מחברת מתמטיקה</a:t>
            </a:r>
          </a:p>
        </p:txBody>
      </p:sp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8848" y="613692"/>
            <a:ext cx="1540938" cy="549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85009" y="1801421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4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9" y="1801421"/>
                <a:ext cx="6915560" cy="875753"/>
              </a:xfrm>
              <a:prstGeom prst="rect">
                <a:avLst/>
              </a:prstGeom>
              <a:blipFill rotWithShape="1">
                <a:blip r:embed="rId2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56320" y="2856271"/>
                <a:ext cx="110318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320" y="2856271"/>
                <a:ext cx="1103187" cy="875753"/>
              </a:xfrm>
              <a:prstGeom prst="rect">
                <a:avLst/>
              </a:prstGeom>
              <a:blipFill rotWithShape="1">
                <a:blip r:embed="rId4"/>
                <a:stretch>
                  <a:fillRect r="-16022"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85B33E00-2493-444E-B95D-7A7F897A8F26}"/>
              </a:ext>
            </a:extLst>
          </p:cNvPr>
          <p:cNvGrpSpPr/>
          <p:nvPr/>
        </p:nvGrpSpPr>
        <p:grpSpPr>
          <a:xfrm>
            <a:off x="7916166" y="2199186"/>
            <a:ext cx="2064666" cy="2064666"/>
            <a:chOff x="7916166" y="2199186"/>
            <a:chExt cx="2064666" cy="2064666"/>
          </a:xfrm>
        </p:grpSpPr>
        <p:pic>
          <p:nvPicPr>
            <p:cNvPr id="1026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FA117A44-7160-4590-B31B-976195818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8CD73B95-D3E2-4A7F-82B6-6A2C7021A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9324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3B3AE87-45CE-407C-9B70-86E57205722A}"/>
              </a:ext>
            </a:extLst>
          </p:cNvPr>
          <p:cNvGrpSpPr/>
          <p:nvPr/>
        </p:nvGrpSpPr>
        <p:grpSpPr>
          <a:xfrm>
            <a:off x="219560" y="4468146"/>
            <a:ext cx="11752880" cy="1695436"/>
            <a:chOff x="426190" y="4068346"/>
            <a:chExt cx="11752880" cy="1695436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A602FA76-463B-4461-AC0B-D7592EA0F167}"/>
                </a:ext>
              </a:extLst>
            </p:cNvPr>
            <p:cNvSpPr/>
            <p:nvPr/>
          </p:nvSpPr>
          <p:spPr>
            <a:xfrm>
              <a:off x="426190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FD5E718-32D5-4CAC-8798-3A71688DE518}"/>
                </a:ext>
              </a:extLst>
            </p:cNvPr>
            <p:cNvSpPr/>
            <p:nvPr/>
          </p:nvSpPr>
          <p:spPr>
            <a:xfrm>
              <a:off x="2456036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682A9525-A5AC-425B-9680-ACEDD27DDA04}"/>
                </a:ext>
              </a:extLst>
            </p:cNvPr>
            <p:cNvSpPr/>
            <p:nvPr/>
          </p:nvSpPr>
          <p:spPr>
            <a:xfrm>
              <a:off x="445592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CDE85E14-FAC1-49B6-9A60-02E2E8467FE0}"/>
                </a:ext>
              </a:extLst>
            </p:cNvPr>
            <p:cNvSpPr/>
            <p:nvPr/>
          </p:nvSpPr>
          <p:spPr>
            <a:xfrm>
              <a:off x="645545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CDFB461B-2F95-42B4-9B36-52B69CCEB385}"/>
                </a:ext>
              </a:extLst>
            </p:cNvPr>
            <p:cNvSpPr/>
            <p:nvPr/>
          </p:nvSpPr>
          <p:spPr>
            <a:xfrm>
              <a:off x="8425638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CD20423D-66AF-4636-B28A-8349C76BCE86}"/>
                </a:ext>
              </a:extLst>
            </p:cNvPr>
            <p:cNvSpPr/>
            <p:nvPr/>
          </p:nvSpPr>
          <p:spPr>
            <a:xfrm>
              <a:off x="10395820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D0E02039-33A4-4881-9148-AB148BA9C170}"/>
              </a:ext>
            </a:extLst>
          </p:cNvPr>
          <p:cNvSpPr txBox="1"/>
          <p:nvPr/>
        </p:nvSpPr>
        <p:spPr>
          <a:xfrm>
            <a:off x="6260898" y="3341169"/>
            <a:ext cx="28415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/>
              <a:t>הנה 6 שלמים: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85009" y="1801421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15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9" y="1801421"/>
                <a:ext cx="6915560" cy="875753"/>
              </a:xfrm>
              <a:prstGeom prst="rect">
                <a:avLst/>
              </a:prstGeom>
              <a:blipFill rotWithShape="1">
                <a:blip r:embed="rId3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756320" y="2856271"/>
                <a:ext cx="110318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320" y="2856271"/>
                <a:ext cx="1103187" cy="875753"/>
              </a:xfrm>
              <a:prstGeom prst="rect">
                <a:avLst/>
              </a:prstGeom>
              <a:blipFill rotWithShape="1">
                <a:blip r:embed="rId4"/>
                <a:stretch>
                  <a:fillRect r="-16022"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FB4AC2B0-725F-4506-8316-F1B52CFDDDD4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17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0C5EF3FB-FFD7-4824-A97D-C053AFCAC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A5B3C274-FF99-485E-AEFD-9B25D5488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652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253756CE-E29D-4D94-B9FB-3A7FB70C6D41}"/>
              </a:ext>
            </a:extLst>
          </p:cNvPr>
          <p:cNvSpPr txBox="1"/>
          <p:nvPr/>
        </p:nvSpPr>
        <p:spPr>
          <a:xfrm>
            <a:off x="6369050" y="3164193"/>
            <a:ext cx="28415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הנה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134B08CE-8330-4663-8E21-3B2940BFF848}"/>
                  </a:ext>
                </a:extLst>
              </p:cNvPr>
              <p:cNvSpPr txBox="1"/>
              <p:nvPr/>
            </p:nvSpPr>
            <p:spPr>
              <a:xfrm>
                <a:off x="7715249" y="3084042"/>
                <a:ext cx="403957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34B08CE-8330-4663-8E21-3B2940BFF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249" y="3084042"/>
                <a:ext cx="403957" cy="1037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CBE7F5A6-A3F9-4F7F-B490-D9875CE7E4D5}"/>
              </a:ext>
            </a:extLst>
          </p:cNvPr>
          <p:cNvGrpSpPr/>
          <p:nvPr/>
        </p:nvGrpSpPr>
        <p:grpSpPr>
          <a:xfrm>
            <a:off x="5222569" y="4006544"/>
            <a:ext cx="1771650" cy="1660248"/>
            <a:chOff x="2192590" y="4235742"/>
            <a:chExt cx="1771650" cy="1660248"/>
          </a:xfrm>
        </p:grpSpPr>
        <p:grpSp>
          <p:nvGrpSpPr>
            <p:cNvPr id="21" name="קבוצה 20">
              <a:extLst>
                <a:ext uri="{FF2B5EF4-FFF2-40B4-BE49-F238E27FC236}">
                  <a16:creationId xmlns:a16="http://schemas.microsoft.com/office/drawing/2014/main" id="{289B7A6A-AF3A-44E0-8792-EF9709C133B0}"/>
                </a:ext>
              </a:extLst>
            </p:cNvPr>
            <p:cNvGrpSpPr/>
            <p:nvPr/>
          </p:nvGrpSpPr>
          <p:grpSpPr>
            <a:xfrm>
              <a:off x="2192590" y="4235742"/>
              <a:ext cx="1771650" cy="1660248"/>
              <a:chOff x="2192590" y="4235742"/>
              <a:chExt cx="1771650" cy="1660248"/>
            </a:xfrm>
          </p:grpSpPr>
          <p:sp>
            <p:nvSpPr>
              <p:cNvPr id="23" name="מלבן 22">
                <a:extLst>
                  <a:ext uri="{FF2B5EF4-FFF2-40B4-BE49-F238E27FC236}">
                    <a16:creationId xmlns:a16="http://schemas.microsoft.com/office/drawing/2014/main" id="{74F56828-D9C3-46CB-8C53-5FF918BF0859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4" name="מלבן 23">
                <a:extLst>
                  <a:ext uri="{FF2B5EF4-FFF2-40B4-BE49-F238E27FC236}">
                    <a16:creationId xmlns:a16="http://schemas.microsoft.com/office/drawing/2014/main" id="{910E1322-FBC2-47D4-B1BA-118FD9D67D95}"/>
                  </a:ext>
                </a:extLst>
              </p:cNvPr>
              <p:cNvSpPr/>
              <p:nvPr/>
            </p:nvSpPr>
            <p:spPr>
              <a:xfrm>
                <a:off x="3081590" y="4245574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5" name="מלבן 24">
                <a:extLst>
                  <a:ext uri="{FF2B5EF4-FFF2-40B4-BE49-F238E27FC236}">
                    <a16:creationId xmlns:a16="http://schemas.microsoft.com/office/drawing/2014/main" id="{2744B532-3DA5-41AC-8421-CBAD28018D38}"/>
                  </a:ext>
                </a:extLst>
              </p:cNvPr>
              <p:cNvSpPr/>
              <p:nvPr/>
            </p:nvSpPr>
            <p:spPr>
              <a:xfrm>
                <a:off x="3078108" y="507078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תיבת טקסט 25">
                    <a:extLst>
                      <a:ext uri="{FF2B5EF4-FFF2-40B4-BE49-F238E27FC236}">
                        <a16:creationId xmlns:a16="http://schemas.microsoft.com/office/drawing/2014/main" id="{685A0CAB-B769-44C6-817C-C9E82F559868}"/>
                      </a:ext>
                    </a:extLst>
                  </p:cNvPr>
                  <p:cNvSpPr txBox="1"/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6" name="תיבת טקסט 2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685A0CAB-B769-44C6-817C-C9E82F5598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26" y="4235742"/>
                    <a:ext cx="440070" cy="78380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id="{ECFF6213-0755-45D9-A1D7-448795F2DDC3}"/>
                      </a:ext>
                    </a:extLst>
                  </p:cNvPr>
                  <p:cNvSpPr txBox="1"/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CFF6213-0755-45D9-A1D7-448795F2DD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2326" y="5019546"/>
                    <a:ext cx="440070" cy="78380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תיבת טקסט 21">
                  <a:extLst>
                    <a:ext uri="{FF2B5EF4-FFF2-40B4-BE49-F238E27FC236}">
                      <a16:creationId xmlns:a16="http://schemas.microsoft.com/office/drawing/2014/main" id="{A6CF1135-5E9C-460E-A972-799AA3A9F83A}"/>
                    </a:ext>
                  </a:extLst>
                </p:cNvPr>
                <p:cNvSpPr txBox="1"/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22" name="תיבת טקסט 2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6CF1135-5E9C-460E-A972-799AA3A9F8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976" y="4256444"/>
                  <a:ext cx="440070" cy="78380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85009" y="1801421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29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9" y="1801421"/>
                <a:ext cx="6915560" cy="875753"/>
              </a:xfrm>
              <a:prstGeom prst="rect">
                <a:avLst/>
              </a:prstGeom>
              <a:blipFill rotWithShape="1">
                <a:blip r:embed="rId7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756320" y="2856271"/>
                <a:ext cx="110318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320" y="2856271"/>
                <a:ext cx="1103187" cy="875753"/>
              </a:xfrm>
              <a:prstGeom prst="rect">
                <a:avLst/>
              </a:prstGeom>
              <a:blipFill rotWithShape="1">
                <a:blip r:embed="rId8"/>
                <a:stretch>
                  <a:fillRect r="-16022"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85CECB96-FCB5-4FF5-8A77-C13A9F2A1EE7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17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96B20505-00C0-46BE-88CB-64F00BA2D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087CF9DD-EF0D-4986-915F-52ED30542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8080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תיבת טקסט 4">
                <a:extLst>
                  <a:ext uri="{FF2B5EF4-FFF2-40B4-BE49-F238E27FC236}">
                    <a16:creationId xmlns:a16="http://schemas.microsoft.com/office/drawing/2014/main" id="{C56887AF-F39B-4CA4-9CEE-9645DB68A0C6}"/>
                  </a:ext>
                </a:extLst>
              </p:cNvPr>
              <p:cNvSpPr txBox="1"/>
              <p:nvPr/>
            </p:nvSpPr>
            <p:spPr>
              <a:xfrm>
                <a:off x="2705100" y="3316336"/>
                <a:ext cx="6855746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נבדוק כמה פעמים "נכנסים"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  ב-6? </a:t>
                </a:r>
              </a:p>
            </p:txBody>
          </p:sp>
        </mc:Choice>
        <mc:Fallback xmlns="">
          <p:sp>
            <p:nvSpPr>
              <p:cNvPr id="5" name="תיבת טקסט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56887AF-F39B-4CA4-9CEE-9645DB68A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100" y="3316336"/>
                <a:ext cx="6855746" cy="875753"/>
              </a:xfrm>
              <a:prstGeom prst="rect">
                <a:avLst/>
              </a:prstGeom>
              <a:blipFill>
                <a:blip r:embed="rId3"/>
                <a:stretch>
                  <a:fillRect l="-801" r="-2758"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85009" y="1801421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9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9" y="1801421"/>
                <a:ext cx="6915560" cy="875753"/>
              </a:xfrm>
              <a:prstGeom prst="rect">
                <a:avLst/>
              </a:prstGeom>
              <a:blipFill rotWithShape="1">
                <a:blip r:embed="rId4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77241" y="2553247"/>
                <a:ext cx="123142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241" y="2553247"/>
                <a:ext cx="1231427" cy="875753"/>
              </a:xfrm>
              <a:prstGeom prst="rect">
                <a:avLst/>
              </a:prstGeom>
              <a:blipFill>
                <a:blip r:embed="rId5"/>
                <a:stretch>
                  <a:fillRect r="-13366"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FDCB7039-3B52-442C-A9AF-3CE5C357B077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8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9AA8D526-CE39-4BDD-9979-6B61876CE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8E3F5F0B-EF34-4E09-9816-00DDBF6F1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6868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3B3AE87-45CE-407C-9B70-86E57205722A}"/>
              </a:ext>
            </a:extLst>
          </p:cNvPr>
          <p:cNvGrpSpPr/>
          <p:nvPr/>
        </p:nvGrpSpPr>
        <p:grpSpPr>
          <a:xfrm>
            <a:off x="219560" y="4468146"/>
            <a:ext cx="11752880" cy="1780254"/>
            <a:chOff x="426190" y="4068346"/>
            <a:chExt cx="11752880" cy="1695436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A602FA76-463B-4461-AC0B-D7592EA0F167}"/>
                </a:ext>
              </a:extLst>
            </p:cNvPr>
            <p:cNvSpPr/>
            <p:nvPr/>
          </p:nvSpPr>
          <p:spPr>
            <a:xfrm>
              <a:off x="426190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FD5E718-32D5-4CAC-8798-3A71688DE518}"/>
                </a:ext>
              </a:extLst>
            </p:cNvPr>
            <p:cNvSpPr/>
            <p:nvPr/>
          </p:nvSpPr>
          <p:spPr>
            <a:xfrm>
              <a:off x="2456036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682A9525-A5AC-425B-9680-ACEDD27DDA04}"/>
                </a:ext>
              </a:extLst>
            </p:cNvPr>
            <p:cNvSpPr/>
            <p:nvPr/>
          </p:nvSpPr>
          <p:spPr>
            <a:xfrm>
              <a:off x="445592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CDE85E14-FAC1-49B6-9A60-02E2E8467FE0}"/>
                </a:ext>
              </a:extLst>
            </p:cNvPr>
            <p:cNvSpPr/>
            <p:nvPr/>
          </p:nvSpPr>
          <p:spPr>
            <a:xfrm>
              <a:off x="645545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CDFB461B-2F95-42B4-9B36-52B69CCEB385}"/>
                </a:ext>
              </a:extLst>
            </p:cNvPr>
            <p:cNvSpPr/>
            <p:nvPr/>
          </p:nvSpPr>
          <p:spPr>
            <a:xfrm>
              <a:off x="8425638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CD20423D-66AF-4636-B28A-8349C76BCE86}"/>
                </a:ext>
              </a:extLst>
            </p:cNvPr>
            <p:cNvSpPr/>
            <p:nvPr/>
          </p:nvSpPr>
          <p:spPr>
            <a:xfrm>
              <a:off x="10395820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01B4E9A-1B6F-46E6-8BD9-96E370B9F4C9}"/>
              </a:ext>
            </a:extLst>
          </p:cNvPr>
          <p:cNvGrpSpPr/>
          <p:nvPr/>
        </p:nvGrpSpPr>
        <p:grpSpPr>
          <a:xfrm rot="16200000">
            <a:off x="206648" y="4458549"/>
            <a:ext cx="1809074" cy="1783250"/>
            <a:chOff x="2161516" y="4235742"/>
            <a:chExt cx="1809074" cy="1650416"/>
          </a:xfrm>
        </p:grpSpPr>
        <p:grpSp>
          <p:nvGrpSpPr>
            <p:cNvPr id="16" name="קבוצה 15">
              <a:extLst>
                <a:ext uri="{FF2B5EF4-FFF2-40B4-BE49-F238E27FC236}">
                  <a16:creationId xmlns:a16="http://schemas.microsoft.com/office/drawing/2014/main" id="{84A21888-80C5-45B2-9A5A-EDC96A9E8DFC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id="{5B535C7F-8B1D-4D27-B4BB-4BD80FFB6F35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9" name="מלבן 18">
                <a:extLst>
                  <a:ext uri="{FF2B5EF4-FFF2-40B4-BE49-F238E27FC236}">
                    <a16:creationId xmlns:a16="http://schemas.microsoft.com/office/drawing/2014/main" id="{1CD9820C-4402-4571-8880-AC05A1A2F422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0" name="מלבן 19">
                <a:extLst>
                  <a:ext uri="{FF2B5EF4-FFF2-40B4-BE49-F238E27FC236}">
                    <a16:creationId xmlns:a16="http://schemas.microsoft.com/office/drawing/2014/main" id="{44B1FA06-3C4B-41A9-B639-5378EA6256B1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תיבת טקסט 20">
                    <a:extLst>
                      <a:ext uri="{FF2B5EF4-FFF2-40B4-BE49-F238E27FC236}">
                        <a16:creationId xmlns:a16="http://schemas.microsoft.com/office/drawing/2014/main" id="{44C0B3FC-235C-4651-B560-11CEC3D778E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1" name="תיבת טקסט 2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44C0B3FC-235C-4651-B560-11CEC3D778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תיבת טקסט 21">
                    <a:extLst>
                      <a:ext uri="{FF2B5EF4-FFF2-40B4-BE49-F238E27FC236}">
                        <a16:creationId xmlns:a16="http://schemas.microsoft.com/office/drawing/2014/main" id="{CD6813BD-7BD6-4EA1-9DD3-581D4E7D2D0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2" name="תיבת טקסט 2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CD6813BD-7BD6-4EA1-9DD3-581D4E7D2D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id="{F28A0354-EFF1-43D2-B3DF-7E7980A283D5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28A0354-EFF1-43D2-B3DF-7E7980A28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6E59C6A1-0054-4863-8003-F5B610BD3245}"/>
              </a:ext>
            </a:extLst>
          </p:cNvPr>
          <p:cNvSpPr txBox="1"/>
          <p:nvPr/>
        </p:nvSpPr>
        <p:spPr>
          <a:xfrm>
            <a:off x="875096" y="385087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25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blipFill rotWithShape="1">
                <a:blip r:embed="rId6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blipFill rotWithShape="1">
                <a:blip r:embed="rId7"/>
                <a:stretch>
                  <a:fillRect r="-16022"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תיבת טקסט 22">
                <a:extLst>
                  <a:ext uri="{FF2B5EF4-FFF2-40B4-BE49-F238E27FC236}">
                    <a16:creationId xmlns:a16="http://schemas.microsoft.com/office/drawing/2014/main" id="{D524A5BD-19BC-4635-A8B0-7585883F0F57}"/>
                  </a:ext>
                </a:extLst>
              </p:cNvPr>
              <p:cNvSpPr txBox="1"/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נבדוק כמה פעמים "נכנסים"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  ב-6? </a:t>
                </a:r>
              </a:p>
            </p:txBody>
          </p:sp>
        </mc:Choice>
        <mc:Fallback xmlns="">
          <p:sp>
            <p:nvSpPr>
              <p:cNvPr id="23" name="תיבת טקסט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524A5BD-19BC-4635-A8B0-7585883F0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blipFill>
                <a:blip r:embed="rId8"/>
                <a:stretch>
                  <a:fillRect l="-801" r="-2758"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726F3BCF-F442-4A49-8544-995DB0926B9A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27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338459C5-75BA-4AF6-BFAA-81118ED8D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1A72B279-29FD-4E00-A3A5-61EA16DD2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4796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3B3AE87-45CE-407C-9B70-86E57205722A}"/>
              </a:ext>
            </a:extLst>
          </p:cNvPr>
          <p:cNvGrpSpPr/>
          <p:nvPr/>
        </p:nvGrpSpPr>
        <p:grpSpPr>
          <a:xfrm>
            <a:off x="219560" y="4468146"/>
            <a:ext cx="11752880" cy="1780254"/>
            <a:chOff x="426190" y="4068346"/>
            <a:chExt cx="11752880" cy="1695436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A602FA76-463B-4461-AC0B-D7592EA0F167}"/>
                </a:ext>
              </a:extLst>
            </p:cNvPr>
            <p:cNvSpPr/>
            <p:nvPr/>
          </p:nvSpPr>
          <p:spPr>
            <a:xfrm>
              <a:off x="426190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FD5E718-32D5-4CAC-8798-3A71688DE518}"/>
                </a:ext>
              </a:extLst>
            </p:cNvPr>
            <p:cNvSpPr/>
            <p:nvPr/>
          </p:nvSpPr>
          <p:spPr>
            <a:xfrm>
              <a:off x="2456036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682A9525-A5AC-425B-9680-ACEDD27DDA04}"/>
                </a:ext>
              </a:extLst>
            </p:cNvPr>
            <p:cNvSpPr/>
            <p:nvPr/>
          </p:nvSpPr>
          <p:spPr>
            <a:xfrm>
              <a:off x="445592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CDE85E14-FAC1-49B6-9A60-02E2E8467FE0}"/>
                </a:ext>
              </a:extLst>
            </p:cNvPr>
            <p:cNvSpPr/>
            <p:nvPr/>
          </p:nvSpPr>
          <p:spPr>
            <a:xfrm>
              <a:off x="645545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CDFB461B-2F95-42B4-9B36-52B69CCEB385}"/>
                </a:ext>
              </a:extLst>
            </p:cNvPr>
            <p:cNvSpPr/>
            <p:nvPr/>
          </p:nvSpPr>
          <p:spPr>
            <a:xfrm>
              <a:off x="8425638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CD20423D-66AF-4636-B28A-8349C76BCE86}"/>
                </a:ext>
              </a:extLst>
            </p:cNvPr>
            <p:cNvSpPr/>
            <p:nvPr/>
          </p:nvSpPr>
          <p:spPr>
            <a:xfrm>
              <a:off x="10395820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01B4E9A-1B6F-46E6-8BD9-96E370B9F4C9}"/>
              </a:ext>
            </a:extLst>
          </p:cNvPr>
          <p:cNvGrpSpPr/>
          <p:nvPr/>
        </p:nvGrpSpPr>
        <p:grpSpPr>
          <a:xfrm rot="16200000">
            <a:off x="206648" y="4458549"/>
            <a:ext cx="1809074" cy="1783250"/>
            <a:chOff x="2161516" y="4235742"/>
            <a:chExt cx="1809074" cy="1650416"/>
          </a:xfrm>
        </p:grpSpPr>
        <p:grpSp>
          <p:nvGrpSpPr>
            <p:cNvPr id="16" name="קבוצה 15">
              <a:extLst>
                <a:ext uri="{FF2B5EF4-FFF2-40B4-BE49-F238E27FC236}">
                  <a16:creationId xmlns:a16="http://schemas.microsoft.com/office/drawing/2014/main" id="{84A21888-80C5-45B2-9A5A-EDC96A9E8DFC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id="{5B535C7F-8B1D-4D27-B4BB-4BD80FFB6F35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9" name="מלבן 18">
                <a:extLst>
                  <a:ext uri="{FF2B5EF4-FFF2-40B4-BE49-F238E27FC236}">
                    <a16:creationId xmlns:a16="http://schemas.microsoft.com/office/drawing/2014/main" id="{1CD9820C-4402-4571-8880-AC05A1A2F422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0" name="מלבן 19">
                <a:extLst>
                  <a:ext uri="{FF2B5EF4-FFF2-40B4-BE49-F238E27FC236}">
                    <a16:creationId xmlns:a16="http://schemas.microsoft.com/office/drawing/2014/main" id="{44B1FA06-3C4B-41A9-B639-5378EA6256B1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תיבת טקסט 20">
                    <a:extLst>
                      <a:ext uri="{FF2B5EF4-FFF2-40B4-BE49-F238E27FC236}">
                        <a16:creationId xmlns:a16="http://schemas.microsoft.com/office/drawing/2014/main" id="{44C0B3FC-235C-4651-B560-11CEC3D778E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1" name="תיבת טקסט 2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44C0B3FC-235C-4651-B560-11CEC3D778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תיבת טקסט 21">
                    <a:extLst>
                      <a:ext uri="{FF2B5EF4-FFF2-40B4-BE49-F238E27FC236}">
                        <a16:creationId xmlns:a16="http://schemas.microsoft.com/office/drawing/2014/main" id="{CD6813BD-7BD6-4EA1-9DD3-581D4E7D2D0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2" name="תיבת טקסט 2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CD6813BD-7BD6-4EA1-9DD3-581D4E7D2D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id="{F28A0354-EFF1-43D2-B3DF-7E7980A283D5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28A0354-EFF1-43D2-B3DF-7E7980A28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מלבן 24">
            <a:extLst>
              <a:ext uri="{FF2B5EF4-FFF2-40B4-BE49-F238E27FC236}">
                <a16:creationId xmlns:a16="http://schemas.microsoft.com/office/drawing/2014/main" id="{4DD3BB82-BD8E-4EC3-8DAF-FB374114D493}"/>
              </a:ext>
            </a:extLst>
          </p:cNvPr>
          <p:cNvSpPr/>
          <p:nvPr/>
        </p:nvSpPr>
        <p:spPr>
          <a:xfrm rot="16200000">
            <a:off x="2256454" y="447166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19543736-EABD-4E95-8F05-B3D59C4DA8CF}"/>
              </a:ext>
            </a:extLst>
          </p:cNvPr>
          <p:cNvSpPr/>
          <p:nvPr/>
        </p:nvSpPr>
        <p:spPr>
          <a:xfrm rot="16200000">
            <a:off x="3148079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F5F80AD0-0E18-4CCB-97AD-2324EA346D10}"/>
                  </a:ext>
                </a:extLst>
              </p:cNvPr>
              <p:cNvSpPr txBox="1"/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F80AD0-0E18-4CCB-97AD-2324EA346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1A50236B-3F33-4ABE-8868-5B34075170D5}"/>
                  </a:ext>
                </a:extLst>
              </p:cNvPr>
              <p:cNvSpPr txBox="1"/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A50236B-3F33-4ABE-8868-5B3407517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מלבן 28">
            <a:extLst>
              <a:ext uri="{FF2B5EF4-FFF2-40B4-BE49-F238E27FC236}">
                <a16:creationId xmlns:a16="http://schemas.microsoft.com/office/drawing/2014/main" id="{046450A7-BD2B-48B8-8EC0-16621A0C4773}"/>
              </a:ext>
            </a:extLst>
          </p:cNvPr>
          <p:cNvSpPr/>
          <p:nvPr/>
        </p:nvSpPr>
        <p:spPr>
          <a:xfrm rot="16200000">
            <a:off x="2265951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id="{2E7D438E-6077-4D4C-9810-B79FD1C1073A}"/>
                  </a:ext>
                </a:extLst>
              </p:cNvPr>
              <p:cNvSpPr txBox="1"/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E7D438E-6077-4D4C-9810-B79FD1C10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מלבן 35">
            <a:extLst>
              <a:ext uri="{FF2B5EF4-FFF2-40B4-BE49-F238E27FC236}">
                <a16:creationId xmlns:a16="http://schemas.microsoft.com/office/drawing/2014/main" id="{487C5CF8-AF9F-4948-86ED-3F22E7DD0E84}"/>
              </a:ext>
            </a:extLst>
          </p:cNvPr>
          <p:cNvSpPr/>
          <p:nvPr/>
        </p:nvSpPr>
        <p:spPr>
          <a:xfrm rot="16200000">
            <a:off x="1131427" y="5311637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id="{D1A06DAB-64C9-4DE9-9B0A-2FDD4F411FF2}"/>
                  </a:ext>
                </a:extLst>
              </p:cNvPr>
              <p:cNvSpPr txBox="1"/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1A06DAB-64C9-4DE9-9B0A-2FDD4F411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7C993F2A-1123-4826-87FC-93D4103D0727}"/>
              </a:ext>
            </a:extLst>
          </p:cNvPr>
          <p:cNvSpPr txBox="1"/>
          <p:nvPr/>
        </p:nvSpPr>
        <p:spPr>
          <a:xfrm>
            <a:off x="875096" y="385087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570B7C15-7ABE-4EB9-B114-8C5082F7B6B0}"/>
              </a:ext>
            </a:extLst>
          </p:cNvPr>
          <p:cNvSpPr txBox="1"/>
          <p:nvPr/>
        </p:nvSpPr>
        <p:spPr>
          <a:xfrm>
            <a:off x="2739085" y="3877021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39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blipFill rotWithShape="1">
                <a:blip r:embed="rId10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blipFill rotWithShape="1">
                <a:blip r:embed="rId11"/>
                <a:stretch>
                  <a:fillRect r="-16022"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תיבת טקסט 37">
                <a:extLst>
                  <a:ext uri="{FF2B5EF4-FFF2-40B4-BE49-F238E27FC236}">
                    <a16:creationId xmlns:a16="http://schemas.microsoft.com/office/drawing/2014/main" id="{2C8FF77D-0AB2-44BD-B37D-A207A45833B0}"/>
                  </a:ext>
                </a:extLst>
              </p:cNvPr>
              <p:cNvSpPr txBox="1"/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נבדוק כמה פעמים "נכנסים"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  ב-6? </a:t>
                </a:r>
              </a:p>
            </p:txBody>
          </p:sp>
        </mc:Choice>
        <mc:Fallback xmlns="">
          <p:sp>
            <p:nvSpPr>
              <p:cNvPr id="38" name="תיבת טקסט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C8FF77D-0AB2-44BD-B37D-A207A4583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blipFill>
                <a:blip r:embed="rId12"/>
                <a:stretch>
                  <a:fillRect l="-801" r="-2758"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קבוצה 42">
            <a:extLst>
              <a:ext uri="{FF2B5EF4-FFF2-40B4-BE49-F238E27FC236}">
                <a16:creationId xmlns:a16="http://schemas.microsoft.com/office/drawing/2014/main" id="{A725C51A-8D5E-4D00-9C19-49D61163B546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44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3140B3B7-3B63-4121-8F83-B065172FA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1B716D7A-CA6A-49CA-A510-64E38EE05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4415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3B3AE87-45CE-407C-9B70-86E57205722A}"/>
              </a:ext>
            </a:extLst>
          </p:cNvPr>
          <p:cNvGrpSpPr/>
          <p:nvPr/>
        </p:nvGrpSpPr>
        <p:grpSpPr>
          <a:xfrm>
            <a:off x="219560" y="4468146"/>
            <a:ext cx="11752880" cy="1780254"/>
            <a:chOff x="426190" y="4068346"/>
            <a:chExt cx="11752880" cy="1695436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A602FA76-463B-4461-AC0B-D7592EA0F167}"/>
                </a:ext>
              </a:extLst>
            </p:cNvPr>
            <p:cNvSpPr/>
            <p:nvPr/>
          </p:nvSpPr>
          <p:spPr>
            <a:xfrm>
              <a:off x="426190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FD5E718-32D5-4CAC-8798-3A71688DE518}"/>
                </a:ext>
              </a:extLst>
            </p:cNvPr>
            <p:cNvSpPr/>
            <p:nvPr/>
          </p:nvSpPr>
          <p:spPr>
            <a:xfrm>
              <a:off x="2456036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682A9525-A5AC-425B-9680-ACEDD27DDA04}"/>
                </a:ext>
              </a:extLst>
            </p:cNvPr>
            <p:cNvSpPr/>
            <p:nvPr/>
          </p:nvSpPr>
          <p:spPr>
            <a:xfrm>
              <a:off x="445592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CDE85E14-FAC1-49B6-9A60-02E2E8467FE0}"/>
                </a:ext>
              </a:extLst>
            </p:cNvPr>
            <p:cNvSpPr/>
            <p:nvPr/>
          </p:nvSpPr>
          <p:spPr>
            <a:xfrm>
              <a:off x="645545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CDFB461B-2F95-42B4-9B36-52B69CCEB385}"/>
                </a:ext>
              </a:extLst>
            </p:cNvPr>
            <p:cNvSpPr/>
            <p:nvPr/>
          </p:nvSpPr>
          <p:spPr>
            <a:xfrm>
              <a:off x="8425638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CD20423D-66AF-4636-B28A-8349C76BCE86}"/>
                </a:ext>
              </a:extLst>
            </p:cNvPr>
            <p:cNvSpPr/>
            <p:nvPr/>
          </p:nvSpPr>
          <p:spPr>
            <a:xfrm>
              <a:off x="10395820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5" name="מלבן 24">
            <a:extLst>
              <a:ext uri="{FF2B5EF4-FFF2-40B4-BE49-F238E27FC236}">
                <a16:creationId xmlns:a16="http://schemas.microsoft.com/office/drawing/2014/main" id="{4DD3BB82-BD8E-4EC3-8DAF-FB374114D493}"/>
              </a:ext>
            </a:extLst>
          </p:cNvPr>
          <p:cNvSpPr/>
          <p:nvPr/>
        </p:nvSpPr>
        <p:spPr>
          <a:xfrm rot="16200000">
            <a:off x="2256454" y="447166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19543736-EABD-4E95-8F05-B3D59C4DA8CF}"/>
              </a:ext>
            </a:extLst>
          </p:cNvPr>
          <p:cNvSpPr/>
          <p:nvPr/>
        </p:nvSpPr>
        <p:spPr>
          <a:xfrm rot="16200000">
            <a:off x="3148079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F5F80AD0-0E18-4CCB-97AD-2324EA346D10}"/>
                  </a:ext>
                </a:extLst>
              </p:cNvPr>
              <p:cNvSpPr txBox="1"/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F80AD0-0E18-4CCB-97AD-2324EA346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1A50236B-3F33-4ABE-8868-5B34075170D5}"/>
                  </a:ext>
                </a:extLst>
              </p:cNvPr>
              <p:cNvSpPr txBox="1"/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A50236B-3F33-4ABE-8868-5B3407517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מלבן 28">
            <a:extLst>
              <a:ext uri="{FF2B5EF4-FFF2-40B4-BE49-F238E27FC236}">
                <a16:creationId xmlns:a16="http://schemas.microsoft.com/office/drawing/2014/main" id="{046450A7-BD2B-48B8-8EC0-16621A0C4773}"/>
              </a:ext>
            </a:extLst>
          </p:cNvPr>
          <p:cNvSpPr/>
          <p:nvPr/>
        </p:nvSpPr>
        <p:spPr>
          <a:xfrm rot="16200000">
            <a:off x="2265951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id="{2E7D438E-6077-4D4C-9810-B79FD1C1073A}"/>
                  </a:ext>
                </a:extLst>
              </p:cNvPr>
              <p:cNvSpPr txBox="1"/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E7D438E-6077-4D4C-9810-B79FD1C10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מלבן 35">
            <a:extLst>
              <a:ext uri="{FF2B5EF4-FFF2-40B4-BE49-F238E27FC236}">
                <a16:creationId xmlns:a16="http://schemas.microsoft.com/office/drawing/2014/main" id="{487C5CF8-AF9F-4948-86ED-3F22E7DD0E84}"/>
              </a:ext>
            </a:extLst>
          </p:cNvPr>
          <p:cNvSpPr/>
          <p:nvPr/>
        </p:nvSpPr>
        <p:spPr>
          <a:xfrm rot="16200000">
            <a:off x="1131427" y="5311637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id="{D1A06DAB-64C9-4DE9-9B0A-2FDD4F411FF2}"/>
                  </a:ext>
                </a:extLst>
              </p:cNvPr>
              <p:cNvSpPr txBox="1"/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1A06DAB-64C9-4DE9-9B0A-2FDD4F411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מלבן 37">
            <a:extLst>
              <a:ext uri="{FF2B5EF4-FFF2-40B4-BE49-F238E27FC236}">
                <a16:creationId xmlns:a16="http://schemas.microsoft.com/office/drawing/2014/main" id="{B0813B73-3AC5-4DA8-BA72-A51E38883B40}"/>
              </a:ext>
            </a:extLst>
          </p:cNvPr>
          <p:cNvSpPr/>
          <p:nvPr/>
        </p:nvSpPr>
        <p:spPr>
          <a:xfrm rot="16200000">
            <a:off x="3143790" y="5354312"/>
            <a:ext cx="882650" cy="891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id="{E113038D-CB6F-4831-926B-C2C8E37BAFB6}"/>
                  </a:ext>
                </a:extLst>
              </p:cNvPr>
              <p:cNvSpPr txBox="1"/>
              <p:nvPr/>
            </p:nvSpPr>
            <p:spPr>
              <a:xfrm>
                <a:off x="3297976" y="5443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113038D-CB6F-4831-926B-C2C8E37BA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976" y="5443585"/>
                <a:ext cx="440070" cy="8468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מלבן 39">
            <a:extLst>
              <a:ext uri="{FF2B5EF4-FFF2-40B4-BE49-F238E27FC236}">
                <a16:creationId xmlns:a16="http://schemas.microsoft.com/office/drawing/2014/main" id="{4DAE08CD-2557-42FD-8816-73912536EDC0}"/>
              </a:ext>
            </a:extLst>
          </p:cNvPr>
          <p:cNvSpPr/>
          <p:nvPr/>
        </p:nvSpPr>
        <p:spPr>
          <a:xfrm rot="16200000">
            <a:off x="2261662" y="5354312"/>
            <a:ext cx="882650" cy="891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id="{9E1DE2E2-68DB-48BE-BDDD-FF466CF32B53}"/>
                  </a:ext>
                </a:extLst>
              </p:cNvPr>
              <p:cNvSpPr txBox="1"/>
              <p:nvPr/>
            </p:nvSpPr>
            <p:spPr>
              <a:xfrm>
                <a:off x="2482952" y="5443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E1DE2E2-68DB-48BE-BDDD-FF466CF32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952" y="5443585"/>
                <a:ext cx="440070" cy="8468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945D498E-7E4A-48CE-9230-E68F818FC518}"/>
              </a:ext>
            </a:extLst>
          </p:cNvPr>
          <p:cNvGrpSpPr/>
          <p:nvPr/>
        </p:nvGrpSpPr>
        <p:grpSpPr>
          <a:xfrm rot="16200000">
            <a:off x="4238410" y="4502523"/>
            <a:ext cx="931674" cy="891625"/>
            <a:chOff x="3032566" y="4235742"/>
            <a:chExt cx="931674" cy="825208"/>
          </a:xfrm>
        </p:grpSpPr>
        <p:sp>
          <p:nvSpPr>
            <p:cNvPr id="58" name="מלבן 57">
              <a:extLst>
                <a:ext uri="{FF2B5EF4-FFF2-40B4-BE49-F238E27FC236}">
                  <a16:creationId xmlns:a16="http://schemas.microsoft.com/office/drawing/2014/main" id="{49B16A1C-3E0E-4D9E-8DFE-4E82C6FC66CE}"/>
                </a:ext>
              </a:extLst>
            </p:cNvPr>
            <p:cNvSpPr/>
            <p:nvPr/>
          </p:nvSpPr>
          <p:spPr>
            <a:xfrm>
              <a:off x="3081590" y="4235742"/>
              <a:ext cx="882650" cy="82520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id="{561169B9-40C5-4FFC-9E10-E0CC03856B91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61169B9-40C5-4FFC-9E10-E0CC03856B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קבוצה 61">
            <a:extLst>
              <a:ext uri="{FF2B5EF4-FFF2-40B4-BE49-F238E27FC236}">
                <a16:creationId xmlns:a16="http://schemas.microsoft.com/office/drawing/2014/main" id="{89F4222B-D7AC-402E-92C9-73EE9147DED4}"/>
              </a:ext>
            </a:extLst>
          </p:cNvPr>
          <p:cNvGrpSpPr/>
          <p:nvPr/>
        </p:nvGrpSpPr>
        <p:grpSpPr>
          <a:xfrm rot="16200000">
            <a:off x="218705" y="4452238"/>
            <a:ext cx="1809074" cy="1783250"/>
            <a:chOff x="2161516" y="4235742"/>
            <a:chExt cx="1809074" cy="1650416"/>
          </a:xfrm>
        </p:grpSpPr>
        <p:grpSp>
          <p:nvGrpSpPr>
            <p:cNvPr id="63" name="קבוצה 62">
              <a:extLst>
                <a:ext uri="{FF2B5EF4-FFF2-40B4-BE49-F238E27FC236}">
                  <a16:creationId xmlns:a16="http://schemas.microsoft.com/office/drawing/2014/main" id="{A90E17A8-1065-4489-B9A4-38BCE98AE0DF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65" name="מלבן 64">
                <a:extLst>
                  <a:ext uri="{FF2B5EF4-FFF2-40B4-BE49-F238E27FC236}">
                    <a16:creationId xmlns:a16="http://schemas.microsoft.com/office/drawing/2014/main" id="{35632277-B279-4A6C-B750-E57BBE8559C5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6" name="מלבן 65">
                <a:extLst>
                  <a:ext uri="{FF2B5EF4-FFF2-40B4-BE49-F238E27FC236}">
                    <a16:creationId xmlns:a16="http://schemas.microsoft.com/office/drawing/2014/main" id="{B033828D-1CDD-4975-B608-8670C073293C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7" name="מלבן 66">
                <a:extLst>
                  <a:ext uri="{FF2B5EF4-FFF2-40B4-BE49-F238E27FC236}">
                    <a16:creationId xmlns:a16="http://schemas.microsoft.com/office/drawing/2014/main" id="{295CA8F7-E8F1-4704-A958-CBBC84954982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תיבת טקסט 67">
                    <a:extLst>
                      <a:ext uri="{FF2B5EF4-FFF2-40B4-BE49-F238E27FC236}">
                        <a16:creationId xmlns:a16="http://schemas.microsoft.com/office/drawing/2014/main" id="{E6C8D313-2479-45DF-B037-ADB9FA2C78FD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8" name="תיבת טקסט 6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6C8D313-2479-45DF-B037-ADB9FA2C78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תיבת טקסט 68">
                    <a:extLst>
                      <a:ext uri="{FF2B5EF4-FFF2-40B4-BE49-F238E27FC236}">
                        <a16:creationId xmlns:a16="http://schemas.microsoft.com/office/drawing/2014/main" id="{D3432835-22B9-456C-9099-8A0C3E6303E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9" name="תיבת טקסט 6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3432835-22B9-456C-9099-8A0C3E6303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94814F26-37E9-459F-8AF1-34BA0FBA4900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94814F26-37E9-459F-8AF1-34BA0FBA49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5" name="תיבת טקסט 74">
            <a:extLst>
              <a:ext uri="{FF2B5EF4-FFF2-40B4-BE49-F238E27FC236}">
                <a16:creationId xmlns:a16="http://schemas.microsoft.com/office/drawing/2014/main" id="{7F2480EB-F1AC-4171-9A5E-F99E29AE8635}"/>
              </a:ext>
            </a:extLst>
          </p:cNvPr>
          <p:cNvSpPr txBox="1"/>
          <p:nvPr/>
        </p:nvSpPr>
        <p:spPr>
          <a:xfrm>
            <a:off x="875096" y="385087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6" name="תיבת טקסט 75">
            <a:extLst>
              <a:ext uri="{FF2B5EF4-FFF2-40B4-BE49-F238E27FC236}">
                <a16:creationId xmlns:a16="http://schemas.microsoft.com/office/drawing/2014/main" id="{7F46D8A5-C358-489F-A9FD-76C7A5D90644}"/>
              </a:ext>
            </a:extLst>
          </p:cNvPr>
          <p:cNvSpPr txBox="1"/>
          <p:nvPr/>
        </p:nvSpPr>
        <p:spPr>
          <a:xfrm>
            <a:off x="2739085" y="3877021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7" name="תיבת טקסט 76">
            <a:extLst>
              <a:ext uri="{FF2B5EF4-FFF2-40B4-BE49-F238E27FC236}">
                <a16:creationId xmlns:a16="http://schemas.microsoft.com/office/drawing/2014/main" id="{3C824BE4-6A91-41B5-8FA8-4F6A796A80C0}"/>
              </a:ext>
            </a:extLst>
          </p:cNvPr>
          <p:cNvSpPr txBox="1"/>
          <p:nvPr/>
        </p:nvSpPr>
        <p:spPr>
          <a:xfrm>
            <a:off x="4566160" y="3945686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43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blipFill rotWithShape="1">
                <a:blip r:embed="rId13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</a:t>
                </a: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blipFill rotWithShape="1">
                <a:blip r:embed="rId14"/>
                <a:stretch>
                  <a:fillRect r="-16022"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תיבת טקסט 41">
                <a:extLst>
                  <a:ext uri="{FF2B5EF4-FFF2-40B4-BE49-F238E27FC236}">
                    <a16:creationId xmlns:a16="http://schemas.microsoft.com/office/drawing/2014/main" id="{7CAD6C40-1835-4130-B654-7BB12C596EFF}"/>
                  </a:ext>
                </a:extLst>
              </p:cNvPr>
              <p:cNvSpPr txBox="1"/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נבדוק כמה פעמים "נכנסים"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  ב-6? </a:t>
                </a:r>
              </a:p>
            </p:txBody>
          </p:sp>
        </mc:Choice>
        <mc:Fallback xmlns="">
          <p:sp>
            <p:nvSpPr>
              <p:cNvPr id="42" name="תיבת טקסט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CAD6C40-1835-4130-B654-7BB12C596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blipFill>
                <a:blip r:embed="rId15"/>
                <a:stretch>
                  <a:fillRect l="-801" r="-2758"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D4590F78-1833-4D9D-A530-F442EC4C3BE1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46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3B3D526D-08BC-468B-B197-E46D631E4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4B77BFE8-17F6-4061-B02A-8C7ECBC45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2853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3B3AE87-45CE-407C-9B70-86E57205722A}"/>
              </a:ext>
            </a:extLst>
          </p:cNvPr>
          <p:cNvGrpSpPr/>
          <p:nvPr/>
        </p:nvGrpSpPr>
        <p:grpSpPr>
          <a:xfrm>
            <a:off x="219560" y="4468146"/>
            <a:ext cx="11752880" cy="1780254"/>
            <a:chOff x="426190" y="4068346"/>
            <a:chExt cx="11752880" cy="1695436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A602FA76-463B-4461-AC0B-D7592EA0F167}"/>
                </a:ext>
              </a:extLst>
            </p:cNvPr>
            <p:cNvSpPr/>
            <p:nvPr/>
          </p:nvSpPr>
          <p:spPr>
            <a:xfrm>
              <a:off x="426190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FD5E718-32D5-4CAC-8798-3A71688DE518}"/>
                </a:ext>
              </a:extLst>
            </p:cNvPr>
            <p:cNvSpPr/>
            <p:nvPr/>
          </p:nvSpPr>
          <p:spPr>
            <a:xfrm>
              <a:off x="2456036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682A9525-A5AC-425B-9680-ACEDD27DDA04}"/>
                </a:ext>
              </a:extLst>
            </p:cNvPr>
            <p:cNvSpPr/>
            <p:nvPr/>
          </p:nvSpPr>
          <p:spPr>
            <a:xfrm>
              <a:off x="445592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CDE85E14-FAC1-49B6-9A60-02E2E8467FE0}"/>
                </a:ext>
              </a:extLst>
            </p:cNvPr>
            <p:cNvSpPr/>
            <p:nvPr/>
          </p:nvSpPr>
          <p:spPr>
            <a:xfrm>
              <a:off x="645545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CDFB461B-2F95-42B4-9B36-52B69CCEB385}"/>
                </a:ext>
              </a:extLst>
            </p:cNvPr>
            <p:cNvSpPr/>
            <p:nvPr/>
          </p:nvSpPr>
          <p:spPr>
            <a:xfrm>
              <a:off x="8425638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CD20423D-66AF-4636-B28A-8349C76BCE86}"/>
                </a:ext>
              </a:extLst>
            </p:cNvPr>
            <p:cNvSpPr/>
            <p:nvPr/>
          </p:nvSpPr>
          <p:spPr>
            <a:xfrm>
              <a:off x="10395820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5" name="מלבן 24">
            <a:extLst>
              <a:ext uri="{FF2B5EF4-FFF2-40B4-BE49-F238E27FC236}">
                <a16:creationId xmlns:a16="http://schemas.microsoft.com/office/drawing/2014/main" id="{4DD3BB82-BD8E-4EC3-8DAF-FB374114D493}"/>
              </a:ext>
            </a:extLst>
          </p:cNvPr>
          <p:cNvSpPr/>
          <p:nvPr/>
        </p:nvSpPr>
        <p:spPr>
          <a:xfrm rot="16200000">
            <a:off x="2256454" y="447166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19543736-EABD-4E95-8F05-B3D59C4DA8CF}"/>
              </a:ext>
            </a:extLst>
          </p:cNvPr>
          <p:cNvSpPr/>
          <p:nvPr/>
        </p:nvSpPr>
        <p:spPr>
          <a:xfrm rot="16200000">
            <a:off x="3148079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F5F80AD0-0E18-4CCB-97AD-2324EA346D10}"/>
                  </a:ext>
                </a:extLst>
              </p:cNvPr>
              <p:cNvSpPr txBox="1"/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F80AD0-0E18-4CCB-97AD-2324EA346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1A50236B-3F33-4ABE-8868-5B34075170D5}"/>
                  </a:ext>
                </a:extLst>
              </p:cNvPr>
              <p:cNvSpPr txBox="1"/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A50236B-3F33-4ABE-8868-5B3407517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מלבן 28">
            <a:extLst>
              <a:ext uri="{FF2B5EF4-FFF2-40B4-BE49-F238E27FC236}">
                <a16:creationId xmlns:a16="http://schemas.microsoft.com/office/drawing/2014/main" id="{046450A7-BD2B-48B8-8EC0-16621A0C4773}"/>
              </a:ext>
            </a:extLst>
          </p:cNvPr>
          <p:cNvSpPr/>
          <p:nvPr/>
        </p:nvSpPr>
        <p:spPr>
          <a:xfrm rot="16200000">
            <a:off x="2265951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id="{2E7D438E-6077-4D4C-9810-B79FD1C1073A}"/>
                  </a:ext>
                </a:extLst>
              </p:cNvPr>
              <p:cNvSpPr txBox="1"/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E7D438E-6077-4D4C-9810-B79FD1C10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מלבן 35">
            <a:extLst>
              <a:ext uri="{FF2B5EF4-FFF2-40B4-BE49-F238E27FC236}">
                <a16:creationId xmlns:a16="http://schemas.microsoft.com/office/drawing/2014/main" id="{487C5CF8-AF9F-4948-86ED-3F22E7DD0E84}"/>
              </a:ext>
            </a:extLst>
          </p:cNvPr>
          <p:cNvSpPr/>
          <p:nvPr/>
        </p:nvSpPr>
        <p:spPr>
          <a:xfrm rot="16200000">
            <a:off x="1131427" y="5311637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id="{D1A06DAB-64C9-4DE9-9B0A-2FDD4F411FF2}"/>
                  </a:ext>
                </a:extLst>
              </p:cNvPr>
              <p:cNvSpPr txBox="1"/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1A06DAB-64C9-4DE9-9B0A-2FDD4F411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מלבן 37">
            <a:extLst>
              <a:ext uri="{FF2B5EF4-FFF2-40B4-BE49-F238E27FC236}">
                <a16:creationId xmlns:a16="http://schemas.microsoft.com/office/drawing/2014/main" id="{B0813B73-3AC5-4DA8-BA72-A51E38883B40}"/>
              </a:ext>
            </a:extLst>
          </p:cNvPr>
          <p:cNvSpPr/>
          <p:nvPr/>
        </p:nvSpPr>
        <p:spPr>
          <a:xfrm rot="16200000">
            <a:off x="3143790" y="5354312"/>
            <a:ext cx="882650" cy="891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id="{E113038D-CB6F-4831-926B-C2C8E37BAFB6}"/>
                  </a:ext>
                </a:extLst>
              </p:cNvPr>
              <p:cNvSpPr txBox="1"/>
              <p:nvPr/>
            </p:nvSpPr>
            <p:spPr>
              <a:xfrm>
                <a:off x="3297976" y="5443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113038D-CB6F-4831-926B-C2C8E37BA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976" y="5443585"/>
                <a:ext cx="440070" cy="8468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מלבן 39">
            <a:extLst>
              <a:ext uri="{FF2B5EF4-FFF2-40B4-BE49-F238E27FC236}">
                <a16:creationId xmlns:a16="http://schemas.microsoft.com/office/drawing/2014/main" id="{4DAE08CD-2557-42FD-8816-73912536EDC0}"/>
              </a:ext>
            </a:extLst>
          </p:cNvPr>
          <p:cNvSpPr/>
          <p:nvPr/>
        </p:nvSpPr>
        <p:spPr>
          <a:xfrm rot="16200000">
            <a:off x="2261662" y="5354312"/>
            <a:ext cx="882650" cy="891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id="{9E1DE2E2-68DB-48BE-BDDD-FF466CF32B53}"/>
                  </a:ext>
                </a:extLst>
              </p:cNvPr>
              <p:cNvSpPr txBox="1"/>
              <p:nvPr/>
            </p:nvSpPr>
            <p:spPr>
              <a:xfrm>
                <a:off x="2482952" y="5443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E1DE2E2-68DB-48BE-BDDD-FF466CF32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952" y="5443585"/>
                <a:ext cx="440070" cy="8468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מלבן 41">
            <a:extLst>
              <a:ext uri="{FF2B5EF4-FFF2-40B4-BE49-F238E27FC236}">
                <a16:creationId xmlns:a16="http://schemas.microsoft.com/office/drawing/2014/main" id="{3942AE8E-4F62-4C1C-AABB-B355B9468A1A}"/>
              </a:ext>
            </a:extLst>
          </p:cNvPr>
          <p:cNvSpPr/>
          <p:nvPr/>
        </p:nvSpPr>
        <p:spPr>
          <a:xfrm rot="16200000">
            <a:off x="5145409" y="5336499"/>
            <a:ext cx="882650" cy="891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id="{0DCEDD29-CC5E-43AD-A37C-212873CE4EB8}"/>
                  </a:ext>
                </a:extLst>
              </p:cNvPr>
              <p:cNvSpPr txBox="1"/>
              <p:nvPr/>
            </p:nvSpPr>
            <p:spPr>
              <a:xfrm>
                <a:off x="5366699" y="5425772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DCEDD29-CC5E-43AD-A37C-212873CE4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699" y="5425772"/>
                <a:ext cx="440070" cy="8468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945D498E-7E4A-48CE-9230-E68F818FC518}"/>
              </a:ext>
            </a:extLst>
          </p:cNvPr>
          <p:cNvGrpSpPr/>
          <p:nvPr/>
        </p:nvGrpSpPr>
        <p:grpSpPr>
          <a:xfrm rot="16200000">
            <a:off x="4245522" y="4489061"/>
            <a:ext cx="1809074" cy="1783250"/>
            <a:chOff x="2161516" y="4235742"/>
            <a:chExt cx="1809074" cy="1650416"/>
          </a:xfrm>
        </p:grpSpPr>
        <p:grpSp>
          <p:nvGrpSpPr>
            <p:cNvPr id="55" name="קבוצה 54">
              <a:extLst>
                <a:ext uri="{FF2B5EF4-FFF2-40B4-BE49-F238E27FC236}">
                  <a16:creationId xmlns:a16="http://schemas.microsoft.com/office/drawing/2014/main" id="{7E515D8F-46E4-450F-BFDF-C0AE3B457BF2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57" name="מלבן 56">
                <a:extLst>
                  <a:ext uri="{FF2B5EF4-FFF2-40B4-BE49-F238E27FC236}">
                    <a16:creationId xmlns:a16="http://schemas.microsoft.com/office/drawing/2014/main" id="{2895CD32-1CC2-40ED-BC42-E711E0B08E73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8" name="מלבן 57">
                <a:extLst>
                  <a:ext uri="{FF2B5EF4-FFF2-40B4-BE49-F238E27FC236}">
                    <a16:creationId xmlns:a16="http://schemas.microsoft.com/office/drawing/2014/main" id="{49B16A1C-3E0E-4D9E-8DFE-4E82C6FC66CE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9" name="מלבן 58">
                <a:extLst>
                  <a:ext uri="{FF2B5EF4-FFF2-40B4-BE49-F238E27FC236}">
                    <a16:creationId xmlns:a16="http://schemas.microsoft.com/office/drawing/2014/main" id="{C84F3ED5-8FDD-42BA-9BE4-B1F6E5C72DDE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id="{E4F23343-C434-44BB-B380-BC94EC0BB601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4F23343-C434-44BB-B380-BC94EC0BB6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תיבת טקסט 60">
                    <a:extLst>
                      <a:ext uri="{FF2B5EF4-FFF2-40B4-BE49-F238E27FC236}">
                        <a16:creationId xmlns:a16="http://schemas.microsoft.com/office/drawing/2014/main" id="{233B34A6-1D79-4220-9D45-A39386CFF34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5006473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1" name="תיבת טקסט 6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233B34A6-1D79-4220-9D45-A39386CFF3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5006473"/>
                    <a:ext cx="407289" cy="8468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id="{561169B9-40C5-4FFC-9E10-E0CC03856B91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61169B9-40C5-4FFC-9E10-E0CC03856B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קבוצה 61">
            <a:extLst>
              <a:ext uri="{FF2B5EF4-FFF2-40B4-BE49-F238E27FC236}">
                <a16:creationId xmlns:a16="http://schemas.microsoft.com/office/drawing/2014/main" id="{89F4222B-D7AC-402E-92C9-73EE9147DED4}"/>
              </a:ext>
            </a:extLst>
          </p:cNvPr>
          <p:cNvGrpSpPr/>
          <p:nvPr/>
        </p:nvGrpSpPr>
        <p:grpSpPr>
          <a:xfrm rot="16200000">
            <a:off x="218705" y="4452238"/>
            <a:ext cx="1809074" cy="1783250"/>
            <a:chOff x="2161516" y="4235742"/>
            <a:chExt cx="1809074" cy="1650416"/>
          </a:xfrm>
        </p:grpSpPr>
        <p:grpSp>
          <p:nvGrpSpPr>
            <p:cNvPr id="63" name="קבוצה 62">
              <a:extLst>
                <a:ext uri="{FF2B5EF4-FFF2-40B4-BE49-F238E27FC236}">
                  <a16:creationId xmlns:a16="http://schemas.microsoft.com/office/drawing/2014/main" id="{A90E17A8-1065-4489-B9A4-38BCE98AE0DF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65" name="מלבן 64">
                <a:extLst>
                  <a:ext uri="{FF2B5EF4-FFF2-40B4-BE49-F238E27FC236}">
                    <a16:creationId xmlns:a16="http://schemas.microsoft.com/office/drawing/2014/main" id="{35632277-B279-4A6C-B750-E57BBE8559C5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6" name="מלבן 65">
                <a:extLst>
                  <a:ext uri="{FF2B5EF4-FFF2-40B4-BE49-F238E27FC236}">
                    <a16:creationId xmlns:a16="http://schemas.microsoft.com/office/drawing/2014/main" id="{B033828D-1CDD-4975-B608-8670C073293C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7" name="מלבן 66">
                <a:extLst>
                  <a:ext uri="{FF2B5EF4-FFF2-40B4-BE49-F238E27FC236}">
                    <a16:creationId xmlns:a16="http://schemas.microsoft.com/office/drawing/2014/main" id="{295CA8F7-E8F1-4704-A958-CBBC84954982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תיבת טקסט 67">
                    <a:extLst>
                      <a:ext uri="{FF2B5EF4-FFF2-40B4-BE49-F238E27FC236}">
                        <a16:creationId xmlns:a16="http://schemas.microsoft.com/office/drawing/2014/main" id="{E6C8D313-2479-45DF-B037-ADB9FA2C78FD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8" name="תיבת טקסט 6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6C8D313-2479-45DF-B037-ADB9FA2C78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תיבת טקסט 68">
                    <a:extLst>
                      <a:ext uri="{FF2B5EF4-FFF2-40B4-BE49-F238E27FC236}">
                        <a16:creationId xmlns:a16="http://schemas.microsoft.com/office/drawing/2014/main" id="{D3432835-22B9-456C-9099-8A0C3E6303E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9" name="תיבת טקסט 6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3432835-22B9-456C-9099-8A0C3E6303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94814F26-37E9-459F-8AF1-34BA0FBA4900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94814F26-37E9-459F-8AF1-34BA0FBA49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AD422AE5-A272-4199-938F-FCDDB11F5019}"/>
              </a:ext>
            </a:extLst>
          </p:cNvPr>
          <p:cNvSpPr txBox="1"/>
          <p:nvPr/>
        </p:nvSpPr>
        <p:spPr>
          <a:xfrm>
            <a:off x="875096" y="385087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99271ED4-C518-4A5E-9FD0-6FDF827CB5CB}"/>
              </a:ext>
            </a:extLst>
          </p:cNvPr>
          <p:cNvSpPr txBox="1"/>
          <p:nvPr/>
        </p:nvSpPr>
        <p:spPr>
          <a:xfrm>
            <a:off x="2739085" y="3877021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8" name="תיבת טקסט 47">
            <a:extLst>
              <a:ext uri="{FF2B5EF4-FFF2-40B4-BE49-F238E27FC236}">
                <a16:creationId xmlns:a16="http://schemas.microsoft.com/office/drawing/2014/main" id="{0FAEBCC2-FBC6-421E-9799-0425096C6477}"/>
              </a:ext>
            </a:extLst>
          </p:cNvPr>
          <p:cNvSpPr txBox="1"/>
          <p:nvPr/>
        </p:nvSpPr>
        <p:spPr>
          <a:xfrm>
            <a:off x="4566160" y="3945686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9" name="תיבת טקסט 48">
            <a:extLst>
              <a:ext uri="{FF2B5EF4-FFF2-40B4-BE49-F238E27FC236}">
                <a16:creationId xmlns:a16="http://schemas.microsoft.com/office/drawing/2014/main" id="{E32C2706-EA08-4E4B-BF71-7222200B6242}"/>
              </a:ext>
            </a:extLst>
          </p:cNvPr>
          <p:cNvSpPr txBox="1"/>
          <p:nvPr/>
        </p:nvSpPr>
        <p:spPr>
          <a:xfrm>
            <a:off x="5399072" y="392489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51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blipFill rotWithShape="1">
                <a:blip r:embed="rId16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</a:t>
                </a: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blipFill rotWithShape="1">
                <a:blip r:embed="rId17"/>
                <a:stretch>
                  <a:fillRect r="-16022"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תיבת טקסט 49">
                <a:extLst>
                  <a:ext uri="{FF2B5EF4-FFF2-40B4-BE49-F238E27FC236}">
                    <a16:creationId xmlns:a16="http://schemas.microsoft.com/office/drawing/2014/main" id="{4245C17E-8ECC-4E1C-919E-57724C6A3C57}"/>
                  </a:ext>
                </a:extLst>
              </p:cNvPr>
              <p:cNvSpPr txBox="1"/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נבדוק כמה פעמים "נכנסים"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  ב-6? </a:t>
                </a:r>
              </a:p>
            </p:txBody>
          </p:sp>
        </mc:Choice>
        <mc:Fallback xmlns="">
          <p:sp>
            <p:nvSpPr>
              <p:cNvPr id="50" name="תיבת טקסט 4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245C17E-8ECC-4E1C-919E-57724C6A3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blipFill>
                <a:blip r:embed="rId18"/>
                <a:stretch>
                  <a:fillRect l="-801" r="-2758"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קבוצה 52">
            <a:extLst>
              <a:ext uri="{FF2B5EF4-FFF2-40B4-BE49-F238E27FC236}">
                <a16:creationId xmlns:a16="http://schemas.microsoft.com/office/drawing/2014/main" id="{F1E0B1C2-3612-4311-A158-0D5648CA929C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70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9EF0C66F-5BCB-4808-99EE-759326A3C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AA7B3BDC-1CB1-4940-B37E-E2B3FF2EA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0718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3B3AE87-45CE-407C-9B70-86E57205722A}"/>
              </a:ext>
            </a:extLst>
          </p:cNvPr>
          <p:cNvGrpSpPr/>
          <p:nvPr/>
        </p:nvGrpSpPr>
        <p:grpSpPr>
          <a:xfrm>
            <a:off x="219560" y="4468146"/>
            <a:ext cx="11752880" cy="1780254"/>
            <a:chOff x="426190" y="4068346"/>
            <a:chExt cx="11752880" cy="1695436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A602FA76-463B-4461-AC0B-D7592EA0F167}"/>
                </a:ext>
              </a:extLst>
            </p:cNvPr>
            <p:cNvSpPr/>
            <p:nvPr/>
          </p:nvSpPr>
          <p:spPr>
            <a:xfrm>
              <a:off x="426190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FD5E718-32D5-4CAC-8798-3A71688DE518}"/>
                </a:ext>
              </a:extLst>
            </p:cNvPr>
            <p:cNvSpPr/>
            <p:nvPr/>
          </p:nvSpPr>
          <p:spPr>
            <a:xfrm>
              <a:off x="2456036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682A9525-A5AC-425B-9680-ACEDD27DDA04}"/>
                </a:ext>
              </a:extLst>
            </p:cNvPr>
            <p:cNvSpPr/>
            <p:nvPr/>
          </p:nvSpPr>
          <p:spPr>
            <a:xfrm>
              <a:off x="445592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CDE85E14-FAC1-49B6-9A60-02E2E8467FE0}"/>
                </a:ext>
              </a:extLst>
            </p:cNvPr>
            <p:cNvSpPr/>
            <p:nvPr/>
          </p:nvSpPr>
          <p:spPr>
            <a:xfrm>
              <a:off x="645545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CDFB461B-2F95-42B4-9B36-52B69CCEB385}"/>
                </a:ext>
              </a:extLst>
            </p:cNvPr>
            <p:cNvSpPr/>
            <p:nvPr/>
          </p:nvSpPr>
          <p:spPr>
            <a:xfrm>
              <a:off x="8425638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CD20423D-66AF-4636-B28A-8349C76BCE86}"/>
                </a:ext>
              </a:extLst>
            </p:cNvPr>
            <p:cNvSpPr/>
            <p:nvPr/>
          </p:nvSpPr>
          <p:spPr>
            <a:xfrm>
              <a:off x="10395820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01B4E9A-1B6F-46E6-8BD9-96E370B9F4C9}"/>
              </a:ext>
            </a:extLst>
          </p:cNvPr>
          <p:cNvGrpSpPr/>
          <p:nvPr/>
        </p:nvGrpSpPr>
        <p:grpSpPr>
          <a:xfrm rot="16200000">
            <a:off x="6230249" y="4534147"/>
            <a:ext cx="1809074" cy="1783250"/>
            <a:chOff x="2161516" y="4235742"/>
            <a:chExt cx="1809074" cy="1650416"/>
          </a:xfrm>
        </p:grpSpPr>
        <p:grpSp>
          <p:nvGrpSpPr>
            <p:cNvPr id="16" name="קבוצה 15">
              <a:extLst>
                <a:ext uri="{FF2B5EF4-FFF2-40B4-BE49-F238E27FC236}">
                  <a16:creationId xmlns:a16="http://schemas.microsoft.com/office/drawing/2014/main" id="{84A21888-80C5-45B2-9A5A-EDC96A9E8DFC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id="{5B535C7F-8B1D-4D27-B4BB-4BD80FFB6F35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9" name="מלבן 18">
                <a:extLst>
                  <a:ext uri="{FF2B5EF4-FFF2-40B4-BE49-F238E27FC236}">
                    <a16:creationId xmlns:a16="http://schemas.microsoft.com/office/drawing/2014/main" id="{1CD9820C-4402-4571-8880-AC05A1A2F422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0" name="מלבן 19">
                <a:extLst>
                  <a:ext uri="{FF2B5EF4-FFF2-40B4-BE49-F238E27FC236}">
                    <a16:creationId xmlns:a16="http://schemas.microsoft.com/office/drawing/2014/main" id="{44B1FA06-3C4B-41A9-B639-5378EA6256B1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תיבת טקסט 20">
                    <a:extLst>
                      <a:ext uri="{FF2B5EF4-FFF2-40B4-BE49-F238E27FC236}">
                        <a16:creationId xmlns:a16="http://schemas.microsoft.com/office/drawing/2014/main" id="{44C0B3FC-235C-4651-B560-11CEC3D778E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1" name="תיבת טקסט 2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44C0B3FC-235C-4651-B560-11CEC3D778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תיבת טקסט 21">
                    <a:extLst>
                      <a:ext uri="{FF2B5EF4-FFF2-40B4-BE49-F238E27FC236}">
                        <a16:creationId xmlns:a16="http://schemas.microsoft.com/office/drawing/2014/main" id="{CD6813BD-7BD6-4EA1-9DD3-581D4E7D2D0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2" name="תיבת טקסט 2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CD6813BD-7BD6-4EA1-9DD3-581D4E7D2D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id="{F28A0354-EFF1-43D2-B3DF-7E7980A283D5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28A0354-EFF1-43D2-B3DF-7E7980A28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מלבן 24">
            <a:extLst>
              <a:ext uri="{FF2B5EF4-FFF2-40B4-BE49-F238E27FC236}">
                <a16:creationId xmlns:a16="http://schemas.microsoft.com/office/drawing/2014/main" id="{4DD3BB82-BD8E-4EC3-8DAF-FB374114D493}"/>
              </a:ext>
            </a:extLst>
          </p:cNvPr>
          <p:cNvSpPr/>
          <p:nvPr/>
        </p:nvSpPr>
        <p:spPr>
          <a:xfrm rot="16200000">
            <a:off x="2256454" y="447166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19543736-EABD-4E95-8F05-B3D59C4DA8CF}"/>
              </a:ext>
            </a:extLst>
          </p:cNvPr>
          <p:cNvSpPr/>
          <p:nvPr/>
        </p:nvSpPr>
        <p:spPr>
          <a:xfrm rot="16200000">
            <a:off x="3148079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F5F80AD0-0E18-4CCB-97AD-2324EA346D10}"/>
                  </a:ext>
                </a:extLst>
              </p:cNvPr>
              <p:cNvSpPr txBox="1"/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F80AD0-0E18-4CCB-97AD-2324EA346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1A50236B-3F33-4ABE-8868-5B34075170D5}"/>
                  </a:ext>
                </a:extLst>
              </p:cNvPr>
              <p:cNvSpPr txBox="1"/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A50236B-3F33-4ABE-8868-5B3407517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מלבן 28">
            <a:extLst>
              <a:ext uri="{FF2B5EF4-FFF2-40B4-BE49-F238E27FC236}">
                <a16:creationId xmlns:a16="http://schemas.microsoft.com/office/drawing/2014/main" id="{046450A7-BD2B-48B8-8EC0-16621A0C4773}"/>
              </a:ext>
            </a:extLst>
          </p:cNvPr>
          <p:cNvSpPr/>
          <p:nvPr/>
        </p:nvSpPr>
        <p:spPr>
          <a:xfrm rot="16200000">
            <a:off x="2265951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id="{2E7D438E-6077-4D4C-9810-B79FD1C1073A}"/>
                  </a:ext>
                </a:extLst>
              </p:cNvPr>
              <p:cNvSpPr txBox="1"/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E7D438E-6077-4D4C-9810-B79FD1C10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מלבן 35">
            <a:extLst>
              <a:ext uri="{FF2B5EF4-FFF2-40B4-BE49-F238E27FC236}">
                <a16:creationId xmlns:a16="http://schemas.microsoft.com/office/drawing/2014/main" id="{487C5CF8-AF9F-4948-86ED-3F22E7DD0E84}"/>
              </a:ext>
            </a:extLst>
          </p:cNvPr>
          <p:cNvSpPr/>
          <p:nvPr/>
        </p:nvSpPr>
        <p:spPr>
          <a:xfrm rot="16200000">
            <a:off x="1131427" y="5311637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id="{D1A06DAB-64C9-4DE9-9B0A-2FDD4F411FF2}"/>
                  </a:ext>
                </a:extLst>
              </p:cNvPr>
              <p:cNvSpPr txBox="1"/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1A06DAB-64C9-4DE9-9B0A-2FDD4F411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מלבן 37">
            <a:extLst>
              <a:ext uri="{FF2B5EF4-FFF2-40B4-BE49-F238E27FC236}">
                <a16:creationId xmlns:a16="http://schemas.microsoft.com/office/drawing/2014/main" id="{B0813B73-3AC5-4DA8-BA72-A51E38883B40}"/>
              </a:ext>
            </a:extLst>
          </p:cNvPr>
          <p:cNvSpPr/>
          <p:nvPr/>
        </p:nvSpPr>
        <p:spPr>
          <a:xfrm rot="16200000">
            <a:off x="3143790" y="5354312"/>
            <a:ext cx="882650" cy="891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id="{E113038D-CB6F-4831-926B-C2C8E37BAFB6}"/>
                  </a:ext>
                </a:extLst>
              </p:cNvPr>
              <p:cNvSpPr txBox="1"/>
              <p:nvPr/>
            </p:nvSpPr>
            <p:spPr>
              <a:xfrm>
                <a:off x="3297976" y="5443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113038D-CB6F-4831-926B-C2C8E37BA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976" y="5443585"/>
                <a:ext cx="440070" cy="8468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מלבן 39">
            <a:extLst>
              <a:ext uri="{FF2B5EF4-FFF2-40B4-BE49-F238E27FC236}">
                <a16:creationId xmlns:a16="http://schemas.microsoft.com/office/drawing/2014/main" id="{4DAE08CD-2557-42FD-8816-73912536EDC0}"/>
              </a:ext>
            </a:extLst>
          </p:cNvPr>
          <p:cNvSpPr/>
          <p:nvPr/>
        </p:nvSpPr>
        <p:spPr>
          <a:xfrm rot="16200000">
            <a:off x="2261662" y="5354312"/>
            <a:ext cx="882650" cy="891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id="{9E1DE2E2-68DB-48BE-BDDD-FF466CF32B53}"/>
                  </a:ext>
                </a:extLst>
              </p:cNvPr>
              <p:cNvSpPr txBox="1"/>
              <p:nvPr/>
            </p:nvSpPr>
            <p:spPr>
              <a:xfrm>
                <a:off x="2482952" y="5443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E1DE2E2-68DB-48BE-BDDD-FF466CF32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952" y="5443585"/>
                <a:ext cx="440070" cy="8468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מלבן 41">
            <a:extLst>
              <a:ext uri="{FF2B5EF4-FFF2-40B4-BE49-F238E27FC236}">
                <a16:creationId xmlns:a16="http://schemas.microsoft.com/office/drawing/2014/main" id="{3942AE8E-4F62-4C1C-AABB-B355B9468A1A}"/>
              </a:ext>
            </a:extLst>
          </p:cNvPr>
          <p:cNvSpPr/>
          <p:nvPr/>
        </p:nvSpPr>
        <p:spPr>
          <a:xfrm rot="16200000">
            <a:off x="5145409" y="5336499"/>
            <a:ext cx="882650" cy="891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id="{0DCEDD29-CC5E-43AD-A37C-212873CE4EB8}"/>
                  </a:ext>
                </a:extLst>
              </p:cNvPr>
              <p:cNvSpPr txBox="1"/>
              <p:nvPr/>
            </p:nvSpPr>
            <p:spPr>
              <a:xfrm>
                <a:off x="5366699" y="5425772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DCEDD29-CC5E-43AD-A37C-212873CE4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699" y="5425772"/>
                <a:ext cx="440070" cy="84688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945D498E-7E4A-48CE-9230-E68F818FC518}"/>
              </a:ext>
            </a:extLst>
          </p:cNvPr>
          <p:cNvGrpSpPr/>
          <p:nvPr/>
        </p:nvGrpSpPr>
        <p:grpSpPr>
          <a:xfrm rot="16200000">
            <a:off x="4245522" y="4489061"/>
            <a:ext cx="1809074" cy="1783250"/>
            <a:chOff x="2161516" y="4235742"/>
            <a:chExt cx="1809074" cy="1650416"/>
          </a:xfrm>
        </p:grpSpPr>
        <p:grpSp>
          <p:nvGrpSpPr>
            <p:cNvPr id="55" name="קבוצה 54">
              <a:extLst>
                <a:ext uri="{FF2B5EF4-FFF2-40B4-BE49-F238E27FC236}">
                  <a16:creationId xmlns:a16="http://schemas.microsoft.com/office/drawing/2014/main" id="{7E515D8F-46E4-450F-BFDF-C0AE3B457BF2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57" name="מלבן 56">
                <a:extLst>
                  <a:ext uri="{FF2B5EF4-FFF2-40B4-BE49-F238E27FC236}">
                    <a16:creationId xmlns:a16="http://schemas.microsoft.com/office/drawing/2014/main" id="{2895CD32-1CC2-40ED-BC42-E711E0B08E73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8" name="מלבן 57">
                <a:extLst>
                  <a:ext uri="{FF2B5EF4-FFF2-40B4-BE49-F238E27FC236}">
                    <a16:creationId xmlns:a16="http://schemas.microsoft.com/office/drawing/2014/main" id="{49B16A1C-3E0E-4D9E-8DFE-4E82C6FC66CE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9" name="מלבן 58">
                <a:extLst>
                  <a:ext uri="{FF2B5EF4-FFF2-40B4-BE49-F238E27FC236}">
                    <a16:creationId xmlns:a16="http://schemas.microsoft.com/office/drawing/2014/main" id="{C84F3ED5-8FDD-42BA-9BE4-B1F6E5C72DDE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id="{E4F23343-C434-44BB-B380-BC94EC0BB601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4F23343-C434-44BB-B380-BC94EC0BB6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תיבת טקסט 60">
                    <a:extLst>
                      <a:ext uri="{FF2B5EF4-FFF2-40B4-BE49-F238E27FC236}">
                        <a16:creationId xmlns:a16="http://schemas.microsoft.com/office/drawing/2014/main" id="{233B34A6-1D79-4220-9D45-A39386CFF34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5006473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1" name="תיבת טקסט 6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233B34A6-1D79-4220-9D45-A39386CFF3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5006473"/>
                    <a:ext cx="407289" cy="8468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id="{561169B9-40C5-4FFC-9E10-E0CC03856B91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61169B9-40C5-4FFC-9E10-E0CC03856B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קבוצה 61">
            <a:extLst>
              <a:ext uri="{FF2B5EF4-FFF2-40B4-BE49-F238E27FC236}">
                <a16:creationId xmlns:a16="http://schemas.microsoft.com/office/drawing/2014/main" id="{89F4222B-D7AC-402E-92C9-73EE9147DED4}"/>
              </a:ext>
            </a:extLst>
          </p:cNvPr>
          <p:cNvGrpSpPr/>
          <p:nvPr/>
        </p:nvGrpSpPr>
        <p:grpSpPr>
          <a:xfrm rot="16200000">
            <a:off x="218705" y="4452238"/>
            <a:ext cx="1809074" cy="1783250"/>
            <a:chOff x="2161516" y="4235742"/>
            <a:chExt cx="1809074" cy="1650416"/>
          </a:xfrm>
        </p:grpSpPr>
        <p:grpSp>
          <p:nvGrpSpPr>
            <p:cNvPr id="63" name="קבוצה 62">
              <a:extLst>
                <a:ext uri="{FF2B5EF4-FFF2-40B4-BE49-F238E27FC236}">
                  <a16:creationId xmlns:a16="http://schemas.microsoft.com/office/drawing/2014/main" id="{A90E17A8-1065-4489-B9A4-38BCE98AE0DF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65" name="מלבן 64">
                <a:extLst>
                  <a:ext uri="{FF2B5EF4-FFF2-40B4-BE49-F238E27FC236}">
                    <a16:creationId xmlns:a16="http://schemas.microsoft.com/office/drawing/2014/main" id="{35632277-B279-4A6C-B750-E57BBE8559C5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6" name="מלבן 65">
                <a:extLst>
                  <a:ext uri="{FF2B5EF4-FFF2-40B4-BE49-F238E27FC236}">
                    <a16:creationId xmlns:a16="http://schemas.microsoft.com/office/drawing/2014/main" id="{B033828D-1CDD-4975-B608-8670C073293C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7" name="מלבן 66">
                <a:extLst>
                  <a:ext uri="{FF2B5EF4-FFF2-40B4-BE49-F238E27FC236}">
                    <a16:creationId xmlns:a16="http://schemas.microsoft.com/office/drawing/2014/main" id="{295CA8F7-E8F1-4704-A958-CBBC84954982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תיבת טקסט 67">
                    <a:extLst>
                      <a:ext uri="{FF2B5EF4-FFF2-40B4-BE49-F238E27FC236}">
                        <a16:creationId xmlns:a16="http://schemas.microsoft.com/office/drawing/2014/main" id="{E6C8D313-2479-45DF-B037-ADB9FA2C78FD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8" name="תיבת טקסט 6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6C8D313-2479-45DF-B037-ADB9FA2C78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תיבת טקסט 68">
                    <a:extLst>
                      <a:ext uri="{FF2B5EF4-FFF2-40B4-BE49-F238E27FC236}">
                        <a16:creationId xmlns:a16="http://schemas.microsoft.com/office/drawing/2014/main" id="{D3432835-22B9-456C-9099-8A0C3E6303E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9" name="תיבת טקסט 6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3432835-22B9-456C-9099-8A0C3E6303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94814F26-37E9-459F-8AF1-34BA0FBA4900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94814F26-37E9-459F-8AF1-34BA0FBA49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0" name="תיבת טקסט 69">
            <a:extLst>
              <a:ext uri="{FF2B5EF4-FFF2-40B4-BE49-F238E27FC236}">
                <a16:creationId xmlns:a16="http://schemas.microsoft.com/office/drawing/2014/main" id="{ED4795B5-6311-4E8E-A993-84CE4015A568}"/>
              </a:ext>
            </a:extLst>
          </p:cNvPr>
          <p:cNvSpPr txBox="1"/>
          <p:nvPr/>
        </p:nvSpPr>
        <p:spPr>
          <a:xfrm>
            <a:off x="875096" y="385087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1" name="תיבת טקסט 70">
            <a:extLst>
              <a:ext uri="{FF2B5EF4-FFF2-40B4-BE49-F238E27FC236}">
                <a16:creationId xmlns:a16="http://schemas.microsoft.com/office/drawing/2014/main" id="{102EAC30-24CD-4974-99B6-315F55DC85C0}"/>
              </a:ext>
            </a:extLst>
          </p:cNvPr>
          <p:cNvSpPr txBox="1"/>
          <p:nvPr/>
        </p:nvSpPr>
        <p:spPr>
          <a:xfrm>
            <a:off x="2739085" y="3877021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2" name="תיבת טקסט 71">
            <a:extLst>
              <a:ext uri="{FF2B5EF4-FFF2-40B4-BE49-F238E27FC236}">
                <a16:creationId xmlns:a16="http://schemas.microsoft.com/office/drawing/2014/main" id="{2D9E7A31-4E28-4127-97EB-99FF7C77C00D}"/>
              </a:ext>
            </a:extLst>
          </p:cNvPr>
          <p:cNvSpPr txBox="1"/>
          <p:nvPr/>
        </p:nvSpPr>
        <p:spPr>
          <a:xfrm>
            <a:off x="4566160" y="3945686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3" name="תיבת טקסט 72">
            <a:extLst>
              <a:ext uri="{FF2B5EF4-FFF2-40B4-BE49-F238E27FC236}">
                <a16:creationId xmlns:a16="http://schemas.microsoft.com/office/drawing/2014/main" id="{84F38FC4-422E-4AD1-B30B-86AF5007EA25}"/>
              </a:ext>
            </a:extLst>
          </p:cNvPr>
          <p:cNvSpPr txBox="1"/>
          <p:nvPr/>
        </p:nvSpPr>
        <p:spPr>
          <a:xfrm>
            <a:off x="5399072" y="392489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4" name="תיבת טקסט 73">
            <a:extLst>
              <a:ext uri="{FF2B5EF4-FFF2-40B4-BE49-F238E27FC236}">
                <a16:creationId xmlns:a16="http://schemas.microsoft.com/office/drawing/2014/main" id="{456EC062-4DC3-4827-BC18-42997D85EDD2}"/>
              </a:ext>
            </a:extLst>
          </p:cNvPr>
          <p:cNvSpPr txBox="1"/>
          <p:nvPr/>
        </p:nvSpPr>
        <p:spPr>
          <a:xfrm>
            <a:off x="6456103" y="3969810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76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blipFill rotWithShape="1">
                <a:blip r:embed="rId19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</a:t>
                </a: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blipFill rotWithShape="1">
                <a:blip r:embed="rId20"/>
                <a:stretch>
                  <a:fillRect r="-16022"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תיבת טקסט 74">
                <a:extLst>
                  <a:ext uri="{FF2B5EF4-FFF2-40B4-BE49-F238E27FC236}">
                    <a16:creationId xmlns:a16="http://schemas.microsoft.com/office/drawing/2014/main" id="{10D2593D-D7D5-4482-8F6F-576ABCFD6E39}"/>
                  </a:ext>
                </a:extLst>
              </p:cNvPr>
              <p:cNvSpPr txBox="1"/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נבדוק כמה פעמים "נכנסים"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  ב-6? </a:t>
                </a:r>
              </a:p>
            </p:txBody>
          </p:sp>
        </mc:Choice>
        <mc:Fallback xmlns="">
          <p:sp>
            <p:nvSpPr>
              <p:cNvPr id="75" name="תיבת טקסט 7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0D2593D-D7D5-4482-8F6F-576ABCFD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blipFill>
                <a:blip r:embed="rId21"/>
                <a:stretch>
                  <a:fillRect l="-801" r="-2758"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קבוצה 77">
            <a:extLst>
              <a:ext uri="{FF2B5EF4-FFF2-40B4-BE49-F238E27FC236}">
                <a16:creationId xmlns:a16="http://schemas.microsoft.com/office/drawing/2014/main" id="{65459E67-3440-468F-A7DF-55355B2F8A60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79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23F90383-2E17-4DF2-A5C5-3CEFBCD30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679DDFB8-2522-454E-8E72-52D747108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1609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3B3AE87-45CE-407C-9B70-86E57205722A}"/>
              </a:ext>
            </a:extLst>
          </p:cNvPr>
          <p:cNvGrpSpPr/>
          <p:nvPr/>
        </p:nvGrpSpPr>
        <p:grpSpPr>
          <a:xfrm>
            <a:off x="219560" y="4468146"/>
            <a:ext cx="11752880" cy="1780254"/>
            <a:chOff x="426190" y="4068346"/>
            <a:chExt cx="11752880" cy="1695436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A602FA76-463B-4461-AC0B-D7592EA0F167}"/>
                </a:ext>
              </a:extLst>
            </p:cNvPr>
            <p:cNvSpPr/>
            <p:nvPr/>
          </p:nvSpPr>
          <p:spPr>
            <a:xfrm>
              <a:off x="426190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FD5E718-32D5-4CAC-8798-3A71688DE518}"/>
                </a:ext>
              </a:extLst>
            </p:cNvPr>
            <p:cNvSpPr/>
            <p:nvPr/>
          </p:nvSpPr>
          <p:spPr>
            <a:xfrm>
              <a:off x="2456036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682A9525-A5AC-425B-9680-ACEDD27DDA04}"/>
                </a:ext>
              </a:extLst>
            </p:cNvPr>
            <p:cNvSpPr/>
            <p:nvPr/>
          </p:nvSpPr>
          <p:spPr>
            <a:xfrm>
              <a:off x="445592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CDE85E14-FAC1-49B6-9A60-02E2E8467FE0}"/>
                </a:ext>
              </a:extLst>
            </p:cNvPr>
            <p:cNvSpPr/>
            <p:nvPr/>
          </p:nvSpPr>
          <p:spPr>
            <a:xfrm>
              <a:off x="645545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CDFB461B-2F95-42B4-9B36-52B69CCEB385}"/>
                </a:ext>
              </a:extLst>
            </p:cNvPr>
            <p:cNvSpPr/>
            <p:nvPr/>
          </p:nvSpPr>
          <p:spPr>
            <a:xfrm>
              <a:off x="8425638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CD20423D-66AF-4636-B28A-8349C76BCE86}"/>
                </a:ext>
              </a:extLst>
            </p:cNvPr>
            <p:cNvSpPr/>
            <p:nvPr/>
          </p:nvSpPr>
          <p:spPr>
            <a:xfrm>
              <a:off x="10395820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01B4E9A-1B6F-46E6-8BD9-96E370B9F4C9}"/>
              </a:ext>
            </a:extLst>
          </p:cNvPr>
          <p:cNvGrpSpPr/>
          <p:nvPr/>
        </p:nvGrpSpPr>
        <p:grpSpPr>
          <a:xfrm rot="16200000">
            <a:off x="6230249" y="4534147"/>
            <a:ext cx="1809074" cy="1783250"/>
            <a:chOff x="2161516" y="4235742"/>
            <a:chExt cx="1809074" cy="1650416"/>
          </a:xfrm>
        </p:grpSpPr>
        <p:grpSp>
          <p:nvGrpSpPr>
            <p:cNvPr id="16" name="קבוצה 15">
              <a:extLst>
                <a:ext uri="{FF2B5EF4-FFF2-40B4-BE49-F238E27FC236}">
                  <a16:creationId xmlns:a16="http://schemas.microsoft.com/office/drawing/2014/main" id="{84A21888-80C5-45B2-9A5A-EDC96A9E8DFC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id="{5B535C7F-8B1D-4D27-B4BB-4BD80FFB6F35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9" name="מלבן 18">
                <a:extLst>
                  <a:ext uri="{FF2B5EF4-FFF2-40B4-BE49-F238E27FC236}">
                    <a16:creationId xmlns:a16="http://schemas.microsoft.com/office/drawing/2014/main" id="{1CD9820C-4402-4571-8880-AC05A1A2F422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0" name="מלבן 19">
                <a:extLst>
                  <a:ext uri="{FF2B5EF4-FFF2-40B4-BE49-F238E27FC236}">
                    <a16:creationId xmlns:a16="http://schemas.microsoft.com/office/drawing/2014/main" id="{44B1FA06-3C4B-41A9-B639-5378EA6256B1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תיבת טקסט 20">
                    <a:extLst>
                      <a:ext uri="{FF2B5EF4-FFF2-40B4-BE49-F238E27FC236}">
                        <a16:creationId xmlns:a16="http://schemas.microsoft.com/office/drawing/2014/main" id="{44C0B3FC-235C-4651-B560-11CEC3D778E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1" name="תיבת טקסט 2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44C0B3FC-235C-4651-B560-11CEC3D778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תיבת טקסט 21">
                    <a:extLst>
                      <a:ext uri="{FF2B5EF4-FFF2-40B4-BE49-F238E27FC236}">
                        <a16:creationId xmlns:a16="http://schemas.microsoft.com/office/drawing/2014/main" id="{CD6813BD-7BD6-4EA1-9DD3-581D4E7D2D0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2" name="תיבת טקסט 2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CD6813BD-7BD6-4EA1-9DD3-581D4E7D2D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id="{F28A0354-EFF1-43D2-B3DF-7E7980A283D5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28A0354-EFF1-43D2-B3DF-7E7980A28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מלבן 24">
            <a:extLst>
              <a:ext uri="{FF2B5EF4-FFF2-40B4-BE49-F238E27FC236}">
                <a16:creationId xmlns:a16="http://schemas.microsoft.com/office/drawing/2014/main" id="{4DD3BB82-BD8E-4EC3-8DAF-FB374114D493}"/>
              </a:ext>
            </a:extLst>
          </p:cNvPr>
          <p:cNvSpPr/>
          <p:nvPr/>
        </p:nvSpPr>
        <p:spPr>
          <a:xfrm rot="16200000">
            <a:off x="2256454" y="447166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19543736-EABD-4E95-8F05-B3D59C4DA8CF}"/>
              </a:ext>
            </a:extLst>
          </p:cNvPr>
          <p:cNvSpPr/>
          <p:nvPr/>
        </p:nvSpPr>
        <p:spPr>
          <a:xfrm rot="16200000">
            <a:off x="3148079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F5F80AD0-0E18-4CCB-97AD-2324EA346D10}"/>
                  </a:ext>
                </a:extLst>
              </p:cNvPr>
              <p:cNvSpPr txBox="1"/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F80AD0-0E18-4CCB-97AD-2324EA346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1A50236B-3F33-4ABE-8868-5B34075170D5}"/>
                  </a:ext>
                </a:extLst>
              </p:cNvPr>
              <p:cNvSpPr txBox="1"/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A50236B-3F33-4ABE-8868-5B3407517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מלבן 28">
            <a:extLst>
              <a:ext uri="{FF2B5EF4-FFF2-40B4-BE49-F238E27FC236}">
                <a16:creationId xmlns:a16="http://schemas.microsoft.com/office/drawing/2014/main" id="{046450A7-BD2B-48B8-8EC0-16621A0C4773}"/>
              </a:ext>
            </a:extLst>
          </p:cNvPr>
          <p:cNvSpPr/>
          <p:nvPr/>
        </p:nvSpPr>
        <p:spPr>
          <a:xfrm rot="16200000">
            <a:off x="2265951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id="{2E7D438E-6077-4D4C-9810-B79FD1C1073A}"/>
                  </a:ext>
                </a:extLst>
              </p:cNvPr>
              <p:cNvSpPr txBox="1"/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E7D438E-6077-4D4C-9810-B79FD1C10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מלבן 35">
            <a:extLst>
              <a:ext uri="{FF2B5EF4-FFF2-40B4-BE49-F238E27FC236}">
                <a16:creationId xmlns:a16="http://schemas.microsoft.com/office/drawing/2014/main" id="{487C5CF8-AF9F-4948-86ED-3F22E7DD0E84}"/>
              </a:ext>
            </a:extLst>
          </p:cNvPr>
          <p:cNvSpPr/>
          <p:nvPr/>
        </p:nvSpPr>
        <p:spPr>
          <a:xfrm rot="16200000">
            <a:off x="1131427" y="5311637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id="{D1A06DAB-64C9-4DE9-9B0A-2FDD4F411FF2}"/>
                  </a:ext>
                </a:extLst>
              </p:cNvPr>
              <p:cNvSpPr txBox="1"/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1A06DAB-64C9-4DE9-9B0A-2FDD4F411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מלבן 37">
            <a:extLst>
              <a:ext uri="{FF2B5EF4-FFF2-40B4-BE49-F238E27FC236}">
                <a16:creationId xmlns:a16="http://schemas.microsoft.com/office/drawing/2014/main" id="{B0813B73-3AC5-4DA8-BA72-A51E38883B40}"/>
              </a:ext>
            </a:extLst>
          </p:cNvPr>
          <p:cNvSpPr/>
          <p:nvPr/>
        </p:nvSpPr>
        <p:spPr>
          <a:xfrm rot="16200000">
            <a:off x="3143790" y="5354312"/>
            <a:ext cx="882650" cy="891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id="{E113038D-CB6F-4831-926B-C2C8E37BAFB6}"/>
                  </a:ext>
                </a:extLst>
              </p:cNvPr>
              <p:cNvSpPr txBox="1"/>
              <p:nvPr/>
            </p:nvSpPr>
            <p:spPr>
              <a:xfrm>
                <a:off x="3297976" y="5443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113038D-CB6F-4831-926B-C2C8E37BA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976" y="5443585"/>
                <a:ext cx="440070" cy="8468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מלבן 39">
            <a:extLst>
              <a:ext uri="{FF2B5EF4-FFF2-40B4-BE49-F238E27FC236}">
                <a16:creationId xmlns:a16="http://schemas.microsoft.com/office/drawing/2014/main" id="{4DAE08CD-2557-42FD-8816-73912536EDC0}"/>
              </a:ext>
            </a:extLst>
          </p:cNvPr>
          <p:cNvSpPr/>
          <p:nvPr/>
        </p:nvSpPr>
        <p:spPr>
          <a:xfrm rot="16200000">
            <a:off x="2261662" y="5354312"/>
            <a:ext cx="882650" cy="891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id="{9E1DE2E2-68DB-48BE-BDDD-FF466CF32B53}"/>
                  </a:ext>
                </a:extLst>
              </p:cNvPr>
              <p:cNvSpPr txBox="1"/>
              <p:nvPr/>
            </p:nvSpPr>
            <p:spPr>
              <a:xfrm>
                <a:off x="2482952" y="5443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E1DE2E2-68DB-48BE-BDDD-FF466CF32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952" y="5443585"/>
                <a:ext cx="440070" cy="8468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מלבן 41">
            <a:extLst>
              <a:ext uri="{FF2B5EF4-FFF2-40B4-BE49-F238E27FC236}">
                <a16:creationId xmlns:a16="http://schemas.microsoft.com/office/drawing/2014/main" id="{3942AE8E-4F62-4C1C-AABB-B355B9468A1A}"/>
              </a:ext>
            </a:extLst>
          </p:cNvPr>
          <p:cNvSpPr/>
          <p:nvPr/>
        </p:nvSpPr>
        <p:spPr>
          <a:xfrm rot="16200000">
            <a:off x="5145409" y="5336499"/>
            <a:ext cx="882650" cy="891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id="{0DCEDD29-CC5E-43AD-A37C-212873CE4EB8}"/>
                  </a:ext>
                </a:extLst>
              </p:cNvPr>
              <p:cNvSpPr txBox="1"/>
              <p:nvPr/>
            </p:nvSpPr>
            <p:spPr>
              <a:xfrm>
                <a:off x="5366699" y="5425772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DCEDD29-CC5E-43AD-A37C-212873CE4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699" y="5425772"/>
                <a:ext cx="440070" cy="84688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945D498E-7E4A-48CE-9230-E68F818FC518}"/>
              </a:ext>
            </a:extLst>
          </p:cNvPr>
          <p:cNvGrpSpPr/>
          <p:nvPr/>
        </p:nvGrpSpPr>
        <p:grpSpPr>
          <a:xfrm rot="16200000">
            <a:off x="4245522" y="4489061"/>
            <a:ext cx="1809074" cy="1783250"/>
            <a:chOff x="2161516" y="4235742"/>
            <a:chExt cx="1809074" cy="1650416"/>
          </a:xfrm>
        </p:grpSpPr>
        <p:grpSp>
          <p:nvGrpSpPr>
            <p:cNvPr id="55" name="קבוצה 54">
              <a:extLst>
                <a:ext uri="{FF2B5EF4-FFF2-40B4-BE49-F238E27FC236}">
                  <a16:creationId xmlns:a16="http://schemas.microsoft.com/office/drawing/2014/main" id="{7E515D8F-46E4-450F-BFDF-C0AE3B457BF2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57" name="מלבן 56">
                <a:extLst>
                  <a:ext uri="{FF2B5EF4-FFF2-40B4-BE49-F238E27FC236}">
                    <a16:creationId xmlns:a16="http://schemas.microsoft.com/office/drawing/2014/main" id="{2895CD32-1CC2-40ED-BC42-E711E0B08E73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8" name="מלבן 57">
                <a:extLst>
                  <a:ext uri="{FF2B5EF4-FFF2-40B4-BE49-F238E27FC236}">
                    <a16:creationId xmlns:a16="http://schemas.microsoft.com/office/drawing/2014/main" id="{49B16A1C-3E0E-4D9E-8DFE-4E82C6FC66CE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9" name="מלבן 58">
                <a:extLst>
                  <a:ext uri="{FF2B5EF4-FFF2-40B4-BE49-F238E27FC236}">
                    <a16:creationId xmlns:a16="http://schemas.microsoft.com/office/drawing/2014/main" id="{C84F3ED5-8FDD-42BA-9BE4-B1F6E5C72DDE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id="{E4F23343-C434-44BB-B380-BC94EC0BB601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4F23343-C434-44BB-B380-BC94EC0BB6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תיבת טקסט 60">
                    <a:extLst>
                      <a:ext uri="{FF2B5EF4-FFF2-40B4-BE49-F238E27FC236}">
                        <a16:creationId xmlns:a16="http://schemas.microsoft.com/office/drawing/2014/main" id="{233B34A6-1D79-4220-9D45-A39386CFF34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5006473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1" name="תיבת טקסט 6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233B34A6-1D79-4220-9D45-A39386CFF3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5006473"/>
                    <a:ext cx="407289" cy="8468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id="{561169B9-40C5-4FFC-9E10-E0CC03856B91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61169B9-40C5-4FFC-9E10-E0CC03856B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קבוצה 61">
            <a:extLst>
              <a:ext uri="{FF2B5EF4-FFF2-40B4-BE49-F238E27FC236}">
                <a16:creationId xmlns:a16="http://schemas.microsoft.com/office/drawing/2014/main" id="{89F4222B-D7AC-402E-92C9-73EE9147DED4}"/>
              </a:ext>
            </a:extLst>
          </p:cNvPr>
          <p:cNvGrpSpPr/>
          <p:nvPr/>
        </p:nvGrpSpPr>
        <p:grpSpPr>
          <a:xfrm rot="16200000">
            <a:off x="218705" y="4452238"/>
            <a:ext cx="1809074" cy="1783250"/>
            <a:chOff x="2161516" y="4235742"/>
            <a:chExt cx="1809074" cy="1650416"/>
          </a:xfrm>
        </p:grpSpPr>
        <p:grpSp>
          <p:nvGrpSpPr>
            <p:cNvPr id="63" name="קבוצה 62">
              <a:extLst>
                <a:ext uri="{FF2B5EF4-FFF2-40B4-BE49-F238E27FC236}">
                  <a16:creationId xmlns:a16="http://schemas.microsoft.com/office/drawing/2014/main" id="{A90E17A8-1065-4489-B9A4-38BCE98AE0DF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65" name="מלבן 64">
                <a:extLst>
                  <a:ext uri="{FF2B5EF4-FFF2-40B4-BE49-F238E27FC236}">
                    <a16:creationId xmlns:a16="http://schemas.microsoft.com/office/drawing/2014/main" id="{35632277-B279-4A6C-B750-E57BBE8559C5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6" name="מלבן 65">
                <a:extLst>
                  <a:ext uri="{FF2B5EF4-FFF2-40B4-BE49-F238E27FC236}">
                    <a16:creationId xmlns:a16="http://schemas.microsoft.com/office/drawing/2014/main" id="{B033828D-1CDD-4975-B608-8670C073293C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7" name="מלבן 66">
                <a:extLst>
                  <a:ext uri="{FF2B5EF4-FFF2-40B4-BE49-F238E27FC236}">
                    <a16:creationId xmlns:a16="http://schemas.microsoft.com/office/drawing/2014/main" id="{295CA8F7-E8F1-4704-A958-CBBC84954982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תיבת טקסט 67">
                    <a:extLst>
                      <a:ext uri="{FF2B5EF4-FFF2-40B4-BE49-F238E27FC236}">
                        <a16:creationId xmlns:a16="http://schemas.microsoft.com/office/drawing/2014/main" id="{E6C8D313-2479-45DF-B037-ADB9FA2C78FD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8" name="תיבת טקסט 6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6C8D313-2479-45DF-B037-ADB9FA2C78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תיבת טקסט 68">
                    <a:extLst>
                      <a:ext uri="{FF2B5EF4-FFF2-40B4-BE49-F238E27FC236}">
                        <a16:creationId xmlns:a16="http://schemas.microsoft.com/office/drawing/2014/main" id="{D3432835-22B9-456C-9099-8A0C3E6303E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9" name="תיבת טקסט 6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3432835-22B9-456C-9099-8A0C3E6303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94814F26-37E9-459F-8AF1-34BA0FBA4900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94814F26-37E9-459F-8AF1-34BA0FBA49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0" name="מלבן 69">
            <a:extLst>
              <a:ext uri="{FF2B5EF4-FFF2-40B4-BE49-F238E27FC236}">
                <a16:creationId xmlns:a16="http://schemas.microsoft.com/office/drawing/2014/main" id="{3E3A5EE8-434C-419A-AD44-CF4351417923}"/>
              </a:ext>
            </a:extLst>
          </p:cNvPr>
          <p:cNvSpPr/>
          <p:nvPr/>
        </p:nvSpPr>
        <p:spPr>
          <a:xfrm rot="16200000">
            <a:off x="7145767" y="5398085"/>
            <a:ext cx="882650" cy="8916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תיבת טקסט 70">
                <a:extLst>
                  <a:ext uri="{FF2B5EF4-FFF2-40B4-BE49-F238E27FC236}">
                    <a16:creationId xmlns:a16="http://schemas.microsoft.com/office/drawing/2014/main" id="{BFE88C9D-EB0E-4CA9-BCAF-FCBBD40D21A8}"/>
                  </a:ext>
                </a:extLst>
              </p:cNvPr>
              <p:cNvSpPr txBox="1"/>
              <p:nvPr/>
            </p:nvSpPr>
            <p:spPr>
              <a:xfrm>
                <a:off x="7367057" y="5487358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71" name="תיבת טקסט 7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FE88C9D-EB0E-4CA9-BCAF-FCBBD40D2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057" y="5487358"/>
                <a:ext cx="440070" cy="84688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מלבן 71">
            <a:extLst>
              <a:ext uri="{FF2B5EF4-FFF2-40B4-BE49-F238E27FC236}">
                <a16:creationId xmlns:a16="http://schemas.microsoft.com/office/drawing/2014/main" id="{8F82773B-0AFD-4EDF-B0C1-DFAE5734A3A6}"/>
              </a:ext>
            </a:extLst>
          </p:cNvPr>
          <p:cNvSpPr/>
          <p:nvPr/>
        </p:nvSpPr>
        <p:spPr>
          <a:xfrm rot="16200000">
            <a:off x="9115097" y="4490213"/>
            <a:ext cx="882650" cy="8916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3" name="מלבן 72">
            <a:extLst>
              <a:ext uri="{FF2B5EF4-FFF2-40B4-BE49-F238E27FC236}">
                <a16:creationId xmlns:a16="http://schemas.microsoft.com/office/drawing/2014/main" id="{4C421021-9BA2-488C-A98B-EC641DD2FFF9}"/>
              </a:ext>
            </a:extLst>
          </p:cNvPr>
          <p:cNvSpPr/>
          <p:nvPr/>
        </p:nvSpPr>
        <p:spPr>
          <a:xfrm rot="16200000">
            <a:off x="8232969" y="4490213"/>
            <a:ext cx="882650" cy="8916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תיבת טקסט 73">
                <a:extLst>
                  <a:ext uri="{FF2B5EF4-FFF2-40B4-BE49-F238E27FC236}">
                    <a16:creationId xmlns:a16="http://schemas.microsoft.com/office/drawing/2014/main" id="{C71B05B4-A971-467B-A792-5304A8E9DD4D}"/>
                  </a:ext>
                </a:extLst>
              </p:cNvPr>
              <p:cNvSpPr txBox="1"/>
              <p:nvPr/>
            </p:nvSpPr>
            <p:spPr>
              <a:xfrm>
                <a:off x="9374700" y="4511911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74" name="תיבת טקסט 7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71B05B4-A971-467B-A792-5304A8E9D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700" y="4511911"/>
                <a:ext cx="440070" cy="84688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תיבת טקסט 74">
                <a:extLst>
                  <a:ext uri="{FF2B5EF4-FFF2-40B4-BE49-F238E27FC236}">
                    <a16:creationId xmlns:a16="http://schemas.microsoft.com/office/drawing/2014/main" id="{61D7DB42-3BEB-4934-AD72-FD00EB80C520}"/>
                  </a:ext>
                </a:extLst>
              </p:cNvPr>
              <p:cNvSpPr txBox="1"/>
              <p:nvPr/>
            </p:nvSpPr>
            <p:spPr>
              <a:xfrm>
                <a:off x="8559676" y="4511911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75" name="תיבת טקסט 7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1D7DB42-3BEB-4934-AD72-FD00EB80C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9676" y="4511911"/>
                <a:ext cx="440070" cy="84688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תיבת טקסט 75">
            <a:extLst>
              <a:ext uri="{FF2B5EF4-FFF2-40B4-BE49-F238E27FC236}">
                <a16:creationId xmlns:a16="http://schemas.microsoft.com/office/drawing/2014/main" id="{FBA59127-9789-40DD-833E-AB8E88A1A9B8}"/>
              </a:ext>
            </a:extLst>
          </p:cNvPr>
          <p:cNvSpPr txBox="1"/>
          <p:nvPr/>
        </p:nvSpPr>
        <p:spPr>
          <a:xfrm>
            <a:off x="875096" y="385087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7" name="תיבת טקסט 76">
            <a:extLst>
              <a:ext uri="{FF2B5EF4-FFF2-40B4-BE49-F238E27FC236}">
                <a16:creationId xmlns:a16="http://schemas.microsoft.com/office/drawing/2014/main" id="{824E4BD7-9081-4806-AC97-43E714DEF188}"/>
              </a:ext>
            </a:extLst>
          </p:cNvPr>
          <p:cNvSpPr txBox="1"/>
          <p:nvPr/>
        </p:nvSpPr>
        <p:spPr>
          <a:xfrm>
            <a:off x="2739085" y="3877021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8" name="תיבת טקסט 77">
            <a:extLst>
              <a:ext uri="{FF2B5EF4-FFF2-40B4-BE49-F238E27FC236}">
                <a16:creationId xmlns:a16="http://schemas.microsoft.com/office/drawing/2014/main" id="{D74B2373-4D64-46EB-B96E-946B2BEED53D}"/>
              </a:ext>
            </a:extLst>
          </p:cNvPr>
          <p:cNvSpPr txBox="1"/>
          <p:nvPr/>
        </p:nvSpPr>
        <p:spPr>
          <a:xfrm>
            <a:off x="4566160" y="3945686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9" name="תיבת טקסט 78">
            <a:extLst>
              <a:ext uri="{FF2B5EF4-FFF2-40B4-BE49-F238E27FC236}">
                <a16:creationId xmlns:a16="http://schemas.microsoft.com/office/drawing/2014/main" id="{D1210947-FA71-4A91-A37B-1D9BB44B26FC}"/>
              </a:ext>
            </a:extLst>
          </p:cNvPr>
          <p:cNvSpPr txBox="1"/>
          <p:nvPr/>
        </p:nvSpPr>
        <p:spPr>
          <a:xfrm>
            <a:off x="5399072" y="392489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0" name="תיבת טקסט 79">
            <a:extLst>
              <a:ext uri="{FF2B5EF4-FFF2-40B4-BE49-F238E27FC236}">
                <a16:creationId xmlns:a16="http://schemas.microsoft.com/office/drawing/2014/main" id="{8B6BAB80-9759-40F0-B0DD-BEFB3AC02732}"/>
              </a:ext>
            </a:extLst>
          </p:cNvPr>
          <p:cNvSpPr txBox="1"/>
          <p:nvPr/>
        </p:nvSpPr>
        <p:spPr>
          <a:xfrm>
            <a:off x="6456103" y="3969810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1" name="תיבת טקסט 80">
            <a:extLst>
              <a:ext uri="{FF2B5EF4-FFF2-40B4-BE49-F238E27FC236}">
                <a16:creationId xmlns:a16="http://schemas.microsoft.com/office/drawing/2014/main" id="{821C6B6A-7C74-491D-88B7-186F561B3FD5}"/>
              </a:ext>
            </a:extLst>
          </p:cNvPr>
          <p:cNvSpPr txBox="1"/>
          <p:nvPr/>
        </p:nvSpPr>
        <p:spPr>
          <a:xfrm>
            <a:off x="8462571" y="3969809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83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blipFill rotWithShape="1">
                <a:blip r:embed="rId22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</a:t>
                </a: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blipFill rotWithShape="1">
                <a:blip r:embed="rId23"/>
                <a:stretch>
                  <a:fillRect r="-16022"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תיבת טקסט 81">
                <a:extLst>
                  <a:ext uri="{FF2B5EF4-FFF2-40B4-BE49-F238E27FC236}">
                    <a16:creationId xmlns:a16="http://schemas.microsoft.com/office/drawing/2014/main" id="{B2CBB3DB-2519-4E05-8EB3-9703CED1D69D}"/>
                  </a:ext>
                </a:extLst>
              </p:cNvPr>
              <p:cNvSpPr txBox="1"/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נבדוק כמה פעמים "נכנסים"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  ב-6? </a:t>
                </a:r>
              </a:p>
            </p:txBody>
          </p:sp>
        </mc:Choice>
        <mc:Fallback xmlns="">
          <p:sp>
            <p:nvSpPr>
              <p:cNvPr id="82" name="תיבת טקסט 8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2CBB3DB-2519-4E05-8EB3-9703CED1D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blipFill>
                <a:blip r:embed="rId24"/>
                <a:stretch>
                  <a:fillRect l="-801" r="-2758"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קבוצה 84">
            <a:extLst>
              <a:ext uri="{FF2B5EF4-FFF2-40B4-BE49-F238E27FC236}">
                <a16:creationId xmlns:a16="http://schemas.microsoft.com/office/drawing/2014/main" id="{C417F968-EFD4-4EEE-909A-F807550CFB41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86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648A73B3-1EAE-4494-8423-DE645035ED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D7EC2C46-4EAF-462A-843A-9E883224E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6251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sz="quarter" idx="10"/>
          </p:nvPr>
        </p:nvSpPr>
        <p:spPr>
          <a:xfrm>
            <a:off x="476047" y="2212277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400"/>
              <a:t>משמעויות </a:t>
            </a:r>
            <a:r>
              <a:rPr lang="he-IL" sz="4400" dirty="0"/>
              <a:t>השבר הפשוט.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400" dirty="0"/>
              <a:t>הרחבה וצמצום שברים.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400" dirty="0"/>
              <a:t>כפל שברים פשוטים.</a:t>
            </a:r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E9013597-D1E4-44FC-8D5C-73F76D7C3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3B3AE87-45CE-407C-9B70-86E57205722A}"/>
              </a:ext>
            </a:extLst>
          </p:cNvPr>
          <p:cNvGrpSpPr/>
          <p:nvPr/>
        </p:nvGrpSpPr>
        <p:grpSpPr>
          <a:xfrm>
            <a:off x="219560" y="4468146"/>
            <a:ext cx="11752880" cy="1780254"/>
            <a:chOff x="426190" y="4068346"/>
            <a:chExt cx="11752880" cy="1695436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A602FA76-463B-4461-AC0B-D7592EA0F167}"/>
                </a:ext>
              </a:extLst>
            </p:cNvPr>
            <p:cNvSpPr/>
            <p:nvPr/>
          </p:nvSpPr>
          <p:spPr>
            <a:xfrm>
              <a:off x="426190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FD5E718-32D5-4CAC-8798-3A71688DE518}"/>
                </a:ext>
              </a:extLst>
            </p:cNvPr>
            <p:cNvSpPr/>
            <p:nvPr/>
          </p:nvSpPr>
          <p:spPr>
            <a:xfrm>
              <a:off x="2456036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682A9525-A5AC-425B-9680-ACEDD27DDA04}"/>
                </a:ext>
              </a:extLst>
            </p:cNvPr>
            <p:cNvSpPr/>
            <p:nvPr/>
          </p:nvSpPr>
          <p:spPr>
            <a:xfrm>
              <a:off x="445592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CDE85E14-FAC1-49B6-9A60-02E2E8467FE0}"/>
                </a:ext>
              </a:extLst>
            </p:cNvPr>
            <p:cNvSpPr/>
            <p:nvPr/>
          </p:nvSpPr>
          <p:spPr>
            <a:xfrm>
              <a:off x="645545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CDFB461B-2F95-42B4-9B36-52B69CCEB385}"/>
                </a:ext>
              </a:extLst>
            </p:cNvPr>
            <p:cNvSpPr/>
            <p:nvPr/>
          </p:nvSpPr>
          <p:spPr>
            <a:xfrm>
              <a:off x="8425638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CD20423D-66AF-4636-B28A-8349C76BCE86}"/>
                </a:ext>
              </a:extLst>
            </p:cNvPr>
            <p:cNvSpPr/>
            <p:nvPr/>
          </p:nvSpPr>
          <p:spPr>
            <a:xfrm>
              <a:off x="10395820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01B4E9A-1B6F-46E6-8BD9-96E370B9F4C9}"/>
              </a:ext>
            </a:extLst>
          </p:cNvPr>
          <p:cNvGrpSpPr/>
          <p:nvPr/>
        </p:nvGrpSpPr>
        <p:grpSpPr>
          <a:xfrm rot="16200000">
            <a:off x="6230249" y="4534147"/>
            <a:ext cx="1809074" cy="1783250"/>
            <a:chOff x="2161516" y="4235742"/>
            <a:chExt cx="1809074" cy="1650416"/>
          </a:xfrm>
        </p:grpSpPr>
        <p:grpSp>
          <p:nvGrpSpPr>
            <p:cNvPr id="16" name="קבוצה 15">
              <a:extLst>
                <a:ext uri="{FF2B5EF4-FFF2-40B4-BE49-F238E27FC236}">
                  <a16:creationId xmlns:a16="http://schemas.microsoft.com/office/drawing/2014/main" id="{84A21888-80C5-45B2-9A5A-EDC96A9E8DFC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id="{5B535C7F-8B1D-4D27-B4BB-4BD80FFB6F35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9" name="מלבן 18">
                <a:extLst>
                  <a:ext uri="{FF2B5EF4-FFF2-40B4-BE49-F238E27FC236}">
                    <a16:creationId xmlns:a16="http://schemas.microsoft.com/office/drawing/2014/main" id="{1CD9820C-4402-4571-8880-AC05A1A2F422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0" name="מלבן 19">
                <a:extLst>
                  <a:ext uri="{FF2B5EF4-FFF2-40B4-BE49-F238E27FC236}">
                    <a16:creationId xmlns:a16="http://schemas.microsoft.com/office/drawing/2014/main" id="{44B1FA06-3C4B-41A9-B639-5378EA6256B1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תיבת טקסט 20">
                    <a:extLst>
                      <a:ext uri="{FF2B5EF4-FFF2-40B4-BE49-F238E27FC236}">
                        <a16:creationId xmlns:a16="http://schemas.microsoft.com/office/drawing/2014/main" id="{44C0B3FC-235C-4651-B560-11CEC3D778E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1" name="תיבת טקסט 2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44C0B3FC-235C-4651-B560-11CEC3D778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תיבת טקסט 21">
                    <a:extLst>
                      <a:ext uri="{FF2B5EF4-FFF2-40B4-BE49-F238E27FC236}">
                        <a16:creationId xmlns:a16="http://schemas.microsoft.com/office/drawing/2014/main" id="{CD6813BD-7BD6-4EA1-9DD3-581D4E7D2D0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2" name="תיבת טקסט 2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CD6813BD-7BD6-4EA1-9DD3-581D4E7D2D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id="{F28A0354-EFF1-43D2-B3DF-7E7980A283D5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28A0354-EFF1-43D2-B3DF-7E7980A28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מלבן 24">
            <a:extLst>
              <a:ext uri="{FF2B5EF4-FFF2-40B4-BE49-F238E27FC236}">
                <a16:creationId xmlns:a16="http://schemas.microsoft.com/office/drawing/2014/main" id="{4DD3BB82-BD8E-4EC3-8DAF-FB374114D493}"/>
              </a:ext>
            </a:extLst>
          </p:cNvPr>
          <p:cNvSpPr/>
          <p:nvPr/>
        </p:nvSpPr>
        <p:spPr>
          <a:xfrm rot="16200000">
            <a:off x="2256454" y="447166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19543736-EABD-4E95-8F05-B3D59C4DA8CF}"/>
              </a:ext>
            </a:extLst>
          </p:cNvPr>
          <p:cNvSpPr/>
          <p:nvPr/>
        </p:nvSpPr>
        <p:spPr>
          <a:xfrm rot="16200000">
            <a:off x="3148079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F5F80AD0-0E18-4CCB-97AD-2324EA346D10}"/>
                  </a:ext>
                </a:extLst>
              </p:cNvPr>
              <p:cNvSpPr txBox="1"/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F80AD0-0E18-4CCB-97AD-2324EA346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1A50236B-3F33-4ABE-8868-5B34075170D5}"/>
                  </a:ext>
                </a:extLst>
              </p:cNvPr>
              <p:cNvSpPr txBox="1"/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A50236B-3F33-4ABE-8868-5B3407517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מלבן 28">
            <a:extLst>
              <a:ext uri="{FF2B5EF4-FFF2-40B4-BE49-F238E27FC236}">
                <a16:creationId xmlns:a16="http://schemas.microsoft.com/office/drawing/2014/main" id="{046450A7-BD2B-48B8-8EC0-16621A0C4773}"/>
              </a:ext>
            </a:extLst>
          </p:cNvPr>
          <p:cNvSpPr/>
          <p:nvPr/>
        </p:nvSpPr>
        <p:spPr>
          <a:xfrm rot="16200000">
            <a:off x="2265951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id="{2E7D438E-6077-4D4C-9810-B79FD1C1073A}"/>
                  </a:ext>
                </a:extLst>
              </p:cNvPr>
              <p:cNvSpPr txBox="1"/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E7D438E-6077-4D4C-9810-B79FD1C10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מלבן 35">
            <a:extLst>
              <a:ext uri="{FF2B5EF4-FFF2-40B4-BE49-F238E27FC236}">
                <a16:creationId xmlns:a16="http://schemas.microsoft.com/office/drawing/2014/main" id="{487C5CF8-AF9F-4948-86ED-3F22E7DD0E84}"/>
              </a:ext>
            </a:extLst>
          </p:cNvPr>
          <p:cNvSpPr/>
          <p:nvPr/>
        </p:nvSpPr>
        <p:spPr>
          <a:xfrm rot="16200000">
            <a:off x="1131427" y="5311637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id="{D1A06DAB-64C9-4DE9-9B0A-2FDD4F411FF2}"/>
                  </a:ext>
                </a:extLst>
              </p:cNvPr>
              <p:cNvSpPr txBox="1"/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1A06DAB-64C9-4DE9-9B0A-2FDD4F411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מלבן 37">
            <a:extLst>
              <a:ext uri="{FF2B5EF4-FFF2-40B4-BE49-F238E27FC236}">
                <a16:creationId xmlns:a16="http://schemas.microsoft.com/office/drawing/2014/main" id="{B0813B73-3AC5-4DA8-BA72-A51E38883B40}"/>
              </a:ext>
            </a:extLst>
          </p:cNvPr>
          <p:cNvSpPr/>
          <p:nvPr/>
        </p:nvSpPr>
        <p:spPr>
          <a:xfrm rot="16200000">
            <a:off x="3143790" y="5354312"/>
            <a:ext cx="882650" cy="891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id="{E113038D-CB6F-4831-926B-C2C8E37BAFB6}"/>
                  </a:ext>
                </a:extLst>
              </p:cNvPr>
              <p:cNvSpPr txBox="1"/>
              <p:nvPr/>
            </p:nvSpPr>
            <p:spPr>
              <a:xfrm>
                <a:off x="3297976" y="5443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113038D-CB6F-4831-926B-C2C8E37BA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976" y="5443585"/>
                <a:ext cx="440070" cy="8468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מלבן 39">
            <a:extLst>
              <a:ext uri="{FF2B5EF4-FFF2-40B4-BE49-F238E27FC236}">
                <a16:creationId xmlns:a16="http://schemas.microsoft.com/office/drawing/2014/main" id="{4DAE08CD-2557-42FD-8816-73912536EDC0}"/>
              </a:ext>
            </a:extLst>
          </p:cNvPr>
          <p:cNvSpPr/>
          <p:nvPr/>
        </p:nvSpPr>
        <p:spPr>
          <a:xfrm rot="16200000">
            <a:off x="2261662" y="5354312"/>
            <a:ext cx="882650" cy="891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id="{9E1DE2E2-68DB-48BE-BDDD-FF466CF32B53}"/>
                  </a:ext>
                </a:extLst>
              </p:cNvPr>
              <p:cNvSpPr txBox="1"/>
              <p:nvPr/>
            </p:nvSpPr>
            <p:spPr>
              <a:xfrm>
                <a:off x="2482952" y="5443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E1DE2E2-68DB-48BE-BDDD-FF466CF32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952" y="5443585"/>
                <a:ext cx="440070" cy="8468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מלבן 41">
            <a:extLst>
              <a:ext uri="{FF2B5EF4-FFF2-40B4-BE49-F238E27FC236}">
                <a16:creationId xmlns:a16="http://schemas.microsoft.com/office/drawing/2014/main" id="{3942AE8E-4F62-4C1C-AABB-B355B9468A1A}"/>
              </a:ext>
            </a:extLst>
          </p:cNvPr>
          <p:cNvSpPr/>
          <p:nvPr/>
        </p:nvSpPr>
        <p:spPr>
          <a:xfrm rot="16200000">
            <a:off x="5145409" y="5336499"/>
            <a:ext cx="882650" cy="891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id="{0DCEDD29-CC5E-43AD-A37C-212873CE4EB8}"/>
                  </a:ext>
                </a:extLst>
              </p:cNvPr>
              <p:cNvSpPr txBox="1"/>
              <p:nvPr/>
            </p:nvSpPr>
            <p:spPr>
              <a:xfrm>
                <a:off x="5366699" y="5425772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DCEDD29-CC5E-43AD-A37C-212873CE4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699" y="5425772"/>
                <a:ext cx="440070" cy="84688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945D498E-7E4A-48CE-9230-E68F818FC518}"/>
              </a:ext>
            </a:extLst>
          </p:cNvPr>
          <p:cNvGrpSpPr/>
          <p:nvPr/>
        </p:nvGrpSpPr>
        <p:grpSpPr>
          <a:xfrm rot="16200000">
            <a:off x="4245522" y="4489061"/>
            <a:ext cx="1809074" cy="1783250"/>
            <a:chOff x="2161516" y="4235742"/>
            <a:chExt cx="1809074" cy="1650416"/>
          </a:xfrm>
        </p:grpSpPr>
        <p:grpSp>
          <p:nvGrpSpPr>
            <p:cNvPr id="55" name="קבוצה 54">
              <a:extLst>
                <a:ext uri="{FF2B5EF4-FFF2-40B4-BE49-F238E27FC236}">
                  <a16:creationId xmlns:a16="http://schemas.microsoft.com/office/drawing/2014/main" id="{7E515D8F-46E4-450F-BFDF-C0AE3B457BF2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57" name="מלבן 56">
                <a:extLst>
                  <a:ext uri="{FF2B5EF4-FFF2-40B4-BE49-F238E27FC236}">
                    <a16:creationId xmlns:a16="http://schemas.microsoft.com/office/drawing/2014/main" id="{2895CD32-1CC2-40ED-BC42-E711E0B08E73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8" name="מלבן 57">
                <a:extLst>
                  <a:ext uri="{FF2B5EF4-FFF2-40B4-BE49-F238E27FC236}">
                    <a16:creationId xmlns:a16="http://schemas.microsoft.com/office/drawing/2014/main" id="{49B16A1C-3E0E-4D9E-8DFE-4E82C6FC66CE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9" name="מלבן 58">
                <a:extLst>
                  <a:ext uri="{FF2B5EF4-FFF2-40B4-BE49-F238E27FC236}">
                    <a16:creationId xmlns:a16="http://schemas.microsoft.com/office/drawing/2014/main" id="{C84F3ED5-8FDD-42BA-9BE4-B1F6E5C72DDE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id="{E4F23343-C434-44BB-B380-BC94EC0BB601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4F23343-C434-44BB-B380-BC94EC0BB6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תיבת טקסט 60">
                    <a:extLst>
                      <a:ext uri="{FF2B5EF4-FFF2-40B4-BE49-F238E27FC236}">
                        <a16:creationId xmlns:a16="http://schemas.microsoft.com/office/drawing/2014/main" id="{233B34A6-1D79-4220-9D45-A39386CFF34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5006473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1" name="תיבת טקסט 6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233B34A6-1D79-4220-9D45-A39386CFF3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5006473"/>
                    <a:ext cx="407289" cy="8468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id="{561169B9-40C5-4FFC-9E10-E0CC03856B91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61169B9-40C5-4FFC-9E10-E0CC03856B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קבוצה 61">
            <a:extLst>
              <a:ext uri="{FF2B5EF4-FFF2-40B4-BE49-F238E27FC236}">
                <a16:creationId xmlns:a16="http://schemas.microsoft.com/office/drawing/2014/main" id="{89F4222B-D7AC-402E-92C9-73EE9147DED4}"/>
              </a:ext>
            </a:extLst>
          </p:cNvPr>
          <p:cNvGrpSpPr/>
          <p:nvPr/>
        </p:nvGrpSpPr>
        <p:grpSpPr>
          <a:xfrm rot="16200000">
            <a:off x="218705" y="4452238"/>
            <a:ext cx="1809074" cy="1783250"/>
            <a:chOff x="2161516" y="4235742"/>
            <a:chExt cx="1809074" cy="1650416"/>
          </a:xfrm>
        </p:grpSpPr>
        <p:grpSp>
          <p:nvGrpSpPr>
            <p:cNvPr id="63" name="קבוצה 62">
              <a:extLst>
                <a:ext uri="{FF2B5EF4-FFF2-40B4-BE49-F238E27FC236}">
                  <a16:creationId xmlns:a16="http://schemas.microsoft.com/office/drawing/2014/main" id="{A90E17A8-1065-4489-B9A4-38BCE98AE0DF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65" name="מלבן 64">
                <a:extLst>
                  <a:ext uri="{FF2B5EF4-FFF2-40B4-BE49-F238E27FC236}">
                    <a16:creationId xmlns:a16="http://schemas.microsoft.com/office/drawing/2014/main" id="{35632277-B279-4A6C-B750-E57BBE8559C5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6" name="מלבן 65">
                <a:extLst>
                  <a:ext uri="{FF2B5EF4-FFF2-40B4-BE49-F238E27FC236}">
                    <a16:creationId xmlns:a16="http://schemas.microsoft.com/office/drawing/2014/main" id="{B033828D-1CDD-4975-B608-8670C073293C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7" name="מלבן 66">
                <a:extLst>
                  <a:ext uri="{FF2B5EF4-FFF2-40B4-BE49-F238E27FC236}">
                    <a16:creationId xmlns:a16="http://schemas.microsoft.com/office/drawing/2014/main" id="{295CA8F7-E8F1-4704-A958-CBBC84954982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תיבת טקסט 67">
                    <a:extLst>
                      <a:ext uri="{FF2B5EF4-FFF2-40B4-BE49-F238E27FC236}">
                        <a16:creationId xmlns:a16="http://schemas.microsoft.com/office/drawing/2014/main" id="{E6C8D313-2479-45DF-B037-ADB9FA2C78FD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8" name="תיבת טקסט 6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6C8D313-2479-45DF-B037-ADB9FA2C78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תיבת טקסט 68">
                    <a:extLst>
                      <a:ext uri="{FF2B5EF4-FFF2-40B4-BE49-F238E27FC236}">
                        <a16:creationId xmlns:a16="http://schemas.microsoft.com/office/drawing/2014/main" id="{D3432835-22B9-456C-9099-8A0C3E6303E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9" name="תיבת טקסט 6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3432835-22B9-456C-9099-8A0C3E6303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94814F26-37E9-459F-8AF1-34BA0FBA4900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94814F26-37E9-459F-8AF1-34BA0FBA49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0" name="מלבן 69">
            <a:extLst>
              <a:ext uri="{FF2B5EF4-FFF2-40B4-BE49-F238E27FC236}">
                <a16:creationId xmlns:a16="http://schemas.microsoft.com/office/drawing/2014/main" id="{3E3A5EE8-434C-419A-AD44-CF4351417923}"/>
              </a:ext>
            </a:extLst>
          </p:cNvPr>
          <p:cNvSpPr/>
          <p:nvPr/>
        </p:nvSpPr>
        <p:spPr>
          <a:xfrm rot="16200000">
            <a:off x="7145767" y="5398085"/>
            <a:ext cx="882650" cy="8916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תיבת טקסט 70">
                <a:extLst>
                  <a:ext uri="{FF2B5EF4-FFF2-40B4-BE49-F238E27FC236}">
                    <a16:creationId xmlns:a16="http://schemas.microsoft.com/office/drawing/2014/main" id="{BFE88C9D-EB0E-4CA9-BCAF-FCBBD40D21A8}"/>
                  </a:ext>
                </a:extLst>
              </p:cNvPr>
              <p:cNvSpPr txBox="1"/>
              <p:nvPr/>
            </p:nvSpPr>
            <p:spPr>
              <a:xfrm>
                <a:off x="7342755" y="5459259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71" name="תיבת טקסט 7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FE88C9D-EB0E-4CA9-BCAF-FCBBD40D2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755" y="5459259"/>
                <a:ext cx="440070" cy="84688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מלבן 71">
            <a:extLst>
              <a:ext uri="{FF2B5EF4-FFF2-40B4-BE49-F238E27FC236}">
                <a16:creationId xmlns:a16="http://schemas.microsoft.com/office/drawing/2014/main" id="{8F82773B-0AFD-4EDF-B0C1-DFAE5734A3A6}"/>
              </a:ext>
            </a:extLst>
          </p:cNvPr>
          <p:cNvSpPr/>
          <p:nvPr/>
        </p:nvSpPr>
        <p:spPr>
          <a:xfrm rot="16200000">
            <a:off x="9115097" y="4490213"/>
            <a:ext cx="882650" cy="8916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3" name="מלבן 72">
            <a:extLst>
              <a:ext uri="{FF2B5EF4-FFF2-40B4-BE49-F238E27FC236}">
                <a16:creationId xmlns:a16="http://schemas.microsoft.com/office/drawing/2014/main" id="{4C421021-9BA2-488C-A98B-EC641DD2FFF9}"/>
              </a:ext>
            </a:extLst>
          </p:cNvPr>
          <p:cNvSpPr/>
          <p:nvPr/>
        </p:nvSpPr>
        <p:spPr>
          <a:xfrm rot="16200000">
            <a:off x="8232969" y="4490213"/>
            <a:ext cx="882650" cy="8916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תיבת טקסט 73">
                <a:extLst>
                  <a:ext uri="{FF2B5EF4-FFF2-40B4-BE49-F238E27FC236}">
                    <a16:creationId xmlns:a16="http://schemas.microsoft.com/office/drawing/2014/main" id="{C71B05B4-A971-467B-A792-5304A8E9DD4D}"/>
                  </a:ext>
                </a:extLst>
              </p:cNvPr>
              <p:cNvSpPr txBox="1"/>
              <p:nvPr/>
            </p:nvSpPr>
            <p:spPr>
              <a:xfrm>
                <a:off x="9374700" y="4494097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74" name="תיבת טקסט 7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71B05B4-A971-467B-A792-5304A8E9D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700" y="4494097"/>
                <a:ext cx="440070" cy="84688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תיבת טקסט 74">
                <a:extLst>
                  <a:ext uri="{FF2B5EF4-FFF2-40B4-BE49-F238E27FC236}">
                    <a16:creationId xmlns:a16="http://schemas.microsoft.com/office/drawing/2014/main" id="{61D7DB42-3BEB-4934-AD72-FD00EB80C520}"/>
                  </a:ext>
                </a:extLst>
              </p:cNvPr>
              <p:cNvSpPr txBox="1"/>
              <p:nvPr/>
            </p:nvSpPr>
            <p:spPr>
              <a:xfrm>
                <a:off x="8559676" y="4494097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75" name="תיבת טקסט 7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1D7DB42-3BEB-4934-AD72-FD00EB80C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9676" y="4494097"/>
                <a:ext cx="440070" cy="84688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מלבן 75">
            <a:extLst>
              <a:ext uri="{FF2B5EF4-FFF2-40B4-BE49-F238E27FC236}">
                <a16:creationId xmlns:a16="http://schemas.microsoft.com/office/drawing/2014/main" id="{640FE0D3-56DB-4560-A59C-532B5BE62B45}"/>
              </a:ext>
            </a:extLst>
          </p:cNvPr>
          <p:cNvSpPr/>
          <p:nvPr/>
        </p:nvSpPr>
        <p:spPr>
          <a:xfrm rot="16200000">
            <a:off x="10217696" y="4502173"/>
            <a:ext cx="882650" cy="891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תיבת טקסט 76">
                <a:extLst>
                  <a:ext uri="{FF2B5EF4-FFF2-40B4-BE49-F238E27FC236}">
                    <a16:creationId xmlns:a16="http://schemas.microsoft.com/office/drawing/2014/main" id="{C1E8219B-3A33-4794-826F-20414D0A06EF}"/>
                  </a:ext>
                </a:extLst>
              </p:cNvPr>
              <p:cNvSpPr txBox="1"/>
              <p:nvPr/>
            </p:nvSpPr>
            <p:spPr>
              <a:xfrm>
                <a:off x="10438986" y="4591446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77" name="תיבת טקסט 7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1E8219B-3A33-4794-826F-20414D0A0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8986" y="4591446"/>
                <a:ext cx="440070" cy="84688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מלבן 77">
            <a:extLst>
              <a:ext uri="{FF2B5EF4-FFF2-40B4-BE49-F238E27FC236}">
                <a16:creationId xmlns:a16="http://schemas.microsoft.com/office/drawing/2014/main" id="{A166D5E9-D6FC-4CF0-AF99-B7C15548DF91}"/>
              </a:ext>
            </a:extLst>
          </p:cNvPr>
          <p:cNvSpPr/>
          <p:nvPr/>
        </p:nvSpPr>
        <p:spPr>
          <a:xfrm rot="16200000">
            <a:off x="8248610" y="5361262"/>
            <a:ext cx="882650" cy="891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תיבת טקסט 79">
                <a:extLst>
                  <a:ext uri="{FF2B5EF4-FFF2-40B4-BE49-F238E27FC236}">
                    <a16:creationId xmlns:a16="http://schemas.microsoft.com/office/drawing/2014/main" id="{D9665459-5934-468D-88C1-50248C7AD397}"/>
                  </a:ext>
                </a:extLst>
              </p:cNvPr>
              <p:cNvSpPr txBox="1"/>
              <p:nvPr/>
            </p:nvSpPr>
            <p:spPr>
              <a:xfrm>
                <a:off x="8524707" y="5401578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80" name="תיבת טקסט 7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9665459-5934-468D-88C1-50248C7AD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707" y="5401578"/>
                <a:ext cx="440070" cy="84688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מלבן 80">
            <a:extLst>
              <a:ext uri="{FF2B5EF4-FFF2-40B4-BE49-F238E27FC236}">
                <a16:creationId xmlns:a16="http://schemas.microsoft.com/office/drawing/2014/main" id="{F7B8745C-C495-4FE3-B8A6-E5212DA5E30C}"/>
              </a:ext>
            </a:extLst>
          </p:cNvPr>
          <p:cNvSpPr/>
          <p:nvPr/>
        </p:nvSpPr>
        <p:spPr>
          <a:xfrm rot="16200000">
            <a:off x="9127667" y="5369228"/>
            <a:ext cx="882650" cy="891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תיבת טקסט 81">
                <a:extLst>
                  <a:ext uri="{FF2B5EF4-FFF2-40B4-BE49-F238E27FC236}">
                    <a16:creationId xmlns:a16="http://schemas.microsoft.com/office/drawing/2014/main" id="{EB87FE06-0FD9-4421-80A0-F1C8F9E54076}"/>
                  </a:ext>
                </a:extLst>
              </p:cNvPr>
              <p:cNvSpPr txBox="1"/>
              <p:nvPr/>
            </p:nvSpPr>
            <p:spPr>
              <a:xfrm>
                <a:off x="9361526" y="5373116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82" name="תיבת טקסט 8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B87FE06-0FD9-4421-80A0-F1C8F9E54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526" y="5373116"/>
                <a:ext cx="440070" cy="84688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תיבת טקסט 82">
            <a:extLst>
              <a:ext uri="{FF2B5EF4-FFF2-40B4-BE49-F238E27FC236}">
                <a16:creationId xmlns:a16="http://schemas.microsoft.com/office/drawing/2014/main" id="{7AF95004-5A1E-4CB2-B742-CA31A114443E}"/>
              </a:ext>
            </a:extLst>
          </p:cNvPr>
          <p:cNvSpPr txBox="1"/>
          <p:nvPr/>
        </p:nvSpPr>
        <p:spPr>
          <a:xfrm>
            <a:off x="875096" y="385087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4" name="תיבת טקסט 83">
            <a:extLst>
              <a:ext uri="{FF2B5EF4-FFF2-40B4-BE49-F238E27FC236}">
                <a16:creationId xmlns:a16="http://schemas.microsoft.com/office/drawing/2014/main" id="{C57B4AF1-ADB2-4127-815B-2D88A095E0B5}"/>
              </a:ext>
            </a:extLst>
          </p:cNvPr>
          <p:cNvSpPr txBox="1"/>
          <p:nvPr/>
        </p:nvSpPr>
        <p:spPr>
          <a:xfrm>
            <a:off x="2739085" y="3877021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5" name="תיבת טקסט 84">
            <a:extLst>
              <a:ext uri="{FF2B5EF4-FFF2-40B4-BE49-F238E27FC236}">
                <a16:creationId xmlns:a16="http://schemas.microsoft.com/office/drawing/2014/main" id="{BCF777F5-4D97-4A36-8243-460718406470}"/>
              </a:ext>
            </a:extLst>
          </p:cNvPr>
          <p:cNvSpPr txBox="1"/>
          <p:nvPr/>
        </p:nvSpPr>
        <p:spPr>
          <a:xfrm>
            <a:off x="4566160" y="3945686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6" name="תיבת טקסט 85">
            <a:extLst>
              <a:ext uri="{FF2B5EF4-FFF2-40B4-BE49-F238E27FC236}">
                <a16:creationId xmlns:a16="http://schemas.microsoft.com/office/drawing/2014/main" id="{AEA18E53-608F-4022-8678-D57A5D8C17B4}"/>
              </a:ext>
            </a:extLst>
          </p:cNvPr>
          <p:cNvSpPr txBox="1"/>
          <p:nvPr/>
        </p:nvSpPr>
        <p:spPr>
          <a:xfrm>
            <a:off x="5399072" y="392489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7" name="תיבת טקסט 86">
            <a:extLst>
              <a:ext uri="{FF2B5EF4-FFF2-40B4-BE49-F238E27FC236}">
                <a16:creationId xmlns:a16="http://schemas.microsoft.com/office/drawing/2014/main" id="{B38970F7-7247-4C62-B3DF-579131EDB42D}"/>
              </a:ext>
            </a:extLst>
          </p:cNvPr>
          <p:cNvSpPr txBox="1"/>
          <p:nvPr/>
        </p:nvSpPr>
        <p:spPr>
          <a:xfrm>
            <a:off x="6456103" y="3969810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8" name="תיבת טקסט 87">
            <a:extLst>
              <a:ext uri="{FF2B5EF4-FFF2-40B4-BE49-F238E27FC236}">
                <a16:creationId xmlns:a16="http://schemas.microsoft.com/office/drawing/2014/main" id="{8B12FF37-9A1C-42BB-A2C5-5E84D81026A0}"/>
              </a:ext>
            </a:extLst>
          </p:cNvPr>
          <p:cNvSpPr txBox="1"/>
          <p:nvPr/>
        </p:nvSpPr>
        <p:spPr>
          <a:xfrm>
            <a:off x="8462571" y="3969809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9" name="תיבת טקסט 88">
            <a:extLst>
              <a:ext uri="{FF2B5EF4-FFF2-40B4-BE49-F238E27FC236}">
                <a16:creationId xmlns:a16="http://schemas.microsoft.com/office/drawing/2014/main" id="{3BC74044-1F87-4F61-9089-2A71641DB036}"/>
              </a:ext>
            </a:extLst>
          </p:cNvPr>
          <p:cNvSpPr txBox="1"/>
          <p:nvPr/>
        </p:nvSpPr>
        <p:spPr>
          <a:xfrm>
            <a:off x="10377189" y="3969809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90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blipFill rotWithShape="1">
                <a:blip r:embed="rId25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</a:t>
                </a: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blipFill rotWithShape="1">
                <a:blip r:embed="rId26"/>
                <a:stretch>
                  <a:fillRect r="-16022"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תיבת טקסט 91">
                <a:extLst>
                  <a:ext uri="{FF2B5EF4-FFF2-40B4-BE49-F238E27FC236}">
                    <a16:creationId xmlns:a16="http://schemas.microsoft.com/office/drawing/2014/main" id="{91517A98-C253-4070-A4B3-88BCD9494963}"/>
                  </a:ext>
                </a:extLst>
              </p:cNvPr>
              <p:cNvSpPr txBox="1"/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נבדוק כמה פעמים "נכנסים"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  ב-6? </a:t>
                </a:r>
              </a:p>
            </p:txBody>
          </p:sp>
        </mc:Choice>
        <mc:Fallback xmlns="">
          <p:sp>
            <p:nvSpPr>
              <p:cNvPr id="92" name="תיבת טקסט 9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1517A98-C253-4070-A4B3-88BCD9494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blipFill>
                <a:blip r:embed="rId27"/>
                <a:stretch>
                  <a:fillRect l="-801" r="-2758"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קבוצה 78">
            <a:extLst>
              <a:ext uri="{FF2B5EF4-FFF2-40B4-BE49-F238E27FC236}">
                <a16:creationId xmlns:a16="http://schemas.microsoft.com/office/drawing/2014/main" id="{2F37E881-85DE-4853-A055-6C5D96DB78B5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93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2AB019EE-A72E-463C-8CE9-9C1CAC8C6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BF1D013E-8088-4180-B264-C757BE9B6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7973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3B3AE87-45CE-407C-9B70-86E57205722A}"/>
              </a:ext>
            </a:extLst>
          </p:cNvPr>
          <p:cNvGrpSpPr/>
          <p:nvPr/>
        </p:nvGrpSpPr>
        <p:grpSpPr>
          <a:xfrm>
            <a:off x="219560" y="4468146"/>
            <a:ext cx="11752880" cy="1780254"/>
            <a:chOff x="426190" y="4068346"/>
            <a:chExt cx="11752880" cy="1695436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A602FA76-463B-4461-AC0B-D7592EA0F167}"/>
                </a:ext>
              </a:extLst>
            </p:cNvPr>
            <p:cNvSpPr/>
            <p:nvPr/>
          </p:nvSpPr>
          <p:spPr>
            <a:xfrm>
              <a:off x="426190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FD5E718-32D5-4CAC-8798-3A71688DE518}"/>
                </a:ext>
              </a:extLst>
            </p:cNvPr>
            <p:cNvSpPr/>
            <p:nvPr/>
          </p:nvSpPr>
          <p:spPr>
            <a:xfrm>
              <a:off x="2456036" y="406834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682A9525-A5AC-425B-9680-ACEDD27DDA04}"/>
                </a:ext>
              </a:extLst>
            </p:cNvPr>
            <p:cNvSpPr/>
            <p:nvPr/>
          </p:nvSpPr>
          <p:spPr>
            <a:xfrm>
              <a:off x="445592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CDE85E14-FAC1-49B6-9A60-02E2E8467FE0}"/>
                </a:ext>
              </a:extLst>
            </p:cNvPr>
            <p:cNvSpPr/>
            <p:nvPr/>
          </p:nvSpPr>
          <p:spPr>
            <a:xfrm>
              <a:off x="6455456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CDFB461B-2F95-42B4-9B36-52B69CCEB385}"/>
                </a:ext>
              </a:extLst>
            </p:cNvPr>
            <p:cNvSpPr/>
            <p:nvPr/>
          </p:nvSpPr>
          <p:spPr>
            <a:xfrm>
              <a:off x="8425638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CD20423D-66AF-4636-B28A-8349C76BCE86}"/>
                </a:ext>
              </a:extLst>
            </p:cNvPr>
            <p:cNvSpPr/>
            <p:nvPr/>
          </p:nvSpPr>
          <p:spPr>
            <a:xfrm>
              <a:off x="10395820" y="4113366"/>
              <a:ext cx="1783250" cy="16504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01B4E9A-1B6F-46E6-8BD9-96E370B9F4C9}"/>
              </a:ext>
            </a:extLst>
          </p:cNvPr>
          <p:cNvGrpSpPr/>
          <p:nvPr/>
        </p:nvGrpSpPr>
        <p:grpSpPr>
          <a:xfrm rot="16200000">
            <a:off x="6230249" y="4534147"/>
            <a:ext cx="1809074" cy="1783250"/>
            <a:chOff x="2161516" y="4235742"/>
            <a:chExt cx="1809074" cy="1650416"/>
          </a:xfrm>
        </p:grpSpPr>
        <p:grpSp>
          <p:nvGrpSpPr>
            <p:cNvPr id="16" name="קבוצה 15">
              <a:extLst>
                <a:ext uri="{FF2B5EF4-FFF2-40B4-BE49-F238E27FC236}">
                  <a16:creationId xmlns:a16="http://schemas.microsoft.com/office/drawing/2014/main" id="{84A21888-80C5-45B2-9A5A-EDC96A9E8DFC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id="{5B535C7F-8B1D-4D27-B4BB-4BD80FFB6F35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9" name="מלבן 18">
                <a:extLst>
                  <a:ext uri="{FF2B5EF4-FFF2-40B4-BE49-F238E27FC236}">
                    <a16:creationId xmlns:a16="http://schemas.microsoft.com/office/drawing/2014/main" id="{1CD9820C-4402-4571-8880-AC05A1A2F422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0" name="מלבן 19">
                <a:extLst>
                  <a:ext uri="{FF2B5EF4-FFF2-40B4-BE49-F238E27FC236}">
                    <a16:creationId xmlns:a16="http://schemas.microsoft.com/office/drawing/2014/main" id="{44B1FA06-3C4B-41A9-B639-5378EA6256B1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תיבת טקסט 20">
                    <a:extLst>
                      <a:ext uri="{FF2B5EF4-FFF2-40B4-BE49-F238E27FC236}">
                        <a16:creationId xmlns:a16="http://schemas.microsoft.com/office/drawing/2014/main" id="{44C0B3FC-235C-4651-B560-11CEC3D778E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1" name="תיבת טקסט 2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44C0B3FC-235C-4651-B560-11CEC3D778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תיבת טקסט 21">
                    <a:extLst>
                      <a:ext uri="{FF2B5EF4-FFF2-40B4-BE49-F238E27FC236}">
                        <a16:creationId xmlns:a16="http://schemas.microsoft.com/office/drawing/2014/main" id="{CD6813BD-7BD6-4EA1-9DD3-581D4E7D2D0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2" name="תיבת טקסט 2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CD6813BD-7BD6-4EA1-9DD3-581D4E7D2D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id="{F28A0354-EFF1-43D2-B3DF-7E7980A283D5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28A0354-EFF1-43D2-B3DF-7E7980A28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מלבן 24">
            <a:extLst>
              <a:ext uri="{FF2B5EF4-FFF2-40B4-BE49-F238E27FC236}">
                <a16:creationId xmlns:a16="http://schemas.microsoft.com/office/drawing/2014/main" id="{4DD3BB82-BD8E-4EC3-8DAF-FB374114D493}"/>
              </a:ext>
            </a:extLst>
          </p:cNvPr>
          <p:cNvSpPr/>
          <p:nvPr/>
        </p:nvSpPr>
        <p:spPr>
          <a:xfrm rot="16200000">
            <a:off x="2256454" y="447166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19543736-EABD-4E95-8F05-B3D59C4DA8CF}"/>
              </a:ext>
            </a:extLst>
          </p:cNvPr>
          <p:cNvSpPr/>
          <p:nvPr/>
        </p:nvSpPr>
        <p:spPr>
          <a:xfrm rot="16200000">
            <a:off x="3148079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F5F80AD0-0E18-4CCB-97AD-2324EA346D10}"/>
                  </a:ext>
                </a:extLst>
              </p:cNvPr>
              <p:cNvSpPr txBox="1"/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F80AD0-0E18-4CCB-97AD-2324EA346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265" y="4554585"/>
                <a:ext cx="440070" cy="8468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1A50236B-3F33-4ABE-8868-5B34075170D5}"/>
                  </a:ext>
                </a:extLst>
              </p:cNvPr>
              <p:cNvSpPr txBox="1"/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A50236B-3F33-4ABE-8868-5B3407517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744" y="4560935"/>
                <a:ext cx="440070" cy="8468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מלבן 28">
            <a:extLst>
              <a:ext uri="{FF2B5EF4-FFF2-40B4-BE49-F238E27FC236}">
                <a16:creationId xmlns:a16="http://schemas.microsoft.com/office/drawing/2014/main" id="{046450A7-BD2B-48B8-8EC0-16621A0C4773}"/>
              </a:ext>
            </a:extLst>
          </p:cNvPr>
          <p:cNvSpPr/>
          <p:nvPr/>
        </p:nvSpPr>
        <p:spPr>
          <a:xfrm rot="16200000">
            <a:off x="2265951" y="4465312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id="{2E7D438E-6077-4D4C-9810-B79FD1C1073A}"/>
                  </a:ext>
                </a:extLst>
              </p:cNvPr>
              <p:cNvSpPr txBox="1"/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E7D438E-6077-4D4C-9810-B79FD1C10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241" y="4554585"/>
                <a:ext cx="440070" cy="8468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מלבן 35">
            <a:extLst>
              <a:ext uri="{FF2B5EF4-FFF2-40B4-BE49-F238E27FC236}">
                <a16:creationId xmlns:a16="http://schemas.microsoft.com/office/drawing/2014/main" id="{487C5CF8-AF9F-4948-86ED-3F22E7DD0E84}"/>
              </a:ext>
            </a:extLst>
          </p:cNvPr>
          <p:cNvSpPr/>
          <p:nvPr/>
        </p:nvSpPr>
        <p:spPr>
          <a:xfrm rot="16200000">
            <a:off x="1131427" y="5311637"/>
            <a:ext cx="882650" cy="891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id="{D1A06DAB-64C9-4DE9-9B0A-2FDD4F411FF2}"/>
                  </a:ext>
                </a:extLst>
              </p:cNvPr>
              <p:cNvSpPr txBox="1"/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1A06DAB-64C9-4DE9-9B0A-2FDD4F411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717" y="5400910"/>
                <a:ext cx="440070" cy="8468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מלבן 37">
            <a:extLst>
              <a:ext uri="{FF2B5EF4-FFF2-40B4-BE49-F238E27FC236}">
                <a16:creationId xmlns:a16="http://schemas.microsoft.com/office/drawing/2014/main" id="{B0813B73-3AC5-4DA8-BA72-A51E38883B40}"/>
              </a:ext>
            </a:extLst>
          </p:cNvPr>
          <p:cNvSpPr/>
          <p:nvPr/>
        </p:nvSpPr>
        <p:spPr>
          <a:xfrm rot="16200000">
            <a:off x="3143790" y="5354312"/>
            <a:ext cx="882650" cy="891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id="{E113038D-CB6F-4831-926B-C2C8E37BAFB6}"/>
                  </a:ext>
                </a:extLst>
              </p:cNvPr>
              <p:cNvSpPr txBox="1"/>
              <p:nvPr/>
            </p:nvSpPr>
            <p:spPr>
              <a:xfrm>
                <a:off x="3297976" y="5443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113038D-CB6F-4831-926B-C2C8E37BA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976" y="5443585"/>
                <a:ext cx="440070" cy="8468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מלבן 39">
            <a:extLst>
              <a:ext uri="{FF2B5EF4-FFF2-40B4-BE49-F238E27FC236}">
                <a16:creationId xmlns:a16="http://schemas.microsoft.com/office/drawing/2014/main" id="{4DAE08CD-2557-42FD-8816-73912536EDC0}"/>
              </a:ext>
            </a:extLst>
          </p:cNvPr>
          <p:cNvSpPr/>
          <p:nvPr/>
        </p:nvSpPr>
        <p:spPr>
          <a:xfrm rot="16200000">
            <a:off x="2261662" y="5354312"/>
            <a:ext cx="882650" cy="891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id="{9E1DE2E2-68DB-48BE-BDDD-FF466CF32B53}"/>
                  </a:ext>
                </a:extLst>
              </p:cNvPr>
              <p:cNvSpPr txBox="1"/>
              <p:nvPr/>
            </p:nvSpPr>
            <p:spPr>
              <a:xfrm>
                <a:off x="2482952" y="5443585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E1DE2E2-68DB-48BE-BDDD-FF466CF32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952" y="5443585"/>
                <a:ext cx="440070" cy="8468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מלבן 41">
            <a:extLst>
              <a:ext uri="{FF2B5EF4-FFF2-40B4-BE49-F238E27FC236}">
                <a16:creationId xmlns:a16="http://schemas.microsoft.com/office/drawing/2014/main" id="{3942AE8E-4F62-4C1C-AABB-B355B9468A1A}"/>
              </a:ext>
            </a:extLst>
          </p:cNvPr>
          <p:cNvSpPr/>
          <p:nvPr/>
        </p:nvSpPr>
        <p:spPr>
          <a:xfrm rot="16200000">
            <a:off x="5145409" y="5336499"/>
            <a:ext cx="882650" cy="891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id="{0DCEDD29-CC5E-43AD-A37C-212873CE4EB8}"/>
                  </a:ext>
                </a:extLst>
              </p:cNvPr>
              <p:cNvSpPr txBox="1"/>
              <p:nvPr/>
            </p:nvSpPr>
            <p:spPr>
              <a:xfrm>
                <a:off x="5366699" y="5425772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DCEDD29-CC5E-43AD-A37C-212873CE4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699" y="5425772"/>
                <a:ext cx="440070" cy="84688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945D498E-7E4A-48CE-9230-E68F818FC518}"/>
              </a:ext>
            </a:extLst>
          </p:cNvPr>
          <p:cNvGrpSpPr/>
          <p:nvPr/>
        </p:nvGrpSpPr>
        <p:grpSpPr>
          <a:xfrm rot="16200000">
            <a:off x="4245522" y="4489061"/>
            <a:ext cx="1809074" cy="1783250"/>
            <a:chOff x="2161516" y="4235742"/>
            <a:chExt cx="1809074" cy="1650416"/>
          </a:xfrm>
        </p:grpSpPr>
        <p:grpSp>
          <p:nvGrpSpPr>
            <p:cNvPr id="55" name="קבוצה 54">
              <a:extLst>
                <a:ext uri="{FF2B5EF4-FFF2-40B4-BE49-F238E27FC236}">
                  <a16:creationId xmlns:a16="http://schemas.microsoft.com/office/drawing/2014/main" id="{7E515D8F-46E4-450F-BFDF-C0AE3B457BF2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57" name="מלבן 56">
                <a:extLst>
                  <a:ext uri="{FF2B5EF4-FFF2-40B4-BE49-F238E27FC236}">
                    <a16:creationId xmlns:a16="http://schemas.microsoft.com/office/drawing/2014/main" id="{2895CD32-1CC2-40ED-BC42-E711E0B08E73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8" name="מלבן 57">
                <a:extLst>
                  <a:ext uri="{FF2B5EF4-FFF2-40B4-BE49-F238E27FC236}">
                    <a16:creationId xmlns:a16="http://schemas.microsoft.com/office/drawing/2014/main" id="{49B16A1C-3E0E-4D9E-8DFE-4E82C6FC66CE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9" name="מלבן 58">
                <a:extLst>
                  <a:ext uri="{FF2B5EF4-FFF2-40B4-BE49-F238E27FC236}">
                    <a16:creationId xmlns:a16="http://schemas.microsoft.com/office/drawing/2014/main" id="{C84F3ED5-8FDD-42BA-9BE4-B1F6E5C72DDE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id="{E4F23343-C434-44BB-B380-BC94EC0BB601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0" name="תיבת טקסט 5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4F23343-C434-44BB-B380-BC94EC0BB6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תיבת טקסט 60">
                    <a:extLst>
                      <a:ext uri="{FF2B5EF4-FFF2-40B4-BE49-F238E27FC236}">
                        <a16:creationId xmlns:a16="http://schemas.microsoft.com/office/drawing/2014/main" id="{233B34A6-1D79-4220-9D45-A39386CFF34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5006473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1" name="תיבת טקסט 6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233B34A6-1D79-4220-9D45-A39386CFF3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5006473"/>
                    <a:ext cx="407289" cy="8468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id="{561169B9-40C5-4FFC-9E10-E0CC03856B91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61169B9-40C5-4FFC-9E10-E0CC03856B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קבוצה 61">
            <a:extLst>
              <a:ext uri="{FF2B5EF4-FFF2-40B4-BE49-F238E27FC236}">
                <a16:creationId xmlns:a16="http://schemas.microsoft.com/office/drawing/2014/main" id="{89F4222B-D7AC-402E-92C9-73EE9147DED4}"/>
              </a:ext>
            </a:extLst>
          </p:cNvPr>
          <p:cNvGrpSpPr/>
          <p:nvPr/>
        </p:nvGrpSpPr>
        <p:grpSpPr>
          <a:xfrm rot="16200000">
            <a:off x="218705" y="4452238"/>
            <a:ext cx="1809074" cy="1783250"/>
            <a:chOff x="2161516" y="4235742"/>
            <a:chExt cx="1809074" cy="1650416"/>
          </a:xfrm>
        </p:grpSpPr>
        <p:grpSp>
          <p:nvGrpSpPr>
            <p:cNvPr id="63" name="קבוצה 62">
              <a:extLst>
                <a:ext uri="{FF2B5EF4-FFF2-40B4-BE49-F238E27FC236}">
                  <a16:creationId xmlns:a16="http://schemas.microsoft.com/office/drawing/2014/main" id="{A90E17A8-1065-4489-B9A4-38BCE98AE0DF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65" name="מלבן 64">
                <a:extLst>
                  <a:ext uri="{FF2B5EF4-FFF2-40B4-BE49-F238E27FC236}">
                    <a16:creationId xmlns:a16="http://schemas.microsoft.com/office/drawing/2014/main" id="{35632277-B279-4A6C-B750-E57BBE8559C5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6" name="מלבן 65">
                <a:extLst>
                  <a:ext uri="{FF2B5EF4-FFF2-40B4-BE49-F238E27FC236}">
                    <a16:creationId xmlns:a16="http://schemas.microsoft.com/office/drawing/2014/main" id="{B033828D-1CDD-4975-B608-8670C073293C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7" name="מלבן 66">
                <a:extLst>
                  <a:ext uri="{FF2B5EF4-FFF2-40B4-BE49-F238E27FC236}">
                    <a16:creationId xmlns:a16="http://schemas.microsoft.com/office/drawing/2014/main" id="{295CA8F7-E8F1-4704-A958-CBBC84954982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תיבת טקסט 67">
                    <a:extLst>
                      <a:ext uri="{FF2B5EF4-FFF2-40B4-BE49-F238E27FC236}">
                        <a16:creationId xmlns:a16="http://schemas.microsoft.com/office/drawing/2014/main" id="{E6C8D313-2479-45DF-B037-ADB9FA2C78FD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8" name="תיבת טקסט 6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6C8D313-2479-45DF-B037-ADB9FA2C78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תיבת טקסט 68">
                    <a:extLst>
                      <a:ext uri="{FF2B5EF4-FFF2-40B4-BE49-F238E27FC236}">
                        <a16:creationId xmlns:a16="http://schemas.microsoft.com/office/drawing/2014/main" id="{D3432835-22B9-456C-9099-8A0C3E6303E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9" name="תיבת טקסט 6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3432835-22B9-456C-9099-8A0C3E6303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4988004"/>
                    <a:ext cx="407289" cy="84688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94814F26-37E9-459F-8AF1-34BA0FBA4900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94814F26-37E9-459F-8AF1-34BA0FBA49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0" name="מלבן 69">
            <a:extLst>
              <a:ext uri="{FF2B5EF4-FFF2-40B4-BE49-F238E27FC236}">
                <a16:creationId xmlns:a16="http://schemas.microsoft.com/office/drawing/2014/main" id="{3E3A5EE8-434C-419A-AD44-CF4351417923}"/>
              </a:ext>
            </a:extLst>
          </p:cNvPr>
          <p:cNvSpPr/>
          <p:nvPr/>
        </p:nvSpPr>
        <p:spPr>
          <a:xfrm rot="16200000">
            <a:off x="7145767" y="5398085"/>
            <a:ext cx="882650" cy="8916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תיבת טקסט 70">
                <a:extLst>
                  <a:ext uri="{FF2B5EF4-FFF2-40B4-BE49-F238E27FC236}">
                    <a16:creationId xmlns:a16="http://schemas.microsoft.com/office/drawing/2014/main" id="{BFE88C9D-EB0E-4CA9-BCAF-FCBBD40D21A8}"/>
                  </a:ext>
                </a:extLst>
              </p:cNvPr>
              <p:cNvSpPr txBox="1"/>
              <p:nvPr/>
            </p:nvSpPr>
            <p:spPr>
              <a:xfrm>
                <a:off x="7342755" y="5459259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71" name="תיבת טקסט 7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FE88C9D-EB0E-4CA9-BCAF-FCBBD40D2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755" y="5459259"/>
                <a:ext cx="440070" cy="84688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מלבן 71">
            <a:extLst>
              <a:ext uri="{FF2B5EF4-FFF2-40B4-BE49-F238E27FC236}">
                <a16:creationId xmlns:a16="http://schemas.microsoft.com/office/drawing/2014/main" id="{8F82773B-0AFD-4EDF-B0C1-DFAE5734A3A6}"/>
              </a:ext>
            </a:extLst>
          </p:cNvPr>
          <p:cNvSpPr/>
          <p:nvPr/>
        </p:nvSpPr>
        <p:spPr>
          <a:xfrm rot="16200000">
            <a:off x="9115097" y="4490213"/>
            <a:ext cx="882650" cy="8916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3" name="מלבן 72">
            <a:extLst>
              <a:ext uri="{FF2B5EF4-FFF2-40B4-BE49-F238E27FC236}">
                <a16:creationId xmlns:a16="http://schemas.microsoft.com/office/drawing/2014/main" id="{4C421021-9BA2-488C-A98B-EC641DD2FFF9}"/>
              </a:ext>
            </a:extLst>
          </p:cNvPr>
          <p:cNvSpPr/>
          <p:nvPr/>
        </p:nvSpPr>
        <p:spPr>
          <a:xfrm rot="16200000">
            <a:off x="8232969" y="4490213"/>
            <a:ext cx="882650" cy="8916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תיבת טקסט 73">
                <a:extLst>
                  <a:ext uri="{FF2B5EF4-FFF2-40B4-BE49-F238E27FC236}">
                    <a16:creationId xmlns:a16="http://schemas.microsoft.com/office/drawing/2014/main" id="{C71B05B4-A971-467B-A792-5304A8E9DD4D}"/>
                  </a:ext>
                </a:extLst>
              </p:cNvPr>
              <p:cNvSpPr txBox="1"/>
              <p:nvPr/>
            </p:nvSpPr>
            <p:spPr>
              <a:xfrm>
                <a:off x="9374700" y="4494097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74" name="תיבת טקסט 7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71B05B4-A971-467B-A792-5304A8E9D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700" y="4494097"/>
                <a:ext cx="440070" cy="84688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תיבת טקסט 74">
                <a:extLst>
                  <a:ext uri="{FF2B5EF4-FFF2-40B4-BE49-F238E27FC236}">
                    <a16:creationId xmlns:a16="http://schemas.microsoft.com/office/drawing/2014/main" id="{61D7DB42-3BEB-4934-AD72-FD00EB80C520}"/>
                  </a:ext>
                </a:extLst>
              </p:cNvPr>
              <p:cNvSpPr txBox="1"/>
              <p:nvPr/>
            </p:nvSpPr>
            <p:spPr>
              <a:xfrm>
                <a:off x="8559676" y="4494097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75" name="תיבת טקסט 7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1D7DB42-3BEB-4934-AD72-FD00EB80C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9676" y="4494097"/>
                <a:ext cx="440070" cy="84688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מלבן 77">
            <a:extLst>
              <a:ext uri="{FF2B5EF4-FFF2-40B4-BE49-F238E27FC236}">
                <a16:creationId xmlns:a16="http://schemas.microsoft.com/office/drawing/2014/main" id="{A166D5E9-D6FC-4CF0-AF99-B7C15548DF91}"/>
              </a:ext>
            </a:extLst>
          </p:cNvPr>
          <p:cNvSpPr/>
          <p:nvPr/>
        </p:nvSpPr>
        <p:spPr>
          <a:xfrm rot="16200000">
            <a:off x="8248610" y="5361262"/>
            <a:ext cx="882650" cy="891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תיבת טקסט 79">
                <a:extLst>
                  <a:ext uri="{FF2B5EF4-FFF2-40B4-BE49-F238E27FC236}">
                    <a16:creationId xmlns:a16="http://schemas.microsoft.com/office/drawing/2014/main" id="{D9665459-5934-468D-88C1-50248C7AD397}"/>
                  </a:ext>
                </a:extLst>
              </p:cNvPr>
              <p:cNvSpPr txBox="1"/>
              <p:nvPr/>
            </p:nvSpPr>
            <p:spPr>
              <a:xfrm>
                <a:off x="8524707" y="5401578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80" name="תיבת טקסט 7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9665459-5934-468D-88C1-50248C7AD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707" y="5401578"/>
                <a:ext cx="440070" cy="84688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מלבן 80">
            <a:extLst>
              <a:ext uri="{FF2B5EF4-FFF2-40B4-BE49-F238E27FC236}">
                <a16:creationId xmlns:a16="http://schemas.microsoft.com/office/drawing/2014/main" id="{F7B8745C-C495-4FE3-B8A6-E5212DA5E30C}"/>
              </a:ext>
            </a:extLst>
          </p:cNvPr>
          <p:cNvSpPr/>
          <p:nvPr/>
        </p:nvSpPr>
        <p:spPr>
          <a:xfrm rot="16200000">
            <a:off x="9127667" y="5369228"/>
            <a:ext cx="882650" cy="891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תיבת טקסט 81">
                <a:extLst>
                  <a:ext uri="{FF2B5EF4-FFF2-40B4-BE49-F238E27FC236}">
                    <a16:creationId xmlns:a16="http://schemas.microsoft.com/office/drawing/2014/main" id="{EB87FE06-0FD9-4421-80A0-F1C8F9E54076}"/>
                  </a:ext>
                </a:extLst>
              </p:cNvPr>
              <p:cNvSpPr txBox="1"/>
              <p:nvPr/>
            </p:nvSpPr>
            <p:spPr>
              <a:xfrm>
                <a:off x="9361526" y="5373116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82" name="תיבת טקסט 8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B87FE06-0FD9-4421-80A0-F1C8F9E54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526" y="5373116"/>
                <a:ext cx="440070" cy="84688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מלבן 78">
            <a:extLst>
              <a:ext uri="{FF2B5EF4-FFF2-40B4-BE49-F238E27FC236}">
                <a16:creationId xmlns:a16="http://schemas.microsoft.com/office/drawing/2014/main" id="{DA079F17-62C3-42BC-B6BF-34B0AA1EBD39}"/>
              </a:ext>
            </a:extLst>
          </p:cNvPr>
          <p:cNvSpPr/>
          <p:nvPr/>
        </p:nvSpPr>
        <p:spPr>
          <a:xfrm rot="16200000">
            <a:off x="11076487" y="5368926"/>
            <a:ext cx="913163" cy="8916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תיבת טקסט 82">
                <a:extLst>
                  <a:ext uri="{FF2B5EF4-FFF2-40B4-BE49-F238E27FC236}">
                    <a16:creationId xmlns:a16="http://schemas.microsoft.com/office/drawing/2014/main" id="{EC82EFF0-6942-4A56-A553-B537E2FF4BEE}"/>
                  </a:ext>
                </a:extLst>
              </p:cNvPr>
              <p:cNvSpPr txBox="1"/>
              <p:nvPr/>
            </p:nvSpPr>
            <p:spPr>
              <a:xfrm>
                <a:off x="11253537" y="5418804"/>
                <a:ext cx="440070" cy="84688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83" name="תיבת טקסט 8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82EFF0-6942-4A56-A553-B537E2FF4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3537" y="5418804"/>
                <a:ext cx="440070" cy="84688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קבוצה 83">
            <a:extLst>
              <a:ext uri="{FF2B5EF4-FFF2-40B4-BE49-F238E27FC236}">
                <a16:creationId xmlns:a16="http://schemas.microsoft.com/office/drawing/2014/main" id="{DFCA8547-F2FF-4CF6-8D0C-553C2DA9C375}"/>
              </a:ext>
            </a:extLst>
          </p:cNvPr>
          <p:cNvGrpSpPr/>
          <p:nvPr/>
        </p:nvGrpSpPr>
        <p:grpSpPr>
          <a:xfrm rot="16200000">
            <a:off x="10163394" y="4522548"/>
            <a:ext cx="1809074" cy="1783250"/>
            <a:chOff x="2161516" y="4235742"/>
            <a:chExt cx="1809074" cy="1650416"/>
          </a:xfrm>
        </p:grpSpPr>
        <p:grpSp>
          <p:nvGrpSpPr>
            <p:cNvPr id="85" name="קבוצה 84">
              <a:extLst>
                <a:ext uri="{FF2B5EF4-FFF2-40B4-BE49-F238E27FC236}">
                  <a16:creationId xmlns:a16="http://schemas.microsoft.com/office/drawing/2014/main" id="{C24B5858-A242-4F8A-9CCB-BFA0184B8CDB}"/>
                </a:ext>
              </a:extLst>
            </p:cNvPr>
            <p:cNvGrpSpPr/>
            <p:nvPr/>
          </p:nvGrpSpPr>
          <p:grpSpPr>
            <a:xfrm>
              <a:off x="2161516" y="4235742"/>
              <a:ext cx="1809074" cy="1650416"/>
              <a:chOff x="2161516" y="4235742"/>
              <a:chExt cx="1809074" cy="1650416"/>
            </a:xfrm>
          </p:grpSpPr>
          <p:sp>
            <p:nvSpPr>
              <p:cNvPr id="87" name="מלבן 86">
                <a:extLst>
                  <a:ext uri="{FF2B5EF4-FFF2-40B4-BE49-F238E27FC236}">
                    <a16:creationId xmlns:a16="http://schemas.microsoft.com/office/drawing/2014/main" id="{5EAAA9BC-0E1F-486E-A00C-463CFF6E994A}"/>
                  </a:ext>
                </a:extLst>
              </p:cNvPr>
              <p:cNvSpPr/>
              <p:nvPr/>
            </p:nvSpPr>
            <p:spPr>
              <a:xfrm>
                <a:off x="2192590" y="4236508"/>
                <a:ext cx="882650" cy="825208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88" name="מלבן 87">
                <a:extLst>
                  <a:ext uri="{FF2B5EF4-FFF2-40B4-BE49-F238E27FC236}">
                    <a16:creationId xmlns:a16="http://schemas.microsoft.com/office/drawing/2014/main" id="{8AC9B488-7502-41DD-9C4C-0493239B4C40}"/>
                  </a:ext>
                </a:extLst>
              </p:cNvPr>
              <p:cNvSpPr/>
              <p:nvPr/>
            </p:nvSpPr>
            <p:spPr>
              <a:xfrm>
                <a:off x="3081590" y="4235742"/>
                <a:ext cx="882650" cy="82520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89" name="מלבן 88">
                <a:extLst>
                  <a:ext uri="{FF2B5EF4-FFF2-40B4-BE49-F238E27FC236}">
                    <a16:creationId xmlns:a16="http://schemas.microsoft.com/office/drawing/2014/main" id="{46AD4E31-F44F-4400-A33B-0F4EB51DE741}"/>
                  </a:ext>
                </a:extLst>
              </p:cNvPr>
              <p:cNvSpPr/>
              <p:nvPr/>
            </p:nvSpPr>
            <p:spPr>
              <a:xfrm>
                <a:off x="3087940" y="5060950"/>
                <a:ext cx="882650" cy="825208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תיבת טקסט 89">
                    <a:extLst>
                      <a:ext uri="{FF2B5EF4-FFF2-40B4-BE49-F238E27FC236}">
                        <a16:creationId xmlns:a16="http://schemas.microsoft.com/office/drawing/2014/main" id="{F326F788-67AF-4E60-8C5A-93C9E893ED24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90" name="תיבת טקסט 8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326F788-67AF-4E60-8C5A-93C9E893ED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381316" y="4204199"/>
                    <a:ext cx="407289" cy="846889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תיבת טקסט 90">
                    <a:extLst>
                      <a:ext uri="{FF2B5EF4-FFF2-40B4-BE49-F238E27FC236}">
                        <a16:creationId xmlns:a16="http://schemas.microsoft.com/office/drawing/2014/main" id="{7417C681-A266-45A8-98DB-D689A264516D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8716" y="5006473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91" name="תיבת טקסט 9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7417C681-A266-45A8-98DB-D689A26451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8716" y="5006473"/>
                    <a:ext cx="407289" cy="846889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תיבת טקסט 85">
                  <a:extLst>
                    <a:ext uri="{FF2B5EF4-FFF2-40B4-BE49-F238E27FC236}">
                      <a16:creationId xmlns:a16="http://schemas.microsoft.com/office/drawing/2014/main" id="{494707EB-4D0C-480B-AFE8-DA2B5DB5FC6A}"/>
                    </a:ext>
                  </a:extLst>
                </p:cNvPr>
                <p:cNvSpPr txBox="1"/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he-IL" sz="2400" dirty="0"/>
                </a:p>
              </p:txBody>
            </p:sp>
          </mc:Choice>
          <mc:Fallback xmlns="">
            <p:sp>
              <p:nvSpPr>
                <p:cNvPr id="86" name="תיבת טקסט 8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494707EB-4D0C-480B-AFE8-DA2B5DB5F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52366" y="4224902"/>
                  <a:ext cx="407289" cy="84688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2" name="תיבת טקסט 91">
            <a:extLst>
              <a:ext uri="{FF2B5EF4-FFF2-40B4-BE49-F238E27FC236}">
                <a16:creationId xmlns:a16="http://schemas.microsoft.com/office/drawing/2014/main" id="{7C555215-5045-4CED-9B9F-858AEAFBB3D0}"/>
              </a:ext>
            </a:extLst>
          </p:cNvPr>
          <p:cNvSpPr txBox="1"/>
          <p:nvPr/>
        </p:nvSpPr>
        <p:spPr>
          <a:xfrm>
            <a:off x="875096" y="385087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תיבת טקסט 92">
            <a:extLst>
              <a:ext uri="{FF2B5EF4-FFF2-40B4-BE49-F238E27FC236}">
                <a16:creationId xmlns:a16="http://schemas.microsoft.com/office/drawing/2014/main" id="{B681DD66-4D77-45D7-AF8F-D7E49E4D1961}"/>
              </a:ext>
            </a:extLst>
          </p:cNvPr>
          <p:cNvSpPr txBox="1"/>
          <p:nvPr/>
        </p:nvSpPr>
        <p:spPr>
          <a:xfrm>
            <a:off x="2739085" y="3877021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4" name="תיבת טקסט 93">
            <a:extLst>
              <a:ext uri="{FF2B5EF4-FFF2-40B4-BE49-F238E27FC236}">
                <a16:creationId xmlns:a16="http://schemas.microsoft.com/office/drawing/2014/main" id="{3B7968D6-1706-450D-9BDD-E585A77210B5}"/>
              </a:ext>
            </a:extLst>
          </p:cNvPr>
          <p:cNvSpPr txBox="1"/>
          <p:nvPr/>
        </p:nvSpPr>
        <p:spPr>
          <a:xfrm>
            <a:off x="4566160" y="3945686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5" name="תיבת טקסט 94">
            <a:extLst>
              <a:ext uri="{FF2B5EF4-FFF2-40B4-BE49-F238E27FC236}">
                <a16:creationId xmlns:a16="http://schemas.microsoft.com/office/drawing/2014/main" id="{06DA2627-6761-44B4-B042-85F222B1284A}"/>
              </a:ext>
            </a:extLst>
          </p:cNvPr>
          <p:cNvSpPr txBox="1"/>
          <p:nvPr/>
        </p:nvSpPr>
        <p:spPr>
          <a:xfrm>
            <a:off x="5399072" y="3924894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6" name="תיבת טקסט 95">
            <a:extLst>
              <a:ext uri="{FF2B5EF4-FFF2-40B4-BE49-F238E27FC236}">
                <a16:creationId xmlns:a16="http://schemas.microsoft.com/office/drawing/2014/main" id="{EFC8DF93-344A-4111-927C-356BE88E8A28}"/>
              </a:ext>
            </a:extLst>
          </p:cNvPr>
          <p:cNvSpPr txBox="1"/>
          <p:nvPr/>
        </p:nvSpPr>
        <p:spPr>
          <a:xfrm>
            <a:off x="6456103" y="3969810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תיבת טקסט 96">
            <a:extLst>
              <a:ext uri="{FF2B5EF4-FFF2-40B4-BE49-F238E27FC236}">
                <a16:creationId xmlns:a16="http://schemas.microsoft.com/office/drawing/2014/main" id="{8EBA0EFB-4EAE-4DCD-8260-6201D678480D}"/>
              </a:ext>
            </a:extLst>
          </p:cNvPr>
          <p:cNvSpPr txBox="1"/>
          <p:nvPr/>
        </p:nvSpPr>
        <p:spPr>
          <a:xfrm>
            <a:off x="8462571" y="3969809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8" name="תיבת טקסט 97">
            <a:extLst>
              <a:ext uri="{FF2B5EF4-FFF2-40B4-BE49-F238E27FC236}">
                <a16:creationId xmlns:a16="http://schemas.microsoft.com/office/drawing/2014/main" id="{1A2C384E-8029-4D55-BD82-928D6CC119DA}"/>
              </a:ext>
            </a:extLst>
          </p:cNvPr>
          <p:cNvSpPr txBox="1"/>
          <p:nvPr/>
        </p:nvSpPr>
        <p:spPr>
          <a:xfrm>
            <a:off x="10377189" y="3969809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9" name="תיבת טקסט 98">
            <a:extLst>
              <a:ext uri="{FF2B5EF4-FFF2-40B4-BE49-F238E27FC236}">
                <a16:creationId xmlns:a16="http://schemas.microsoft.com/office/drawing/2014/main" id="{EC96124F-25CC-4491-A5D9-55E6B709C1F2}"/>
              </a:ext>
            </a:extLst>
          </p:cNvPr>
          <p:cNvSpPr txBox="1"/>
          <p:nvPr/>
        </p:nvSpPr>
        <p:spPr>
          <a:xfrm>
            <a:off x="11306384" y="3982509"/>
            <a:ext cx="3676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rgbClr val="FF0000"/>
                </a:solidFill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101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076" y="1777140"/>
                <a:ext cx="6915560" cy="875753"/>
              </a:xfrm>
              <a:prstGeom prst="rect">
                <a:avLst/>
              </a:prstGeom>
              <a:blipFill rotWithShape="1">
                <a:blip r:embed="rId28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</a:t>
                </a:r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blipFill rotWithShape="1">
                <a:blip r:embed="rId29"/>
                <a:stretch>
                  <a:fillRect r="-16022"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תיבת טקסט 102">
                <a:extLst>
                  <a:ext uri="{FF2B5EF4-FFF2-40B4-BE49-F238E27FC236}">
                    <a16:creationId xmlns:a16="http://schemas.microsoft.com/office/drawing/2014/main" id="{A99E858A-D641-4E7F-B911-C15E41EA1659}"/>
                  </a:ext>
                </a:extLst>
              </p:cNvPr>
              <p:cNvSpPr txBox="1"/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נבדוק כמה פעמים "נכנסים"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  ב-6? </a:t>
                </a:r>
              </a:p>
            </p:txBody>
          </p:sp>
        </mc:Choice>
        <mc:Fallback xmlns="">
          <p:sp>
            <p:nvSpPr>
              <p:cNvPr id="103" name="תיבת טקסט 10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99E858A-D641-4E7F-B911-C15E41EA1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929" y="2651436"/>
                <a:ext cx="6855746" cy="875753"/>
              </a:xfrm>
              <a:prstGeom prst="rect">
                <a:avLst/>
              </a:prstGeom>
              <a:blipFill>
                <a:blip r:embed="rId30"/>
                <a:stretch>
                  <a:fillRect l="-801" r="-2758"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0" name="קבוצה 99">
            <a:extLst>
              <a:ext uri="{FF2B5EF4-FFF2-40B4-BE49-F238E27FC236}">
                <a16:creationId xmlns:a16="http://schemas.microsoft.com/office/drawing/2014/main" id="{4AB8072C-7C91-4B43-A168-F249A31C01BA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104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8EB2D58C-9247-4189-8321-A0BD9F194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B3C43837-C955-4772-9E9A-A503E479C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3495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B9880282-897D-4DCE-995E-4300D05608F8}"/>
              </a:ext>
            </a:extLst>
          </p:cNvPr>
          <p:cNvGrpSpPr/>
          <p:nvPr/>
        </p:nvGrpSpPr>
        <p:grpSpPr>
          <a:xfrm>
            <a:off x="219560" y="3850874"/>
            <a:ext cx="11749491" cy="2479436"/>
            <a:chOff x="219560" y="3850874"/>
            <a:chExt cx="11749491" cy="2479436"/>
          </a:xfrm>
        </p:grpSpPr>
        <p:grpSp>
          <p:nvGrpSpPr>
            <p:cNvPr id="6" name="קבוצה 5">
              <a:extLst>
                <a:ext uri="{FF2B5EF4-FFF2-40B4-BE49-F238E27FC236}">
                  <a16:creationId xmlns:a16="http://schemas.microsoft.com/office/drawing/2014/main" id="{13B3AE87-45CE-407C-9B70-86E57205722A}"/>
                </a:ext>
              </a:extLst>
            </p:cNvPr>
            <p:cNvGrpSpPr/>
            <p:nvPr/>
          </p:nvGrpSpPr>
          <p:grpSpPr>
            <a:xfrm>
              <a:off x="219560" y="4468146"/>
              <a:ext cx="9782698" cy="1780254"/>
              <a:chOff x="426190" y="4068346"/>
              <a:chExt cx="9782698" cy="1695436"/>
            </a:xfrm>
          </p:grpSpPr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id="{A602FA76-463B-4461-AC0B-D7592EA0F167}"/>
                  </a:ext>
                </a:extLst>
              </p:cNvPr>
              <p:cNvSpPr/>
              <p:nvPr/>
            </p:nvSpPr>
            <p:spPr>
              <a:xfrm>
                <a:off x="426190" y="4068346"/>
                <a:ext cx="1783250" cy="16504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0" name="מלבן 29">
                <a:extLst>
                  <a:ext uri="{FF2B5EF4-FFF2-40B4-BE49-F238E27FC236}">
                    <a16:creationId xmlns:a16="http://schemas.microsoft.com/office/drawing/2014/main" id="{4FD5E718-32D5-4CAC-8798-3A71688DE518}"/>
                  </a:ext>
                </a:extLst>
              </p:cNvPr>
              <p:cNvSpPr/>
              <p:nvPr/>
            </p:nvSpPr>
            <p:spPr>
              <a:xfrm>
                <a:off x="2456036" y="4068346"/>
                <a:ext cx="1783250" cy="16504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CDE85E14-FAC1-49B6-9A60-02E2E8467FE0}"/>
                  </a:ext>
                </a:extLst>
              </p:cNvPr>
              <p:cNvSpPr/>
              <p:nvPr/>
            </p:nvSpPr>
            <p:spPr>
              <a:xfrm>
                <a:off x="6455456" y="4113366"/>
                <a:ext cx="1783250" cy="16504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CDFB461B-2F95-42B4-9B36-52B69CCEB385}"/>
                  </a:ext>
                </a:extLst>
              </p:cNvPr>
              <p:cNvSpPr/>
              <p:nvPr/>
            </p:nvSpPr>
            <p:spPr>
              <a:xfrm>
                <a:off x="8425638" y="4113366"/>
                <a:ext cx="1783250" cy="16504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5" name="קבוצה 14">
              <a:extLst>
                <a:ext uri="{FF2B5EF4-FFF2-40B4-BE49-F238E27FC236}">
                  <a16:creationId xmlns:a16="http://schemas.microsoft.com/office/drawing/2014/main" id="{101B4E9A-1B6F-46E6-8BD9-96E370B9F4C9}"/>
                </a:ext>
              </a:extLst>
            </p:cNvPr>
            <p:cNvGrpSpPr/>
            <p:nvPr/>
          </p:nvGrpSpPr>
          <p:grpSpPr>
            <a:xfrm rot="16200000">
              <a:off x="6230250" y="4534148"/>
              <a:ext cx="1809074" cy="1783249"/>
              <a:chOff x="2161516" y="4235743"/>
              <a:chExt cx="1809074" cy="1650415"/>
            </a:xfrm>
          </p:grpSpPr>
          <p:grpSp>
            <p:nvGrpSpPr>
              <p:cNvPr id="16" name="קבוצה 15">
                <a:extLst>
                  <a:ext uri="{FF2B5EF4-FFF2-40B4-BE49-F238E27FC236}">
                    <a16:creationId xmlns:a16="http://schemas.microsoft.com/office/drawing/2014/main" id="{84A21888-80C5-45B2-9A5A-EDC96A9E8DFC}"/>
                  </a:ext>
                </a:extLst>
              </p:cNvPr>
              <p:cNvGrpSpPr/>
              <p:nvPr/>
            </p:nvGrpSpPr>
            <p:grpSpPr>
              <a:xfrm>
                <a:off x="2161516" y="4235743"/>
                <a:ext cx="1809074" cy="1650415"/>
                <a:chOff x="2161516" y="4235743"/>
                <a:chExt cx="1809074" cy="1650415"/>
              </a:xfrm>
            </p:grpSpPr>
            <p:sp>
              <p:nvSpPr>
                <p:cNvPr id="18" name="מלבן 17">
                  <a:extLst>
                    <a:ext uri="{FF2B5EF4-FFF2-40B4-BE49-F238E27FC236}">
                      <a16:creationId xmlns:a16="http://schemas.microsoft.com/office/drawing/2014/main" id="{5B535C7F-8B1D-4D27-B4BB-4BD80FFB6F35}"/>
                    </a:ext>
                  </a:extLst>
                </p:cNvPr>
                <p:cNvSpPr/>
                <p:nvPr/>
              </p:nvSpPr>
              <p:spPr>
                <a:xfrm>
                  <a:off x="2219164" y="4236510"/>
                  <a:ext cx="871752" cy="82520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9" name="מלבן 18">
                  <a:extLst>
                    <a:ext uri="{FF2B5EF4-FFF2-40B4-BE49-F238E27FC236}">
                      <a16:creationId xmlns:a16="http://schemas.microsoft.com/office/drawing/2014/main" id="{1CD9820C-4402-4571-8880-AC05A1A2F422}"/>
                    </a:ext>
                  </a:extLst>
                </p:cNvPr>
                <p:cNvSpPr/>
                <p:nvPr/>
              </p:nvSpPr>
              <p:spPr>
                <a:xfrm>
                  <a:off x="3090915" y="4235743"/>
                  <a:ext cx="873325" cy="82520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20" name="מלבן 19">
                  <a:extLst>
                    <a:ext uri="{FF2B5EF4-FFF2-40B4-BE49-F238E27FC236}">
                      <a16:creationId xmlns:a16="http://schemas.microsoft.com/office/drawing/2014/main" id="{44B1FA06-3C4B-41A9-B639-5378EA6256B1}"/>
                    </a:ext>
                  </a:extLst>
                </p:cNvPr>
                <p:cNvSpPr/>
                <p:nvPr/>
              </p:nvSpPr>
              <p:spPr>
                <a:xfrm>
                  <a:off x="3087940" y="5060950"/>
                  <a:ext cx="882650" cy="82520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תיבת טקסט 20">
                      <a:extLst>
                        <a:ext uri="{FF2B5EF4-FFF2-40B4-BE49-F238E27FC236}">
                          <a16:creationId xmlns:a16="http://schemas.microsoft.com/office/drawing/2014/main" id="{44C0B3FC-235C-4651-B560-11CEC3D778EB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381316" y="4204199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21" name="תיבת טקסט 20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44C0B3FC-235C-4651-B560-11CEC3D778E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2381316" y="4204199"/>
                      <a:ext cx="407289" cy="846889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תיבת טקסט 21">
                      <a:extLst>
                        <a:ext uri="{FF2B5EF4-FFF2-40B4-BE49-F238E27FC236}">
                          <a16:creationId xmlns:a16="http://schemas.microsoft.com/office/drawing/2014/main" id="{CD6813BD-7BD6-4EA1-9DD3-581D4E7D2D0A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3258716" y="4988004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22" name="תיבת טקסט 21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CD6813BD-7BD6-4EA1-9DD3-581D4E7D2D0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3258716" y="4988004"/>
                      <a:ext cx="407289" cy="84688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תיבת טקסט 16">
                    <a:extLst>
                      <a:ext uri="{FF2B5EF4-FFF2-40B4-BE49-F238E27FC236}">
                        <a16:creationId xmlns:a16="http://schemas.microsoft.com/office/drawing/2014/main" id="{F28A0354-EFF1-43D2-B3DF-7E7980A283D5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2366" y="4224902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17" name="תיבת טקסט 1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28A0354-EFF1-43D2-B3DF-7E7980A283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2366" y="4224902"/>
                    <a:ext cx="407289" cy="8468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2" name="קבוצה 61">
              <a:extLst>
                <a:ext uri="{FF2B5EF4-FFF2-40B4-BE49-F238E27FC236}">
                  <a16:creationId xmlns:a16="http://schemas.microsoft.com/office/drawing/2014/main" id="{89F4222B-D7AC-402E-92C9-73EE9147DED4}"/>
                </a:ext>
              </a:extLst>
            </p:cNvPr>
            <p:cNvGrpSpPr/>
            <p:nvPr/>
          </p:nvGrpSpPr>
          <p:grpSpPr>
            <a:xfrm rot="16200000">
              <a:off x="218705" y="4452238"/>
              <a:ext cx="1809074" cy="1783250"/>
              <a:chOff x="2161516" y="4235742"/>
              <a:chExt cx="1809074" cy="1650416"/>
            </a:xfrm>
          </p:grpSpPr>
          <p:grpSp>
            <p:nvGrpSpPr>
              <p:cNvPr id="63" name="קבוצה 62">
                <a:extLst>
                  <a:ext uri="{FF2B5EF4-FFF2-40B4-BE49-F238E27FC236}">
                    <a16:creationId xmlns:a16="http://schemas.microsoft.com/office/drawing/2014/main" id="{A90E17A8-1065-4489-B9A4-38BCE98AE0DF}"/>
                  </a:ext>
                </a:extLst>
              </p:cNvPr>
              <p:cNvGrpSpPr/>
              <p:nvPr/>
            </p:nvGrpSpPr>
            <p:grpSpPr>
              <a:xfrm>
                <a:off x="2161516" y="4235742"/>
                <a:ext cx="1809074" cy="1650416"/>
                <a:chOff x="2161516" y="4235742"/>
                <a:chExt cx="1809074" cy="1650416"/>
              </a:xfrm>
            </p:grpSpPr>
            <p:sp>
              <p:nvSpPr>
                <p:cNvPr id="65" name="מלבן 64">
                  <a:extLst>
                    <a:ext uri="{FF2B5EF4-FFF2-40B4-BE49-F238E27FC236}">
                      <a16:creationId xmlns:a16="http://schemas.microsoft.com/office/drawing/2014/main" id="{35632277-B279-4A6C-B750-E57BBE8559C5}"/>
                    </a:ext>
                  </a:extLst>
                </p:cNvPr>
                <p:cNvSpPr/>
                <p:nvPr/>
              </p:nvSpPr>
              <p:spPr>
                <a:xfrm>
                  <a:off x="2211141" y="4236508"/>
                  <a:ext cx="864099" cy="82520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66" name="מלבן 65">
                  <a:extLst>
                    <a:ext uri="{FF2B5EF4-FFF2-40B4-BE49-F238E27FC236}">
                      <a16:creationId xmlns:a16="http://schemas.microsoft.com/office/drawing/2014/main" id="{B033828D-1CDD-4975-B608-8670C073293C}"/>
                    </a:ext>
                  </a:extLst>
                </p:cNvPr>
                <p:cNvSpPr/>
                <p:nvPr/>
              </p:nvSpPr>
              <p:spPr>
                <a:xfrm>
                  <a:off x="3081590" y="4235742"/>
                  <a:ext cx="882650" cy="82520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67" name="מלבן 66">
                  <a:extLst>
                    <a:ext uri="{FF2B5EF4-FFF2-40B4-BE49-F238E27FC236}">
                      <a16:creationId xmlns:a16="http://schemas.microsoft.com/office/drawing/2014/main" id="{295CA8F7-E8F1-4704-A958-CBBC84954982}"/>
                    </a:ext>
                  </a:extLst>
                </p:cNvPr>
                <p:cNvSpPr/>
                <p:nvPr/>
              </p:nvSpPr>
              <p:spPr>
                <a:xfrm>
                  <a:off x="3087940" y="5060950"/>
                  <a:ext cx="882650" cy="82520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תיבת טקסט 67">
                      <a:extLst>
                        <a:ext uri="{FF2B5EF4-FFF2-40B4-BE49-F238E27FC236}">
                          <a16:creationId xmlns:a16="http://schemas.microsoft.com/office/drawing/2014/main" id="{E6C8D313-2479-45DF-B037-ADB9FA2C78FD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381316" y="4204199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68" name="תיבת טקסט 67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E6C8D313-2479-45DF-B037-ADB9FA2C78F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2381316" y="4204199"/>
                      <a:ext cx="407289" cy="84688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9" name="תיבת טקסט 68">
                      <a:extLst>
                        <a:ext uri="{FF2B5EF4-FFF2-40B4-BE49-F238E27FC236}">
                          <a16:creationId xmlns:a16="http://schemas.microsoft.com/office/drawing/2014/main" id="{D3432835-22B9-456C-9099-8A0C3E6303EA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3258716" y="4988004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69" name="תיבת טקסט 68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D3432835-22B9-456C-9099-8A0C3E6303E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3258716" y="4988004"/>
                      <a:ext cx="407289" cy="84688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תיבת טקסט 63">
                    <a:extLst>
                      <a:ext uri="{FF2B5EF4-FFF2-40B4-BE49-F238E27FC236}">
                        <a16:creationId xmlns:a16="http://schemas.microsoft.com/office/drawing/2014/main" id="{94814F26-37E9-459F-8AF1-34BA0FBA4900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2366" y="4224902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4" name="תיבת טקסט 6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4814F26-37E9-459F-8AF1-34BA0FBA49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2366" y="4224902"/>
                    <a:ext cx="407289" cy="84688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4" name="קבוצה 83">
              <a:extLst>
                <a:ext uri="{FF2B5EF4-FFF2-40B4-BE49-F238E27FC236}">
                  <a16:creationId xmlns:a16="http://schemas.microsoft.com/office/drawing/2014/main" id="{DFCA8547-F2FF-4CF6-8D0C-553C2DA9C375}"/>
                </a:ext>
              </a:extLst>
            </p:cNvPr>
            <p:cNvGrpSpPr/>
            <p:nvPr/>
          </p:nvGrpSpPr>
          <p:grpSpPr>
            <a:xfrm rot="16200000">
              <a:off x="10168142" y="4517802"/>
              <a:ext cx="1809074" cy="1792744"/>
              <a:chOff x="2161516" y="4235743"/>
              <a:chExt cx="1809074" cy="1659203"/>
            </a:xfrm>
          </p:grpSpPr>
          <p:grpSp>
            <p:nvGrpSpPr>
              <p:cNvPr id="85" name="קבוצה 84">
                <a:extLst>
                  <a:ext uri="{FF2B5EF4-FFF2-40B4-BE49-F238E27FC236}">
                    <a16:creationId xmlns:a16="http://schemas.microsoft.com/office/drawing/2014/main" id="{C24B5858-A242-4F8A-9CCB-BFA0184B8CDB}"/>
                  </a:ext>
                </a:extLst>
              </p:cNvPr>
              <p:cNvGrpSpPr/>
              <p:nvPr/>
            </p:nvGrpSpPr>
            <p:grpSpPr>
              <a:xfrm>
                <a:off x="2161516" y="4235743"/>
                <a:ext cx="1809074" cy="1659203"/>
                <a:chOff x="2161516" y="4235743"/>
                <a:chExt cx="1809074" cy="1659203"/>
              </a:xfrm>
            </p:grpSpPr>
            <p:sp>
              <p:nvSpPr>
                <p:cNvPr id="87" name="מלבן 86">
                  <a:extLst>
                    <a:ext uri="{FF2B5EF4-FFF2-40B4-BE49-F238E27FC236}">
                      <a16:creationId xmlns:a16="http://schemas.microsoft.com/office/drawing/2014/main" id="{5EAAA9BC-0E1F-486E-A00C-463CFF6E994A}"/>
                    </a:ext>
                  </a:extLst>
                </p:cNvPr>
                <p:cNvSpPr/>
                <p:nvPr/>
              </p:nvSpPr>
              <p:spPr>
                <a:xfrm>
                  <a:off x="2238777" y="4236509"/>
                  <a:ext cx="905287" cy="825208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88" name="מלבן 87">
                  <a:extLst>
                    <a:ext uri="{FF2B5EF4-FFF2-40B4-BE49-F238E27FC236}">
                      <a16:creationId xmlns:a16="http://schemas.microsoft.com/office/drawing/2014/main" id="{8AC9B488-7502-41DD-9C4C-0493239B4C40}"/>
                    </a:ext>
                  </a:extLst>
                </p:cNvPr>
                <p:cNvSpPr/>
                <p:nvPr/>
              </p:nvSpPr>
              <p:spPr>
                <a:xfrm>
                  <a:off x="3127777" y="4235743"/>
                  <a:ext cx="836464" cy="825208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89" name="מלבן 88">
                  <a:extLst>
                    <a:ext uri="{FF2B5EF4-FFF2-40B4-BE49-F238E27FC236}">
                      <a16:creationId xmlns:a16="http://schemas.microsoft.com/office/drawing/2014/main" id="{46AD4E31-F44F-4400-A33B-0F4EB51DE741}"/>
                    </a:ext>
                  </a:extLst>
                </p:cNvPr>
                <p:cNvSpPr/>
                <p:nvPr/>
              </p:nvSpPr>
              <p:spPr>
                <a:xfrm>
                  <a:off x="3087940" y="5060951"/>
                  <a:ext cx="882650" cy="833995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0" name="תיבת טקסט 89">
                      <a:extLst>
                        <a:ext uri="{FF2B5EF4-FFF2-40B4-BE49-F238E27FC236}">
                          <a16:creationId xmlns:a16="http://schemas.microsoft.com/office/drawing/2014/main" id="{F326F788-67AF-4E60-8C5A-93C9E893ED24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381316" y="4204199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90" name="תיבת טקסט 89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F326F788-67AF-4E60-8C5A-93C9E893E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2381316" y="4204199"/>
                      <a:ext cx="407289" cy="84688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תיבת טקסט 90">
                      <a:extLst>
                        <a:ext uri="{FF2B5EF4-FFF2-40B4-BE49-F238E27FC236}">
                          <a16:creationId xmlns:a16="http://schemas.microsoft.com/office/drawing/2014/main" id="{7417C681-A266-45A8-98DB-D689A264516D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3258716" y="5006473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91" name="תיבת טקסט 90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7417C681-A266-45A8-98DB-D689A26451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3258716" y="5006473"/>
                      <a:ext cx="407289" cy="84688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תיבת טקסט 85">
                    <a:extLst>
                      <a:ext uri="{FF2B5EF4-FFF2-40B4-BE49-F238E27FC236}">
                        <a16:creationId xmlns:a16="http://schemas.microsoft.com/office/drawing/2014/main" id="{494707EB-4D0C-480B-AFE8-DA2B5DB5FC6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331022" y="4224902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86" name="תיבת טקסט 85">
                    <a:extLst>
                      <a:ext uri="{FF2B5EF4-FFF2-40B4-BE49-F238E27FC236}">
                        <a16:creationId xmlns="" xmlns:a14="http://schemas.microsoft.com/office/drawing/2010/main" xmlns:a16="http://schemas.microsoft.com/office/drawing/2014/main" id="{494707EB-4D0C-480B-AFE8-DA2B5DB5FC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331022" y="4224902"/>
                    <a:ext cx="407289" cy="846889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קבוצה 8">
              <a:extLst>
                <a:ext uri="{FF2B5EF4-FFF2-40B4-BE49-F238E27FC236}">
                  <a16:creationId xmlns:a16="http://schemas.microsoft.com/office/drawing/2014/main" id="{C4B2B77A-3272-4602-855F-DE067A4C7BF9}"/>
                </a:ext>
              </a:extLst>
            </p:cNvPr>
            <p:cNvGrpSpPr/>
            <p:nvPr/>
          </p:nvGrpSpPr>
          <p:grpSpPr>
            <a:xfrm>
              <a:off x="875096" y="3850874"/>
              <a:ext cx="11093953" cy="2455274"/>
              <a:chOff x="875096" y="3850874"/>
              <a:chExt cx="11093953" cy="2455274"/>
            </a:xfrm>
          </p:grpSpPr>
          <p:sp>
            <p:nvSpPr>
              <p:cNvPr id="25" name="מלבן 24">
                <a:extLst>
                  <a:ext uri="{FF2B5EF4-FFF2-40B4-BE49-F238E27FC236}">
                    <a16:creationId xmlns:a16="http://schemas.microsoft.com/office/drawing/2014/main" id="{4DD3BB82-BD8E-4EC3-8DAF-FB374114D493}"/>
                  </a:ext>
                </a:extLst>
              </p:cNvPr>
              <p:cNvSpPr/>
              <p:nvPr/>
            </p:nvSpPr>
            <p:spPr>
              <a:xfrm rot="16200000">
                <a:off x="2256454" y="4471662"/>
                <a:ext cx="882650" cy="891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6" name="מלבן 25">
                <a:extLst>
                  <a:ext uri="{FF2B5EF4-FFF2-40B4-BE49-F238E27FC236}">
                    <a16:creationId xmlns:a16="http://schemas.microsoft.com/office/drawing/2014/main" id="{19543736-EABD-4E95-8F05-B3D59C4DA8CF}"/>
                  </a:ext>
                </a:extLst>
              </p:cNvPr>
              <p:cNvSpPr/>
              <p:nvPr/>
            </p:nvSpPr>
            <p:spPr>
              <a:xfrm rot="16200000">
                <a:off x="3148079" y="4465312"/>
                <a:ext cx="882650" cy="891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id="{F5F80AD0-0E18-4CCB-97AD-2324EA346D10}"/>
                      </a:ext>
                    </a:extLst>
                  </p:cNvPr>
                  <p:cNvSpPr txBox="1"/>
                  <p:nvPr/>
                </p:nvSpPr>
                <p:spPr>
                  <a:xfrm>
                    <a:off x="3302265" y="4554585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5F80AD0-0E18-4CCB-97AD-2324EA346D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02265" y="4554585"/>
                    <a:ext cx="440070" cy="8468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id="{1A50236B-3F33-4ABE-8868-5B34075170D5}"/>
                      </a:ext>
                    </a:extLst>
                  </p:cNvPr>
                  <p:cNvSpPr txBox="1"/>
                  <p:nvPr/>
                </p:nvSpPr>
                <p:spPr>
                  <a:xfrm>
                    <a:off x="2477744" y="4560935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1A50236B-3F33-4ABE-8868-5B34075170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77744" y="4560935"/>
                    <a:ext cx="440070" cy="8468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מלבן 28">
                <a:extLst>
                  <a:ext uri="{FF2B5EF4-FFF2-40B4-BE49-F238E27FC236}">
                    <a16:creationId xmlns:a16="http://schemas.microsoft.com/office/drawing/2014/main" id="{046450A7-BD2B-48B8-8EC0-16621A0C4773}"/>
                  </a:ext>
                </a:extLst>
              </p:cNvPr>
              <p:cNvSpPr/>
              <p:nvPr/>
            </p:nvSpPr>
            <p:spPr>
              <a:xfrm rot="16200000">
                <a:off x="2265951" y="4465312"/>
                <a:ext cx="882650" cy="891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תיבת טקסט 34">
                    <a:extLst>
                      <a:ext uri="{FF2B5EF4-FFF2-40B4-BE49-F238E27FC236}">
                        <a16:creationId xmlns:a16="http://schemas.microsoft.com/office/drawing/2014/main" id="{2E7D438E-6077-4D4C-9810-B79FD1C1073A}"/>
                      </a:ext>
                    </a:extLst>
                  </p:cNvPr>
                  <p:cNvSpPr txBox="1"/>
                  <p:nvPr/>
                </p:nvSpPr>
                <p:spPr>
                  <a:xfrm>
                    <a:off x="2487241" y="4554585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5" name="תיבת טקסט 34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2E7D438E-6077-4D4C-9810-B79FD1C107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87241" y="4554585"/>
                    <a:ext cx="440070" cy="8468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מלבן 35">
                <a:extLst>
                  <a:ext uri="{FF2B5EF4-FFF2-40B4-BE49-F238E27FC236}">
                    <a16:creationId xmlns:a16="http://schemas.microsoft.com/office/drawing/2014/main" id="{487C5CF8-AF9F-4948-86ED-3F22E7DD0E84}"/>
                  </a:ext>
                </a:extLst>
              </p:cNvPr>
              <p:cNvSpPr/>
              <p:nvPr/>
            </p:nvSpPr>
            <p:spPr>
              <a:xfrm rot="16200000">
                <a:off x="1131427" y="5311637"/>
                <a:ext cx="882650" cy="891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תיבת טקסט 36">
                    <a:extLst>
                      <a:ext uri="{FF2B5EF4-FFF2-40B4-BE49-F238E27FC236}">
                        <a16:creationId xmlns:a16="http://schemas.microsoft.com/office/drawing/2014/main" id="{D1A06DAB-64C9-4DE9-9B0A-2FDD4F411FF2}"/>
                      </a:ext>
                    </a:extLst>
                  </p:cNvPr>
                  <p:cNvSpPr txBox="1"/>
                  <p:nvPr/>
                </p:nvSpPr>
                <p:spPr>
                  <a:xfrm>
                    <a:off x="1352717" y="5400910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7" name="תיבת טקסט 3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1A06DAB-64C9-4DE9-9B0A-2FDD4F411F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52717" y="5400910"/>
                    <a:ext cx="440070" cy="8468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מלבן 37">
                <a:extLst>
                  <a:ext uri="{FF2B5EF4-FFF2-40B4-BE49-F238E27FC236}">
                    <a16:creationId xmlns:a16="http://schemas.microsoft.com/office/drawing/2014/main" id="{B0813B73-3AC5-4DA8-BA72-A51E38883B40}"/>
                  </a:ext>
                </a:extLst>
              </p:cNvPr>
              <p:cNvSpPr/>
              <p:nvPr/>
            </p:nvSpPr>
            <p:spPr>
              <a:xfrm rot="16200000">
                <a:off x="3143790" y="5354312"/>
                <a:ext cx="882650" cy="89162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תיבת טקסט 38">
                    <a:extLst>
                      <a:ext uri="{FF2B5EF4-FFF2-40B4-BE49-F238E27FC236}">
                        <a16:creationId xmlns:a16="http://schemas.microsoft.com/office/drawing/2014/main" id="{E113038D-CB6F-4831-926B-C2C8E37BAFB6}"/>
                      </a:ext>
                    </a:extLst>
                  </p:cNvPr>
                  <p:cNvSpPr txBox="1"/>
                  <p:nvPr/>
                </p:nvSpPr>
                <p:spPr>
                  <a:xfrm>
                    <a:off x="3297976" y="5443585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9" name="תיבת טקסט 3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113038D-CB6F-4831-926B-C2C8E37BAF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7976" y="5443585"/>
                    <a:ext cx="440070" cy="84688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מלבן 39">
                <a:extLst>
                  <a:ext uri="{FF2B5EF4-FFF2-40B4-BE49-F238E27FC236}">
                    <a16:creationId xmlns:a16="http://schemas.microsoft.com/office/drawing/2014/main" id="{4DAE08CD-2557-42FD-8816-73912536EDC0}"/>
                  </a:ext>
                </a:extLst>
              </p:cNvPr>
              <p:cNvSpPr/>
              <p:nvPr/>
            </p:nvSpPr>
            <p:spPr>
              <a:xfrm rot="16200000">
                <a:off x="2261662" y="5354312"/>
                <a:ext cx="882650" cy="89162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תיבת טקסט 40">
                    <a:extLst>
                      <a:ext uri="{FF2B5EF4-FFF2-40B4-BE49-F238E27FC236}">
                        <a16:creationId xmlns:a16="http://schemas.microsoft.com/office/drawing/2014/main" id="{9E1DE2E2-68DB-48BE-BDDD-FF466CF32B53}"/>
                      </a:ext>
                    </a:extLst>
                  </p:cNvPr>
                  <p:cNvSpPr txBox="1"/>
                  <p:nvPr/>
                </p:nvSpPr>
                <p:spPr>
                  <a:xfrm>
                    <a:off x="2482952" y="5443585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1" name="תיבת טקסט 4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E1DE2E2-68DB-48BE-BDDD-FF466CF32B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82952" y="5443585"/>
                    <a:ext cx="440070" cy="84688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מלבן 41">
                <a:extLst>
                  <a:ext uri="{FF2B5EF4-FFF2-40B4-BE49-F238E27FC236}">
                    <a16:creationId xmlns:a16="http://schemas.microsoft.com/office/drawing/2014/main" id="{3942AE8E-4F62-4C1C-AABB-B355B9468A1A}"/>
                  </a:ext>
                </a:extLst>
              </p:cNvPr>
              <p:cNvSpPr/>
              <p:nvPr/>
            </p:nvSpPr>
            <p:spPr>
              <a:xfrm rot="16200000">
                <a:off x="5130154" y="5351755"/>
                <a:ext cx="913162" cy="891625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תיבת טקסט 42">
                    <a:extLst>
                      <a:ext uri="{FF2B5EF4-FFF2-40B4-BE49-F238E27FC236}">
                        <a16:creationId xmlns:a16="http://schemas.microsoft.com/office/drawing/2014/main" id="{0DCEDD29-CC5E-43AD-A37C-212873CE4EB8}"/>
                      </a:ext>
                    </a:extLst>
                  </p:cNvPr>
                  <p:cNvSpPr txBox="1"/>
                  <p:nvPr/>
                </p:nvSpPr>
                <p:spPr>
                  <a:xfrm>
                    <a:off x="5366699" y="5425772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3" name="תיבת טקסט 4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DCEDD29-CC5E-43AD-A37C-212873CE4E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66699" y="5425772"/>
                    <a:ext cx="440070" cy="84688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4" name="קבוצה 53">
                <a:extLst>
                  <a:ext uri="{FF2B5EF4-FFF2-40B4-BE49-F238E27FC236}">
                    <a16:creationId xmlns:a16="http://schemas.microsoft.com/office/drawing/2014/main" id="{945D498E-7E4A-48CE-9230-E68F818FC518}"/>
                  </a:ext>
                </a:extLst>
              </p:cNvPr>
              <p:cNvGrpSpPr/>
              <p:nvPr/>
            </p:nvGrpSpPr>
            <p:grpSpPr>
              <a:xfrm rot="16200000">
                <a:off x="4245522" y="4489061"/>
                <a:ext cx="1809074" cy="1783250"/>
                <a:chOff x="2161516" y="4235742"/>
                <a:chExt cx="1809074" cy="1650416"/>
              </a:xfrm>
            </p:grpSpPr>
            <p:grpSp>
              <p:nvGrpSpPr>
                <p:cNvPr id="55" name="קבוצה 54">
                  <a:extLst>
                    <a:ext uri="{FF2B5EF4-FFF2-40B4-BE49-F238E27FC236}">
                      <a16:creationId xmlns:a16="http://schemas.microsoft.com/office/drawing/2014/main" id="{7E515D8F-46E4-450F-BFDF-C0AE3B457BF2}"/>
                    </a:ext>
                  </a:extLst>
                </p:cNvPr>
                <p:cNvGrpSpPr/>
                <p:nvPr/>
              </p:nvGrpSpPr>
              <p:grpSpPr>
                <a:xfrm>
                  <a:off x="2161516" y="4235742"/>
                  <a:ext cx="1809074" cy="1650416"/>
                  <a:chOff x="2161516" y="4235742"/>
                  <a:chExt cx="1809074" cy="1650416"/>
                </a:xfrm>
              </p:grpSpPr>
              <p:sp>
                <p:nvSpPr>
                  <p:cNvPr id="57" name="מלבן 56">
                    <a:extLst>
                      <a:ext uri="{FF2B5EF4-FFF2-40B4-BE49-F238E27FC236}">
                        <a16:creationId xmlns:a16="http://schemas.microsoft.com/office/drawing/2014/main" id="{2895CD32-1CC2-40ED-BC42-E711E0B08E73}"/>
                      </a:ext>
                    </a:extLst>
                  </p:cNvPr>
                  <p:cNvSpPr/>
                  <p:nvPr/>
                </p:nvSpPr>
                <p:spPr>
                  <a:xfrm>
                    <a:off x="2192590" y="4236508"/>
                    <a:ext cx="882650" cy="825208"/>
                  </a:xfrm>
                  <a:prstGeom prst="rect">
                    <a:avLst/>
                  </a:prstGeom>
                  <a:solidFill>
                    <a:srgbClr val="92D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he-IL"/>
                  </a:p>
                </p:txBody>
              </p:sp>
              <p:sp>
                <p:nvSpPr>
                  <p:cNvPr id="58" name="מלבן 57">
                    <a:extLst>
                      <a:ext uri="{FF2B5EF4-FFF2-40B4-BE49-F238E27FC236}">
                        <a16:creationId xmlns:a16="http://schemas.microsoft.com/office/drawing/2014/main" id="{49B16A1C-3E0E-4D9E-8DFE-4E82C6FC66CE}"/>
                      </a:ext>
                    </a:extLst>
                  </p:cNvPr>
                  <p:cNvSpPr/>
                  <p:nvPr/>
                </p:nvSpPr>
                <p:spPr>
                  <a:xfrm>
                    <a:off x="3081590" y="4235742"/>
                    <a:ext cx="882650" cy="825208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he-IL"/>
                  </a:p>
                </p:txBody>
              </p:sp>
              <p:sp>
                <p:nvSpPr>
                  <p:cNvPr id="59" name="מלבן 58">
                    <a:extLst>
                      <a:ext uri="{FF2B5EF4-FFF2-40B4-BE49-F238E27FC236}">
                        <a16:creationId xmlns:a16="http://schemas.microsoft.com/office/drawing/2014/main" id="{C84F3ED5-8FDD-42BA-9BE4-B1F6E5C72DDE}"/>
                      </a:ext>
                    </a:extLst>
                  </p:cNvPr>
                  <p:cNvSpPr/>
                  <p:nvPr/>
                </p:nvSpPr>
                <p:spPr>
                  <a:xfrm>
                    <a:off x="3087940" y="5060950"/>
                    <a:ext cx="882650" cy="825208"/>
                  </a:xfrm>
                  <a:prstGeom prst="rect">
                    <a:avLst/>
                  </a:prstGeom>
                  <a:solidFill>
                    <a:srgbClr val="92D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he-IL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תיבת טקסט 59">
                        <a:extLst>
                          <a:ext uri="{FF2B5EF4-FFF2-40B4-BE49-F238E27FC236}">
                            <a16:creationId xmlns:a16="http://schemas.microsoft.com/office/drawing/2014/main" id="{E4F23343-C434-44BB-B380-BC94EC0BB601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2381316" y="4204199"/>
                        <a:ext cx="407289" cy="8468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1">
                        <a:spAutoFit/>
                      </a:bodyPr>
                      <a:lstStyle/>
                      <a:p>
                        <a:pPr algn="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he-I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e-IL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he-IL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he-IL" sz="2400" dirty="0"/>
                      </a:p>
                    </p:txBody>
                  </p:sp>
                </mc:Choice>
                <mc:Fallback xmlns="">
                  <p:sp>
                    <p:nvSpPr>
                      <p:cNvPr id="60" name="תיבת טקסט 59">
                        <a:extLst>
                          <a:ext uri="{FF2B5EF4-FFF2-40B4-BE49-F238E27FC236}">
                            <a16:creationId xmlns:a16="http://schemas.microsoft.com/office/drawing/2014/main" xmlns="" xmlns:a14="http://schemas.microsoft.com/office/drawing/2010/main" id="{E4F23343-C434-44BB-B380-BC94EC0BB60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5400000">
                        <a:off x="2381316" y="4204199"/>
                        <a:ext cx="407289" cy="846889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he-IL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1" name="תיבת טקסט 60">
                        <a:extLst>
                          <a:ext uri="{FF2B5EF4-FFF2-40B4-BE49-F238E27FC236}">
                            <a16:creationId xmlns:a16="http://schemas.microsoft.com/office/drawing/2014/main" id="{233B34A6-1D79-4220-9D45-A39386CFF34B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3258716" y="5006473"/>
                        <a:ext cx="407289" cy="8468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1">
                        <a:spAutoFit/>
                      </a:bodyPr>
                      <a:lstStyle/>
                      <a:p>
                        <a:pPr algn="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he-I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e-IL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he-IL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he-IL" sz="2400" dirty="0"/>
                      </a:p>
                    </p:txBody>
                  </p:sp>
                </mc:Choice>
                <mc:Fallback xmlns="">
                  <p:sp>
                    <p:nvSpPr>
                      <p:cNvPr id="61" name="תיבת טקסט 60">
                        <a:extLst>
                          <a:ext uri="{FF2B5EF4-FFF2-40B4-BE49-F238E27FC236}">
                            <a16:creationId xmlns:a16="http://schemas.microsoft.com/office/drawing/2014/main" xmlns="" xmlns:a14="http://schemas.microsoft.com/office/drawing/2010/main" id="{233B34A6-1D79-4220-9D45-A39386CFF34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5400000">
                        <a:off x="3258716" y="5006473"/>
                        <a:ext cx="407289" cy="846889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he-IL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תיבת טקסט 55">
                      <a:extLst>
                        <a:ext uri="{FF2B5EF4-FFF2-40B4-BE49-F238E27FC236}">
                          <a16:creationId xmlns:a16="http://schemas.microsoft.com/office/drawing/2014/main" id="{561169B9-40C5-4FFC-9E10-E0CC03856B91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3252366" y="4224902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56" name="תיבת טקסט 55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561169B9-40C5-4FFC-9E10-E0CC03856B9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3252366" y="4224902"/>
                      <a:ext cx="407289" cy="846889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70" name="מלבן 69">
                <a:extLst>
                  <a:ext uri="{FF2B5EF4-FFF2-40B4-BE49-F238E27FC236}">
                    <a16:creationId xmlns:a16="http://schemas.microsoft.com/office/drawing/2014/main" id="{3E3A5EE8-434C-419A-AD44-CF4351417923}"/>
                  </a:ext>
                </a:extLst>
              </p:cNvPr>
              <p:cNvSpPr/>
              <p:nvPr/>
            </p:nvSpPr>
            <p:spPr>
              <a:xfrm rot="16200000">
                <a:off x="7152049" y="5391804"/>
                <a:ext cx="870088" cy="891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תיבת טקסט 70">
                    <a:extLst>
                      <a:ext uri="{FF2B5EF4-FFF2-40B4-BE49-F238E27FC236}">
                        <a16:creationId xmlns:a16="http://schemas.microsoft.com/office/drawing/2014/main" id="{BFE88C9D-EB0E-4CA9-BCAF-FCBBD40D21A8}"/>
                      </a:ext>
                    </a:extLst>
                  </p:cNvPr>
                  <p:cNvSpPr txBox="1"/>
                  <p:nvPr/>
                </p:nvSpPr>
                <p:spPr>
                  <a:xfrm>
                    <a:off x="7342755" y="5459259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71" name="תיבת טקסט 7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BFE88C9D-EB0E-4CA9-BCAF-FCBBD40D21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42755" y="5459259"/>
                    <a:ext cx="440070" cy="84688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2" name="מלבן 71">
                <a:extLst>
                  <a:ext uri="{FF2B5EF4-FFF2-40B4-BE49-F238E27FC236}">
                    <a16:creationId xmlns:a16="http://schemas.microsoft.com/office/drawing/2014/main" id="{8F82773B-0AFD-4EDF-B0C1-DFAE5734A3A6}"/>
                  </a:ext>
                </a:extLst>
              </p:cNvPr>
              <p:cNvSpPr/>
              <p:nvPr/>
            </p:nvSpPr>
            <p:spPr>
              <a:xfrm rot="16200000">
                <a:off x="9115097" y="4490213"/>
                <a:ext cx="882650" cy="891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73" name="מלבן 72">
                <a:extLst>
                  <a:ext uri="{FF2B5EF4-FFF2-40B4-BE49-F238E27FC236}">
                    <a16:creationId xmlns:a16="http://schemas.microsoft.com/office/drawing/2014/main" id="{4C421021-9BA2-488C-A98B-EC641DD2FFF9}"/>
                  </a:ext>
                </a:extLst>
              </p:cNvPr>
              <p:cNvSpPr/>
              <p:nvPr/>
            </p:nvSpPr>
            <p:spPr>
              <a:xfrm rot="16200000">
                <a:off x="8232969" y="4490213"/>
                <a:ext cx="882650" cy="891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תיבת טקסט 73">
                    <a:extLst>
                      <a:ext uri="{FF2B5EF4-FFF2-40B4-BE49-F238E27FC236}">
                        <a16:creationId xmlns:a16="http://schemas.microsoft.com/office/drawing/2014/main" id="{C71B05B4-A971-467B-A792-5304A8E9DD4D}"/>
                      </a:ext>
                    </a:extLst>
                  </p:cNvPr>
                  <p:cNvSpPr txBox="1"/>
                  <p:nvPr/>
                </p:nvSpPr>
                <p:spPr>
                  <a:xfrm>
                    <a:off x="9374700" y="4494097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74" name="תיבת טקסט 7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C71B05B4-A971-467B-A792-5304A8E9DD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74700" y="4494097"/>
                    <a:ext cx="440070" cy="84688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תיבת טקסט 74">
                    <a:extLst>
                      <a:ext uri="{FF2B5EF4-FFF2-40B4-BE49-F238E27FC236}">
                        <a16:creationId xmlns:a16="http://schemas.microsoft.com/office/drawing/2014/main" id="{61D7DB42-3BEB-4934-AD72-FD00EB80C520}"/>
                      </a:ext>
                    </a:extLst>
                  </p:cNvPr>
                  <p:cNvSpPr txBox="1"/>
                  <p:nvPr/>
                </p:nvSpPr>
                <p:spPr>
                  <a:xfrm>
                    <a:off x="8451524" y="4494097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75" name="תיבת טקסט 74">
                    <a:extLst>
                      <a:ext uri="{FF2B5EF4-FFF2-40B4-BE49-F238E27FC236}">
                        <a16:creationId xmlns="" xmlns:a14="http://schemas.microsoft.com/office/drawing/2010/main" xmlns:a16="http://schemas.microsoft.com/office/drawing/2014/main" id="{61D7DB42-3BEB-4934-AD72-FD00EB80C5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51524" y="4494097"/>
                    <a:ext cx="440070" cy="846889"/>
                  </a:xfrm>
                  <a:prstGeom prst="rect">
                    <a:avLst/>
                  </a:prstGeom>
                  <a:blipFill rotWithShape="1"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8" name="מלבן 77">
                <a:extLst>
                  <a:ext uri="{FF2B5EF4-FFF2-40B4-BE49-F238E27FC236}">
                    <a16:creationId xmlns:a16="http://schemas.microsoft.com/office/drawing/2014/main" id="{A166D5E9-D6FC-4CF0-AF99-B7C15548DF91}"/>
                  </a:ext>
                </a:extLst>
              </p:cNvPr>
              <p:cNvSpPr/>
              <p:nvPr/>
            </p:nvSpPr>
            <p:spPr>
              <a:xfrm rot="16200000">
                <a:off x="8248610" y="5361262"/>
                <a:ext cx="882650" cy="89162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תיבת טקסט 79">
                    <a:extLst>
                      <a:ext uri="{FF2B5EF4-FFF2-40B4-BE49-F238E27FC236}">
                        <a16:creationId xmlns:a16="http://schemas.microsoft.com/office/drawing/2014/main" id="{D9665459-5934-468D-88C1-50248C7AD397}"/>
                      </a:ext>
                    </a:extLst>
                  </p:cNvPr>
                  <p:cNvSpPr txBox="1"/>
                  <p:nvPr/>
                </p:nvSpPr>
                <p:spPr>
                  <a:xfrm>
                    <a:off x="8524707" y="5401578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80" name="תיבת טקסט 7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9665459-5934-468D-88C1-50248C7AD3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24707" y="5401578"/>
                    <a:ext cx="440070" cy="846889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1" name="מלבן 80">
                <a:extLst>
                  <a:ext uri="{FF2B5EF4-FFF2-40B4-BE49-F238E27FC236}">
                    <a16:creationId xmlns:a16="http://schemas.microsoft.com/office/drawing/2014/main" id="{F7B8745C-C495-4FE3-B8A6-E5212DA5E30C}"/>
                  </a:ext>
                </a:extLst>
              </p:cNvPr>
              <p:cNvSpPr/>
              <p:nvPr/>
            </p:nvSpPr>
            <p:spPr>
              <a:xfrm rot="16200000">
                <a:off x="9121384" y="5375512"/>
                <a:ext cx="882650" cy="87905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תיבת טקסט 81">
                    <a:extLst>
                      <a:ext uri="{FF2B5EF4-FFF2-40B4-BE49-F238E27FC236}">
                        <a16:creationId xmlns:a16="http://schemas.microsoft.com/office/drawing/2014/main" id="{EB87FE06-0FD9-4421-80A0-F1C8F9E54076}"/>
                      </a:ext>
                    </a:extLst>
                  </p:cNvPr>
                  <p:cNvSpPr txBox="1"/>
                  <p:nvPr/>
                </p:nvSpPr>
                <p:spPr>
                  <a:xfrm>
                    <a:off x="9361526" y="5373116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82" name="תיבת טקסט 8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B87FE06-0FD9-4421-80A0-F1C8F9E540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1526" y="5373116"/>
                    <a:ext cx="440070" cy="846889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9" name="מלבן 78">
                <a:extLst>
                  <a:ext uri="{FF2B5EF4-FFF2-40B4-BE49-F238E27FC236}">
                    <a16:creationId xmlns:a16="http://schemas.microsoft.com/office/drawing/2014/main" id="{DA079F17-62C3-42BC-B6BF-34B0AA1EBD39}"/>
                  </a:ext>
                </a:extLst>
              </p:cNvPr>
              <p:cNvSpPr/>
              <p:nvPr/>
            </p:nvSpPr>
            <p:spPr>
              <a:xfrm rot="16200000">
                <a:off x="11081590" y="5353990"/>
                <a:ext cx="883293" cy="891625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תיבת טקסט 82">
                    <a:extLst>
                      <a:ext uri="{FF2B5EF4-FFF2-40B4-BE49-F238E27FC236}">
                        <a16:creationId xmlns:a16="http://schemas.microsoft.com/office/drawing/2014/main" id="{EC82EFF0-6942-4A56-A553-B537E2FF4BEE}"/>
                      </a:ext>
                    </a:extLst>
                  </p:cNvPr>
                  <p:cNvSpPr txBox="1"/>
                  <p:nvPr/>
                </p:nvSpPr>
                <p:spPr>
                  <a:xfrm>
                    <a:off x="11253537" y="5418804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83" name="תיבת טקסט 8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C82EFF0-6942-4A56-A553-B537E2FF4B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53537" y="5418804"/>
                    <a:ext cx="440070" cy="846889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2" name="תיבת טקסט 91">
                <a:extLst>
                  <a:ext uri="{FF2B5EF4-FFF2-40B4-BE49-F238E27FC236}">
                    <a16:creationId xmlns:a16="http://schemas.microsoft.com/office/drawing/2014/main" id="{7C555215-5045-4CED-9B9F-858AEAFBB3D0}"/>
                  </a:ext>
                </a:extLst>
              </p:cNvPr>
              <p:cNvSpPr txBox="1"/>
              <p:nvPr/>
            </p:nvSpPr>
            <p:spPr>
              <a:xfrm>
                <a:off x="875096" y="3850874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93" name="תיבת טקסט 92">
                <a:extLst>
                  <a:ext uri="{FF2B5EF4-FFF2-40B4-BE49-F238E27FC236}">
                    <a16:creationId xmlns:a16="http://schemas.microsoft.com/office/drawing/2014/main" id="{B681DD66-4D77-45D7-AF8F-D7E49E4D1961}"/>
                  </a:ext>
                </a:extLst>
              </p:cNvPr>
              <p:cNvSpPr txBox="1"/>
              <p:nvPr/>
            </p:nvSpPr>
            <p:spPr>
              <a:xfrm>
                <a:off x="2739085" y="3877021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94" name="תיבת טקסט 93">
                <a:extLst>
                  <a:ext uri="{FF2B5EF4-FFF2-40B4-BE49-F238E27FC236}">
                    <a16:creationId xmlns:a16="http://schemas.microsoft.com/office/drawing/2014/main" id="{3B7968D6-1706-450D-9BDD-E585A77210B5}"/>
                  </a:ext>
                </a:extLst>
              </p:cNvPr>
              <p:cNvSpPr txBox="1"/>
              <p:nvPr/>
            </p:nvSpPr>
            <p:spPr>
              <a:xfrm>
                <a:off x="4566160" y="3945686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95" name="תיבת טקסט 94">
                <a:extLst>
                  <a:ext uri="{FF2B5EF4-FFF2-40B4-BE49-F238E27FC236}">
                    <a16:creationId xmlns:a16="http://schemas.microsoft.com/office/drawing/2014/main" id="{06DA2627-6761-44B4-B042-85F222B1284A}"/>
                  </a:ext>
                </a:extLst>
              </p:cNvPr>
              <p:cNvSpPr txBox="1"/>
              <p:nvPr/>
            </p:nvSpPr>
            <p:spPr>
              <a:xfrm>
                <a:off x="5399072" y="3924894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96" name="תיבת טקסט 95">
                <a:extLst>
                  <a:ext uri="{FF2B5EF4-FFF2-40B4-BE49-F238E27FC236}">
                    <a16:creationId xmlns:a16="http://schemas.microsoft.com/office/drawing/2014/main" id="{EFC8DF93-344A-4111-927C-356BE88E8A28}"/>
                  </a:ext>
                </a:extLst>
              </p:cNvPr>
              <p:cNvSpPr txBox="1"/>
              <p:nvPr/>
            </p:nvSpPr>
            <p:spPr>
              <a:xfrm>
                <a:off x="6436573" y="3924860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  <p:sp>
            <p:nvSpPr>
              <p:cNvPr id="97" name="תיבת טקסט 96">
                <a:extLst>
                  <a:ext uri="{FF2B5EF4-FFF2-40B4-BE49-F238E27FC236}">
                    <a16:creationId xmlns:a16="http://schemas.microsoft.com/office/drawing/2014/main" id="{8EBA0EFB-4EAE-4DCD-8260-6201D678480D}"/>
                  </a:ext>
                </a:extLst>
              </p:cNvPr>
              <p:cNvSpPr txBox="1"/>
              <p:nvPr/>
            </p:nvSpPr>
            <p:spPr>
              <a:xfrm>
                <a:off x="8491570" y="3982508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6</a:t>
                </a:r>
              </a:p>
            </p:txBody>
          </p:sp>
          <p:sp>
            <p:nvSpPr>
              <p:cNvPr id="98" name="תיבת טקסט 97">
                <a:extLst>
                  <a:ext uri="{FF2B5EF4-FFF2-40B4-BE49-F238E27FC236}">
                    <a16:creationId xmlns:a16="http://schemas.microsoft.com/office/drawing/2014/main" id="{1A2C384E-8029-4D55-BD82-928D6CC119DA}"/>
                  </a:ext>
                </a:extLst>
              </p:cNvPr>
              <p:cNvSpPr txBox="1"/>
              <p:nvPr/>
            </p:nvSpPr>
            <p:spPr>
              <a:xfrm>
                <a:off x="10377189" y="3969809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99" name="תיבת טקסט 98">
                <a:extLst>
                  <a:ext uri="{FF2B5EF4-FFF2-40B4-BE49-F238E27FC236}">
                    <a16:creationId xmlns:a16="http://schemas.microsoft.com/office/drawing/2014/main" id="{EC96124F-25CC-4491-A5D9-55E6B709C1F2}"/>
                  </a:ext>
                </a:extLst>
              </p:cNvPr>
              <p:cNvSpPr txBox="1"/>
              <p:nvPr/>
            </p:nvSpPr>
            <p:spPr>
              <a:xfrm>
                <a:off x="11306384" y="3982509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8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תיבת טקסט 7">
                <a:extLst>
                  <a:ext uri="{FF2B5EF4-FFF2-40B4-BE49-F238E27FC236}">
                    <a16:creationId xmlns:a16="http://schemas.microsoft.com/office/drawing/2014/main" id="{2FD3C823-5138-4F38-9E71-DC935D47D5A5}"/>
                  </a:ext>
                </a:extLst>
              </p:cNvPr>
              <p:cNvSpPr txBox="1"/>
              <p:nvPr/>
            </p:nvSpPr>
            <p:spPr>
              <a:xfrm>
                <a:off x="3822298" y="2329020"/>
                <a:ext cx="7822464" cy="923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200" dirty="0"/>
                  <a:t>מספר הפעמים ש"נכנסים"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 smtClean="0"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he-IL" sz="32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3200" dirty="0"/>
                  <a:t>   ב-6 שלמים? </a:t>
                </a:r>
                <a:r>
                  <a:rPr lang="he-IL" sz="5400" b="1" dirty="0">
                    <a:solidFill>
                      <a:srgbClr val="FF0000"/>
                    </a:solidFill>
                  </a:rPr>
                  <a:t>8</a:t>
                </a:r>
              </a:p>
            </p:txBody>
          </p:sp>
        </mc:Choice>
        <mc:Fallback xmlns="">
          <p:sp>
            <p:nvSpPr>
              <p:cNvPr id="8" name="תיבת טקסט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FD3C823-5138-4F38-9E71-DC935D47D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298" y="2329020"/>
                <a:ext cx="7822464" cy="923330"/>
              </a:xfrm>
              <a:prstGeom prst="rect">
                <a:avLst/>
              </a:prstGeom>
              <a:blipFill>
                <a:blip r:embed="rId27"/>
                <a:stretch>
                  <a:fillRect t="-22368" r="-2027" b="-3486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6</m:t>
                    </m:r>
                    <m:r>
                      <a:rPr lang="he-IL" sz="36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=</a:t>
                </a: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12" y="1777139"/>
                <a:ext cx="1103187" cy="875753"/>
              </a:xfrm>
              <a:prstGeom prst="rect">
                <a:avLst/>
              </a:prstGeom>
              <a:blipFill rotWithShape="1">
                <a:blip r:embed="rId28"/>
                <a:stretch>
                  <a:fillRect r="-16022"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65856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לומדים- חילוק שלם בשבר פשוט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35A581B2-B028-484E-930B-C4114F7F69CA}"/>
              </a:ext>
            </a:extLst>
          </p:cNvPr>
          <p:cNvGrpSpPr/>
          <p:nvPr/>
        </p:nvGrpSpPr>
        <p:grpSpPr>
          <a:xfrm>
            <a:off x="5582627" y="4634640"/>
            <a:ext cx="7663473" cy="797591"/>
            <a:chOff x="4906065" y="4326517"/>
            <a:chExt cx="8844880" cy="797591"/>
          </a:xfrm>
        </p:grpSpPr>
        <p:sp>
          <p:nvSpPr>
            <p:cNvPr id="105" name="תיבת טקסט 104">
              <a:extLst>
                <a:ext uri="{FF2B5EF4-FFF2-40B4-BE49-F238E27FC236}">
                  <a16:creationId xmlns:a16="http://schemas.microsoft.com/office/drawing/2014/main" id="{22D49960-28A7-4D94-BDD9-7DC77DE8A83D}"/>
                </a:ext>
              </a:extLst>
            </p:cNvPr>
            <p:cNvSpPr txBox="1"/>
            <p:nvPr/>
          </p:nvSpPr>
          <p:spPr>
            <a:xfrm>
              <a:off x="4906065" y="4402148"/>
              <a:ext cx="884488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b="1" dirty="0">
                  <a:solidFill>
                    <a:srgbClr val="FF0000"/>
                  </a:solidFill>
                </a:rPr>
                <a:t>כלומר </a:t>
              </a:r>
              <a:r>
                <a:rPr lang="he-IL" sz="3600" b="1" dirty="0">
                  <a:solidFill>
                    <a:schemeClr val="tx1"/>
                  </a:solidFill>
                </a:rPr>
                <a:t>8</a:t>
              </a:r>
              <a:r>
                <a:rPr lang="he-IL" sz="3600" b="1" dirty="0">
                  <a:solidFill>
                    <a:srgbClr val="FF0000"/>
                  </a:solidFill>
                </a:rPr>
                <a:t> פעמים    הם 6 שלמים: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תיבת טקסט 105">
                  <a:extLst>
                    <a:ext uri="{FF2B5EF4-FFF2-40B4-BE49-F238E27FC236}">
                      <a16:creationId xmlns:a16="http://schemas.microsoft.com/office/drawing/2014/main" id="{D38F5069-BD73-4192-9EE4-7B1B1880086B}"/>
                    </a:ext>
                  </a:extLst>
                </p:cNvPr>
                <p:cNvSpPr txBox="1"/>
                <p:nvPr/>
              </p:nvSpPr>
              <p:spPr>
                <a:xfrm>
                  <a:off x="8024194" y="4326517"/>
                  <a:ext cx="381126" cy="7975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he-I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he-IL" sz="3600" b="1" dirty="0"/>
                    <a:t> </a:t>
                  </a:r>
                </a:p>
              </p:txBody>
            </p:sp>
          </mc:Choice>
          <mc:Fallback xmlns="">
            <p:sp>
              <p:nvSpPr>
                <p:cNvPr id="106" name="תיבת טקסט 10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38F5069-BD73-4192-9EE4-7B1B18800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4194" y="4326517"/>
                  <a:ext cx="381126" cy="797591"/>
                </a:xfrm>
                <a:prstGeom prst="rect">
                  <a:avLst/>
                </a:prstGeom>
                <a:blipFill>
                  <a:blip r:embed="rId3"/>
                  <a:stretch>
                    <a:fillRect l="-25926" t="-3053" r="-81481" b="-18321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467897" y="2124211"/>
                <a:ext cx="1994551" cy="1136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4800" b="0" i="1" smtClean="0">
                        <a:latin typeface="Cambria Math"/>
                      </a:rPr>
                      <m:t>6</m:t>
                    </m:r>
                    <m:r>
                      <a:rPr lang="he-IL" sz="48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8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48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800" dirty="0"/>
                  <a:t>=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897" y="2124211"/>
                <a:ext cx="1994551" cy="1136850"/>
              </a:xfrm>
              <a:prstGeom prst="rect">
                <a:avLst/>
              </a:prstGeom>
              <a:blipFill rotWithShape="1">
                <a:blip r:embed="rId4"/>
                <a:stretch>
                  <a:fillRect t="-1070" b="-1176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35277" y="4353442"/>
                <a:ext cx="2667718" cy="135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400" b="0" i="1" smtClean="0">
                          <a:latin typeface="Cambria Math"/>
                        </a:rPr>
                        <m:t>8</m:t>
                      </m:r>
                      <m:r>
                        <a:rPr lang="he-IL" sz="4400" b="0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he-IL" sz="4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e-IL" sz="44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he-IL" sz="44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he-IL" sz="44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e-IL" sz="4400" b="0" i="1" smtClean="0">
                          <a:latin typeface="Cambria Math"/>
                          <a:ea typeface="Cambria Math"/>
                        </a:rPr>
                        <m:t>6</m:t>
                      </m:r>
                    </m:oMath>
                  </m:oMathPara>
                </a14:m>
                <a:endParaRPr lang="he-IL" sz="4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277" y="4353442"/>
                <a:ext cx="2667718" cy="135998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70D7C618-505F-44EC-B948-6DEE703F5128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  <a:effectLst/>
        </p:grpSpPr>
        <p:pic>
          <p:nvPicPr>
            <p:cNvPr id="10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1388F4EF-8E0E-439E-823F-EB80A5A22D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04848E8E-9A0F-4585-8447-DD9F09ED1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70714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734535AD-6440-47E5-85E5-4B122DE6992A}"/>
              </a:ext>
            </a:extLst>
          </p:cNvPr>
          <p:cNvSpPr txBox="1"/>
          <p:nvPr/>
        </p:nvSpPr>
        <p:spPr>
          <a:xfrm>
            <a:off x="1485900" y="1765916"/>
            <a:ext cx="97975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כתבו במחברת את תשובתכם ונמקו כיצד הגעתם לפתרון.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A04572AC-F602-4748-8B92-92464D77E0BF}"/>
                  </a:ext>
                </a:extLst>
              </p:cNvPr>
              <p:cNvSpPr txBox="1"/>
              <p:nvPr/>
            </p:nvSpPr>
            <p:spPr>
              <a:xfrm>
                <a:off x="1623347" y="2696867"/>
                <a:ext cx="8188223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12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11" name="תיבת טקסט 10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A04572AC-F602-4748-8B92-92464D77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347" y="2696867"/>
                <a:ext cx="8188223" cy="875753"/>
              </a:xfrm>
              <a:prstGeom prst="rect">
                <a:avLst/>
              </a:prstGeom>
              <a:blipFill rotWithShape="1"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88426" y="3707641"/>
                <a:ext cx="2177904" cy="135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400" b="1" i="1" smtClean="0">
                          <a:latin typeface="Cambria Math"/>
                        </a:rPr>
                        <m:t>𝟏𝟐</m:t>
                      </m:r>
                      <m:r>
                        <a:rPr lang="he-IL" sz="44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smtClean="0"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44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he-IL" sz="44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4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426" y="3707641"/>
                <a:ext cx="2177904" cy="135998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898" y="663127"/>
            <a:ext cx="201869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/>
              <a:t>פתרון </a:t>
            </a:r>
            <a:endParaRPr lang="he-IL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9E75C03D-7FE0-4982-BA82-9509AA7B216C}"/>
              </a:ext>
            </a:extLst>
          </p:cNvPr>
          <p:cNvSpPr txBox="1"/>
          <p:nvPr/>
        </p:nvSpPr>
        <p:spPr>
          <a:xfrm>
            <a:off x="4758813" y="1689886"/>
            <a:ext cx="660277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>
                <a:solidFill>
                  <a:srgbClr val="FF0000"/>
                </a:solidFill>
              </a:rPr>
              <a:t>נכון אתם צודקים, </a:t>
            </a:r>
          </a:p>
          <a:p>
            <a:pPr algn="r"/>
            <a:r>
              <a:rPr lang="he-IL" sz="3600" dirty="0">
                <a:solidFill>
                  <a:srgbClr val="FF0000"/>
                </a:solidFill>
              </a:rPr>
              <a:t>ניתן לפתור בכמה דרכים.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98A5492-43DE-493B-AB96-CC18D00E090F}"/>
              </a:ext>
            </a:extLst>
          </p:cNvPr>
          <p:cNvSpPr txBox="1"/>
          <p:nvPr/>
        </p:nvSpPr>
        <p:spPr>
          <a:xfrm>
            <a:off x="7924800" y="4117886"/>
            <a:ext cx="3302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b="1" dirty="0"/>
              <a:t>דרך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51180" y="2581592"/>
                <a:ext cx="2177904" cy="135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400" b="1" i="1" smtClean="0">
                          <a:latin typeface="Cambria Math"/>
                        </a:rPr>
                        <m:t>𝟏𝟐</m:t>
                      </m:r>
                      <m:r>
                        <a:rPr lang="he-IL" sz="44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400" b="1" i="1" smtClean="0"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44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he-IL" sz="44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4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180" y="2581592"/>
                <a:ext cx="2177904" cy="135998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5159703" y="2823710"/>
                <a:ext cx="6201887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כמה הם 12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10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703" y="2823710"/>
                <a:ext cx="6201887" cy="875753"/>
              </a:xfrm>
              <a:prstGeom prst="rect">
                <a:avLst/>
              </a:prstGeom>
              <a:blipFill rotWithShape="1">
                <a:blip r:embed="rId3"/>
                <a:stretch>
                  <a:fillRect r="-2947"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4081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/>
              <a:t>פתרון </a:t>
            </a:r>
            <a:endParaRPr lang="he-IL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98A5492-43DE-493B-AB96-CC18D00E090F}"/>
              </a:ext>
            </a:extLst>
          </p:cNvPr>
          <p:cNvSpPr txBox="1"/>
          <p:nvPr/>
        </p:nvSpPr>
        <p:spPr>
          <a:xfrm>
            <a:off x="3378039" y="2428605"/>
            <a:ext cx="786094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b="1" dirty="0"/>
              <a:t>דרך 1 </a:t>
            </a:r>
          </a:p>
          <a:p>
            <a:pPr algn="r"/>
            <a:r>
              <a:rPr lang="he-IL" sz="4000" b="1" dirty="0"/>
              <a:t>פתרנו בפעילות הקודמת את התרגיל: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72182" y="1652699"/>
                <a:ext cx="1811714" cy="1129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600" b="1" i="1" smtClean="0">
                          <a:latin typeface="Cambria Math"/>
                        </a:rPr>
                        <m:t>𝟏𝟐</m:t>
                      </m:r>
                      <m:r>
                        <a:rPr lang="he-IL" sz="36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smtClean="0"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36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he-IL" sz="36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182" y="1652699"/>
                <a:ext cx="1811714" cy="112947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50568" y="2782175"/>
                <a:ext cx="1063112" cy="1129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600" b="1" i="1" smtClean="0">
                          <a:latin typeface="Cambria Math"/>
                        </a:rPr>
                        <m:t>𝟔</m:t>
                      </m:r>
                      <m:r>
                        <a:rPr lang="he-IL" sz="36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smtClean="0"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36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568" y="2782175"/>
                <a:ext cx="1063112" cy="112947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4314642" y="1757513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12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15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642" y="1757513"/>
                <a:ext cx="6915560" cy="875753"/>
              </a:xfrm>
              <a:prstGeom prst="rect">
                <a:avLst/>
              </a:prstGeom>
              <a:blipFill rotWithShape="1"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0291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/>
              <a:t>פתרון </a:t>
            </a:r>
            <a:endParaRPr lang="he-IL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98A5492-43DE-493B-AB96-CC18D00E090F}"/>
              </a:ext>
            </a:extLst>
          </p:cNvPr>
          <p:cNvSpPr txBox="1"/>
          <p:nvPr/>
        </p:nvSpPr>
        <p:spPr>
          <a:xfrm>
            <a:off x="3606868" y="2428605"/>
            <a:ext cx="763211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b="1" dirty="0"/>
              <a:t>דרך 1 </a:t>
            </a:r>
          </a:p>
          <a:p>
            <a:pPr algn="r"/>
            <a:r>
              <a:rPr lang="he-IL" sz="4000" b="1" dirty="0"/>
              <a:t>פתרנו בפעילות הקודמת את התרגיל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72182" y="1652699"/>
                <a:ext cx="1811714" cy="1129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600" b="1" i="1" smtClean="0">
                          <a:latin typeface="Cambria Math"/>
                        </a:rPr>
                        <m:t>𝟏𝟐</m:t>
                      </m:r>
                      <m:r>
                        <a:rPr lang="he-IL" sz="36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smtClean="0"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36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he-IL" sz="36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182" y="1652699"/>
                <a:ext cx="1811714" cy="112947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778722" y="2959156"/>
                <a:ext cx="1529627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1" i="1" smtClean="0">
                        <a:latin typeface="Cambria Math"/>
                      </a:rPr>
                      <m:t>𝟔</m:t>
                    </m:r>
                    <m:r>
                      <a:rPr lang="he-IL" sz="36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1" i="1" smtClean="0"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he-IL" sz="36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3600" b="1" dirty="0"/>
                  <a:t>8=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722" y="2959156"/>
                <a:ext cx="1529627" cy="889924"/>
              </a:xfrm>
              <a:prstGeom prst="rect">
                <a:avLst/>
              </a:prstGeom>
              <a:blipFill>
                <a:blip r:embed="rId3"/>
                <a:stretch>
                  <a:fillRect r="-1992" b="-1095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4324674" y="1777139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12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91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674" y="1777139"/>
                <a:ext cx="6915560" cy="875753"/>
              </a:xfrm>
              <a:prstGeom prst="rect">
                <a:avLst/>
              </a:prstGeom>
              <a:blipFill rotWithShape="1">
                <a:blip r:embed="rId4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7813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/>
              <a:t>פתרון </a:t>
            </a:r>
            <a:endParaRPr lang="he-IL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98A5492-43DE-493B-AB96-CC18D00E090F}"/>
              </a:ext>
            </a:extLst>
          </p:cNvPr>
          <p:cNvSpPr txBox="1"/>
          <p:nvPr/>
        </p:nvSpPr>
        <p:spPr>
          <a:xfrm>
            <a:off x="2260600" y="2428605"/>
            <a:ext cx="897838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b="1" dirty="0"/>
              <a:t>דרך 1 </a:t>
            </a:r>
          </a:p>
          <a:p>
            <a:pPr algn="r"/>
            <a:r>
              <a:rPr lang="he-IL" sz="4000" b="1" dirty="0"/>
              <a:t>פתרנו בפעילות הקודמת את התרגיל:</a:t>
            </a:r>
          </a:p>
        </p:txBody>
      </p:sp>
      <p:grpSp>
        <p:nvGrpSpPr>
          <p:cNvPr id="100" name="קבוצה 99">
            <a:extLst>
              <a:ext uri="{FF2B5EF4-FFF2-40B4-BE49-F238E27FC236}">
                <a16:creationId xmlns:a16="http://schemas.microsoft.com/office/drawing/2014/main" id="{B9880282-897D-4DCE-995E-4300D05608F8}"/>
              </a:ext>
            </a:extLst>
          </p:cNvPr>
          <p:cNvGrpSpPr/>
          <p:nvPr/>
        </p:nvGrpSpPr>
        <p:grpSpPr>
          <a:xfrm>
            <a:off x="219560" y="3850874"/>
            <a:ext cx="11749491" cy="2479436"/>
            <a:chOff x="219560" y="3850874"/>
            <a:chExt cx="11749491" cy="2479436"/>
          </a:xfrm>
        </p:grpSpPr>
        <p:grpSp>
          <p:nvGrpSpPr>
            <p:cNvPr id="101" name="קבוצה 100">
              <a:extLst>
                <a:ext uri="{FF2B5EF4-FFF2-40B4-BE49-F238E27FC236}">
                  <a16:creationId xmlns:a16="http://schemas.microsoft.com/office/drawing/2014/main" id="{13B3AE87-45CE-407C-9B70-86E57205722A}"/>
                </a:ext>
              </a:extLst>
            </p:cNvPr>
            <p:cNvGrpSpPr/>
            <p:nvPr/>
          </p:nvGrpSpPr>
          <p:grpSpPr>
            <a:xfrm>
              <a:off x="219560" y="4468146"/>
              <a:ext cx="9782698" cy="1780254"/>
              <a:chOff x="426190" y="4068346"/>
              <a:chExt cx="9782698" cy="1695436"/>
            </a:xfrm>
          </p:grpSpPr>
          <p:sp>
            <p:nvSpPr>
              <p:cNvPr id="170" name="מלבן 169">
                <a:extLst>
                  <a:ext uri="{FF2B5EF4-FFF2-40B4-BE49-F238E27FC236}">
                    <a16:creationId xmlns:a16="http://schemas.microsoft.com/office/drawing/2014/main" id="{A602FA76-463B-4461-AC0B-D7592EA0F167}"/>
                  </a:ext>
                </a:extLst>
              </p:cNvPr>
              <p:cNvSpPr/>
              <p:nvPr/>
            </p:nvSpPr>
            <p:spPr>
              <a:xfrm>
                <a:off x="426190" y="4068346"/>
                <a:ext cx="1783250" cy="16504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71" name="מלבן 170">
                <a:extLst>
                  <a:ext uri="{FF2B5EF4-FFF2-40B4-BE49-F238E27FC236}">
                    <a16:creationId xmlns:a16="http://schemas.microsoft.com/office/drawing/2014/main" id="{4FD5E718-32D5-4CAC-8798-3A71688DE518}"/>
                  </a:ext>
                </a:extLst>
              </p:cNvPr>
              <p:cNvSpPr/>
              <p:nvPr/>
            </p:nvSpPr>
            <p:spPr>
              <a:xfrm>
                <a:off x="2456036" y="4068346"/>
                <a:ext cx="1783250" cy="16504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72" name="מלבן 171">
                <a:extLst>
                  <a:ext uri="{FF2B5EF4-FFF2-40B4-BE49-F238E27FC236}">
                    <a16:creationId xmlns:a16="http://schemas.microsoft.com/office/drawing/2014/main" id="{CDE85E14-FAC1-49B6-9A60-02E2E8467FE0}"/>
                  </a:ext>
                </a:extLst>
              </p:cNvPr>
              <p:cNvSpPr/>
              <p:nvPr/>
            </p:nvSpPr>
            <p:spPr>
              <a:xfrm>
                <a:off x="6455456" y="4113366"/>
                <a:ext cx="1783250" cy="16504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73" name="מלבן 172">
                <a:extLst>
                  <a:ext uri="{FF2B5EF4-FFF2-40B4-BE49-F238E27FC236}">
                    <a16:creationId xmlns:a16="http://schemas.microsoft.com/office/drawing/2014/main" id="{CDFB461B-2F95-42B4-9B36-52B69CCEB385}"/>
                  </a:ext>
                </a:extLst>
              </p:cNvPr>
              <p:cNvSpPr/>
              <p:nvPr/>
            </p:nvSpPr>
            <p:spPr>
              <a:xfrm>
                <a:off x="8425638" y="4113366"/>
                <a:ext cx="1783250" cy="16504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02" name="קבוצה 101">
              <a:extLst>
                <a:ext uri="{FF2B5EF4-FFF2-40B4-BE49-F238E27FC236}">
                  <a16:creationId xmlns:a16="http://schemas.microsoft.com/office/drawing/2014/main" id="{101B4E9A-1B6F-46E6-8BD9-96E370B9F4C9}"/>
                </a:ext>
              </a:extLst>
            </p:cNvPr>
            <p:cNvGrpSpPr/>
            <p:nvPr/>
          </p:nvGrpSpPr>
          <p:grpSpPr>
            <a:xfrm rot="16200000">
              <a:off x="6230250" y="4534148"/>
              <a:ext cx="1809074" cy="1783249"/>
              <a:chOff x="2161516" y="4235743"/>
              <a:chExt cx="1809074" cy="1650415"/>
            </a:xfrm>
          </p:grpSpPr>
          <p:grpSp>
            <p:nvGrpSpPr>
              <p:cNvPr id="163" name="קבוצה 162">
                <a:extLst>
                  <a:ext uri="{FF2B5EF4-FFF2-40B4-BE49-F238E27FC236}">
                    <a16:creationId xmlns:a16="http://schemas.microsoft.com/office/drawing/2014/main" id="{84A21888-80C5-45B2-9A5A-EDC96A9E8DFC}"/>
                  </a:ext>
                </a:extLst>
              </p:cNvPr>
              <p:cNvGrpSpPr/>
              <p:nvPr/>
            </p:nvGrpSpPr>
            <p:grpSpPr>
              <a:xfrm>
                <a:off x="2161516" y="4235743"/>
                <a:ext cx="1809074" cy="1650415"/>
                <a:chOff x="2161516" y="4235743"/>
                <a:chExt cx="1809074" cy="1650415"/>
              </a:xfrm>
            </p:grpSpPr>
            <p:sp>
              <p:nvSpPr>
                <p:cNvPr id="165" name="מלבן 164">
                  <a:extLst>
                    <a:ext uri="{FF2B5EF4-FFF2-40B4-BE49-F238E27FC236}">
                      <a16:creationId xmlns:a16="http://schemas.microsoft.com/office/drawing/2014/main" id="{5B535C7F-8B1D-4D27-B4BB-4BD80FFB6F35}"/>
                    </a:ext>
                  </a:extLst>
                </p:cNvPr>
                <p:cNvSpPr/>
                <p:nvPr/>
              </p:nvSpPr>
              <p:spPr>
                <a:xfrm>
                  <a:off x="2219164" y="4236510"/>
                  <a:ext cx="871752" cy="82520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66" name="מלבן 165">
                  <a:extLst>
                    <a:ext uri="{FF2B5EF4-FFF2-40B4-BE49-F238E27FC236}">
                      <a16:creationId xmlns:a16="http://schemas.microsoft.com/office/drawing/2014/main" id="{1CD9820C-4402-4571-8880-AC05A1A2F422}"/>
                    </a:ext>
                  </a:extLst>
                </p:cNvPr>
                <p:cNvSpPr/>
                <p:nvPr/>
              </p:nvSpPr>
              <p:spPr>
                <a:xfrm>
                  <a:off x="3090915" y="4235743"/>
                  <a:ext cx="873325" cy="82520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67" name="מלבן 166">
                  <a:extLst>
                    <a:ext uri="{FF2B5EF4-FFF2-40B4-BE49-F238E27FC236}">
                      <a16:creationId xmlns:a16="http://schemas.microsoft.com/office/drawing/2014/main" id="{44B1FA06-3C4B-41A9-B639-5378EA6256B1}"/>
                    </a:ext>
                  </a:extLst>
                </p:cNvPr>
                <p:cNvSpPr/>
                <p:nvPr/>
              </p:nvSpPr>
              <p:spPr>
                <a:xfrm>
                  <a:off x="3087940" y="5060950"/>
                  <a:ext cx="882650" cy="82520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8" name="תיבת טקסט 20">
                      <a:extLst>
                        <a:ext uri="{FF2B5EF4-FFF2-40B4-BE49-F238E27FC236}">
                          <a16:creationId xmlns:a16="http://schemas.microsoft.com/office/drawing/2014/main" id="{44C0B3FC-235C-4651-B560-11CEC3D778EB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381316" y="4204199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21" name="תיבת טקסט 20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44C0B3FC-235C-4651-B560-11CEC3D778E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2381316" y="4204199"/>
                      <a:ext cx="407289" cy="846889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9" name="תיבת טקסט 21">
                      <a:extLst>
                        <a:ext uri="{FF2B5EF4-FFF2-40B4-BE49-F238E27FC236}">
                          <a16:creationId xmlns:a16="http://schemas.microsoft.com/office/drawing/2014/main" id="{CD6813BD-7BD6-4EA1-9DD3-581D4E7D2D0A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3258716" y="4988004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22" name="תיבת טקסט 21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CD6813BD-7BD6-4EA1-9DD3-581D4E7D2D0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3258716" y="4988004"/>
                      <a:ext cx="407289" cy="84688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4" name="תיבת טקסט 16">
                    <a:extLst>
                      <a:ext uri="{FF2B5EF4-FFF2-40B4-BE49-F238E27FC236}">
                        <a16:creationId xmlns:a16="http://schemas.microsoft.com/office/drawing/2014/main" id="{F28A0354-EFF1-43D2-B3DF-7E7980A283D5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2366" y="4224902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17" name="תיבת טקסט 1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28A0354-EFF1-43D2-B3DF-7E7980A283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2366" y="4224902"/>
                    <a:ext cx="407289" cy="8468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3" name="קבוצה 102">
              <a:extLst>
                <a:ext uri="{FF2B5EF4-FFF2-40B4-BE49-F238E27FC236}">
                  <a16:creationId xmlns:a16="http://schemas.microsoft.com/office/drawing/2014/main" id="{89F4222B-D7AC-402E-92C9-73EE9147DED4}"/>
                </a:ext>
              </a:extLst>
            </p:cNvPr>
            <p:cNvGrpSpPr/>
            <p:nvPr/>
          </p:nvGrpSpPr>
          <p:grpSpPr>
            <a:xfrm rot="16200000">
              <a:off x="218705" y="4452238"/>
              <a:ext cx="1809074" cy="1783250"/>
              <a:chOff x="2161516" y="4235742"/>
              <a:chExt cx="1809074" cy="1650416"/>
            </a:xfrm>
          </p:grpSpPr>
          <p:grpSp>
            <p:nvGrpSpPr>
              <p:cNvPr id="156" name="קבוצה 155">
                <a:extLst>
                  <a:ext uri="{FF2B5EF4-FFF2-40B4-BE49-F238E27FC236}">
                    <a16:creationId xmlns:a16="http://schemas.microsoft.com/office/drawing/2014/main" id="{A90E17A8-1065-4489-B9A4-38BCE98AE0DF}"/>
                  </a:ext>
                </a:extLst>
              </p:cNvPr>
              <p:cNvGrpSpPr/>
              <p:nvPr/>
            </p:nvGrpSpPr>
            <p:grpSpPr>
              <a:xfrm>
                <a:off x="2161516" y="4235742"/>
                <a:ext cx="1809074" cy="1650416"/>
                <a:chOff x="2161516" y="4235742"/>
                <a:chExt cx="1809074" cy="1650416"/>
              </a:xfrm>
            </p:grpSpPr>
            <p:sp>
              <p:nvSpPr>
                <p:cNvPr id="158" name="מלבן 157">
                  <a:extLst>
                    <a:ext uri="{FF2B5EF4-FFF2-40B4-BE49-F238E27FC236}">
                      <a16:creationId xmlns:a16="http://schemas.microsoft.com/office/drawing/2014/main" id="{35632277-B279-4A6C-B750-E57BBE8559C5}"/>
                    </a:ext>
                  </a:extLst>
                </p:cNvPr>
                <p:cNvSpPr/>
                <p:nvPr/>
              </p:nvSpPr>
              <p:spPr>
                <a:xfrm>
                  <a:off x="2211141" y="4236508"/>
                  <a:ext cx="864099" cy="82520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59" name="מלבן 158">
                  <a:extLst>
                    <a:ext uri="{FF2B5EF4-FFF2-40B4-BE49-F238E27FC236}">
                      <a16:creationId xmlns:a16="http://schemas.microsoft.com/office/drawing/2014/main" id="{B033828D-1CDD-4975-B608-8670C073293C}"/>
                    </a:ext>
                  </a:extLst>
                </p:cNvPr>
                <p:cNvSpPr/>
                <p:nvPr/>
              </p:nvSpPr>
              <p:spPr>
                <a:xfrm>
                  <a:off x="3081590" y="4235742"/>
                  <a:ext cx="882650" cy="82520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60" name="מלבן 159">
                  <a:extLst>
                    <a:ext uri="{FF2B5EF4-FFF2-40B4-BE49-F238E27FC236}">
                      <a16:creationId xmlns:a16="http://schemas.microsoft.com/office/drawing/2014/main" id="{295CA8F7-E8F1-4704-A958-CBBC84954982}"/>
                    </a:ext>
                  </a:extLst>
                </p:cNvPr>
                <p:cNvSpPr/>
                <p:nvPr/>
              </p:nvSpPr>
              <p:spPr>
                <a:xfrm>
                  <a:off x="3087940" y="5060950"/>
                  <a:ext cx="882650" cy="82520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1" name="תיבת טקסט 67">
                      <a:extLst>
                        <a:ext uri="{FF2B5EF4-FFF2-40B4-BE49-F238E27FC236}">
                          <a16:creationId xmlns:a16="http://schemas.microsoft.com/office/drawing/2014/main" id="{E6C8D313-2479-45DF-B037-ADB9FA2C78FD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381316" y="4204199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68" name="תיבת טקסט 67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E6C8D313-2479-45DF-B037-ADB9FA2C78F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2381316" y="4204199"/>
                      <a:ext cx="407289" cy="84688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2" name="תיבת טקסט 68">
                      <a:extLst>
                        <a:ext uri="{FF2B5EF4-FFF2-40B4-BE49-F238E27FC236}">
                          <a16:creationId xmlns:a16="http://schemas.microsoft.com/office/drawing/2014/main" id="{D3432835-22B9-456C-9099-8A0C3E6303EA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3258716" y="4988004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69" name="תיבת טקסט 68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D3432835-22B9-456C-9099-8A0C3E6303E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3258716" y="4988004"/>
                      <a:ext cx="407289" cy="84688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7" name="תיבת טקסט 63">
                    <a:extLst>
                      <a:ext uri="{FF2B5EF4-FFF2-40B4-BE49-F238E27FC236}">
                        <a16:creationId xmlns:a16="http://schemas.microsoft.com/office/drawing/2014/main" id="{94814F26-37E9-459F-8AF1-34BA0FBA4900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252366" y="4224902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64" name="תיבת טקסט 6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4814F26-37E9-459F-8AF1-34BA0FBA49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252366" y="4224902"/>
                    <a:ext cx="407289" cy="84688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4" name="קבוצה 103">
              <a:extLst>
                <a:ext uri="{FF2B5EF4-FFF2-40B4-BE49-F238E27FC236}">
                  <a16:creationId xmlns:a16="http://schemas.microsoft.com/office/drawing/2014/main" id="{DFCA8547-F2FF-4CF6-8D0C-553C2DA9C375}"/>
                </a:ext>
              </a:extLst>
            </p:cNvPr>
            <p:cNvGrpSpPr/>
            <p:nvPr/>
          </p:nvGrpSpPr>
          <p:grpSpPr>
            <a:xfrm rot="16200000">
              <a:off x="10168142" y="4517802"/>
              <a:ext cx="1809074" cy="1792744"/>
              <a:chOff x="2161516" y="4235743"/>
              <a:chExt cx="1809074" cy="1659203"/>
            </a:xfrm>
          </p:grpSpPr>
          <p:grpSp>
            <p:nvGrpSpPr>
              <p:cNvPr id="149" name="קבוצה 148">
                <a:extLst>
                  <a:ext uri="{FF2B5EF4-FFF2-40B4-BE49-F238E27FC236}">
                    <a16:creationId xmlns:a16="http://schemas.microsoft.com/office/drawing/2014/main" id="{C24B5858-A242-4F8A-9CCB-BFA0184B8CDB}"/>
                  </a:ext>
                </a:extLst>
              </p:cNvPr>
              <p:cNvGrpSpPr/>
              <p:nvPr/>
            </p:nvGrpSpPr>
            <p:grpSpPr>
              <a:xfrm>
                <a:off x="2161516" y="4235743"/>
                <a:ext cx="1809074" cy="1659203"/>
                <a:chOff x="2161516" y="4235743"/>
                <a:chExt cx="1809074" cy="1659203"/>
              </a:xfrm>
            </p:grpSpPr>
            <p:sp>
              <p:nvSpPr>
                <p:cNvPr id="151" name="מלבן 150">
                  <a:extLst>
                    <a:ext uri="{FF2B5EF4-FFF2-40B4-BE49-F238E27FC236}">
                      <a16:creationId xmlns:a16="http://schemas.microsoft.com/office/drawing/2014/main" id="{5EAAA9BC-0E1F-486E-A00C-463CFF6E994A}"/>
                    </a:ext>
                  </a:extLst>
                </p:cNvPr>
                <p:cNvSpPr/>
                <p:nvPr/>
              </p:nvSpPr>
              <p:spPr>
                <a:xfrm>
                  <a:off x="2238777" y="4236509"/>
                  <a:ext cx="905287" cy="825208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52" name="מלבן 151">
                  <a:extLst>
                    <a:ext uri="{FF2B5EF4-FFF2-40B4-BE49-F238E27FC236}">
                      <a16:creationId xmlns:a16="http://schemas.microsoft.com/office/drawing/2014/main" id="{8AC9B488-7502-41DD-9C4C-0493239B4C40}"/>
                    </a:ext>
                  </a:extLst>
                </p:cNvPr>
                <p:cNvSpPr/>
                <p:nvPr/>
              </p:nvSpPr>
              <p:spPr>
                <a:xfrm>
                  <a:off x="3127777" y="4235743"/>
                  <a:ext cx="836464" cy="825208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53" name="מלבן 152">
                  <a:extLst>
                    <a:ext uri="{FF2B5EF4-FFF2-40B4-BE49-F238E27FC236}">
                      <a16:creationId xmlns:a16="http://schemas.microsoft.com/office/drawing/2014/main" id="{46AD4E31-F44F-4400-A33B-0F4EB51DE741}"/>
                    </a:ext>
                  </a:extLst>
                </p:cNvPr>
                <p:cNvSpPr/>
                <p:nvPr/>
              </p:nvSpPr>
              <p:spPr>
                <a:xfrm>
                  <a:off x="3087940" y="5060951"/>
                  <a:ext cx="882650" cy="833995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4" name="תיבת טקסט 89">
                      <a:extLst>
                        <a:ext uri="{FF2B5EF4-FFF2-40B4-BE49-F238E27FC236}">
                          <a16:creationId xmlns:a16="http://schemas.microsoft.com/office/drawing/2014/main" id="{F326F788-67AF-4E60-8C5A-93C9E893ED24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381316" y="4204199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90" name="תיבת טקסט 89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F326F788-67AF-4E60-8C5A-93C9E893E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2381316" y="4204199"/>
                      <a:ext cx="407289" cy="84688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5" name="תיבת טקסט 90">
                      <a:extLst>
                        <a:ext uri="{FF2B5EF4-FFF2-40B4-BE49-F238E27FC236}">
                          <a16:creationId xmlns:a16="http://schemas.microsoft.com/office/drawing/2014/main" id="{7417C681-A266-45A8-98DB-D689A264516D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3258716" y="5006473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91" name="תיבת טקסט 90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7417C681-A266-45A8-98DB-D689A26451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3258716" y="5006473"/>
                      <a:ext cx="407289" cy="84688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0" name="תיבת טקסט 85">
                    <a:extLst>
                      <a:ext uri="{FF2B5EF4-FFF2-40B4-BE49-F238E27FC236}">
                        <a16:creationId xmlns:a16="http://schemas.microsoft.com/office/drawing/2014/main" id="{494707EB-4D0C-480B-AFE8-DA2B5DB5FC6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331022" y="4224902"/>
                    <a:ext cx="407289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150" name="תיבת טקסט 85">
                    <a:extLst>
                      <a:ext uri="{FF2B5EF4-FFF2-40B4-BE49-F238E27FC236}">
                        <a16:creationId xmlns="" xmlns:a14="http://schemas.microsoft.com/office/drawing/2010/main" xmlns:a16="http://schemas.microsoft.com/office/drawing/2014/main" id="{494707EB-4D0C-480B-AFE8-DA2B5DB5FC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331022" y="4224902"/>
                    <a:ext cx="407289" cy="846889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5" name="קבוצה 104">
              <a:extLst>
                <a:ext uri="{FF2B5EF4-FFF2-40B4-BE49-F238E27FC236}">
                  <a16:creationId xmlns:a16="http://schemas.microsoft.com/office/drawing/2014/main" id="{C4B2B77A-3272-4602-855F-DE067A4C7BF9}"/>
                </a:ext>
              </a:extLst>
            </p:cNvPr>
            <p:cNvGrpSpPr/>
            <p:nvPr/>
          </p:nvGrpSpPr>
          <p:grpSpPr>
            <a:xfrm>
              <a:off x="875096" y="3850874"/>
              <a:ext cx="11093953" cy="2455274"/>
              <a:chOff x="875096" y="3850874"/>
              <a:chExt cx="11093953" cy="2455274"/>
            </a:xfrm>
          </p:grpSpPr>
          <p:sp>
            <p:nvSpPr>
              <p:cNvPr id="106" name="מלבן 105">
                <a:extLst>
                  <a:ext uri="{FF2B5EF4-FFF2-40B4-BE49-F238E27FC236}">
                    <a16:creationId xmlns:a16="http://schemas.microsoft.com/office/drawing/2014/main" id="{4DD3BB82-BD8E-4EC3-8DAF-FB374114D493}"/>
                  </a:ext>
                </a:extLst>
              </p:cNvPr>
              <p:cNvSpPr/>
              <p:nvPr/>
            </p:nvSpPr>
            <p:spPr>
              <a:xfrm rot="16200000">
                <a:off x="2256454" y="4471662"/>
                <a:ext cx="882650" cy="891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07" name="מלבן 106">
                <a:extLst>
                  <a:ext uri="{FF2B5EF4-FFF2-40B4-BE49-F238E27FC236}">
                    <a16:creationId xmlns:a16="http://schemas.microsoft.com/office/drawing/2014/main" id="{19543736-EABD-4E95-8F05-B3D59C4DA8CF}"/>
                  </a:ext>
                </a:extLst>
              </p:cNvPr>
              <p:cNvSpPr/>
              <p:nvPr/>
            </p:nvSpPr>
            <p:spPr>
              <a:xfrm rot="16200000">
                <a:off x="3148079" y="4465312"/>
                <a:ext cx="882650" cy="891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תיבת טקסט 26">
                    <a:extLst>
                      <a:ext uri="{FF2B5EF4-FFF2-40B4-BE49-F238E27FC236}">
                        <a16:creationId xmlns:a16="http://schemas.microsoft.com/office/drawing/2014/main" id="{F5F80AD0-0E18-4CCB-97AD-2324EA346D10}"/>
                      </a:ext>
                    </a:extLst>
                  </p:cNvPr>
                  <p:cNvSpPr txBox="1"/>
                  <p:nvPr/>
                </p:nvSpPr>
                <p:spPr>
                  <a:xfrm>
                    <a:off x="3302265" y="4554585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7" name="תיבת טקסט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5F80AD0-0E18-4CCB-97AD-2324EA346D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02265" y="4554585"/>
                    <a:ext cx="440070" cy="8468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תיבת טקסט 27">
                    <a:extLst>
                      <a:ext uri="{FF2B5EF4-FFF2-40B4-BE49-F238E27FC236}">
                        <a16:creationId xmlns:a16="http://schemas.microsoft.com/office/drawing/2014/main" id="{1A50236B-3F33-4ABE-8868-5B34075170D5}"/>
                      </a:ext>
                    </a:extLst>
                  </p:cNvPr>
                  <p:cNvSpPr txBox="1"/>
                  <p:nvPr/>
                </p:nvSpPr>
                <p:spPr>
                  <a:xfrm>
                    <a:off x="2477744" y="4560935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28" name="תיבת טקסט 2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1A50236B-3F33-4ABE-8868-5B34075170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77744" y="4560935"/>
                    <a:ext cx="440070" cy="8468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0" name="מלבן 109">
                <a:extLst>
                  <a:ext uri="{FF2B5EF4-FFF2-40B4-BE49-F238E27FC236}">
                    <a16:creationId xmlns:a16="http://schemas.microsoft.com/office/drawing/2014/main" id="{046450A7-BD2B-48B8-8EC0-16621A0C4773}"/>
                  </a:ext>
                </a:extLst>
              </p:cNvPr>
              <p:cNvSpPr/>
              <p:nvPr/>
            </p:nvSpPr>
            <p:spPr>
              <a:xfrm rot="16200000">
                <a:off x="2265951" y="4465312"/>
                <a:ext cx="882650" cy="891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תיבת טקסט 34">
                    <a:extLst>
                      <a:ext uri="{FF2B5EF4-FFF2-40B4-BE49-F238E27FC236}">
                        <a16:creationId xmlns:a16="http://schemas.microsoft.com/office/drawing/2014/main" id="{2E7D438E-6077-4D4C-9810-B79FD1C1073A}"/>
                      </a:ext>
                    </a:extLst>
                  </p:cNvPr>
                  <p:cNvSpPr txBox="1"/>
                  <p:nvPr/>
                </p:nvSpPr>
                <p:spPr>
                  <a:xfrm>
                    <a:off x="2487241" y="4554585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5" name="תיבת טקסט 34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2E7D438E-6077-4D4C-9810-B79FD1C107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87241" y="4554585"/>
                    <a:ext cx="440070" cy="8468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2" name="מלבן 111">
                <a:extLst>
                  <a:ext uri="{FF2B5EF4-FFF2-40B4-BE49-F238E27FC236}">
                    <a16:creationId xmlns:a16="http://schemas.microsoft.com/office/drawing/2014/main" id="{487C5CF8-AF9F-4948-86ED-3F22E7DD0E84}"/>
                  </a:ext>
                </a:extLst>
              </p:cNvPr>
              <p:cNvSpPr/>
              <p:nvPr/>
            </p:nvSpPr>
            <p:spPr>
              <a:xfrm rot="16200000">
                <a:off x="1131427" y="5311637"/>
                <a:ext cx="882650" cy="89162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תיבת טקסט 36">
                    <a:extLst>
                      <a:ext uri="{FF2B5EF4-FFF2-40B4-BE49-F238E27FC236}">
                        <a16:creationId xmlns:a16="http://schemas.microsoft.com/office/drawing/2014/main" id="{D1A06DAB-64C9-4DE9-9B0A-2FDD4F411FF2}"/>
                      </a:ext>
                    </a:extLst>
                  </p:cNvPr>
                  <p:cNvSpPr txBox="1"/>
                  <p:nvPr/>
                </p:nvSpPr>
                <p:spPr>
                  <a:xfrm>
                    <a:off x="1352717" y="5400910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7" name="תיבת טקסט 3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1A06DAB-64C9-4DE9-9B0A-2FDD4F411F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52717" y="5400910"/>
                    <a:ext cx="440070" cy="8468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4" name="מלבן 113">
                <a:extLst>
                  <a:ext uri="{FF2B5EF4-FFF2-40B4-BE49-F238E27FC236}">
                    <a16:creationId xmlns:a16="http://schemas.microsoft.com/office/drawing/2014/main" id="{B0813B73-3AC5-4DA8-BA72-A51E38883B40}"/>
                  </a:ext>
                </a:extLst>
              </p:cNvPr>
              <p:cNvSpPr/>
              <p:nvPr/>
            </p:nvSpPr>
            <p:spPr>
              <a:xfrm rot="16200000">
                <a:off x="3143790" y="5354312"/>
                <a:ext cx="882650" cy="89162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תיבת טקסט 38">
                    <a:extLst>
                      <a:ext uri="{FF2B5EF4-FFF2-40B4-BE49-F238E27FC236}">
                        <a16:creationId xmlns:a16="http://schemas.microsoft.com/office/drawing/2014/main" id="{E113038D-CB6F-4831-926B-C2C8E37BAFB6}"/>
                      </a:ext>
                    </a:extLst>
                  </p:cNvPr>
                  <p:cNvSpPr txBox="1"/>
                  <p:nvPr/>
                </p:nvSpPr>
                <p:spPr>
                  <a:xfrm>
                    <a:off x="3297976" y="5443585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39" name="תיבת טקסט 38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113038D-CB6F-4831-926B-C2C8E37BAF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7976" y="5443585"/>
                    <a:ext cx="440070" cy="84688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6" name="מלבן 115">
                <a:extLst>
                  <a:ext uri="{FF2B5EF4-FFF2-40B4-BE49-F238E27FC236}">
                    <a16:creationId xmlns:a16="http://schemas.microsoft.com/office/drawing/2014/main" id="{4DAE08CD-2557-42FD-8816-73912536EDC0}"/>
                  </a:ext>
                </a:extLst>
              </p:cNvPr>
              <p:cNvSpPr/>
              <p:nvPr/>
            </p:nvSpPr>
            <p:spPr>
              <a:xfrm rot="16200000">
                <a:off x="2261662" y="5354312"/>
                <a:ext cx="882650" cy="89162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תיבת טקסט 40">
                    <a:extLst>
                      <a:ext uri="{FF2B5EF4-FFF2-40B4-BE49-F238E27FC236}">
                        <a16:creationId xmlns:a16="http://schemas.microsoft.com/office/drawing/2014/main" id="{9E1DE2E2-68DB-48BE-BDDD-FF466CF32B53}"/>
                      </a:ext>
                    </a:extLst>
                  </p:cNvPr>
                  <p:cNvSpPr txBox="1"/>
                  <p:nvPr/>
                </p:nvSpPr>
                <p:spPr>
                  <a:xfrm>
                    <a:off x="2482952" y="5443585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1" name="תיבת טקסט 4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9E1DE2E2-68DB-48BE-BDDD-FF466CF32B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82952" y="5443585"/>
                    <a:ext cx="440070" cy="84688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8" name="מלבן 117">
                <a:extLst>
                  <a:ext uri="{FF2B5EF4-FFF2-40B4-BE49-F238E27FC236}">
                    <a16:creationId xmlns:a16="http://schemas.microsoft.com/office/drawing/2014/main" id="{3942AE8E-4F62-4C1C-AABB-B355B9468A1A}"/>
                  </a:ext>
                </a:extLst>
              </p:cNvPr>
              <p:cNvSpPr/>
              <p:nvPr/>
            </p:nvSpPr>
            <p:spPr>
              <a:xfrm rot="16200000">
                <a:off x="5130154" y="5351755"/>
                <a:ext cx="913162" cy="891625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תיבת טקסט 42">
                    <a:extLst>
                      <a:ext uri="{FF2B5EF4-FFF2-40B4-BE49-F238E27FC236}">
                        <a16:creationId xmlns:a16="http://schemas.microsoft.com/office/drawing/2014/main" id="{0DCEDD29-CC5E-43AD-A37C-212873CE4EB8}"/>
                      </a:ext>
                    </a:extLst>
                  </p:cNvPr>
                  <p:cNvSpPr txBox="1"/>
                  <p:nvPr/>
                </p:nvSpPr>
                <p:spPr>
                  <a:xfrm>
                    <a:off x="5366699" y="5425772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43" name="תיבת טקסט 4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0DCEDD29-CC5E-43AD-A37C-212873CE4E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66699" y="5425772"/>
                    <a:ext cx="440070" cy="84688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20" name="קבוצה 119">
                <a:extLst>
                  <a:ext uri="{FF2B5EF4-FFF2-40B4-BE49-F238E27FC236}">
                    <a16:creationId xmlns:a16="http://schemas.microsoft.com/office/drawing/2014/main" id="{945D498E-7E4A-48CE-9230-E68F818FC518}"/>
                  </a:ext>
                </a:extLst>
              </p:cNvPr>
              <p:cNvGrpSpPr/>
              <p:nvPr/>
            </p:nvGrpSpPr>
            <p:grpSpPr>
              <a:xfrm rot="16200000">
                <a:off x="4245522" y="4489061"/>
                <a:ext cx="1809074" cy="1783250"/>
                <a:chOff x="2161516" y="4235742"/>
                <a:chExt cx="1809074" cy="1650416"/>
              </a:xfrm>
            </p:grpSpPr>
            <p:grpSp>
              <p:nvGrpSpPr>
                <p:cNvPr id="142" name="קבוצה 141">
                  <a:extLst>
                    <a:ext uri="{FF2B5EF4-FFF2-40B4-BE49-F238E27FC236}">
                      <a16:creationId xmlns:a16="http://schemas.microsoft.com/office/drawing/2014/main" id="{7E515D8F-46E4-450F-BFDF-C0AE3B457BF2}"/>
                    </a:ext>
                  </a:extLst>
                </p:cNvPr>
                <p:cNvGrpSpPr/>
                <p:nvPr/>
              </p:nvGrpSpPr>
              <p:grpSpPr>
                <a:xfrm>
                  <a:off x="2161516" y="4235742"/>
                  <a:ext cx="1809074" cy="1650416"/>
                  <a:chOff x="2161516" y="4235742"/>
                  <a:chExt cx="1809074" cy="1650416"/>
                </a:xfrm>
              </p:grpSpPr>
              <p:sp>
                <p:nvSpPr>
                  <p:cNvPr id="144" name="מלבן 143">
                    <a:extLst>
                      <a:ext uri="{FF2B5EF4-FFF2-40B4-BE49-F238E27FC236}">
                        <a16:creationId xmlns:a16="http://schemas.microsoft.com/office/drawing/2014/main" id="{2895CD32-1CC2-40ED-BC42-E711E0B08E73}"/>
                      </a:ext>
                    </a:extLst>
                  </p:cNvPr>
                  <p:cNvSpPr/>
                  <p:nvPr/>
                </p:nvSpPr>
                <p:spPr>
                  <a:xfrm>
                    <a:off x="2192590" y="4236508"/>
                    <a:ext cx="882650" cy="825208"/>
                  </a:xfrm>
                  <a:prstGeom prst="rect">
                    <a:avLst/>
                  </a:prstGeom>
                  <a:solidFill>
                    <a:srgbClr val="92D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he-IL"/>
                  </a:p>
                </p:txBody>
              </p:sp>
              <p:sp>
                <p:nvSpPr>
                  <p:cNvPr id="145" name="מלבן 144">
                    <a:extLst>
                      <a:ext uri="{FF2B5EF4-FFF2-40B4-BE49-F238E27FC236}">
                        <a16:creationId xmlns:a16="http://schemas.microsoft.com/office/drawing/2014/main" id="{49B16A1C-3E0E-4D9E-8DFE-4E82C6FC66CE}"/>
                      </a:ext>
                    </a:extLst>
                  </p:cNvPr>
                  <p:cNvSpPr/>
                  <p:nvPr/>
                </p:nvSpPr>
                <p:spPr>
                  <a:xfrm>
                    <a:off x="3081590" y="4235742"/>
                    <a:ext cx="882650" cy="825208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he-IL"/>
                  </a:p>
                </p:txBody>
              </p:sp>
              <p:sp>
                <p:nvSpPr>
                  <p:cNvPr id="146" name="מלבן 145">
                    <a:extLst>
                      <a:ext uri="{FF2B5EF4-FFF2-40B4-BE49-F238E27FC236}">
                        <a16:creationId xmlns:a16="http://schemas.microsoft.com/office/drawing/2014/main" id="{C84F3ED5-8FDD-42BA-9BE4-B1F6E5C72DDE}"/>
                      </a:ext>
                    </a:extLst>
                  </p:cNvPr>
                  <p:cNvSpPr/>
                  <p:nvPr/>
                </p:nvSpPr>
                <p:spPr>
                  <a:xfrm>
                    <a:off x="3087940" y="5060950"/>
                    <a:ext cx="882650" cy="825208"/>
                  </a:xfrm>
                  <a:prstGeom prst="rect">
                    <a:avLst/>
                  </a:prstGeom>
                  <a:solidFill>
                    <a:srgbClr val="92D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he-IL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7" name="תיבת טקסט 59">
                        <a:extLst>
                          <a:ext uri="{FF2B5EF4-FFF2-40B4-BE49-F238E27FC236}">
                            <a16:creationId xmlns:a16="http://schemas.microsoft.com/office/drawing/2014/main" id="{E4F23343-C434-44BB-B380-BC94EC0BB601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2381316" y="4204199"/>
                        <a:ext cx="407289" cy="8468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1">
                        <a:spAutoFit/>
                      </a:bodyPr>
                      <a:lstStyle/>
                      <a:p>
                        <a:pPr algn="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he-I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e-IL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he-IL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he-IL" sz="2400" dirty="0"/>
                      </a:p>
                    </p:txBody>
                  </p:sp>
                </mc:Choice>
                <mc:Fallback xmlns="">
                  <p:sp>
                    <p:nvSpPr>
                      <p:cNvPr id="60" name="תיבת טקסט 59">
                        <a:extLst>
                          <a:ext uri="{FF2B5EF4-FFF2-40B4-BE49-F238E27FC236}">
                            <a16:creationId xmlns:a16="http://schemas.microsoft.com/office/drawing/2014/main" xmlns="" xmlns:a14="http://schemas.microsoft.com/office/drawing/2010/main" id="{E4F23343-C434-44BB-B380-BC94EC0BB60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5400000">
                        <a:off x="2381316" y="4204199"/>
                        <a:ext cx="407289" cy="846889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he-IL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8" name="תיבת טקסט 60">
                        <a:extLst>
                          <a:ext uri="{FF2B5EF4-FFF2-40B4-BE49-F238E27FC236}">
                            <a16:creationId xmlns:a16="http://schemas.microsoft.com/office/drawing/2014/main" id="{233B34A6-1D79-4220-9D45-A39386CFF34B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3258716" y="5006473"/>
                        <a:ext cx="407289" cy="8468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1">
                        <a:spAutoFit/>
                      </a:bodyPr>
                      <a:lstStyle/>
                      <a:p>
                        <a:pPr algn="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he-IL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e-IL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he-IL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he-IL" sz="2400" dirty="0"/>
                      </a:p>
                    </p:txBody>
                  </p:sp>
                </mc:Choice>
                <mc:Fallback xmlns="">
                  <p:sp>
                    <p:nvSpPr>
                      <p:cNvPr id="61" name="תיבת טקסט 60">
                        <a:extLst>
                          <a:ext uri="{FF2B5EF4-FFF2-40B4-BE49-F238E27FC236}">
                            <a16:creationId xmlns:a16="http://schemas.microsoft.com/office/drawing/2014/main" xmlns="" xmlns:a14="http://schemas.microsoft.com/office/drawing/2010/main" id="{233B34A6-1D79-4220-9D45-A39386CFF34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5400000">
                        <a:off x="3258716" y="5006473"/>
                        <a:ext cx="407289" cy="846889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he-IL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3" name="תיבת טקסט 55">
                      <a:extLst>
                        <a:ext uri="{FF2B5EF4-FFF2-40B4-BE49-F238E27FC236}">
                          <a16:creationId xmlns:a16="http://schemas.microsoft.com/office/drawing/2014/main" id="{561169B9-40C5-4FFC-9E10-E0CC03856B91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3252366" y="4224902"/>
                      <a:ext cx="407289" cy="8468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1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he-IL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he-IL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he-IL" sz="2400" dirty="0"/>
                    </a:p>
                  </p:txBody>
                </p:sp>
              </mc:Choice>
              <mc:Fallback xmlns="">
                <p:sp>
                  <p:nvSpPr>
                    <p:cNvPr id="56" name="תיבת טקסט 55">
                      <a:extLst>
                        <a:ext uri="{FF2B5EF4-FFF2-40B4-BE49-F238E27FC236}">
                          <a16:creationId xmlns:a16="http://schemas.microsoft.com/office/drawing/2014/main" xmlns="" xmlns:a14="http://schemas.microsoft.com/office/drawing/2010/main" id="{561169B9-40C5-4FFC-9E10-E0CC03856B9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3252366" y="4224902"/>
                      <a:ext cx="407289" cy="846889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1" name="מלבן 120">
                <a:extLst>
                  <a:ext uri="{FF2B5EF4-FFF2-40B4-BE49-F238E27FC236}">
                    <a16:creationId xmlns:a16="http://schemas.microsoft.com/office/drawing/2014/main" id="{3E3A5EE8-434C-419A-AD44-CF4351417923}"/>
                  </a:ext>
                </a:extLst>
              </p:cNvPr>
              <p:cNvSpPr/>
              <p:nvPr/>
            </p:nvSpPr>
            <p:spPr>
              <a:xfrm rot="16200000">
                <a:off x="7152049" y="5391804"/>
                <a:ext cx="870088" cy="891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תיבת טקסט 70">
                    <a:extLst>
                      <a:ext uri="{FF2B5EF4-FFF2-40B4-BE49-F238E27FC236}">
                        <a16:creationId xmlns:a16="http://schemas.microsoft.com/office/drawing/2014/main" id="{BFE88C9D-EB0E-4CA9-BCAF-FCBBD40D21A8}"/>
                      </a:ext>
                    </a:extLst>
                  </p:cNvPr>
                  <p:cNvSpPr txBox="1"/>
                  <p:nvPr/>
                </p:nvSpPr>
                <p:spPr>
                  <a:xfrm>
                    <a:off x="7342755" y="5459259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71" name="תיבת טקסט 7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BFE88C9D-EB0E-4CA9-BCAF-FCBBD40D21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42755" y="5459259"/>
                    <a:ext cx="440070" cy="84688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3" name="מלבן 122">
                <a:extLst>
                  <a:ext uri="{FF2B5EF4-FFF2-40B4-BE49-F238E27FC236}">
                    <a16:creationId xmlns:a16="http://schemas.microsoft.com/office/drawing/2014/main" id="{8F82773B-0AFD-4EDF-B0C1-DFAE5734A3A6}"/>
                  </a:ext>
                </a:extLst>
              </p:cNvPr>
              <p:cNvSpPr/>
              <p:nvPr/>
            </p:nvSpPr>
            <p:spPr>
              <a:xfrm rot="16200000">
                <a:off x="9115097" y="4490213"/>
                <a:ext cx="882650" cy="891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4" name="מלבן 123">
                <a:extLst>
                  <a:ext uri="{FF2B5EF4-FFF2-40B4-BE49-F238E27FC236}">
                    <a16:creationId xmlns:a16="http://schemas.microsoft.com/office/drawing/2014/main" id="{4C421021-9BA2-488C-A98B-EC641DD2FFF9}"/>
                  </a:ext>
                </a:extLst>
              </p:cNvPr>
              <p:cNvSpPr/>
              <p:nvPr/>
            </p:nvSpPr>
            <p:spPr>
              <a:xfrm rot="16200000">
                <a:off x="8232969" y="4490213"/>
                <a:ext cx="882650" cy="891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תיבת טקסט 73">
                    <a:extLst>
                      <a:ext uri="{FF2B5EF4-FFF2-40B4-BE49-F238E27FC236}">
                        <a16:creationId xmlns:a16="http://schemas.microsoft.com/office/drawing/2014/main" id="{C71B05B4-A971-467B-A792-5304A8E9DD4D}"/>
                      </a:ext>
                    </a:extLst>
                  </p:cNvPr>
                  <p:cNvSpPr txBox="1"/>
                  <p:nvPr/>
                </p:nvSpPr>
                <p:spPr>
                  <a:xfrm>
                    <a:off x="9374700" y="4494097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74" name="תיבת טקסט 73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C71B05B4-A971-467B-A792-5304A8E9DD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74700" y="4494097"/>
                    <a:ext cx="440070" cy="84688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תיבת טקסט 74">
                    <a:extLst>
                      <a:ext uri="{FF2B5EF4-FFF2-40B4-BE49-F238E27FC236}">
                        <a16:creationId xmlns:a16="http://schemas.microsoft.com/office/drawing/2014/main" id="{61D7DB42-3BEB-4934-AD72-FD00EB80C520}"/>
                      </a:ext>
                    </a:extLst>
                  </p:cNvPr>
                  <p:cNvSpPr txBox="1"/>
                  <p:nvPr/>
                </p:nvSpPr>
                <p:spPr>
                  <a:xfrm>
                    <a:off x="8451524" y="4494097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126" name="תיבת טקסט 74">
                    <a:extLst>
                      <a:ext uri="{FF2B5EF4-FFF2-40B4-BE49-F238E27FC236}">
                        <a16:creationId xmlns="" xmlns:a14="http://schemas.microsoft.com/office/drawing/2010/main" xmlns:a16="http://schemas.microsoft.com/office/drawing/2014/main" id="{61D7DB42-3BEB-4934-AD72-FD00EB80C5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51524" y="4494097"/>
                    <a:ext cx="440070" cy="846889"/>
                  </a:xfrm>
                  <a:prstGeom prst="rect">
                    <a:avLst/>
                  </a:prstGeom>
                  <a:blipFill rotWithShape="1"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8" name="מלבן 127">
                <a:extLst>
                  <a:ext uri="{FF2B5EF4-FFF2-40B4-BE49-F238E27FC236}">
                    <a16:creationId xmlns:a16="http://schemas.microsoft.com/office/drawing/2014/main" id="{A166D5E9-D6FC-4CF0-AF99-B7C15548DF91}"/>
                  </a:ext>
                </a:extLst>
              </p:cNvPr>
              <p:cNvSpPr/>
              <p:nvPr/>
            </p:nvSpPr>
            <p:spPr>
              <a:xfrm rot="16200000">
                <a:off x="8248610" y="5361262"/>
                <a:ext cx="882650" cy="89162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תיבת טקסט 79">
                    <a:extLst>
                      <a:ext uri="{FF2B5EF4-FFF2-40B4-BE49-F238E27FC236}">
                        <a16:creationId xmlns:a16="http://schemas.microsoft.com/office/drawing/2014/main" id="{D9665459-5934-468D-88C1-50248C7AD397}"/>
                      </a:ext>
                    </a:extLst>
                  </p:cNvPr>
                  <p:cNvSpPr txBox="1"/>
                  <p:nvPr/>
                </p:nvSpPr>
                <p:spPr>
                  <a:xfrm>
                    <a:off x="8524707" y="5401578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80" name="תיבת טקסט 7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D9665459-5934-468D-88C1-50248C7AD3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24707" y="5401578"/>
                    <a:ext cx="440070" cy="846889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0" name="מלבן 129">
                <a:extLst>
                  <a:ext uri="{FF2B5EF4-FFF2-40B4-BE49-F238E27FC236}">
                    <a16:creationId xmlns:a16="http://schemas.microsoft.com/office/drawing/2014/main" id="{F7B8745C-C495-4FE3-B8A6-E5212DA5E30C}"/>
                  </a:ext>
                </a:extLst>
              </p:cNvPr>
              <p:cNvSpPr/>
              <p:nvPr/>
            </p:nvSpPr>
            <p:spPr>
              <a:xfrm rot="16200000">
                <a:off x="9121384" y="5375512"/>
                <a:ext cx="882650" cy="87905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תיבת טקסט 81">
                    <a:extLst>
                      <a:ext uri="{FF2B5EF4-FFF2-40B4-BE49-F238E27FC236}">
                        <a16:creationId xmlns:a16="http://schemas.microsoft.com/office/drawing/2014/main" id="{EB87FE06-0FD9-4421-80A0-F1C8F9E54076}"/>
                      </a:ext>
                    </a:extLst>
                  </p:cNvPr>
                  <p:cNvSpPr txBox="1"/>
                  <p:nvPr/>
                </p:nvSpPr>
                <p:spPr>
                  <a:xfrm>
                    <a:off x="9361526" y="5373116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82" name="תיבת טקסט 81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B87FE06-0FD9-4421-80A0-F1C8F9E540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1526" y="5373116"/>
                    <a:ext cx="440070" cy="846889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2" name="מלבן 131">
                <a:extLst>
                  <a:ext uri="{FF2B5EF4-FFF2-40B4-BE49-F238E27FC236}">
                    <a16:creationId xmlns:a16="http://schemas.microsoft.com/office/drawing/2014/main" id="{DA079F17-62C3-42BC-B6BF-34B0AA1EBD39}"/>
                  </a:ext>
                </a:extLst>
              </p:cNvPr>
              <p:cNvSpPr/>
              <p:nvPr/>
            </p:nvSpPr>
            <p:spPr>
              <a:xfrm rot="16200000">
                <a:off x="11081590" y="5353990"/>
                <a:ext cx="883293" cy="891625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תיבת טקסט 82">
                    <a:extLst>
                      <a:ext uri="{FF2B5EF4-FFF2-40B4-BE49-F238E27FC236}">
                        <a16:creationId xmlns:a16="http://schemas.microsoft.com/office/drawing/2014/main" id="{EC82EFF0-6942-4A56-A553-B537E2FF4BEE}"/>
                      </a:ext>
                    </a:extLst>
                  </p:cNvPr>
                  <p:cNvSpPr txBox="1"/>
                  <p:nvPr/>
                </p:nvSpPr>
                <p:spPr>
                  <a:xfrm>
                    <a:off x="11253537" y="5418804"/>
                    <a:ext cx="440070" cy="846889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he-IL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e-IL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he-IL" sz="2400" dirty="0"/>
                  </a:p>
                </p:txBody>
              </p:sp>
            </mc:Choice>
            <mc:Fallback xmlns="">
              <p:sp>
                <p:nvSpPr>
                  <p:cNvPr id="83" name="תיבת טקסט 8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C82EFF0-6942-4A56-A553-B537E2FF4B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53537" y="5418804"/>
                    <a:ext cx="440070" cy="846889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4" name="תיבת טקסט 91">
                <a:extLst>
                  <a:ext uri="{FF2B5EF4-FFF2-40B4-BE49-F238E27FC236}">
                    <a16:creationId xmlns:a16="http://schemas.microsoft.com/office/drawing/2014/main" id="{7C555215-5045-4CED-9B9F-858AEAFBB3D0}"/>
                  </a:ext>
                </a:extLst>
              </p:cNvPr>
              <p:cNvSpPr txBox="1"/>
              <p:nvPr/>
            </p:nvSpPr>
            <p:spPr>
              <a:xfrm>
                <a:off x="875096" y="3850874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135" name="תיבת טקסט 92">
                <a:extLst>
                  <a:ext uri="{FF2B5EF4-FFF2-40B4-BE49-F238E27FC236}">
                    <a16:creationId xmlns:a16="http://schemas.microsoft.com/office/drawing/2014/main" id="{B681DD66-4D77-45D7-AF8F-D7E49E4D1961}"/>
                  </a:ext>
                </a:extLst>
              </p:cNvPr>
              <p:cNvSpPr txBox="1"/>
              <p:nvPr/>
            </p:nvSpPr>
            <p:spPr>
              <a:xfrm>
                <a:off x="2739085" y="3877021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136" name="תיבת טקסט 93">
                <a:extLst>
                  <a:ext uri="{FF2B5EF4-FFF2-40B4-BE49-F238E27FC236}">
                    <a16:creationId xmlns:a16="http://schemas.microsoft.com/office/drawing/2014/main" id="{3B7968D6-1706-450D-9BDD-E585A77210B5}"/>
                  </a:ext>
                </a:extLst>
              </p:cNvPr>
              <p:cNvSpPr txBox="1"/>
              <p:nvPr/>
            </p:nvSpPr>
            <p:spPr>
              <a:xfrm>
                <a:off x="4566160" y="3945686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137" name="תיבת טקסט 94">
                <a:extLst>
                  <a:ext uri="{FF2B5EF4-FFF2-40B4-BE49-F238E27FC236}">
                    <a16:creationId xmlns:a16="http://schemas.microsoft.com/office/drawing/2014/main" id="{06DA2627-6761-44B4-B042-85F222B1284A}"/>
                  </a:ext>
                </a:extLst>
              </p:cNvPr>
              <p:cNvSpPr txBox="1"/>
              <p:nvPr/>
            </p:nvSpPr>
            <p:spPr>
              <a:xfrm>
                <a:off x="5399072" y="3924894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138" name="תיבת טקסט 95">
                <a:extLst>
                  <a:ext uri="{FF2B5EF4-FFF2-40B4-BE49-F238E27FC236}">
                    <a16:creationId xmlns:a16="http://schemas.microsoft.com/office/drawing/2014/main" id="{EFC8DF93-344A-4111-927C-356BE88E8A28}"/>
                  </a:ext>
                </a:extLst>
              </p:cNvPr>
              <p:cNvSpPr txBox="1"/>
              <p:nvPr/>
            </p:nvSpPr>
            <p:spPr>
              <a:xfrm>
                <a:off x="6436573" y="3924860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  <p:sp>
            <p:nvSpPr>
              <p:cNvPr id="139" name="תיבת טקסט 96">
                <a:extLst>
                  <a:ext uri="{FF2B5EF4-FFF2-40B4-BE49-F238E27FC236}">
                    <a16:creationId xmlns:a16="http://schemas.microsoft.com/office/drawing/2014/main" id="{8EBA0EFB-4EAE-4DCD-8260-6201D678480D}"/>
                  </a:ext>
                </a:extLst>
              </p:cNvPr>
              <p:cNvSpPr txBox="1"/>
              <p:nvPr/>
            </p:nvSpPr>
            <p:spPr>
              <a:xfrm>
                <a:off x="8491570" y="3982508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6</a:t>
                </a:r>
              </a:p>
            </p:txBody>
          </p:sp>
          <p:sp>
            <p:nvSpPr>
              <p:cNvPr id="140" name="תיבת טקסט 97">
                <a:extLst>
                  <a:ext uri="{FF2B5EF4-FFF2-40B4-BE49-F238E27FC236}">
                    <a16:creationId xmlns:a16="http://schemas.microsoft.com/office/drawing/2014/main" id="{1A2C384E-8029-4D55-BD82-928D6CC119DA}"/>
                  </a:ext>
                </a:extLst>
              </p:cNvPr>
              <p:cNvSpPr txBox="1"/>
              <p:nvPr/>
            </p:nvSpPr>
            <p:spPr>
              <a:xfrm>
                <a:off x="10377189" y="3969809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141" name="תיבת טקסט 98">
                <a:extLst>
                  <a:ext uri="{FF2B5EF4-FFF2-40B4-BE49-F238E27FC236}">
                    <a16:creationId xmlns:a16="http://schemas.microsoft.com/office/drawing/2014/main" id="{EC96124F-25CC-4491-A5D9-55E6B709C1F2}"/>
                  </a:ext>
                </a:extLst>
              </p:cNvPr>
              <p:cNvSpPr txBox="1"/>
              <p:nvPr/>
            </p:nvSpPr>
            <p:spPr>
              <a:xfrm>
                <a:off x="11306384" y="3982509"/>
                <a:ext cx="3676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3200" b="1" dirty="0">
                    <a:solidFill>
                      <a:srgbClr val="FF0000"/>
                    </a:solidFill>
                  </a:rPr>
                  <a:t>8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/>
              <p:cNvSpPr txBox="1"/>
              <p:nvPr/>
            </p:nvSpPr>
            <p:spPr>
              <a:xfrm>
                <a:off x="2472182" y="1652699"/>
                <a:ext cx="1811714" cy="1129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600" b="1" i="1" smtClean="0">
                          <a:latin typeface="Cambria Math"/>
                        </a:rPr>
                        <m:t>𝟏𝟐</m:t>
                      </m:r>
                      <m:r>
                        <a:rPr lang="he-IL" sz="36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smtClean="0"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36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he-IL" sz="36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174" name="TextBox 1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182" y="1652699"/>
                <a:ext cx="1811714" cy="1129476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/>
              <p:cNvSpPr txBox="1"/>
              <p:nvPr/>
            </p:nvSpPr>
            <p:spPr>
              <a:xfrm>
                <a:off x="1778723" y="2959156"/>
                <a:ext cx="1130438" cy="8899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e-IL" sz="3600" b="1" i="1" smtClean="0">
                        <a:latin typeface="Cambria Math"/>
                      </a:rPr>
                      <m:t>𝟔</m:t>
                    </m:r>
                    <m:r>
                      <a:rPr lang="he-IL" sz="3600" b="1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he-IL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1" i="1" smtClean="0"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he-IL" sz="36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3600" b="1" dirty="0"/>
                  <a:t>=</a:t>
                </a:r>
              </a:p>
            </p:txBody>
          </p:sp>
        </mc:Choice>
        <mc:Fallback xmlns="">
          <p:sp>
            <p:nvSpPr>
              <p:cNvPr id="175" name="TextBox 1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723" y="2959156"/>
                <a:ext cx="1130438" cy="889924"/>
              </a:xfrm>
              <a:prstGeom prst="rect">
                <a:avLst/>
              </a:prstGeom>
              <a:blipFill>
                <a:blip r:embed="rId28"/>
                <a:stretch>
                  <a:fillRect r="-15135" b="-1095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4390824" y="1747680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12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176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824" y="1747680"/>
                <a:ext cx="6915560" cy="875753"/>
              </a:xfrm>
              <a:prstGeom prst="rect">
                <a:avLst/>
              </a:prstGeom>
              <a:blipFill rotWithShape="1">
                <a:blip r:embed="rId29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1745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תיבת טקסט 126">
                <a:extLst>
                  <a:ext uri="{FF2B5EF4-FFF2-40B4-BE49-F238E27FC236}">
                    <a16:creationId xmlns:a16="http://schemas.microsoft.com/office/drawing/2014/main" id="{BE42C9B8-79F1-4FEA-BE83-78323CCA00BA}"/>
                  </a:ext>
                </a:extLst>
              </p:cNvPr>
              <p:cNvSpPr txBox="1"/>
              <p:nvPr/>
            </p:nvSpPr>
            <p:spPr>
              <a:xfrm>
                <a:off x="248178" y="1628812"/>
                <a:ext cx="2180057" cy="113685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3600" dirty="0"/>
                  <a:t>:12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he-IL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he-IL" sz="4800" dirty="0"/>
              </a:p>
            </p:txBody>
          </p:sp>
        </mc:Choice>
        <mc:Fallback xmlns="">
          <p:sp>
            <p:nvSpPr>
              <p:cNvPr id="127" name="תיבת טקסט 1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E42C9B8-79F1-4FEA-BE83-78323CCA0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78" y="1628812"/>
                <a:ext cx="2180057" cy="1136850"/>
              </a:xfrm>
              <a:prstGeom prst="rect">
                <a:avLst/>
              </a:prstGeom>
              <a:blipFill>
                <a:blip r:embed="rId2"/>
                <a:stretch>
                  <a:fillRect b="-107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DADE97F-405C-4C26-AEC4-D82350440B4F}"/>
              </a:ext>
            </a:extLst>
          </p:cNvPr>
          <p:cNvSpPr txBox="1"/>
          <p:nvPr/>
        </p:nvSpPr>
        <p:spPr>
          <a:xfrm>
            <a:off x="1920326" y="1920238"/>
            <a:ext cx="4165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/>
              <a:t>=</a:t>
            </a:r>
          </a:p>
        </p:txBody>
      </p:sp>
      <p:sp>
        <p:nvSpPr>
          <p:cNvPr id="321" name="תיבת טקסט 320">
            <a:extLst>
              <a:ext uri="{FF2B5EF4-FFF2-40B4-BE49-F238E27FC236}">
                <a16:creationId xmlns:a16="http://schemas.microsoft.com/office/drawing/2014/main" id="{91D246C4-7FF7-4A4B-A5AE-7F916DB06570}"/>
              </a:ext>
            </a:extLst>
          </p:cNvPr>
          <p:cNvSpPr txBox="1"/>
          <p:nvPr/>
        </p:nvSpPr>
        <p:spPr>
          <a:xfrm>
            <a:off x="7422767" y="4100135"/>
            <a:ext cx="3600834" cy="14157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1"/>
            <a:r>
              <a:rPr lang="he-IL" sz="3200" dirty="0"/>
              <a:t>וב-</a:t>
            </a:r>
            <a:r>
              <a:rPr lang="en-US" sz="3200" dirty="0"/>
              <a:t> 12</a:t>
            </a:r>
            <a:r>
              <a:rPr lang="he-IL" sz="3200" dirty="0"/>
              <a:t>שלמים: </a:t>
            </a:r>
            <a:r>
              <a:rPr lang="en-US" sz="5400" dirty="0">
                <a:solidFill>
                  <a:srgbClr val="FF0000"/>
                </a:solidFill>
              </a:rPr>
              <a:t>16</a:t>
            </a:r>
          </a:p>
          <a:p>
            <a:r>
              <a:rPr lang="he-IL" sz="32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20B40FF5-CA48-41D7-AF0A-FF989DB49C10}"/>
                  </a:ext>
                </a:extLst>
              </p:cNvPr>
              <p:cNvSpPr txBox="1"/>
              <p:nvPr/>
            </p:nvSpPr>
            <p:spPr>
              <a:xfrm>
                <a:off x="3709632" y="2866979"/>
                <a:ext cx="7957207" cy="83099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200" dirty="0"/>
                  <a:t>מספר הפעמים ש"נכנסים"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2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200" dirty="0"/>
                  <a:t>  ב- 6 שלמים: </a:t>
                </a:r>
                <a:r>
                  <a:rPr lang="he-IL" sz="4800" dirty="0">
                    <a:solidFill>
                      <a:srgbClr val="FF0000"/>
                    </a:solidFill>
                  </a:rPr>
                  <a:t>8</a:t>
                </a:r>
                <a:r>
                  <a:rPr lang="he-IL" sz="3200" dirty="0"/>
                  <a:t> </a:t>
                </a:r>
              </a:p>
            </p:txBody>
          </p:sp>
        </mc:Choice>
        <mc:Fallback xmlns="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0B40FF5-CA48-41D7-AF0A-FF989DB49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632" y="2866979"/>
                <a:ext cx="7957207" cy="830997"/>
              </a:xfrm>
              <a:prstGeom prst="rect">
                <a:avLst/>
              </a:prstGeom>
              <a:blipFill>
                <a:blip r:embed="rId3"/>
                <a:stretch>
                  <a:fillRect t="-23358" r="-1916" b="-3065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תמונה 3">
            <a:extLst>
              <a:ext uri="{FF2B5EF4-FFF2-40B4-BE49-F238E27FC236}">
                <a16:creationId xmlns:a16="http://schemas.microsoft.com/office/drawing/2014/main" id="{B05B1411-76F1-438A-913C-B9A041F0A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111" y="3897847"/>
            <a:ext cx="5910426" cy="2297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תיבת טקסט 3">
                <a:extLst>
                  <a:ext uri="{FF2B5EF4-FFF2-40B4-BE49-F238E27FC236}">
                    <a16:creationId xmlns:a16="http://schemas.microsoft.com/office/drawing/2014/main" id="{B9ABECAE-541B-46A8-8590-B504084AE0C1}"/>
                  </a:ext>
                </a:extLst>
              </p:cNvPr>
              <p:cNvSpPr txBox="1"/>
              <p:nvPr/>
            </p:nvSpPr>
            <p:spPr>
              <a:xfrm>
                <a:off x="4569766" y="1740740"/>
                <a:ext cx="6915560" cy="87575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3600" dirty="0"/>
                  <a:t>כמה הם 6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3600" dirty="0"/>
                  <a:t>?</a:t>
                </a:r>
              </a:p>
            </p:txBody>
          </p:sp>
        </mc:Choice>
        <mc:Fallback xmlns="">
          <p:sp>
            <p:nvSpPr>
              <p:cNvPr id="10" name="תיבת טקסט 3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B9ABECAE-541B-46A8-8590-B504084A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766" y="1740740"/>
                <a:ext cx="6915560" cy="875753"/>
              </a:xfrm>
              <a:prstGeom prst="rect">
                <a:avLst/>
              </a:prstGeom>
              <a:blipFill rotWithShape="1">
                <a:blip r:embed="rId5"/>
                <a:stretch>
                  <a:fillRect b="-118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7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97B311-4314-4BE7-9950-3D248721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חושבים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תיבת טקסט 5">
                <a:extLst>
                  <a:ext uri="{FF2B5EF4-FFF2-40B4-BE49-F238E27FC236}">
                    <a16:creationId xmlns:a16="http://schemas.microsoft.com/office/drawing/2014/main" id="{96CB5886-CC6C-4160-8733-E2DB81C517DB}"/>
                  </a:ext>
                </a:extLst>
              </p:cNvPr>
              <p:cNvSpPr txBox="1"/>
              <p:nvPr/>
            </p:nvSpPr>
            <p:spPr>
              <a:xfrm>
                <a:off x="4109884" y="4000255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𝟑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6" name="תיבת טקסט 5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96CB5886-CC6C-4160-8733-E2DB81C5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884" y="4000255"/>
                <a:ext cx="3952568" cy="124482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id="{18BC90C2-55E9-47D4-8D12-32BA9DCEAC2C}"/>
                  </a:ext>
                </a:extLst>
              </p:cNvPr>
              <p:cNvSpPr txBox="1"/>
              <p:nvPr/>
            </p:nvSpPr>
            <p:spPr>
              <a:xfrm>
                <a:off x="1888386" y="2567660"/>
                <a:ext cx="9359284" cy="12886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he-IL" sz="5400" b="1" dirty="0"/>
                  <a:t>כמה הם 3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5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54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5400" b="1" dirty="0"/>
                  <a:t>? </a:t>
                </a:r>
              </a:p>
            </p:txBody>
          </p:sp>
        </mc:Choice>
        <mc:Fallback xmlns="">
          <p:sp>
            <p:nvSpPr>
              <p:cNvPr id="9" name="תיבת טקסט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8BC90C2-55E9-47D4-8D12-32BA9DCEA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386" y="2567660"/>
                <a:ext cx="9359284" cy="1288686"/>
              </a:xfrm>
              <a:prstGeom prst="rect">
                <a:avLst/>
              </a:prstGeom>
              <a:blipFill rotWithShape="1">
                <a:blip r:embed="rId5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231DA2A9-E83D-48B7-8486-4B299383CB52}"/>
              </a:ext>
            </a:extLst>
          </p:cNvPr>
          <p:cNvSpPr txBox="1"/>
          <p:nvPr/>
        </p:nvSpPr>
        <p:spPr>
          <a:xfrm>
            <a:off x="1485900" y="1765916"/>
            <a:ext cx="97975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כתבו במחברת את תשובתכם ונמקו כיצד הגעתם לפתרון.</a:t>
            </a:r>
          </a:p>
        </p:txBody>
      </p:sp>
      <p:pic>
        <p:nvPicPr>
          <p:cNvPr id="8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7633" y="750120"/>
            <a:ext cx="1540938" cy="549601"/>
          </a:xfrm>
          <a:prstGeom prst="rect">
            <a:avLst/>
          </a:prstGeom>
        </p:spPr>
      </p:pic>
      <p:pic>
        <p:nvPicPr>
          <p:cNvPr id="7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BFBD1FDD-9666-4208-BA7E-A2AB7E6C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32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4">
                <a:extLst>
                  <a:ext uri="{FF2B5EF4-FFF2-40B4-BE49-F238E27FC236}">
                    <a16:creationId xmlns:a16="http://schemas.microsoft.com/office/drawing/2014/main" id="{13084782-F908-4EE8-B93A-DFD4FC1F97CB}"/>
                  </a:ext>
                </a:extLst>
              </p:cNvPr>
              <p:cNvSpPr txBox="1"/>
              <p:nvPr/>
            </p:nvSpPr>
            <p:spPr>
              <a:xfrm>
                <a:off x="4202659" y="2127898"/>
                <a:ext cx="1811714" cy="1129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600" b="1" i="1" smtClean="0">
                          <a:latin typeface="Cambria Math"/>
                        </a:rPr>
                        <m:t>𝟏𝟐</m:t>
                      </m:r>
                      <m:r>
                        <a:rPr lang="he-IL" sz="36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smtClean="0"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36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he-IL" sz="36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12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3084782-F908-4EE8-B93A-DFD4FC1F9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659" y="2127898"/>
                <a:ext cx="1811714" cy="11294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0CF89729-C9D2-4006-ADBF-77492E32EA3A}"/>
              </a:ext>
            </a:extLst>
          </p:cNvPr>
          <p:cNvGrpSpPr/>
          <p:nvPr/>
        </p:nvGrpSpPr>
        <p:grpSpPr>
          <a:xfrm>
            <a:off x="4528527" y="4479935"/>
            <a:ext cx="7663473" cy="1037143"/>
            <a:chOff x="4096727" y="4248412"/>
            <a:chExt cx="7663473" cy="1037143"/>
          </a:xfrm>
        </p:grpSpPr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80026CA9-A595-42F4-87C8-AFEB4D7CB820}"/>
                </a:ext>
              </a:extLst>
            </p:cNvPr>
            <p:cNvSpPr txBox="1"/>
            <p:nvPr/>
          </p:nvSpPr>
          <p:spPr>
            <a:xfrm>
              <a:off x="4096727" y="4498985"/>
              <a:ext cx="766347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b="1" dirty="0">
                  <a:solidFill>
                    <a:srgbClr val="FF0000"/>
                  </a:solidFill>
                </a:rPr>
                <a:t>כמה פעמים "נכנסים"    ב-12 שלמים: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תיבת טקסט 13">
                  <a:extLst>
                    <a:ext uri="{FF2B5EF4-FFF2-40B4-BE49-F238E27FC236}">
                      <a16:creationId xmlns:a16="http://schemas.microsoft.com/office/drawing/2014/main" id="{1068DE8A-CD09-4DCC-A070-8C1701D9A321}"/>
                    </a:ext>
                  </a:extLst>
                </p:cNvPr>
                <p:cNvSpPr txBox="1"/>
                <p:nvPr/>
              </p:nvSpPr>
              <p:spPr>
                <a:xfrm>
                  <a:off x="6738275" y="4248412"/>
                  <a:ext cx="350001" cy="10371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3600" b="1" dirty="0"/>
                </a:p>
              </p:txBody>
            </p:sp>
          </mc:Choice>
          <mc:Fallback xmlns="">
            <p:sp>
              <p:nvSpPr>
                <p:cNvPr id="14" name="תיבת טקסט 1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1068DE8A-CD09-4DCC-A070-8C1701D9A3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8275" y="4248412"/>
                  <a:ext cx="350001" cy="10371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2">
                <a:extLst>
                  <a:ext uri="{FF2B5EF4-FFF2-40B4-BE49-F238E27FC236}">
                    <a16:creationId xmlns:a16="http://schemas.microsoft.com/office/drawing/2014/main" id="{6D49CB11-A700-4D3C-9C30-AE5D8EFDEE7B}"/>
                  </a:ext>
                </a:extLst>
              </p:cNvPr>
              <p:cNvSpPr txBox="1"/>
              <p:nvPr/>
            </p:nvSpPr>
            <p:spPr>
              <a:xfrm>
                <a:off x="1117708" y="4252946"/>
                <a:ext cx="2828017" cy="1129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600" b="1" i="1" smtClean="0">
                          <a:latin typeface="Cambria Math"/>
                        </a:rPr>
                        <m:t>𝟏𝟔</m:t>
                      </m:r>
                      <m:r>
                        <a:rPr lang="he-IL" sz="3600" b="1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he-IL" sz="3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e-IL" sz="3600" b="1" i="1" smtClean="0">
                              <a:latin typeface="Cambria Math"/>
                              <a:ea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3600" b="1" i="1" smtClean="0">
                              <a:latin typeface="Cambria Math"/>
                              <a:ea typeface="Cambria Math"/>
                            </a:rPr>
                            <m:t>𝟒</m:t>
                          </m:r>
                        </m:den>
                      </m:f>
                      <m:r>
                        <a:rPr lang="he-IL" sz="3600" b="1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e-IL" sz="3600" b="1" i="1" smtClean="0">
                          <a:latin typeface="Cambria Math"/>
                          <a:ea typeface="Cambria Math"/>
                        </a:rPr>
                        <m:t>𝟏𝟐</m:t>
                      </m:r>
                    </m:oMath>
                  </m:oMathPara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15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D49CB11-A700-4D3C-9C30-AE5D8EFDE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708" y="4252946"/>
                <a:ext cx="2828017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5E871FFA-4A1A-4542-9547-BCC949C989E0}"/>
              </a:ext>
            </a:extLst>
          </p:cNvPr>
          <p:cNvSpPr txBox="1"/>
          <p:nvPr/>
        </p:nvSpPr>
        <p:spPr>
          <a:xfrm>
            <a:off x="8246277" y="3772049"/>
            <a:ext cx="3302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b="1" dirty="0"/>
              <a:t>דרך 2</a:t>
            </a: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DD5CC2C4-DD93-4DD8-92A8-E5B67F898F53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11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F0183EEC-20D4-4623-94EB-70D0A1814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3266F172-E4AE-48BE-A1CF-7531FAD76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1836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 - חילוק שלם בשבר פשוט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35A581B2-B028-484E-930B-C4114F7F69CA}"/>
              </a:ext>
            </a:extLst>
          </p:cNvPr>
          <p:cNvGrpSpPr/>
          <p:nvPr/>
        </p:nvGrpSpPr>
        <p:grpSpPr>
          <a:xfrm>
            <a:off x="4528527" y="3846546"/>
            <a:ext cx="7663473" cy="1037143"/>
            <a:chOff x="4906065" y="4226681"/>
            <a:chExt cx="8844880" cy="1037143"/>
          </a:xfrm>
        </p:grpSpPr>
        <p:sp>
          <p:nvSpPr>
            <p:cNvPr id="105" name="תיבת טקסט 104">
              <a:extLst>
                <a:ext uri="{FF2B5EF4-FFF2-40B4-BE49-F238E27FC236}">
                  <a16:creationId xmlns:a16="http://schemas.microsoft.com/office/drawing/2014/main" id="{22D49960-28A7-4D94-BDD9-7DC77DE8A83D}"/>
                </a:ext>
              </a:extLst>
            </p:cNvPr>
            <p:cNvSpPr txBox="1"/>
            <p:nvPr/>
          </p:nvSpPr>
          <p:spPr>
            <a:xfrm>
              <a:off x="4906065" y="4402148"/>
              <a:ext cx="884488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b="1" dirty="0">
                  <a:solidFill>
                    <a:srgbClr val="FF0000"/>
                  </a:solidFill>
                </a:rPr>
                <a:t>כלומר </a:t>
              </a:r>
              <a:r>
                <a:rPr lang="he-IL" sz="3600" b="1" dirty="0">
                  <a:solidFill>
                    <a:schemeClr val="tx1"/>
                  </a:solidFill>
                </a:rPr>
                <a:t>16</a:t>
              </a:r>
              <a:r>
                <a:rPr lang="he-IL" sz="3600" b="1" dirty="0">
                  <a:solidFill>
                    <a:srgbClr val="FF0000"/>
                  </a:solidFill>
                </a:rPr>
                <a:t> פעמים    הם 12 שלמים: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תיבת טקסט 105">
                  <a:extLst>
                    <a:ext uri="{FF2B5EF4-FFF2-40B4-BE49-F238E27FC236}">
                      <a16:creationId xmlns:a16="http://schemas.microsoft.com/office/drawing/2014/main" id="{D38F5069-BD73-4192-9EE4-7B1B1880086B}"/>
                    </a:ext>
                  </a:extLst>
                </p:cNvPr>
                <p:cNvSpPr txBox="1"/>
                <p:nvPr/>
              </p:nvSpPr>
              <p:spPr>
                <a:xfrm>
                  <a:off x="8260186" y="4226681"/>
                  <a:ext cx="403957" cy="10371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3600" b="1" dirty="0"/>
                </a:p>
              </p:txBody>
            </p:sp>
          </mc:Choice>
          <mc:Fallback xmlns="">
            <p:sp>
              <p:nvSpPr>
                <p:cNvPr id="106" name="תיבת טקסט 10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38F5069-BD73-4192-9EE4-7B1B18800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0186" y="4226681"/>
                  <a:ext cx="403957" cy="10371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202659" y="2127898"/>
                <a:ext cx="1811714" cy="1129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600" b="1" i="1" smtClean="0">
                          <a:latin typeface="Cambria Math"/>
                        </a:rPr>
                        <m:t>𝟏𝟐</m:t>
                      </m:r>
                      <m:r>
                        <a:rPr lang="he-IL" sz="36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1" i="1" smtClean="0"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36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he-IL" sz="36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659" y="2127898"/>
                <a:ext cx="1811714" cy="11294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06608" y="3754213"/>
                <a:ext cx="2828017" cy="1129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600" b="1" i="1" smtClean="0">
                          <a:latin typeface="Cambria Math"/>
                        </a:rPr>
                        <m:t>𝟏𝟔</m:t>
                      </m:r>
                      <m:r>
                        <a:rPr lang="he-IL" sz="3600" b="1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he-IL" sz="3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e-IL" sz="3600" b="1" i="1" smtClean="0">
                              <a:latin typeface="Cambria Math"/>
                              <a:ea typeface="Cambria Math"/>
                            </a:rPr>
                            <m:t>𝟑</m:t>
                          </m:r>
                        </m:num>
                        <m:den>
                          <m:r>
                            <a:rPr lang="he-IL" sz="3600" b="1" i="1" smtClean="0">
                              <a:latin typeface="Cambria Math"/>
                              <a:ea typeface="Cambria Math"/>
                            </a:rPr>
                            <m:t>𝟒</m:t>
                          </m:r>
                        </m:den>
                      </m:f>
                      <m:r>
                        <a:rPr lang="he-IL" sz="3600" b="1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e-IL" sz="3600" b="1" i="1" smtClean="0">
                          <a:latin typeface="Cambria Math"/>
                          <a:ea typeface="Cambria Math"/>
                        </a:rPr>
                        <m:t>𝟏𝟐</m:t>
                      </m:r>
                    </m:oMath>
                  </m:oMathPara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608" y="3754213"/>
                <a:ext cx="2828017" cy="11294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0F28E94A-3C45-4279-8F72-AA3F2F0D934B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10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F69F1411-A04F-4F5C-A760-87723389F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F4FC28A5-C168-4407-9B91-C8BF57F63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4941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A04572AC-F602-4748-8B92-92464D77E0BF}"/>
                  </a:ext>
                </a:extLst>
              </p:cNvPr>
              <p:cNvSpPr txBox="1"/>
              <p:nvPr/>
            </p:nvSpPr>
            <p:spPr>
              <a:xfrm>
                <a:off x="6656439" y="2968579"/>
                <a:ext cx="4766920" cy="874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כמה הם 9 לחלק ב-</a:t>
                </a:r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3600" dirty="0"/>
                  <a:t> ?</a:t>
                </a:r>
              </a:p>
            </p:txBody>
          </p:sp>
        </mc:Choice>
        <mc:Fallback xmlns="">
          <p:sp>
            <p:nvSpPr>
              <p:cNvPr id="11" name="תיבת טקסט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04572AC-F602-4748-8B92-92464D77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439" y="2968579"/>
                <a:ext cx="4766920" cy="874663"/>
              </a:xfrm>
              <a:prstGeom prst="rect">
                <a:avLst/>
              </a:prstGeom>
              <a:blipFill rotWithShape="1">
                <a:blip r:embed="rId4"/>
                <a:stretch>
                  <a:fillRect r="-3836" b="-1118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FCB31A8F-7F89-4A76-98C8-371924429108}"/>
              </a:ext>
            </a:extLst>
          </p:cNvPr>
          <p:cNvSpPr txBox="1"/>
          <p:nvPr/>
        </p:nvSpPr>
        <p:spPr>
          <a:xfrm>
            <a:off x="1498600" y="1945789"/>
            <a:ext cx="97975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rgbClr val="FF0000"/>
                </a:solidFill>
              </a:rPr>
              <a:t>כתבו במחברת את תשובתכם ונמקו כיצד הגעתם לפתרון.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281948" y="2783496"/>
                <a:ext cx="1551450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𝟗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948" y="2783496"/>
                <a:ext cx="1551450" cy="124482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586" y="663126"/>
            <a:ext cx="2037004" cy="72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2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0651DB6-7AF0-4F9B-A707-06A6CC611880}"/>
              </a:ext>
            </a:extLst>
          </p:cNvPr>
          <p:cNvSpPr txBox="1"/>
          <p:nvPr/>
        </p:nvSpPr>
        <p:spPr>
          <a:xfrm>
            <a:off x="7820025" y="3625257"/>
            <a:ext cx="29146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b="1" dirty="0">
                <a:solidFill>
                  <a:srgbClr val="FF0000"/>
                </a:solidFill>
              </a:rPr>
              <a:t>בואו נבדוק.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441645" y="1594059"/>
                <a:ext cx="1551450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𝟗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645" y="1594059"/>
                <a:ext cx="1551450" cy="12448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1A3B1760-C23A-42FE-8A8D-E03322D38B2F}"/>
              </a:ext>
            </a:extLst>
          </p:cNvPr>
          <p:cNvGrpSpPr/>
          <p:nvPr/>
        </p:nvGrpSpPr>
        <p:grpSpPr>
          <a:xfrm>
            <a:off x="920750" y="2380429"/>
            <a:ext cx="10593241" cy="1408676"/>
            <a:chOff x="920750" y="2380429"/>
            <a:chExt cx="10593241" cy="1408676"/>
          </a:xfrm>
        </p:grpSpPr>
        <p:sp>
          <p:nvSpPr>
            <p:cNvPr id="14" name="תיבת טקסט 13">
              <a:extLst>
                <a:ext uri="{FF2B5EF4-FFF2-40B4-BE49-F238E27FC236}">
                  <a16:creationId xmlns:a16="http://schemas.microsoft.com/office/drawing/2014/main" id="{375F6F7E-76E3-4F08-9B88-F37F714F0525}"/>
                </a:ext>
              </a:extLst>
            </p:cNvPr>
            <p:cNvSpPr txBox="1"/>
            <p:nvPr/>
          </p:nvSpPr>
          <p:spPr>
            <a:xfrm>
              <a:off x="920750" y="2711887"/>
              <a:ext cx="10593241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1"/>
              <a:r>
                <a:rPr lang="he-IL" sz="3600" b="1" dirty="0">
                  <a:solidFill>
                    <a:srgbClr val="FF0000"/>
                  </a:solidFill>
                </a:rPr>
                <a:t>למעשה אנחנו שואלים: כמה פעמים "נכנסים"         ב-9?</a:t>
              </a:r>
            </a:p>
            <a:p>
              <a:pPr algn="r"/>
              <a:endParaRPr lang="he-IL" sz="28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27">
                  <a:extLst>
                    <a:ext uri="{FF2B5EF4-FFF2-40B4-BE49-F238E27FC236}">
                      <a16:creationId xmlns:a16="http://schemas.microsoft.com/office/drawing/2014/main" id="{30E7FFDF-24B9-40C7-8796-566467C14ECE}"/>
                    </a:ext>
                  </a:extLst>
                </p:cNvPr>
                <p:cNvSpPr txBox="1"/>
                <p:nvPr/>
              </p:nvSpPr>
              <p:spPr>
                <a:xfrm>
                  <a:off x="2056438" y="2380429"/>
                  <a:ext cx="1025152" cy="12448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/>
                          </a:rPr>
                          <m:t>𝟏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6" name="TextBox 2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30E7FFDF-24B9-40C7-8796-566467C14E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6438" y="2380429"/>
                  <a:ext cx="1025152" cy="12448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356528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BA17D8B-DD11-4657-990D-EEF524B6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813196"/>
            <a:ext cx="3148482" cy="1597563"/>
          </a:xfrm>
          <a:prstGeom prst="rect">
            <a:avLst/>
          </a:prstGeom>
        </p:spPr>
      </p:pic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A6670B0D-50A6-4FAA-A599-1B997123C9E5}"/>
              </a:ext>
            </a:extLst>
          </p:cNvPr>
          <p:cNvGrpSpPr/>
          <p:nvPr/>
        </p:nvGrpSpPr>
        <p:grpSpPr>
          <a:xfrm>
            <a:off x="3193235" y="3136362"/>
            <a:ext cx="678980" cy="806631"/>
            <a:chOff x="7454085" y="3217105"/>
            <a:chExt cx="678980" cy="806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id="{AD4C82B7-FB7A-40E9-B5D5-B06415B5953A}"/>
                    </a:ext>
                  </a:extLst>
                </p:cNvPr>
                <p:cNvSpPr txBox="1"/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D4C82B7-FB7A-40E9-B5D5-B06415B59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F826BC40-6D67-46CD-AC41-21901B26021C}"/>
                </a:ext>
              </a:extLst>
            </p:cNvPr>
            <p:cNvSpPr/>
            <p:nvPr/>
          </p:nvSpPr>
          <p:spPr>
            <a:xfrm flipH="1">
              <a:off x="7454085" y="3315850"/>
              <a:ext cx="5299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FF0000"/>
                  </a:solidFill>
                </a:rPr>
                <a:t> </a:t>
              </a:r>
              <a:r>
                <a:rPr lang="he-IL" sz="4000" dirty="0">
                  <a:solidFill>
                    <a:srgbClr val="FF0000"/>
                  </a:solidFill>
                </a:rPr>
                <a:t>1</a:t>
              </a:r>
              <a:endParaRPr lang="he-IL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71FA7305-8DF6-4E70-96C8-EA9006E9A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610813"/>
            <a:ext cx="9264650" cy="1542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id="{70651DB6-7AF0-4F9B-A707-06A6CC611880}"/>
                  </a:ext>
                </a:extLst>
              </p:cNvPr>
              <p:cNvSpPr txBox="1"/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200" b="1" dirty="0">
                    <a:solidFill>
                      <a:srgbClr val="FF0000"/>
                    </a:solidFill>
                  </a:rPr>
                  <a:t>בואו נבדוק כמה פעמים "נכנסים"  </a:t>
                </a:r>
                <a14:m>
                  <m:oMath xmlns:m="http://schemas.openxmlformats.org/officeDocument/2006/math">
                    <m:r>
                      <a:rPr lang="he-IL" sz="3200" b="1" i="1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f>
                      <m:fPr>
                        <m:ctrlPr>
                          <a:rPr lang="he-I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he-IL" sz="3200" b="1" dirty="0">
                    <a:solidFill>
                      <a:srgbClr val="FF0000"/>
                    </a:solidFill>
                  </a:rPr>
                  <a:t>   ב-9? </a:t>
                </a:r>
              </a:p>
            </p:txBody>
          </p:sp>
        </mc:Choice>
        <mc:Fallback xmlns=""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0651DB6-7AF0-4F9B-A707-06A6CC611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blipFill>
                <a:blip r:embed="rId5"/>
                <a:stretch>
                  <a:fillRect l="-3087" r="-2031" b="-1068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תיבת טקסט 10">
                <a:extLst>
                  <a:ext uri="{FF2B5EF4-FFF2-40B4-BE49-F238E27FC236}">
                    <a16:creationId xmlns:a16="http://schemas.microsoft.com/office/drawing/2014/main" id="{A04572AC-F602-4748-8B92-92464D77E0BF}"/>
                  </a:ext>
                </a:extLst>
              </p:cNvPr>
              <p:cNvSpPr txBox="1"/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כמה הם 9 לחלק ב-</a:t>
                </a:r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3600" dirty="0"/>
                  <a:t> ?</a:t>
                </a:r>
              </a:p>
            </p:txBody>
          </p:sp>
        </mc:Choice>
        <mc:Fallback xmlns="">
          <p:sp>
            <p:nvSpPr>
              <p:cNvPr id="26" name="תיבת טקסט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04572AC-F602-4748-8B92-92464D77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blipFill rotWithShape="1">
                <a:blip r:embed="rId6"/>
                <a:stretch>
                  <a:fillRect r="-3964" b="-104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𝟗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6377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BA17D8B-DD11-4657-990D-EEF524B6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813196"/>
            <a:ext cx="3148482" cy="1597563"/>
          </a:xfrm>
          <a:prstGeom prst="rect">
            <a:avLst/>
          </a:prstGeom>
        </p:spPr>
      </p:pic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A6670B0D-50A6-4FAA-A599-1B997123C9E5}"/>
              </a:ext>
            </a:extLst>
          </p:cNvPr>
          <p:cNvGrpSpPr/>
          <p:nvPr/>
        </p:nvGrpSpPr>
        <p:grpSpPr>
          <a:xfrm>
            <a:off x="3193235" y="3136362"/>
            <a:ext cx="678980" cy="806631"/>
            <a:chOff x="7454085" y="3217105"/>
            <a:chExt cx="678980" cy="806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id="{AD4C82B7-FB7A-40E9-B5D5-B06415B5953A}"/>
                    </a:ext>
                  </a:extLst>
                </p:cNvPr>
                <p:cNvSpPr txBox="1"/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D4C82B7-FB7A-40E9-B5D5-B06415B59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F826BC40-6D67-46CD-AC41-21901B26021C}"/>
                </a:ext>
              </a:extLst>
            </p:cNvPr>
            <p:cNvSpPr/>
            <p:nvPr/>
          </p:nvSpPr>
          <p:spPr>
            <a:xfrm flipH="1">
              <a:off x="7454085" y="3315850"/>
              <a:ext cx="5299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FF0000"/>
                  </a:solidFill>
                </a:rPr>
                <a:t> </a:t>
              </a:r>
              <a:r>
                <a:rPr lang="he-IL" sz="4000" dirty="0">
                  <a:solidFill>
                    <a:srgbClr val="FF0000"/>
                  </a:solidFill>
                </a:rPr>
                <a:t>1</a:t>
              </a:r>
              <a:endParaRPr lang="he-IL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71FA7305-8DF6-4E70-96C8-EA9006E9A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610813"/>
            <a:ext cx="9264650" cy="1542246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E774ED71-8873-4338-8BA0-0EACFADE0B1B}"/>
              </a:ext>
            </a:extLst>
          </p:cNvPr>
          <p:cNvSpPr/>
          <p:nvPr/>
        </p:nvSpPr>
        <p:spPr>
          <a:xfrm>
            <a:off x="1016000" y="4997450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עגל חלקי 6">
            <a:extLst>
              <a:ext uri="{FF2B5EF4-FFF2-40B4-BE49-F238E27FC236}">
                <a16:creationId xmlns:a16="http://schemas.microsoft.com/office/drawing/2014/main" id="{BE74B788-BBE5-4F86-9D39-4234028DFC93}"/>
              </a:ext>
            </a:extLst>
          </p:cNvPr>
          <p:cNvSpPr/>
          <p:nvPr/>
        </p:nvSpPr>
        <p:spPr>
          <a:xfrm>
            <a:off x="1993900" y="4997450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1206EE0-C530-4373-9CBC-5CC89FED8D2A}"/>
              </a:ext>
            </a:extLst>
          </p:cNvPr>
          <p:cNvSpPr txBox="1"/>
          <p:nvPr/>
        </p:nvSpPr>
        <p:spPr>
          <a:xfrm>
            <a:off x="1943100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תיבת טקסט 10">
                <a:extLst>
                  <a:ext uri="{FF2B5EF4-FFF2-40B4-BE49-F238E27FC236}">
                    <a16:creationId xmlns:a16="http://schemas.microsoft.com/office/drawing/2014/main" id="{A04572AC-F602-4748-8B92-92464D77E0BF}"/>
                  </a:ext>
                </a:extLst>
              </p:cNvPr>
              <p:cNvSpPr txBox="1"/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כמה הם 9 לחלק ב-</a:t>
                </a:r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3600" dirty="0"/>
                  <a:t> ?</a:t>
                </a:r>
              </a:p>
            </p:txBody>
          </p:sp>
        </mc:Choice>
        <mc:Fallback xmlns="">
          <p:sp>
            <p:nvSpPr>
              <p:cNvPr id="27" name="תיבת טקסט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04572AC-F602-4748-8B92-92464D77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blipFill rotWithShape="1">
                <a:blip r:embed="rId5"/>
                <a:stretch>
                  <a:fillRect r="-3964" b="-104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𝟗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id="{1F581F21-5BBC-43C8-BF94-77DB5D0F27D3}"/>
                  </a:ext>
                </a:extLst>
              </p:cNvPr>
              <p:cNvSpPr txBox="1"/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200" b="1" dirty="0">
                    <a:solidFill>
                      <a:srgbClr val="FF0000"/>
                    </a:solidFill>
                  </a:rPr>
                  <a:t>בואו נבדוק כמה פעמים "נכנסים"  </a:t>
                </a:r>
                <a14:m>
                  <m:oMath xmlns:m="http://schemas.openxmlformats.org/officeDocument/2006/math">
                    <m:r>
                      <a:rPr lang="he-IL" sz="3200" b="1" i="1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f>
                      <m:fPr>
                        <m:ctrlPr>
                          <a:rPr lang="he-I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he-IL" sz="3200" b="1" dirty="0">
                    <a:solidFill>
                      <a:srgbClr val="FF0000"/>
                    </a:solidFill>
                  </a:rPr>
                  <a:t>   ב-9? </a:t>
                </a:r>
              </a:p>
            </p:txBody>
          </p:sp>
        </mc:Choice>
        <mc:Fallback xmlns=""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F581F21-5BBC-43C8-BF94-77DB5D0F2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blipFill>
                <a:blip r:embed="rId7"/>
                <a:stretch>
                  <a:fillRect l="-3087" r="-2031" b="-1068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49527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BA17D8B-DD11-4657-990D-EEF524B6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813196"/>
            <a:ext cx="3148482" cy="1597563"/>
          </a:xfrm>
          <a:prstGeom prst="rect">
            <a:avLst/>
          </a:prstGeom>
        </p:spPr>
      </p:pic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A6670B0D-50A6-4FAA-A599-1B997123C9E5}"/>
              </a:ext>
            </a:extLst>
          </p:cNvPr>
          <p:cNvGrpSpPr/>
          <p:nvPr/>
        </p:nvGrpSpPr>
        <p:grpSpPr>
          <a:xfrm>
            <a:off x="3193235" y="3136362"/>
            <a:ext cx="678980" cy="806631"/>
            <a:chOff x="7454085" y="3217105"/>
            <a:chExt cx="678980" cy="806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id="{AD4C82B7-FB7A-40E9-B5D5-B06415B5953A}"/>
                    </a:ext>
                  </a:extLst>
                </p:cNvPr>
                <p:cNvSpPr txBox="1"/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D4C82B7-FB7A-40E9-B5D5-B06415B59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F826BC40-6D67-46CD-AC41-21901B26021C}"/>
                </a:ext>
              </a:extLst>
            </p:cNvPr>
            <p:cNvSpPr/>
            <p:nvPr/>
          </p:nvSpPr>
          <p:spPr>
            <a:xfrm flipH="1">
              <a:off x="7454085" y="3315850"/>
              <a:ext cx="5299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FF0000"/>
                  </a:solidFill>
                </a:rPr>
                <a:t> </a:t>
              </a:r>
              <a:r>
                <a:rPr lang="he-IL" sz="4000" dirty="0">
                  <a:solidFill>
                    <a:srgbClr val="FF0000"/>
                  </a:solidFill>
                </a:rPr>
                <a:t>1</a:t>
              </a:r>
              <a:endParaRPr lang="he-IL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71FA7305-8DF6-4E70-96C8-EA9006E9A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610813"/>
            <a:ext cx="9264650" cy="1542246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E774ED71-8873-4338-8BA0-0EACFADE0B1B}"/>
              </a:ext>
            </a:extLst>
          </p:cNvPr>
          <p:cNvSpPr/>
          <p:nvPr/>
        </p:nvSpPr>
        <p:spPr>
          <a:xfrm>
            <a:off x="2023547" y="4992390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עגל חלקי 6">
            <a:extLst>
              <a:ext uri="{FF2B5EF4-FFF2-40B4-BE49-F238E27FC236}">
                <a16:creationId xmlns:a16="http://schemas.microsoft.com/office/drawing/2014/main" id="{BE74B788-BBE5-4F86-9D39-4234028DFC93}"/>
              </a:ext>
            </a:extLst>
          </p:cNvPr>
          <p:cNvSpPr/>
          <p:nvPr/>
        </p:nvSpPr>
        <p:spPr>
          <a:xfrm>
            <a:off x="2009775" y="4999736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1206EE0-C530-4373-9CBC-5CC89FED8D2A}"/>
              </a:ext>
            </a:extLst>
          </p:cNvPr>
          <p:cNvSpPr txBox="1"/>
          <p:nvPr/>
        </p:nvSpPr>
        <p:spPr>
          <a:xfrm>
            <a:off x="1943100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5603D6E5-FA43-41F4-B7FC-DD818C23CCD9}"/>
              </a:ext>
            </a:extLst>
          </p:cNvPr>
          <p:cNvSpPr/>
          <p:nvPr/>
        </p:nvSpPr>
        <p:spPr>
          <a:xfrm>
            <a:off x="2987675" y="4997450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אליפסה 31">
            <a:extLst>
              <a:ext uri="{FF2B5EF4-FFF2-40B4-BE49-F238E27FC236}">
                <a16:creationId xmlns:a16="http://schemas.microsoft.com/office/drawing/2014/main" id="{611C9C1F-3859-45B7-AAC0-CE63AC85AD59}"/>
              </a:ext>
            </a:extLst>
          </p:cNvPr>
          <p:cNvSpPr/>
          <p:nvPr/>
        </p:nvSpPr>
        <p:spPr>
          <a:xfrm>
            <a:off x="999572" y="4992390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ED3A8B89-9270-4C08-A394-4536625E9135}"/>
              </a:ext>
            </a:extLst>
          </p:cNvPr>
          <p:cNvSpPr txBox="1"/>
          <p:nvPr/>
        </p:nvSpPr>
        <p:spPr>
          <a:xfrm>
            <a:off x="2835794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תיבת טקסט 10">
                <a:extLst>
                  <a:ext uri="{FF2B5EF4-FFF2-40B4-BE49-F238E27FC236}">
                    <a16:creationId xmlns:a16="http://schemas.microsoft.com/office/drawing/2014/main" id="{A04572AC-F602-4748-8B92-92464D77E0BF}"/>
                  </a:ext>
                </a:extLst>
              </p:cNvPr>
              <p:cNvSpPr txBox="1"/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כמה הם 9 לחלק ב-</a:t>
                </a:r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3600" dirty="0"/>
                  <a:t> ?</a:t>
                </a:r>
              </a:p>
            </p:txBody>
          </p:sp>
        </mc:Choice>
        <mc:Fallback xmlns="">
          <p:sp>
            <p:nvSpPr>
              <p:cNvPr id="35" name="תיבת טקסט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04572AC-F602-4748-8B92-92464D77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blipFill rotWithShape="1">
                <a:blip r:embed="rId5"/>
                <a:stretch>
                  <a:fillRect r="-3964" b="-104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𝟗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id="{BCD0CFD2-DCE0-4D98-A995-976D9D355D40}"/>
                  </a:ext>
                </a:extLst>
              </p:cNvPr>
              <p:cNvSpPr txBox="1"/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200" b="1" dirty="0">
                    <a:solidFill>
                      <a:srgbClr val="FF0000"/>
                    </a:solidFill>
                  </a:rPr>
                  <a:t>בואו נבדוק כמה פעמים "נכנסים"  </a:t>
                </a:r>
                <a14:m>
                  <m:oMath xmlns:m="http://schemas.openxmlformats.org/officeDocument/2006/math">
                    <m:r>
                      <a:rPr lang="he-IL" sz="3200" b="1" i="1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f>
                      <m:fPr>
                        <m:ctrlPr>
                          <a:rPr lang="he-I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he-IL" sz="3200" b="1" dirty="0">
                    <a:solidFill>
                      <a:srgbClr val="FF0000"/>
                    </a:solidFill>
                  </a:rPr>
                  <a:t>   ב-9? </a:t>
                </a:r>
              </a:p>
            </p:txBody>
          </p:sp>
        </mc:Choice>
        <mc:Fallback xmlns=""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CD0CFD2-DCE0-4D98-A995-976D9D355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blipFill>
                <a:blip r:embed="rId7"/>
                <a:stretch>
                  <a:fillRect l="-3087" r="-2031" b="-1068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0309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BA17D8B-DD11-4657-990D-EEF524B6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813196"/>
            <a:ext cx="3148482" cy="1597563"/>
          </a:xfrm>
          <a:prstGeom prst="rect">
            <a:avLst/>
          </a:prstGeom>
        </p:spPr>
      </p:pic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A6670B0D-50A6-4FAA-A599-1B997123C9E5}"/>
              </a:ext>
            </a:extLst>
          </p:cNvPr>
          <p:cNvGrpSpPr/>
          <p:nvPr/>
        </p:nvGrpSpPr>
        <p:grpSpPr>
          <a:xfrm>
            <a:off x="3193235" y="3136362"/>
            <a:ext cx="678980" cy="806631"/>
            <a:chOff x="7454085" y="3217105"/>
            <a:chExt cx="678980" cy="806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id="{AD4C82B7-FB7A-40E9-B5D5-B06415B5953A}"/>
                    </a:ext>
                  </a:extLst>
                </p:cNvPr>
                <p:cNvSpPr txBox="1"/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D4C82B7-FB7A-40E9-B5D5-B06415B59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F826BC40-6D67-46CD-AC41-21901B26021C}"/>
                </a:ext>
              </a:extLst>
            </p:cNvPr>
            <p:cNvSpPr/>
            <p:nvPr/>
          </p:nvSpPr>
          <p:spPr>
            <a:xfrm flipH="1">
              <a:off x="7454085" y="3315850"/>
              <a:ext cx="5299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FF0000"/>
                  </a:solidFill>
                </a:rPr>
                <a:t> </a:t>
              </a:r>
              <a:r>
                <a:rPr lang="he-IL" sz="4000" dirty="0">
                  <a:solidFill>
                    <a:srgbClr val="FF0000"/>
                  </a:solidFill>
                </a:rPr>
                <a:t>1</a:t>
              </a:r>
              <a:endParaRPr lang="he-IL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71FA7305-8DF6-4E70-96C8-EA9006E9A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610813"/>
            <a:ext cx="9264650" cy="1542246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E774ED71-8873-4338-8BA0-0EACFADE0B1B}"/>
              </a:ext>
            </a:extLst>
          </p:cNvPr>
          <p:cNvSpPr/>
          <p:nvPr/>
        </p:nvSpPr>
        <p:spPr>
          <a:xfrm>
            <a:off x="2023547" y="4992390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עגל חלקי 6">
            <a:extLst>
              <a:ext uri="{FF2B5EF4-FFF2-40B4-BE49-F238E27FC236}">
                <a16:creationId xmlns:a16="http://schemas.microsoft.com/office/drawing/2014/main" id="{BE74B788-BBE5-4F86-9D39-4234028DFC93}"/>
              </a:ext>
            </a:extLst>
          </p:cNvPr>
          <p:cNvSpPr/>
          <p:nvPr/>
        </p:nvSpPr>
        <p:spPr>
          <a:xfrm>
            <a:off x="2023547" y="4999736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1206EE0-C530-4373-9CBC-5CC89FED8D2A}"/>
              </a:ext>
            </a:extLst>
          </p:cNvPr>
          <p:cNvSpPr txBox="1"/>
          <p:nvPr/>
        </p:nvSpPr>
        <p:spPr>
          <a:xfrm>
            <a:off x="1943100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5603D6E5-FA43-41F4-B7FC-DD818C23CCD9}"/>
              </a:ext>
            </a:extLst>
          </p:cNvPr>
          <p:cNvSpPr/>
          <p:nvPr/>
        </p:nvSpPr>
        <p:spPr>
          <a:xfrm>
            <a:off x="2987675" y="4997450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אליפסה 31">
            <a:extLst>
              <a:ext uri="{FF2B5EF4-FFF2-40B4-BE49-F238E27FC236}">
                <a16:creationId xmlns:a16="http://schemas.microsoft.com/office/drawing/2014/main" id="{611C9C1F-3859-45B7-AAC0-CE63AC85AD59}"/>
              </a:ext>
            </a:extLst>
          </p:cNvPr>
          <p:cNvSpPr/>
          <p:nvPr/>
        </p:nvSpPr>
        <p:spPr>
          <a:xfrm>
            <a:off x="1013344" y="4992390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מעגל חלקי 26">
            <a:extLst>
              <a:ext uri="{FF2B5EF4-FFF2-40B4-BE49-F238E27FC236}">
                <a16:creationId xmlns:a16="http://schemas.microsoft.com/office/drawing/2014/main" id="{29873429-325F-4340-A5B8-779500FF56A9}"/>
              </a:ext>
            </a:extLst>
          </p:cNvPr>
          <p:cNvSpPr/>
          <p:nvPr/>
        </p:nvSpPr>
        <p:spPr>
          <a:xfrm>
            <a:off x="4975778" y="4999736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0" name="אליפסה 29">
            <a:extLst>
              <a:ext uri="{FF2B5EF4-FFF2-40B4-BE49-F238E27FC236}">
                <a16:creationId xmlns:a16="http://schemas.microsoft.com/office/drawing/2014/main" id="{2223C977-E6EB-493F-83F3-6B09B88DAC23}"/>
              </a:ext>
            </a:extLst>
          </p:cNvPr>
          <p:cNvSpPr/>
          <p:nvPr/>
        </p:nvSpPr>
        <p:spPr>
          <a:xfrm>
            <a:off x="3965575" y="4992390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BDD6402F-98ED-41EA-BEE3-BBDA57C0A2BB}"/>
              </a:ext>
            </a:extLst>
          </p:cNvPr>
          <p:cNvSpPr txBox="1"/>
          <p:nvPr/>
        </p:nvSpPr>
        <p:spPr>
          <a:xfrm>
            <a:off x="2835794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F7793EAA-0037-4F63-822D-968D7D8FE4D5}"/>
              </a:ext>
            </a:extLst>
          </p:cNvPr>
          <p:cNvSpPr txBox="1"/>
          <p:nvPr/>
        </p:nvSpPr>
        <p:spPr>
          <a:xfrm>
            <a:off x="4810125" y="461383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תיבת טקסט 10">
                <a:extLst>
                  <a:ext uri="{FF2B5EF4-FFF2-40B4-BE49-F238E27FC236}">
                    <a16:creationId xmlns:a16="http://schemas.microsoft.com/office/drawing/2014/main" id="{A04572AC-F602-4748-8B92-92464D77E0BF}"/>
                  </a:ext>
                </a:extLst>
              </p:cNvPr>
              <p:cNvSpPr txBox="1"/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כמה הם 9 לחלק ב-</a:t>
                </a:r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3600" dirty="0"/>
                  <a:t> ?</a:t>
                </a:r>
              </a:p>
            </p:txBody>
          </p:sp>
        </mc:Choice>
        <mc:Fallback xmlns="">
          <p:sp>
            <p:nvSpPr>
              <p:cNvPr id="40" name="תיבת טקסט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04572AC-F602-4748-8B92-92464D77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blipFill rotWithShape="1">
                <a:blip r:embed="rId5"/>
                <a:stretch>
                  <a:fillRect r="-3964" b="-104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𝟗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תיבת טקסט 19">
                <a:extLst>
                  <a:ext uri="{FF2B5EF4-FFF2-40B4-BE49-F238E27FC236}">
                    <a16:creationId xmlns:a16="http://schemas.microsoft.com/office/drawing/2014/main" id="{0AC73028-3766-487B-9A60-B866ED70E9DC}"/>
                  </a:ext>
                </a:extLst>
              </p:cNvPr>
              <p:cNvSpPr txBox="1"/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200" b="1" dirty="0">
                    <a:solidFill>
                      <a:srgbClr val="FF0000"/>
                    </a:solidFill>
                  </a:rPr>
                  <a:t>בואו נבדוק כמה פעמים "נכנסים"  </a:t>
                </a:r>
                <a14:m>
                  <m:oMath xmlns:m="http://schemas.openxmlformats.org/officeDocument/2006/math">
                    <m:r>
                      <a:rPr lang="he-IL" sz="3200" b="1" i="1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f>
                      <m:fPr>
                        <m:ctrlPr>
                          <a:rPr lang="he-I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he-IL" sz="3200" b="1" dirty="0">
                    <a:solidFill>
                      <a:srgbClr val="FF0000"/>
                    </a:solidFill>
                  </a:rPr>
                  <a:t>   ב-9? </a:t>
                </a:r>
              </a:p>
            </p:txBody>
          </p:sp>
        </mc:Choice>
        <mc:Fallback xmlns="">
          <p:sp>
            <p:nvSpPr>
              <p:cNvPr id="20" name="תיבת טקסט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AC73028-3766-487B-9A60-B866ED70E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blipFill>
                <a:blip r:embed="rId7"/>
                <a:stretch>
                  <a:fillRect l="-3087" r="-2031" b="-1068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4371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BA17D8B-DD11-4657-990D-EEF524B6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813196"/>
            <a:ext cx="3148482" cy="1597563"/>
          </a:xfrm>
          <a:prstGeom prst="rect">
            <a:avLst/>
          </a:prstGeom>
        </p:spPr>
      </p:pic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A6670B0D-50A6-4FAA-A599-1B997123C9E5}"/>
              </a:ext>
            </a:extLst>
          </p:cNvPr>
          <p:cNvGrpSpPr/>
          <p:nvPr/>
        </p:nvGrpSpPr>
        <p:grpSpPr>
          <a:xfrm>
            <a:off x="3193235" y="3136362"/>
            <a:ext cx="678980" cy="806631"/>
            <a:chOff x="7454085" y="3217105"/>
            <a:chExt cx="678980" cy="806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id="{AD4C82B7-FB7A-40E9-B5D5-B06415B5953A}"/>
                    </a:ext>
                  </a:extLst>
                </p:cNvPr>
                <p:cNvSpPr txBox="1"/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D4C82B7-FB7A-40E9-B5D5-B06415B59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F826BC40-6D67-46CD-AC41-21901B26021C}"/>
                </a:ext>
              </a:extLst>
            </p:cNvPr>
            <p:cNvSpPr/>
            <p:nvPr/>
          </p:nvSpPr>
          <p:spPr>
            <a:xfrm flipH="1">
              <a:off x="7454085" y="3315850"/>
              <a:ext cx="5299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FF0000"/>
                  </a:solidFill>
                </a:rPr>
                <a:t> </a:t>
              </a:r>
              <a:r>
                <a:rPr lang="he-IL" sz="4000" dirty="0">
                  <a:solidFill>
                    <a:srgbClr val="FF0000"/>
                  </a:solidFill>
                </a:rPr>
                <a:t>1</a:t>
              </a:r>
              <a:endParaRPr lang="he-IL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71FA7305-8DF6-4E70-96C8-EA9006E9A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610813"/>
            <a:ext cx="9264650" cy="1542246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E774ED71-8873-4338-8BA0-0EACFADE0B1B}"/>
              </a:ext>
            </a:extLst>
          </p:cNvPr>
          <p:cNvSpPr/>
          <p:nvPr/>
        </p:nvSpPr>
        <p:spPr>
          <a:xfrm>
            <a:off x="2023547" y="4992390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עגל חלקי 6">
            <a:extLst>
              <a:ext uri="{FF2B5EF4-FFF2-40B4-BE49-F238E27FC236}">
                <a16:creationId xmlns:a16="http://schemas.microsoft.com/office/drawing/2014/main" id="{BE74B788-BBE5-4F86-9D39-4234028DFC93}"/>
              </a:ext>
            </a:extLst>
          </p:cNvPr>
          <p:cNvSpPr/>
          <p:nvPr/>
        </p:nvSpPr>
        <p:spPr>
          <a:xfrm>
            <a:off x="2023547" y="4999736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1206EE0-C530-4373-9CBC-5CC89FED8D2A}"/>
              </a:ext>
            </a:extLst>
          </p:cNvPr>
          <p:cNvSpPr txBox="1"/>
          <p:nvPr/>
        </p:nvSpPr>
        <p:spPr>
          <a:xfrm>
            <a:off x="1943100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5603D6E5-FA43-41F4-B7FC-DD818C23CCD9}"/>
              </a:ext>
            </a:extLst>
          </p:cNvPr>
          <p:cNvSpPr/>
          <p:nvPr/>
        </p:nvSpPr>
        <p:spPr>
          <a:xfrm>
            <a:off x="2987675" y="4997450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אליפסה 31">
            <a:extLst>
              <a:ext uri="{FF2B5EF4-FFF2-40B4-BE49-F238E27FC236}">
                <a16:creationId xmlns:a16="http://schemas.microsoft.com/office/drawing/2014/main" id="{611C9C1F-3859-45B7-AAC0-CE63AC85AD59}"/>
              </a:ext>
            </a:extLst>
          </p:cNvPr>
          <p:cNvSpPr/>
          <p:nvPr/>
        </p:nvSpPr>
        <p:spPr>
          <a:xfrm>
            <a:off x="1013344" y="4992390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מעגל חלקי 26">
            <a:extLst>
              <a:ext uri="{FF2B5EF4-FFF2-40B4-BE49-F238E27FC236}">
                <a16:creationId xmlns:a16="http://schemas.microsoft.com/office/drawing/2014/main" id="{29873429-325F-4340-A5B8-779500FF56A9}"/>
              </a:ext>
            </a:extLst>
          </p:cNvPr>
          <p:cNvSpPr/>
          <p:nvPr/>
        </p:nvSpPr>
        <p:spPr>
          <a:xfrm>
            <a:off x="4975778" y="4999736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0" name="אליפסה 29">
            <a:extLst>
              <a:ext uri="{FF2B5EF4-FFF2-40B4-BE49-F238E27FC236}">
                <a16:creationId xmlns:a16="http://schemas.microsoft.com/office/drawing/2014/main" id="{2223C977-E6EB-493F-83F3-6B09B88DAC23}"/>
              </a:ext>
            </a:extLst>
          </p:cNvPr>
          <p:cNvSpPr/>
          <p:nvPr/>
        </p:nvSpPr>
        <p:spPr>
          <a:xfrm>
            <a:off x="3965575" y="4992390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BDD6402F-98ED-41EA-BEE3-BBDA57C0A2BB}"/>
              </a:ext>
            </a:extLst>
          </p:cNvPr>
          <p:cNvSpPr txBox="1"/>
          <p:nvPr/>
        </p:nvSpPr>
        <p:spPr>
          <a:xfrm>
            <a:off x="2835794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F7793EAA-0037-4F63-822D-968D7D8FE4D5}"/>
              </a:ext>
            </a:extLst>
          </p:cNvPr>
          <p:cNvSpPr txBox="1"/>
          <p:nvPr/>
        </p:nvSpPr>
        <p:spPr>
          <a:xfrm>
            <a:off x="4810125" y="461383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אליפסה 33">
            <a:extLst>
              <a:ext uri="{FF2B5EF4-FFF2-40B4-BE49-F238E27FC236}">
                <a16:creationId xmlns:a16="http://schemas.microsoft.com/office/drawing/2014/main" id="{E3DD9FC6-E8AE-4CA0-9204-2ED7C3E8AD58}"/>
              </a:ext>
            </a:extLst>
          </p:cNvPr>
          <p:cNvSpPr/>
          <p:nvPr/>
        </p:nvSpPr>
        <p:spPr>
          <a:xfrm>
            <a:off x="4966809" y="4985044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5" name="מעגל חלקי 34">
            <a:extLst>
              <a:ext uri="{FF2B5EF4-FFF2-40B4-BE49-F238E27FC236}">
                <a16:creationId xmlns:a16="http://schemas.microsoft.com/office/drawing/2014/main" id="{3C61CC18-F018-4D67-ACE8-7BD25BFAD567}"/>
              </a:ext>
            </a:extLst>
          </p:cNvPr>
          <p:cNvSpPr/>
          <p:nvPr/>
        </p:nvSpPr>
        <p:spPr>
          <a:xfrm>
            <a:off x="4966809" y="4992390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6" name="אליפסה 35">
            <a:extLst>
              <a:ext uri="{FF2B5EF4-FFF2-40B4-BE49-F238E27FC236}">
                <a16:creationId xmlns:a16="http://schemas.microsoft.com/office/drawing/2014/main" id="{CD7366DC-4AEB-47E5-ADA3-53BBF1F077E0}"/>
              </a:ext>
            </a:extLst>
          </p:cNvPr>
          <p:cNvSpPr/>
          <p:nvPr/>
        </p:nvSpPr>
        <p:spPr>
          <a:xfrm>
            <a:off x="5930937" y="4990104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9C54B99C-25AD-4E42-B331-98563198949E}"/>
              </a:ext>
            </a:extLst>
          </p:cNvPr>
          <p:cNvSpPr txBox="1"/>
          <p:nvPr/>
        </p:nvSpPr>
        <p:spPr>
          <a:xfrm>
            <a:off x="5872439" y="4611107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תיבת טקסט 10">
                <a:extLst>
                  <a:ext uri="{FF2B5EF4-FFF2-40B4-BE49-F238E27FC236}">
                    <a16:creationId xmlns:a16="http://schemas.microsoft.com/office/drawing/2014/main" id="{A04572AC-F602-4748-8B92-92464D77E0BF}"/>
                  </a:ext>
                </a:extLst>
              </p:cNvPr>
              <p:cNvSpPr txBox="1"/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כמה הם 9 לחלק ב-</a:t>
                </a:r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3600" dirty="0"/>
                  <a:t> ?</a:t>
                </a:r>
              </a:p>
            </p:txBody>
          </p:sp>
        </mc:Choice>
        <mc:Fallback xmlns="">
          <p:sp>
            <p:nvSpPr>
              <p:cNvPr id="39" name="תיבת טקסט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04572AC-F602-4748-8B92-92464D77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blipFill rotWithShape="1">
                <a:blip r:embed="rId5"/>
                <a:stretch>
                  <a:fillRect r="-3964" b="-104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𝟗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תיבת טקסט 23">
                <a:extLst>
                  <a:ext uri="{FF2B5EF4-FFF2-40B4-BE49-F238E27FC236}">
                    <a16:creationId xmlns:a16="http://schemas.microsoft.com/office/drawing/2014/main" id="{02E791C8-97CA-43C3-A70C-9DC516251ACF}"/>
                  </a:ext>
                </a:extLst>
              </p:cNvPr>
              <p:cNvSpPr txBox="1"/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200" b="1" dirty="0">
                    <a:solidFill>
                      <a:srgbClr val="FF0000"/>
                    </a:solidFill>
                  </a:rPr>
                  <a:t>בואו נבדוק כמה פעמים "נכנסים"  </a:t>
                </a:r>
                <a14:m>
                  <m:oMath xmlns:m="http://schemas.openxmlformats.org/officeDocument/2006/math">
                    <m:r>
                      <a:rPr lang="he-IL" sz="3200" b="1" i="1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f>
                      <m:fPr>
                        <m:ctrlPr>
                          <a:rPr lang="he-I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he-IL" sz="3200" b="1" dirty="0">
                    <a:solidFill>
                      <a:srgbClr val="FF0000"/>
                    </a:solidFill>
                  </a:rPr>
                  <a:t>   ב-9? </a:t>
                </a:r>
              </a:p>
            </p:txBody>
          </p:sp>
        </mc:Choice>
        <mc:Fallback xmlns="">
          <p:sp>
            <p:nvSpPr>
              <p:cNvPr id="24" name="תיבת טקסט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E791C8-97CA-43C3-A70C-9DC516251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blipFill>
                <a:blip r:embed="rId7"/>
                <a:stretch>
                  <a:fillRect l="-3087" r="-2031" b="-1068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09752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BA17D8B-DD11-4657-990D-EEF524B6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813196"/>
            <a:ext cx="3148482" cy="1597563"/>
          </a:xfrm>
          <a:prstGeom prst="rect">
            <a:avLst/>
          </a:prstGeom>
        </p:spPr>
      </p:pic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A6670B0D-50A6-4FAA-A599-1B997123C9E5}"/>
              </a:ext>
            </a:extLst>
          </p:cNvPr>
          <p:cNvGrpSpPr/>
          <p:nvPr/>
        </p:nvGrpSpPr>
        <p:grpSpPr>
          <a:xfrm>
            <a:off x="3193235" y="3136362"/>
            <a:ext cx="678980" cy="806631"/>
            <a:chOff x="7454085" y="3217105"/>
            <a:chExt cx="678980" cy="806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id="{AD4C82B7-FB7A-40E9-B5D5-B06415B5953A}"/>
                    </a:ext>
                  </a:extLst>
                </p:cNvPr>
                <p:cNvSpPr txBox="1"/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D4C82B7-FB7A-40E9-B5D5-B06415B59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F826BC40-6D67-46CD-AC41-21901B26021C}"/>
                </a:ext>
              </a:extLst>
            </p:cNvPr>
            <p:cNvSpPr/>
            <p:nvPr/>
          </p:nvSpPr>
          <p:spPr>
            <a:xfrm flipH="1">
              <a:off x="7454085" y="3315850"/>
              <a:ext cx="5299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FF0000"/>
                  </a:solidFill>
                </a:rPr>
                <a:t> </a:t>
              </a:r>
              <a:r>
                <a:rPr lang="he-IL" sz="4000" dirty="0">
                  <a:solidFill>
                    <a:srgbClr val="FF0000"/>
                  </a:solidFill>
                </a:rPr>
                <a:t>1</a:t>
              </a:r>
              <a:endParaRPr lang="he-IL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71FA7305-8DF6-4E70-96C8-EA9006E9A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610813"/>
            <a:ext cx="9264650" cy="1542246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E774ED71-8873-4338-8BA0-0EACFADE0B1B}"/>
              </a:ext>
            </a:extLst>
          </p:cNvPr>
          <p:cNvSpPr/>
          <p:nvPr/>
        </p:nvSpPr>
        <p:spPr>
          <a:xfrm>
            <a:off x="2023547" y="4992390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עגל חלקי 6">
            <a:extLst>
              <a:ext uri="{FF2B5EF4-FFF2-40B4-BE49-F238E27FC236}">
                <a16:creationId xmlns:a16="http://schemas.microsoft.com/office/drawing/2014/main" id="{BE74B788-BBE5-4F86-9D39-4234028DFC93}"/>
              </a:ext>
            </a:extLst>
          </p:cNvPr>
          <p:cNvSpPr/>
          <p:nvPr/>
        </p:nvSpPr>
        <p:spPr>
          <a:xfrm>
            <a:off x="2023547" y="4999736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1206EE0-C530-4373-9CBC-5CC89FED8D2A}"/>
              </a:ext>
            </a:extLst>
          </p:cNvPr>
          <p:cNvSpPr txBox="1"/>
          <p:nvPr/>
        </p:nvSpPr>
        <p:spPr>
          <a:xfrm>
            <a:off x="1943100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5603D6E5-FA43-41F4-B7FC-DD818C23CCD9}"/>
              </a:ext>
            </a:extLst>
          </p:cNvPr>
          <p:cNvSpPr/>
          <p:nvPr/>
        </p:nvSpPr>
        <p:spPr>
          <a:xfrm>
            <a:off x="2987675" y="4997450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אליפסה 31">
            <a:extLst>
              <a:ext uri="{FF2B5EF4-FFF2-40B4-BE49-F238E27FC236}">
                <a16:creationId xmlns:a16="http://schemas.microsoft.com/office/drawing/2014/main" id="{611C9C1F-3859-45B7-AAC0-CE63AC85AD59}"/>
              </a:ext>
            </a:extLst>
          </p:cNvPr>
          <p:cNvSpPr/>
          <p:nvPr/>
        </p:nvSpPr>
        <p:spPr>
          <a:xfrm>
            <a:off x="1013344" y="4992390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מעגל חלקי 26">
            <a:extLst>
              <a:ext uri="{FF2B5EF4-FFF2-40B4-BE49-F238E27FC236}">
                <a16:creationId xmlns:a16="http://schemas.microsoft.com/office/drawing/2014/main" id="{29873429-325F-4340-A5B8-779500FF56A9}"/>
              </a:ext>
            </a:extLst>
          </p:cNvPr>
          <p:cNvSpPr/>
          <p:nvPr/>
        </p:nvSpPr>
        <p:spPr>
          <a:xfrm>
            <a:off x="4975778" y="4999736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0" name="אליפסה 29">
            <a:extLst>
              <a:ext uri="{FF2B5EF4-FFF2-40B4-BE49-F238E27FC236}">
                <a16:creationId xmlns:a16="http://schemas.microsoft.com/office/drawing/2014/main" id="{2223C977-E6EB-493F-83F3-6B09B88DAC23}"/>
              </a:ext>
            </a:extLst>
          </p:cNvPr>
          <p:cNvSpPr/>
          <p:nvPr/>
        </p:nvSpPr>
        <p:spPr>
          <a:xfrm>
            <a:off x="3965575" y="4992390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BDD6402F-98ED-41EA-BEE3-BBDA57C0A2BB}"/>
              </a:ext>
            </a:extLst>
          </p:cNvPr>
          <p:cNvSpPr txBox="1"/>
          <p:nvPr/>
        </p:nvSpPr>
        <p:spPr>
          <a:xfrm>
            <a:off x="2835794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F7793EAA-0037-4F63-822D-968D7D8FE4D5}"/>
              </a:ext>
            </a:extLst>
          </p:cNvPr>
          <p:cNvSpPr txBox="1"/>
          <p:nvPr/>
        </p:nvSpPr>
        <p:spPr>
          <a:xfrm>
            <a:off x="4810125" y="461383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אליפסה 33">
            <a:extLst>
              <a:ext uri="{FF2B5EF4-FFF2-40B4-BE49-F238E27FC236}">
                <a16:creationId xmlns:a16="http://schemas.microsoft.com/office/drawing/2014/main" id="{E3DD9FC6-E8AE-4CA0-9204-2ED7C3E8AD58}"/>
              </a:ext>
            </a:extLst>
          </p:cNvPr>
          <p:cNvSpPr/>
          <p:nvPr/>
        </p:nvSpPr>
        <p:spPr>
          <a:xfrm>
            <a:off x="4966809" y="4985044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5" name="מעגל חלקי 34">
            <a:extLst>
              <a:ext uri="{FF2B5EF4-FFF2-40B4-BE49-F238E27FC236}">
                <a16:creationId xmlns:a16="http://schemas.microsoft.com/office/drawing/2014/main" id="{3C61CC18-F018-4D67-ACE8-7BD25BFAD567}"/>
              </a:ext>
            </a:extLst>
          </p:cNvPr>
          <p:cNvSpPr/>
          <p:nvPr/>
        </p:nvSpPr>
        <p:spPr>
          <a:xfrm>
            <a:off x="4966809" y="4992390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6" name="אליפסה 35">
            <a:extLst>
              <a:ext uri="{FF2B5EF4-FFF2-40B4-BE49-F238E27FC236}">
                <a16:creationId xmlns:a16="http://schemas.microsoft.com/office/drawing/2014/main" id="{CD7366DC-4AEB-47E5-ADA3-53BBF1F077E0}"/>
              </a:ext>
            </a:extLst>
          </p:cNvPr>
          <p:cNvSpPr/>
          <p:nvPr/>
        </p:nvSpPr>
        <p:spPr>
          <a:xfrm>
            <a:off x="5930937" y="4990104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9C54B99C-25AD-4E42-B331-98563198949E}"/>
              </a:ext>
            </a:extLst>
          </p:cNvPr>
          <p:cNvSpPr txBox="1"/>
          <p:nvPr/>
        </p:nvSpPr>
        <p:spPr>
          <a:xfrm>
            <a:off x="5872439" y="4611107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מעגל חלקי 37">
            <a:extLst>
              <a:ext uri="{FF2B5EF4-FFF2-40B4-BE49-F238E27FC236}">
                <a16:creationId xmlns:a16="http://schemas.microsoft.com/office/drawing/2014/main" id="{51C9FF4C-724C-4575-9A90-CF8010060F57}"/>
              </a:ext>
            </a:extLst>
          </p:cNvPr>
          <p:cNvSpPr/>
          <p:nvPr/>
        </p:nvSpPr>
        <p:spPr>
          <a:xfrm>
            <a:off x="7910071" y="4982921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9" name="אליפסה 38">
            <a:extLst>
              <a:ext uri="{FF2B5EF4-FFF2-40B4-BE49-F238E27FC236}">
                <a16:creationId xmlns:a16="http://schemas.microsoft.com/office/drawing/2014/main" id="{369A15C3-6E29-4CB0-AD46-F4B1942FA088}"/>
              </a:ext>
            </a:extLst>
          </p:cNvPr>
          <p:cNvSpPr/>
          <p:nvPr/>
        </p:nvSpPr>
        <p:spPr>
          <a:xfrm>
            <a:off x="6908837" y="4982921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E4F15B97-564D-4BDC-B095-0C77D10D4A98}"/>
              </a:ext>
            </a:extLst>
          </p:cNvPr>
          <p:cNvSpPr txBox="1"/>
          <p:nvPr/>
        </p:nvSpPr>
        <p:spPr>
          <a:xfrm>
            <a:off x="7779203" y="4528439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מעגל חלקי 41">
            <a:extLst>
              <a:ext uri="{FF2B5EF4-FFF2-40B4-BE49-F238E27FC236}">
                <a16:creationId xmlns:a16="http://schemas.microsoft.com/office/drawing/2014/main" id="{AEF68B76-D6D2-41CD-A93F-9209520CD661}"/>
              </a:ext>
            </a:extLst>
          </p:cNvPr>
          <p:cNvSpPr/>
          <p:nvPr/>
        </p:nvSpPr>
        <p:spPr>
          <a:xfrm>
            <a:off x="7938369" y="4997450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תיבת טקסט 10">
                <a:extLst>
                  <a:ext uri="{FF2B5EF4-FFF2-40B4-BE49-F238E27FC236}">
                    <a16:creationId xmlns:a16="http://schemas.microsoft.com/office/drawing/2014/main" id="{A04572AC-F602-4748-8B92-92464D77E0BF}"/>
                  </a:ext>
                </a:extLst>
              </p:cNvPr>
              <p:cNvSpPr txBox="1"/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כמה הם 9 לחלק ב-</a:t>
                </a:r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3600" dirty="0"/>
                  <a:t> ?</a:t>
                </a:r>
              </a:p>
            </p:txBody>
          </p:sp>
        </mc:Choice>
        <mc:Fallback xmlns="">
          <p:sp>
            <p:nvSpPr>
              <p:cNvPr id="46" name="תיבת טקסט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04572AC-F602-4748-8B92-92464D77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blipFill rotWithShape="1">
                <a:blip r:embed="rId5"/>
                <a:stretch>
                  <a:fillRect r="-3964" b="-104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𝟗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id="{056E87BE-AFCE-416B-B9FD-E9C54E00D1F7}"/>
                  </a:ext>
                </a:extLst>
              </p:cNvPr>
              <p:cNvSpPr txBox="1"/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200" b="1" dirty="0">
                    <a:solidFill>
                      <a:srgbClr val="FF0000"/>
                    </a:solidFill>
                  </a:rPr>
                  <a:t>בואו נבדוק כמה פעמים "נכנסים"  </a:t>
                </a:r>
                <a14:m>
                  <m:oMath xmlns:m="http://schemas.openxmlformats.org/officeDocument/2006/math">
                    <m:r>
                      <a:rPr lang="he-IL" sz="3200" b="1" i="1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f>
                      <m:fPr>
                        <m:ctrlPr>
                          <a:rPr lang="he-I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he-IL" sz="3200" b="1" dirty="0">
                    <a:solidFill>
                      <a:srgbClr val="FF0000"/>
                    </a:solidFill>
                  </a:rPr>
                  <a:t>   ב-9? </a:t>
                </a:r>
              </a:p>
            </p:txBody>
          </p:sp>
        </mc:Choice>
        <mc:Fallback xmlns=""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56E87BE-AFCE-416B-B9FD-E9C54E00D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blipFill>
                <a:blip r:embed="rId7"/>
                <a:stretch>
                  <a:fillRect l="-3087" r="-2031" b="-1068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276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CC9F745B-28AF-4726-BF81-000BE4ED7D2F}"/>
              </a:ext>
            </a:extLst>
          </p:cNvPr>
          <p:cNvSpPr/>
          <p:nvPr/>
        </p:nvSpPr>
        <p:spPr>
          <a:xfrm>
            <a:off x="4990110" y="455607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8">
                <a:extLst>
                  <a:ext uri="{FF2B5EF4-FFF2-40B4-BE49-F238E27FC236}">
                    <a16:creationId xmlns:a16="http://schemas.microsoft.com/office/drawing/2014/main" id="{18BC90C2-55E9-47D4-8D12-32BA9DCEAC2C}"/>
                  </a:ext>
                </a:extLst>
              </p:cNvPr>
              <p:cNvSpPr txBox="1"/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5400" b="1" dirty="0"/>
                  <a:t>כמה הם 3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5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54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5400" b="1" dirty="0"/>
                  <a:t>? </a:t>
                </a:r>
              </a:p>
            </p:txBody>
          </p:sp>
        </mc:Choice>
        <mc:Fallback xmlns="">
          <p:sp>
            <p:nvSpPr>
              <p:cNvPr id="12" name="תיבת טקסט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8BC90C2-55E9-47D4-8D12-32BA9DCEA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blipFill rotWithShape="1">
                <a:blip r:embed="rId5"/>
                <a:stretch>
                  <a:fillRect r="-3453" b="-132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5">
                <a:extLst>
                  <a:ext uri="{FF2B5EF4-FFF2-40B4-BE49-F238E27FC236}">
                    <a16:creationId xmlns:a16="http://schemas.microsoft.com/office/drawing/2014/main" id="{96CB5886-CC6C-4160-8733-E2DB81C517DB}"/>
                  </a:ext>
                </a:extLst>
              </p:cNvPr>
              <p:cNvSpPr txBox="1"/>
              <p:nvPr/>
            </p:nvSpPr>
            <p:spPr>
              <a:xfrm>
                <a:off x="2035277" y="2633571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𝟑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5" name="תיבת טקסט 5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96CB5886-CC6C-4160-8733-E2DB81C5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277" y="2633571"/>
                <a:ext cx="3952568" cy="124482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29C485BA-1D7F-4887-BBF3-7416C2DC6923}"/>
              </a:ext>
            </a:extLst>
          </p:cNvPr>
          <p:cNvGrpSpPr/>
          <p:nvPr/>
        </p:nvGrpSpPr>
        <p:grpSpPr>
          <a:xfrm>
            <a:off x="732704" y="3878399"/>
            <a:ext cx="11361591" cy="1372335"/>
            <a:chOff x="612054" y="2576425"/>
            <a:chExt cx="11361591" cy="1372335"/>
          </a:xfrm>
        </p:grpSpPr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4C84B20D-3ABE-458F-BEB3-6F165F1E6507}"/>
                </a:ext>
              </a:extLst>
            </p:cNvPr>
            <p:cNvSpPr txBox="1"/>
            <p:nvPr/>
          </p:nvSpPr>
          <p:spPr>
            <a:xfrm>
              <a:off x="612054" y="2871542"/>
              <a:ext cx="11361591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למעשה אנחנו שואלים: כמה פעמים "נכנס"      ב-3 שלמים?</a:t>
              </a:r>
            </a:p>
            <a:p>
              <a:pPr algn="r"/>
              <a:endParaRPr lang="he-IL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תיבת טקסט 5">
                  <a:extLst>
                    <a:ext uri="{FF2B5EF4-FFF2-40B4-BE49-F238E27FC236}">
                      <a16:creationId xmlns:a16="http://schemas.microsoft.com/office/drawing/2014/main" id="{A055E081-8774-4475-97A1-B80A972A9EE6}"/>
                    </a:ext>
                  </a:extLst>
                </p:cNvPr>
                <p:cNvSpPr txBox="1"/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18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055E081-8774-4475-97A1-B80A972A9E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5690B6CC-E1F7-4C28-AA4A-2A71A3F6A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BA17D8B-DD11-4657-990D-EEF524B6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813196"/>
            <a:ext cx="3148482" cy="1597563"/>
          </a:xfrm>
          <a:prstGeom prst="rect">
            <a:avLst/>
          </a:prstGeom>
        </p:spPr>
      </p:pic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A6670B0D-50A6-4FAA-A599-1B997123C9E5}"/>
              </a:ext>
            </a:extLst>
          </p:cNvPr>
          <p:cNvGrpSpPr/>
          <p:nvPr/>
        </p:nvGrpSpPr>
        <p:grpSpPr>
          <a:xfrm>
            <a:off x="3193235" y="3136362"/>
            <a:ext cx="678980" cy="806631"/>
            <a:chOff x="7454085" y="3217105"/>
            <a:chExt cx="678980" cy="806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id="{AD4C82B7-FB7A-40E9-B5D5-B06415B5953A}"/>
                    </a:ext>
                  </a:extLst>
                </p:cNvPr>
                <p:cNvSpPr txBox="1"/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he-IL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תיבת טקסט 2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D4C82B7-FB7A-40E9-B5D5-B06415B59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F826BC40-6D67-46CD-AC41-21901B26021C}"/>
                </a:ext>
              </a:extLst>
            </p:cNvPr>
            <p:cNvSpPr/>
            <p:nvPr/>
          </p:nvSpPr>
          <p:spPr>
            <a:xfrm flipH="1">
              <a:off x="7454085" y="3315850"/>
              <a:ext cx="5299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FF0000"/>
                  </a:solidFill>
                </a:rPr>
                <a:t> </a:t>
              </a:r>
              <a:r>
                <a:rPr lang="he-IL" sz="4000" dirty="0">
                  <a:solidFill>
                    <a:srgbClr val="FF0000"/>
                  </a:solidFill>
                </a:rPr>
                <a:t>1</a:t>
              </a:r>
              <a:endParaRPr lang="he-IL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71FA7305-8DF6-4E70-96C8-EA9006E9A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610813"/>
            <a:ext cx="9264650" cy="1542246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E774ED71-8873-4338-8BA0-0EACFADE0B1B}"/>
              </a:ext>
            </a:extLst>
          </p:cNvPr>
          <p:cNvSpPr/>
          <p:nvPr/>
        </p:nvSpPr>
        <p:spPr>
          <a:xfrm>
            <a:off x="2023547" y="4992390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עגל חלקי 6">
            <a:extLst>
              <a:ext uri="{FF2B5EF4-FFF2-40B4-BE49-F238E27FC236}">
                <a16:creationId xmlns:a16="http://schemas.microsoft.com/office/drawing/2014/main" id="{BE74B788-BBE5-4F86-9D39-4234028DFC93}"/>
              </a:ext>
            </a:extLst>
          </p:cNvPr>
          <p:cNvSpPr/>
          <p:nvPr/>
        </p:nvSpPr>
        <p:spPr>
          <a:xfrm>
            <a:off x="2023547" y="4999736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1206EE0-C530-4373-9CBC-5CC89FED8D2A}"/>
              </a:ext>
            </a:extLst>
          </p:cNvPr>
          <p:cNvSpPr txBox="1"/>
          <p:nvPr/>
        </p:nvSpPr>
        <p:spPr>
          <a:xfrm>
            <a:off x="1943100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5603D6E5-FA43-41F4-B7FC-DD818C23CCD9}"/>
              </a:ext>
            </a:extLst>
          </p:cNvPr>
          <p:cNvSpPr/>
          <p:nvPr/>
        </p:nvSpPr>
        <p:spPr>
          <a:xfrm>
            <a:off x="2987675" y="4997450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אליפסה 31">
            <a:extLst>
              <a:ext uri="{FF2B5EF4-FFF2-40B4-BE49-F238E27FC236}">
                <a16:creationId xmlns:a16="http://schemas.microsoft.com/office/drawing/2014/main" id="{611C9C1F-3859-45B7-AAC0-CE63AC85AD59}"/>
              </a:ext>
            </a:extLst>
          </p:cNvPr>
          <p:cNvSpPr/>
          <p:nvPr/>
        </p:nvSpPr>
        <p:spPr>
          <a:xfrm>
            <a:off x="1013344" y="4992390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מעגל חלקי 26">
            <a:extLst>
              <a:ext uri="{FF2B5EF4-FFF2-40B4-BE49-F238E27FC236}">
                <a16:creationId xmlns:a16="http://schemas.microsoft.com/office/drawing/2014/main" id="{29873429-325F-4340-A5B8-779500FF56A9}"/>
              </a:ext>
            </a:extLst>
          </p:cNvPr>
          <p:cNvSpPr/>
          <p:nvPr/>
        </p:nvSpPr>
        <p:spPr>
          <a:xfrm>
            <a:off x="4975778" y="4999736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0" name="אליפסה 29">
            <a:extLst>
              <a:ext uri="{FF2B5EF4-FFF2-40B4-BE49-F238E27FC236}">
                <a16:creationId xmlns:a16="http://schemas.microsoft.com/office/drawing/2014/main" id="{2223C977-E6EB-493F-83F3-6B09B88DAC23}"/>
              </a:ext>
            </a:extLst>
          </p:cNvPr>
          <p:cNvSpPr/>
          <p:nvPr/>
        </p:nvSpPr>
        <p:spPr>
          <a:xfrm>
            <a:off x="3965575" y="4992390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BDD6402F-98ED-41EA-BEE3-BBDA57C0A2BB}"/>
              </a:ext>
            </a:extLst>
          </p:cNvPr>
          <p:cNvSpPr txBox="1"/>
          <p:nvPr/>
        </p:nvSpPr>
        <p:spPr>
          <a:xfrm>
            <a:off x="2835794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F7793EAA-0037-4F63-822D-968D7D8FE4D5}"/>
              </a:ext>
            </a:extLst>
          </p:cNvPr>
          <p:cNvSpPr txBox="1"/>
          <p:nvPr/>
        </p:nvSpPr>
        <p:spPr>
          <a:xfrm>
            <a:off x="4810125" y="461383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אליפסה 33">
            <a:extLst>
              <a:ext uri="{FF2B5EF4-FFF2-40B4-BE49-F238E27FC236}">
                <a16:creationId xmlns:a16="http://schemas.microsoft.com/office/drawing/2014/main" id="{E3DD9FC6-E8AE-4CA0-9204-2ED7C3E8AD58}"/>
              </a:ext>
            </a:extLst>
          </p:cNvPr>
          <p:cNvSpPr/>
          <p:nvPr/>
        </p:nvSpPr>
        <p:spPr>
          <a:xfrm>
            <a:off x="4966809" y="4985044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5" name="מעגל חלקי 34">
            <a:extLst>
              <a:ext uri="{FF2B5EF4-FFF2-40B4-BE49-F238E27FC236}">
                <a16:creationId xmlns:a16="http://schemas.microsoft.com/office/drawing/2014/main" id="{3C61CC18-F018-4D67-ACE8-7BD25BFAD567}"/>
              </a:ext>
            </a:extLst>
          </p:cNvPr>
          <p:cNvSpPr/>
          <p:nvPr/>
        </p:nvSpPr>
        <p:spPr>
          <a:xfrm>
            <a:off x="4966809" y="4992390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6" name="אליפסה 35">
            <a:extLst>
              <a:ext uri="{FF2B5EF4-FFF2-40B4-BE49-F238E27FC236}">
                <a16:creationId xmlns:a16="http://schemas.microsoft.com/office/drawing/2014/main" id="{CD7366DC-4AEB-47E5-ADA3-53BBF1F077E0}"/>
              </a:ext>
            </a:extLst>
          </p:cNvPr>
          <p:cNvSpPr/>
          <p:nvPr/>
        </p:nvSpPr>
        <p:spPr>
          <a:xfrm>
            <a:off x="5930937" y="4990104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9C54B99C-25AD-4E42-B331-98563198949E}"/>
              </a:ext>
            </a:extLst>
          </p:cNvPr>
          <p:cNvSpPr txBox="1"/>
          <p:nvPr/>
        </p:nvSpPr>
        <p:spPr>
          <a:xfrm>
            <a:off x="5872439" y="4611107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מעגל חלקי 37">
            <a:extLst>
              <a:ext uri="{FF2B5EF4-FFF2-40B4-BE49-F238E27FC236}">
                <a16:creationId xmlns:a16="http://schemas.microsoft.com/office/drawing/2014/main" id="{51C9FF4C-724C-4575-9A90-CF8010060F57}"/>
              </a:ext>
            </a:extLst>
          </p:cNvPr>
          <p:cNvSpPr/>
          <p:nvPr/>
        </p:nvSpPr>
        <p:spPr>
          <a:xfrm>
            <a:off x="7910071" y="4982921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9" name="אליפסה 38">
            <a:extLst>
              <a:ext uri="{FF2B5EF4-FFF2-40B4-BE49-F238E27FC236}">
                <a16:creationId xmlns:a16="http://schemas.microsoft.com/office/drawing/2014/main" id="{369A15C3-6E29-4CB0-AD46-F4B1942FA088}"/>
              </a:ext>
            </a:extLst>
          </p:cNvPr>
          <p:cNvSpPr/>
          <p:nvPr/>
        </p:nvSpPr>
        <p:spPr>
          <a:xfrm>
            <a:off x="6908837" y="4982921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E4F15B97-564D-4BDC-B095-0C77D10D4A98}"/>
              </a:ext>
            </a:extLst>
          </p:cNvPr>
          <p:cNvSpPr txBox="1"/>
          <p:nvPr/>
        </p:nvSpPr>
        <p:spPr>
          <a:xfrm>
            <a:off x="7779203" y="4528439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1" name="אליפסה 40">
            <a:extLst>
              <a:ext uri="{FF2B5EF4-FFF2-40B4-BE49-F238E27FC236}">
                <a16:creationId xmlns:a16="http://schemas.microsoft.com/office/drawing/2014/main" id="{4B855557-C6B8-4673-B827-F85C0B51684B}"/>
              </a:ext>
            </a:extLst>
          </p:cNvPr>
          <p:cNvSpPr/>
          <p:nvPr/>
        </p:nvSpPr>
        <p:spPr>
          <a:xfrm>
            <a:off x="7938369" y="4990104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מעגל חלקי 41">
            <a:extLst>
              <a:ext uri="{FF2B5EF4-FFF2-40B4-BE49-F238E27FC236}">
                <a16:creationId xmlns:a16="http://schemas.microsoft.com/office/drawing/2014/main" id="{AEF68B76-D6D2-41CD-A93F-9209520CD661}"/>
              </a:ext>
            </a:extLst>
          </p:cNvPr>
          <p:cNvSpPr/>
          <p:nvPr/>
        </p:nvSpPr>
        <p:spPr>
          <a:xfrm>
            <a:off x="7938369" y="4997450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3" name="אליפסה 42">
            <a:extLst>
              <a:ext uri="{FF2B5EF4-FFF2-40B4-BE49-F238E27FC236}">
                <a16:creationId xmlns:a16="http://schemas.microsoft.com/office/drawing/2014/main" id="{34A447EE-11BE-4453-8A6E-90D179FDA20D}"/>
              </a:ext>
            </a:extLst>
          </p:cNvPr>
          <p:cNvSpPr/>
          <p:nvPr/>
        </p:nvSpPr>
        <p:spPr>
          <a:xfrm>
            <a:off x="8902497" y="4995164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תיבת טקסט 43">
            <a:extLst>
              <a:ext uri="{FF2B5EF4-FFF2-40B4-BE49-F238E27FC236}">
                <a16:creationId xmlns:a16="http://schemas.microsoft.com/office/drawing/2014/main" id="{C91815D0-7EB8-4719-8BE1-EDB4B188E295}"/>
              </a:ext>
            </a:extLst>
          </p:cNvPr>
          <p:cNvSpPr txBox="1"/>
          <p:nvPr/>
        </p:nvSpPr>
        <p:spPr>
          <a:xfrm>
            <a:off x="8769223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תיבת טקסט 10">
                <a:extLst>
                  <a:ext uri="{FF2B5EF4-FFF2-40B4-BE49-F238E27FC236}">
                    <a16:creationId xmlns:a16="http://schemas.microsoft.com/office/drawing/2014/main" id="{A04572AC-F602-4748-8B92-92464D77E0BF}"/>
                  </a:ext>
                </a:extLst>
              </p:cNvPr>
              <p:cNvSpPr txBox="1"/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כמה הם 9 לחלק ב-</a:t>
                </a:r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3600" dirty="0"/>
                  <a:t> ?</a:t>
                </a:r>
              </a:p>
            </p:txBody>
          </p:sp>
        </mc:Choice>
        <mc:Fallback xmlns="">
          <p:sp>
            <p:nvSpPr>
              <p:cNvPr id="51" name="תיבת טקסט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04572AC-F602-4748-8B92-92464D77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blipFill rotWithShape="1">
                <a:blip r:embed="rId5"/>
                <a:stretch>
                  <a:fillRect r="-3964" b="-104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𝟗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תיבת טקסט 44">
                <a:extLst>
                  <a:ext uri="{FF2B5EF4-FFF2-40B4-BE49-F238E27FC236}">
                    <a16:creationId xmlns:a16="http://schemas.microsoft.com/office/drawing/2014/main" id="{2E74968C-198C-4C7D-A91F-789057B9F71C}"/>
                  </a:ext>
                </a:extLst>
              </p:cNvPr>
              <p:cNvSpPr txBox="1"/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200" b="1" dirty="0">
                    <a:solidFill>
                      <a:srgbClr val="FF0000"/>
                    </a:solidFill>
                  </a:rPr>
                  <a:t>בואו נבדוק כמה פעמים "נכנסים"  </a:t>
                </a:r>
                <a14:m>
                  <m:oMath xmlns:m="http://schemas.openxmlformats.org/officeDocument/2006/math">
                    <m:r>
                      <a:rPr lang="he-IL" sz="3200" b="1" i="1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f>
                      <m:fPr>
                        <m:ctrlPr>
                          <a:rPr lang="he-I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he-IL" sz="3200" b="1" dirty="0">
                    <a:solidFill>
                      <a:srgbClr val="FF0000"/>
                    </a:solidFill>
                  </a:rPr>
                  <a:t>   ב-9? </a:t>
                </a:r>
              </a:p>
            </p:txBody>
          </p:sp>
        </mc:Choice>
        <mc:Fallback xmlns="">
          <p:sp>
            <p:nvSpPr>
              <p:cNvPr id="45" name="תיבת טקסט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E74968C-198C-4C7D-A91F-789057B9F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882" y="3114812"/>
                <a:ext cx="7498625" cy="801310"/>
              </a:xfrm>
              <a:prstGeom prst="rect">
                <a:avLst/>
              </a:prstGeom>
              <a:blipFill>
                <a:blip r:embed="rId7"/>
                <a:stretch>
                  <a:fillRect l="-3087" r="-2031" b="-1068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6342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1FA7305-8DF6-4E70-96C8-EA9006E9A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4610813"/>
            <a:ext cx="9264650" cy="1542246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E774ED71-8873-4338-8BA0-0EACFADE0B1B}"/>
              </a:ext>
            </a:extLst>
          </p:cNvPr>
          <p:cNvSpPr/>
          <p:nvPr/>
        </p:nvSpPr>
        <p:spPr>
          <a:xfrm>
            <a:off x="2023547" y="4992390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עגל חלקי 6">
            <a:extLst>
              <a:ext uri="{FF2B5EF4-FFF2-40B4-BE49-F238E27FC236}">
                <a16:creationId xmlns:a16="http://schemas.microsoft.com/office/drawing/2014/main" id="{BE74B788-BBE5-4F86-9D39-4234028DFC93}"/>
              </a:ext>
            </a:extLst>
          </p:cNvPr>
          <p:cNvSpPr/>
          <p:nvPr/>
        </p:nvSpPr>
        <p:spPr>
          <a:xfrm>
            <a:off x="2023547" y="4999736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1206EE0-C530-4373-9CBC-5CC89FED8D2A}"/>
              </a:ext>
            </a:extLst>
          </p:cNvPr>
          <p:cNvSpPr txBox="1"/>
          <p:nvPr/>
        </p:nvSpPr>
        <p:spPr>
          <a:xfrm>
            <a:off x="1943100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5603D6E5-FA43-41F4-B7FC-DD818C23CCD9}"/>
              </a:ext>
            </a:extLst>
          </p:cNvPr>
          <p:cNvSpPr/>
          <p:nvPr/>
        </p:nvSpPr>
        <p:spPr>
          <a:xfrm>
            <a:off x="2987675" y="4997450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אליפסה 31">
            <a:extLst>
              <a:ext uri="{FF2B5EF4-FFF2-40B4-BE49-F238E27FC236}">
                <a16:creationId xmlns:a16="http://schemas.microsoft.com/office/drawing/2014/main" id="{611C9C1F-3859-45B7-AAC0-CE63AC85AD59}"/>
              </a:ext>
            </a:extLst>
          </p:cNvPr>
          <p:cNvSpPr/>
          <p:nvPr/>
        </p:nvSpPr>
        <p:spPr>
          <a:xfrm>
            <a:off x="1013344" y="4992390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מעגל חלקי 26">
            <a:extLst>
              <a:ext uri="{FF2B5EF4-FFF2-40B4-BE49-F238E27FC236}">
                <a16:creationId xmlns:a16="http://schemas.microsoft.com/office/drawing/2014/main" id="{29873429-325F-4340-A5B8-779500FF56A9}"/>
              </a:ext>
            </a:extLst>
          </p:cNvPr>
          <p:cNvSpPr/>
          <p:nvPr/>
        </p:nvSpPr>
        <p:spPr>
          <a:xfrm>
            <a:off x="4975778" y="4999736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0" name="אליפסה 29">
            <a:extLst>
              <a:ext uri="{FF2B5EF4-FFF2-40B4-BE49-F238E27FC236}">
                <a16:creationId xmlns:a16="http://schemas.microsoft.com/office/drawing/2014/main" id="{2223C977-E6EB-493F-83F3-6B09B88DAC23}"/>
              </a:ext>
            </a:extLst>
          </p:cNvPr>
          <p:cNvSpPr/>
          <p:nvPr/>
        </p:nvSpPr>
        <p:spPr>
          <a:xfrm>
            <a:off x="3965575" y="4992390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BDD6402F-98ED-41EA-BEE3-BBDA57C0A2BB}"/>
              </a:ext>
            </a:extLst>
          </p:cNvPr>
          <p:cNvSpPr txBox="1"/>
          <p:nvPr/>
        </p:nvSpPr>
        <p:spPr>
          <a:xfrm>
            <a:off x="2835794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F7793EAA-0037-4F63-822D-968D7D8FE4D5}"/>
              </a:ext>
            </a:extLst>
          </p:cNvPr>
          <p:cNvSpPr txBox="1"/>
          <p:nvPr/>
        </p:nvSpPr>
        <p:spPr>
          <a:xfrm>
            <a:off x="4810125" y="461383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אליפסה 33">
            <a:extLst>
              <a:ext uri="{FF2B5EF4-FFF2-40B4-BE49-F238E27FC236}">
                <a16:creationId xmlns:a16="http://schemas.microsoft.com/office/drawing/2014/main" id="{E3DD9FC6-E8AE-4CA0-9204-2ED7C3E8AD58}"/>
              </a:ext>
            </a:extLst>
          </p:cNvPr>
          <p:cNvSpPr/>
          <p:nvPr/>
        </p:nvSpPr>
        <p:spPr>
          <a:xfrm>
            <a:off x="4966809" y="4985044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5" name="מעגל חלקי 34">
            <a:extLst>
              <a:ext uri="{FF2B5EF4-FFF2-40B4-BE49-F238E27FC236}">
                <a16:creationId xmlns:a16="http://schemas.microsoft.com/office/drawing/2014/main" id="{3C61CC18-F018-4D67-ACE8-7BD25BFAD567}"/>
              </a:ext>
            </a:extLst>
          </p:cNvPr>
          <p:cNvSpPr/>
          <p:nvPr/>
        </p:nvSpPr>
        <p:spPr>
          <a:xfrm>
            <a:off x="4966809" y="4992390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6" name="אליפסה 35">
            <a:extLst>
              <a:ext uri="{FF2B5EF4-FFF2-40B4-BE49-F238E27FC236}">
                <a16:creationId xmlns:a16="http://schemas.microsoft.com/office/drawing/2014/main" id="{CD7366DC-4AEB-47E5-ADA3-53BBF1F077E0}"/>
              </a:ext>
            </a:extLst>
          </p:cNvPr>
          <p:cNvSpPr/>
          <p:nvPr/>
        </p:nvSpPr>
        <p:spPr>
          <a:xfrm>
            <a:off x="5930937" y="4990104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9C54B99C-25AD-4E42-B331-98563198949E}"/>
              </a:ext>
            </a:extLst>
          </p:cNvPr>
          <p:cNvSpPr txBox="1"/>
          <p:nvPr/>
        </p:nvSpPr>
        <p:spPr>
          <a:xfrm>
            <a:off x="5872439" y="4611107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מעגל חלקי 37">
            <a:extLst>
              <a:ext uri="{FF2B5EF4-FFF2-40B4-BE49-F238E27FC236}">
                <a16:creationId xmlns:a16="http://schemas.microsoft.com/office/drawing/2014/main" id="{51C9FF4C-724C-4575-9A90-CF8010060F57}"/>
              </a:ext>
            </a:extLst>
          </p:cNvPr>
          <p:cNvSpPr/>
          <p:nvPr/>
        </p:nvSpPr>
        <p:spPr>
          <a:xfrm>
            <a:off x="7910071" y="4982921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9" name="אליפסה 38">
            <a:extLst>
              <a:ext uri="{FF2B5EF4-FFF2-40B4-BE49-F238E27FC236}">
                <a16:creationId xmlns:a16="http://schemas.microsoft.com/office/drawing/2014/main" id="{369A15C3-6E29-4CB0-AD46-F4B1942FA088}"/>
              </a:ext>
            </a:extLst>
          </p:cNvPr>
          <p:cNvSpPr/>
          <p:nvPr/>
        </p:nvSpPr>
        <p:spPr>
          <a:xfrm>
            <a:off x="6908837" y="4982921"/>
            <a:ext cx="977900" cy="93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E4F15B97-564D-4BDC-B095-0C77D10D4A98}"/>
              </a:ext>
            </a:extLst>
          </p:cNvPr>
          <p:cNvSpPr txBox="1"/>
          <p:nvPr/>
        </p:nvSpPr>
        <p:spPr>
          <a:xfrm>
            <a:off x="7779203" y="4528439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1" name="אליפסה 40">
            <a:extLst>
              <a:ext uri="{FF2B5EF4-FFF2-40B4-BE49-F238E27FC236}">
                <a16:creationId xmlns:a16="http://schemas.microsoft.com/office/drawing/2014/main" id="{4B855557-C6B8-4673-B827-F85C0B51684B}"/>
              </a:ext>
            </a:extLst>
          </p:cNvPr>
          <p:cNvSpPr/>
          <p:nvPr/>
        </p:nvSpPr>
        <p:spPr>
          <a:xfrm>
            <a:off x="7938369" y="4990104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מעגל חלקי 41">
            <a:extLst>
              <a:ext uri="{FF2B5EF4-FFF2-40B4-BE49-F238E27FC236}">
                <a16:creationId xmlns:a16="http://schemas.microsoft.com/office/drawing/2014/main" id="{AEF68B76-D6D2-41CD-A93F-9209520CD661}"/>
              </a:ext>
            </a:extLst>
          </p:cNvPr>
          <p:cNvSpPr/>
          <p:nvPr/>
        </p:nvSpPr>
        <p:spPr>
          <a:xfrm>
            <a:off x="7938369" y="4997450"/>
            <a:ext cx="977900" cy="933450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3" name="אליפסה 42">
            <a:extLst>
              <a:ext uri="{FF2B5EF4-FFF2-40B4-BE49-F238E27FC236}">
                <a16:creationId xmlns:a16="http://schemas.microsoft.com/office/drawing/2014/main" id="{34A447EE-11BE-4453-8A6E-90D179FDA20D}"/>
              </a:ext>
            </a:extLst>
          </p:cNvPr>
          <p:cNvSpPr/>
          <p:nvPr/>
        </p:nvSpPr>
        <p:spPr>
          <a:xfrm>
            <a:off x="8902497" y="4995164"/>
            <a:ext cx="977900" cy="933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תיבת טקסט 43">
            <a:extLst>
              <a:ext uri="{FF2B5EF4-FFF2-40B4-BE49-F238E27FC236}">
                <a16:creationId xmlns:a16="http://schemas.microsoft.com/office/drawing/2014/main" id="{C91815D0-7EB8-4719-8BE1-EDB4B188E295}"/>
              </a:ext>
            </a:extLst>
          </p:cNvPr>
          <p:cNvSpPr txBox="1"/>
          <p:nvPr/>
        </p:nvSpPr>
        <p:spPr>
          <a:xfrm>
            <a:off x="8769223" y="4610813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תיבת טקסט 44">
                <a:extLst>
                  <a:ext uri="{FF2B5EF4-FFF2-40B4-BE49-F238E27FC236}">
                    <a16:creationId xmlns:a16="http://schemas.microsoft.com/office/drawing/2014/main" id="{6504C804-01EE-4F01-8A11-D7E4B48B038D}"/>
                  </a:ext>
                </a:extLst>
              </p:cNvPr>
              <p:cNvSpPr txBox="1"/>
              <p:nvPr/>
            </p:nvSpPr>
            <p:spPr>
              <a:xfrm>
                <a:off x="2023547" y="3192611"/>
                <a:ext cx="8566315" cy="923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200" dirty="0"/>
                  <a:t>מספר הפעמים ש"נכנסים"  </a:t>
                </a:r>
                <a14:m>
                  <m:oMath xmlns:m="http://schemas.openxmlformats.org/officeDocument/2006/math">
                    <m:r>
                      <a:rPr lang="he-IL" sz="32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he-IL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2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3200" dirty="0"/>
                  <a:t> ב-9 שלמים: </a:t>
                </a:r>
                <a:r>
                  <a:rPr lang="he-IL" sz="5400" dirty="0">
                    <a:solidFill>
                      <a:srgbClr val="FF0000"/>
                    </a:solidFill>
                  </a:rPr>
                  <a:t>6</a:t>
                </a:r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תיבת טקסט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504C804-01EE-4F01-8A11-D7E4B48B0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547" y="3192611"/>
                <a:ext cx="8566315" cy="923330"/>
              </a:xfrm>
              <a:prstGeom prst="rect">
                <a:avLst/>
              </a:prstGeom>
              <a:blipFill>
                <a:blip r:embed="rId3"/>
                <a:stretch>
                  <a:fillRect t="-22517" r="-1779" b="-3576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תיבת טקסט 10">
                <a:extLst>
                  <a:ext uri="{FF2B5EF4-FFF2-40B4-BE49-F238E27FC236}">
                    <a16:creationId xmlns:a16="http://schemas.microsoft.com/office/drawing/2014/main" id="{A04572AC-F602-4748-8B92-92464D77E0BF}"/>
                  </a:ext>
                </a:extLst>
              </p:cNvPr>
              <p:cNvSpPr txBox="1"/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3600" dirty="0"/>
                  <a:t>כמה הם 9 לחלק ב-</a:t>
                </a:r>
                <a14:m>
                  <m:oMath xmlns:m="http://schemas.openxmlformats.org/officeDocument/2006/math">
                    <m:r>
                      <a:rPr lang="he-IL" sz="36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he-IL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e-IL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3600" dirty="0"/>
                  <a:t> ?</a:t>
                </a:r>
              </a:p>
            </p:txBody>
          </p:sp>
        </mc:Choice>
        <mc:Fallback xmlns="">
          <p:sp>
            <p:nvSpPr>
              <p:cNvPr id="50" name="תיבת טקסט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04572AC-F602-4748-8B92-92464D77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735" y="1847731"/>
                <a:ext cx="4766920" cy="874663"/>
              </a:xfrm>
              <a:prstGeom prst="rect">
                <a:avLst/>
              </a:prstGeom>
              <a:blipFill rotWithShape="1">
                <a:blip r:embed="rId4"/>
                <a:stretch>
                  <a:fillRect r="-3964" b="-104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𝟗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244" y="1662648"/>
                <a:ext cx="1551450" cy="124482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90485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פתרון- חילוק שלם בשבר פשוט</a:t>
            </a:r>
          </a:p>
        </p:txBody>
      </p:sp>
      <p:sp>
        <p:nvSpPr>
          <p:cNvPr id="105" name="תיבת טקסט 104">
            <a:extLst>
              <a:ext uri="{FF2B5EF4-FFF2-40B4-BE49-F238E27FC236}">
                <a16:creationId xmlns:a16="http://schemas.microsoft.com/office/drawing/2014/main" id="{22D49960-28A7-4D94-BDD9-7DC77DE8A83D}"/>
              </a:ext>
            </a:extLst>
          </p:cNvPr>
          <p:cNvSpPr txBox="1"/>
          <p:nvPr/>
        </p:nvSpPr>
        <p:spPr>
          <a:xfrm>
            <a:off x="4973027" y="4398323"/>
            <a:ext cx="76634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</a:t>
            </a:r>
            <a:r>
              <a:rPr lang="he-IL" sz="3600" b="1" dirty="0">
                <a:solidFill>
                  <a:schemeClr val="tx1"/>
                </a:solidFill>
              </a:rPr>
              <a:t>6</a:t>
            </a:r>
            <a:r>
              <a:rPr lang="he-IL" sz="3600" b="1" dirty="0">
                <a:solidFill>
                  <a:srgbClr val="FF0000"/>
                </a:solidFill>
              </a:rPr>
              <a:t> פעמים      הם 9 שלמים:</a:t>
            </a:r>
          </a:p>
        </p:txBody>
      </p: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DAE7E055-2BA9-4C15-9A9C-F26B3EC8D525}"/>
              </a:ext>
            </a:extLst>
          </p:cNvPr>
          <p:cNvGrpSpPr/>
          <p:nvPr/>
        </p:nvGrpSpPr>
        <p:grpSpPr>
          <a:xfrm>
            <a:off x="7541394" y="4318172"/>
            <a:ext cx="678980" cy="806631"/>
            <a:chOff x="7454085" y="3217105"/>
            <a:chExt cx="678980" cy="806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id="{36EAF519-A36B-46EC-B6E8-7A3C1F10677D}"/>
                    </a:ext>
                  </a:extLst>
                </p:cNvPr>
                <p:cNvSpPr txBox="1"/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he-IL" sz="2800" dirty="0"/>
                </a:p>
              </p:txBody>
            </p:sp>
          </mc:Choice>
          <mc:Fallback xmlns="">
            <p:sp>
              <p:nvSpPr>
                <p:cNvPr id="17" name="תיבת טקסט 1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36EAF519-A36B-46EC-B6E8-7A3C1F1067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906" y="3217105"/>
                  <a:ext cx="298159" cy="8066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EF468279-B3EA-4572-B549-45E3B49D2C6D}"/>
                </a:ext>
              </a:extLst>
            </p:cNvPr>
            <p:cNvSpPr/>
            <p:nvPr/>
          </p:nvSpPr>
          <p:spPr>
            <a:xfrm flipH="1">
              <a:off x="7454085" y="3315850"/>
              <a:ext cx="5299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1800" dirty="0"/>
                <a:t> </a:t>
              </a:r>
              <a:r>
                <a:rPr lang="he-IL" sz="4000" dirty="0"/>
                <a:t>1</a:t>
              </a:r>
              <a:endParaRPr lang="he-IL" sz="1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10181" y="2252693"/>
                <a:ext cx="2525691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𝟗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  <m:r>
                        <a:rPr lang="he-IL" sz="4000" b="1" i="1" smtClean="0">
                          <a:latin typeface="Cambria Math"/>
                        </a:rPr>
                        <m:t>𝟔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181" y="2252693"/>
                <a:ext cx="2525691" cy="124482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77911" y="4148446"/>
                <a:ext cx="2900666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𝟔</m:t>
                      </m:r>
                      <m:r>
                        <a:rPr lang="he-IL" sz="4000" b="1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he-IL" sz="4000" b="1" i="1" smtClean="0">
                          <a:latin typeface="Cambria Math"/>
                          <a:ea typeface="Cambria Math"/>
                        </a:rPr>
                        <m:t>𝟏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e-IL" sz="4000" b="1" i="1" smtClean="0">
                          <a:latin typeface="Cambria Math"/>
                          <a:ea typeface="Cambria Math"/>
                        </a:rPr>
                        <m:t>𝟗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911" y="4148446"/>
                <a:ext cx="2900666" cy="124482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27186E57-AF8C-46EA-AE9F-30930461D5D8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11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DF21D44B-2E97-4DF6-9D36-14A31F6E5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D9B19451-038E-4078-A02A-2CC7A9033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24625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FCB31A8F-7F89-4A76-98C8-371924429108}"/>
              </a:ext>
            </a:extLst>
          </p:cNvPr>
          <p:cNvSpPr txBox="1"/>
          <p:nvPr/>
        </p:nvSpPr>
        <p:spPr>
          <a:xfrm>
            <a:off x="1498600" y="1945789"/>
            <a:ext cx="97975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כתבו במחברת את תשובתכם ונמקו כיצד הגעתם לפתרון.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21">
                <a:extLst>
                  <a:ext uri="{FF2B5EF4-FFF2-40B4-BE49-F238E27FC236}">
                    <a16:creationId xmlns:a16="http://schemas.microsoft.com/office/drawing/2014/main" id="{B432CB53-00A5-4FA2-9FBE-97F04045E5A4}"/>
                  </a:ext>
                </a:extLst>
              </p:cNvPr>
              <p:cNvSpPr txBox="1"/>
              <p:nvPr/>
            </p:nvSpPr>
            <p:spPr>
              <a:xfrm>
                <a:off x="3165486" y="3141693"/>
                <a:ext cx="2383217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7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432CB53-00A5-4FA2-9FBE-97F04045E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486" y="3141693"/>
                <a:ext cx="2383217" cy="12448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76CAFDE5-2E84-4B91-941E-35D3C5697765}"/>
              </a:ext>
            </a:extLst>
          </p:cNvPr>
          <p:cNvGrpSpPr/>
          <p:nvPr/>
        </p:nvGrpSpPr>
        <p:grpSpPr>
          <a:xfrm>
            <a:off x="3235136" y="3078156"/>
            <a:ext cx="8188223" cy="1244828"/>
            <a:chOff x="3235136" y="3078156"/>
            <a:chExt cx="8188223" cy="1244828"/>
          </a:xfrm>
        </p:grpSpPr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A04572AC-F602-4748-8B92-92464D77E0BF}"/>
                </a:ext>
              </a:extLst>
            </p:cNvPr>
            <p:cNvSpPr txBox="1"/>
            <p:nvPr/>
          </p:nvSpPr>
          <p:spPr>
            <a:xfrm>
              <a:off x="3235136" y="3377405"/>
              <a:ext cx="818822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dirty="0"/>
                <a:t>כמה הם 15 לחלק ב-      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21">
                  <a:extLst>
                    <a:ext uri="{FF2B5EF4-FFF2-40B4-BE49-F238E27FC236}">
                      <a16:creationId xmlns:a16="http://schemas.microsoft.com/office/drawing/2014/main" id="{CD1FEC16-8ACC-4F20-82D8-E18D39BC26C8}"/>
                    </a:ext>
                  </a:extLst>
                </p:cNvPr>
                <p:cNvSpPr txBox="1"/>
                <p:nvPr/>
              </p:nvSpPr>
              <p:spPr>
                <a:xfrm>
                  <a:off x="6765871" y="3078156"/>
                  <a:ext cx="1025152" cy="12448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12" name="TextBox 2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D1FEC16-8ACC-4F20-82D8-E18D39BC26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871" y="3078156"/>
                  <a:ext cx="1025152" cy="124482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586" y="663126"/>
            <a:ext cx="2037004" cy="72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5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0651DB6-7AF0-4F9B-A707-06A6CC611880}"/>
              </a:ext>
            </a:extLst>
          </p:cNvPr>
          <p:cNvSpPr txBox="1"/>
          <p:nvPr/>
        </p:nvSpPr>
        <p:spPr>
          <a:xfrm>
            <a:off x="9184821" y="3348951"/>
            <a:ext cx="29146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בואו נבדוק: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E53090E8-BF19-4192-8676-E2774E674EA7}"/>
                  </a:ext>
                </a:extLst>
              </p:cNvPr>
              <p:cNvSpPr txBox="1"/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53090E8-BF19-4192-8676-E2774E674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EC1A85CA-9EFA-4F39-8A6E-08EA88F62EF8}"/>
              </a:ext>
            </a:extLst>
          </p:cNvPr>
          <p:cNvGrpSpPr/>
          <p:nvPr/>
        </p:nvGrpSpPr>
        <p:grpSpPr>
          <a:xfrm>
            <a:off x="822961" y="2557932"/>
            <a:ext cx="10691030" cy="1329628"/>
            <a:chOff x="822961" y="2557932"/>
            <a:chExt cx="10691030" cy="1329628"/>
          </a:xfrm>
        </p:grpSpPr>
        <p:sp>
          <p:nvSpPr>
            <p:cNvPr id="14" name="תיבת טקסט 13">
              <a:extLst>
                <a:ext uri="{FF2B5EF4-FFF2-40B4-BE49-F238E27FC236}">
                  <a16:creationId xmlns:a16="http://schemas.microsoft.com/office/drawing/2014/main" id="{375F6F7E-76E3-4F08-9B88-F37F714F0525}"/>
                </a:ext>
              </a:extLst>
            </p:cNvPr>
            <p:cNvSpPr txBox="1"/>
            <p:nvPr/>
          </p:nvSpPr>
          <p:spPr>
            <a:xfrm>
              <a:off x="822961" y="2810342"/>
              <a:ext cx="10691030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למעשה אנחנו שואלים: כמה פעמים "נכנסים"       ב-15?</a:t>
              </a:r>
            </a:p>
            <a:p>
              <a:pPr algn="r"/>
              <a:endParaRPr lang="he-IL" sz="28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1">
                  <a:extLst>
                    <a:ext uri="{FF2B5EF4-FFF2-40B4-BE49-F238E27FC236}">
                      <a16:creationId xmlns:a16="http://schemas.microsoft.com/office/drawing/2014/main" id="{6E305615-4C41-41B4-9C8C-027C02803B06}"/>
                    </a:ext>
                  </a:extLst>
                </p:cNvPr>
                <p:cNvSpPr txBox="1"/>
                <p:nvPr/>
              </p:nvSpPr>
              <p:spPr>
                <a:xfrm>
                  <a:off x="2423353" y="2557932"/>
                  <a:ext cx="857414" cy="10143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he-IL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2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3200" b="1" i="1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he-IL" sz="3200" b="1" dirty="0"/>
                </a:p>
              </p:txBody>
            </p:sp>
          </mc:Choice>
          <mc:Fallback xmlns="">
            <p:sp>
              <p:nvSpPr>
                <p:cNvPr id="23" name="TextBox 2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E305615-4C41-41B4-9C8C-027C02803B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353" y="2557932"/>
                  <a:ext cx="857414" cy="101431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E4680EE-36AE-4E43-8F91-75CCBEECE4C7}"/>
              </a:ext>
            </a:extLst>
          </p:cNvPr>
          <p:cNvSpPr txBox="1"/>
          <p:nvPr/>
        </p:nvSpPr>
        <p:spPr>
          <a:xfrm>
            <a:off x="3335196" y="1744884"/>
            <a:ext cx="81882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כמה הם 15 לחלק ב-    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1">
                <a:extLst>
                  <a:ext uri="{FF2B5EF4-FFF2-40B4-BE49-F238E27FC236}">
                    <a16:creationId xmlns:a16="http://schemas.microsoft.com/office/drawing/2014/main" id="{5078D2E5-EF20-4A23-8C0F-63EDA9743BCE}"/>
                  </a:ext>
                </a:extLst>
              </p:cNvPr>
              <p:cNvSpPr txBox="1"/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25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078D2E5-EF20-4A23-8C0F-63EDA9743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8567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0CFBE7-6982-4B55-8AEC-ACA098B1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5" y="3156214"/>
            <a:ext cx="2274077" cy="112660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0F87DBB-296E-47BA-AF19-686840FF2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5" y="4634661"/>
            <a:ext cx="10788650" cy="1320487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804FCD5D-212A-4662-A2F7-7C4839D12447}"/>
              </a:ext>
            </a:extLst>
          </p:cNvPr>
          <p:cNvGrpSpPr/>
          <p:nvPr/>
        </p:nvGrpSpPr>
        <p:grpSpPr>
          <a:xfrm>
            <a:off x="2628900" y="2399812"/>
            <a:ext cx="8999104" cy="1014317"/>
            <a:chOff x="2628900" y="2399812"/>
            <a:chExt cx="8999104" cy="1014317"/>
          </a:xfrm>
        </p:grpSpPr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70651DB6-7AF0-4F9B-A707-06A6CC611880}"/>
                </a:ext>
              </a:extLst>
            </p:cNvPr>
            <p:cNvSpPr txBox="1"/>
            <p:nvPr/>
          </p:nvSpPr>
          <p:spPr>
            <a:xfrm>
              <a:off x="2628900" y="2602406"/>
              <a:ext cx="899910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בואו נבדוק, כמה פעמים  "נכנסים"       ב-15?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1">
                  <a:extLst>
                    <a:ext uri="{FF2B5EF4-FFF2-40B4-BE49-F238E27FC236}">
                      <a16:creationId xmlns:a16="http://schemas.microsoft.com/office/drawing/2014/main" id="{E6CDB694-221C-4C27-A519-219F68F78B66}"/>
                    </a:ext>
                  </a:extLst>
                </p:cNvPr>
                <p:cNvSpPr txBox="1"/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he-IL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2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3200" b="1" i="1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he-IL" sz="3200" b="1" dirty="0"/>
                </a:p>
              </p:txBody>
            </p:sp>
          </mc:Choice>
          <mc:Fallback xmlns="">
            <p:sp>
              <p:nvSpPr>
                <p:cNvPr id="21" name="TextBox 2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E6CDB694-221C-4C27-A519-219F68F78B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9C19C88D-4308-41D4-991F-E96DE473EC3F}"/>
              </a:ext>
            </a:extLst>
          </p:cNvPr>
          <p:cNvSpPr txBox="1"/>
          <p:nvPr/>
        </p:nvSpPr>
        <p:spPr>
          <a:xfrm>
            <a:off x="3335196" y="1744884"/>
            <a:ext cx="81882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כמה הם 15 לחלק ב-    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1">
                <a:extLst>
                  <a:ext uri="{FF2B5EF4-FFF2-40B4-BE49-F238E27FC236}">
                    <a16:creationId xmlns:a16="http://schemas.microsoft.com/office/drawing/2014/main" id="{AF60EFAD-82F6-4108-8295-52DC3DF32674}"/>
                  </a:ext>
                </a:extLst>
              </p:cNvPr>
              <p:cNvSpPr txBox="1"/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25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F60EFAD-82F6-4108-8295-52DC3DF32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1">
                <a:extLst>
                  <a:ext uri="{FF2B5EF4-FFF2-40B4-BE49-F238E27FC236}">
                    <a16:creationId xmlns:a16="http://schemas.microsoft.com/office/drawing/2014/main" id="{DBC7EF7A-F930-496B-A202-7666E4F8C826}"/>
                  </a:ext>
                </a:extLst>
              </p:cNvPr>
              <p:cNvSpPr txBox="1"/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BC7EF7A-F930-496B-A202-7666E4F8C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1">
                <a:extLst>
                  <a:ext uri="{FF2B5EF4-FFF2-40B4-BE49-F238E27FC236}">
                    <a16:creationId xmlns:a16="http://schemas.microsoft.com/office/drawing/2014/main" id="{A4DDD11E-29A7-441A-B98A-ED0437B97ACD}"/>
                  </a:ext>
                </a:extLst>
              </p:cNvPr>
              <p:cNvSpPr txBox="1"/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4DDD11E-29A7-441A-B98A-ED0437B97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87509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0CFBE7-6982-4B55-8AEC-ACA098B1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5" y="3156214"/>
            <a:ext cx="2274077" cy="112660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0F87DBB-296E-47BA-AF19-686840FF2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4" y="4634661"/>
            <a:ext cx="11090275" cy="1270839"/>
          </a:xfrm>
          <a:prstGeom prst="rect">
            <a:avLst/>
          </a:prstGeom>
        </p:spPr>
      </p:pic>
      <p:sp>
        <p:nvSpPr>
          <p:cNvPr id="23" name="מעגל חלקי 22">
            <a:extLst>
              <a:ext uri="{FF2B5EF4-FFF2-40B4-BE49-F238E27FC236}">
                <a16:creationId xmlns:a16="http://schemas.microsoft.com/office/drawing/2014/main" id="{F3B9A77D-7DC4-412F-B807-E31ABE0FB52A}"/>
              </a:ext>
            </a:extLst>
          </p:cNvPr>
          <p:cNvSpPr/>
          <p:nvPr/>
        </p:nvSpPr>
        <p:spPr>
          <a:xfrm>
            <a:off x="2311742" y="4954314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76A88D38-ABDE-4A6E-8369-C60CE4C5D5C6}"/>
              </a:ext>
            </a:extLst>
          </p:cNvPr>
          <p:cNvSpPr txBox="1"/>
          <p:nvPr/>
        </p:nvSpPr>
        <p:spPr>
          <a:xfrm>
            <a:off x="1415774" y="4624931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10A79829-1881-4019-B271-5C0F192DC10E}"/>
              </a:ext>
            </a:extLst>
          </p:cNvPr>
          <p:cNvSpPr/>
          <p:nvPr/>
        </p:nvSpPr>
        <p:spPr>
          <a:xfrm>
            <a:off x="876364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1916DF4B-B855-4653-8446-99557683079D}"/>
              </a:ext>
            </a:extLst>
          </p:cNvPr>
          <p:cNvSpPr/>
          <p:nvPr/>
        </p:nvSpPr>
        <p:spPr>
          <a:xfrm>
            <a:off x="1577339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35AB62C7-262C-4F37-848C-DFD7E9BAED81}"/>
              </a:ext>
            </a:extLst>
          </p:cNvPr>
          <p:cNvSpPr txBox="1"/>
          <p:nvPr/>
        </p:nvSpPr>
        <p:spPr>
          <a:xfrm>
            <a:off x="3335196" y="1744884"/>
            <a:ext cx="81882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כמה הם 15 לחלק ב-    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21">
                <a:extLst>
                  <a:ext uri="{FF2B5EF4-FFF2-40B4-BE49-F238E27FC236}">
                    <a16:creationId xmlns:a16="http://schemas.microsoft.com/office/drawing/2014/main" id="{A9EC10FE-196D-444B-A09D-F88A6C19757D}"/>
                  </a:ext>
                </a:extLst>
              </p:cNvPr>
              <p:cNvSpPr txBox="1"/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3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9EC10FE-196D-444B-A09D-F88A6C197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21">
                <a:extLst>
                  <a:ext uri="{FF2B5EF4-FFF2-40B4-BE49-F238E27FC236}">
                    <a16:creationId xmlns:a16="http://schemas.microsoft.com/office/drawing/2014/main" id="{2AD35E80-C234-412D-BD68-3C1D45446F45}"/>
                  </a:ext>
                </a:extLst>
              </p:cNvPr>
              <p:cNvSpPr txBox="1"/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AD35E80-C234-412D-BD68-3C1D45446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FBD4F7ED-E015-421D-AC5E-8284D35BFBD8}"/>
              </a:ext>
            </a:extLst>
          </p:cNvPr>
          <p:cNvGrpSpPr/>
          <p:nvPr/>
        </p:nvGrpSpPr>
        <p:grpSpPr>
          <a:xfrm>
            <a:off x="2628900" y="2399812"/>
            <a:ext cx="8999104" cy="1014317"/>
            <a:chOff x="2628900" y="2399812"/>
            <a:chExt cx="8999104" cy="1014317"/>
          </a:xfrm>
        </p:grpSpPr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ED2E9CB2-26EC-44E1-97BE-89DAFFA2FE40}"/>
                </a:ext>
              </a:extLst>
            </p:cNvPr>
            <p:cNvSpPr txBox="1"/>
            <p:nvPr/>
          </p:nvSpPr>
          <p:spPr>
            <a:xfrm>
              <a:off x="2628900" y="2602406"/>
              <a:ext cx="899910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בואו נבדוק, כמה פעמים  "נכנסים"       ב-15?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21">
                  <a:extLst>
                    <a:ext uri="{FF2B5EF4-FFF2-40B4-BE49-F238E27FC236}">
                      <a16:creationId xmlns:a16="http://schemas.microsoft.com/office/drawing/2014/main" id="{5E7AE849-27A1-4193-9ED4-5DB9B3E14B6B}"/>
                    </a:ext>
                  </a:extLst>
                </p:cNvPr>
                <p:cNvSpPr txBox="1"/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he-IL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2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3200" b="1" i="1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he-IL" sz="3200" b="1" dirty="0"/>
                </a:p>
              </p:txBody>
            </p:sp>
          </mc:Choice>
          <mc:Fallback xmlns="">
            <p:sp>
              <p:nvSpPr>
                <p:cNvPr id="17" name="TextBox 2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E7AE849-27A1-4193-9ED4-5DB9B3E14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1">
                <a:extLst>
                  <a:ext uri="{FF2B5EF4-FFF2-40B4-BE49-F238E27FC236}">
                    <a16:creationId xmlns:a16="http://schemas.microsoft.com/office/drawing/2014/main" id="{3A2FCAA1-AE30-4A43-9716-0AA048BA1D0D}"/>
                  </a:ext>
                </a:extLst>
              </p:cNvPr>
              <p:cNvSpPr txBox="1"/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8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A2FCAA1-AE30-4A43-9716-0AA048BA1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33495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0CFBE7-6982-4B55-8AEC-ACA098B1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5" y="3156214"/>
            <a:ext cx="2274077" cy="112660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0F87DBB-296E-47BA-AF19-686840FF2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4" y="4634661"/>
            <a:ext cx="11090275" cy="1270839"/>
          </a:xfrm>
          <a:prstGeom prst="rect">
            <a:avLst/>
          </a:prstGeom>
        </p:spPr>
      </p:pic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76A88D38-ABDE-4A6E-8369-C60CE4C5D5C6}"/>
              </a:ext>
            </a:extLst>
          </p:cNvPr>
          <p:cNvSpPr txBox="1"/>
          <p:nvPr/>
        </p:nvSpPr>
        <p:spPr>
          <a:xfrm>
            <a:off x="1415774" y="4624931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10A79829-1881-4019-B271-5C0F192DC10E}"/>
              </a:ext>
            </a:extLst>
          </p:cNvPr>
          <p:cNvSpPr/>
          <p:nvPr/>
        </p:nvSpPr>
        <p:spPr>
          <a:xfrm>
            <a:off x="876364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1916DF4B-B855-4653-8446-99557683079D}"/>
              </a:ext>
            </a:extLst>
          </p:cNvPr>
          <p:cNvSpPr/>
          <p:nvPr/>
        </p:nvSpPr>
        <p:spPr>
          <a:xfrm>
            <a:off x="1577339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אליפסה 28">
            <a:extLst>
              <a:ext uri="{FF2B5EF4-FFF2-40B4-BE49-F238E27FC236}">
                <a16:creationId xmlns:a16="http://schemas.microsoft.com/office/drawing/2014/main" id="{6C15E80A-46DC-461B-BCF6-3BBCCF33C2B0}"/>
              </a:ext>
            </a:extLst>
          </p:cNvPr>
          <p:cNvSpPr/>
          <p:nvPr/>
        </p:nvSpPr>
        <p:spPr>
          <a:xfrm>
            <a:off x="3012717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אליפסה 42">
            <a:extLst>
              <a:ext uri="{FF2B5EF4-FFF2-40B4-BE49-F238E27FC236}">
                <a16:creationId xmlns:a16="http://schemas.microsoft.com/office/drawing/2014/main" id="{EC9AD506-8749-4AE5-9AF3-4C9DA1371A71}"/>
              </a:ext>
            </a:extLst>
          </p:cNvPr>
          <p:cNvSpPr/>
          <p:nvPr/>
        </p:nvSpPr>
        <p:spPr>
          <a:xfrm>
            <a:off x="3713692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אליפסה 43">
            <a:extLst>
              <a:ext uri="{FF2B5EF4-FFF2-40B4-BE49-F238E27FC236}">
                <a16:creationId xmlns:a16="http://schemas.microsoft.com/office/drawing/2014/main" id="{DFB56CBE-A293-41E7-B49B-A32C6C84A437}"/>
              </a:ext>
            </a:extLst>
          </p:cNvPr>
          <p:cNvSpPr/>
          <p:nvPr/>
        </p:nvSpPr>
        <p:spPr>
          <a:xfrm>
            <a:off x="2295028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מעגל חלקי 44">
            <a:extLst>
              <a:ext uri="{FF2B5EF4-FFF2-40B4-BE49-F238E27FC236}">
                <a16:creationId xmlns:a16="http://schemas.microsoft.com/office/drawing/2014/main" id="{4BF7706B-C6A5-4238-BA87-A39E4025AD37}"/>
              </a:ext>
            </a:extLst>
          </p:cNvPr>
          <p:cNvSpPr/>
          <p:nvPr/>
        </p:nvSpPr>
        <p:spPr>
          <a:xfrm>
            <a:off x="2269240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A7E13DA7-7EEF-4F5E-ADF1-4A17976BD31A}"/>
              </a:ext>
            </a:extLst>
          </p:cNvPr>
          <p:cNvSpPr txBox="1"/>
          <p:nvPr/>
        </p:nvSpPr>
        <p:spPr>
          <a:xfrm>
            <a:off x="3482480" y="4576505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382A18EA-BB92-4523-A204-CE2BBEB03358}"/>
              </a:ext>
            </a:extLst>
          </p:cNvPr>
          <p:cNvSpPr txBox="1"/>
          <p:nvPr/>
        </p:nvSpPr>
        <p:spPr>
          <a:xfrm>
            <a:off x="3335196" y="1744884"/>
            <a:ext cx="81882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כמה הם 15 לחלק ב-    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21">
                <a:extLst>
                  <a:ext uri="{FF2B5EF4-FFF2-40B4-BE49-F238E27FC236}">
                    <a16:creationId xmlns:a16="http://schemas.microsoft.com/office/drawing/2014/main" id="{6DB903F4-8259-453F-AD6E-27B96662B3FD}"/>
                  </a:ext>
                </a:extLst>
              </p:cNvPr>
              <p:cNvSpPr txBox="1"/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35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DB903F4-8259-453F-AD6E-27B96662B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21">
                <a:extLst>
                  <a:ext uri="{FF2B5EF4-FFF2-40B4-BE49-F238E27FC236}">
                    <a16:creationId xmlns:a16="http://schemas.microsoft.com/office/drawing/2014/main" id="{A0F3F223-1088-4ED4-BDE2-95759A6D38DA}"/>
                  </a:ext>
                </a:extLst>
              </p:cNvPr>
              <p:cNvSpPr txBox="1"/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0F3F223-1088-4ED4-BDE2-95759A6D3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1CD1B7B2-3896-413E-9044-675BCF8CDE13}"/>
              </a:ext>
            </a:extLst>
          </p:cNvPr>
          <p:cNvGrpSpPr/>
          <p:nvPr/>
        </p:nvGrpSpPr>
        <p:grpSpPr>
          <a:xfrm>
            <a:off x="2628900" y="2399812"/>
            <a:ext cx="8999104" cy="1014317"/>
            <a:chOff x="2628900" y="2399812"/>
            <a:chExt cx="8999104" cy="1014317"/>
          </a:xfrm>
        </p:grpSpPr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639C11D1-2BA3-49CD-881A-ECD32D4BBC51}"/>
                </a:ext>
              </a:extLst>
            </p:cNvPr>
            <p:cNvSpPr txBox="1"/>
            <p:nvPr/>
          </p:nvSpPr>
          <p:spPr>
            <a:xfrm>
              <a:off x="2628900" y="2602406"/>
              <a:ext cx="899910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בואו נבדוק, כמה פעמים  "נכנסים"       ב-15?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1">
                  <a:extLst>
                    <a:ext uri="{FF2B5EF4-FFF2-40B4-BE49-F238E27FC236}">
                      <a16:creationId xmlns:a16="http://schemas.microsoft.com/office/drawing/2014/main" id="{A213B07B-B9A9-412F-B67A-55F390ED49FA}"/>
                    </a:ext>
                  </a:extLst>
                </p:cNvPr>
                <p:cNvSpPr txBox="1"/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he-IL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2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3200" b="1" i="1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he-IL" sz="3200" b="1" dirty="0"/>
                </a:p>
              </p:txBody>
            </p:sp>
          </mc:Choice>
          <mc:Fallback xmlns="">
            <p:sp>
              <p:nvSpPr>
                <p:cNvPr id="21" name="TextBox 2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213B07B-B9A9-412F-B67A-55F390ED4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BCDAA0B-FCAC-4431-B198-3150381A7684}"/>
                  </a:ext>
                </a:extLst>
              </p:cNvPr>
              <p:cNvSpPr txBox="1"/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BCDAA0B-FCAC-4431-B198-3150381A7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18444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0CFBE7-6982-4B55-8AEC-ACA098B1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5" y="3156214"/>
            <a:ext cx="2274077" cy="112660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0F87DBB-296E-47BA-AF19-686840FF2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4" y="4634661"/>
            <a:ext cx="11090275" cy="1270839"/>
          </a:xfrm>
          <a:prstGeom prst="rect">
            <a:avLst/>
          </a:prstGeom>
        </p:spPr>
      </p:pic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76A88D38-ABDE-4A6E-8369-C60CE4C5D5C6}"/>
              </a:ext>
            </a:extLst>
          </p:cNvPr>
          <p:cNvSpPr txBox="1"/>
          <p:nvPr/>
        </p:nvSpPr>
        <p:spPr>
          <a:xfrm>
            <a:off x="1415774" y="4624931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10A79829-1881-4019-B271-5C0F192DC10E}"/>
              </a:ext>
            </a:extLst>
          </p:cNvPr>
          <p:cNvSpPr/>
          <p:nvPr/>
        </p:nvSpPr>
        <p:spPr>
          <a:xfrm>
            <a:off x="876364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1916DF4B-B855-4653-8446-99557683079D}"/>
              </a:ext>
            </a:extLst>
          </p:cNvPr>
          <p:cNvSpPr/>
          <p:nvPr/>
        </p:nvSpPr>
        <p:spPr>
          <a:xfrm>
            <a:off x="1577339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אליפסה 28">
            <a:extLst>
              <a:ext uri="{FF2B5EF4-FFF2-40B4-BE49-F238E27FC236}">
                <a16:creationId xmlns:a16="http://schemas.microsoft.com/office/drawing/2014/main" id="{6C15E80A-46DC-461B-BCF6-3BBCCF33C2B0}"/>
              </a:ext>
            </a:extLst>
          </p:cNvPr>
          <p:cNvSpPr/>
          <p:nvPr/>
        </p:nvSpPr>
        <p:spPr>
          <a:xfrm>
            <a:off x="3012717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אליפסה 42">
            <a:extLst>
              <a:ext uri="{FF2B5EF4-FFF2-40B4-BE49-F238E27FC236}">
                <a16:creationId xmlns:a16="http://schemas.microsoft.com/office/drawing/2014/main" id="{EC9AD506-8749-4AE5-9AF3-4C9DA1371A71}"/>
              </a:ext>
            </a:extLst>
          </p:cNvPr>
          <p:cNvSpPr/>
          <p:nvPr/>
        </p:nvSpPr>
        <p:spPr>
          <a:xfrm>
            <a:off x="3713692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אליפסה 43">
            <a:extLst>
              <a:ext uri="{FF2B5EF4-FFF2-40B4-BE49-F238E27FC236}">
                <a16:creationId xmlns:a16="http://schemas.microsoft.com/office/drawing/2014/main" id="{DFB56CBE-A293-41E7-B49B-A32C6C84A437}"/>
              </a:ext>
            </a:extLst>
          </p:cNvPr>
          <p:cNvSpPr/>
          <p:nvPr/>
        </p:nvSpPr>
        <p:spPr>
          <a:xfrm>
            <a:off x="2295028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מעגל חלקי 44">
            <a:extLst>
              <a:ext uri="{FF2B5EF4-FFF2-40B4-BE49-F238E27FC236}">
                <a16:creationId xmlns:a16="http://schemas.microsoft.com/office/drawing/2014/main" id="{4BF7706B-C6A5-4238-BA87-A39E4025AD37}"/>
              </a:ext>
            </a:extLst>
          </p:cNvPr>
          <p:cNvSpPr/>
          <p:nvPr/>
        </p:nvSpPr>
        <p:spPr>
          <a:xfrm>
            <a:off x="2269240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A7E13DA7-7EEF-4F5E-ADF1-4A17976BD31A}"/>
              </a:ext>
            </a:extLst>
          </p:cNvPr>
          <p:cNvSpPr txBox="1"/>
          <p:nvPr/>
        </p:nvSpPr>
        <p:spPr>
          <a:xfrm>
            <a:off x="3482480" y="4576505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3EE8F3B4-6903-43A6-99D9-20064DB5CF05}"/>
              </a:ext>
            </a:extLst>
          </p:cNvPr>
          <p:cNvSpPr txBox="1"/>
          <p:nvPr/>
        </p:nvSpPr>
        <p:spPr>
          <a:xfrm>
            <a:off x="5670908" y="4548718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אליפסה 47">
            <a:extLst>
              <a:ext uri="{FF2B5EF4-FFF2-40B4-BE49-F238E27FC236}">
                <a16:creationId xmlns:a16="http://schemas.microsoft.com/office/drawing/2014/main" id="{98AA77C3-0E96-4C45-BB8F-055D6D85E9C2}"/>
              </a:ext>
            </a:extLst>
          </p:cNvPr>
          <p:cNvSpPr/>
          <p:nvPr/>
        </p:nvSpPr>
        <p:spPr>
          <a:xfrm>
            <a:off x="4455617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DBD05B4B-4473-4B14-8412-DD077401B0ED}"/>
              </a:ext>
            </a:extLst>
          </p:cNvPr>
          <p:cNvSpPr/>
          <p:nvPr/>
        </p:nvSpPr>
        <p:spPr>
          <a:xfrm>
            <a:off x="5156592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מעגל חלקי 49">
            <a:extLst>
              <a:ext uri="{FF2B5EF4-FFF2-40B4-BE49-F238E27FC236}">
                <a16:creationId xmlns:a16="http://schemas.microsoft.com/office/drawing/2014/main" id="{AA92918F-651C-494D-8BAA-3AEEF5BA4370}"/>
              </a:ext>
            </a:extLst>
          </p:cNvPr>
          <p:cNvSpPr/>
          <p:nvPr/>
        </p:nvSpPr>
        <p:spPr>
          <a:xfrm>
            <a:off x="5848493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A49657A7-0F65-44F1-9583-6F8F7A4AF405}"/>
              </a:ext>
            </a:extLst>
          </p:cNvPr>
          <p:cNvSpPr txBox="1"/>
          <p:nvPr/>
        </p:nvSpPr>
        <p:spPr>
          <a:xfrm>
            <a:off x="3335196" y="1744884"/>
            <a:ext cx="81882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כמה הם 15 לחלק ב-    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21">
                <a:extLst>
                  <a:ext uri="{FF2B5EF4-FFF2-40B4-BE49-F238E27FC236}">
                    <a16:creationId xmlns:a16="http://schemas.microsoft.com/office/drawing/2014/main" id="{1C2688BE-575E-4C0B-B791-73E258081E6E}"/>
                  </a:ext>
                </a:extLst>
              </p:cNvPr>
              <p:cNvSpPr txBox="1"/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37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C2688BE-575E-4C0B-B791-73E258081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21">
                <a:extLst>
                  <a:ext uri="{FF2B5EF4-FFF2-40B4-BE49-F238E27FC236}">
                    <a16:creationId xmlns:a16="http://schemas.microsoft.com/office/drawing/2014/main" id="{20CC5BC5-23C2-4AA3-BC67-75E3998DE23C}"/>
                  </a:ext>
                </a:extLst>
              </p:cNvPr>
              <p:cNvSpPr txBox="1"/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0CC5BC5-23C2-4AA3-BC67-75E3998DE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A255BB95-042B-45C3-A5D3-A7DDB00F40FB}"/>
              </a:ext>
            </a:extLst>
          </p:cNvPr>
          <p:cNvGrpSpPr/>
          <p:nvPr/>
        </p:nvGrpSpPr>
        <p:grpSpPr>
          <a:xfrm>
            <a:off x="2628900" y="2399812"/>
            <a:ext cx="8999104" cy="1014317"/>
            <a:chOff x="2628900" y="2399812"/>
            <a:chExt cx="8999104" cy="1014317"/>
          </a:xfrm>
        </p:grpSpPr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C2FF7450-5557-4757-8E90-85673602310A}"/>
                </a:ext>
              </a:extLst>
            </p:cNvPr>
            <p:cNvSpPr txBox="1"/>
            <p:nvPr/>
          </p:nvSpPr>
          <p:spPr>
            <a:xfrm>
              <a:off x="2628900" y="2602406"/>
              <a:ext cx="899910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בואו נבדוק, כמה פעמים  "נכנסים"       ב-15?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1">
                  <a:extLst>
                    <a:ext uri="{FF2B5EF4-FFF2-40B4-BE49-F238E27FC236}">
                      <a16:creationId xmlns:a16="http://schemas.microsoft.com/office/drawing/2014/main" id="{CC48AE85-1DDA-4832-AF31-488440FEC738}"/>
                    </a:ext>
                  </a:extLst>
                </p:cNvPr>
                <p:cNvSpPr txBox="1"/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he-IL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2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3200" b="1" i="1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he-IL" sz="3200" b="1" dirty="0"/>
                </a:p>
              </p:txBody>
            </p:sp>
          </mc:Choice>
          <mc:Fallback xmlns="">
            <p:sp>
              <p:nvSpPr>
                <p:cNvPr id="27" name="TextBox 2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C48AE85-1DDA-4832-AF31-488440FEC7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1">
                <a:extLst>
                  <a:ext uri="{FF2B5EF4-FFF2-40B4-BE49-F238E27FC236}">
                    <a16:creationId xmlns:a16="http://schemas.microsoft.com/office/drawing/2014/main" id="{B5EF24C3-5212-4072-808D-0E7764ED8166}"/>
                  </a:ext>
                </a:extLst>
              </p:cNvPr>
              <p:cNvSpPr txBox="1"/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30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5EF24C3-5212-4072-808D-0E7764ED8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90603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0CFBE7-6982-4B55-8AEC-ACA098B1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5" y="3156214"/>
            <a:ext cx="2274077" cy="112660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0F87DBB-296E-47BA-AF19-686840FF2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4" y="4634661"/>
            <a:ext cx="11090275" cy="1270839"/>
          </a:xfrm>
          <a:prstGeom prst="rect">
            <a:avLst/>
          </a:prstGeom>
        </p:spPr>
      </p:pic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76A88D38-ABDE-4A6E-8369-C60CE4C5D5C6}"/>
              </a:ext>
            </a:extLst>
          </p:cNvPr>
          <p:cNvSpPr txBox="1"/>
          <p:nvPr/>
        </p:nvSpPr>
        <p:spPr>
          <a:xfrm>
            <a:off x="1415774" y="4624931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10A79829-1881-4019-B271-5C0F192DC10E}"/>
              </a:ext>
            </a:extLst>
          </p:cNvPr>
          <p:cNvSpPr/>
          <p:nvPr/>
        </p:nvSpPr>
        <p:spPr>
          <a:xfrm>
            <a:off x="876364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1916DF4B-B855-4653-8446-99557683079D}"/>
              </a:ext>
            </a:extLst>
          </p:cNvPr>
          <p:cNvSpPr/>
          <p:nvPr/>
        </p:nvSpPr>
        <p:spPr>
          <a:xfrm>
            <a:off x="1577339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אליפסה 28">
            <a:extLst>
              <a:ext uri="{FF2B5EF4-FFF2-40B4-BE49-F238E27FC236}">
                <a16:creationId xmlns:a16="http://schemas.microsoft.com/office/drawing/2014/main" id="{6C15E80A-46DC-461B-BCF6-3BBCCF33C2B0}"/>
              </a:ext>
            </a:extLst>
          </p:cNvPr>
          <p:cNvSpPr/>
          <p:nvPr/>
        </p:nvSpPr>
        <p:spPr>
          <a:xfrm>
            <a:off x="3047556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אליפסה 42">
            <a:extLst>
              <a:ext uri="{FF2B5EF4-FFF2-40B4-BE49-F238E27FC236}">
                <a16:creationId xmlns:a16="http://schemas.microsoft.com/office/drawing/2014/main" id="{EC9AD506-8749-4AE5-9AF3-4C9DA1371A71}"/>
              </a:ext>
            </a:extLst>
          </p:cNvPr>
          <p:cNvSpPr/>
          <p:nvPr/>
        </p:nvSpPr>
        <p:spPr>
          <a:xfrm>
            <a:off x="3748531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אליפסה 43">
            <a:extLst>
              <a:ext uri="{FF2B5EF4-FFF2-40B4-BE49-F238E27FC236}">
                <a16:creationId xmlns:a16="http://schemas.microsoft.com/office/drawing/2014/main" id="{DFB56CBE-A293-41E7-B49B-A32C6C84A437}"/>
              </a:ext>
            </a:extLst>
          </p:cNvPr>
          <p:cNvSpPr/>
          <p:nvPr/>
        </p:nvSpPr>
        <p:spPr>
          <a:xfrm>
            <a:off x="2329867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מעגל חלקי 44">
            <a:extLst>
              <a:ext uri="{FF2B5EF4-FFF2-40B4-BE49-F238E27FC236}">
                <a16:creationId xmlns:a16="http://schemas.microsoft.com/office/drawing/2014/main" id="{4BF7706B-C6A5-4238-BA87-A39E4025AD37}"/>
              </a:ext>
            </a:extLst>
          </p:cNvPr>
          <p:cNvSpPr/>
          <p:nvPr/>
        </p:nvSpPr>
        <p:spPr>
          <a:xfrm>
            <a:off x="2304079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A7E13DA7-7EEF-4F5E-ADF1-4A17976BD31A}"/>
              </a:ext>
            </a:extLst>
          </p:cNvPr>
          <p:cNvSpPr txBox="1"/>
          <p:nvPr/>
        </p:nvSpPr>
        <p:spPr>
          <a:xfrm>
            <a:off x="3482480" y="4576505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3EE8F3B4-6903-43A6-99D9-20064DB5CF05}"/>
              </a:ext>
            </a:extLst>
          </p:cNvPr>
          <p:cNvSpPr txBox="1"/>
          <p:nvPr/>
        </p:nvSpPr>
        <p:spPr>
          <a:xfrm>
            <a:off x="5670908" y="4548718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אליפסה 47">
            <a:extLst>
              <a:ext uri="{FF2B5EF4-FFF2-40B4-BE49-F238E27FC236}">
                <a16:creationId xmlns:a16="http://schemas.microsoft.com/office/drawing/2014/main" id="{98AA77C3-0E96-4C45-BB8F-055D6D85E9C2}"/>
              </a:ext>
            </a:extLst>
          </p:cNvPr>
          <p:cNvSpPr/>
          <p:nvPr/>
        </p:nvSpPr>
        <p:spPr>
          <a:xfrm>
            <a:off x="4455617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DBD05B4B-4473-4B14-8412-DD077401B0ED}"/>
              </a:ext>
            </a:extLst>
          </p:cNvPr>
          <p:cNvSpPr/>
          <p:nvPr/>
        </p:nvSpPr>
        <p:spPr>
          <a:xfrm>
            <a:off x="5156592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מעגל חלקי 49">
            <a:extLst>
              <a:ext uri="{FF2B5EF4-FFF2-40B4-BE49-F238E27FC236}">
                <a16:creationId xmlns:a16="http://schemas.microsoft.com/office/drawing/2014/main" id="{AA92918F-651C-494D-8BAA-3AEEF5BA4370}"/>
              </a:ext>
            </a:extLst>
          </p:cNvPr>
          <p:cNvSpPr/>
          <p:nvPr/>
        </p:nvSpPr>
        <p:spPr>
          <a:xfrm>
            <a:off x="5848493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0BE3F0F0-55A4-4DC0-BE26-DB6FFF29CC74}"/>
              </a:ext>
            </a:extLst>
          </p:cNvPr>
          <p:cNvSpPr/>
          <p:nvPr/>
        </p:nvSpPr>
        <p:spPr>
          <a:xfrm>
            <a:off x="6622013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אליפסה 51">
            <a:extLst>
              <a:ext uri="{FF2B5EF4-FFF2-40B4-BE49-F238E27FC236}">
                <a16:creationId xmlns:a16="http://schemas.microsoft.com/office/drawing/2014/main" id="{812F77F4-6B1C-42DB-8D22-267F32B28736}"/>
              </a:ext>
            </a:extLst>
          </p:cNvPr>
          <p:cNvSpPr/>
          <p:nvPr/>
        </p:nvSpPr>
        <p:spPr>
          <a:xfrm>
            <a:off x="7322988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522A9463-DE7C-4A01-A7D4-59561F833E48}"/>
              </a:ext>
            </a:extLst>
          </p:cNvPr>
          <p:cNvSpPr/>
          <p:nvPr/>
        </p:nvSpPr>
        <p:spPr>
          <a:xfrm>
            <a:off x="5904324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מעגל חלקי 53">
            <a:extLst>
              <a:ext uri="{FF2B5EF4-FFF2-40B4-BE49-F238E27FC236}">
                <a16:creationId xmlns:a16="http://schemas.microsoft.com/office/drawing/2014/main" id="{94294351-9DD9-4D3A-80D2-756F90DCCAC0}"/>
              </a:ext>
            </a:extLst>
          </p:cNvPr>
          <p:cNvSpPr/>
          <p:nvPr/>
        </p:nvSpPr>
        <p:spPr>
          <a:xfrm>
            <a:off x="5878536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5" name="תיבת טקסט 54">
            <a:extLst>
              <a:ext uri="{FF2B5EF4-FFF2-40B4-BE49-F238E27FC236}">
                <a16:creationId xmlns:a16="http://schemas.microsoft.com/office/drawing/2014/main" id="{514DA03B-7A7B-4114-A911-A7390EAD84DC}"/>
              </a:ext>
            </a:extLst>
          </p:cNvPr>
          <p:cNvSpPr txBox="1"/>
          <p:nvPr/>
        </p:nvSpPr>
        <p:spPr>
          <a:xfrm>
            <a:off x="7203830" y="456307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תיבת טקסט 37">
            <a:extLst>
              <a:ext uri="{FF2B5EF4-FFF2-40B4-BE49-F238E27FC236}">
                <a16:creationId xmlns:a16="http://schemas.microsoft.com/office/drawing/2014/main" id="{79CB5E57-7F0C-4B15-B0E8-E9F0C17E7835}"/>
              </a:ext>
            </a:extLst>
          </p:cNvPr>
          <p:cNvSpPr txBox="1"/>
          <p:nvPr/>
        </p:nvSpPr>
        <p:spPr>
          <a:xfrm>
            <a:off x="3335196" y="1744884"/>
            <a:ext cx="81882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כמה הם 15 לחלק ב-    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21">
                <a:extLst>
                  <a:ext uri="{FF2B5EF4-FFF2-40B4-BE49-F238E27FC236}">
                    <a16:creationId xmlns:a16="http://schemas.microsoft.com/office/drawing/2014/main" id="{0090ABB9-F3BF-4681-AD9C-E7B0688BC7D2}"/>
                  </a:ext>
                </a:extLst>
              </p:cNvPr>
              <p:cNvSpPr txBox="1"/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39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090ABB9-F3BF-4681-AD9C-E7B0688BC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21">
                <a:extLst>
                  <a:ext uri="{FF2B5EF4-FFF2-40B4-BE49-F238E27FC236}">
                    <a16:creationId xmlns:a16="http://schemas.microsoft.com/office/drawing/2014/main" id="{F37DE894-3A6A-42E4-B2B8-68A4FD010CFD}"/>
                  </a:ext>
                </a:extLst>
              </p:cNvPr>
              <p:cNvSpPr txBox="1"/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37DE894-3A6A-42E4-B2B8-68A4FD010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289F48C2-59A3-4359-B699-26CFFE8080F9}"/>
              </a:ext>
            </a:extLst>
          </p:cNvPr>
          <p:cNvGrpSpPr/>
          <p:nvPr/>
        </p:nvGrpSpPr>
        <p:grpSpPr>
          <a:xfrm>
            <a:off x="2628900" y="2399812"/>
            <a:ext cx="8999104" cy="1014317"/>
            <a:chOff x="2628900" y="2399812"/>
            <a:chExt cx="8999104" cy="1014317"/>
          </a:xfrm>
        </p:grpSpPr>
        <p:sp>
          <p:nvSpPr>
            <p:cNvPr id="31" name="תיבת טקסט 30">
              <a:extLst>
                <a:ext uri="{FF2B5EF4-FFF2-40B4-BE49-F238E27FC236}">
                  <a16:creationId xmlns:a16="http://schemas.microsoft.com/office/drawing/2014/main" id="{3BD15405-607D-4808-8A94-5DAF234278DC}"/>
                </a:ext>
              </a:extLst>
            </p:cNvPr>
            <p:cNvSpPr txBox="1"/>
            <p:nvPr/>
          </p:nvSpPr>
          <p:spPr>
            <a:xfrm>
              <a:off x="2628900" y="2602406"/>
              <a:ext cx="899910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בואו נבדוק, כמה פעמים  "נכנסים"       ב-15?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21">
                  <a:extLst>
                    <a:ext uri="{FF2B5EF4-FFF2-40B4-BE49-F238E27FC236}">
                      <a16:creationId xmlns:a16="http://schemas.microsoft.com/office/drawing/2014/main" id="{D667B1B0-7EBC-4B39-851C-63F188CF9261}"/>
                    </a:ext>
                  </a:extLst>
                </p:cNvPr>
                <p:cNvSpPr txBox="1"/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he-IL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2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3200" b="1" i="1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he-IL" sz="3200" b="1" dirty="0"/>
                </a:p>
              </p:txBody>
            </p:sp>
          </mc:Choice>
          <mc:Fallback xmlns="">
            <p:sp>
              <p:nvSpPr>
                <p:cNvPr id="32" name="TextBox 2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667B1B0-7EBC-4B39-851C-63F188CF92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21">
                <a:extLst>
                  <a:ext uri="{FF2B5EF4-FFF2-40B4-BE49-F238E27FC236}">
                    <a16:creationId xmlns:a16="http://schemas.microsoft.com/office/drawing/2014/main" id="{DBEFE919-7A6B-4896-8A8E-79A1867DE6D2}"/>
                  </a:ext>
                </a:extLst>
              </p:cNvPr>
              <p:cNvSpPr txBox="1"/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33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BEFE919-7A6B-4896-8A8E-79A1867DE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5035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CC9F745B-28AF-4726-BF81-000BE4ED7D2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תיבת טקסט 5">
                <a:extLst>
                  <a:ext uri="{FF2B5EF4-FFF2-40B4-BE49-F238E27FC236}">
                    <a16:creationId xmlns:a16="http://schemas.microsoft.com/office/drawing/2014/main" id="{96CB5886-CC6C-4160-8733-E2DB81C517DB}"/>
                  </a:ext>
                </a:extLst>
              </p:cNvPr>
              <p:cNvSpPr txBox="1"/>
              <p:nvPr/>
            </p:nvSpPr>
            <p:spPr>
              <a:xfrm>
                <a:off x="415204" y="1626714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𝟑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7" name="תיבת טקסט 5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96CB5886-CC6C-4160-8733-E2DB81C5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04" y="1626714"/>
                <a:ext cx="3952568" cy="124482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id="{6469EF15-3085-4B61-9ACF-8092BBC298F5}"/>
                  </a:ext>
                </a:extLst>
              </p:cNvPr>
              <p:cNvSpPr txBox="1"/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5400" b="1" dirty="0"/>
                  <a:t>כמה הם 3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5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54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5400" b="1" dirty="0"/>
                  <a:t>? </a:t>
                </a:r>
              </a:p>
            </p:txBody>
          </p:sp>
        </mc:Choice>
        <mc:Fallback xmlns="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69EF15-3085-4B61-9ACF-8092BBC29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blipFill>
                <a:blip r:embed="rId6"/>
                <a:stretch>
                  <a:fillRect r="-3453" b="-132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0C858426-26A0-48E6-B45E-18F61B4EA811}"/>
              </a:ext>
            </a:extLst>
          </p:cNvPr>
          <p:cNvGrpSpPr/>
          <p:nvPr/>
        </p:nvGrpSpPr>
        <p:grpSpPr>
          <a:xfrm>
            <a:off x="612054" y="2576425"/>
            <a:ext cx="11361591" cy="1372335"/>
            <a:chOff x="612054" y="2576425"/>
            <a:chExt cx="11361591" cy="1372335"/>
          </a:xfrm>
        </p:grpSpPr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C7983E70-86D2-4021-98FD-4383C383FFE7}"/>
                </a:ext>
              </a:extLst>
            </p:cNvPr>
            <p:cNvSpPr txBox="1"/>
            <p:nvPr/>
          </p:nvSpPr>
          <p:spPr>
            <a:xfrm>
              <a:off x="612054" y="2871542"/>
              <a:ext cx="11361591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למעשה אנחנו שואלים: כמה פעמים "נכנס"      ב-3 שלמים?</a:t>
              </a:r>
            </a:p>
            <a:p>
              <a:pPr algn="r"/>
              <a:endParaRPr lang="he-IL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תיבת טקסט 5">
                  <a:extLst>
                    <a:ext uri="{FF2B5EF4-FFF2-40B4-BE49-F238E27FC236}">
                      <a16:creationId xmlns:a16="http://schemas.microsoft.com/office/drawing/2014/main" id="{6E6C3BD8-8557-41F8-91B8-D18F8ED1FD94}"/>
                    </a:ext>
                  </a:extLst>
                </p:cNvPr>
                <p:cNvSpPr txBox="1"/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11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E6C3BD8-8557-41F8-91B8-D18F8ED1FD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7108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0CFBE7-6982-4B55-8AEC-ACA098B1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5" y="3156214"/>
            <a:ext cx="2274077" cy="112660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0F87DBB-296E-47BA-AF19-686840FF2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4" y="4634661"/>
            <a:ext cx="11090275" cy="1270839"/>
          </a:xfrm>
          <a:prstGeom prst="rect">
            <a:avLst/>
          </a:prstGeom>
        </p:spPr>
      </p:pic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76A88D38-ABDE-4A6E-8369-C60CE4C5D5C6}"/>
              </a:ext>
            </a:extLst>
          </p:cNvPr>
          <p:cNvSpPr txBox="1"/>
          <p:nvPr/>
        </p:nvSpPr>
        <p:spPr>
          <a:xfrm>
            <a:off x="1415774" y="4624931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10A79829-1881-4019-B271-5C0F192DC10E}"/>
              </a:ext>
            </a:extLst>
          </p:cNvPr>
          <p:cNvSpPr/>
          <p:nvPr/>
        </p:nvSpPr>
        <p:spPr>
          <a:xfrm>
            <a:off x="876364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1916DF4B-B855-4653-8446-99557683079D}"/>
              </a:ext>
            </a:extLst>
          </p:cNvPr>
          <p:cNvSpPr/>
          <p:nvPr/>
        </p:nvSpPr>
        <p:spPr>
          <a:xfrm>
            <a:off x="1577339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אליפסה 28">
            <a:extLst>
              <a:ext uri="{FF2B5EF4-FFF2-40B4-BE49-F238E27FC236}">
                <a16:creationId xmlns:a16="http://schemas.microsoft.com/office/drawing/2014/main" id="{6C15E80A-46DC-461B-BCF6-3BBCCF33C2B0}"/>
              </a:ext>
            </a:extLst>
          </p:cNvPr>
          <p:cNvSpPr/>
          <p:nvPr/>
        </p:nvSpPr>
        <p:spPr>
          <a:xfrm>
            <a:off x="3047556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אליפסה 42">
            <a:extLst>
              <a:ext uri="{FF2B5EF4-FFF2-40B4-BE49-F238E27FC236}">
                <a16:creationId xmlns:a16="http://schemas.microsoft.com/office/drawing/2014/main" id="{EC9AD506-8749-4AE5-9AF3-4C9DA1371A71}"/>
              </a:ext>
            </a:extLst>
          </p:cNvPr>
          <p:cNvSpPr/>
          <p:nvPr/>
        </p:nvSpPr>
        <p:spPr>
          <a:xfrm>
            <a:off x="3748531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אליפסה 43">
            <a:extLst>
              <a:ext uri="{FF2B5EF4-FFF2-40B4-BE49-F238E27FC236}">
                <a16:creationId xmlns:a16="http://schemas.microsoft.com/office/drawing/2014/main" id="{DFB56CBE-A293-41E7-B49B-A32C6C84A437}"/>
              </a:ext>
            </a:extLst>
          </p:cNvPr>
          <p:cNvSpPr/>
          <p:nvPr/>
        </p:nvSpPr>
        <p:spPr>
          <a:xfrm>
            <a:off x="2329867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מעגל חלקי 44">
            <a:extLst>
              <a:ext uri="{FF2B5EF4-FFF2-40B4-BE49-F238E27FC236}">
                <a16:creationId xmlns:a16="http://schemas.microsoft.com/office/drawing/2014/main" id="{4BF7706B-C6A5-4238-BA87-A39E4025AD37}"/>
              </a:ext>
            </a:extLst>
          </p:cNvPr>
          <p:cNvSpPr/>
          <p:nvPr/>
        </p:nvSpPr>
        <p:spPr>
          <a:xfrm>
            <a:off x="2304079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A7E13DA7-7EEF-4F5E-ADF1-4A17976BD31A}"/>
              </a:ext>
            </a:extLst>
          </p:cNvPr>
          <p:cNvSpPr txBox="1"/>
          <p:nvPr/>
        </p:nvSpPr>
        <p:spPr>
          <a:xfrm>
            <a:off x="3482480" y="4576505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3EE8F3B4-6903-43A6-99D9-20064DB5CF05}"/>
              </a:ext>
            </a:extLst>
          </p:cNvPr>
          <p:cNvSpPr txBox="1"/>
          <p:nvPr/>
        </p:nvSpPr>
        <p:spPr>
          <a:xfrm>
            <a:off x="5670908" y="4548718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אליפסה 47">
            <a:extLst>
              <a:ext uri="{FF2B5EF4-FFF2-40B4-BE49-F238E27FC236}">
                <a16:creationId xmlns:a16="http://schemas.microsoft.com/office/drawing/2014/main" id="{98AA77C3-0E96-4C45-BB8F-055D6D85E9C2}"/>
              </a:ext>
            </a:extLst>
          </p:cNvPr>
          <p:cNvSpPr/>
          <p:nvPr/>
        </p:nvSpPr>
        <p:spPr>
          <a:xfrm>
            <a:off x="4455617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DBD05B4B-4473-4B14-8412-DD077401B0ED}"/>
              </a:ext>
            </a:extLst>
          </p:cNvPr>
          <p:cNvSpPr/>
          <p:nvPr/>
        </p:nvSpPr>
        <p:spPr>
          <a:xfrm>
            <a:off x="5156592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מעגל חלקי 49">
            <a:extLst>
              <a:ext uri="{FF2B5EF4-FFF2-40B4-BE49-F238E27FC236}">
                <a16:creationId xmlns:a16="http://schemas.microsoft.com/office/drawing/2014/main" id="{AA92918F-651C-494D-8BAA-3AEEF5BA4370}"/>
              </a:ext>
            </a:extLst>
          </p:cNvPr>
          <p:cNvSpPr/>
          <p:nvPr/>
        </p:nvSpPr>
        <p:spPr>
          <a:xfrm>
            <a:off x="5848493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0BE3F0F0-55A4-4DC0-BE26-DB6FFF29CC74}"/>
              </a:ext>
            </a:extLst>
          </p:cNvPr>
          <p:cNvSpPr/>
          <p:nvPr/>
        </p:nvSpPr>
        <p:spPr>
          <a:xfrm>
            <a:off x="6622013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אליפסה 51">
            <a:extLst>
              <a:ext uri="{FF2B5EF4-FFF2-40B4-BE49-F238E27FC236}">
                <a16:creationId xmlns:a16="http://schemas.microsoft.com/office/drawing/2014/main" id="{812F77F4-6B1C-42DB-8D22-267F32B28736}"/>
              </a:ext>
            </a:extLst>
          </p:cNvPr>
          <p:cNvSpPr/>
          <p:nvPr/>
        </p:nvSpPr>
        <p:spPr>
          <a:xfrm>
            <a:off x="7322988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522A9463-DE7C-4A01-A7D4-59561F833E48}"/>
              </a:ext>
            </a:extLst>
          </p:cNvPr>
          <p:cNvSpPr/>
          <p:nvPr/>
        </p:nvSpPr>
        <p:spPr>
          <a:xfrm>
            <a:off x="5904324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מעגל חלקי 53">
            <a:extLst>
              <a:ext uri="{FF2B5EF4-FFF2-40B4-BE49-F238E27FC236}">
                <a16:creationId xmlns:a16="http://schemas.microsoft.com/office/drawing/2014/main" id="{94294351-9DD9-4D3A-80D2-756F90DCCAC0}"/>
              </a:ext>
            </a:extLst>
          </p:cNvPr>
          <p:cNvSpPr/>
          <p:nvPr/>
        </p:nvSpPr>
        <p:spPr>
          <a:xfrm>
            <a:off x="5878536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5" name="תיבת טקסט 54">
            <a:extLst>
              <a:ext uri="{FF2B5EF4-FFF2-40B4-BE49-F238E27FC236}">
                <a16:creationId xmlns:a16="http://schemas.microsoft.com/office/drawing/2014/main" id="{514DA03B-7A7B-4114-A911-A7390EAD84DC}"/>
              </a:ext>
            </a:extLst>
          </p:cNvPr>
          <p:cNvSpPr txBox="1"/>
          <p:nvPr/>
        </p:nvSpPr>
        <p:spPr>
          <a:xfrm>
            <a:off x="7203830" y="456307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6" name="אליפסה 55">
            <a:extLst>
              <a:ext uri="{FF2B5EF4-FFF2-40B4-BE49-F238E27FC236}">
                <a16:creationId xmlns:a16="http://schemas.microsoft.com/office/drawing/2014/main" id="{654F18A0-7E86-4F6A-955A-9B6F00351DC6}"/>
              </a:ext>
            </a:extLst>
          </p:cNvPr>
          <p:cNvSpPr/>
          <p:nvPr/>
        </p:nvSpPr>
        <p:spPr>
          <a:xfrm>
            <a:off x="8091342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7" name="אליפסה 56">
            <a:extLst>
              <a:ext uri="{FF2B5EF4-FFF2-40B4-BE49-F238E27FC236}">
                <a16:creationId xmlns:a16="http://schemas.microsoft.com/office/drawing/2014/main" id="{7DD31912-B63D-47D8-B914-3D3C7C890427}"/>
              </a:ext>
            </a:extLst>
          </p:cNvPr>
          <p:cNvSpPr/>
          <p:nvPr/>
        </p:nvSpPr>
        <p:spPr>
          <a:xfrm>
            <a:off x="8792317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מעגל חלקי 57">
            <a:extLst>
              <a:ext uri="{FF2B5EF4-FFF2-40B4-BE49-F238E27FC236}">
                <a16:creationId xmlns:a16="http://schemas.microsoft.com/office/drawing/2014/main" id="{250754B6-304B-454E-9A3A-01944756B07D}"/>
              </a:ext>
            </a:extLst>
          </p:cNvPr>
          <p:cNvSpPr/>
          <p:nvPr/>
        </p:nvSpPr>
        <p:spPr>
          <a:xfrm>
            <a:off x="9519057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9" name="תיבת טקסט 58">
            <a:extLst>
              <a:ext uri="{FF2B5EF4-FFF2-40B4-BE49-F238E27FC236}">
                <a16:creationId xmlns:a16="http://schemas.microsoft.com/office/drawing/2014/main" id="{906F86B8-EBFF-4F1D-88AE-AE59C5918154}"/>
              </a:ext>
            </a:extLst>
          </p:cNvPr>
          <p:cNvSpPr txBox="1"/>
          <p:nvPr/>
        </p:nvSpPr>
        <p:spPr>
          <a:xfrm>
            <a:off x="8714109" y="453470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9" name="תיבת טקסט 68">
            <a:extLst>
              <a:ext uri="{FF2B5EF4-FFF2-40B4-BE49-F238E27FC236}">
                <a16:creationId xmlns:a16="http://schemas.microsoft.com/office/drawing/2014/main" id="{411BB708-9353-4083-8F49-2C3C1E3FB884}"/>
              </a:ext>
            </a:extLst>
          </p:cNvPr>
          <p:cNvSpPr txBox="1"/>
          <p:nvPr/>
        </p:nvSpPr>
        <p:spPr>
          <a:xfrm>
            <a:off x="3335196" y="1744884"/>
            <a:ext cx="81882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כמה הם 15 לחלק ב-    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21">
                <a:extLst>
                  <a:ext uri="{FF2B5EF4-FFF2-40B4-BE49-F238E27FC236}">
                    <a16:creationId xmlns:a16="http://schemas.microsoft.com/office/drawing/2014/main" id="{56101DD4-8719-497F-AFB6-8BF762A080FB}"/>
                  </a:ext>
                </a:extLst>
              </p:cNvPr>
              <p:cNvSpPr txBox="1"/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70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6101DD4-8719-497F-AFB6-8BF762A08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21">
                <a:extLst>
                  <a:ext uri="{FF2B5EF4-FFF2-40B4-BE49-F238E27FC236}">
                    <a16:creationId xmlns:a16="http://schemas.microsoft.com/office/drawing/2014/main" id="{B69D6372-7F5E-4497-935E-8E6352FE05D9}"/>
                  </a:ext>
                </a:extLst>
              </p:cNvPr>
              <p:cNvSpPr txBox="1"/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69D6372-7F5E-4497-935E-8E6352FE0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02B70ECD-8180-4520-BA4C-14BDF360B62B}"/>
              </a:ext>
            </a:extLst>
          </p:cNvPr>
          <p:cNvGrpSpPr/>
          <p:nvPr/>
        </p:nvGrpSpPr>
        <p:grpSpPr>
          <a:xfrm>
            <a:off x="2628900" y="2399812"/>
            <a:ext cx="8999104" cy="1014317"/>
            <a:chOff x="2628900" y="2399812"/>
            <a:chExt cx="8999104" cy="1014317"/>
          </a:xfrm>
        </p:grpSpPr>
        <p:sp>
          <p:nvSpPr>
            <p:cNvPr id="33" name="תיבת טקסט 32">
              <a:extLst>
                <a:ext uri="{FF2B5EF4-FFF2-40B4-BE49-F238E27FC236}">
                  <a16:creationId xmlns:a16="http://schemas.microsoft.com/office/drawing/2014/main" id="{B99E6940-381C-4957-BDB0-A0C49DE00E4D}"/>
                </a:ext>
              </a:extLst>
            </p:cNvPr>
            <p:cNvSpPr txBox="1"/>
            <p:nvPr/>
          </p:nvSpPr>
          <p:spPr>
            <a:xfrm>
              <a:off x="2628900" y="2602406"/>
              <a:ext cx="899910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בואו נבדוק, כמה פעמים  "נכנסים"       ב-15?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21">
                  <a:extLst>
                    <a:ext uri="{FF2B5EF4-FFF2-40B4-BE49-F238E27FC236}">
                      <a16:creationId xmlns:a16="http://schemas.microsoft.com/office/drawing/2014/main" id="{3E898CA8-1DF8-481B-A4E9-E023C3506B24}"/>
                    </a:ext>
                  </a:extLst>
                </p:cNvPr>
                <p:cNvSpPr txBox="1"/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he-IL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2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3200" b="1" i="1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he-IL" sz="3200" b="1" dirty="0"/>
                </a:p>
              </p:txBody>
            </p:sp>
          </mc:Choice>
          <mc:Fallback xmlns="">
            <p:sp>
              <p:nvSpPr>
                <p:cNvPr id="34" name="TextBox 2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3E898CA8-1DF8-481B-A4E9-E023C3506B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21">
                <a:extLst>
                  <a:ext uri="{FF2B5EF4-FFF2-40B4-BE49-F238E27FC236}">
                    <a16:creationId xmlns:a16="http://schemas.microsoft.com/office/drawing/2014/main" id="{053F78F2-8F05-4AFD-AFB2-05F4BA97A068}"/>
                  </a:ext>
                </a:extLst>
              </p:cNvPr>
              <p:cNvSpPr txBox="1"/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35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53F78F2-8F05-4AFD-AFB2-05F4BA97A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351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לומדים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0CFBE7-6982-4B55-8AEC-ACA098B1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5" y="3156214"/>
            <a:ext cx="2274077" cy="112660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0F87DBB-296E-47BA-AF19-686840FF2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4" y="4634661"/>
            <a:ext cx="11090275" cy="1270839"/>
          </a:xfrm>
          <a:prstGeom prst="rect">
            <a:avLst/>
          </a:prstGeom>
        </p:spPr>
      </p:pic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76A88D38-ABDE-4A6E-8369-C60CE4C5D5C6}"/>
              </a:ext>
            </a:extLst>
          </p:cNvPr>
          <p:cNvSpPr txBox="1"/>
          <p:nvPr/>
        </p:nvSpPr>
        <p:spPr>
          <a:xfrm>
            <a:off x="1415774" y="4624931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10A79829-1881-4019-B271-5C0F192DC10E}"/>
              </a:ext>
            </a:extLst>
          </p:cNvPr>
          <p:cNvSpPr/>
          <p:nvPr/>
        </p:nvSpPr>
        <p:spPr>
          <a:xfrm>
            <a:off x="876364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1916DF4B-B855-4653-8446-99557683079D}"/>
              </a:ext>
            </a:extLst>
          </p:cNvPr>
          <p:cNvSpPr/>
          <p:nvPr/>
        </p:nvSpPr>
        <p:spPr>
          <a:xfrm>
            <a:off x="1577339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אליפסה 28">
            <a:extLst>
              <a:ext uri="{FF2B5EF4-FFF2-40B4-BE49-F238E27FC236}">
                <a16:creationId xmlns:a16="http://schemas.microsoft.com/office/drawing/2014/main" id="{6C15E80A-46DC-461B-BCF6-3BBCCF33C2B0}"/>
              </a:ext>
            </a:extLst>
          </p:cNvPr>
          <p:cNvSpPr/>
          <p:nvPr/>
        </p:nvSpPr>
        <p:spPr>
          <a:xfrm>
            <a:off x="3047556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אליפסה 42">
            <a:extLst>
              <a:ext uri="{FF2B5EF4-FFF2-40B4-BE49-F238E27FC236}">
                <a16:creationId xmlns:a16="http://schemas.microsoft.com/office/drawing/2014/main" id="{EC9AD506-8749-4AE5-9AF3-4C9DA1371A71}"/>
              </a:ext>
            </a:extLst>
          </p:cNvPr>
          <p:cNvSpPr/>
          <p:nvPr/>
        </p:nvSpPr>
        <p:spPr>
          <a:xfrm>
            <a:off x="3748531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אליפסה 43">
            <a:extLst>
              <a:ext uri="{FF2B5EF4-FFF2-40B4-BE49-F238E27FC236}">
                <a16:creationId xmlns:a16="http://schemas.microsoft.com/office/drawing/2014/main" id="{DFB56CBE-A293-41E7-B49B-A32C6C84A437}"/>
              </a:ext>
            </a:extLst>
          </p:cNvPr>
          <p:cNvSpPr/>
          <p:nvPr/>
        </p:nvSpPr>
        <p:spPr>
          <a:xfrm>
            <a:off x="2329867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מעגל חלקי 44">
            <a:extLst>
              <a:ext uri="{FF2B5EF4-FFF2-40B4-BE49-F238E27FC236}">
                <a16:creationId xmlns:a16="http://schemas.microsoft.com/office/drawing/2014/main" id="{4BF7706B-C6A5-4238-BA87-A39E4025AD37}"/>
              </a:ext>
            </a:extLst>
          </p:cNvPr>
          <p:cNvSpPr/>
          <p:nvPr/>
        </p:nvSpPr>
        <p:spPr>
          <a:xfrm>
            <a:off x="2304079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A7E13DA7-7EEF-4F5E-ADF1-4A17976BD31A}"/>
              </a:ext>
            </a:extLst>
          </p:cNvPr>
          <p:cNvSpPr txBox="1"/>
          <p:nvPr/>
        </p:nvSpPr>
        <p:spPr>
          <a:xfrm>
            <a:off x="3482480" y="4576505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3EE8F3B4-6903-43A6-99D9-20064DB5CF05}"/>
              </a:ext>
            </a:extLst>
          </p:cNvPr>
          <p:cNvSpPr txBox="1"/>
          <p:nvPr/>
        </p:nvSpPr>
        <p:spPr>
          <a:xfrm>
            <a:off x="5670908" y="4548718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אליפסה 47">
            <a:extLst>
              <a:ext uri="{FF2B5EF4-FFF2-40B4-BE49-F238E27FC236}">
                <a16:creationId xmlns:a16="http://schemas.microsoft.com/office/drawing/2014/main" id="{98AA77C3-0E96-4C45-BB8F-055D6D85E9C2}"/>
              </a:ext>
            </a:extLst>
          </p:cNvPr>
          <p:cNvSpPr/>
          <p:nvPr/>
        </p:nvSpPr>
        <p:spPr>
          <a:xfrm>
            <a:off x="4455617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DBD05B4B-4473-4B14-8412-DD077401B0ED}"/>
              </a:ext>
            </a:extLst>
          </p:cNvPr>
          <p:cNvSpPr/>
          <p:nvPr/>
        </p:nvSpPr>
        <p:spPr>
          <a:xfrm>
            <a:off x="5156592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מעגל חלקי 49">
            <a:extLst>
              <a:ext uri="{FF2B5EF4-FFF2-40B4-BE49-F238E27FC236}">
                <a16:creationId xmlns:a16="http://schemas.microsoft.com/office/drawing/2014/main" id="{AA92918F-651C-494D-8BAA-3AEEF5BA4370}"/>
              </a:ext>
            </a:extLst>
          </p:cNvPr>
          <p:cNvSpPr/>
          <p:nvPr/>
        </p:nvSpPr>
        <p:spPr>
          <a:xfrm>
            <a:off x="5848493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0BE3F0F0-55A4-4DC0-BE26-DB6FFF29CC74}"/>
              </a:ext>
            </a:extLst>
          </p:cNvPr>
          <p:cNvSpPr/>
          <p:nvPr/>
        </p:nvSpPr>
        <p:spPr>
          <a:xfrm>
            <a:off x="6622013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אליפסה 51">
            <a:extLst>
              <a:ext uri="{FF2B5EF4-FFF2-40B4-BE49-F238E27FC236}">
                <a16:creationId xmlns:a16="http://schemas.microsoft.com/office/drawing/2014/main" id="{812F77F4-6B1C-42DB-8D22-267F32B28736}"/>
              </a:ext>
            </a:extLst>
          </p:cNvPr>
          <p:cNvSpPr/>
          <p:nvPr/>
        </p:nvSpPr>
        <p:spPr>
          <a:xfrm>
            <a:off x="7322988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522A9463-DE7C-4A01-A7D4-59561F833E48}"/>
              </a:ext>
            </a:extLst>
          </p:cNvPr>
          <p:cNvSpPr/>
          <p:nvPr/>
        </p:nvSpPr>
        <p:spPr>
          <a:xfrm>
            <a:off x="5904324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מעגל חלקי 53">
            <a:extLst>
              <a:ext uri="{FF2B5EF4-FFF2-40B4-BE49-F238E27FC236}">
                <a16:creationId xmlns:a16="http://schemas.microsoft.com/office/drawing/2014/main" id="{94294351-9DD9-4D3A-80D2-756F90DCCAC0}"/>
              </a:ext>
            </a:extLst>
          </p:cNvPr>
          <p:cNvSpPr/>
          <p:nvPr/>
        </p:nvSpPr>
        <p:spPr>
          <a:xfrm>
            <a:off x="5878536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5" name="תיבת טקסט 54">
            <a:extLst>
              <a:ext uri="{FF2B5EF4-FFF2-40B4-BE49-F238E27FC236}">
                <a16:creationId xmlns:a16="http://schemas.microsoft.com/office/drawing/2014/main" id="{514DA03B-7A7B-4114-A911-A7390EAD84DC}"/>
              </a:ext>
            </a:extLst>
          </p:cNvPr>
          <p:cNvSpPr txBox="1"/>
          <p:nvPr/>
        </p:nvSpPr>
        <p:spPr>
          <a:xfrm>
            <a:off x="7203830" y="456307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6" name="אליפסה 55">
            <a:extLst>
              <a:ext uri="{FF2B5EF4-FFF2-40B4-BE49-F238E27FC236}">
                <a16:creationId xmlns:a16="http://schemas.microsoft.com/office/drawing/2014/main" id="{654F18A0-7E86-4F6A-955A-9B6F00351DC6}"/>
              </a:ext>
            </a:extLst>
          </p:cNvPr>
          <p:cNvSpPr/>
          <p:nvPr/>
        </p:nvSpPr>
        <p:spPr>
          <a:xfrm>
            <a:off x="8091342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7" name="אליפסה 56">
            <a:extLst>
              <a:ext uri="{FF2B5EF4-FFF2-40B4-BE49-F238E27FC236}">
                <a16:creationId xmlns:a16="http://schemas.microsoft.com/office/drawing/2014/main" id="{7DD31912-B63D-47D8-B914-3D3C7C890427}"/>
              </a:ext>
            </a:extLst>
          </p:cNvPr>
          <p:cNvSpPr/>
          <p:nvPr/>
        </p:nvSpPr>
        <p:spPr>
          <a:xfrm>
            <a:off x="8792317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9" name="תיבת טקסט 58">
            <a:extLst>
              <a:ext uri="{FF2B5EF4-FFF2-40B4-BE49-F238E27FC236}">
                <a16:creationId xmlns:a16="http://schemas.microsoft.com/office/drawing/2014/main" id="{906F86B8-EBFF-4F1D-88AE-AE59C5918154}"/>
              </a:ext>
            </a:extLst>
          </p:cNvPr>
          <p:cNvSpPr txBox="1"/>
          <p:nvPr/>
        </p:nvSpPr>
        <p:spPr>
          <a:xfrm>
            <a:off x="8714109" y="453470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תיבת טקסט 59">
            <a:extLst>
              <a:ext uri="{FF2B5EF4-FFF2-40B4-BE49-F238E27FC236}">
                <a16:creationId xmlns:a16="http://schemas.microsoft.com/office/drawing/2014/main" id="{83336D48-D8BA-4646-94EB-E34C21D632D6}"/>
              </a:ext>
            </a:extLst>
          </p:cNvPr>
          <p:cNvSpPr txBox="1"/>
          <p:nvPr/>
        </p:nvSpPr>
        <p:spPr>
          <a:xfrm>
            <a:off x="10775883" y="452159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1" name="אליפסה 60">
            <a:extLst>
              <a:ext uri="{FF2B5EF4-FFF2-40B4-BE49-F238E27FC236}">
                <a16:creationId xmlns:a16="http://schemas.microsoft.com/office/drawing/2014/main" id="{AE10D20D-AB2B-4A75-ABC4-E407A80455B3}"/>
              </a:ext>
            </a:extLst>
          </p:cNvPr>
          <p:cNvSpPr/>
          <p:nvPr/>
        </p:nvSpPr>
        <p:spPr>
          <a:xfrm>
            <a:off x="10248020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אליפסה 61">
            <a:extLst>
              <a:ext uri="{FF2B5EF4-FFF2-40B4-BE49-F238E27FC236}">
                <a16:creationId xmlns:a16="http://schemas.microsoft.com/office/drawing/2014/main" id="{A4424E53-3191-4F83-BEAD-1CE3712F12FF}"/>
              </a:ext>
            </a:extLst>
          </p:cNvPr>
          <p:cNvSpPr/>
          <p:nvPr/>
        </p:nvSpPr>
        <p:spPr>
          <a:xfrm>
            <a:off x="10948995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3" name="אליפסה 62">
            <a:extLst>
              <a:ext uri="{FF2B5EF4-FFF2-40B4-BE49-F238E27FC236}">
                <a16:creationId xmlns:a16="http://schemas.microsoft.com/office/drawing/2014/main" id="{0C3B30A9-AB83-4296-A6D1-CCD68DF5F152}"/>
              </a:ext>
            </a:extLst>
          </p:cNvPr>
          <p:cNvSpPr/>
          <p:nvPr/>
        </p:nvSpPr>
        <p:spPr>
          <a:xfrm>
            <a:off x="9530331" y="500271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4" name="מעגל חלקי 63">
            <a:extLst>
              <a:ext uri="{FF2B5EF4-FFF2-40B4-BE49-F238E27FC236}">
                <a16:creationId xmlns:a16="http://schemas.microsoft.com/office/drawing/2014/main" id="{48476424-F18A-4105-A8F6-179A1A114A45}"/>
              </a:ext>
            </a:extLst>
          </p:cNvPr>
          <p:cNvSpPr/>
          <p:nvPr/>
        </p:nvSpPr>
        <p:spPr>
          <a:xfrm>
            <a:off x="9504543" y="496080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74" name="תיבת טקסט 73">
            <a:extLst>
              <a:ext uri="{FF2B5EF4-FFF2-40B4-BE49-F238E27FC236}">
                <a16:creationId xmlns:a16="http://schemas.microsoft.com/office/drawing/2014/main" id="{A71AC4FD-18E1-4145-B0CD-393D551F8880}"/>
              </a:ext>
            </a:extLst>
          </p:cNvPr>
          <p:cNvSpPr txBox="1"/>
          <p:nvPr/>
        </p:nvSpPr>
        <p:spPr>
          <a:xfrm>
            <a:off x="3335196" y="1744884"/>
            <a:ext cx="81882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כמה הם 15 לחלק ב-    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id="{CAA64152-BA78-4060-A6AD-A1F66F4AC85C}"/>
                  </a:ext>
                </a:extLst>
              </p:cNvPr>
              <p:cNvSpPr txBox="1"/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AA64152-BA78-4060-A6AD-A1F66F4AC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473" y="1602093"/>
                <a:ext cx="857414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21">
                <a:extLst>
                  <a:ext uri="{FF2B5EF4-FFF2-40B4-BE49-F238E27FC236}">
                    <a16:creationId xmlns:a16="http://schemas.microsoft.com/office/drawing/2014/main" id="{B5D864E7-81D0-4937-8497-95DF6DF85FF4}"/>
                  </a:ext>
                </a:extLst>
              </p:cNvPr>
              <p:cNvSpPr txBox="1"/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6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5D864E7-81D0-4937-8497-95DF6DF85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קבוצה 35">
            <a:extLst>
              <a:ext uri="{FF2B5EF4-FFF2-40B4-BE49-F238E27FC236}">
                <a16:creationId xmlns:a16="http://schemas.microsoft.com/office/drawing/2014/main" id="{6C73E1F1-213F-41D3-9C16-F9ACE8604E5C}"/>
              </a:ext>
            </a:extLst>
          </p:cNvPr>
          <p:cNvGrpSpPr/>
          <p:nvPr/>
        </p:nvGrpSpPr>
        <p:grpSpPr>
          <a:xfrm>
            <a:off x="2628900" y="2399812"/>
            <a:ext cx="8999104" cy="1014317"/>
            <a:chOff x="2628900" y="2399812"/>
            <a:chExt cx="8999104" cy="1014317"/>
          </a:xfrm>
        </p:grpSpPr>
        <p:sp>
          <p:nvSpPr>
            <p:cNvPr id="37" name="תיבת טקסט 36">
              <a:extLst>
                <a:ext uri="{FF2B5EF4-FFF2-40B4-BE49-F238E27FC236}">
                  <a16:creationId xmlns:a16="http://schemas.microsoft.com/office/drawing/2014/main" id="{9D13D4C0-DAD9-499C-9337-FB9F81486A22}"/>
                </a:ext>
              </a:extLst>
            </p:cNvPr>
            <p:cNvSpPr txBox="1"/>
            <p:nvPr/>
          </p:nvSpPr>
          <p:spPr>
            <a:xfrm>
              <a:off x="2628900" y="2602406"/>
              <a:ext cx="899910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בואו נבדוק, כמה פעמים  "נכנסים"       ב-15?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21">
                  <a:extLst>
                    <a:ext uri="{FF2B5EF4-FFF2-40B4-BE49-F238E27FC236}">
                      <a16:creationId xmlns:a16="http://schemas.microsoft.com/office/drawing/2014/main" id="{FF72516D-0407-4922-B4E2-406E16F7D97A}"/>
                    </a:ext>
                  </a:extLst>
                </p:cNvPr>
                <p:cNvSpPr txBox="1"/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he-IL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2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3200" b="1" i="1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he-IL" sz="3200" b="1" dirty="0"/>
                </a:p>
              </p:txBody>
            </p:sp>
          </mc:Choice>
          <mc:Fallback xmlns="">
            <p:sp>
              <p:nvSpPr>
                <p:cNvPr id="38" name="TextBox 2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F72516D-0407-4922-B4E2-406E16F7D9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093" y="2399812"/>
                  <a:ext cx="857414" cy="101431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21">
                <a:extLst>
                  <a:ext uri="{FF2B5EF4-FFF2-40B4-BE49-F238E27FC236}">
                    <a16:creationId xmlns:a16="http://schemas.microsoft.com/office/drawing/2014/main" id="{0EDC1D82-77A4-4B59-9155-A64D8E0FB799}"/>
                  </a:ext>
                </a:extLst>
              </p:cNvPr>
              <p:cNvSpPr txBox="1"/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39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EDC1D82-77A4-4B59-9155-A64D8E0FB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50785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D5BCC-A29D-442E-B47A-79F57BA8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C0F87DBB-296E-47BA-AF19-686840FF2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4" y="4634661"/>
            <a:ext cx="11090275" cy="1270839"/>
          </a:xfrm>
          <a:prstGeom prst="rect">
            <a:avLst/>
          </a:prstGeom>
        </p:spPr>
      </p:pic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76A88D38-ABDE-4A6E-8369-C60CE4C5D5C6}"/>
              </a:ext>
            </a:extLst>
          </p:cNvPr>
          <p:cNvSpPr txBox="1"/>
          <p:nvPr/>
        </p:nvSpPr>
        <p:spPr>
          <a:xfrm>
            <a:off x="1415774" y="4624931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10A79829-1881-4019-B271-5C0F192DC10E}"/>
              </a:ext>
            </a:extLst>
          </p:cNvPr>
          <p:cNvSpPr/>
          <p:nvPr/>
        </p:nvSpPr>
        <p:spPr>
          <a:xfrm>
            <a:off x="876364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1916DF4B-B855-4653-8446-99557683079D}"/>
              </a:ext>
            </a:extLst>
          </p:cNvPr>
          <p:cNvSpPr/>
          <p:nvPr/>
        </p:nvSpPr>
        <p:spPr>
          <a:xfrm>
            <a:off x="1577339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אליפסה 28">
            <a:extLst>
              <a:ext uri="{FF2B5EF4-FFF2-40B4-BE49-F238E27FC236}">
                <a16:creationId xmlns:a16="http://schemas.microsoft.com/office/drawing/2014/main" id="{6C15E80A-46DC-461B-BCF6-3BBCCF33C2B0}"/>
              </a:ext>
            </a:extLst>
          </p:cNvPr>
          <p:cNvSpPr/>
          <p:nvPr/>
        </p:nvSpPr>
        <p:spPr>
          <a:xfrm>
            <a:off x="3047556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אליפסה 42">
            <a:extLst>
              <a:ext uri="{FF2B5EF4-FFF2-40B4-BE49-F238E27FC236}">
                <a16:creationId xmlns:a16="http://schemas.microsoft.com/office/drawing/2014/main" id="{EC9AD506-8749-4AE5-9AF3-4C9DA1371A71}"/>
              </a:ext>
            </a:extLst>
          </p:cNvPr>
          <p:cNvSpPr/>
          <p:nvPr/>
        </p:nvSpPr>
        <p:spPr>
          <a:xfrm>
            <a:off x="3748531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אליפסה 43">
            <a:extLst>
              <a:ext uri="{FF2B5EF4-FFF2-40B4-BE49-F238E27FC236}">
                <a16:creationId xmlns:a16="http://schemas.microsoft.com/office/drawing/2014/main" id="{DFB56CBE-A293-41E7-B49B-A32C6C84A437}"/>
              </a:ext>
            </a:extLst>
          </p:cNvPr>
          <p:cNvSpPr/>
          <p:nvPr/>
        </p:nvSpPr>
        <p:spPr>
          <a:xfrm>
            <a:off x="2329867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מעגל חלקי 44">
            <a:extLst>
              <a:ext uri="{FF2B5EF4-FFF2-40B4-BE49-F238E27FC236}">
                <a16:creationId xmlns:a16="http://schemas.microsoft.com/office/drawing/2014/main" id="{4BF7706B-C6A5-4238-BA87-A39E4025AD37}"/>
              </a:ext>
            </a:extLst>
          </p:cNvPr>
          <p:cNvSpPr/>
          <p:nvPr/>
        </p:nvSpPr>
        <p:spPr>
          <a:xfrm>
            <a:off x="2304079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6" name="תיבת טקסט 45">
            <a:extLst>
              <a:ext uri="{FF2B5EF4-FFF2-40B4-BE49-F238E27FC236}">
                <a16:creationId xmlns:a16="http://schemas.microsoft.com/office/drawing/2014/main" id="{A7E13DA7-7EEF-4F5E-ADF1-4A17976BD31A}"/>
              </a:ext>
            </a:extLst>
          </p:cNvPr>
          <p:cNvSpPr txBox="1"/>
          <p:nvPr/>
        </p:nvSpPr>
        <p:spPr>
          <a:xfrm>
            <a:off x="3482480" y="4576505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3EE8F3B4-6903-43A6-99D9-20064DB5CF05}"/>
              </a:ext>
            </a:extLst>
          </p:cNvPr>
          <p:cNvSpPr txBox="1"/>
          <p:nvPr/>
        </p:nvSpPr>
        <p:spPr>
          <a:xfrm>
            <a:off x="5670908" y="4548718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אליפסה 47">
            <a:extLst>
              <a:ext uri="{FF2B5EF4-FFF2-40B4-BE49-F238E27FC236}">
                <a16:creationId xmlns:a16="http://schemas.microsoft.com/office/drawing/2014/main" id="{98AA77C3-0E96-4C45-BB8F-055D6D85E9C2}"/>
              </a:ext>
            </a:extLst>
          </p:cNvPr>
          <p:cNvSpPr/>
          <p:nvPr/>
        </p:nvSpPr>
        <p:spPr>
          <a:xfrm>
            <a:off x="4455617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DBD05B4B-4473-4B14-8412-DD077401B0ED}"/>
              </a:ext>
            </a:extLst>
          </p:cNvPr>
          <p:cNvSpPr/>
          <p:nvPr/>
        </p:nvSpPr>
        <p:spPr>
          <a:xfrm>
            <a:off x="5156592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מעגל חלקי 49">
            <a:extLst>
              <a:ext uri="{FF2B5EF4-FFF2-40B4-BE49-F238E27FC236}">
                <a16:creationId xmlns:a16="http://schemas.microsoft.com/office/drawing/2014/main" id="{AA92918F-651C-494D-8BAA-3AEEF5BA4370}"/>
              </a:ext>
            </a:extLst>
          </p:cNvPr>
          <p:cNvSpPr/>
          <p:nvPr/>
        </p:nvSpPr>
        <p:spPr>
          <a:xfrm>
            <a:off x="5848493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0BE3F0F0-55A4-4DC0-BE26-DB6FFF29CC74}"/>
              </a:ext>
            </a:extLst>
          </p:cNvPr>
          <p:cNvSpPr/>
          <p:nvPr/>
        </p:nvSpPr>
        <p:spPr>
          <a:xfrm>
            <a:off x="6622013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אליפסה 51">
            <a:extLst>
              <a:ext uri="{FF2B5EF4-FFF2-40B4-BE49-F238E27FC236}">
                <a16:creationId xmlns:a16="http://schemas.microsoft.com/office/drawing/2014/main" id="{812F77F4-6B1C-42DB-8D22-267F32B28736}"/>
              </a:ext>
            </a:extLst>
          </p:cNvPr>
          <p:cNvSpPr/>
          <p:nvPr/>
        </p:nvSpPr>
        <p:spPr>
          <a:xfrm>
            <a:off x="7322988" y="498325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522A9463-DE7C-4A01-A7D4-59561F833E48}"/>
              </a:ext>
            </a:extLst>
          </p:cNvPr>
          <p:cNvSpPr/>
          <p:nvPr/>
        </p:nvSpPr>
        <p:spPr>
          <a:xfrm>
            <a:off x="5904324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מעגל חלקי 53">
            <a:extLst>
              <a:ext uri="{FF2B5EF4-FFF2-40B4-BE49-F238E27FC236}">
                <a16:creationId xmlns:a16="http://schemas.microsoft.com/office/drawing/2014/main" id="{94294351-9DD9-4D3A-80D2-756F90DCCAC0}"/>
              </a:ext>
            </a:extLst>
          </p:cNvPr>
          <p:cNvSpPr/>
          <p:nvPr/>
        </p:nvSpPr>
        <p:spPr>
          <a:xfrm>
            <a:off x="5878536" y="495107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5" name="תיבת טקסט 54">
            <a:extLst>
              <a:ext uri="{FF2B5EF4-FFF2-40B4-BE49-F238E27FC236}">
                <a16:creationId xmlns:a16="http://schemas.microsoft.com/office/drawing/2014/main" id="{514DA03B-7A7B-4114-A911-A7390EAD84DC}"/>
              </a:ext>
            </a:extLst>
          </p:cNvPr>
          <p:cNvSpPr txBox="1"/>
          <p:nvPr/>
        </p:nvSpPr>
        <p:spPr>
          <a:xfrm>
            <a:off x="7203830" y="456307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6" name="אליפסה 55">
            <a:extLst>
              <a:ext uri="{FF2B5EF4-FFF2-40B4-BE49-F238E27FC236}">
                <a16:creationId xmlns:a16="http://schemas.microsoft.com/office/drawing/2014/main" id="{654F18A0-7E86-4F6A-955A-9B6F00351DC6}"/>
              </a:ext>
            </a:extLst>
          </p:cNvPr>
          <p:cNvSpPr/>
          <p:nvPr/>
        </p:nvSpPr>
        <p:spPr>
          <a:xfrm>
            <a:off x="8091342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7" name="אליפסה 56">
            <a:extLst>
              <a:ext uri="{FF2B5EF4-FFF2-40B4-BE49-F238E27FC236}">
                <a16:creationId xmlns:a16="http://schemas.microsoft.com/office/drawing/2014/main" id="{7DD31912-B63D-47D8-B914-3D3C7C890427}"/>
              </a:ext>
            </a:extLst>
          </p:cNvPr>
          <p:cNvSpPr/>
          <p:nvPr/>
        </p:nvSpPr>
        <p:spPr>
          <a:xfrm>
            <a:off x="8792317" y="4986501"/>
            <a:ext cx="721278" cy="712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9" name="תיבת טקסט 58">
            <a:extLst>
              <a:ext uri="{FF2B5EF4-FFF2-40B4-BE49-F238E27FC236}">
                <a16:creationId xmlns:a16="http://schemas.microsoft.com/office/drawing/2014/main" id="{906F86B8-EBFF-4F1D-88AE-AE59C5918154}"/>
              </a:ext>
            </a:extLst>
          </p:cNvPr>
          <p:cNvSpPr txBox="1"/>
          <p:nvPr/>
        </p:nvSpPr>
        <p:spPr>
          <a:xfrm>
            <a:off x="8714109" y="453470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תיבת טקסט 59">
            <a:extLst>
              <a:ext uri="{FF2B5EF4-FFF2-40B4-BE49-F238E27FC236}">
                <a16:creationId xmlns:a16="http://schemas.microsoft.com/office/drawing/2014/main" id="{83336D48-D8BA-4646-94EB-E34C21D632D6}"/>
              </a:ext>
            </a:extLst>
          </p:cNvPr>
          <p:cNvSpPr txBox="1"/>
          <p:nvPr/>
        </p:nvSpPr>
        <p:spPr>
          <a:xfrm>
            <a:off x="10775883" y="4521592"/>
            <a:ext cx="266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1" name="אליפסה 60">
            <a:extLst>
              <a:ext uri="{FF2B5EF4-FFF2-40B4-BE49-F238E27FC236}">
                <a16:creationId xmlns:a16="http://schemas.microsoft.com/office/drawing/2014/main" id="{AE10D20D-AB2B-4A75-ABC4-E407A80455B3}"/>
              </a:ext>
            </a:extLst>
          </p:cNvPr>
          <p:cNvSpPr/>
          <p:nvPr/>
        </p:nvSpPr>
        <p:spPr>
          <a:xfrm>
            <a:off x="10248020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אליפסה 61">
            <a:extLst>
              <a:ext uri="{FF2B5EF4-FFF2-40B4-BE49-F238E27FC236}">
                <a16:creationId xmlns:a16="http://schemas.microsoft.com/office/drawing/2014/main" id="{A4424E53-3191-4F83-BEAD-1CE3712F12FF}"/>
              </a:ext>
            </a:extLst>
          </p:cNvPr>
          <p:cNvSpPr/>
          <p:nvPr/>
        </p:nvSpPr>
        <p:spPr>
          <a:xfrm>
            <a:off x="10948995" y="499298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3" name="אליפסה 62">
            <a:extLst>
              <a:ext uri="{FF2B5EF4-FFF2-40B4-BE49-F238E27FC236}">
                <a16:creationId xmlns:a16="http://schemas.microsoft.com/office/drawing/2014/main" id="{0C3B30A9-AB83-4296-A6D1-CCD68DF5F152}"/>
              </a:ext>
            </a:extLst>
          </p:cNvPr>
          <p:cNvSpPr/>
          <p:nvPr/>
        </p:nvSpPr>
        <p:spPr>
          <a:xfrm>
            <a:off x="9530331" y="5002717"/>
            <a:ext cx="721278" cy="712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4" name="מעגל חלקי 63">
            <a:extLst>
              <a:ext uri="{FF2B5EF4-FFF2-40B4-BE49-F238E27FC236}">
                <a16:creationId xmlns:a16="http://schemas.microsoft.com/office/drawing/2014/main" id="{48476424-F18A-4105-A8F6-179A1A114A45}"/>
              </a:ext>
            </a:extLst>
          </p:cNvPr>
          <p:cNvSpPr/>
          <p:nvPr/>
        </p:nvSpPr>
        <p:spPr>
          <a:xfrm>
            <a:off x="9504543" y="4960800"/>
            <a:ext cx="817089" cy="776422"/>
          </a:xfrm>
          <a:prstGeom prst="pie">
            <a:avLst>
              <a:gd name="adj1" fmla="val 521952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8" name="תיבת טקסט 57">
            <a:extLst>
              <a:ext uri="{FF2B5EF4-FFF2-40B4-BE49-F238E27FC236}">
                <a16:creationId xmlns:a16="http://schemas.microsoft.com/office/drawing/2014/main" id="{94CFEE94-6BFF-46EF-82FD-2AD4FC2F993F}"/>
              </a:ext>
            </a:extLst>
          </p:cNvPr>
          <p:cNvSpPr txBox="1"/>
          <p:nvPr/>
        </p:nvSpPr>
        <p:spPr>
          <a:xfrm>
            <a:off x="4108395" y="2870827"/>
            <a:ext cx="7823315" cy="14157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מספר הפעמים ש"נכנסים"       ב-15 שלמים: </a:t>
            </a:r>
            <a:r>
              <a:rPr lang="he-IL" sz="5400" dirty="0">
                <a:solidFill>
                  <a:srgbClr val="FF0000"/>
                </a:solidFill>
              </a:rPr>
              <a:t>6</a:t>
            </a:r>
            <a:endParaRPr lang="en-US" sz="5400" dirty="0">
              <a:solidFill>
                <a:srgbClr val="FF0000"/>
              </a:solidFill>
            </a:endParaRPr>
          </a:p>
          <a:p>
            <a:r>
              <a:rPr lang="he-IL" sz="3200" dirty="0"/>
              <a:t> </a:t>
            </a:r>
          </a:p>
        </p:txBody>
      </p:sp>
      <p:pic>
        <p:nvPicPr>
          <p:cNvPr id="65" name="תמונה 64">
            <a:extLst>
              <a:ext uri="{FF2B5EF4-FFF2-40B4-BE49-F238E27FC236}">
                <a16:creationId xmlns:a16="http://schemas.microsoft.com/office/drawing/2014/main" id="{C55CD16B-8AF1-491E-A794-FFA5FC92B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25" y="3156214"/>
            <a:ext cx="2274077" cy="1126607"/>
          </a:xfrm>
          <a:prstGeom prst="rect">
            <a:avLst/>
          </a:prstGeom>
        </p:spPr>
      </p:pic>
      <p:grpSp>
        <p:nvGrpSpPr>
          <p:cNvPr id="67" name="קבוצה 66">
            <a:extLst>
              <a:ext uri="{FF2B5EF4-FFF2-40B4-BE49-F238E27FC236}">
                <a16:creationId xmlns:a16="http://schemas.microsoft.com/office/drawing/2014/main" id="{D17535B5-F95A-4B5C-83F8-AB0E7514BEB3}"/>
              </a:ext>
            </a:extLst>
          </p:cNvPr>
          <p:cNvGrpSpPr/>
          <p:nvPr/>
        </p:nvGrpSpPr>
        <p:grpSpPr>
          <a:xfrm>
            <a:off x="3335196" y="1602093"/>
            <a:ext cx="8188223" cy="1014317"/>
            <a:chOff x="3235136" y="3228300"/>
            <a:chExt cx="8188223" cy="1014317"/>
          </a:xfrm>
        </p:grpSpPr>
        <p:sp>
          <p:nvSpPr>
            <p:cNvPr id="68" name="תיבת טקסט 67">
              <a:extLst>
                <a:ext uri="{FF2B5EF4-FFF2-40B4-BE49-F238E27FC236}">
                  <a16:creationId xmlns:a16="http://schemas.microsoft.com/office/drawing/2014/main" id="{DE5F829B-1527-488D-B994-215DB815D497}"/>
                </a:ext>
              </a:extLst>
            </p:cNvPr>
            <p:cNvSpPr txBox="1"/>
            <p:nvPr/>
          </p:nvSpPr>
          <p:spPr>
            <a:xfrm>
              <a:off x="3235136" y="3371091"/>
              <a:ext cx="818822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dirty="0"/>
                <a:t>כמה הם 15 לחלק ב-      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21">
                  <a:extLst>
                    <a:ext uri="{FF2B5EF4-FFF2-40B4-BE49-F238E27FC236}">
                      <a16:creationId xmlns:a16="http://schemas.microsoft.com/office/drawing/2014/main" id="{6C70B77B-957B-4D9C-A0A2-9B368937B081}"/>
                    </a:ext>
                  </a:extLst>
                </p:cNvPr>
                <p:cNvSpPr txBox="1"/>
                <p:nvPr/>
              </p:nvSpPr>
              <p:spPr>
                <a:xfrm>
                  <a:off x="6808413" y="3228300"/>
                  <a:ext cx="857414" cy="10143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he-IL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2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3200" b="1" i="1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he-IL" sz="3200" b="1" dirty="0"/>
                </a:p>
              </p:txBody>
            </p:sp>
          </mc:Choice>
          <mc:Fallback xmlns="">
            <p:sp>
              <p:nvSpPr>
                <p:cNvPr id="69" name="TextBox 2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C70B77B-957B-4D9C-A0A2-9B368937B0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8413" y="3228300"/>
                  <a:ext cx="857414" cy="101431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21">
                <a:extLst>
                  <a:ext uri="{FF2B5EF4-FFF2-40B4-BE49-F238E27FC236}">
                    <a16:creationId xmlns:a16="http://schemas.microsoft.com/office/drawing/2014/main" id="{B9A2EE0F-51AC-4D00-AB26-20D361793AD1}"/>
                  </a:ext>
                </a:extLst>
              </p:cNvPr>
              <p:cNvSpPr txBox="1"/>
              <p:nvPr/>
            </p:nvSpPr>
            <p:spPr>
              <a:xfrm>
                <a:off x="6775123" y="2903360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76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9A2EE0F-51AC-4D00-AB26-20D361793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123" y="2903360"/>
                <a:ext cx="857414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id="{DAFA1BFB-A830-4D07-88E7-6F569D443396}"/>
                  </a:ext>
                </a:extLst>
              </p:cNvPr>
              <p:cNvSpPr txBox="1"/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7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AFA1BFB-A830-4D07-88E7-6F569D443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131" y="3193921"/>
                <a:ext cx="857414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21">
                <a:extLst>
                  <a:ext uri="{FF2B5EF4-FFF2-40B4-BE49-F238E27FC236}">
                    <a16:creationId xmlns:a16="http://schemas.microsoft.com/office/drawing/2014/main" id="{4BAF1A2C-4BFA-4B97-B6E4-25566696BA96}"/>
                  </a:ext>
                </a:extLst>
              </p:cNvPr>
              <p:cNvSpPr txBox="1"/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40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AF1A2C-4BFA-4B97-B6E4-25566696B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5" y="1565514"/>
                <a:ext cx="2383217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71526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283FD9-83A8-4A5A-B381-B84C0E64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105" name="תיבת טקסט 104">
            <a:extLst>
              <a:ext uri="{FF2B5EF4-FFF2-40B4-BE49-F238E27FC236}">
                <a16:creationId xmlns:a16="http://schemas.microsoft.com/office/drawing/2014/main" id="{22D49960-28A7-4D94-BDD9-7DC77DE8A83D}"/>
              </a:ext>
            </a:extLst>
          </p:cNvPr>
          <p:cNvSpPr txBox="1"/>
          <p:nvPr/>
        </p:nvSpPr>
        <p:spPr>
          <a:xfrm>
            <a:off x="4733859" y="4416917"/>
            <a:ext cx="76634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FF0000"/>
                </a:solidFill>
              </a:rPr>
              <a:t>כלומר </a:t>
            </a:r>
            <a:r>
              <a:rPr lang="he-IL" sz="3600" b="1" dirty="0">
                <a:solidFill>
                  <a:schemeClr val="tx1"/>
                </a:solidFill>
              </a:rPr>
              <a:t>6</a:t>
            </a:r>
            <a:r>
              <a:rPr lang="he-IL" sz="3600" b="1" dirty="0">
                <a:solidFill>
                  <a:srgbClr val="FF0000"/>
                </a:solidFill>
              </a:rPr>
              <a:t> פעמים       הם 15 שלמים: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1">
                <a:extLst>
                  <a:ext uri="{FF2B5EF4-FFF2-40B4-BE49-F238E27FC236}">
                    <a16:creationId xmlns:a16="http://schemas.microsoft.com/office/drawing/2014/main" id="{92239E60-DA8D-40FF-A992-0BA455D3D847}"/>
                  </a:ext>
                </a:extLst>
              </p:cNvPr>
              <p:cNvSpPr txBox="1"/>
              <p:nvPr/>
            </p:nvSpPr>
            <p:spPr>
              <a:xfrm>
                <a:off x="1474892" y="1662143"/>
                <a:ext cx="2383217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7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2239E60-DA8D-40FF-A992-0BA455D3D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92" y="1662143"/>
                <a:ext cx="2383217" cy="1244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1">
                <a:extLst>
                  <a:ext uri="{FF2B5EF4-FFF2-40B4-BE49-F238E27FC236}">
                    <a16:creationId xmlns:a16="http://schemas.microsoft.com/office/drawing/2014/main" id="{26113209-8B35-4BD7-A8C9-CA6797B300C1}"/>
                  </a:ext>
                </a:extLst>
              </p:cNvPr>
              <p:cNvSpPr txBox="1"/>
              <p:nvPr/>
            </p:nvSpPr>
            <p:spPr>
              <a:xfrm>
                <a:off x="1474892" y="4117668"/>
                <a:ext cx="2929135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he-IL" sz="4000" b="1" i="0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4000" b="1" i="1" smtClean="0">
                          <a:latin typeface="Cambria Math"/>
                        </a:rPr>
                        <m:t>=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28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6113209-8B35-4BD7-A8C9-CA6797B30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92" y="4117668"/>
                <a:ext cx="2929135" cy="12448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1">
                <a:extLst>
                  <a:ext uri="{FF2B5EF4-FFF2-40B4-BE49-F238E27FC236}">
                    <a16:creationId xmlns:a16="http://schemas.microsoft.com/office/drawing/2014/main" id="{33841B79-D312-40E0-825C-AA546067AE64}"/>
                  </a:ext>
                </a:extLst>
              </p:cNvPr>
              <p:cNvSpPr txBox="1"/>
              <p:nvPr/>
            </p:nvSpPr>
            <p:spPr>
              <a:xfrm>
                <a:off x="7458313" y="4061256"/>
                <a:ext cx="1025152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0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3841B79-D312-40E0-825C-AA546067A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313" y="4061256"/>
                <a:ext cx="1025152" cy="1244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919D80F1-594C-4BF0-9BCA-311CC97F668C}"/>
              </a:ext>
            </a:extLst>
          </p:cNvPr>
          <p:cNvGrpSpPr/>
          <p:nvPr/>
        </p:nvGrpSpPr>
        <p:grpSpPr>
          <a:xfrm>
            <a:off x="9156857" y="1801421"/>
            <a:ext cx="2064666" cy="2064666"/>
            <a:chOff x="7916166" y="2199186"/>
            <a:chExt cx="2064666" cy="2064666"/>
          </a:xfrm>
        </p:grpSpPr>
        <p:pic>
          <p:nvPicPr>
            <p:cNvPr id="9" name="Picture 2" descr="זכוכית מגדלת קריקטורה | וקטורים לשימוש ציבורי">
              <a:extLst>
                <a:ext uri="{FF2B5EF4-FFF2-40B4-BE49-F238E27FC236}">
                  <a16:creationId xmlns:a16="http://schemas.microsoft.com/office/drawing/2014/main" id="{E602A0F8-C010-4E90-8B47-06673E0D7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161" flipH="1">
              <a:off x="7916166" y="2199186"/>
              <a:ext cx="2064666" cy="2064666"/>
            </a:xfrm>
            <a:prstGeom prst="ellipse">
              <a:avLst/>
            </a:prstGeom>
            <a:ln w="6350" cap="rnd">
              <a:solidFill>
                <a:schemeClr val="accent3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גרפיקה וקטורית של אדום וירוק שאלה וסימני קריאה | וקטורים לשימוש ציבורי">
              <a:extLst>
                <a:ext uri="{FF2B5EF4-FFF2-40B4-BE49-F238E27FC236}">
                  <a16:creationId xmlns:a16="http://schemas.microsoft.com/office/drawing/2014/main" id="{7356B165-52FC-41BB-9A25-12BBC4AAB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435" y="3231519"/>
              <a:ext cx="707063" cy="500505"/>
            </a:xfrm>
            <a:prstGeom prst="ellipse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41491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CC72701-AB05-4CF8-BA03-B3AAE0D4C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מסכמים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274A8E7-49A4-4343-BA16-B9E730F32D6D}"/>
              </a:ext>
            </a:extLst>
          </p:cNvPr>
          <p:cNvSpPr txBox="1"/>
          <p:nvPr/>
        </p:nvSpPr>
        <p:spPr>
          <a:xfrm>
            <a:off x="2434510" y="2246171"/>
            <a:ext cx="743120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/>
              <a:t>למדנו חילוק שלם בשבר</a:t>
            </a:r>
          </a:p>
          <a:p>
            <a:pPr algn="ctr"/>
            <a:r>
              <a:rPr lang="he-IL" sz="4800" dirty="0"/>
              <a:t>וחילוק שלם בשבר מעורב.</a:t>
            </a:r>
          </a:p>
        </p:txBody>
      </p:sp>
    </p:spTree>
    <p:extLst>
      <p:ext uri="{BB962C8B-B14F-4D97-AF65-F5344CB8AC3E}">
        <p14:creationId xmlns:p14="http://schemas.microsoft.com/office/powerpoint/2010/main" val="24500377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988011C-22C1-4058-B074-348C7726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ממשיכים לתרגל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82B4318B-1173-4BBF-B0FD-F8BA9D9ED617}"/>
              </a:ext>
            </a:extLst>
          </p:cNvPr>
          <p:cNvSpPr/>
          <p:nvPr/>
        </p:nvSpPr>
        <p:spPr>
          <a:xfrm>
            <a:off x="4156621" y="2739927"/>
            <a:ext cx="69913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200" b="1" dirty="0">
                <a:solidFill>
                  <a:schemeClr val="tx1"/>
                </a:solidFill>
              </a:rPr>
              <a:t>לפניכם תרגילים: </a:t>
            </a:r>
          </a:p>
          <a:p>
            <a:pPr algn="r" rtl="1"/>
            <a:r>
              <a:rPr lang="he-IL" sz="3200" b="1" dirty="0">
                <a:solidFill>
                  <a:schemeClr val="tx1"/>
                </a:solidFill>
              </a:rPr>
              <a:t>העתיקו אותם למחברת. </a:t>
            </a:r>
          </a:p>
          <a:p>
            <a:pPr algn="r" rtl="1"/>
            <a:r>
              <a:rPr lang="he-IL" sz="3200" b="1" dirty="0">
                <a:solidFill>
                  <a:schemeClr val="tx1"/>
                </a:solidFill>
              </a:rPr>
              <a:t>פתרו.</a:t>
            </a:r>
          </a:p>
          <a:p>
            <a:pPr algn="r" rtl="1"/>
            <a:r>
              <a:rPr lang="he-IL" sz="3200" b="1" dirty="0">
                <a:solidFill>
                  <a:schemeClr val="tx1"/>
                </a:solidFill>
              </a:rPr>
              <a:t>נמקו כיצד הגעתם לפתרון.</a:t>
            </a:r>
          </a:p>
          <a:p>
            <a:pPr algn="r" rtl="1"/>
            <a:r>
              <a:rPr lang="he-IL" sz="3200" b="1" dirty="0">
                <a:solidFill>
                  <a:schemeClr val="tx1"/>
                </a:solidFill>
              </a:rPr>
              <a:t>שלחו למורה את תשובתכם.</a:t>
            </a:r>
          </a:p>
          <a:p>
            <a:pPr algn="r" rtl="1"/>
            <a:r>
              <a:rPr lang="he-IL" sz="3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C133AF31-0974-41F7-836A-E5F1254FF7BB}"/>
              </a:ext>
            </a:extLst>
          </p:cNvPr>
          <p:cNvSpPr/>
          <p:nvPr/>
        </p:nvSpPr>
        <p:spPr>
          <a:xfrm flipH="1">
            <a:off x="1773766" y="5263189"/>
            <a:ext cx="52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21">
                <a:extLst>
                  <a:ext uri="{FF2B5EF4-FFF2-40B4-BE49-F238E27FC236}">
                    <a16:creationId xmlns:a16="http://schemas.microsoft.com/office/drawing/2014/main" id="{49B64A51-22B6-4557-874F-B50029C728A7}"/>
                  </a:ext>
                </a:extLst>
              </p:cNvPr>
              <p:cNvSpPr txBox="1"/>
              <p:nvPr/>
            </p:nvSpPr>
            <p:spPr>
              <a:xfrm>
                <a:off x="771047" y="1736575"/>
                <a:ext cx="1945533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he-IL" sz="3200" b="1" i="1" smtClean="0">
                          <a:latin typeface="Cambria Math"/>
                        </a:rPr>
                        <m:t>:</m:t>
                      </m:r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32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31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9B64A51-22B6-4557-874F-B50029C72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47" y="1736575"/>
                <a:ext cx="1945533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21">
                <a:extLst>
                  <a:ext uri="{FF2B5EF4-FFF2-40B4-BE49-F238E27FC236}">
                    <a16:creationId xmlns:a16="http://schemas.microsoft.com/office/drawing/2014/main" id="{81B0B869-93C3-4A2D-B4E7-06675DD1A157}"/>
                  </a:ext>
                </a:extLst>
              </p:cNvPr>
              <p:cNvSpPr txBox="1"/>
              <p:nvPr/>
            </p:nvSpPr>
            <p:spPr>
              <a:xfrm>
                <a:off x="729573" y="2863919"/>
                <a:ext cx="1945533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he-IL" sz="3200" b="1" i="1" smtClean="0">
                          <a:latin typeface="Cambria Math"/>
                        </a:rPr>
                        <m:t>:</m:t>
                      </m:r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32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3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1B0B869-93C3-4A2D-B4E7-06675DD1A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573" y="2863919"/>
                <a:ext cx="1945533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21">
                <a:extLst>
                  <a:ext uri="{FF2B5EF4-FFF2-40B4-BE49-F238E27FC236}">
                    <a16:creationId xmlns:a16="http://schemas.microsoft.com/office/drawing/2014/main" id="{A76A84DE-7525-4F42-984A-CB017DF7CAC3}"/>
                  </a:ext>
                </a:extLst>
              </p:cNvPr>
              <p:cNvSpPr txBox="1"/>
              <p:nvPr/>
            </p:nvSpPr>
            <p:spPr>
              <a:xfrm>
                <a:off x="729573" y="3991263"/>
                <a:ext cx="1945533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he-IL" sz="3200" b="1" i="1" smtClean="0">
                          <a:latin typeface="Cambria Math"/>
                        </a:rPr>
                        <m:t>:</m:t>
                      </m:r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he-IL" sz="32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33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76A84DE-7525-4F42-984A-CB017DF7C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573" y="3991263"/>
                <a:ext cx="1945533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21">
                <a:extLst>
                  <a:ext uri="{FF2B5EF4-FFF2-40B4-BE49-F238E27FC236}">
                    <a16:creationId xmlns:a16="http://schemas.microsoft.com/office/drawing/2014/main" id="{B61745AC-EA03-4A6F-B6D4-87DEABC66AE3}"/>
                  </a:ext>
                </a:extLst>
              </p:cNvPr>
              <p:cNvSpPr txBox="1"/>
              <p:nvPr/>
            </p:nvSpPr>
            <p:spPr>
              <a:xfrm>
                <a:off x="886410" y="5125362"/>
                <a:ext cx="1631857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b="1" i="1" smtClean="0"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he-IL" sz="32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sz="3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he-IL" sz="32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e-IL" sz="3200" b="1" dirty="0"/>
              </a:p>
            </p:txBody>
          </p:sp>
        </mc:Choice>
        <mc:Fallback xmlns="">
          <p:sp>
            <p:nvSpPr>
              <p:cNvPr id="34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61745AC-EA03-4A6F-B6D4-87DEABC66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10" y="5125362"/>
                <a:ext cx="1631857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1590" y="7483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3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493328" y="2115483"/>
            <a:ext cx="5090160" cy="634326"/>
          </a:xfrm>
          <a:solidFill>
            <a:srgbClr val="1152C9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40832" y="3152765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Tx/>
              <a:buNone/>
              <a:tabLst/>
              <a:defRPr/>
            </a:pPr>
            <a:r>
              <a:rPr kumimoji="0" lang="he-IL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בהצלחה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239;p5"/>
          <p:cNvSpPr txBox="1">
            <a:spLocks/>
          </p:cNvSpPr>
          <p:nvPr/>
        </p:nvSpPr>
        <p:spPr>
          <a:xfrm>
            <a:off x="2222639" y="4453734"/>
            <a:ext cx="6704545" cy="411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תודה על ההקשבה</a:t>
            </a:r>
          </a:p>
        </p:txBody>
      </p:sp>
    </p:spTree>
    <p:extLst>
      <p:ext uri="{BB962C8B-B14F-4D97-AF65-F5344CB8AC3E}">
        <p14:creationId xmlns:p14="http://schemas.microsoft.com/office/powerpoint/2010/main" val="27701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תיבת טקסט 8">
                <a:extLst>
                  <a:ext uri="{FF2B5EF4-FFF2-40B4-BE49-F238E27FC236}">
                    <a16:creationId xmlns:a16="http://schemas.microsoft.com/office/drawing/2014/main" id="{18BC90C2-55E9-47D4-8D12-32BA9DCEAC2C}"/>
                  </a:ext>
                </a:extLst>
              </p:cNvPr>
              <p:cNvSpPr txBox="1"/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5400" b="1" dirty="0"/>
                  <a:t>כמה הם 3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5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54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5400" b="1" dirty="0"/>
                  <a:t>? </a:t>
                </a:r>
              </a:p>
            </p:txBody>
          </p:sp>
        </mc:Choice>
        <mc:Fallback xmlns="">
          <p:sp>
            <p:nvSpPr>
              <p:cNvPr id="13" name="תיבת טקסט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8BC90C2-55E9-47D4-8D12-32BA9DCEA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blipFill rotWithShape="1">
                <a:blip r:embed="rId5"/>
                <a:stretch>
                  <a:fillRect r="-3453" b="-132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5">
                <a:extLst>
                  <a:ext uri="{FF2B5EF4-FFF2-40B4-BE49-F238E27FC236}">
                    <a16:creationId xmlns:a16="http://schemas.microsoft.com/office/drawing/2014/main" id="{96CB5886-CC6C-4160-8733-E2DB81C517DB}"/>
                  </a:ext>
                </a:extLst>
              </p:cNvPr>
              <p:cNvSpPr txBox="1"/>
              <p:nvPr/>
            </p:nvSpPr>
            <p:spPr>
              <a:xfrm>
                <a:off x="682823" y="1678243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𝟑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6" name="תיבת טקסט 5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96CB5886-CC6C-4160-8733-E2DB81C5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23" y="1678243"/>
                <a:ext cx="3952568" cy="124482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1A48AC69-8549-4ADD-B960-DD9C3A90B0C2}"/>
              </a:ext>
            </a:extLst>
          </p:cNvPr>
          <p:cNvSpPr txBox="1"/>
          <p:nvPr/>
        </p:nvSpPr>
        <p:spPr>
          <a:xfrm>
            <a:off x="2664338" y="3577761"/>
            <a:ext cx="911450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בשלם "נכנסים" 4 רבעים. </a:t>
            </a:r>
          </a:p>
          <a:p>
            <a:pPr algn="r"/>
            <a:endParaRPr lang="he-IL" sz="2800" dirty="0"/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91ABE05C-65AF-4B5A-92B2-4D3396DE8A02}"/>
              </a:ext>
            </a:extLst>
          </p:cNvPr>
          <p:cNvGrpSpPr/>
          <p:nvPr/>
        </p:nvGrpSpPr>
        <p:grpSpPr>
          <a:xfrm>
            <a:off x="612054" y="2576425"/>
            <a:ext cx="11361591" cy="1372335"/>
            <a:chOff x="612054" y="2576425"/>
            <a:chExt cx="11361591" cy="1372335"/>
          </a:xfrm>
        </p:grpSpPr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C48F821A-D7EA-41B2-9935-8C925B8CA516}"/>
                </a:ext>
              </a:extLst>
            </p:cNvPr>
            <p:cNvSpPr txBox="1"/>
            <p:nvPr/>
          </p:nvSpPr>
          <p:spPr>
            <a:xfrm>
              <a:off x="612054" y="2871542"/>
              <a:ext cx="11361591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למעשה אנחנו שואלים: כמה פעמים "נכנס"      ב-3 שלמים?</a:t>
              </a:r>
            </a:p>
            <a:p>
              <a:pPr algn="r"/>
              <a:endParaRPr lang="he-IL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תיבת טקסט 5">
                  <a:extLst>
                    <a:ext uri="{FF2B5EF4-FFF2-40B4-BE49-F238E27FC236}">
                      <a16:creationId xmlns:a16="http://schemas.microsoft.com/office/drawing/2014/main" id="{884C0A47-B066-417E-B521-54642FDC0328}"/>
                    </a:ext>
                  </a:extLst>
                </p:cNvPr>
                <p:cNvSpPr txBox="1"/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17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884C0A47-B066-417E-B521-54642FDC03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5B5167FF-98DB-429B-AE51-CF7C9E43E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5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פתרון- חילוק שלם בשבר יסודי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754EAB43-C70D-499B-9AE4-BEE8E1D21D6F}"/>
              </a:ext>
            </a:extLst>
          </p:cNvPr>
          <p:cNvSpPr/>
          <p:nvPr/>
        </p:nvSpPr>
        <p:spPr>
          <a:xfrm>
            <a:off x="4990110" y="303328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3600" dirty="0"/>
          </a:p>
        </p:txBody>
      </p:sp>
      <p:sp>
        <p:nvSpPr>
          <p:cNvPr id="28" name="מלבן 27">
            <a:extLst>
              <a:ext uri="{FF2B5EF4-FFF2-40B4-BE49-F238E27FC236}">
                <a16:creationId xmlns:a16="http://schemas.microsoft.com/office/drawing/2014/main" id="{4D92C0D1-974C-4078-9BF2-70C3DFC4098B}"/>
              </a:ext>
            </a:extLst>
          </p:cNvPr>
          <p:cNvSpPr/>
          <p:nvPr/>
        </p:nvSpPr>
        <p:spPr>
          <a:xfrm>
            <a:off x="2187340" y="4236508"/>
            <a:ext cx="880936" cy="825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מלבן 28">
            <a:extLst>
              <a:ext uri="{FF2B5EF4-FFF2-40B4-BE49-F238E27FC236}">
                <a16:creationId xmlns:a16="http://schemas.microsoft.com/office/drawing/2014/main" id="{7390232B-2CC5-4032-B636-0AC13F0DE0E6}"/>
              </a:ext>
            </a:extLst>
          </p:cNvPr>
          <p:cNvSpPr/>
          <p:nvPr/>
        </p:nvSpPr>
        <p:spPr>
          <a:xfrm>
            <a:off x="3068276" y="4235742"/>
            <a:ext cx="882650" cy="825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מלבן 29">
            <a:extLst>
              <a:ext uri="{FF2B5EF4-FFF2-40B4-BE49-F238E27FC236}">
                <a16:creationId xmlns:a16="http://schemas.microsoft.com/office/drawing/2014/main" id="{997DBDD7-439E-44B3-A04F-C4BECAEF2078}"/>
              </a:ext>
            </a:extLst>
          </p:cNvPr>
          <p:cNvSpPr/>
          <p:nvPr/>
        </p:nvSpPr>
        <p:spPr>
          <a:xfrm>
            <a:off x="2187340" y="5060950"/>
            <a:ext cx="882650" cy="825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915CE378-B249-468D-A290-F2DE7148A6B2}"/>
              </a:ext>
            </a:extLst>
          </p:cNvPr>
          <p:cNvSpPr/>
          <p:nvPr/>
        </p:nvSpPr>
        <p:spPr>
          <a:xfrm>
            <a:off x="3068276" y="5060950"/>
            <a:ext cx="882650" cy="825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תיבת טקסט 5">
                <a:extLst>
                  <a:ext uri="{FF2B5EF4-FFF2-40B4-BE49-F238E27FC236}">
                    <a16:creationId xmlns:a16="http://schemas.microsoft.com/office/drawing/2014/main" id="{96CB5886-CC6C-4160-8733-E2DB81C517DB}"/>
                  </a:ext>
                </a:extLst>
              </p:cNvPr>
              <p:cNvSpPr txBox="1"/>
              <p:nvPr/>
            </p:nvSpPr>
            <p:spPr>
              <a:xfrm>
                <a:off x="270803" y="1678243"/>
                <a:ext cx="3952568" cy="12448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1" i="1" smtClean="0">
                          <a:latin typeface="Cambria Math"/>
                        </a:rPr>
                        <m:t>𝟑</m:t>
                      </m:r>
                      <m:r>
                        <a:rPr lang="he-IL" sz="4000" b="1" i="1" smtClean="0">
                          <a:latin typeface="Cambria Math"/>
                        </a:rPr>
                        <m:t>:</m:t>
                      </m:r>
                      <m:f>
                        <m:fPr>
                          <m:ctrlPr>
                            <a:rPr lang="he-IL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he-IL" sz="4000" b="1" i="1" smtClean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4000" b="1" dirty="0"/>
              </a:p>
            </p:txBody>
          </p:sp>
        </mc:Choice>
        <mc:Fallback xmlns="">
          <p:sp>
            <p:nvSpPr>
              <p:cNvPr id="17" name="תיבת טקסט 5">
                <a:extLst>
                  <a:ext uri="{FF2B5EF4-FFF2-40B4-BE49-F238E27FC236}">
                    <a16:creationId xmlns="" xmlns:a14="http://schemas.microsoft.com/office/drawing/2010/main" xmlns:a16="http://schemas.microsoft.com/office/drawing/2014/main" id="{96CB5886-CC6C-4160-8733-E2DB81C51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03" y="1678243"/>
                <a:ext cx="3952568" cy="124482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8">
                <a:extLst>
                  <a:ext uri="{FF2B5EF4-FFF2-40B4-BE49-F238E27FC236}">
                    <a16:creationId xmlns:a16="http://schemas.microsoft.com/office/drawing/2014/main" id="{09661C19-ECB2-46F4-AAA6-A173EC42663D}"/>
                  </a:ext>
                </a:extLst>
              </p:cNvPr>
              <p:cNvSpPr txBox="1"/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he-IL" sz="5400" b="1" dirty="0"/>
                  <a:t>כמה הם 3 לחלק ל-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5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he-IL" sz="5400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sz="5400" b="1" dirty="0"/>
                  <a:t>? </a:t>
                </a:r>
              </a:p>
            </p:txBody>
          </p:sp>
        </mc:Choice>
        <mc:Fallback xmlns="">
          <p:sp>
            <p:nvSpPr>
              <p:cNvPr id="16" name="תיבת טקסט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9661C19-ECB2-46F4-AAA6-A173EC426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16" y="1605543"/>
                <a:ext cx="9359284" cy="1288686"/>
              </a:xfrm>
              <a:prstGeom prst="rect">
                <a:avLst/>
              </a:prstGeom>
              <a:blipFill>
                <a:blip r:embed="rId6"/>
                <a:stretch>
                  <a:fillRect r="-3453" b="-1320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0CF0E87B-56F5-4C24-B14C-7DE8E1CDC0E4}"/>
              </a:ext>
            </a:extLst>
          </p:cNvPr>
          <p:cNvSpPr txBox="1"/>
          <p:nvPr/>
        </p:nvSpPr>
        <p:spPr>
          <a:xfrm>
            <a:off x="2247087" y="3571894"/>
            <a:ext cx="911450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rgbClr val="FF0000"/>
                </a:solidFill>
              </a:rPr>
              <a:t>בשלם "נכנסים" 4 רבעים. </a:t>
            </a:r>
          </a:p>
          <a:p>
            <a:pPr algn="r"/>
            <a:endParaRPr lang="he-IL" sz="2800" dirty="0"/>
          </a:p>
        </p:txBody>
      </p: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3E4C303D-D5FB-4841-821A-FBCADAE161B5}"/>
              </a:ext>
            </a:extLst>
          </p:cNvPr>
          <p:cNvGrpSpPr/>
          <p:nvPr/>
        </p:nvGrpSpPr>
        <p:grpSpPr>
          <a:xfrm>
            <a:off x="612054" y="2576425"/>
            <a:ext cx="11361591" cy="1372335"/>
            <a:chOff x="612054" y="2576425"/>
            <a:chExt cx="11361591" cy="1372335"/>
          </a:xfrm>
        </p:grpSpPr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4596808D-3BA8-404A-BE9B-A70AF6FCBD96}"/>
                </a:ext>
              </a:extLst>
            </p:cNvPr>
            <p:cNvSpPr txBox="1"/>
            <p:nvPr/>
          </p:nvSpPr>
          <p:spPr>
            <a:xfrm>
              <a:off x="612054" y="2871542"/>
              <a:ext cx="11361591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3600" b="1" dirty="0">
                  <a:solidFill>
                    <a:srgbClr val="FF0000"/>
                  </a:solidFill>
                </a:rPr>
                <a:t>למעשה אנחנו שואלים: כמה פעמים "נכנס"      ב-3 שלמים?</a:t>
              </a:r>
            </a:p>
            <a:p>
              <a:pPr algn="r"/>
              <a:endParaRPr lang="he-IL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תיבת טקסט 5">
                  <a:extLst>
                    <a:ext uri="{FF2B5EF4-FFF2-40B4-BE49-F238E27FC236}">
                      <a16:creationId xmlns:a16="http://schemas.microsoft.com/office/drawing/2014/main" id="{2385D238-D89A-4DEE-A54B-571BA3C3856A}"/>
                    </a:ext>
                  </a:extLst>
                </p:cNvPr>
                <p:cNvSpPr txBox="1"/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4000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4000" b="1" i="1" smtClean="0"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he-IL" sz="4000" b="1" dirty="0"/>
                </a:p>
              </p:txBody>
            </p:sp>
          </mc:Choice>
          <mc:Fallback xmlns="">
            <p:sp>
              <p:nvSpPr>
                <p:cNvPr id="21" name="תיבת טקסט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2385D238-D89A-4DEE-A54B-571BA3C385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233" y="2576425"/>
                  <a:ext cx="501445" cy="12448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2" descr="אדם סימן שאלה | וקטורים לשימוש ציבורי">
            <a:extLst>
              <a:ext uri="{FF2B5EF4-FFF2-40B4-BE49-F238E27FC236}">
                <a16:creationId xmlns:a16="http://schemas.microsoft.com/office/drawing/2014/main" id="{1437BE2F-727D-4871-976B-0F12D810B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"/>
            <a:ext cx="1835868" cy="16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4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2669</Words>
  <Application>Microsoft Office PowerPoint</Application>
  <PresentationFormat>מסך רחב</PresentationFormat>
  <Paragraphs>871</Paragraphs>
  <Slides>76</Slides>
  <Notes>29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76</vt:i4>
      </vt:variant>
    </vt:vector>
  </HeadingPairs>
  <TitlesOfParts>
    <vt:vector size="81" baseType="lpstr">
      <vt:lpstr>Arial</vt:lpstr>
      <vt:lpstr>Calibri</vt:lpstr>
      <vt:lpstr>Cambria Math</vt:lpstr>
      <vt:lpstr>Alef</vt:lpstr>
      <vt:lpstr>Office Theme</vt:lpstr>
      <vt:lpstr>מצגת של PowerPoint‏</vt:lpstr>
      <vt:lpstr>מה נלמד היום?</vt:lpstr>
      <vt:lpstr>מה להביא לשיעור?</vt:lpstr>
      <vt:lpstr>מה אנחנו כבר יודעים?</vt:lpstr>
      <vt:lpstr>עכשיו חושבים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פתרון- חילוק שלם בשבר יסודי</vt:lpstr>
      <vt:lpstr>עכשיו לומדים- חילוק שלם בשבר פשוט</vt:lpstr>
      <vt:lpstr>עכשיו לומדים- חילוק שלם בשבר פשוט</vt:lpstr>
      <vt:lpstr>עכשיו לומדים- חילוק שלם בשבר פשוט</vt:lpstr>
      <vt:lpstr>עכשיו לומדים- חילוק שלם בשבר פשוט</vt:lpstr>
      <vt:lpstr>עכשיו לומדים- חילוק שלם בשבר פשוט</vt:lpstr>
      <vt:lpstr>עכשיו לומדים- חילוק שלם בשבר פשוט</vt:lpstr>
      <vt:lpstr>עכשיו לומדים- חילוק שלם בשבר פשוט</vt:lpstr>
      <vt:lpstr>עכשיו לומדים- חילוק שלם בשבר פשוט</vt:lpstr>
      <vt:lpstr>עכשיו לומדים- חילוק שלם בשבר פשוט</vt:lpstr>
      <vt:lpstr>עכשיו לומדים- חילוק שלם בשבר פשוט</vt:lpstr>
      <vt:lpstr>עכשיו לומדים- חילוק שלם בשבר פשוט</vt:lpstr>
      <vt:lpstr>עכשיו לומדים- חילוק שלם בשבר פשוט</vt:lpstr>
      <vt:lpstr>עכשיו לומדים- חילוק שלם בשבר פשוט</vt:lpstr>
      <vt:lpstr>עכשיו לומדים- חילוק שלם בשבר פשוט</vt:lpstr>
      <vt:lpstr>עכשיו מתרגלים</vt:lpstr>
      <vt:lpstr>פתרון </vt:lpstr>
      <vt:lpstr>פתרון </vt:lpstr>
      <vt:lpstr>פתרון </vt:lpstr>
      <vt:lpstr>פתרון </vt:lpstr>
      <vt:lpstr>פתרון </vt:lpstr>
      <vt:lpstr>פתרון</vt:lpstr>
      <vt:lpstr>פתרון - חילוק שלם בשבר פשוט</vt:lpstr>
      <vt:lpstr>עכשיו מתרגלים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פתרון</vt:lpstr>
      <vt:lpstr>פתרון- חילוק שלם בשבר פשוט</vt:lpstr>
      <vt:lpstr>עכשיו מתרגלים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עכשיו לומדים </vt:lpstr>
      <vt:lpstr>פתרון</vt:lpstr>
      <vt:lpstr>פתרון</vt:lpstr>
      <vt:lpstr>מסכמים </vt:lpstr>
      <vt:lpstr>ממשיכים לתרגל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מלכה בן יצחק</cp:lastModifiedBy>
  <cp:revision>119</cp:revision>
  <dcterms:created xsi:type="dcterms:W3CDTF">2020-03-11T07:11:19Z</dcterms:created>
  <dcterms:modified xsi:type="dcterms:W3CDTF">2021-01-05T17:15:11Z</dcterms:modified>
</cp:coreProperties>
</file>