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503" r:id="rId2"/>
    <p:sldId id="268" r:id="rId3"/>
    <p:sldId id="269" r:id="rId4"/>
    <p:sldId id="315" r:id="rId5"/>
    <p:sldId id="316" r:id="rId6"/>
    <p:sldId id="319" r:id="rId7"/>
    <p:sldId id="317" r:id="rId8"/>
    <p:sldId id="320" r:id="rId9"/>
    <p:sldId id="322" r:id="rId10"/>
    <p:sldId id="323" r:id="rId11"/>
    <p:sldId id="331" r:id="rId12"/>
    <p:sldId id="325" r:id="rId13"/>
    <p:sldId id="338" r:id="rId14"/>
    <p:sldId id="333" r:id="rId15"/>
    <p:sldId id="321" r:id="rId16"/>
    <p:sldId id="334" r:id="rId17"/>
    <p:sldId id="326" r:id="rId18"/>
    <p:sldId id="339" r:id="rId19"/>
    <p:sldId id="327" r:id="rId20"/>
    <p:sldId id="335" r:id="rId21"/>
    <p:sldId id="329" r:id="rId22"/>
    <p:sldId id="330" r:id="rId23"/>
    <p:sldId id="336" r:id="rId24"/>
    <p:sldId id="328" r:id="rId25"/>
    <p:sldId id="337" r:id="rId26"/>
    <p:sldId id="298" r:id="rId27"/>
    <p:sldId id="309" r:id="rId28"/>
    <p:sldId id="501" r:id="rId29"/>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y נוי" initials="nנ" lastIdx="40" clrIdx="0">
    <p:extLst>
      <p:ext uri="{19B8F6BF-5375-455C-9EA6-DF929625EA0E}">
        <p15:presenceInfo xmlns:p15="http://schemas.microsoft.com/office/powerpoint/2012/main" userId="9655de8592ce55a2" providerId="Windows Live"/>
      </p:ext>
    </p:extLst>
  </p:cmAuthor>
  <p:cmAuthor id="2" name="אסתי ברק" initials="אב" lastIdx="31" clrIdx="1">
    <p:extLst>
      <p:ext uri="{19B8F6BF-5375-455C-9EA6-DF929625EA0E}">
        <p15:presenceInfo xmlns:p15="http://schemas.microsoft.com/office/powerpoint/2012/main" userId="580057ccfb09a827" providerId="Windows Live"/>
      </p:ext>
    </p:extLst>
  </p:cmAuthor>
  <p:cmAuthor id="3" name="roza-lab" initials="r" lastIdx="19" clrIdx="2">
    <p:extLst>
      <p:ext uri="{19B8F6BF-5375-455C-9EA6-DF929625EA0E}">
        <p15:presenceInfo xmlns:p15="http://schemas.microsoft.com/office/powerpoint/2012/main" userId="roza-lab" providerId="None"/>
      </p:ext>
    </p:extLst>
  </p:cmAuthor>
  <p:cmAuthor id="4" name="User" initials="U" lastIdx="13" clrIdx="3">
    <p:extLst>
      <p:ext uri="{19B8F6BF-5375-455C-9EA6-DF929625EA0E}">
        <p15:presenceInfo xmlns:p15="http://schemas.microsoft.com/office/powerpoint/2012/main" userId="User" providerId="None"/>
      </p:ext>
    </p:extLst>
  </p:cmAuthor>
  <p:cmAuthor id="5" name="תמי ניר-בוכבינדר" initials="תנ" lastIdx="2" clrIdx="4">
    <p:extLst>
      <p:ext uri="{19B8F6BF-5375-455C-9EA6-DF929625EA0E}">
        <p15:presenceInfo xmlns:p15="http://schemas.microsoft.com/office/powerpoint/2012/main" userId="S-1-5-21-2133270477-578167888-926709054-20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BEBEB"/>
    <a:srgbClr val="D9CAB8"/>
    <a:srgbClr val="0543A8"/>
    <a:srgbClr val="FF0000"/>
    <a:srgbClr val="73817B"/>
    <a:srgbClr val="AA080A"/>
    <a:srgbClr val="4285E3"/>
    <a:srgbClr val="F2F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סגנון ביניים 4 - הדגשה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951" autoAdjust="0"/>
    <p:restoredTop sz="79815" autoAdjust="0"/>
  </p:normalViewPr>
  <p:slideViewPr>
    <p:cSldViewPr snapToGrid="0" snapToObjects="1" showGuides="1">
      <p:cViewPr varScale="1">
        <p:scale>
          <a:sx n="50" d="100"/>
          <a:sy n="50" d="100"/>
        </p:scale>
        <p:origin x="753" y="36"/>
      </p:cViewPr>
      <p:guideLst>
        <p:guide orient="horz" pos="2024"/>
        <p:guide pos="3863"/>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showGuides="1">
      <p:cViewPr varScale="1">
        <p:scale>
          <a:sx n="99" d="100"/>
          <a:sy n="99" d="100"/>
        </p:scale>
        <p:origin x="3064"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B0428-3D81-B14A-B943-4C2208D448E3}" type="datetimeFigureOut">
              <a:rPr lang="x-none" smtClean="0"/>
              <a:pPr/>
              <a:t>כ"א/טבת/תשפ"א</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F965BA-DA3B-EB42-8F73-FDBE27A0A657}" type="slidenum">
              <a:rPr lang="x-none" smtClean="0"/>
              <a:pPr/>
              <a:t>‹#›</a:t>
            </a:fld>
            <a:endParaRPr lang="x-none"/>
          </a:p>
        </p:txBody>
      </p:sp>
    </p:spTree>
    <p:extLst>
      <p:ext uri="{BB962C8B-B14F-4D97-AF65-F5344CB8AC3E}">
        <p14:creationId xmlns:p14="http://schemas.microsoft.com/office/powerpoint/2010/main" val="187569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he-IL" dirty="0"/>
              <a:t>רק דוגמא...</a:t>
            </a:r>
          </a:p>
          <a:p>
            <a:pPr marL="0" marR="0" lvl="0" indent="0" algn="r" rtl="1">
              <a:lnSpc>
                <a:spcPct val="100000"/>
              </a:lnSpc>
              <a:spcBef>
                <a:spcPts val="0"/>
              </a:spcBef>
              <a:spcAft>
                <a:spcPts val="0"/>
              </a:spcAft>
              <a:buClr>
                <a:schemeClr val="dk1"/>
              </a:buClr>
              <a:buSzPts val="1200"/>
              <a:buFont typeface="Calibri"/>
              <a:buNone/>
            </a:pPr>
            <a:r>
              <a:rPr lang="he-IL" dirty="0"/>
              <a:t>גר4קג4</a:t>
            </a:r>
            <a:r>
              <a:rPr lang="x-none"/>
              <a:t>כתבו את המלל בהתאם ואת הציוד הדרוש.</a:t>
            </a:r>
            <a:endParaRPr dirty="0"/>
          </a:p>
          <a:p>
            <a:pPr marL="0" lvl="0" indent="0" algn="r" rtl="1">
              <a:spcBef>
                <a:spcPts val="0"/>
              </a:spcBef>
              <a:spcAft>
                <a:spcPts val="0"/>
              </a:spcAft>
              <a:buNone/>
            </a:pPr>
            <a:endParaRPr dirty="0"/>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x-none">
                <a:solidFill>
                  <a:prstClr val="black"/>
                </a:solidFill>
              </a:rPr>
              <a:pPr algn="r"/>
              <a:t>1</a:t>
            </a:fld>
            <a:endParaRPr>
              <a:solidFill>
                <a:prstClr val="black"/>
              </a:solidFill>
            </a:endParaRPr>
          </a:p>
        </p:txBody>
      </p:sp>
    </p:spTree>
    <p:extLst>
      <p:ext uri="{BB962C8B-B14F-4D97-AF65-F5344CB8AC3E}">
        <p14:creationId xmlns:p14="http://schemas.microsoft.com/office/powerpoint/2010/main" val="3314259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נציג את דרך הפתרון השנייה. נסביר כי את השבר </a:t>
                </a:r>
                <a14:m>
                  <m:oMath xmlns:m="http://schemas.openxmlformats.org/officeDocument/2006/math">
                    <m:f>
                      <m:fPr>
                        <m:ctrlPr>
                          <a:rPr lang="he-IL" sz="1200" i="1" smtClean="0">
                            <a:latin typeface="Cambria Math" panose="02040503050406030204" pitchFamily="18" charset="0"/>
                            <a:ea typeface="Cambria Math" panose="02040503050406030204" pitchFamily="18" charset="0"/>
                          </a:rPr>
                        </m:ctrlPr>
                      </m:fPr>
                      <m:num>
                        <m:r>
                          <a:rPr lang="he-IL" sz="1200" i="1">
                            <a:latin typeface="Cambria Math" panose="02040503050406030204" pitchFamily="18" charset="0"/>
                            <a:ea typeface="Cambria Math" panose="02040503050406030204" pitchFamily="18" charset="0"/>
                          </a:rPr>
                          <m:t>3</m:t>
                        </m:r>
                      </m:num>
                      <m:den>
                        <m:r>
                          <a:rPr lang="he-IL" sz="1200" i="1">
                            <a:latin typeface="Cambria Math" panose="02040503050406030204" pitchFamily="18" charset="0"/>
                            <a:ea typeface="Cambria Math" panose="02040503050406030204" pitchFamily="18" charset="0"/>
                          </a:rPr>
                          <m:t>5</m:t>
                        </m:r>
                      </m:den>
                    </m:f>
                  </m:oMath>
                </a14:m>
                <a:r>
                  <a:rPr lang="he-IL" dirty="0"/>
                  <a:t> נוכל להציג ככפל שלם בשבר יסודי: </a:t>
                </a:r>
                <a14:m>
                  <m:oMath xmlns:m="http://schemas.openxmlformats.org/officeDocument/2006/math">
                    <m:r>
                      <a:rPr lang="he-IL" sz="1200" b="1" i="1" smtClean="0">
                        <a:latin typeface="Cambria Math" panose="02040503050406030204" pitchFamily="18" charset="0"/>
                      </a:rPr>
                      <m:t>𝟑</m:t>
                    </m:r>
                    <m:r>
                      <a:rPr lang="he-IL" sz="1200" b="1" i="1" smtClean="0">
                        <a:latin typeface="Cambria Math" panose="02040503050406030204" pitchFamily="18" charset="0"/>
                        <a:ea typeface="Cambria Math" panose="02040503050406030204" pitchFamily="18" charset="0"/>
                      </a:rPr>
                      <m:t>×</m:t>
                    </m:r>
                    <m:f>
                      <m:fPr>
                        <m:ctrlPr>
                          <a:rPr lang="he-IL" sz="1200" b="1" i="1" smtClean="0">
                            <a:latin typeface="Cambria Math" panose="02040503050406030204" pitchFamily="18" charset="0"/>
                            <a:ea typeface="Cambria Math" panose="02040503050406030204" pitchFamily="18" charset="0"/>
                          </a:rPr>
                        </m:ctrlPr>
                      </m:fPr>
                      <m:num>
                        <m:r>
                          <a:rPr lang="he-IL" sz="1200" b="1" i="1" smtClean="0">
                            <a:latin typeface="Cambria Math" panose="02040503050406030204" pitchFamily="18" charset="0"/>
                            <a:ea typeface="Cambria Math" panose="02040503050406030204" pitchFamily="18" charset="0"/>
                          </a:rPr>
                          <m:t>𝟏</m:t>
                        </m:r>
                      </m:num>
                      <m:den>
                        <m:r>
                          <a:rPr lang="he-IL" sz="1200" b="1" i="1" smtClean="0">
                            <a:latin typeface="Cambria Math" panose="02040503050406030204" pitchFamily="18" charset="0"/>
                            <a:ea typeface="Cambria Math" panose="02040503050406030204" pitchFamily="18" charset="0"/>
                          </a:rPr>
                          <m:t>𝟓</m:t>
                        </m:r>
                      </m:den>
                    </m:f>
                  </m:oMath>
                </a14:m>
                <a:r>
                  <a:rPr lang="he-IL" sz="1200" b="1" dirty="0"/>
                  <a:t> </a:t>
                </a:r>
                <a:r>
                  <a:rPr lang="he-IL" sz="1200" b="1" baseline="0" dirty="0"/>
                  <a:t>  </a:t>
                </a:r>
                <a:r>
                  <a:rPr lang="he-IL" sz="1200" b="0" baseline="0" dirty="0"/>
                  <a:t>ולכן</a:t>
                </a:r>
                <a:r>
                  <a:rPr lang="he-IL" sz="1200" b="1" baseline="0" dirty="0"/>
                  <a:t> </a:t>
                </a:r>
                <a:r>
                  <a:rPr lang="he-IL" sz="1200" b="0" baseline="0" dirty="0"/>
                  <a:t>תחילה נכפול </a:t>
                </a:r>
                <a14:m>
                  <m:oMath xmlns:m="http://schemas.openxmlformats.org/officeDocument/2006/math">
                    <m:r>
                      <a:rPr lang="he-IL" sz="1200" b="0" i="1" smtClean="0">
                        <a:latin typeface="Cambria Math" panose="02040503050406030204" pitchFamily="18" charset="0"/>
                        <a:ea typeface="Cambria Math" panose="02040503050406030204" pitchFamily="18" charset="0"/>
                      </a:rPr>
                      <m:t>4</m:t>
                    </m:r>
                    <m:r>
                      <a:rPr lang="he-IL" sz="1200" b="0" i="1" smtClean="0">
                        <a:latin typeface="Cambria Math" panose="02040503050406030204" pitchFamily="18" charset="0"/>
                        <a:ea typeface="Cambria Math" panose="02040503050406030204" pitchFamily="18" charset="0"/>
                      </a:rPr>
                      <m:t>×</m:t>
                    </m:r>
                    <m:r>
                      <a:rPr lang="he-IL" sz="1200" b="0" i="1" smtClean="0">
                        <a:latin typeface="Cambria Math" panose="02040503050406030204" pitchFamily="18" charset="0"/>
                        <a:ea typeface="Cambria Math" panose="02040503050406030204" pitchFamily="18" charset="0"/>
                      </a:rPr>
                      <m:t>3</m:t>
                    </m:r>
                  </m:oMath>
                </a14:m>
                <a:r>
                  <a:rPr lang="he-IL" dirty="0"/>
                  <a:t> ולאחר מכן בחמישית.</a:t>
                </a:r>
              </a:p>
              <a:p>
                <a:endParaRPr lang="he-IL" dirty="0"/>
              </a:p>
            </p:txBody>
          </p:sp>
        </mc:Choice>
        <mc:Fallback xmlns="">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נציג את דרך הפתרון השנייה. נסביר כי את השבר </a:t>
                </a:r>
                <a:r>
                  <a:rPr lang="he-IL" sz="1200" i="0">
                    <a:latin typeface="Cambria Math" panose="02040503050406030204" pitchFamily="18" charset="0"/>
                    <a:ea typeface="Cambria Math" panose="02040503050406030204" pitchFamily="18" charset="0"/>
                  </a:rPr>
                  <a:t>3/5</a:t>
                </a:r>
                <a:r>
                  <a:rPr lang="he-IL" dirty="0"/>
                  <a:t> נוכל להציג ככפל שלם בשבר יסודי: </a:t>
                </a:r>
                <a:r>
                  <a:rPr lang="he-IL" sz="1200" b="1" i="0">
                    <a:latin typeface="Cambria Math" panose="02040503050406030204" pitchFamily="18" charset="0"/>
                  </a:rPr>
                  <a:t>𝟑</a:t>
                </a:r>
                <a:r>
                  <a:rPr lang="he-IL" sz="1200" b="1" i="0">
                    <a:latin typeface="Cambria Math" panose="02040503050406030204" pitchFamily="18" charset="0"/>
                    <a:ea typeface="Cambria Math" panose="02040503050406030204" pitchFamily="18" charset="0"/>
                  </a:rPr>
                  <a:t>×𝟏/𝟓</a:t>
                </a:r>
                <a:r>
                  <a:rPr lang="he-IL" sz="1200" b="1" dirty="0"/>
                  <a:t> </a:t>
                </a:r>
                <a:r>
                  <a:rPr lang="he-IL" sz="1200" b="1" baseline="0" dirty="0"/>
                  <a:t>  </a:t>
                </a:r>
                <a:r>
                  <a:rPr lang="he-IL" sz="1200" b="0" baseline="0" dirty="0"/>
                  <a:t>ולכן</a:t>
                </a:r>
                <a:r>
                  <a:rPr lang="he-IL" sz="1200" b="1" baseline="0" dirty="0"/>
                  <a:t> </a:t>
                </a:r>
                <a:r>
                  <a:rPr lang="he-IL" sz="1200" b="0" baseline="0" dirty="0"/>
                  <a:t>תחילה נכפול </a:t>
                </a:r>
                <a:r>
                  <a:rPr lang="he-IL" sz="1200" b="0" i="0">
                    <a:latin typeface="Cambria Math" panose="02040503050406030204" pitchFamily="18" charset="0"/>
                    <a:ea typeface="Cambria Math" panose="02040503050406030204" pitchFamily="18" charset="0"/>
                  </a:rPr>
                  <a:t>4×3</a:t>
                </a:r>
                <a:r>
                  <a:rPr lang="he-IL" dirty="0"/>
                  <a:t> ולאחר מכן בחמישית.</a:t>
                </a:r>
              </a:p>
              <a:p>
                <a:endParaRPr lang="he-IL" dirty="0"/>
              </a:p>
            </p:txBody>
          </p:sp>
        </mc:Fallback>
      </mc:AlternateContent>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10</a:t>
            </a:fld>
            <a:endParaRPr lang="x-none"/>
          </a:p>
        </p:txBody>
      </p:sp>
    </p:spTree>
    <p:extLst>
      <p:ext uri="{BB962C8B-B14F-4D97-AF65-F5344CB8AC3E}">
        <p14:creationId xmlns:p14="http://schemas.microsoft.com/office/powerpoint/2010/main" val="299671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algn="r" rtl="1"/>
            <a:r>
              <a:rPr lang="he-IL" dirty="0"/>
              <a:t>דרך נוספת המתבססת על חיבור חוזר. נסב את תשומת הלב לכך שבחיבור שברים בעלי מכנים שווים, אנו מחברים את המונים והמכנה לא משתנה. נדגיש כי במונה אנו מחברים 4 פעמים 3 ולכן כאשר אנו כופלים שלם בשבר פשוט נכפול את השלם במונה והמכנה לא ישתנה.</a:t>
            </a:r>
          </a:p>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11</a:t>
            </a:fld>
            <a:endParaRPr lang="x-none"/>
          </a:p>
        </p:txBody>
      </p:sp>
    </p:spTree>
    <p:extLst>
      <p:ext uri="{BB962C8B-B14F-4D97-AF65-F5344CB8AC3E}">
        <p14:creationId xmlns:p14="http://schemas.microsoft.com/office/powerpoint/2010/main" val="911649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algn="r" rtl="1"/>
            <a:r>
              <a:rPr lang="he-IL" dirty="0"/>
              <a:t>הציגו את הפעילות. כל תרגיל יש לפתור באמצעות חיבור חוזר. את השברים הגדולים מ-1 יש לכתוב גם כמספר מעורב.</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12</a:t>
            </a:fld>
            <a:endParaRPr lang="x-none"/>
          </a:p>
        </p:txBody>
      </p:sp>
    </p:spTree>
    <p:extLst>
      <p:ext uri="{BB962C8B-B14F-4D97-AF65-F5344CB8AC3E}">
        <p14:creationId xmlns:p14="http://schemas.microsoft.com/office/powerpoint/2010/main" val="1261091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algn="r" rtl="1"/>
            <a:r>
              <a:rPr lang="he-IL" dirty="0"/>
              <a:t>הציגו את הפעילות. כל תרגיל יש לפתור באמצעות חיבור חוזר. את השברים הגדולים מ-1 יש לכתוב גם כמספר מעורב.</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13</a:t>
            </a:fld>
            <a:endParaRPr lang="x-none"/>
          </a:p>
        </p:txBody>
      </p:sp>
    </p:spTree>
    <p:extLst>
      <p:ext uri="{BB962C8B-B14F-4D97-AF65-F5344CB8AC3E}">
        <p14:creationId xmlns:p14="http://schemas.microsoft.com/office/powerpoint/2010/main" val="633114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algn="r" rtl="1"/>
            <a:r>
              <a:rPr lang="he-IL" dirty="0"/>
              <a:t>הציגו את הפעילות. בקשו מהתלמידים לפתור את התרגילים בדרך הנוחה להם. באמצעות ישר מספרים, חיבור חוזר או פעולת הכפל.</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14</a:t>
            </a:fld>
            <a:endParaRPr lang="x-none"/>
          </a:p>
        </p:txBody>
      </p:sp>
    </p:spTree>
    <p:extLst>
      <p:ext uri="{BB962C8B-B14F-4D97-AF65-F5344CB8AC3E}">
        <p14:creationId xmlns:p14="http://schemas.microsoft.com/office/powerpoint/2010/main" val="4227877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algn="r" rtl="1"/>
            <a:r>
              <a:rPr lang="he-IL" dirty="0"/>
              <a:t>הציגו את הפתרון לתרגיל הראשון. הציגו את שלוש הדרכים לפתרון. חיבור חוזר, ישר מספרים וכפל.</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15</a:t>
            </a:fld>
            <a:endParaRPr lang="x-none"/>
          </a:p>
        </p:txBody>
      </p:sp>
    </p:spTree>
    <p:extLst>
      <p:ext uri="{BB962C8B-B14F-4D97-AF65-F5344CB8AC3E}">
        <p14:creationId xmlns:p14="http://schemas.microsoft.com/office/powerpoint/2010/main" val="3110884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algn="r" rtl="1"/>
            <a:r>
              <a:rPr lang="he-IL" dirty="0"/>
              <a:t>הציגו את הפתרון לתרגיל השני. ציינו כי בתרגל כפל קיים חוק החילוף ולכן נוכל להציג את התרגיל כך שהגורם הראשון הוא המספר השלם ולא השבר.</a:t>
            </a:r>
          </a:p>
          <a:p>
            <a:pPr algn="r" rtl="1"/>
            <a:r>
              <a:rPr lang="he-IL" dirty="0"/>
              <a:t>הציגו את שלוש הדרכים לפתרון. חיבור חוזר, ישר מספרים וכפל.</a:t>
            </a:r>
          </a:p>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16</a:t>
            </a:fld>
            <a:endParaRPr lang="x-none"/>
          </a:p>
        </p:txBody>
      </p:sp>
    </p:spTree>
    <p:extLst>
      <p:ext uri="{BB962C8B-B14F-4D97-AF65-F5344CB8AC3E}">
        <p14:creationId xmlns:p14="http://schemas.microsoft.com/office/powerpoint/2010/main" val="1607160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algn="r" rtl="1"/>
            <a:r>
              <a:rPr lang="he-IL" dirty="0"/>
              <a:t>הציגו את הפעילות. ציינו כי בפעולת הכפל כפלנו את השלם במונה והמכנה לא משתנה.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17</a:t>
            </a:fld>
            <a:endParaRPr lang="x-none"/>
          </a:p>
        </p:txBody>
      </p:sp>
    </p:spTree>
    <p:extLst>
      <p:ext uri="{BB962C8B-B14F-4D97-AF65-F5344CB8AC3E}">
        <p14:creationId xmlns:p14="http://schemas.microsoft.com/office/powerpoint/2010/main" val="4207417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algn="r" rtl="1"/>
            <a:r>
              <a:rPr lang="he-IL" dirty="0"/>
              <a:t>הציגו את הפעילות. ציינו כי בפעולת הכפל כפלנו את השלם במונה והמכנה לא משתנה.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18</a:t>
            </a:fld>
            <a:endParaRPr lang="x-none"/>
          </a:p>
        </p:txBody>
      </p:sp>
    </p:spTree>
    <p:extLst>
      <p:ext uri="{BB962C8B-B14F-4D97-AF65-F5344CB8AC3E}">
        <p14:creationId xmlns:p14="http://schemas.microsoft.com/office/powerpoint/2010/main" val="3835854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הציגו את הפעילות. בכל ישר מספרים יש לבצע קפיצות שוות על פי השבר הנתון. בפעילות השנייה של ישר המספרים ניתן להציע לתלמידים להפוך את המספר המעורב ל- </a:t>
                </a:r>
                <a14:m>
                  <m:oMath xmlns:m="http://schemas.openxmlformats.org/officeDocument/2006/math">
                    <m:f>
                      <m:fPr>
                        <m:ctrlPr>
                          <a:rPr lang="he-IL" sz="1200" b="1" i="1" smtClean="0">
                            <a:latin typeface="Cambria Math" panose="02040503050406030204" pitchFamily="18" charset="0"/>
                          </a:rPr>
                        </m:ctrlPr>
                      </m:fPr>
                      <m:num>
                        <m:r>
                          <a:rPr lang="he-IL" sz="1200" b="1" i="1" smtClean="0">
                            <a:latin typeface="Cambria Math" panose="02040503050406030204" pitchFamily="18" charset="0"/>
                          </a:rPr>
                          <m:t>𝟖</m:t>
                        </m:r>
                      </m:num>
                      <m:den>
                        <m:r>
                          <a:rPr lang="he-IL" sz="1200" b="1" i="1" smtClean="0">
                            <a:latin typeface="Cambria Math" panose="02040503050406030204" pitchFamily="18" charset="0"/>
                          </a:rPr>
                          <m:t>𝟑</m:t>
                        </m:r>
                      </m:den>
                    </m:f>
                    <m:r>
                      <a:rPr lang="he-IL" sz="1200" b="0" i="0" smtClean="0">
                        <a:latin typeface="Cambria Math" panose="02040503050406030204" pitchFamily="18" charset="0"/>
                      </a:rPr>
                      <m:t>  </m:t>
                    </m:r>
                  </m:oMath>
                </a14:m>
                <a:r>
                  <a:rPr lang="he-IL" dirty="0"/>
                  <a:t>  ובכך</a:t>
                </a:r>
                <a:r>
                  <a:rPr lang="he-IL" baseline="0" dirty="0"/>
                  <a:t> לראות ביתר קלות כי מדובר ב- 4 קפיצות של  </a:t>
                </a:r>
                <a14:m>
                  <m:oMath xmlns:m="http://schemas.openxmlformats.org/officeDocument/2006/math">
                    <m:f>
                      <m:fPr>
                        <m:ctrlPr>
                          <a:rPr lang="he-IL" sz="1200" b="1" i="1" smtClean="0">
                            <a:latin typeface="Cambria Math" panose="02040503050406030204" pitchFamily="18" charset="0"/>
                          </a:rPr>
                        </m:ctrlPr>
                      </m:fPr>
                      <m:num>
                        <m:r>
                          <a:rPr lang="he-IL" sz="1200" b="1" i="1" smtClean="0">
                            <a:latin typeface="Cambria Math" panose="02040503050406030204" pitchFamily="18" charset="0"/>
                          </a:rPr>
                          <m:t>𝟐</m:t>
                        </m:r>
                      </m:num>
                      <m:den>
                        <m:r>
                          <a:rPr lang="he-IL" sz="1200" b="1" i="1" smtClean="0">
                            <a:latin typeface="Cambria Math" panose="02040503050406030204" pitchFamily="18" charset="0"/>
                          </a:rPr>
                          <m:t>𝟑</m:t>
                        </m:r>
                      </m:den>
                    </m:f>
                  </m:oMath>
                </a14:m>
                <a:r>
                  <a:rPr lang="he-IL" sz="1200" b="1" dirty="0"/>
                  <a:t>.</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b="1" dirty="0"/>
              </a:p>
              <a:p>
                <a:pPr algn="r" rtl="1"/>
                <a:r>
                  <a:rPr lang="he-IL" dirty="0"/>
                  <a:t>.</a:t>
                </a:r>
              </a:p>
            </p:txBody>
          </p:sp>
        </mc:Choice>
        <mc:Fallback xmlns="">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הציגו את הפעילות. בכל ישר מספרים יש לבצע קפיצות שוות על פי השבר הנתון. בפעילות השנייה של ישר המספרים ניתן להציע לתלמידים להפוך את המספר המעורב ל- </a:t>
                </a:r>
                <a:r>
                  <a:rPr lang="he-IL" sz="1200" b="1" i="0">
                    <a:latin typeface="Cambria Math" panose="02040503050406030204" pitchFamily="18" charset="0"/>
                  </a:rPr>
                  <a:t>𝟖/𝟑</a:t>
                </a:r>
                <a:r>
                  <a:rPr lang="he-IL" sz="1200" b="0" i="0">
                    <a:latin typeface="Cambria Math" panose="02040503050406030204" pitchFamily="18" charset="0"/>
                  </a:rPr>
                  <a:t>   </a:t>
                </a:r>
                <a:r>
                  <a:rPr lang="he-IL" dirty="0"/>
                  <a:t>  ובכך</a:t>
                </a:r>
                <a:r>
                  <a:rPr lang="he-IL" baseline="0" dirty="0"/>
                  <a:t> לראות ביתר קלות כי מדובר ב- 4 קפיצות של </a:t>
                </a:r>
                <a:r>
                  <a:rPr lang="he-IL" sz="1200" b="1" i="0">
                    <a:latin typeface="Cambria Math" panose="02040503050406030204" pitchFamily="18" charset="0"/>
                  </a:rPr>
                  <a:t>𝟐/𝟑</a:t>
                </a:r>
                <a:endParaRPr lang="he-IL" sz="1200" b="1" dirty="0"/>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b="1" dirty="0"/>
              </a:p>
              <a:p>
                <a:pPr algn="r" rtl="1"/>
                <a:r>
                  <a:rPr lang="he-IL" dirty="0"/>
                  <a:t>.</a:t>
                </a:r>
              </a:p>
            </p:txBody>
          </p:sp>
        </mc:Fallback>
      </mc:AlternateContent>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19</a:t>
            </a:fld>
            <a:endParaRPr lang="x-none"/>
          </a:p>
        </p:txBody>
      </p:sp>
    </p:spTree>
    <p:extLst>
      <p:ext uri="{BB962C8B-B14F-4D97-AF65-F5344CB8AC3E}">
        <p14:creationId xmlns:p14="http://schemas.microsoft.com/office/powerpoint/2010/main" val="1994018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sz="1200" b="1" dirty="0"/>
              <a:t>משך השקף: 2 דקות</a:t>
            </a:r>
            <a:endParaRPr lang="he-IL" sz="1200" dirty="0">
              <a:solidFill>
                <a:schemeClr val="tx1"/>
              </a:solidFill>
            </a:endParaRPr>
          </a:p>
          <a:p>
            <a:pPr marL="0" lvl="0" indent="0" algn="r" rtl="1">
              <a:spcBef>
                <a:spcPts val="0"/>
              </a:spcBef>
              <a:spcAft>
                <a:spcPts val="0"/>
              </a:spcAft>
              <a:buNone/>
            </a:pPr>
            <a:r>
              <a:rPr lang="he-IL" sz="1200" dirty="0">
                <a:solidFill>
                  <a:schemeClr val="tx1"/>
                </a:solidFill>
              </a:rPr>
              <a:t>הציגו את עצמכם ואת מהלך השיעור.</a:t>
            </a:r>
          </a:p>
          <a:p>
            <a:pPr marL="0" lvl="0" indent="0" algn="r" rtl="1">
              <a:spcBef>
                <a:spcPts val="0"/>
              </a:spcBef>
              <a:spcAft>
                <a:spcPts val="0"/>
              </a:spcAft>
              <a:buNone/>
            </a:pPr>
            <a:r>
              <a:rPr lang="he-IL" sz="1200" dirty="0">
                <a:solidFill>
                  <a:schemeClr val="tx1"/>
                </a:solidFill>
              </a:rPr>
              <a:t>מוזמנים לפנות בצורה אישית לתלמידים:</a:t>
            </a:r>
            <a:br>
              <a:rPr lang="he-IL" sz="1200" dirty="0"/>
            </a:br>
            <a:r>
              <a:rPr lang="he-IL" sz="1200" dirty="0">
                <a:solidFill>
                  <a:schemeClr val="accent1">
                    <a:lumMod val="75000"/>
                  </a:schemeClr>
                </a:solidFill>
              </a:rPr>
              <a:t>דוגמה לטקסט שייאמר בעל פה: "שלום, שמי___. אני מורה ל____ ממקום בארץ____. מה שלומכם? אני שמח/ה שהצטרפתם אליי", וכו'.</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2</a:t>
            </a:fld>
            <a:endParaRPr lang="x-none"/>
          </a:p>
        </p:txBody>
      </p:sp>
    </p:spTree>
    <p:extLst>
      <p:ext uri="{BB962C8B-B14F-4D97-AF65-F5344CB8AC3E}">
        <p14:creationId xmlns:p14="http://schemas.microsoft.com/office/powerpoint/2010/main" val="814334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הציגו את הפעילות. בכל ישר מספרים יש לבצע קפיצות שוות על פי השבר הנתון. בפעילות השנייה של ישר המספרים ניתן להציע לתלמידים להפוך את המספר המעורב ל- </a:t>
                </a:r>
                <a14:m>
                  <m:oMath xmlns:m="http://schemas.openxmlformats.org/officeDocument/2006/math">
                    <m:f>
                      <m:fPr>
                        <m:ctrlPr>
                          <a:rPr lang="he-IL" sz="1200" b="1" i="1" smtClean="0">
                            <a:latin typeface="Cambria Math" panose="02040503050406030204" pitchFamily="18" charset="0"/>
                          </a:rPr>
                        </m:ctrlPr>
                      </m:fPr>
                      <m:num>
                        <m:r>
                          <a:rPr lang="he-IL" sz="1200" b="1" i="1" smtClean="0">
                            <a:latin typeface="Cambria Math" panose="02040503050406030204" pitchFamily="18" charset="0"/>
                          </a:rPr>
                          <m:t>𝟖</m:t>
                        </m:r>
                      </m:num>
                      <m:den>
                        <m:r>
                          <a:rPr lang="he-IL" sz="1200" b="1" i="1" smtClean="0">
                            <a:latin typeface="Cambria Math" panose="02040503050406030204" pitchFamily="18" charset="0"/>
                          </a:rPr>
                          <m:t>𝟑</m:t>
                        </m:r>
                      </m:den>
                    </m:f>
                    <m:r>
                      <a:rPr lang="he-IL" sz="1200" b="0" i="0" smtClean="0">
                        <a:latin typeface="Cambria Math" panose="02040503050406030204" pitchFamily="18" charset="0"/>
                      </a:rPr>
                      <m:t>  </m:t>
                    </m:r>
                  </m:oMath>
                </a14:m>
                <a:r>
                  <a:rPr lang="he-IL" dirty="0"/>
                  <a:t>  ובכך</a:t>
                </a:r>
                <a:r>
                  <a:rPr lang="he-IL" baseline="0" dirty="0"/>
                  <a:t> לראות ביתר קלות כי מדובר ב- 4 קפיצות של  </a:t>
                </a:r>
                <a14:m>
                  <m:oMath xmlns:m="http://schemas.openxmlformats.org/officeDocument/2006/math">
                    <m:f>
                      <m:fPr>
                        <m:ctrlPr>
                          <a:rPr lang="he-IL" sz="1200" b="1" i="1" smtClean="0">
                            <a:latin typeface="Cambria Math" panose="02040503050406030204" pitchFamily="18" charset="0"/>
                          </a:rPr>
                        </m:ctrlPr>
                      </m:fPr>
                      <m:num>
                        <m:r>
                          <a:rPr lang="he-IL" sz="1200" b="1" i="1" smtClean="0">
                            <a:latin typeface="Cambria Math" panose="02040503050406030204" pitchFamily="18" charset="0"/>
                          </a:rPr>
                          <m:t>𝟐</m:t>
                        </m:r>
                      </m:num>
                      <m:den>
                        <m:r>
                          <a:rPr lang="he-IL" sz="1200" b="1" i="1" smtClean="0">
                            <a:latin typeface="Cambria Math" panose="02040503050406030204" pitchFamily="18" charset="0"/>
                          </a:rPr>
                          <m:t>𝟑</m:t>
                        </m:r>
                      </m:den>
                    </m:f>
                  </m:oMath>
                </a14:m>
                <a:r>
                  <a:rPr lang="he-IL" sz="1200" b="1" dirty="0"/>
                  <a:t>.</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b="1" dirty="0"/>
              </a:p>
              <a:p>
                <a:pPr algn="r" rtl="1"/>
                <a:r>
                  <a:rPr lang="he-IL" dirty="0"/>
                  <a:t>.</a:t>
                </a:r>
              </a:p>
            </p:txBody>
          </p:sp>
        </mc:Choice>
        <mc:Fallback xmlns="">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הציגו את הפעילות. בכל ישר מספרים יש לבצע קפיצות שוות על פי השבר הנתון. בפעילות השנייה של ישר המספרים ניתן להציע לתלמידים להפוך את המספר המעורב ל- </a:t>
                </a:r>
                <a:r>
                  <a:rPr lang="he-IL" sz="1200" b="1" i="0">
                    <a:latin typeface="Cambria Math" panose="02040503050406030204" pitchFamily="18" charset="0"/>
                  </a:rPr>
                  <a:t>𝟖/𝟑</a:t>
                </a:r>
                <a:r>
                  <a:rPr lang="he-IL" sz="1200" b="0" i="0">
                    <a:latin typeface="Cambria Math" panose="02040503050406030204" pitchFamily="18" charset="0"/>
                  </a:rPr>
                  <a:t>   </a:t>
                </a:r>
                <a:r>
                  <a:rPr lang="he-IL" dirty="0"/>
                  <a:t>  ובכך</a:t>
                </a:r>
                <a:r>
                  <a:rPr lang="he-IL" baseline="0" dirty="0"/>
                  <a:t> לראות ביתר קלות כי מדובר ב- 4 קפיצות של </a:t>
                </a:r>
                <a:r>
                  <a:rPr lang="he-IL" sz="1200" b="1" i="0">
                    <a:latin typeface="Cambria Math" panose="02040503050406030204" pitchFamily="18" charset="0"/>
                  </a:rPr>
                  <a:t>𝟐/𝟑</a:t>
                </a:r>
                <a:endParaRPr lang="he-IL" sz="1200" b="1" dirty="0"/>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b="1" dirty="0"/>
              </a:p>
              <a:p>
                <a:pPr algn="r" rtl="1"/>
                <a:r>
                  <a:rPr lang="he-IL" dirty="0"/>
                  <a:t>.</a:t>
                </a:r>
              </a:p>
            </p:txBody>
          </p:sp>
        </mc:Fallback>
      </mc:AlternateContent>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20</a:t>
            </a:fld>
            <a:endParaRPr lang="x-none"/>
          </a:p>
        </p:txBody>
      </p:sp>
    </p:spTree>
    <p:extLst>
      <p:ext uri="{BB962C8B-B14F-4D97-AF65-F5344CB8AC3E}">
        <p14:creationId xmlns:p14="http://schemas.microsoft.com/office/powerpoint/2010/main" val="23132267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p>
          <a:p>
            <a:pPr marL="0" lvl="0" indent="0" algn="r" rtl="1">
              <a:spcBef>
                <a:spcPts val="0"/>
              </a:spcBef>
              <a:spcAft>
                <a:spcPts val="0"/>
              </a:spcAft>
              <a:buNone/>
            </a:pPr>
            <a:r>
              <a:rPr lang="he-IL" b="0" dirty="0"/>
              <a:t>הציגו את הפעילות. ציינו כי בעמודה הימנית נוכל לראות כי המכפלה בכל תרגיל גדולה משני הגורמים. שאלו האם נוכל לומר זאת גם על המכפלות בעמודה השמאלית? ניתן לראות כי כאשר אנו כופלים שלם בשבר פשוט, המכפלה קטנה מן המספר השלם.</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21</a:t>
            </a:fld>
            <a:endParaRPr lang="x-none"/>
          </a:p>
        </p:txBody>
      </p:sp>
    </p:spTree>
    <p:extLst>
      <p:ext uri="{BB962C8B-B14F-4D97-AF65-F5344CB8AC3E}">
        <p14:creationId xmlns:p14="http://schemas.microsoft.com/office/powerpoint/2010/main" val="26803087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p>
          <a:p>
            <a:pPr marL="0" lvl="0" indent="0" algn="r" rtl="1">
              <a:spcBef>
                <a:spcPts val="0"/>
              </a:spcBef>
              <a:spcAft>
                <a:spcPts val="0"/>
              </a:spcAft>
              <a:buNone/>
            </a:pPr>
            <a:r>
              <a:rPr lang="he-IL" b="0" dirty="0"/>
              <a:t>הציגו את הפעילות. הסבו את תשומת הלב לסעיף ג' בו השבר גדול משלם.</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22</a:t>
            </a:fld>
            <a:endParaRPr lang="x-none"/>
          </a:p>
        </p:txBody>
      </p:sp>
    </p:spTree>
    <p:extLst>
      <p:ext uri="{BB962C8B-B14F-4D97-AF65-F5344CB8AC3E}">
        <p14:creationId xmlns:p14="http://schemas.microsoft.com/office/powerpoint/2010/main" val="28291935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p>
          <a:p>
            <a:pPr marL="0" lvl="0" indent="0" algn="r" rtl="1">
              <a:spcBef>
                <a:spcPts val="0"/>
              </a:spcBef>
              <a:spcAft>
                <a:spcPts val="0"/>
              </a:spcAft>
              <a:buNone/>
            </a:pPr>
            <a:r>
              <a:rPr lang="he-IL" b="0" dirty="0"/>
              <a:t>הציגו את הפעילות. הסבו את תשומת הלב לסעיף ג' בו השבר גדול משלם.</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23</a:t>
            </a:fld>
            <a:endParaRPr lang="x-none"/>
          </a:p>
        </p:txBody>
      </p:sp>
    </p:spTree>
    <p:extLst>
      <p:ext uri="{BB962C8B-B14F-4D97-AF65-F5344CB8AC3E}">
        <p14:creationId xmlns:p14="http://schemas.microsoft.com/office/powerpoint/2010/main" val="4053222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הציגו את הפעילות. תזכרו כי יש לעבוד על פי סדר פעולות חשבון.</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24</a:t>
            </a:fld>
            <a:endParaRPr lang="x-none"/>
          </a:p>
        </p:txBody>
      </p:sp>
    </p:spTree>
    <p:extLst>
      <p:ext uri="{BB962C8B-B14F-4D97-AF65-F5344CB8AC3E}">
        <p14:creationId xmlns:p14="http://schemas.microsoft.com/office/powerpoint/2010/main" val="2154082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הציגו את הפעילות. תזכרו כי יש לעבוד על פי סדר פעולות חשבון.</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25</a:t>
            </a:fld>
            <a:endParaRPr lang="x-none"/>
          </a:p>
        </p:txBody>
      </p:sp>
    </p:spTree>
    <p:extLst>
      <p:ext uri="{BB962C8B-B14F-4D97-AF65-F5344CB8AC3E}">
        <p14:creationId xmlns:p14="http://schemas.microsoft.com/office/powerpoint/2010/main" val="18860856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b="1" dirty="0"/>
              <a:t>משך השקף: עד 3 דקות</a:t>
            </a:r>
          </a:p>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dirty="0"/>
              <a:t>סיכום ויציאה לתרגול. שלב זה יכלול סיכום של התוכן הנלמד תוך מענה על שאלות כמו: מה עשינו פה היום? מה למדנו? </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26</a:t>
            </a:fld>
            <a:endParaRPr lang="x-none"/>
          </a:p>
        </p:txBody>
      </p:sp>
    </p:spTree>
    <p:extLst>
      <p:ext uri="{BB962C8B-B14F-4D97-AF65-F5344CB8AC3E}">
        <p14:creationId xmlns:p14="http://schemas.microsoft.com/office/powerpoint/2010/main" val="33397470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הציגו את הפעילות</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בשלב זה הסבירו לתלמידים את התרגול והיפרדו מהם. עם יציאת התלמידים לתרגול הסופי יסתיים שלב הצילום שלכם כמורים.</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27</a:t>
            </a:fld>
            <a:endParaRPr lang="x-none"/>
          </a:p>
        </p:txBody>
      </p:sp>
    </p:spTree>
    <p:extLst>
      <p:ext uri="{BB962C8B-B14F-4D97-AF65-F5344CB8AC3E}">
        <p14:creationId xmlns:p14="http://schemas.microsoft.com/office/powerpoint/2010/main" val="12555737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x-none"/>
              <a:t>כתבו את המלל בהתאם ואת הציוד הדרוש.</a:t>
            </a:r>
            <a:endParaRPr/>
          </a:p>
          <a:p>
            <a:pPr marL="0" lvl="0" indent="0" algn="r" rtl="1">
              <a:spcBef>
                <a:spcPts val="0"/>
              </a:spcBef>
              <a:spcAft>
                <a:spcPts val="0"/>
              </a:spcAft>
              <a:buNone/>
            </a:pPr>
            <a:endParaRPr/>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x-none"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2143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sz="1200" b="1" dirty="0"/>
              <a:t>משך השקף: דקה</a:t>
            </a:r>
          </a:p>
          <a:p>
            <a:pPr marL="330200" marR="0" lvl="0" indent="-171450" algn="r" defTabSz="914400" rtl="1"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he-IL" sz="1200" dirty="0"/>
              <a:t>בשקף זה ודאו שכולם הצטיידו בעזרים הנדרשים (מומלץ שעזרים אלו יהיו גם אצלכם עבור הדגמה).</a:t>
            </a:r>
            <a:endParaRPr lang="he-IL" sz="1200" dirty="0">
              <a:solidFill>
                <a:srgbClr val="FF0000"/>
              </a:solidFill>
            </a:endParaRPr>
          </a:p>
          <a:p>
            <a:pPr marL="330200" indent="-171450" algn="r" rtl="1">
              <a:buFont typeface="Arial" panose="020B0604020202020204" pitchFamily="34" charset="0"/>
              <a:buChar char="•"/>
            </a:pPr>
            <a:r>
              <a:rPr lang="he-IL" sz="1200" dirty="0">
                <a:solidFill>
                  <a:srgbClr val="FF0000"/>
                </a:solidFill>
              </a:rPr>
              <a:t>זה הזמן להציג את </a:t>
            </a:r>
            <a:r>
              <a:rPr lang="he-IL" sz="1200" b="0" i="0" u="none" strike="noStrike" cap="none" dirty="0">
                <a:solidFill>
                  <a:srgbClr val="000000"/>
                </a:solidFill>
                <a:effectLst/>
                <a:latin typeface="Arial"/>
                <a:ea typeface="Arial"/>
                <a:cs typeface="Arial"/>
                <a:sym typeface="Arial"/>
              </a:rPr>
              <a:t>כללי ההתנהגות בשיעור: בקשו מהלומדים לסגור חלונות של יישומים אחרים במחשב, להרחיק אמצעים מסיחים, להתיישב בחדר שקט, להניח כוס מים לידם, ובעיקר להתמקד במפגש.</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3</a:t>
            </a:fld>
            <a:endParaRPr lang="x-none"/>
          </a:p>
        </p:txBody>
      </p:sp>
    </p:spTree>
    <p:extLst>
      <p:ext uri="{BB962C8B-B14F-4D97-AF65-F5344CB8AC3E}">
        <p14:creationId xmlns:p14="http://schemas.microsoft.com/office/powerpoint/2010/main" val="3293002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1 דקות</a:t>
            </a:r>
            <a:endParaRPr lang="he-IL" b="0" dirty="0"/>
          </a:p>
          <a:p>
            <a:pPr marL="0" lvl="0" indent="0" algn="r" rtl="1">
              <a:spcBef>
                <a:spcPts val="0"/>
              </a:spcBef>
              <a:spcAft>
                <a:spcPts val="0"/>
              </a:spcAft>
              <a:buNone/>
            </a:pPr>
            <a:r>
              <a:rPr lang="he-IL" b="0" dirty="0"/>
              <a:t>הציגו את הפעילות.</a:t>
            </a:r>
          </a:p>
          <a:p>
            <a:pPr algn="r" rtl="1"/>
            <a:r>
              <a:rPr lang="he-IL" dirty="0"/>
              <a:t>הדגישו כי כל פיצה מחולקת לשמונה חלקים שווים. </a:t>
            </a:r>
          </a:p>
          <a:p>
            <a:pPr algn="r" rtl="1"/>
            <a:r>
              <a:rPr lang="he-IL" dirty="0"/>
              <a:t>ציינו בפני התלמידים שכאשר אנו שואלים "איזה חלק..." התשובה תהיה בשבר.</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4</a:t>
            </a:fld>
            <a:endParaRPr lang="x-none"/>
          </a:p>
        </p:txBody>
      </p:sp>
    </p:spTree>
    <p:extLst>
      <p:ext uri="{BB962C8B-B14F-4D97-AF65-F5344CB8AC3E}">
        <p14:creationId xmlns:p14="http://schemas.microsoft.com/office/powerpoint/2010/main" val="4142788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p>
              <a:p>
                <a:pPr marL="0" lvl="0" indent="0" algn="r" rtl="1">
                  <a:spcBef>
                    <a:spcPts val="0"/>
                  </a:spcBef>
                  <a:spcAft>
                    <a:spcPts val="0"/>
                  </a:spcAft>
                  <a:buNone/>
                </a:pPr>
                <a:r>
                  <a:rPr lang="he-IL" b="0" dirty="0"/>
                  <a:t>הציגו את הפתרון. ציינו כי כל פיצה מחולקת לשמונה חלקים שווים ועל כן כל חלק הוא שמינית פיצה או שמינית מהשלם. מאחר וכל אחד מחמשת בני המשפחה אכל </a:t>
                </a:r>
                <a14:m>
                  <m:oMath xmlns:m="http://schemas.openxmlformats.org/officeDocument/2006/math">
                    <m:f>
                      <m:fPr>
                        <m:ctrlPr>
                          <a:rPr lang="he-IL" sz="1200" i="1" smtClean="0">
                            <a:solidFill>
                              <a:srgbClr val="0543A8"/>
                            </a:solidFill>
                            <a:latin typeface="Cambria Math" panose="02040503050406030204" pitchFamily="18" charset="0"/>
                          </a:rPr>
                        </m:ctrlPr>
                      </m:fPr>
                      <m:num>
                        <m:r>
                          <a:rPr lang="he-IL" sz="1200" b="0" i="1" smtClean="0">
                            <a:solidFill>
                              <a:srgbClr val="0543A8"/>
                            </a:solidFill>
                            <a:latin typeface="Cambria Math" panose="02040503050406030204" pitchFamily="18" charset="0"/>
                          </a:rPr>
                          <m:t>2</m:t>
                        </m:r>
                      </m:num>
                      <m:den>
                        <m:r>
                          <a:rPr lang="he-IL" sz="1200" i="1">
                            <a:solidFill>
                              <a:srgbClr val="0543A8"/>
                            </a:solidFill>
                            <a:latin typeface="Cambria Math" panose="02040503050406030204" pitchFamily="18" charset="0"/>
                          </a:rPr>
                          <m:t>8</m:t>
                        </m:r>
                      </m:den>
                    </m:f>
                  </m:oMath>
                </a14:m>
                <a:r>
                  <a:rPr lang="he-IL" sz="1200" dirty="0">
                    <a:solidFill>
                      <a:srgbClr val="0543A8"/>
                    </a:solidFill>
                    <a:latin typeface="Arial" panose="020B0604020202020204" pitchFamily="34" charset="0"/>
                    <a:cs typeface="+mn-cs"/>
                  </a:rPr>
                  <a:t>  פיצה</a:t>
                </a:r>
                <a:r>
                  <a:rPr lang="he-IL" sz="1200" baseline="0" dirty="0">
                    <a:solidFill>
                      <a:srgbClr val="0543A8"/>
                    </a:solidFill>
                    <a:latin typeface="Arial" panose="020B0604020202020204" pitchFamily="34" charset="0"/>
                    <a:cs typeface="+mn-cs"/>
                  </a:rPr>
                  <a:t> יחד הם אכלו </a:t>
                </a:r>
                <a14:m>
                  <m:oMath xmlns:m="http://schemas.openxmlformats.org/officeDocument/2006/math">
                    <m:f>
                      <m:fPr>
                        <m:ctrlPr>
                          <a:rPr lang="he-IL" b="1" i="1" smtClean="0">
                            <a:latin typeface="Cambria Math" panose="02040503050406030204" pitchFamily="18" charset="0"/>
                            <a:ea typeface="Cambria Math" panose="02040503050406030204" pitchFamily="18" charset="0"/>
                          </a:rPr>
                        </m:ctrlPr>
                      </m:fPr>
                      <m:num>
                        <m:r>
                          <a:rPr lang="he-IL" b="1" i="1">
                            <a:latin typeface="Cambria Math" panose="02040503050406030204" pitchFamily="18" charset="0"/>
                            <a:ea typeface="Cambria Math" panose="02040503050406030204" pitchFamily="18" charset="0"/>
                          </a:rPr>
                          <m:t>𝟏𝟎</m:t>
                        </m:r>
                      </m:num>
                      <m:den>
                        <m:r>
                          <a:rPr lang="he-IL" b="1" i="1" smtClean="0">
                            <a:latin typeface="Cambria Math" panose="02040503050406030204" pitchFamily="18" charset="0"/>
                            <a:ea typeface="Cambria Math" panose="02040503050406030204" pitchFamily="18" charset="0"/>
                          </a:rPr>
                          <m:t> </m:t>
                        </m:r>
                        <m:r>
                          <a:rPr lang="he-IL" b="1" i="1">
                            <a:latin typeface="Cambria Math" panose="02040503050406030204" pitchFamily="18" charset="0"/>
                            <a:ea typeface="Cambria Math" panose="02040503050406030204" pitchFamily="18" charset="0"/>
                          </a:rPr>
                          <m:t>𝟖</m:t>
                        </m:r>
                      </m:den>
                    </m:f>
                  </m:oMath>
                </a14:m>
                <a:r>
                  <a:rPr lang="he-IL" b="0" dirty="0"/>
                  <a:t> פיצה. דרך</a:t>
                </a:r>
                <a:r>
                  <a:rPr lang="he-IL" b="0" baseline="0" dirty="0"/>
                  <a:t> הפתרון המוצגת היא באמצעות חיבור חוזר. שאלו האם לדעתכם שינה דרך קצרה יותר לחישוב? ציינו כי על כך נדבר בשיעור זה.</a:t>
                </a:r>
                <a:endParaRPr lang="he-IL" b="0" dirty="0"/>
              </a:p>
              <a:p>
                <a:endParaRPr lang="he-IL" dirty="0"/>
              </a:p>
            </p:txBody>
          </p:sp>
        </mc:Choice>
        <mc:Fallback xmlns="">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p>
              <a:p>
                <a:pPr marL="0" lvl="0" indent="0" algn="r" rtl="1">
                  <a:spcBef>
                    <a:spcPts val="0"/>
                  </a:spcBef>
                  <a:spcAft>
                    <a:spcPts val="0"/>
                  </a:spcAft>
                  <a:buNone/>
                </a:pPr>
                <a:r>
                  <a:rPr lang="he-IL" b="0" dirty="0"/>
                  <a:t>הציגו את הפתרון. ציינו כי כל פיצה מחולקת לשמונה חלקים שווים ועל כן כל חלק הוא שמינית פיצה או שמינית מהשלם. מאחר וכל אחד מחמשת בני המשפחה אכל </a:t>
                </a:r>
                <a:r>
                  <a:rPr lang="he-IL" sz="1200" b="0" i="0">
                    <a:solidFill>
                      <a:srgbClr val="0543A8"/>
                    </a:solidFill>
                    <a:latin typeface="Cambria Math" panose="02040503050406030204" pitchFamily="18" charset="0"/>
                  </a:rPr>
                  <a:t>2/</a:t>
                </a:r>
                <a:r>
                  <a:rPr lang="he-IL" sz="1200" i="0">
                    <a:solidFill>
                      <a:srgbClr val="0543A8"/>
                    </a:solidFill>
                    <a:latin typeface="Cambria Math" panose="02040503050406030204" pitchFamily="18" charset="0"/>
                  </a:rPr>
                  <a:t>8</a:t>
                </a:r>
                <a:r>
                  <a:rPr lang="he-IL" sz="1200" dirty="0">
                    <a:solidFill>
                      <a:srgbClr val="0543A8"/>
                    </a:solidFill>
                    <a:latin typeface="Arial" panose="020B0604020202020204" pitchFamily="34" charset="0"/>
                    <a:cs typeface="+mn-cs"/>
                  </a:rPr>
                  <a:t>  פיצה</a:t>
                </a:r>
                <a:r>
                  <a:rPr lang="he-IL" sz="1200" baseline="0" dirty="0">
                    <a:solidFill>
                      <a:srgbClr val="0543A8"/>
                    </a:solidFill>
                    <a:latin typeface="Arial" panose="020B0604020202020204" pitchFamily="34" charset="0"/>
                    <a:cs typeface="+mn-cs"/>
                  </a:rPr>
                  <a:t> יחד הם אכלו </a:t>
                </a:r>
                <a:r>
                  <a:rPr lang="he-IL" b="1" i="0">
                    <a:latin typeface="Cambria Math" panose="02040503050406030204" pitchFamily="18" charset="0"/>
                    <a:ea typeface="Cambria Math" panose="02040503050406030204" pitchFamily="18" charset="0"/>
                  </a:rPr>
                  <a:t>𝟏𝟎/( 𝟖)</a:t>
                </a:r>
                <a:r>
                  <a:rPr lang="he-IL" b="0" dirty="0"/>
                  <a:t> פיצה. דרך</a:t>
                </a:r>
                <a:r>
                  <a:rPr lang="he-IL" b="0" baseline="0" dirty="0"/>
                  <a:t> הפתרון המוצגת היא באמצעות חיבור חוזר. שאלו האם לדעתכם שינה דרך קצרה יותר לחישוב? ציינו כי על כך נדבר בשיעור זה.</a:t>
                </a:r>
                <a:endParaRPr lang="he-IL" b="0" dirty="0"/>
              </a:p>
              <a:p>
                <a:endParaRPr lang="he-IL" dirty="0"/>
              </a:p>
            </p:txBody>
          </p:sp>
        </mc:Fallback>
      </mc:AlternateContent>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5</a:t>
            </a:fld>
            <a:endParaRPr lang="x-none"/>
          </a:p>
        </p:txBody>
      </p:sp>
    </p:spTree>
    <p:extLst>
      <p:ext uri="{BB962C8B-B14F-4D97-AF65-F5344CB8AC3E}">
        <p14:creationId xmlns:p14="http://schemas.microsoft.com/office/powerpoint/2010/main" val="474284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algn="r" rtl="1"/>
                <a:r>
                  <a:rPr lang="he-IL" dirty="0"/>
                  <a:t>הציגו את ישר המספרים. הדגישו כי הגמד קופץ בקפיצות שוות כאשר כל קפיצה שווה ל- </a:t>
                </a:r>
                <a14:m>
                  <m:oMath xmlns:m="http://schemas.openxmlformats.org/officeDocument/2006/math">
                    <m:f>
                      <m:fPr>
                        <m:ctrlPr>
                          <a:rPr lang="he-IL" sz="1200" i="1" smtClean="0">
                            <a:latin typeface="Cambria Math" panose="02040503050406030204" pitchFamily="18" charset="0"/>
                          </a:rPr>
                        </m:ctrlPr>
                      </m:fPr>
                      <m:num>
                        <m:r>
                          <a:rPr lang="he-IL" sz="1200" b="0" i="1" smtClean="0">
                            <a:latin typeface="Cambria Math" panose="02040503050406030204" pitchFamily="18" charset="0"/>
                          </a:rPr>
                          <m:t>1</m:t>
                        </m:r>
                      </m:num>
                      <m:den>
                        <m:r>
                          <a:rPr lang="he-IL" sz="1200" b="0" i="1" smtClean="0">
                            <a:latin typeface="Cambria Math" panose="02040503050406030204" pitchFamily="18" charset="0"/>
                          </a:rPr>
                          <m:t>3</m:t>
                        </m:r>
                      </m:den>
                    </m:f>
                  </m:oMath>
                </a14:m>
                <a:r>
                  <a:rPr lang="he-IL" sz="1200" dirty="0"/>
                  <a:t> .</a:t>
                </a:r>
              </a:p>
              <a:p>
                <a:pPr algn="r" rtl="1"/>
                <a:r>
                  <a:rPr lang="he-IL" sz="1200" dirty="0"/>
                  <a:t>בשקופית זו אופן החישוב של כפל שלם בשבר יסודי מתבסס על חיבור חוזר. נדגיש כי בחיבור חוזר של שברים בעלי מכנים שווים, נחבר את המונים ואילו המכנה לא משתנה.</a:t>
                </a:r>
                <a:endParaRPr lang="he-IL" dirty="0"/>
              </a:p>
            </p:txBody>
          </p:sp>
        </mc:Choice>
        <mc:Fallback xmlns="">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algn="r" rtl="1"/>
                <a:r>
                  <a:rPr lang="he-IL" dirty="0"/>
                  <a:t>הציגו את ישר המספרים. הדגישו כי הגמד קופץ בקפיצות שוות כאשר כל קפיצה שווה ל -</a:t>
                </a:r>
                <a:r>
                  <a:rPr lang="he-IL" sz="1200" b="0" i="0">
                    <a:latin typeface="Cambria Math" panose="02040503050406030204" pitchFamily="18" charset="0"/>
                  </a:rPr>
                  <a:t>1/3</a:t>
                </a:r>
                <a:r>
                  <a:rPr lang="he-IL" sz="1200" dirty="0"/>
                  <a:t> .</a:t>
                </a:r>
              </a:p>
              <a:p>
                <a:pPr algn="r" rtl="1"/>
                <a:r>
                  <a:rPr lang="he-IL" sz="1200" dirty="0"/>
                  <a:t>בשקופית זו אופן החישוב של כפל שלם בשבר יסודי מתבסס על חיבור חוזר. נדגיש כי בחיבור חוזר של שברים בעלי מכנים שווים, נחבר את המונים ואילו המכנה לא משתנה.</a:t>
                </a:r>
                <a:endParaRPr lang="he-IL" dirty="0"/>
              </a:p>
            </p:txBody>
          </p:sp>
        </mc:Fallback>
      </mc:AlternateContent>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6</a:t>
            </a:fld>
            <a:endParaRPr lang="x-none"/>
          </a:p>
        </p:txBody>
      </p:sp>
    </p:spTree>
    <p:extLst>
      <p:ext uri="{BB962C8B-B14F-4D97-AF65-F5344CB8AC3E}">
        <p14:creationId xmlns:p14="http://schemas.microsoft.com/office/powerpoint/2010/main" val="777718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algn="r" rtl="1"/>
                <a:r>
                  <a:rPr lang="he-IL" dirty="0"/>
                  <a:t>בשקופית זו נזכיר כיצד הופכים שבר למספר מעורב. </a:t>
                </a:r>
              </a:p>
              <a:p>
                <a:pPr algn="r" rtl="1"/>
                <a:r>
                  <a:rPr lang="he-IL" dirty="0"/>
                  <a:t>המחישו באמצעות ההנפשה והדגישו כי בשלם אחד </a:t>
                </a:r>
                <a14:m>
                  <m:oMath xmlns:m="http://schemas.openxmlformats.org/officeDocument/2006/math">
                    <m:f>
                      <m:fPr>
                        <m:ctrlPr>
                          <a:rPr lang="he-IL" sz="1200" b="1" i="1" smtClean="0">
                            <a:latin typeface="Cambria Math" panose="02040503050406030204" pitchFamily="18" charset="0"/>
                          </a:rPr>
                        </m:ctrlPr>
                      </m:fPr>
                      <m:num>
                        <m:r>
                          <a:rPr lang="he-IL" sz="1200" b="1" i="1" smtClean="0">
                            <a:latin typeface="Cambria Math" panose="02040503050406030204" pitchFamily="18" charset="0"/>
                          </a:rPr>
                          <m:t>𝟒</m:t>
                        </m:r>
                      </m:num>
                      <m:den>
                        <m:r>
                          <a:rPr lang="he-IL" sz="1200" b="1" i="1" smtClean="0">
                            <a:latin typeface="Cambria Math" panose="02040503050406030204" pitchFamily="18" charset="0"/>
                          </a:rPr>
                          <m:t>𝟒</m:t>
                        </m:r>
                      </m:den>
                    </m:f>
                  </m:oMath>
                </a14:m>
                <a:r>
                  <a:rPr lang="he-IL" dirty="0"/>
                  <a:t>  ולכן </a:t>
                </a:r>
                <a14:m>
                  <m:oMath xmlns:m="http://schemas.openxmlformats.org/officeDocument/2006/math">
                    <m:f>
                      <m:fPr>
                        <m:ctrlPr>
                          <a:rPr lang="he-IL" sz="1200" b="1" i="1" smtClean="0">
                            <a:latin typeface="Cambria Math" panose="02040503050406030204" pitchFamily="18" charset="0"/>
                            <a:ea typeface="Cambria Math" panose="02040503050406030204" pitchFamily="18" charset="0"/>
                          </a:rPr>
                        </m:ctrlPr>
                      </m:fPr>
                      <m:num>
                        <m:r>
                          <a:rPr lang="he-IL" sz="1200" b="1" i="1" smtClean="0">
                            <a:latin typeface="Cambria Math" panose="02040503050406030204" pitchFamily="18" charset="0"/>
                            <a:ea typeface="Cambria Math" panose="02040503050406030204" pitchFamily="18" charset="0"/>
                          </a:rPr>
                          <m:t> </m:t>
                        </m:r>
                        <m:r>
                          <a:rPr lang="he-IL" sz="1200" b="1" i="1" smtClean="0">
                            <a:latin typeface="Cambria Math" panose="02040503050406030204" pitchFamily="18" charset="0"/>
                            <a:ea typeface="Cambria Math" panose="02040503050406030204" pitchFamily="18" charset="0"/>
                          </a:rPr>
                          <m:t>𝟓</m:t>
                        </m:r>
                      </m:num>
                      <m:den>
                        <m:r>
                          <a:rPr lang="he-IL" sz="1200" b="1" i="1" smtClean="0">
                            <a:latin typeface="Cambria Math" panose="02040503050406030204" pitchFamily="18" charset="0"/>
                            <a:ea typeface="Cambria Math" panose="02040503050406030204" pitchFamily="18" charset="0"/>
                          </a:rPr>
                          <m:t>𝟒</m:t>
                        </m:r>
                      </m:den>
                    </m:f>
                  </m:oMath>
                </a14:m>
                <a:r>
                  <a:rPr lang="he-IL" dirty="0"/>
                  <a:t> גדולים</a:t>
                </a:r>
                <a:r>
                  <a:rPr lang="he-IL" baseline="0" dirty="0"/>
                  <a:t> משלם. </a:t>
                </a:r>
              </a:p>
              <a:p>
                <a:pPr algn="r" rtl="1"/>
                <a:r>
                  <a:rPr lang="he-IL" baseline="0" dirty="0"/>
                  <a:t>בנוסף חשוב להדגיש כי שבר שהמונה שלו גדול מהמכנה הוא שבר הגדול מ-1. במקרה המוצג </a:t>
                </a:r>
                <a14:m>
                  <m:oMath xmlns:m="http://schemas.openxmlformats.org/officeDocument/2006/math">
                    <m:r>
                      <a:rPr lang="he-IL" sz="1200" b="1" i="1" smtClean="0">
                        <a:latin typeface="Cambria Math" panose="02040503050406030204" pitchFamily="18" charset="0"/>
                      </a:rPr>
                      <m:t>𝟏</m:t>
                    </m:r>
                    <m:f>
                      <m:fPr>
                        <m:ctrlPr>
                          <a:rPr lang="he-IL" sz="1200" b="1" i="1" smtClean="0">
                            <a:latin typeface="Cambria Math" panose="02040503050406030204" pitchFamily="18" charset="0"/>
                          </a:rPr>
                        </m:ctrlPr>
                      </m:fPr>
                      <m:num>
                        <m:r>
                          <a:rPr lang="he-IL" sz="1200" b="1" i="1" smtClean="0">
                            <a:latin typeface="Cambria Math" panose="02040503050406030204" pitchFamily="18" charset="0"/>
                          </a:rPr>
                          <m:t>𝟏</m:t>
                        </m:r>
                      </m:num>
                      <m:den>
                        <m:r>
                          <a:rPr lang="he-IL" sz="1200" b="1" i="1" smtClean="0">
                            <a:latin typeface="Cambria Math" panose="02040503050406030204" pitchFamily="18" charset="0"/>
                          </a:rPr>
                          <m:t>𝟒</m:t>
                        </m:r>
                      </m:den>
                    </m:f>
                  </m:oMath>
                </a14:m>
                <a:r>
                  <a:rPr lang="he-IL" baseline="0" dirty="0"/>
                  <a:t> </a:t>
                </a:r>
                <a14:m>
                  <m:oMath xmlns:m="http://schemas.openxmlformats.org/officeDocument/2006/math">
                    <m:r>
                      <a:rPr lang="he-IL" sz="1200" b="1" i="1" smtClean="0">
                        <a:latin typeface="Cambria Math" panose="02040503050406030204" pitchFamily="18" charset="0"/>
                      </a:rPr>
                      <m:t>=</m:t>
                    </m:r>
                  </m:oMath>
                </a14:m>
                <a:r>
                  <a:rPr lang="he-IL" baseline="0" dirty="0"/>
                  <a:t> </a:t>
                </a:r>
                <a14:m>
                  <m:oMath xmlns:m="http://schemas.openxmlformats.org/officeDocument/2006/math">
                    <m:f>
                      <m:fPr>
                        <m:ctrlPr>
                          <a:rPr lang="he-IL" sz="1200" b="1" i="1" smtClean="0">
                            <a:latin typeface="Cambria Math" panose="02040503050406030204" pitchFamily="18" charset="0"/>
                          </a:rPr>
                        </m:ctrlPr>
                      </m:fPr>
                      <m:num>
                        <m:r>
                          <a:rPr lang="he-IL" sz="1200" b="1" i="1" smtClean="0">
                            <a:latin typeface="Cambria Math" panose="02040503050406030204" pitchFamily="18" charset="0"/>
                          </a:rPr>
                          <m:t>𝟓</m:t>
                        </m:r>
                      </m:num>
                      <m:den>
                        <m:r>
                          <a:rPr lang="he-IL" sz="1200" b="1" i="1" smtClean="0">
                            <a:latin typeface="Cambria Math" panose="02040503050406030204" pitchFamily="18" charset="0"/>
                          </a:rPr>
                          <m:t>𝟒</m:t>
                        </m:r>
                      </m:den>
                    </m:f>
                  </m:oMath>
                </a14:m>
                <a:endParaRPr lang="he-IL" dirty="0"/>
              </a:p>
              <a:p>
                <a:endParaRPr lang="he-IL" dirty="0"/>
              </a:p>
            </p:txBody>
          </p:sp>
        </mc:Choice>
        <mc:Fallback xmlns="">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algn="r" rtl="1"/>
                <a:r>
                  <a:rPr lang="he-IL" dirty="0"/>
                  <a:t>בשקופית זו נזכיר כיצד הופכים שבר למספר מעורב. </a:t>
                </a:r>
              </a:p>
              <a:p>
                <a:pPr algn="r" rtl="1"/>
                <a:r>
                  <a:rPr lang="he-IL" dirty="0"/>
                  <a:t>המחישו באמצעות ההנפשה והדגישו כי בשלם אחד </a:t>
                </a:r>
                <a:r>
                  <a:rPr lang="he-IL" sz="1200" b="1" i="0">
                    <a:latin typeface="Cambria Math" panose="02040503050406030204" pitchFamily="18" charset="0"/>
                  </a:rPr>
                  <a:t>𝟒/𝟒</a:t>
                </a:r>
                <a:r>
                  <a:rPr lang="he-IL" dirty="0"/>
                  <a:t>  ולכן </a:t>
                </a:r>
                <a:r>
                  <a:rPr lang="he-IL" sz="1200" b="1" i="0">
                    <a:latin typeface="Cambria Math" panose="02040503050406030204" pitchFamily="18" charset="0"/>
                    <a:ea typeface="Cambria Math" panose="02040503050406030204" pitchFamily="18" charset="0"/>
                  </a:rPr>
                  <a:t>( 𝟓)/𝟒</a:t>
                </a:r>
                <a:r>
                  <a:rPr lang="he-IL" dirty="0"/>
                  <a:t> גדולים</a:t>
                </a:r>
                <a:r>
                  <a:rPr lang="he-IL" baseline="0" dirty="0"/>
                  <a:t> משלם. </a:t>
                </a:r>
              </a:p>
              <a:p>
                <a:pPr algn="r" rtl="1"/>
                <a:r>
                  <a:rPr lang="he-IL" baseline="0" dirty="0"/>
                  <a:t>בנוסף חשוב להדגיש כי שבר שהמונה שלו גדול מהמכנה הוא שבר הגדול מ-1. במקרה המוצג </a:t>
                </a:r>
                <a:r>
                  <a:rPr lang="he-IL" sz="1200" b="1" i="0">
                    <a:latin typeface="Cambria Math" panose="02040503050406030204" pitchFamily="18" charset="0"/>
                  </a:rPr>
                  <a:t>𝟏 𝟏/𝟒</a:t>
                </a:r>
                <a:r>
                  <a:rPr lang="he-IL" baseline="0" dirty="0"/>
                  <a:t> </a:t>
                </a:r>
                <a:r>
                  <a:rPr lang="he-IL" sz="1200" b="1" i="0">
                    <a:latin typeface="Cambria Math" panose="02040503050406030204" pitchFamily="18" charset="0"/>
                  </a:rPr>
                  <a:t>=</a:t>
                </a:r>
                <a:r>
                  <a:rPr lang="he-IL" baseline="0" dirty="0"/>
                  <a:t> </a:t>
                </a:r>
                <a:r>
                  <a:rPr lang="he-IL" sz="1200" b="1" i="0">
                    <a:latin typeface="Cambria Math" panose="02040503050406030204" pitchFamily="18" charset="0"/>
                  </a:rPr>
                  <a:t>𝟓/𝟒</a:t>
                </a:r>
                <a:endParaRPr lang="he-IL" dirty="0"/>
              </a:p>
              <a:p>
                <a:endParaRPr lang="he-IL" dirty="0"/>
              </a:p>
            </p:txBody>
          </p:sp>
        </mc:Fallback>
      </mc:AlternateContent>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7</a:t>
            </a:fld>
            <a:endParaRPr lang="x-none"/>
          </a:p>
        </p:txBody>
      </p:sp>
    </p:spTree>
    <p:extLst>
      <p:ext uri="{BB962C8B-B14F-4D97-AF65-F5344CB8AC3E}">
        <p14:creationId xmlns:p14="http://schemas.microsoft.com/office/powerpoint/2010/main" val="4291643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p>
          <a:p>
            <a:pPr marL="0" lvl="0" indent="0" algn="r" rtl="1">
              <a:spcBef>
                <a:spcPts val="0"/>
              </a:spcBef>
              <a:spcAft>
                <a:spcPts val="0"/>
              </a:spcAft>
              <a:buNone/>
            </a:pPr>
            <a:r>
              <a:rPr lang="he-IL" b="0" dirty="0"/>
              <a:t>כפל הינה פעולה מקוצר של חיבור חוזר. ולכן תרגיל חיבור חוזר של שברים שווים נוכל להציג כתרגיל כפל.</a:t>
            </a:r>
          </a:p>
          <a:p>
            <a:pPr marL="0" lvl="0" indent="0" algn="r" rtl="1">
              <a:spcBef>
                <a:spcPts val="0"/>
              </a:spcBef>
              <a:spcAft>
                <a:spcPts val="0"/>
              </a:spcAft>
              <a:buNone/>
            </a:pPr>
            <a:r>
              <a:rPr lang="he-IL" b="0" dirty="0"/>
              <a:t>נזכיר לתלמידים כי פעולת כפל פירושה "פעמים". כלומר מספר הפעמים שהשבר חוזר על עצמו.</a:t>
            </a:r>
          </a:p>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8</a:t>
            </a:fld>
            <a:endParaRPr lang="x-none"/>
          </a:p>
        </p:txBody>
      </p:sp>
    </p:spTree>
    <p:extLst>
      <p:ext uri="{BB962C8B-B14F-4D97-AF65-F5344CB8AC3E}">
        <p14:creationId xmlns:p14="http://schemas.microsoft.com/office/powerpoint/2010/main" val="1944708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algn="r" rtl="1"/>
                <a:r>
                  <a:rPr lang="he-IL" dirty="0"/>
                  <a:t>את פעולת הכפל נוכל להציג במספר דרכים. אחת מהן היא על ידי ישר המספרים. </a:t>
                </a:r>
              </a:p>
              <a:p>
                <a:pPr algn="r" rtl="1"/>
                <a:r>
                  <a:rPr lang="he-IL" dirty="0"/>
                  <a:t>נדגיש כי ישר המספרים מתחיל מ-0, גודל כל קפיצה שווה ל- </a:t>
                </a:r>
                <a14:m>
                  <m:oMath xmlns:m="http://schemas.openxmlformats.org/officeDocument/2006/math">
                    <m:f>
                      <m:fPr>
                        <m:ctrlPr>
                          <a:rPr lang="he-IL" b="0" i="1" smtClean="0">
                            <a:latin typeface="Cambria Math" panose="02040503050406030204" pitchFamily="18" charset="0"/>
                            <a:ea typeface="Cambria Math" panose="02040503050406030204" pitchFamily="18" charset="0"/>
                          </a:rPr>
                        </m:ctrlPr>
                      </m:fPr>
                      <m:num>
                        <m:r>
                          <a:rPr lang="he-IL" b="0" i="1" smtClean="0">
                            <a:latin typeface="Cambria Math" panose="02040503050406030204" pitchFamily="18" charset="0"/>
                            <a:ea typeface="Cambria Math" panose="02040503050406030204" pitchFamily="18" charset="0"/>
                          </a:rPr>
                          <m:t>3</m:t>
                        </m:r>
                      </m:num>
                      <m:den>
                        <m:r>
                          <a:rPr lang="he-IL" b="0" i="1" smtClean="0">
                            <a:latin typeface="Cambria Math" panose="02040503050406030204" pitchFamily="18" charset="0"/>
                            <a:ea typeface="Cambria Math" panose="02040503050406030204" pitchFamily="18" charset="0"/>
                          </a:rPr>
                          <m:t>5</m:t>
                        </m:r>
                      </m:den>
                    </m:f>
                  </m:oMath>
                </a14:m>
                <a:r>
                  <a:rPr lang="he-IL" dirty="0"/>
                  <a:t>. נמחיש</a:t>
                </a:r>
                <a:r>
                  <a:rPr lang="he-IL" baseline="0" dirty="0"/>
                  <a:t> באמצעות הנפשה להיכן תגיע הנקודה.</a:t>
                </a:r>
              </a:p>
              <a:p>
                <a:pPr algn="r" rtl="1"/>
                <a:r>
                  <a:rPr lang="he-IL" dirty="0"/>
                  <a:t>נציג את השבר </a:t>
                </a:r>
                <a14:m>
                  <m:oMath xmlns:m="http://schemas.openxmlformats.org/officeDocument/2006/math">
                    <m:f>
                      <m:fPr>
                        <m:ctrlPr>
                          <a:rPr lang="he-IL" sz="1200" b="1" i="1" smtClean="0">
                            <a:latin typeface="Cambria Math" panose="02040503050406030204" pitchFamily="18" charset="0"/>
                            <a:ea typeface="Cambria Math" panose="02040503050406030204" pitchFamily="18" charset="0"/>
                          </a:rPr>
                        </m:ctrlPr>
                      </m:fPr>
                      <m:num>
                        <m:r>
                          <a:rPr lang="he-IL" sz="1200" b="1" i="1" smtClean="0">
                            <a:latin typeface="Cambria Math" panose="02040503050406030204" pitchFamily="18" charset="0"/>
                            <a:ea typeface="Cambria Math" panose="02040503050406030204" pitchFamily="18" charset="0"/>
                          </a:rPr>
                          <m:t>𝟏𝟐</m:t>
                        </m:r>
                      </m:num>
                      <m:den>
                        <m:r>
                          <a:rPr lang="he-IL" sz="1200" b="1" i="1" smtClean="0">
                            <a:latin typeface="Cambria Math" panose="02040503050406030204" pitchFamily="18" charset="0"/>
                            <a:ea typeface="Cambria Math" panose="02040503050406030204" pitchFamily="18" charset="0"/>
                          </a:rPr>
                          <m:t>𝟓</m:t>
                        </m:r>
                      </m:den>
                    </m:f>
                  </m:oMath>
                </a14:m>
                <a:r>
                  <a:rPr lang="he-IL" dirty="0"/>
                  <a:t> </a:t>
                </a:r>
                <a:r>
                  <a:rPr lang="he-IL" baseline="0" dirty="0"/>
                  <a:t> גם כמספר מעורב. נזכיר כי בשלם אחד </a:t>
                </a:r>
                <a14:m>
                  <m:oMath xmlns:m="http://schemas.openxmlformats.org/officeDocument/2006/math">
                    <m:f>
                      <m:fPr>
                        <m:ctrlPr>
                          <a:rPr lang="he-IL" sz="1200" b="1" i="1" smtClean="0">
                            <a:latin typeface="Cambria Math" panose="02040503050406030204" pitchFamily="18" charset="0"/>
                            <a:ea typeface="Cambria Math" panose="02040503050406030204" pitchFamily="18" charset="0"/>
                          </a:rPr>
                        </m:ctrlPr>
                      </m:fPr>
                      <m:num>
                        <m:r>
                          <a:rPr lang="he-IL" sz="1200" b="1" i="1" smtClean="0">
                            <a:latin typeface="Cambria Math" panose="02040503050406030204" pitchFamily="18" charset="0"/>
                            <a:ea typeface="Cambria Math" panose="02040503050406030204" pitchFamily="18" charset="0"/>
                          </a:rPr>
                          <m:t>𝟓</m:t>
                        </m:r>
                      </m:num>
                      <m:den>
                        <m:r>
                          <a:rPr lang="he-IL" sz="1200" b="1" i="1" smtClean="0">
                            <a:latin typeface="Cambria Math" panose="02040503050406030204" pitchFamily="18" charset="0"/>
                            <a:ea typeface="Cambria Math" panose="02040503050406030204" pitchFamily="18" charset="0"/>
                          </a:rPr>
                          <m:t>𝟓</m:t>
                        </m:r>
                      </m:den>
                    </m:f>
                  </m:oMath>
                </a14:m>
                <a:r>
                  <a:rPr lang="he-IL" dirty="0"/>
                  <a:t> ולכן בשבר הנתון ישנם 2 שלמים ו- </a:t>
                </a:r>
                <a14:m>
                  <m:oMath xmlns:m="http://schemas.openxmlformats.org/officeDocument/2006/math">
                    <m:f>
                      <m:fPr>
                        <m:ctrlPr>
                          <a:rPr lang="he-IL" sz="1200" b="1" i="1" smtClean="0">
                            <a:latin typeface="Cambria Math" panose="02040503050406030204" pitchFamily="18" charset="0"/>
                            <a:ea typeface="Cambria Math" panose="02040503050406030204" pitchFamily="18" charset="0"/>
                          </a:rPr>
                        </m:ctrlPr>
                      </m:fPr>
                      <m:num>
                        <m:r>
                          <a:rPr lang="he-IL" sz="1200" b="1" i="1" smtClean="0">
                            <a:latin typeface="Cambria Math" panose="02040503050406030204" pitchFamily="18" charset="0"/>
                            <a:ea typeface="Cambria Math" panose="02040503050406030204" pitchFamily="18" charset="0"/>
                          </a:rPr>
                          <m:t>𝟐</m:t>
                        </m:r>
                      </m:num>
                      <m:den>
                        <m:r>
                          <a:rPr lang="he-IL" sz="1200" b="1" i="1" smtClean="0">
                            <a:latin typeface="Cambria Math" panose="02040503050406030204" pitchFamily="18" charset="0"/>
                            <a:ea typeface="Cambria Math" panose="02040503050406030204" pitchFamily="18" charset="0"/>
                          </a:rPr>
                          <m:t>𝟓</m:t>
                        </m:r>
                      </m:den>
                    </m:f>
                  </m:oMath>
                </a14:m>
                <a:r>
                  <a:rPr lang="he-IL" dirty="0"/>
                  <a:t>.</a:t>
                </a:r>
              </a:p>
            </p:txBody>
          </p:sp>
        </mc:Choice>
        <mc:Fallback xmlns="">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algn="r" rtl="1"/>
                <a:r>
                  <a:rPr lang="he-IL" dirty="0"/>
                  <a:t>את פעולת הכפל נוכל להציג במספר דרכים. אחת מהן היא על ידי ישר המספרים. </a:t>
                </a:r>
              </a:p>
              <a:p>
                <a:pPr algn="r" rtl="1"/>
                <a:r>
                  <a:rPr lang="he-IL" dirty="0"/>
                  <a:t>נדגיש כי ישר המספרים מתחיל מ-0, גודל כל קפיצה שווה ל-</a:t>
                </a:r>
                <a:r>
                  <a:rPr lang="he-IL" b="0" i="0">
                    <a:latin typeface="Cambria Math" panose="02040503050406030204" pitchFamily="18" charset="0"/>
                    <a:ea typeface="Cambria Math" panose="02040503050406030204" pitchFamily="18" charset="0"/>
                  </a:rPr>
                  <a:t>3/5</a:t>
                </a:r>
                <a:r>
                  <a:rPr lang="he-IL" dirty="0"/>
                  <a:t>. נמחיש</a:t>
                </a:r>
                <a:r>
                  <a:rPr lang="he-IL" baseline="0" dirty="0"/>
                  <a:t> באמצעות הנפשה להיכן תגיע הנקודה.</a:t>
                </a:r>
              </a:p>
              <a:p>
                <a:pPr algn="r" rtl="1"/>
                <a:r>
                  <a:rPr lang="he-IL" dirty="0"/>
                  <a:t>נציג את השבר </a:t>
                </a:r>
                <a:r>
                  <a:rPr lang="he-IL" sz="1200" b="1" i="0">
                    <a:latin typeface="Cambria Math" panose="02040503050406030204" pitchFamily="18" charset="0"/>
                    <a:ea typeface="Cambria Math" panose="02040503050406030204" pitchFamily="18" charset="0"/>
                  </a:rPr>
                  <a:t>𝟏𝟐/𝟓</a:t>
                </a:r>
                <a:r>
                  <a:rPr lang="he-IL" dirty="0"/>
                  <a:t> </a:t>
                </a:r>
                <a:r>
                  <a:rPr lang="he-IL" baseline="0" dirty="0"/>
                  <a:t> גם כמספר מעורב. נזכיר כי בשלם אחד </a:t>
                </a:r>
                <a:r>
                  <a:rPr lang="he-IL" sz="1200" b="1" i="0">
                    <a:latin typeface="Cambria Math" panose="02040503050406030204" pitchFamily="18" charset="0"/>
                    <a:ea typeface="Cambria Math" panose="02040503050406030204" pitchFamily="18" charset="0"/>
                  </a:rPr>
                  <a:t>𝟓/𝟓</a:t>
                </a:r>
                <a:r>
                  <a:rPr lang="he-IL" dirty="0"/>
                  <a:t> ולכן בשבר הנתון ישנם 2 שלמים ו- </a:t>
                </a:r>
                <a:r>
                  <a:rPr lang="he-IL" sz="1200" b="1" i="0">
                    <a:latin typeface="Cambria Math" panose="02040503050406030204" pitchFamily="18" charset="0"/>
                    <a:ea typeface="Cambria Math" panose="02040503050406030204" pitchFamily="18" charset="0"/>
                  </a:rPr>
                  <a:t>𝟐/𝟓</a:t>
                </a:r>
                <a:r>
                  <a:rPr lang="he-IL" dirty="0"/>
                  <a:t>.</a:t>
                </a:r>
              </a:p>
            </p:txBody>
          </p:sp>
        </mc:Fallback>
      </mc:AlternateContent>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9</a:t>
            </a:fld>
            <a:endParaRPr lang="x-none"/>
          </a:p>
        </p:txBody>
      </p:sp>
    </p:spTree>
    <p:extLst>
      <p:ext uri="{BB962C8B-B14F-4D97-AF65-F5344CB8AC3E}">
        <p14:creationId xmlns:p14="http://schemas.microsoft.com/office/powerpoint/2010/main" val="38023641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השיעור הבא יתחיל">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2E4A538-4F3E-F64C-9A27-B17595D3ECF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0" name="Oval 19">
            <a:extLst>
              <a:ext uri="{FF2B5EF4-FFF2-40B4-BE49-F238E27FC236}">
                <a16:creationId xmlns:a16="http://schemas.microsoft.com/office/drawing/2014/main" id="{27172820-2592-F844-962E-B7622499629C}"/>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21" name="Rectangle 20">
            <a:extLst>
              <a:ext uri="{FF2B5EF4-FFF2-40B4-BE49-F238E27FC236}">
                <a16:creationId xmlns:a16="http://schemas.microsoft.com/office/drawing/2014/main" id="{87C06441-95B9-0742-ADAD-6775071AAF2F}"/>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nvGrpSpPr>
          <p:cNvPr id="22" name="Group 21">
            <a:extLst>
              <a:ext uri="{FF2B5EF4-FFF2-40B4-BE49-F238E27FC236}">
                <a16:creationId xmlns:a16="http://schemas.microsoft.com/office/drawing/2014/main" id="{0926655C-3CE5-C044-BE72-10DD68A23C96}"/>
              </a:ext>
            </a:extLst>
          </p:cNvPr>
          <p:cNvGrpSpPr/>
          <p:nvPr userDrawn="1"/>
        </p:nvGrpSpPr>
        <p:grpSpPr>
          <a:xfrm>
            <a:off x="9287641" y="5672000"/>
            <a:ext cx="3913243" cy="506326"/>
            <a:chOff x="358720" y="285496"/>
            <a:chExt cx="3913243" cy="506326"/>
          </a:xfrm>
        </p:grpSpPr>
        <p:cxnSp>
          <p:nvCxnSpPr>
            <p:cNvPr id="23" name="Straight Connector 22">
              <a:extLst>
                <a:ext uri="{FF2B5EF4-FFF2-40B4-BE49-F238E27FC236}">
                  <a16:creationId xmlns:a16="http://schemas.microsoft.com/office/drawing/2014/main" id="{FB632D79-E751-0D4D-B6CD-4B8B1AD073DF}"/>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E763B464-1237-A348-9193-961771EAE3CA}"/>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38" name="Rectangle 37">
              <a:extLst>
                <a:ext uri="{FF2B5EF4-FFF2-40B4-BE49-F238E27FC236}">
                  <a16:creationId xmlns:a16="http://schemas.microsoft.com/office/drawing/2014/main" id="{0DC01593-63DE-304C-8644-C1E7B54F6003}"/>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39" name="Text Placeholder 3">
            <a:extLst>
              <a:ext uri="{FF2B5EF4-FFF2-40B4-BE49-F238E27FC236}">
                <a16:creationId xmlns:a16="http://schemas.microsoft.com/office/drawing/2014/main" id="{F8511632-504F-D34E-99DD-590976B81E4B}"/>
              </a:ext>
            </a:extLst>
          </p:cNvPr>
          <p:cNvSpPr>
            <a:spLocks noGrp="1"/>
          </p:cNvSpPr>
          <p:nvPr>
            <p:ph type="body" sz="quarter" idx="11" hasCustomPrompt="1"/>
          </p:nvPr>
        </p:nvSpPr>
        <p:spPr>
          <a:xfrm>
            <a:off x="3819674" y="1776004"/>
            <a:ext cx="4552652" cy="2202291"/>
          </a:xfrm>
          <a:prstGeom prst="rect">
            <a:avLst/>
          </a:prstGeom>
        </p:spPr>
        <p:txBody>
          <a:bodyPr>
            <a:normAutofit/>
          </a:bodyPr>
          <a:lstStyle>
            <a:lvl1pPr marL="0" indent="0" algn="ctr">
              <a:lnSpc>
                <a:spcPts val="5000"/>
              </a:lnSpc>
              <a:buNone/>
              <a:defRPr sz="60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40" name="Straight Connector 39">
            <a:extLst>
              <a:ext uri="{FF2B5EF4-FFF2-40B4-BE49-F238E27FC236}">
                <a16:creationId xmlns:a16="http://schemas.microsoft.com/office/drawing/2014/main" id="{38D758A6-ADAA-3C4B-BE73-77E62B36AA06}"/>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E21BCB78-6EA9-EA49-A148-510318E93A2D}"/>
              </a:ext>
            </a:extLst>
          </p:cNvPr>
          <p:cNvGrpSpPr/>
          <p:nvPr userDrawn="1"/>
        </p:nvGrpSpPr>
        <p:grpSpPr>
          <a:xfrm rot="10800000">
            <a:off x="11482153" y="140248"/>
            <a:ext cx="602703" cy="577326"/>
            <a:chOff x="781297" y="5586292"/>
            <a:chExt cx="602703" cy="577326"/>
          </a:xfrm>
        </p:grpSpPr>
        <p:sp>
          <p:nvSpPr>
            <p:cNvPr id="42" name="Rectangle 41">
              <a:extLst>
                <a:ext uri="{FF2B5EF4-FFF2-40B4-BE49-F238E27FC236}">
                  <a16:creationId xmlns:a16="http://schemas.microsoft.com/office/drawing/2014/main" id="{535DAE40-5EC9-C549-9045-80058A5F7020}"/>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43" name="Rectangle 42">
              <a:extLst>
                <a:ext uri="{FF2B5EF4-FFF2-40B4-BE49-F238E27FC236}">
                  <a16:creationId xmlns:a16="http://schemas.microsoft.com/office/drawing/2014/main" id="{D506E076-5D5A-C74C-B372-7A4154F417C5}"/>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44" name="Straight Connector 43">
            <a:extLst>
              <a:ext uri="{FF2B5EF4-FFF2-40B4-BE49-F238E27FC236}">
                <a16:creationId xmlns:a16="http://schemas.microsoft.com/office/drawing/2014/main" id="{A245E28D-F02E-8440-8D16-26A1C54AA2EE}"/>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45" name="Text Placeholder 20">
            <a:extLst>
              <a:ext uri="{FF2B5EF4-FFF2-40B4-BE49-F238E27FC236}">
                <a16:creationId xmlns:a16="http://schemas.microsoft.com/office/drawing/2014/main" id="{F8425CF9-C181-8048-9710-1776C265DFA5}"/>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Calibri" panose="020F0502020204030204" pitchFamily="34" charset="0"/>
              </a:defRPr>
            </a:lvl1pPr>
          </a:lstStyle>
          <a:p>
            <a:pPr lvl="0"/>
            <a:r>
              <a:rPr lang="he-IL" dirty="0"/>
              <a:t>בשעה 09:00</a:t>
            </a:r>
            <a:endParaRPr lang="x-none" dirty="0"/>
          </a:p>
        </p:txBody>
      </p:sp>
      <p:grpSp>
        <p:nvGrpSpPr>
          <p:cNvPr id="46" name="Group 45">
            <a:extLst>
              <a:ext uri="{FF2B5EF4-FFF2-40B4-BE49-F238E27FC236}">
                <a16:creationId xmlns:a16="http://schemas.microsoft.com/office/drawing/2014/main" id="{C11C2775-6CE2-CB46-B1F6-A1DA25636EF9}"/>
              </a:ext>
            </a:extLst>
          </p:cNvPr>
          <p:cNvGrpSpPr/>
          <p:nvPr userDrawn="1"/>
        </p:nvGrpSpPr>
        <p:grpSpPr>
          <a:xfrm>
            <a:off x="-110840" y="110839"/>
            <a:ext cx="1530097" cy="1525930"/>
            <a:chOff x="8374611" y="4283110"/>
            <a:chExt cx="2300578" cy="2294314"/>
          </a:xfrm>
        </p:grpSpPr>
        <p:pic>
          <p:nvPicPr>
            <p:cNvPr id="47" name="Picture 46">
              <a:extLst>
                <a:ext uri="{FF2B5EF4-FFF2-40B4-BE49-F238E27FC236}">
                  <a16:creationId xmlns:a16="http://schemas.microsoft.com/office/drawing/2014/main" id="{999DAA0B-945E-B649-96B6-F1B28A931896}"/>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48" name="Rectangle 47">
              <a:extLst>
                <a:ext uri="{FF2B5EF4-FFF2-40B4-BE49-F238E27FC236}">
                  <a16:creationId xmlns:a16="http://schemas.microsoft.com/office/drawing/2014/main" id="{97C9FCFD-707E-4746-B11A-AD11D0F6597A}"/>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Tree>
    <p:extLst>
      <p:ext uri="{BB962C8B-B14F-4D97-AF65-F5344CB8AC3E}">
        <p14:creationId xmlns:p14="http://schemas.microsoft.com/office/powerpoint/2010/main" val="3534621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סיכום">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pic>
        <p:nvPicPr>
          <p:cNvPr id="17" name="Picture 16">
            <a:extLst>
              <a:ext uri="{FF2B5EF4-FFF2-40B4-BE49-F238E27FC236}">
                <a16:creationId xmlns:a16="http://schemas.microsoft.com/office/drawing/2014/main" id="{810FCD1C-9BFA-FD42-804A-9E5198CD8941}"/>
              </a:ext>
            </a:extLst>
          </p:cNvPr>
          <p:cNvPicPr>
            <a:picLocks noChangeAspect="1"/>
          </p:cNvPicPr>
          <p:nvPr userDrawn="1"/>
        </p:nvPicPr>
        <p:blipFill rotWithShape="1">
          <a:blip r:embed="rId2"/>
          <a:srcRect t="45139" b="30975"/>
          <a:stretch/>
        </p:blipFill>
        <p:spPr>
          <a:xfrm>
            <a:off x="0" y="0"/>
            <a:ext cx="12192000" cy="1638096"/>
          </a:xfrm>
          <a:prstGeom prst="rect">
            <a:avLst/>
          </a:prstGeom>
        </p:spPr>
      </p:pic>
      <p:sp>
        <p:nvSpPr>
          <p:cNvPr id="18" name="Title 1">
            <a:extLst>
              <a:ext uri="{FF2B5EF4-FFF2-40B4-BE49-F238E27FC236}">
                <a16:creationId xmlns:a16="http://schemas.microsoft.com/office/drawing/2014/main" id="{4C86F48E-655F-694F-BDCD-C6E0758A82B9}"/>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סיכום</a:t>
            </a:r>
            <a:endParaRPr lang="x-none" dirty="0"/>
          </a:p>
        </p:txBody>
      </p:sp>
      <p:sp>
        <p:nvSpPr>
          <p:cNvPr id="19" name="Rectangle 18">
            <a:extLst>
              <a:ext uri="{FF2B5EF4-FFF2-40B4-BE49-F238E27FC236}">
                <a16:creationId xmlns:a16="http://schemas.microsoft.com/office/drawing/2014/main" id="{C751472D-38D8-CC45-AB7A-D96BB6EFB903}"/>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1119157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משימה באופק">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990948" y="1541766"/>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2" name="Group 1">
            <a:extLst>
              <a:ext uri="{FF2B5EF4-FFF2-40B4-BE49-F238E27FC236}">
                <a16:creationId xmlns:a16="http://schemas.microsoft.com/office/drawing/2014/main" id="{6E2EBC84-43F8-574B-B641-E38F11E343AF}"/>
              </a:ext>
            </a:extLst>
          </p:cNvPr>
          <p:cNvGrpSpPr/>
          <p:nvPr userDrawn="1"/>
        </p:nvGrpSpPr>
        <p:grpSpPr>
          <a:xfrm>
            <a:off x="-2381248" y="158428"/>
            <a:ext cx="14545456" cy="6541144"/>
            <a:chOff x="-2455150" y="146499"/>
            <a:chExt cx="14545456" cy="6541144"/>
          </a:xfrm>
        </p:grpSpPr>
        <p:sp>
          <p:nvSpPr>
            <p:cNvPr id="10" name="Rectangle 9">
              <a:extLst>
                <a:ext uri="{FF2B5EF4-FFF2-40B4-BE49-F238E27FC236}">
                  <a16:creationId xmlns:a16="http://schemas.microsoft.com/office/drawing/2014/main" id="{B5DB5F7D-0835-C146-BC9D-B30515AA8B6A}"/>
                </a:ext>
              </a:extLst>
            </p:cNvPr>
            <p:cNvSpPr/>
            <p:nvPr userDrawn="1"/>
          </p:nvSpPr>
          <p:spPr>
            <a:xfrm>
              <a:off x="11517522" y="146499"/>
              <a:ext cx="503306" cy="503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1" name="Straight Connector 10">
              <a:extLst>
                <a:ext uri="{FF2B5EF4-FFF2-40B4-BE49-F238E27FC236}">
                  <a16:creationId xmlns:a16="http://schemas.microsoft.com/office/drawing/2014/main" id="{C0EA71EF-79A8-3646-BBDE-A1B8320FAEFB}"/>
                </a:ext>
              </a:extLst>
            </p:cNvPr>
            <p:cNvCxnSpPr>
              <a:cxnSpLocks/>
            </p:cNvCxnSpPr>
            <p:nvPr userDrawn="1"/>
          </p:nvCxnSpPr>
          <p:spPr>
            <a:xfrm>
              <a:off x="-2455150"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FFAC583-20CC-AD46-AF43-64CD61DC3D58}"/>
                </a:ext>
              </a:extLst>
            </p:cNvPr>
            <p:cNvGrpSpPr/>
            <p:nvPr userDrawn="1"/>
          </p:nvGrpSpPr>
          <p:grpSpPr>
            <a:xfrm rot="10800000">
              <a:off x="8177063" y="6181317"/>
              <a:ext cx="3913243" cy="506326"/>
              <a:chOff x="358720" y="6187719"/>
              <a:chExt cx="3913243" cy="506326"/>
            </a:xfrm>
          </p:grpSpPr>
          <p:cxnSp>
            <p:nvCxnSpPr>
              <p:cNvPr id="17" name="Straight Connector 16">
                <a:extLst>
                  <a:ext uri="{FF2B5EF4-FFF2-40B4-BE49-F238E27FC236}">
                    <a16:creationId xmlns:a16="http://schemas.microsoft.com/office/drawing/2014/main" id="{7FFC6B5D-55D1-324B-B8E3-F96F62F3AA18}"/>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8AA9893-4A9A-FB4F-BC48-9141DC495FE4}"/>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9" name="Rectangle 18">
                <a:extLst>
                  <a:ext uri="{FF2B5EF4-FFF2-40B4-BE49-F238E27FC236}">
                    <a16:creationId xmlns:a16="http://schemas.microsoft.com/office/drawing/2014/main" id="{5BBF761E-B3AD-8C4C-B469-DEC8A7F1D9C4}"/>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
          <p:nvSpPr>
            <p:cNvPr id="20" name="Rectangle 19">
              <a:extLst>
                <a:ext uri="{FF2B5EF4-FFF2-40B4-BE49-F238E27FC236}">
                  <a16:creationId xmlns:a16="http://schemas.microsoft.com/office/drawing/2014/main" id="{80BB7CC1-E08E-854B-AAC6-1DE02C2A331A}"/>
                </a:ext>
              </a:extLst>
            </p:cNvPr>
            <p:cNvSpPr/>
            <p:nvPr userDrawn="1"/>
          </p:nvSpPr>
          <p:spPr>
            <a:xfrm>
              <a:off x="11646396" y="507951"/>
              <a:ext cx="245558" cy="2455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5" name="Text Placeholder 4">
            <a:extLst>
              <a:ext uri="{FF2B5EF4-FFF2-40B4-BE49-F238E27FC236}">
                <a16:creationId xmlns:a16="http://schemas.microsoft.com/office/drawing/2014/main" id="{5D6CED5B-1A65-7F4C-8656-A6983C5E1751}"/>
              </a:ext>
            </a:extLst>
          </p:cNvPr>
          <p:cNvSpPr>
            <a:spLocks noGrp="1"/>
          </p:cNvSpPr>
          <p:nvPr>
            <p:ph type="body" sz="quarter" idx="10"/>
          </p:nvPr>
        </p:nvSpPr>
        <p:spPr>
          <a:xfrm>
            <a:off x="426793" y="661710"/>
            <a:ext cx="10953750" cy="687492"/>
          </a:xfrm>
        </p:spPr>
        <p:txBody>
          <a:bodyPr>
            <a:noAutofit/>
          </a:bodyPr>
          <a:lstStyle>
            <a:lvl1pPr marL="0" indent="0">
              <a:buNone/>
              <a:defRPr sz="4800"/>
            </a:lvl1pPr>
            <a:lvl2pPr>
              <a:defRPr sz="4800"/>
            </a:lvl2pPr>
            <a:lvl3pPr>
              <a:defRPr sz="4800"/>
            </a:lvl3pPr>
            <a:lvl4pPr>
              <a:defRPr sz="4800"/>
            </a:lvl4pPr>
            <a:lvl5pPr>
              <a:defRPr sz="4800"/>
            </a:lvl5pPr>
          </a:lstStyle>
          <a:p>
            <a:pPr lvl="0"/>
            <a:r>
              <a:rPr lang="en-US" dirty="0"/>
              <a:t>Click to edit Master text styles</a:t>
            </a:r>
          </a:p>
        </p:txBody>
      </p:sp>
    </p:spTree>
    <p:extLst>
      <p:ext uri="{BB962C8B-B14F-4D97-AF65-F5344CB8AC3E}">
        <p14:creationId xmlns:p14="http://schemas.microsoft.com/office/powerpoint/2010/main" val="2452653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52AA-B68F-5F48-BD97-85E1AACA798F}"/>
              </a:ext>
            </a:extLst>
          </p:cNvPr>
          <p:cNvSpPr>
            <a:spLocks noGrp="1"/>
          </p:cNvSpPr>
          <p:nvPr>
            <p:ph type="title" hasCustomPrompt="1"/>
          </p:nvPr>
        </p:nvSpPr>
        <p:spPr>
          <a:xfrm>
            <a:off x="7312026" y="457200"/>
            <a:ext cx="3932237" cy="1600200"/>
          </a:xfrm>
        </p:spPr>
        <p:txBody>
          <a:bodyPr anchor="b">
            <a:normAutofit/>
          </a:bodyPr>
          <a:lstStyle>
            <a:lvl1pPr>
              <a:defRPr sz="2800" b="1">
                <a:latin typeface="Calibri" panose="020F0502020204030204" pitchFamily="34" charset="0"/>
                <a:cs typeface="Calibri" panose="020F0502020204030204" pitchFamily="34" charset="0"/>
              </a:defRPr>
            </a:lvl1pPr>
          </a:lstStyle>
          <a:p>
            <a:r>
              <a:rPr lang="he-IL" dirty="0"/>
              <a:t>לחץ כדי לערוך סגנון </a:t>
            </a:r>
            <a:br>
              <a:rPr lang="en-US" dirty="0"/>
            </a:br>
            <a:r>
              <a:rPr lang="he-IL" dirty="0"/>
              <a:t>כותרת 3</a:t>
            </a:r>
            <a:endParaRPr lang="x-none" dirty="0"/>
          </a:p>
        </p:txBody>
      </p:sp>
      <p:sp>
        <p:nvSpPr>
          <p:cNvPr id="3" name="Picture Placeholder 2">
            <a:extLst>
              <a:ext uri="{FF2B5EF4-FFF2-40B4-BE49-F238E27FC236}">
                <a16:creationId xmlns:a16="http://schemas.microsoft.com/office/drawing/2014/main" id="{6434C056-24D3-4D4F-B71D-0A6FFF91C429}"/>
              </a:ext>
            </a:extLst>
          </p:cNvPr>
          <p:cNvSpPr>
            <a:spLocks noGrp="1"/>
          </p:cNvSpPr>
          <p:nvPr>
            <p:ph type="pic" idx="1"/>
          </p:nvPr>
        </p:nvSpPr>
        <p:spPr>
          <a:xfrm>
            <a:off x="84918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indent="0" algn="l" defTabSz="914400" rtl="0" eaLnBrk="1" latinLnBrk="0" hangingPunct="1">
              <a:lnSpc>
                <a:spcPct val="90000"/>
              </a:lnSpc>
              <a:spcBef>
                <a:spcPts val="1000"/>
              </a:spcBef>
              <a:buFont typeface="Arial" panose="020B0604020202020204" pitchFamily="34" charset="0"/>
              <a:buNone/>
            </a:pPr>
            <a:endParaRPr lang="x-none"/>
          </a:p>
        </p:txBody>
      </p:sp>
      <p:grpSp>
        <p:nvGrpSpPr>
          <p:cNvPr id="8" name="Group 7">
            <a:extLst>
              <a:ext uri="{FF2B5EF4-FFF2-40B4-BE49-F238E27FC236}">
                <a16:creationId xmlns:a16="http://schemas.microsoft.com/office/drawing/2014/main" id="{980D92DD-D2C5-574D-9D42-6312801F9656}"/>
              </a:ext>
            </a:extLst>
          </p:cNvPr>
          <p:cNvGrpSpPr/>
          <p:nvPr userDrawn="1"/>
        </p:nvGrpSpPr>
        <p:grpSpPr>
          <a:xfrm>
            <a:off x="10820648" y="6288984"/>
            <a:ext cx="10328539" cy="167498"/>
            <a:chOff x="10668248" y="5893696"/>
            <a:chExt cx="10328539" cy="167498"/>
          </a:xfrm>
        </p:grpSpPr>
        <p:cxnSp>
          <p:nvCxnSpPr>
            <p:cNvPr id="9" name="Straight Connector 8">
              <a:extLst>
                <a:ext uri="{FF2B5EF4-FFF2-40B4-BE49-F238E27FC236}">
                  <a16:creationId xmlns:a16="http://schemas.microsoft.com/office/drawing/2014/main" id="{0EEDDC44-041B-2548-896F-7D3F244033B7}"/>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12C7192-3B93-954D-8551-A0AB54EA33AF}"/>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7AFCFFBE-CA3C-4545-A48D-BF28B4BE9510}"/>
              </a:ext>
            </a:extLst>
          </p:cNvPr>
          <p:cNvGrpSpPr/>
          <p:nvPr userDrawn="1"/>
        </p:nvGrpSpPr>
        <p:grpSpPr>
          <a:xfrm>
            <a:off x="358720" y="67014"/>
            <a:ext cx="3913243" cy="506326"/>
            <a:chOff x="358720" y="6187719"/>
            <a:chExt cx="3913243" cy="506326"/>
          </a:xfrm>
        </p:grpSpPr>
        <p:cxnSp>
          <p:nvCxnSpPr>
            <p:cNvPr id="12" name="Straight Connector 11">
              <a:extLst>
                <a:ext uri="{FF2B5EF4-FFF2-40B4-BE49-F238E27FC236}">
                  <a16:creationId xmlns:a16="http://schemas.microsoft.com/office/drawing/2014/main" id="{2CCCA527-9EA3-D945-B442-A5A2AE48F039}"/>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5CCE9C-95DF-E348-9022-889DF2969112}"/>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1FC30387-F518-A84F-A9D6-7E7AEC6A166E}"/>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5" name="Text Placeholder 5">
            <a:extLst>
              <a:ext uri="{FF2B5EF4-FFF2-40B4-BE49-F238E27FC236}">
                <a16:creationId xmlns:a16="http://schemas.microsoft.com/office/drawing/2014/main" id="{80D7566E-F057-DA40-B83B-F46A0CA495CB}"/>
              </a:ext>
            </a:extLst>
          </p:cNvPr>
          <p:cNvSpPr>
            <a:spLocks noGrp="1"/>
          </p:cNvSpPr>
          <p:nvPr>
            <p:ph type="body" sz="quarter" idx="10" hasCustomPrompt="1"/>
          </p:nvPr>
        </p:nvSpPr>
        <p:spPr>
          <a:xfrm>
            <a:off x="7312026" y="2208855"/>
            <a:ext cx="3932237" cy="3652195"/>
          </a:xfrm>
        </p:spPr>
        <p:txBody>
          <a:bodyPr>
            <a:normAutofit/>
          </a:bodyPr>
          <a:lstStyle>
            <a:lvl1pPr marL="0" indent="0" algn="r">
              <a:lnSpc>
                <a:spcPct val="100000"/>
              </a:lnSpc>
              <a:buNone/>
              <a:defRPr sz="24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של תבנית בסיס</a:t>
            </a:r>
            <a:endParaRPr lang="x-none" dirty="0"/>
          </a:p>
        </p:txBody>
      </p:sp>
      <p:pic>
        <p:nvPicPr>
          <p:cNvPr id="16" name="Picture 15">
            <a:extLst>
              <a:ext uri="{FF2B5EF4-FFF2-40B4-BE49-F238E27FC236}">
                <a16:creationId xmlns:a16="http://schemas.microsoft.com/office/drawing/2014/main" id="{38C0CA59-A86F-8145-9894-676CEF1F6128}"/>
              </a:ext>
            </a:extLst>
          </p:cNvPr>
          <p:cNvPicPr>
            <a:picLocks noChangeAspect="1"/>
          </p:cNvPicPr>
          <p:nvPr userDrawn="1"/>
        </p:nvPicPr>
        <p:blipFill rotWithShape="1">
          <a:blip r:embed="rId2"/>
          <a:srcRect l="95847" t="70" b="-72"/>
          <a:stretch/>
        </p:blipFill>
        <p:spPr>
          <a:xfrm>
            <a:off x="11685672" y="0"/>
            <a:ext cx="506327" cy="6858000"/>
          </a:xfrm>
          <a:prstGeom prst="rect">
            <a:avLst/>
          </a:prstGeom>
        </p:spPr>
      </p:pic>
    </p:spTree>
    <p:extLst>
      <p:ext uri="{BB962C8B-B14F-4D97-AF65-F5344CB8AC3E}">
        <p14:creationId xmlns:p14="http://schemas.microsoft.com/office/powerpoint/2010/main" val="1298439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תמונה עם טקסט תחתון">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1016000" y="772487"/>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sp>
        <p:nvSpPr>
          <p:cNvPr id="8" name="כותרת 1"/>
          <p:cNvSpPr>
            <a:spLocks noGrp="1"/>
          </p:cNvSpPr>
          <p:nvPr>
            <p:ph type="ctrTitle" hasCustomPrompt="1"/>
          </p:nvPr>
        </p:nvSpPr>
        <p:spPr>
          <a:xfrm>
            <a:off x="437568" y="5543538"/>
            <a:ext cx="11418770" cy="968519"/>
          </a:xfrm>
          <a:prstGeom prst="rect">
            <a:avLst/>
          </a:prstGeom>
        </p:spPr>
        <p:txBody>
          <a:bodyPr anchor="b">
            <a:noAutofit/>
          </a:bodyPr>
          <a:lstStyle>
            <a:lvl1pPr algn="ctr">
              <a:defRPr sz="4800">
                <a:latin typeface="Calibri" panose="020F0502020204030204" pitchFamily="34" charset="0"/>
                <a:cs typeface="Calibri" panose="020F0502020204030204" pitchFamily="34" charset="0"/>
              </a:defRPr>
            </a:lvl1pPr>
          </a:lstStyle>
          <a:p>
            <a:r>
              <a:rPr lang="he-IL" dirty="0"/>
              <a:t>לחץ כדי לערוך סגנון כותרת 2 תחתית</a:t>
            </a:r>
          </a:p>
        </p:txBody>
      </p:sp>
      <p:grpSp>
        <p:nvGrpSpPr>
          <p:cNvPr id="13" name="Group 12">
            <a:extLst>
              <a:ext uri="{FF2B5EF4-FFF2-40B4-BE49-F238E27FC236}">
                <a16:creationId xmlns:a16="http://schemas.microsoft.com/office/drawing/2014/main" id="{9A71DC45-F5DE-3647-89D7-00EEC394272E}"/>
              </a:ext>
            </a:extLst>
          </p:cNvPr>
          <p:cNvGrpSpPr/>
          <p:nvPr userDrawn="1"/>
        </p:nvGrpSpPr>
        <p:grpSpPr>
          <a:xfrm>
            <a:off x="865046" y="356936"/>
            <a:ext cx="11022154" cy="506326"/>
            <a:chOff x="865046" y="356936"/>
            <a:chExt cx="11022154" cy="506326"/>
          </a:xfrm>
        </p:grpSpPr>
        <p:cxnSp>
          <p:nvCxnSpPr>
            <p:cNvPr id="14" name="Straight Connector 13">
              <a:extLst>
                <a:ext uri="{FF2B5EF4-FFF2-40B4-BE49-F238E27FC236}">
                  <a16:creationId xmlns:a16="http://schemas.microsoft.com/office/drawing/2014/main" id="{0251AD8C-F052-0A4D-8544-F35BEF541172}"/>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BD9106F-7FCF-814E-B547-22DB88E10AD6}"/>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9" name="Rectangle 8">
            <a:extLst>
              <a:ext uri="{FF2B5EF4-FFF2-40B4-BE49-F238E27FC236}">
                <a16:creationId xmlns:a16="http://schemas.microsoft.com/office/drawing/2014/main" id="{1B9B5FED-02E7-474D-B6B7-AF695B5A45B0}"/>
              </a:ext>
            </a:extLst>
          </p:cNvPr>
          <p:cNvSpPr/>
          <p:nvPr userDrawn="1"/>
        </p:nvSpPr>
        <p:spPr>
          <a:xfrm rot="10800000">
            <a:off x="11781523" y="489498"/>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1972258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השיעור הבא יתחיל">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7735FA8-E872-6D4B-B736-9D885CF8FF10}"/>
              </a:ext>
            </a:extLst>
          </p:cNvPr>
          <p:cNvSpPr/>
          <p:nvPr userDrawn="1"/>
        </p:nvSpPr>
        <p:spPr>
          <a:xfrm>
            <a:off x="1076345" y="1757556"/>
            <a:ext cx="10039311" cy="33838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1837135" y="1657495"/>
            <a:ext cx="8517731" cy="3476060"/>
          </a:xfrm>
          <a:prstGeom prst="rect">
            <a:avLst/>
          </a:prstGeom>
        </p:spPr>
        <p:txBody>
          <a:bodyPr anchor="ctr"/>
          <a:lstStyle>
            <a:lvl1pPr marL="0" indent="0" algn="r">
              <a:lnSpc>
                <a:spcPts val="8000"/>
              </a:lnSpc>
              <a:buNone/>
              <a:defRPr sz="75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 יתחיל בשעה 09:00</a:t>
            </a:r>
            <a:endParaRPr lang="x-none" dirty="0"/>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792994" y="5506727"/>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5893CC5-0B99-AA48-8797-A1AE8B9BB25D}"/>
              </a:ext>
            </a:extLst>
          </p:cNvPr>
          <p:cNvSpPr/>
          <p:nvPr userDrawn="1"/>
        </p:nvSpPr>
        <p:spPr>
          <a:xfrm rot="10800000">
            <a:off x="10905576" y="2286221"/>
            <a:ext cx="420158" cy="42015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11" name="Straight Connector 10">
            <a:extLst>
              <a:ext uri="{FF2B5EF4-FFF2-40B4-BE49-F238E27FC236}">
                <a16:creationId xmlns:a16="http://schemas.microsoft.com/office/drawing/2014/main" id="{FFB79051-D1F8-DB4C-8CE2-B840C1367395}"/>
              </a:ext>
            </a:extLst>
          </p:cNvPr>
          <p:cNvCxnSpPr>
            <a:cxnSpLocks/>
          </p:cNvCxnSpPr>
          <p:nvPr userDrawn="1"/>
        </p:nvCxnSpPr>
        <p:spPr>
          <a:xfrm>
            <a:off x="408495" y="6252973"/>
            <a:ext cx="281547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E418D07-B679-C54B-9CD1-5F261DF50C67}"/>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086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FF2F-AD99-8940-B3DB-80EE856E3206}"/>
              </a:ext>
            </a:extLst>
          </p:cNvPr>
          <p:cNvSpPr>
            <a:spLocks noGrp="1"/>
          </p:cNvSpPr>
          <p:nvPr>
            <p:ph type="ctrTitle" hasCustomPrompt="1"/>
          </p:nvPr>
        </p:nvSpPr>
        <p:spPr>
          <a:xfrm>
            <a:off x="1524000" y="1122363"/>
            <a:ext cx="9144000" cy="2387600"/>
          </a:xfrm>
        </p:spPr>
        <p:txBody>
          <a:bodyPr anchor="b">
            <a:normAutofit/>
          </a:bodyPr>
          <a:lstStyle>
            <a:lvl1pPr algn="r">
              <a:defRPr sz="6500">
                <a:solidFill>
                  <a:schemeClr val="accent1"/>
                </a:solidFill>
                <a:latin typeface="Calibri" panose="020F0502020204030204" pitchFamily="34" charset="0"/>
                <a:cs typeface="Calibri" panose="020F0502020204030204" pitchFamily="34" charset="0"/>
              </a:defRPr>
            </a:lvl1pPr>
          </a:lstStyle>
          <a:p>
            <a:r>
              <a:rPr lang="he-IL" dirty="0"/>
              <a:t>לחץ כדי לערוך סגנון כותרת 1 של תבנית בסיס</a:t>
            </a:r>
            <a:endParaRPr lang="x-none" dirty="0"/>
          </a:p>
        </p:txBody>
      </p:sp>
      <p:sp>
        <p:nvSpPr>
          <p:cNvPr id="3" name="Subtitle 2">
            <a:extLst>
              <a:ext uri="{FF2B5EF4-FFF2-40B4-BE49-F238E27FC236}">
                <a16:creationId xmlns:a16="http://schemas.microsoft.com/office/drawing/2014/main" id="{9119D81D-1706-9941-B45F-F0F533FFFF1C}"/>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8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לחץ להוסיף סגנון טקסט של תבנית בסיס</a:t>
            </a:r>
            <a:endParaRPr lang="x-none" dirty="0"/>
          </a:p>
        </p:txBody>
      </p:sp>
      <p:cxnSp>
        <p:nvCxnSpPr>
          <p:cNvPr id="7" name="Straight Connector 6">
            <a:extLst>
              <a:ext uri="{FF2B5EF4-FFF2-40B4-BE49-F238E27FC236}">
                <a16:creationId xmlns:a16="http://schemas.microsoft.com/office/drawing/2014/main" id="{FDB58097-F302-3649-B2E1-029008F6561C}"/>
              </a:ext>
            </a:extLst>
          </p:cNvPr>
          <p:cNvCxnSpPr>
            <a:cxnSpLocks/>
          </p:cNvCxnSpPr>
          <p:nvPr userDrawn="1"/>
        </p:nvCxnSpPr>
        <p:spPr>
          <a:xfrm>
            <a:off x="-874997" y="6429575"/>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999AA46-1CB5-874E-9A29-A46F83C4265B}"/>
              </a:ext>
            </a:extLst>
          </p:cNvPr>
          <p:cNvGrpSpPr/>
          <p:nvPr userDrawn="1"/>
        </p:nvGrpSpPr>
        <p:grpSpPr>
          <a:xfrm>
            <a:off x="781297" y="356936"/>
            <a:ext cx="11105903" cy="506326"/>
            <a:chOff x="781297" y="356936"/>
            <a:chExt cx="11105903" cy="506326"/>
          </a:xfrm>
        </p:grpSpPr>
        <p:cxnSp>
          <p:nvCxnSpPr>
            <p:cNvPr id="9" name="Straight Connector 8">
              <a:extLst>
                <a:ext uri="{FF2B5EF4-FFF2-40B4-BE49-F238E27FC236}">
                  <a16:creationId xmlns:a16="http://schemas.microsoft.com/office/drawing/2014/main" id="{53E848D2-E902-8E48-8E39-E234837A5A9A}"/>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CECEF66-2D66-5B47-8C7C-C84EB3E17317}"/>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C83E5EA1-0D3D-AF48-B7D6-9CBBB2978A34}"/>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2" name="Group 11">
            <a:extLst>
              <a:ext uri="{FF2B5EF4-FFF2-40B4-BE49-F238E27FC236}">
                <a16:creationId xmlns:a16="http://schemas.microsoft.com/office/drawing/2014/main" id="{D1C499B5-5ABC-AD4E-8DEE-B3E41AD11667}"/>
              </a:ext>
            </a:extLst>
          </p:cNvPr>
          <p:cNvGrpSpPr/>
          <p:nvPr userDrawn="1"/>
        </p:nvGrpSpPr>
        <p:grpSpPr>
          <a:xfrm>
            <a:off x="7685986" y="6410721"/>
            <a:ext cx="4506014" cy="481337"/>
            <a:chOff x="5231876" y="2677211"/>
            <a:chExt cx="4506014" cy="481337"/>
          </a:xfrm>
        </p:grpSpPr>
        <p:sp>
          <p:nvSpPr>
            <p:cNvPr id="13" name="Rectangle 12">
              <a:extLst>
                <a:ext uri="{FF2B5EF4-FFF2-40B4-BE49-F238E27FC236}">
                  <a16:creationId xmlns:a16="http://schemas.microsoft.com/office/drawing/2014/main" id="{8F7E6D63-6B3C-C547-8E28-4EDC165F5AD7}"/>
                </a:ext>
              </a:extLst>
            </p:cNvPr>
            <p:cNvSpPr/>
            <p:nvPr userDrawn="1"/>
          </p:nvSpPr>
          <p:spPr>
            <a:xfrm>
              <a:off x="5231876" y="2902420"/>
              <a:ext cx="4116884" cy="256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14" name="Rectangle 13">
              <a:extLst>
                <a:ext uri="{FF2B5EF4-FFF2-40B4-BE49-F238E27FC236}">
                  <a16:creationId xmlns:a16="http://schemas.microsoft.com/office/drawing/2014/main" id="{EB5C1F07-896D-A04A-BB42-4C33B5448FED}"/>
                </a:ext>
              </a:extLst>
            </p:cNvPr>
            <p:cNvSpPr/>
            <p:nvPr userDrawn="1"/>
          </p:nvSpPr>
          <p:spPr>
            <a:xfrm>
              <a:off x="5937332" y="2677211"/>
              <a:ext cx="3800558" cy="2252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Tree>
    <p:extLst>
      <p:ext uri="{BB962C8B-B14F-4D97-AF65-F5344CB8AC3E}">
        <p14:creationId xmlns:p14="http://schemas.microsoft.com/office/powerpoint/2010/main" val="1226794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תמונה">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721035" y="901758"/>
            <a:ext cx="10586646" cy="5681719"/>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6" name="Group 5">
            <a:extLst>
              <a:ext uri="{FF2B5EF4-FFF2-40B4-BE49-F238E27FC236}">
                <a16:creationId xmlns:a16="http://schemas.microsoft.com/office/drawing/2014/main" id="{F11EE242-3A2B-9B46-87B2-AC191ECB6960}"/>
              </a:ext>
            </a:extLst>
          </p:cNvPr>
          <p:cNvGrpSpPr/>
          <p:nvPr userDrawn="1"/>
        </p:nvGrpSpPr>
        <p:grpSpPr>
          <a:xfrm>
            <a:off x="781297" y="356936"/>
            <a:ext cx="11105903" cy="506326"/>
            <a:chOff x="781297" y="356936"/>
            <a:chExt cx="11105903" cy="506326"/>
          </a:xfrm>
        </p:grpSpPr>
        <p:cxnSp>
          <p:nvCxnSpPr>
            <p:cNvPr id="7" name="Straight Connector 6">
              <a:extLst>
                <a:ext uri="{FF2B5EF4-FFF2-40B4-BE49-F238E27FC236}">
                  <a16:creationId xmlns:a16="http://schemas.microsoft.com/office/drawing/2014/main" id="{C0C7E103-ACCC-DA43-9E9D-6FB906FA4F2D}"/>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4E9F80F-CF67-664D-B4F4-0CA7DCACB628}"/>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B1FEACB6-175B-044B-8C0D-3451E638ABE1}"/>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3" name="Group 12">
            <a:extLst>
              <a:ext uri="{FF2B5EF4-FFF2-40B4-BE49-F238E27FC236}">
                <a16:creationId xmlns:a16="http://schemas.microsoft.com/office/drawing/2014/main" id="{DFC3CB68-EE0C-7E46-A86B-DBBE43BD0866}"/>
              </a:ext>
            </a:extLst>
          </p:cNvPr>
          <p:cNvGrpSpPr/>
          <p:nvPr userDrawn="1"/>
        </p:nvGrpSpPr>
        <p:grpSpPr>
          <a:xfrm>
            <a:off x="-8156196" y="6042094"/>
            <a:ext cx="10328539" cy="167498"/>
            <a:chOff x="10668248" y="5893696"/>
            <a:chExt cx="10328539" cy="167498"/>
          </a:xfrm>
        </p:grpSpPr>
        <p:cxnSp>
          <p:nvCxnSpPr>
            <p:cNvPr id="14" name="Straight Connector 13">
              <a:extLst>
                <a:ext uri="{FF2B5EF4-FFF2-40B4-BE49-F238E27FC236}">
                  <a16:creationId xmlns:a16="http://schemas.microsoft.com/office/drawing/2014/main" id="{128185FB-96F6-194C-96FC-5664DB14E13D}"/>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1E94E79-9670-0743-916C-74F7BDE1C276}"/>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0" name="Rectangle 9">
            <a:extLst>
              <a:ext uri="{FF2B5EF4-FFF2-40B4-BE49-F238E27FC236}">
                <a16:creationId xmlns:a16="http://schemas.microsoft.com/office/drawing/2014/main" id="{EEAD82FA-6CD0-454D-9BDB-225121E5526F}"/>
              </a:ext>
            </a:extLst>
          </p:cNvPr>
          <p:cNvSpPr/>
          <p:nvPr userDrawn="1"/>
        </p:nvSpPr>
        <p:spPr>
          <a:xfrm rot="10800000">
            <a:off x="11513458" y="721339"/>
            <a:ext cx="235719" cy="23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134333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Heb_Mai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E25FC14-1447-894C-9B3F-3393E4457875}"/>
              </a:ext>
            </a:extLst>
          </p:cNvPr>
          <p:cNvPicPr>
            <a:picLocks noChangeAspect="1"/>
          </p:cNvPicPr>
          <p:nvPr/>
        </p:nvPicPr>
        <p:blipFill>
          <a:blip r:embed="rId2"/>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rgbClr val="FFFFFF"/>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C9C108D-DF17-D94D-B478-B1D39585A5A5}"/>
              </a:ext>
            </a:extLst>
          </p:cNvPr>
          <p:cNvSpPr/>
          <p:nvPr/>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rgbClr val="FFFFFF"/>
              </a:solidFill>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rgbClr val="FFFFFF"/>
              </a:solidFill>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p:nvCxnSpPr>
        <p:spPr>
          <a:xfrm>
            <a:off x="2090531" y="4989650"/>
            <a:ext cx="683665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722B399-0C27-314C-A9E5-A4C6E23B0F40}"/>
              </a:ext>
            </a:extLst>
          </p:cNvPr>
          <p:cNvGrpSpPr/>
          <p:nvPr/>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rgbClr val="FFFFFF"/>
                  </a:solidFill>
                  <a:latin typeface="Arial" panose="020B0604020202020204" pitchFamily="34" charset="0"/>
                  <a:cs typeface="Arial" panose="020B0604020202020204" pitchFamily="34" charset="0"/>
                </a:rPr>
                <a:t>מדינת ישראל</a:t>
              </a:r>
            </a:p>
            <a:p>
              <a:pPr algn="ctr"/>
              <a:r>
                <a:rPr lang="x-none" sz="1200" dirty="0">
                  <a:solidFill>
                    <a:srgbClr val="FFFFFF"/>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4"/>
          <a:stretch>
            <a:fillRect/>
          </a:stretch>
        </p:blipFill>
        <p:spPr>
          <a:xfrm>
            <a:off x="3332187" y="886221"/>
            <a:ext cx="9150178" cy="2791691"/>
          </a:xfrm>
          <a:prstGeom prst="rect">
            <a:avLst/>
          </a:prstGeom>
        </p:spPr>
      </p:pic>
      <p:sp>
        <p:nvSpPr>
          <p:cNvPr id="3" name="Text Placeholder 2">
            <a:extLst>
              <a:ext uri="{FF2B5EF4-FFF2-40B4-BE49-F238E27FC236}">
                <a16:creationId xmlns:a16="http://schemas.microsoft.com/office/drawing/2014/main" id="{3804F8FB-60CB-9346-BDE4-934153C344CF}"/>
              </a:ext>
            </a:extLst>
          </p:cNvPr>
          <p:cNvSpPr>
            <a:spLocks noGrp="1"/>
          </p:cNvSpPr>
          <p:nvPr>
            <p:ph type="body" sz="quarter" idx="15" hasCustomPrompt="1"/>
          </p:nvPr>
        </p:nvSpPr>
        <p:spPr>
          <a:xfrm>
            <a:off x="2222638" y="3092183"/>
            <a:ext cx="8382413" cy="824410"/>
          </a:xfrm>
          <a:prstGeom prst="rect">
            <a:avLst/>
          </a:prstGeom>
        </p:spPr>
        <p:txBody>
          <a:bodyPr anchor="ctr">
            <a:noAutofit/>
          </a:bodyPr>
          <a:lstStyle>
            <a:lvl1pPr marL="0" indent="0" algn="r" rtl="1">
              <a:buFontTx/>
              <a:buNone/>
              <a:defRPr sz="5000">
                <a:solidFill>
                  <a:schemeClr val="bg1"/>
                </a:solidFill>
                <a:latin typeface="Arial" panose="020B0604020202020204" pitchFamily="34" charset="0"/>
                <a:cs typeface="Arial" panose="020B0604020202020204" pitchFamily="34" charset="0"/>
              </a:defRPr>
            </a:lvl1pPr>
            <a:lvl2pPr algn="l" rtl="0">
              <a:defRPr sz="6000">
                <a:latin typeface="Arial" panose="020B0604020202020204" pitchFamily="34" charset="0"/>
                <a:cs typeface="Arial" panose="020B0604020202020204" pitchFamily="34" charset="0"/>
              </a:defRPr>
            </a:lvl2pPr>
            <a:lvl3pPr algn="l" rtl="0">
              <a:defRPr sz="6000">
                <a:latin typeface="Arial" panose="020B0604020202020204" pitchFamily="34" charset="0"/>
                <a:cs typeface="Arial" panose="020B0604020202020204" pitchFamily="34" charset="0"/>
              </a:defRPr>
            </a:lvl3pPr>
            <a:lvl4pPr algn="l" rtl="0">
              <a:defRPr sz="6000">
                <a:latin typeface="Arial" panose="020B0604020202020204" pitchFamily="34" charset="0"/>
                <a:cs typeface="Arial" panose="020B0604020202020204" pitchFamily="34" charset="0"/>
              </a:defRPr>
            </a:lvl4pPr>
            <a:lvl5pPr algn="l" rtl="0">
              <a:defRPr sz="6000">
                <a:latin typeface="Arial" panose="020B0604020202020204" pitchFamily="34" charset="0"/>
                <a:cs typeface="Arial" panose="020B0604020202020204" pitchFamily="34" charset="0"/>
              </a:defRPr>
            </a:lvl5pPr>
          </a:lstStyle>
          <a:p>
            <a:pPr lvl="0"/>
            <a:r>
              <a:rPr lang="he-IL" dirty="0"/>
              <a:t>שיעור חשבון לכיתה א</a:t>
            </a:r>
            <a:endParaRPr lang="en-US" dirty="0"/>
          </a:p>
        </p:txBody>
      </p:sp>
      <p:sp>
        <p:nvSpPr>
          <p:cNvPr id="5" name="Text Placeholder 4">
            <a:extLst>
              <a:ext uri="{FF2B5EF4-FFF2-40B4-BE49-F238E27FC236}">
                <a16:creationId xmlns:a16="http://schemas.microsoft.com/office/drawing/2014/main" id="{2B5EABBC-5AEA-FA4F-B36C-C38528E262DA}"/>
              </a:ext>
            </a:extLst>
          </p:cNvPr>
          <p:cNvSpPr>
            <a:spLocks noGrp="1"/>
          </p:cNvSpPr>
          <p:nvPr>
            <p:ph type="body" sz="quarter" idx="16" hasCustomPrompt="1"/>
          </p:nvPr>
        </p:nvSpPr>
        <p:spPr>
          <a:xfrm>
            <a:off x="2222639" y="4469272"/>
            <a:ext cx="6704545" cy="411774"/>
          </a:xfrm>
          <a:prstGeom prst="rect">
            <a:avLst/>
          </a:prstGeom>
        </p:spPr>
        <p:txBody>
          <a:bodyPr>
            <a:noAutofit/>
          </a:bodyPr>
          <a:lstStyle>
            <a:lvl1pPr marL="0" indent="0" algn="r" rtl="1">
              <a:buNone/>
              <a:defRPr sz="2800">
                <a:solidFill>
                  <a:schemeClr val="bg1"/>
                </a:solidFill>
                <a:latin typeface="Arial" panose="020B0604020202020204" pitchFamily="34" charset="0"/>
                <a:cs typeface="Arial" panose="020B0604020202020204" pitchFamily="34" charset="0"/>
              </a:defRPr>
            </a:lvl1pPr>
            <a:lvl2pPr>
              <a:defRPr sz="2800"/>
            </a:lvl2pPr>
            <a:lvl3pPr>
              <a:defRPr sz="2800"/>
            </a:lvl3pPr>
            <a:lvl4pPr>
              <a:defRPr sz="2800"/>
            </a:lvl4pPr>
            <a:lvl5pPr>
              <a:defRPr sz="2800"/>
            </a:lvl5pPr>
          </a:lstStyle>
          <a:p>
            <a:pPr lvl="0"/>
            <a:r>
              <a:rPr lang="he-IL" dirty="0"/>
              <a:t>נושא השיעור:</a:t>
            </a:r>
            <a:endParaRPr lang="en-US" dirty="0"/>
          </a:p>
        </p:txBody>
      </p:sp>
      <p:sp>
        <p:nvSpPr>
          <p:cNvPr id="11" name="Text Placeholder 10">
            <a:extLst>
              <a:ext uri="{FF2B5EF4-FFF2-40B4-BE49-F238E27FC236}">
                <a16:creationId xmlns:a16="http://schemas.microsoft.com/office/drawing/2014/main" id="{202EF151-4A98-504F-9823-B535A37E95D4}"/>
              </a:ext>
            </a:extLst>
          </p:cNvPr>
          <p:cNvSpPr>
            <a:spLocks noGrp="1"/>
          </p:cNvSpPr>
          <p:nvPr>
            <p:ph type="body" sz="quarter" idx="18" hasCustomPrompt="1"/>
          </p:nvPr>
        </p:nvSpPr>
        <p:spPr>
          <a:xfrm>
            <a:off x="2222639" y="5115055"/>
            <a:ext cx="6704013" cy="385860"/>
          </a:xfrm>
          <a:prstGeom prst="rect">
            <a:avLst/>
          </a:prstGeom>
        </p:spPr>
        <p:txBody>
          <a:bodyPr/>
          <a:lstStyle>
            <a:lvl1pPr marL="0" indent="0" algn="r" rtl="1">
              <a:buNone/>
              <a:defRPr>
                <a:solidFill>
                  <a:schemeClr val="bg1"/>
                </a:solidFill>
                <a:latin typeface="Arial" panose="020B0604020202020204" pitchFamily="34" charset="0"/>
                <a:cs typeface="Arial" panose="020B0604020202020204" pitchFamily="34" charset="0"/>
              </a:defRPr>
            </a:lvl1pPr>
            <a:lvl2pPr algn="l" rtl="0">
              <a:defRPr/>
            </a:lvl2pPr>
            <a:lvl3pPr algn="l" rtl="0">
              <a:defRPr/>
            </a:lvl3pPr>
            <a:lvl4pPr algn="l" rtl="0">
              <a:defRPr/>
            </a:lvl4pPr>
            <a:lvl5pPr algn="l" rtl="0">
              <a:defRPr/>
            </a:lvl5pPr>
          </a:lstStyle>
          <a:p>
            <a:pPr lvl="0"/>
            <a:r>
              <a:rPr lang="he-IL" dirty="0"/>
              <a:t>שם המורה:</a:t>
            </a:r>
            <a:endParaRPr lang="en-US" dirty="0"/>
          </a:p>
        </p:txBody>
      </p:sp>
    </p:spTree>
    <p:extLst>
      <p:ext uri="{BB962C8B-B14F-4D97-AF65-F5344CB8AC3E}">
        <p14:creationId xmlns:p14="http://schemas.microsoft.com/office/powerpoint/2010/main" val="389489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p:txBody>
          <a:bodyPr/>
          <a:lstStyle>
            <a:lvl1pPr>
              <a:defRPr>
                <a:latin typeface="Calibri" panose="020F0502020204030204" pitchFamily="34" charset="0"/>
                <a:cs typeface="Calibri" panose="020F0502020204030204" pitchFamily="34" charset="0"/>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buClr>
                <a:schemeClr val="accent2"/>
              </a:buClr>
              <a:defRPr>
                <a:latin typeface="Calibri" panose="020F0502020204030204" pitchFamily="34" charset="0"/>
                <a:cs typeface="Calibri" panose="020F0502020204030204" pitchFamily="34" charset="0"/>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Tree>
    <p:extLst>
      <p:ext uri="{BB962C8B-B14F-4D97-AF65-F5344CB8AC3E}">
        <p14:creationId xmlns:p14="http://schemas.microsoft.com/office/powerpoint/2010/main" val="2642282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612206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1671638" y="1928813"/>
            <a:ext cx="9572625" cy="3844925"/>
          </a:xfrm>
        </p:spPr>
        <p:txBody>
          <a:bodyPr>
            <a:normAutofit/>
          </a:bodyPr>
          <a:lstStyle>
            <a:lvl1pPr marL="0" indent="0" algn="ctr">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2757313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933938" y="1825625"/>
            <a:ext cx="5085862"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7938" y="1825625"/>
            <a:ext cx="5085862"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Tree>
    <p:extLst>
      <p:ext uri="{BB962C8B-B14F-4D97-AF65-F5344CB8AC3E}">
        <p14:creationId xmlns:p14="http://schemas.microsoft.com/office/powerpoint/2010/main" val="4252503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המשך תרגול</a:t>
            </a:r>
            <a:endParaRPr lang="x-none"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br>
              <a:rPr lang="en-US" dirty="0"/>
            </a:br>
            <a:r>
              <a:rPr lang="he-IL" dirty="0"/>
              <a:t>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br>
              <a:rPr lang="en-US" dirty="0"/>
            </a:br>
            <a:r>
              <a:rPr lang="he-IL" dirty="0"/>
              <a:t>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2743225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פתרון</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1825625"/>
            <a:ext cx="5154754"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0122" y="1825625"/>
            <a:ext cx="5093677"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528654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הקניית ידע">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C84C288-45B9-0C4B-BC23-61FEF6C61789}"/>
              </a:ext>
            </a:extLst>
          </p:cNvPr>
          <p:cNvGrpSpPr/>
          <p:nvPr userDrawn="1"/>
        </p:nvGrpSpPr>
        <p:grpSpPr>
          <a:xfrm>
            <a:off x="358720" y="6187719"/>
            <a:ext cx="3913243" cy="506326"/>
            <a:chOff x="358720" y="6187719"/>
            <a:chExt cx="3913243" cy="506326"/>
          </a:xfrm>
        </p:grpSpPr>
        <p:cxnSp>
          <p:nvCxnSpPr>
            <p:cNvPr id="17" name="Straight Connector 16">
              <a:extLst>
                <a:ext uri="{FF2B5EF4-FFF2-40B4-BE49-F238E27FC236}">
                  <a16:creationId xmlns:a16="http://schemas.microsoft.com/office/drawing/2014/main" id="{EDECF7E4-AA12-DD4F-8FBA-6942B07B661F}"/>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A824D68-292F-0740-864D-187885A36636}"/>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9" name="Rectangle 18">
              <a:extLst>
                <a:ext uri="{FF2B5EF4-FFF2-40B4-BE49-F238E27FC236}">
                  <a16:creationId xmlns:a16="http://schemas.microsoft.com/office/drawing/2014/main" id="{5CFF00F0-B1E8-5F4E-A07B-F1B92F9D38A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1" name="Text Placeholder 5">
            <a:extLst>
              <a:ext uri="{FF2B5EF4-FFF2-40B4-BE49-F238E27FC236}">
                <a16:creationId xmlns:a16="http://schemas.microsoft.com/office/drawing/2014/main" id="{872B4A16-607D-6547-9FD5-D3C9EE1A5211}"/>
              </a:ext>
            </a:extLst>
          </p:cNvPr>
          <p:cNvSpPr>
            <a:spLocks noGrp="1"/>
          </p:cNvSpPr>
          <p:nvPr>
            <p:ph type="body" sz="quarter" idx="10" hasCustomPrompt="1"/>
          </p:nvPr>
        </p:nvSpPr>
        <p:spPr>
          <a:xfrm>
            <a:off x="1671638" y="1928813"/>
            <a:ext cx="9572625" cy="3844925"/>
          </a:xfrm>
        </p:spPr>
        <p:txBody>
          <a:bodyPr>
            <a:normAutofit/>
          </a:bodyPr>
          <a:lstStyle>
            <a:lvl1pPr marL="0" indent="0" algn="ctr">
              <a:lnSpc>
                <a:spcPct val="100000"/>
              </a:lnSpc>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pic>
        <p:nvPicPr>
          <p:cNvPr id="22" name="Picture 21">
            <a:extLst>
              <a:ext uri="{FF2B5EF4-FFF2-40B4-BE49-F238E27FC236}">
                <a16:creationId xmlns:a16="http://schemas.microsoft.com/office/drawing/2014/main" id="{767E3700-96F7-8449-BFE9-3638DA837676}"/>
              </a:ext>
            </a:extLst>
          </p:cNvPr>
          <p:cNvPicPr>
            <a:picLocks noChangeAspect="1"/>
          </p:cNvPicPr>
          <p:nvPr userDrawn="1"/>
        </p:nvPicPr>
        <p:blipFill rotWithShape="1">
          <a:blip r:embed="rId2"/>
          <a:srcRect t="4861" b="71253"/>
          <a:stretch/>
        </p:blipFill>
        <p:spPr>
          <a:xfrm>
            <a:off x="0" y="0"/>
            <a:ext cx="12192000" cy="1638096"/>
          </a:xfrm>
          <a:prstGeom prst="rect">
            <a:avLst/>
          </a:prstGeom>
        </p:spPr>
      </p:pic>
      <p:sp>
        <p:nvSpPr>
          <p:cNvPr id="23" name="Title 1">
            <a:extLst>
              <a:ext uri="{FF2B5EF4-FFF2-40B4-BE49-F238E27FC236}">
                <a16:creationId xmlns:a16="http://schemas.microsoft.com/office/drawing/2014/main" id="{0A8A744E-77D6-CD40-B413-54A26D5A1891}"/>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24" name="Rectangle 23">
            <a:extLst>
              <a:ext uri="{FF2B5EF4-FFF2-40B4-BE49-F238E27FC236}">
                <a16:creationId xmlns:a16="http://schemas.microsoft.com/office/drawing/2014/main" id="{6C05C46E-F358-4B4C-A5AF-C1EE892CDA45}"/>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467496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1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75754" y="1825625"/>
            <a:ext cx="5078046"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2503575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68C25B-25BC-3D44-BF1A-D4FCCE68B2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lvl="0" algn="r" rtl="1">
              <a:spcBef>
                <a:spcPts val="800"/>
              </a:spcBef>
              <a:spcAft>
                <a:spcPts val="0"/>
              </a:spcAft>
            </a:pPr>
            <a:r>
              <a:rPr lang="he-IL" sz="4400" b="1">
                <a:solidFill>
                  <a:schemeClr val="dk1"/>
                </a:solidFill>
                <a:latin typeface="Alef"/>
                <a:ea typeface="Alef"/>
                <a:sym typeface="Alef"/>
              </a:rPr>
              <a:t>לפניכם מהלך השיעור הכולל (45 דקות סה"כ):</a:t>
            </a:r>
            <a:endParaRPr lang="he-IL" sz="4000" b="1" dirty="0">
              <a:solidFill>
                <a:schemeClr val="dk1"/>
              </a:solidFill>
              <a:latin typeface="Alef"/>
              <a:ea typeface="Alef"/>
              <a:sym typeface="Alef"/>
            </a:endParaRPr>
          </a:p>
        </p:txBody>
      </p:sp>
      <p:sp>
        <p:nvSpPr>
          <p:cNvPr id="3" name="Text Placeholder 2">
            <a:extLst>
              <a:ext uri="{FF2B5EF4-FFF2-40B4-BE49-F238E27FC236}">
                <a16:creationId xmlns:a16="http://schemas.microsoft.com/office/drawing/2014/main" id="{2E74985F-A51E-924E-9310-276896888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הצגת נושא השיעור ומה נעשה היום (דקה)</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פעילות פתיחה (עד 2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חיבור לידע קודם (עד 2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שלב הלמידה (עד 20 דק')</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הקניה </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תרגול </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פתרון התרגול</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ניתן לחזור על הרצף פעם- פעמיים במסגרת ה- 20 דק'</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סיכום וסוף צילום (עד 5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משימה עצמאית בנושא השיעור (15 דק')</a:t>
            </a:r>
          </a:p>
        </p:txBody>
      </p:sp>
    </p:spTree>
    <p:extLst>
      <p:ext uri="{BB962C8B-B14F-4D97-AF65-F5344CB8AC3E}">
        <p14:creationId xmlns:p14="http://schemas.microsoft.com/office/powerpoint/2010/main" val="3140060033"/>
      </p:ext>
    </p:extLst>
  </p:cSld>
  <p:clrMap bg1="lt1" tx1="dk1" bg2="lt2" tx2="dk2" accent1="accent1" accent2="accent2" accent3="accent3" accent4="accent4" accent5="accent5" accent6="accent6" hlink="hlink" folHlink="folHlink"/>
  <p:sldLayoutIdLst>
    <p:sldLayoutId id="2147483672" r:id="rId1"/>
    <p:sldLayoutId id="2147483650" r:id="rId2"/>
    <p:sldLayoutId id="2147483653" r:id="rId3"/>
    <p:sldLayoutId id="2147483666" r:id="rId4"/>
    <p:sldLayoutId id="2147483652" r:id="rId5"/>
    <p:sldLayoutId id="2147483667" r:id="rId6"/>
    <p:sldLayoutId id="2147483669" r:id="rId7"/>
    <p:sldLayoutId id="2147483670" r:id="rId8"/>
    <p:sldLayoutId id="2147483671" r:id="rId9"/>
    <p:sldLayoutId id="2147483668" r:id="rId10"/>
    <p:sldLayoutId id="2147483665" r:id="rId11"/>
    <p:sldLayoutId id="2147483657" r:id="rId12"/>
    <p:sldLayoutId id="2147483664" r:id="rId13"/>
    <p:sldLayoutId id="2147483661" r:id="rId14"/>
    <p:sldLayoutId id="2147483649" r:id="rId15"/>
    <p:sldLayoutId id="2147483663" r:id="rId16"/>
    <p:sldLayoutId id="2147483676" r:id="rId17"/>
  </p:sldLayoutIdLst>
  <p:txStyles>
    <p:titleStyle>
      <a:lvl1pPr algn="r" defTabSz="914400" rtl="1" eaLnBrk="1" latinLnBrk="0" hangingPunct="1">
        <a:lnSpc>
          <a:spcPct val="90000"/>
        </a:lnSpc>
        <a:spcBef>
          <a:spcPts val="800"/>
        </a:spcBef>
        <a:spcAft>
          <a:spcPts val="0"/>
        </a:spcAft>
        <a:buNone/>
        <a:defRPr sz="4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p:titleStyle>
    <p:body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83" userDrawn="1">
          <p15:clr>
            <a:srgbClr val="F26B43"/>
          </p15:clr>
        </p15:guide>
        <p15:guide id="2" orient="horz" pos="75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4.png"/><Relationship Id="rId7"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46.png"/><Relationship Id="rId9" Type="http://schemas.openxmlformats.org/officeDocument/2006/relationships/image" Target="../media/image58.png"/></Relationships>
</file>

<file path=ppt/slides/_rels/slide1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4.png"/><Relationship Id="rId7"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5.xml"/><Relationship Id="rId7" Type="http://schemas.openxmlformats.org/officeDocument/2006/relationships/image" Target="../media/image6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3.png"/><Relationship Id="rId7"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67.png"/><Relationship Id="rId5" Type="http://schemas.openxmlformats.org/officeDocument/2006/relationships/image" Target="../media/image65.png"/><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77.png"/><Relationship Id="rId13" Type="http://schemas.microsoft.com/office/2007/relationships/hdphoto" Target="../media/hdphoto5.wdp"/><Relationship Id="rId18" Type="http://schemas.openxmlformats.org/officeDocument/2006/relationships/image" Target="../media/image86.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53.png"/><Relationship Id="rId17" Type="http://schemas.openxmlformats.org/officeDocument/2006/relationships/image" Target="../media/image85.png"/><Relationship Id="rId2" Type="http://schemas.openxmlformats.org/officeDocument/2006/relationships/notesSlide" Target="../notesSlides/notesSlide15.xml"/><Relationship Id="rId16" Type="http://schemas.openxmlformats.org/officeDocument/2006/relationships/image" Target="../media/image84.png"/><Relationship Id="rId1" Type="http://schemas.openxmlformats.org/officeDocument/2006/relationships/slideLayout" Target="../slideLayouts/slideLayout5.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3.png"/><Relationship Id="rId10" Type="http://schemas.openxmlformats.org/officeDocument/2006/relationships/image" Target="../media/image79.png"/><Relationship Id="rId19" Type="http://schemas.openxmlformats.org/officeDocument/2006/relationships/image" Target="../media/image87.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2.png"/></Relationships>
</file>

<file path=ppt/slides/_rels/slide16.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7.png"/><Relationship Id="rId18" Type="http://schemas.openxmlformats.org/officeDocument/2006/relationships/image" Target="../media/image102.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6.png"/><Relationship Id="rId17" Type="http://schemas.openxmlformats.org/officeDocument/2006/relationships/image" Target="../media/image101.png"/><Relationship Id="rId2" Type="http://schemas.openxmlformats.org/officeDocument/2006/relationships/notesSlide" Target="../notesSlides/notesSlide16.xml"/><Relationship Id="rId16" Type="http://schemas.openxmlformats.org/officeDocument/2006/relationships/image" Target="../media/image100.png"/><Relationship Id="rId20" Type="http://schemas.openxmlformats.org/officeDocument/2006/relationships/image" Target="../media/image104.png"/><Relationship Id="rId1" Type="http://schemas.openxmlformats.org/officeDocument/2006/relationships/slideLayout" Target="../slideLayouts/slideLayout5.xml"/><Relationship Id="rId6" Type="http://schemas.openxmlformats.org/officeDocument/2006/relationships/image" Target="../media/image91.png"/><Relationship Id="rId11" Type="http://schemas.microsoft.com/office/2007/relationships/hdphoto" Target="../media/hdphoto6.wdp"/><Relationship Id="rId5" Type="http://schemas.openxmlformats.org/officeDocument/2006/relationships/image" Target="../media/image90.png"/><Relationship Id="rId15" Type="http://schemas.openxmlformats.org/officeDocument/2006/relationships/image" Target="../media/image99.png"/><Relationship Id="rId10" Type="http://schemas.openxmlformats.org/officeDocument/2006/relationships/image" Target="../media/image66.png"/><Relationship Id="rId19" Type="http://schemas.openxmlformats.org/officeDocument/2006/relationships/image" Target="../media/image103.png"/><Relationship Id="rId4" Type="http://schemas.openxmlformats.org/officeDocument/2006/relationships/image" Target="../media/image89.png"/><Relationship Id="rId9" Type="http://schemas.openxmlformats.org/officeDocument/2006/relationships/image" Target="../media/image94.png"/><Relationship Id="rId14" Type="http://schemas.openxmlformats.org/officeDocument/2006/relationships/image" Target="../media/image98.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5.xml"/><Relationship Id="rId7" Type="http://schemas.microsoft.com/office/2007/relationships/hdphoto" Target="../media/hdphoto7.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5.png"/><Relationship Id="rId5" Type="http://schemas.openxmlformats.org/officeDocument/2006/relationships/image" Target="../media/image8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81.png"/><Relationship Id="rId7" Type="http://schemas.openxmlformats.org/officeDocument/2006/relationships/image" Target="../media/image105.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07.png"/><Relationship Id="rId5" Type="http://schemas.microsoft.com/office/2007/relationships/hdphoto" Target="../media/hdphoto7.wdp"/><Relationship Id="rId10" Type="http://schemas.openxmlformats.org/officeDocument/2006/relationships/image" Target="../media/image110.png"/><Relationship Id="rId4" Type="http://schemas.openxmlformats.org/officeDocument/2006/relationships/image" Target="../media/image95.png"/><Relationship Id="rId9" Type="http://schemas.openxmlformats.org/officeDocument/2006/relationships/image" Target="../media/image106.png"/></Relationships>
</file>

<file path=ppt/slides/_rels/slide19.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116.png"/><Relationship Id="rId3" Type="http://schemas.openxmlformats.org/officeDocument/2006/relationships/slideLayout" Target="../slideLayouts/slideLayout5.xml"/><Relationship Id="rId7" Type="http://schemas.openxmlformats.org/officeDocument/2006/relationships/image" Target="../media/image109.png"/><Relationship Id="rId12" Type="http://schemas.openxmlformats.org/officeDocument/2006/relationships/image" Target="../media/image115.png"/><Relationship Id="rId2" Type="http://schemas.openxmlformats.org/officeDocument/2006/relationships/video" Target="../media/media3.mp4"/><Relationship Id="rId16" Type="http://schemas.openxmlformats.org/officeDocument/2006/relationships/image" Target="../media/image112.png"/><Relationship Id="rId1" Type="http://schemas.microsoft.com/office/2007/relationships/media" Target="../media/media3.mp4"/><Relationship Id="rId6" Type="http://schemas.microsoft.com/office/2007/relationships/hdphoto" Target="../media/hdphoto9.wdp"/><Relationship Id="rId11" Type="http://schemas.openxmlformats.org/officeDocument/2006/relationships/image" Target="../media/image114.png"/><Relationship Id="rId5" Type="http://schemas.openxmlformats.org/officeDocument/2006/relationships/image" Target="../media/image108.png"/><Relationship Id="rId15" Type="http://schemas.openxmlformats.org/officeDocument/2006/relationships/image" Target="../media/image118.png"/><Relationship Id="rId10" Type="http://schemas.microsoft.com/office/2007/relationships/hdphoto" Target="../media/hdphoto11.wdp"/><Relationship Id="rId4" Type="http://schemas.openxmlformats.org/officeDocument/2006/relationships/notesSlide" Target="../notesSlides/notesSlide19.xml"/><Relationship Id="rId9" Type="http://schemas.openxmlformats.org/officeDocument/2006/relationships/image" Target="../media/image111.png"/><Relationship Id="rId14" Type="http://schemas.openxmlformats.org/officeDocument/2006/relationships/image" Target="../media/image11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121.png"/><Relationship Id="rId18" Type="http://schemas.openxmlformats.org/officeDocument/2006/relationships/image" Target="../media/image126.png"/><Relationship Id="rId3" Type="http://schemas.openxmlformats.org/officeDocument/2006/relationships/image" Target="../media/image108.png"/><Relationship Id="rId21" Type="http://schemas.openxmlformats.org/officeDocument/2006/relationships/image" Target="../media/image118.png"/><Relationship Id="rId7" Type="http://schemas.openxmlformats.org/officeDocument/2006/relationships/image" Target="../media/image111.png"/><Relationship Id="rId12" Type="http://schemas.openxmlformats.org/officeDocument/2006/relationships/image" Target="../media/image120.png"/><Relationship Id="rId17" Type="http://schemas.openxmlformats.org/officeDocument/2006/relationships/image" Target="../media/image125.png"/><Relationship Id="rId2" Type="http://schemas.openxmlformats.org/officeDocument/2006/relationships/notesSlide" Target="../notesSlides/notesSlide20.xml"/><Relationship Id="rId16" Type="http://schemas.openxmlformats.org/officeDocument/2006/relationships/image" Target="../media/image124.png"/><Relationship Id="rId20" Type="http://schemas.openxmlformats.org/officeDocument/2006/relationships/image" Target="../media/image117.png"/><Relationship Id="rId1" Type="http://schemas.openxmlformats.org/officeDocument/2006/relationships/slideLayout" Target="../slideLayouts/slideLayout5.xml"/><Relationship Id="rId6" Type="http://schemas.microsoft.com/office/2007/relationships/hdphoto" Target="../media/hdphoto10.wdp"/><Relationship Id="rId11" Type="http://schemas.openxmlformats.org/officeDocument/2006/relationships/image" Target="../media/image116.png"/><Relationship Id="rId24" Type="http://schemas.openxmlformats.org/officeDocument/2006/relationships/image" Target="../media/image130.png"/><Relationship Id="rId5" Type="http://schemas.openxmlformats.org/officeDocument/2006/relationships/image" Target="../media/image109.png"/><Relationship Id="rId15" Type="http://schemas.openxmlformats.org/officeDocument/2006/relationships/image" Target="../media/image123.png"/><Relationship Id="rId23" Type="http://schemas.openxmlformats.org/officeDocument/2006/relationships/image" Target="../media/image129.png"/><Relationship Id="rId10" Type="http://schemas.openxmlformats.org/officeDocument/2006/relationships/image" Target="../media/image115.png"/><Relationship Id="rId19" Type="http://schemas.openxmlformats.org/officeDocument/2006/relationships/image" Target="../media/image127.png"/><Relationship Id="rId4" Type="http://schemas.microsoft.com/office/2007/relationships/hdphoto" Target="../media/hdphoto9.wdp"/><Relationship Id="rId9" Type="http://schemas.openxmlformats.org/officeDocument/2006/relationships/image" Target="../media/image114.png"/><Relationship Id="rId14" Type="http://schemas.openxmlformats.org/officeDocument/2006/relationships/image" Target="../media/image122.png"/><Relationship Id="rId22" Type="http://schemas.openxmlformats.org/officeDocument/2006/relationships/image" Target="../media/image128.png"/></Relationships>
</file>

<file path=ppt/slides/_rels/slide2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40.png"/><Relationship Id="rId3" Type="http://schemas.openxmlformats.org/officeDocument/2006/relationships/slideLayout" Target="../slideLayouts/slideLayout5.xml"/><Relationship Id="rId7" Type="http://schemas.openxmlformats.org/officeDocument/2006/relationships/image" Target="../media/image134.png"/><Relationship Id="rId12" Type="http://schemas.openxmlformats.org/officeDocument/2006/relationships/image" Target="../media/image13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3.png"/><Relationship Id="rId11" Type="http://schemas.openxmlformats.org/officeDocument/2006/relationships/image" Target="../media/image138.png"/><Relationship Id="rId5" Type="http://schemas.openxmlformats.org/officeDocument/2006/relationships/image" Target="../media/image132.png"/><Relationship Id="rId10" Type="http://schemas.openxmlformats.org/officeDocument/2006/relationships/image" Target="../media/image137.png"/><Relationship Id="rId4" Type="http://schemas.openxmlformats.org/officeDocument/2006/relationships/notesSlide" Target="../notesSlides/notesSlide22.xml"/><Relationship Id="rId9" Type="http://schemas.openxmlformats.org/officeDocument/2006/relationships/image" Target="../media/image136.png"/><Relationship Id="rId14"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42.png"/><Relationship Id="rId3" Type="http://schemas.openxmlformats.org/officeDocument/2006/relationships/image" Target="../media/image132.png"/><Relationship Id="rId7" Type="http://schemas.openxmlformats.org/officeDocument/2006/relationships/image" Target="../media/image136.png"/><Relationship Id="rId12" Type="http://schemas.openxmlformats.org/officeDocument/2006/relationships/image" Target="../media/image141.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135.png"/><Relationship Id="rId11" Type="http://schemas.openxmlformats.org/officeDocument/2006/relationships/image" Target="../media/image140.png"/><Relationship Id="rId5" Type="http://schemas.openxmlformats.org/officeDocument/2006/relationships/image" Target="../media/image134.png"/><Relationship Id="rId15" Type="http://schemas.openxmlformats.org/officeDocument/2006/relationships/image" Target="../media/image144.png"/><Relationship Id="rId10" Type="http://schemas.openxmlformats.org/officeDocument/2006/relationships/image" Target="../media/image139.png"/><Relationship Id="rId4" Type="http://schemas.openxmlformats.org/officeDocument/2006/relationships/image" Target="../media/image133.png"/><Relationship Id="rId9" Type="http://schemas.openxmlformats.org/officeDocument/2006/relationships/image" Target="../media/image138.png"/><Relationship Id="rId14" Type="http://schemas.openxmlformats.org/officeDocument/2006/relationships/image" Target="../media/image143.png"/></Relationships>
</file>

<file path=ppt/slides/_rels/slide24.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slideLayout" Target="../slideLayouts/slideLayout5.xml"/><Relationship Id="rId7" Type="http://schemas.openxmlformats.org/officeDocument/2006/relationships/image" Target="../media/image147.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notesSlide" Target="../notesSlides/notesSlide24.xml"/><Relationship Id="rId9" Type="http://schemas.openxmlformats.org/officeDocument/2006/relationships/image" Target="../media/image113.png"/></Relationships>
</file>

<file path=ppt/slides/_rels/slide25.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5.png"/><Relationship Id="rId7" Type="http://schemas.openxmlformats.org/officeDocument/2006/relationships/image" Target="../media/image150.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148.png"/><Relationship Id="rId5" Type="http://schemas.openxmlformats.org/officeDocument/2006/relationships/image" Target="../media/image147.png"/><Relationship Id="rId10" Type="http://schemas.openxmlformats.org/officeDocument/2006/relationships/image" Target="../media/image153.png"/><Relationship Id="rId4" Type="http://schemas.openxmlformats.org/officeDocument/2006/relationships/image" Target="../media/image146.png"/><Relationship Id="rId9" Type="http://schemas.openxmlformats.org/officeDocument/2006/relationships/image" Target="../media/image152.png"/></Relationships>
</file>

<file path=ppt/slides/_rels/slide2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154.png"/><Relationship Id="rId4" Type="http://schemas.openxmlformats.org/officeDocument/2006/relationships/image" Target="../media/image149.png"/></Relationships>
</file>

<file path=ppt/slides/_rels/slide2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1.png"/><Relationship Id="rId18" Type="http://schemas.openxmlformats.org/officeDocument/2006/relationships/image" Target="../media/image28.png"/><Relationship Id="rId3" Type="http://schemas.openxmlformats.org/officeDocument/2006/relationships/image" Target="../media/image15.png"/><Relationship Id="rId21" Type="http://schemas.openxmlformats.org/officeDocument/2006/relationships/image" Target="../media/image31.png"/><Relationship Id="rId7" Type="http://schemas.microsoft.com/office/2007/relationships/hdphoto" Target="../media/hdphoto2.wdp"/><Relationship Id="rId12" Type="http://schemas.openxmlformats.org/officeDocument/2006/relationships/image" Target="../media/image20.png"/><Relationship Id="rId17" Type="http://schemas.openxmlformats.org/officeDocument/2006/relationships/image" Target="../media/image27.png"/><Relationship Id="rId2" Type="http://schemas.openxmlformats.org/officeDocument/2006/relationships/notesSlide" Target="../notesSlides/notesSlide5.xml"/><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13.png"/><Relationship Id="rId11" Type="http://schemas.openxmlformats.org/officeDocument/2006/relationships/image" Target="../media/image19.png"/><Relationship Id="rId5" Type="http://schemas.openxmlformats.org/officeDocument/2006/relationships/image" Target="../media/image17.png"/><Relationship Id="rId15" Type="http://schemas.openxmlformats.org/officeDocument/2006/relationships/image" Target="../media/image23.png"/><Relationship Id="rId10" Type="http://schemas.openxmlformats.org/officeDocument/2006/relationships/image" Target="../media/image18.png"/><Relationship Id="rId19" Type="http://schemas.openxmlformats.org/officeDocument/2006/relationships/image" Target="../media/image29.png"/><Relationship Id="rId4" Type="http://schemas.openxmlformats.org/officeDocument/2006/relationships/image" Target="../media/image16.png"/><Relationship Id="rId9" Type="http://schemas.microsoft.com/office/2007/relationships/hdphoto" Target="../media/hdphoto1.wdp"/><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image" Target="../media/image32.png"/><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notesSlide" Target="../notesSlides/notesSlide6.xml"/><Relationship Id="rId1" Type="http://schemas.openxmlformats.org/officeDocument/2006/relationships/slideLayout" Target="../slideLayouts/slideLayout4.xml"/><Relationship Id="rId11" Type="http://schemas.openxmlformats.org/officeDocument/2006/relationships/image" Target="NULL"/><Relationship Id="rId5" Type="http://schemas.microsoft.com/office/2007/relationships/hdphoto" Target="../media/hdphoto3.wdp"/><Relationship Id="rId15" Type="http://schemas.openxmlformats.org/officeDocument/2006/relationships/image" Target="../media/image25.jpg"/><Relationship Id="rId10" Type="http://schemas.openxmlformats.org/officeDocument/2006/relationships/image" Target="NULL"/><Relationship Id="rId4" Type="http://schemas.openxmlformats.org/officeDocument/2006/relationships/image" Target="../media/image24.png"/><Relationship Id="rId9" Type="http://schemas.openxmlformats.org/officeDocument/2006/relationships/image" Target="NULL"/><Relationship Id="rId14" Type="http://schemas.openxmlformats.org/officeDocument/2006/relationships/image" Target="NUL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4.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45.png"/><Relationship Id="rId3" Type="http://schemas.openxmlformats.org/officeDocument/2006/relationships/image" Target="../media/image44.png"/><Relationship Id="rId12"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microsoft.com/office/2007/relationships/hdphoto" Target="../media/hdphoto4.wdp"/><Relationship Id="rId11" Type="http://schemas.openxmlformats.org/officeDocument/2006/relationships/image" Target="../media/image51.png"/><Relationship Id="rId5" Type="http://schemas.openxmlformats.org/officeDocument/2006/relationships/image" Target="../media/image43.png"/><Relationship Id="rId10" Type="http://schemas.openxmlformats.org/officeDocument/2006/relationships/image" Target="../media/image50.png"/><Relationship Id="rId4" Type="http://schemas.openxmlformats.org/officeDocument/2006/relationships/image" Target="../media/image42.png"/><Relationship Id="rId9"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5"/>
          </p:nvPr>
        </p:nvSpPr>
        <p:spPr>
          <a:xfrm>
            <a:off x="5501641" y="2115483"/>
            <a:ext cx="5090160" cy="634326"/>
          </a:xfrm>
          <a:solidFill>
            <a:srgbClr val="0033CC"/>
          </a:solidFill>
        </p:spPr>
        <p:txBody>
          <a:bodyPr/>
          <a:lstStyle/>
          <a:p>
            <a:pPr lvl="0" algn="ctr"/>
            <a:r>
              <a:rPr lang="he-IL" sz="3200" b="1" dirty="0"/>
              <a:t>מערכת שיעורים למגזר החרדי</a:t>
            </a:r>
          </a:p>
        </p:txBody>
      </p:sp>
      <p:sp>
        <p:nvSpPr>
          <p:cNvPr id="239" name="Google Shape;239;p5"/>
          <p:cNvSpPr txBox="1">
            <a:spLocks noGrp="1"/>
          </p:cNvSpPr>
          <p:nvPr>
            <p:ph type="body" sz="quarter" idx="16"/>
          </p:nvPr>
        </p:nvSpPr>
        <p:spPr/>
        <p:txBody>
          <a:bodyPr/>
          <a:lstStyle/>
          <a:p>
            <a:pPr lvl="0"/>
            <a:r>
              <a:rPr lang="he-IL" dirty="0"/>
              <a:t>נושא השיעור: כפל שלם בשבר</a:t>
            </a:r>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7" name="Google Shape;238;p5"/>
          <p:cNvSpPr txBox="1">
            <a:spLocks/>
          </p:cNvSpPr>
          <p:nvPr/>
        </p:nvSpPr>
        <p:spPr>
          <a:xfrm>
            <a:off x="2222638" y="3024451"/>
            <a:ext cx="8382413" cy="824410"/>
          </a:xfrm>
          <a:prstGeom prst="rect">
            <a:avLst/>
          </a:prstGeom>
        </p:spPr>
        <p:txBody>
          <a:bodyPr vert="horz" lIns="91440" tIns="45720" rIns="91440" bIns="45720" rtlCol="0" anchor="ctr">
            <a:noAutofit/>
          </a:bodyPr>
          <a:lstStyle>
            <a:lvl1pPr marL="0" indent="0" algn="r" defTabSz="914400" rtl="1" eaLnBrk="1" latinLnBrk="0" hangingPunct="1">
              <a:lnSpc>
                <a:spcPct val="90000"/>
              </a:lnSpc>
              <a:spcBef>
                <a:spcPts val="1000"/>
              </a:spcBef>
              <a:buClr>
                <a:schemeClr val="accent2"/>
              </a:buClr>
              <a:buFontTx/>
              <a:buNone/>
              <a:defRPr sz="5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e-IL" dirty="0"/>
              <a:t>שיעור חשבון</a:t>
            </a:r>
            <a:r>
              <a:rPr lang="en-US" dirty="0"/>
              <a:t> </a:t>
            </a:r>
            <a:r>
              <a:rPr lang="he-IL" dirty="0"/>
              <a:t>לכיתה ה-ו</a:t>
            </a:r>
            <a:endParaRPr lang="x-none" dirty="0"/>
          </a:p>
        </p:txBody>
      </p:sp>
      <p:sp>
        <p:nvSpPr>
          <p:cNvPr id="5" name="מלבן 4"/>
          <p:cNvSpPr/>
          <p:nvPr/>
        </p:nvSpPr>
        <p:spPr>
          <a:xfrm>
            <a:off x="89038" y="0"/>
            <a:ext cx="1114922" cy="1738469"/>
          </a:xfrm>
          <a:prstGeom prst="rect">
            <a:avLst/>
          </a:prstGeom>
          <a:solidFill>
            <a:srgbClr val="156DC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rgbClr val="FFFFFF"/>
              </a:solidFill>
            </a:endParaRPr>
          </a:p>
        </p:txBody>
      </p:sp>
      <p:sp>
        <p:nvSpPr>
          <p:cNvPr id="8" name="Text Placeholder 1">
            <a:extLst>
              <a:ext uri="{FF2B5EF4-FFF2-40B4-BE49-F238E27FC236}">
                <a16:creationId xmlns:a16="http://schemas.microsoft.com/office/drawing/2014/main" id="{7015153C-E33B-4E39-BBA6-04C1E94766B3}"/>
              </a:ext>
            </a:extLst>
          </p:cNvPr>
          <p:cNvSpPr>
            <a:spLocks noGrp="1"/>
          </p:cNvSpPr>
          <p:nvPr>
            <p:ph type="body" sz="quarter" idx="18"/>
          </p:nvPr>
        </p:nvSpPr>
        <p:spPr>
          <a:xfrm>
            <a:off x="2066925" y="5115055"/>
            <a:ext cx="6859727" cy="824410"/>
          </a:xfrm>
        </p:spPr>
        <p:txBody>
          <a:bodyPr>
            <a:normAutofit fontScale="92500" lnSpcReduction="20000"/>
          </a:bodyPr>
          <a:lstStyle/>
          <a:p>
            <a:r>
              <a:rPr lang="he-IL" dirty="0">
                <a:sym typeface="Calibri"/>
              </a:rPr>
              <a:t>עם המורה: אושרי מנחם</a:t>
            </a:r>
          </a:p>
          <a:p>
            <a:r>
              <a:rPr lang="he-IL" dirty="0">
                <a:sym typeface="Calibri"/>
              </a:rPr>
              <a:t>מצגת</a:t>
            </a:r>
            <a:r>
              <a:rPr lang="he-IL" dirty="0"/>
              <a:t> : יהודית </a:t>
            </a:r>
            <a:r>
              <a:rPr lang="he-IL" dirty="0" err="1"/>
              <a:t>בלאיש</a:t>
            </a:r>
            <a:endParaRPr lang="he-IL" dirty="0">
              <a:sym typeface="Calibri"/>
            </a:endParaRPr>
          </a:p>
        </p:txBody>
      </p:sp>
    </p:spTree>
    <p:extLst>
      <p:ext uri="{BB962C8B-B14F-4D97-AF65-F5344CB8AC3E}">
        <p14:creationId xmlns:p14="http://schemas.microsoft.com/office/powerpoint/2010/main" val="3933499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5DA06EC-2083-440B-A605-D9BAF7DB96F5}"/>
              </a:ext>
            </a:extLst>
          </p:cNvPr>
          <p:cNvSpPr>
            <a:spLocks noGrp="1"/>
          </p:cNvSpPr>
          <p:nvPr>
            <p:ph type="title"/>
          </p:nvPr>
        </p:nvSpPr>
        <p:spPr>
          <a:xfrm>
            <a:off x="3081590" y="663126"/>
            <a:ext cx="8280000" cy="720000"/>
          </a:xfrm>
        </p:spPr>
        <p:txBody>
          <a:bodyPr/>
          <a:lstStyle/>
          <a:p>
            <a:r>
              <a:rPr lang="he-IL"/>
              <a:t>כפל שלם בשבר</a:t>
            </a:r>
            <a:endParaRPr lang="he-IL" dirty="0"/>
          </a:p>
        </p:txBody>
      </p:sp>
      <mc:AlternateContent xmlns:mc="http://schemas.openxmlformats.org/markup-compatibility/2006" xmlns:a14="http://schemas.microsoft.com/office/drawing/2010/main">
        <mc:Choice Requires="a14">
          <p:sp>
            <p:nvSpPr>
              <p:cNvPr id="3" name="מציין מיקום טקסט 2">
                <a:extLst>
                  <a:ext uri="{FF2B5EF4-FFF2-40B4-BE49-F238E27FC236}">
                    <a16:creationId xmlns:a16="http://schemas.microsoft.com/office/drawing/2014/main" id="{66BBE091-CE1F-4007-9F7F-93D11BCBD5A2}"/>
                  </a:ext>
                </a:extLst>
              </p:cNvPr>
              <p:cNvSpPr>
                <a:spLocks noGrp="1"/>
              </p:cNvSpPr>
              <p:nvPr>
                <p:ph type="body" sz="quarter" idx="10"/>
              </p:nvPr>
            </p:nvSpPr>
            <p:spPr>
              <a:xfrm>
                <a:off x="4343400" y="1928813"/>
                <a:ext cx="6900863" cy="966787"/>
              </a:xfrm>
            </p:spPr>
            <p:txBody>
              <a:bodyPr>
                <a:normAutofit fontScale="92500"/>
              </a:bodyPr>
              <a:lstStyle/>
              <a:p>
                <a:pPr algn="r"/>
                <a:r>
                  <a:rPr lang="he-IL" dirty="0">
                    <a:latin typeface="Arial" panose="020B0604020202020204" pitchFamily="34" charset="0"/>
                    <a:cs typeface="Arial" panose="020B0604020202020204" pitchFamily="34" charset="0"/>
                  </a:rPr>
                  <a:t>כיצד נפתור את התרגיל הבא:   </a:t>
                </a:r>
                <a14:m>
                  <m:oMath xmlns:m="http://schemas.openxmlformats.org/officeDocument/2006/math">
                    <m:r>
                      <a:rPr lang="he-IL" b="0" i="0" smtClean="0">
                        <a:latin typeface="Cambria Math" panose="02040503050406030204" pitchFamily="18" charset="0"/>
                      </a:rPr>
                      <m:t> </m:t>
                    </m:r>
                    <m:r>
                      <a:rPr lang="he-IL" b="0" i="1" smtClean="0">
                        <a:latin typeface="Cambria Math" panose="02040503050406030204" pitchFamily="18" charset="0"/>
                      </a:rPr>
                      <m:t>4</m:t>
                    </m:r>
                    <m:r>
                      <a:rPr lang="he-IL" b="0" i="1" smtClean="0">
                        <a:latin typeface="Cambria Math" panose="02040503050406030204" pitchFamily="18" charset="0"/>
                        <a:ea typeface="Cambria Math" panose="02040503050406030204" pitchFamily="18" charset="0"/>
                      </a:rPr>
                      <m:t>×</m:t>
                    </m:r>
                    <m:f>
                      <m:fPr>
                        <m:ctrlPr>
                          <a:rPr lang="he-IL" b="0" i="1" smtClean="0">
                            <a:latin typeface="Cambria Math" panose="02040503050406030204" pitchFamily="18" charset="0"/>
                            <a:ea typeface="Cambria Math" panose="02040503050406030204" pitchFamily="18" charset="0"/>
                          </a:rPr>
                        </m:ctrlPr>
                      </m:fPr>
                      <m:num>
                        <m:r>
                          <a:rPr lang="he-IL" b="0" i="1" smtClean="0">
                            <a:latin typeface="Cambria Math" panose="02040503050406030204" pitchFamily="18" charset="0"/>
                            <a:ea typeface="Cambria Math" panose="02040503050406030204" pitchFamily="18" charset="0"/>
                          </a:rPr>
                          <m:t>3</m:t>
                        </m:r>
                      </m:num>
                      <m:den>
                        <m:r>
                          <a:rPr lang="he-IL" b="0" i="1" smtClean="0">
                            <a:latin typeface="Cambria Math" panose="02040503050406030204" pitchFamily="18" charset="0"/>
                            <a:ea typeface="Cambria Math" panose="02040503050406030204" pitchFamily="18" charset="0"/>
                          </a:rPr>
                          <m:t>5</m:t>
                        </m:r>
                      </m:den>
                    </m:f>
                    <m:r>
                      <a:rPr lang="he-IL" b="0" i="1" smtClean="0">
                        <a:latin typeface="Cambria Math" panose="02040503050406030204" pitchFamily="18" charset="0"/>
                        <a:ea typeface="Cambria Math" panose="02040503050406030204" pitchFamily="18" charset="0"/>
                      </a:rPr>
                      <m:t>= ?</m:t>
                    </m:r>
                  </m:oMath>
                </a14:m>
                <a:endParaRPr lang="he-IL" dirty="0">
                  <a:latin typeface="Arial" panose="020B0604020202020204" pitchFamily="34" charset="0"/>
                  <a:cs typeface="Arial" panose="020B0604020202020204" pitchFamily="34" charset="0"/>
                </a:endParaRPr>
              </a:p>
            </p:txBody>
          </p:sp>
        </mc:Choice>
        <mc:Fallback xmlns="">
          <p:sp>
            <p:nvSpPr>
              <p:cNvPr id="3" name="מציין מיקום טקסט 2">
                <a:extLst>
                  <a:ext uri="{FF2B5EF4-FFF2-40B4-BE49-F238E27FC236}">
                    <a16:creationId xmlns:a14="http://schemas.microsoft.com/office/drawing/2010/main" xmlns="" xmlns:a16="http://schemas.microsoft.com/office/drawing/2014/main" id="{66BBE091-CE1F-4007-9F7F-93D11BCBD5A2}"/>
                  </a:ext>
                </a:extLst>
              </p:cNvPr>
              <p:cNvSpPr>
                <a:spLocks noGrp="1" noRot="1" noChangeAspect="1" noMove="1" noResize="1" noEditPoints="1" noAdjustHandles="1" noChangeArrowheads="1" noChangeShapeType="1" noTextEdit="1"/>
              </p:cNvSpPr>
              <p:nvPr>
                <p:ph type="body" sz="quarter" idx="10"/>
              </p:nvPr>
            </p:nvSpPr>
            <p:spPr>
              <a:xfrm>
                <a:off x="4343400" y="1928813"/>
                <a:ext cx="6900863" cy="966787"/>
              </a:xfrm>
              <a:blipFill>
                <a:blip r:embed="rId3"/>
                <a:stretch>
                  <a:fillRect t="-4403" r="-2297"/>
                </a:stretch>
              </a:blipFill>
            </p:spPr>
            <p:txBody>
              <a:bodyPr/>
              <a:lstStyle/>
              <a:p>
                <a:r>
                  <a:rPr lang="he-IL">
                    <a:noFill/>
                  </a:rPr>
                  <a:t> </a:t>
                </a:r>
              </a:p>
            </p:txBody>
          </p:sp>
        </mc:Fallback>
      </mc:AlternateContent>
      <p:sp>
        <p:nvSpPr>
          <p:cNvPr id="26" name="בועת דיבור: אליפסה 25">
            <a:extLst>
              <a:ext uri="{FF2B5EF4-FFF2-40B4-BE49-F238E27FC236}">
                <a16:creationId xmlns:a16="http://schemas.microsoft.com/office/drawing/2014/main" id="{17B493C5-BA6C-4990-A7C5-81C830F73341}"/>
              </a:ext>
            </a:extLst>
          </p:cNvPr>
          <p:cNvSpPr/>
          <p:nvPr/>
        </p:nvSpPr>
        <p:spPr>
          <a:xfrm>
            <a:off x="750233" y="1757746"/>
            <a:ext cx="2646110" cy="1671254"/>
          </a:xfrm>
          <a:prstGeom prst="wedgeEllipseCallout">
            <a:avLst>
              <a:gd name="adj1" fmla="val -28988"/>
              <a:gd name="adj2" fmla="val 65427"/>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7" name="תיבת טקסט 26">
            <a:extLst>
              <a:ext uri="{FF2B5EF4-FFF2-40B4-BE49-F238E27FC236}">
                <a16:creationId xmlns:a16="http://schemas.microsoft.com/office/drawing/2014/main" id="{BDA40B82-81D4-4754-AF85-C7D195150815}"/>
              </a:ext>
            </a:extLst>
          </p:cNvPr>
          <p:cNvSpPr txBox="1"/>
          <p:nvPr/>
        </p:nvSpPr>
        <p:spPr>
          <a:xfrm>
            <a:off x="538284" y="2239430"/>
            <a:ext cx="2247583" cy="707886"/>
          </a:xfrm>
          <a:prstGeom prst="rect">
            <a:avLst/>
          </a:prstGeom>
          <a:noFill/>
        </p:spPr>
        <p:txBody>
          <a:bodyPr wrap="square" rtlCol="1">
            <a:spAutoFit/>
          </a:bodyPr>
          <a:lstStyle/>
          <a:p>
            <a:pPr algn="r" rtl="1"/>
            <a:r>
              <a:rPr lang="he-IL" sz="2000" b="1" dirty="0"/>
              <a:t>אני פותר בדרך אחרת...</a:t>
            </a:r>
          </a:p>
        </p:txBody>
      </p:sp>
      <mc:AlternateContent xmlns:mc="http://schemas.openxmlformats.org/markup-compatibility/2006" xmlns:a14="http://schemas.microsoft.com/office/drawing/2010/main">
        <mc:Choice Requires="a14">
          <p:sp>
            <p:nvSpPr>
              <p:cNvPr id="7" name="מלבן 6">
                <a:extLst>
                  <a:ext uri="{FF2B5EF4-FFF2-40B4-BE49-F238E27FC236}">
                    <a16:creationId xmlns:a16="http://schemas.microsoft.com/office/drawing/2014/main" id="{857EDF2B-5B2A-49F9-9248-3B93766FA27F}"/>
                  </a:ext>
                </a:extLst>
              </p:cNvPr>
              <p:cNvSpPr/>
              <p:nvPr/>
            </p:nvSpPr>
            <p:spPr>
              <a:xfrm>
                <a:off x="3281891" y="3647421"/>
                <a:ext cx="1465080" cy="9017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e-IL" sz="2800" i="1" smtClean="0">
                          <a:latin typeface="Cambria Math" panose="02040503050406030204" pitchFamily="18" charset="0"/>
                        </a:rPr>
                        <m:t>4</m:t>
                      </m:r>
                      <m:r>
                        <a:rPr lang="he-IL" sz="2800" i="1">
                          <a:latin typeface="Cambria Math" panose="02040503050406030204" pitchFamily="18" charset="0"/>
                          <a:ea typeface="Cambria Math" panose="02040503050406030204" pitchFamily="18" charset="0"/>
                        </a:rPr>
                        <m:t>×</m:t>
                      </m:r>
                      <m:f>
                        <m:fPr>
                          <m:ctrlPr>
                            <a:rPr lang="he-IL" sz="2800" i="1">
                              <a:latin typeface="Cambria Math" panose="02040503050406030204" pitchFamily="18" charset="0"/>
                              <a:ea typeface="Cambria Math" panose="02040503050406030204" pitchFamily="18" charset="0"/>
                            </a:rPr>
                          </m:ctrlPr>
                        </m:fPr>
                        <m:num>
                          <m:r>
                            <a:rPr lang="he-IL" sz="2800" i="1">
                              <a:latin typeface="Cambria Math" panose="02040503050406030204" pitchFamily="18" charset="0"/>
                              <a:ea typeface="Cambria Math" panose="02040503050406030204" pitchFamily="18" charset="0"/>
                            </a:rPr>
                            <m:t>3</m:t>
                          </m:r>
                        </m:num>
                        <m:den>
                          <m:r>
                            <a:rPr lang="he-IL" sz="2800" i="1">
                              <a:latin typeface="Cambria Math" panose="02040503050406030204" pitchFamily="18" charset="0"/>
                              <a:ea typeface="Cambria Math" panose="02040503050406030204" pitchFamily="18" charset="0"/>
                            </a:rPr>
                            <m:t>5</m:t>
                          </m:r>
                        </m:den>
                      </m:f>
                      <m:r>
                        <a:rPr lang="he-IL" sz="2800" i="1">
                          <a:latin typeface="Cambria Math" panose="02040503050406030204" pitchFamily="18" charset="0"/>
                          <a:ea typeface="Cambria Math" panose="02040503050406030204" pitchFamily="18" charset="0"/>
                        </a:rPr>
                        <m:t>=</m:t>
                      </m:r>
                    </m:oMath>
                  </m:oMathPara>
                </a14:m>
                <a:endParaRPr lang="he-IL" sz="2800" dirty="0"/>
              </a:p>
            </p:txBody>
          </p:sp>
        </mc:Choice>
        <mc:Fallback xmlns="">
          <p:sp>
            <p:nvSpPr>
              <p:cNvPr id="7" name="מלבן 6">
                <a:extLst>
                  <a:ext uri="{FF2B5EF4-FFF2-40B4-BE49-F238E27FC236}">
                    <a16:creationId xmlns:a14="http://schemas.microsoft.com/office/drawing/2010/main" xmlns="" xmlns:a16="http://schemas.microsoft.com/office/drawing/2014/main" id="{857EDF2B-5B2A-49F9-9248-3B93766FA27F}"/>
                  </a:ext>
                </a:extLst>
              </p:cNvPr>
              <p:cNvSpPr>
                <a:spLocks noRot="1" noChangeAspect="1" noMove="1" noResize="1" noEditPoints="1" noAdjustHandles="1" noChangeArrowheads="1" noChangeShapeType="1" noTextEdit="1"/>
              </p:cNvSpPr>
              <p:nvPr/>
            </p:nvSpPr>
            <p:spPr>
              <a:xfrm>
                <a:off x="3281891" y="3647421"/>
                <a:ext cx="1465080" cy="901785"/>
              </a:xfrm>
              <a:prstGeom prst="rect">
                <a:avLst/>
              </a:prstGeom>
              <a:blipFill>
                <a:blip r:embed="rId5"/>
                <a:stretch>
                  <a:fillRect/>
                </a:stretch>
              </a:blipFill>
            </p:spPr>
            <p:txBody>
              <a:bodyPr/>
              <a:lstStyle/>
              <a:p>
                <a:r>
                  <a:rPr lang="he-IL">
                    <a:noFill/>
                  </a:rPr>
                  <a:t> </a:t>
                </a:r>
              </a:p>
            </p:txBody>
          </p:sp>
        </mc:Fallback>
      </mc:AlternateContent>
      <p:sp>
        <p:nvSpPr>
          <p:cNvPr id="25" name="קשת 24">
            <a:extLst>
              <a:ext uri="{FF2B5EF4-FFF2-40B4-BE49-F238E27FC236}">
                <a16:creationId xmlns:a16="http://schemas.microsoft.com/office/drawing/2014/main" id="{C5465457-9181-4ED1-A004-0A173602AFAB}"/>
              </a:ext>
            </a:extLst>
          </p:cNvPr>
          <p:cNvSpPr/>
          <p:nvPr/>
        </p:nvSpPr>
        <p:spPr>
          <a:xfrm rot="18805854">
            <a:off x="4578627" y="3763665"/>
            <a:ext cx="1180545" cy="1154591"/>
          </a:xfrm>
          <a:prstGeom prst="arc">
            <a:avLst/>
          </a:prstGeom>
        </p:spPr>
        <p:style>
          <a:lnRef idx="1">
            <a:schemeClr val="dk1"/>
          </a:lnRef>
          <a:fillRef idx="0">
            <a:schemeClr val="dk1"/>
          </a:fillRef>
          <a:effectRef idx="0">
            <a:schemeClr val="dk1"/>
          </a:effectRef>
          <a:fontRef idx="minor">
            <a:schemeClr val="tx1"/>
          </a:fontRef>
        </p:style>
        <p:txBody>
          <a:bodyPr rtlCol="1" anchor="ctr"/>
          <a:lstStyle/>
          <a:p>
            <a:pPr algn="ctr"/>
            <a:endParaRPr lang="he-IL" dirty="0"/>
          </a:p>
        </p:txBody>
      </p:sp>
      <mc:AlternateContent xmlns:mc="http://schemas.openxmlformats.org/markup-compatibility/2006" xmlns:a14="http://schemas.microsoft.com/office/drawing/2010/main">
        <mc:Choice Requires="a14">
          <p:sp>
            <p:nvSpPr>
              <p:cNvPr id="30" name="תיבת טקסט 29">
                <a:extLst>
                  <a:ext uri="{FF2B5EF4-FFF2-40B4-BE49-F238E27FC236}">
                    <a16:creationId xmlns:a16="http://schemas.microsoft.com/office/drawing/2014/main" id="{EBA9A11A-6222-4D78-AA8A-1F509CA56297}"/>
                  </a:ext>
                </a:extLst>
              </p:cNvPr>
              <p:cNvSpPr txBox="1"/>
              <p:nvPr/>
            </p:nvSpPr>
            <p:spPr>
              <a:xfrm>
                <a:off x="4990965" y="3361534"/>
                <a:ext cx="355867" cy="307777"/>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000" b="0" i="1" smtClean="0">
                          <a:latin typeface="Cambria Math" panose="02040503050406030204" pitchFamily="18" charset="0"/>
                        </a:rPr>
                        <m:t>12</m:t>
                      </m:r>
                    </m:oMath>
                  </m:oMathPara>
                </a14:m>
                <a:endParaRPr lang="he-IL" dirty="0"/>
              </a:p>
            </p:txBody>
          </p:sp>
        </mc:Choice>
        <mc:Fallback xmlns="">
          <p:sp>
            <p:nvSpPr>
              <p:cNvPr id="30" name="תיבת טקסט 29">
                <a:extLst>
                  <a:ext uri="{FF2B5EF4-FFF2-40B4-BE49-F238E27FC236}">
                    <a16:creationId xmlns:a14="http://schemas.microsoft.com/office/drawing/2010/main" xmlns="" xmlns:a16="http://schemas.microsoft.com/office/drawing/2014/main" id="{EBA9A11A-6222-4D78-AA8A-1F509CA56297}"/>
                  </a:ext>
                </a:extLst>
              </p:cNvPr>
              <p:cNvSpPr txBox="1">
                <a:spLocks noRot="1" noChangeAspect="1" noMove="1" noResize="1" noEditPoints="1" noAdjustHandles="1" noChangeArrowheads="1" noChangeShapeType="1" noTextEdit="1"/>
              </p:cNvSpPr>
              <p:nvPr/>
            </p:nvSpPr>
            <p:spPr>
              <a:xfrm>
                <a:off x="4990965" y="3361534"/>
                <a:ext cx="355867" cy="307777"/>
              </a:xfrm>
              <a:prstGeom prst="rect">
                <a:avLst/>
              </a:prstGeom>
              <a:blipFill>
                <a:blip r:embed="rId6"/>
                <a:stretch>
                  <a:fillRect l="-15517" r="-13793" b="-9804"/>
                </a:stretch>
              </a:blipFill>
            </p:spPr>
            <p:txBody>
              <a:bodyPr/>
              <a:lstStyle/>
              <a:p>
                <a:r>
                  <a:rPr lang="he-IL">
                    <a:noFill/>
                  </a:rPr>
                  <a:t> </a:t>
                </a:r>
              </a:p>
            </p:txBody>
          </p:sp>
        </mc:Fallback>
      </mc:AlternateContent>
      <p:cxnSp>
        <p:nvCxnSpPr>
          <p:cNvPr id="34" name="מחבר חץ ישר 33">
            <a:extLst>
              <a:ext uri="{FF2B5EF4-FFF2-40B4-BE49-F238E27FC236}">
                <a16:creationId xmlns:a16="http://schemas.microsoft.com/office/drawing/2014/main" id="{ABBD2A6F-0E8B-4004-A6B4-0026B72786C3}"/>
              </a:ext>
            </a:extLst>
          </p:cNvPr>
          <p:cNvCxnSpPr/>
          <p:nvPr/>
        </p:nvCxnSpPr>
        <p:spPr>
          <a:xfrm>
            <a:off x="4136573" y="4592748"/>
            <a:ext cx="0" cy="4878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5" name="תיבת טקסט 34">
                <a:extLst>
                  <a:ext uri="{FF2B5EF4-FFF2-40B4-BE49-F238E27FC236}">
                    <a16:creationId xmlns:a16="http://schemas.microsoft.com/office/drawing/2014/main" id="{AA1F602E-9971-478B-8A14-AF8D6423BB77}"/>
                  </a:ext>
                </a:extLst>
              </p:cNvPr>
              <p:cNvSpPr txBox="1"/>
              <p:nvPr/>
            </p:nvSpPr>
            <p:spPr>
              <a:xfrm>
                <a:off x="3813393" y="5049263"/>
                <a:ext cx="675057" cy="578172"/>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000" b="1" i="1" smtClean="0">
                          <a:latin typeface="Cambria Math" panose="02040503050406030204" pitchFamily="18" charset="0"/>
                        </a:rPr>
                        <m:t>𝟑</m:t>
                      </m:r>
                      <m:r>
                        <a:rPr lang="he-IL" sz="2000" b="1" i="1" smtClean="0">
                          <a:latin typeface="Cambria Math" panose="02040503050406030204" pitchFamily="18" charset="0"/>
                          <a:ea typeface="Cambria Math" panose="02040503050406030204" pitchFamily="18" charset="0"/>
                        </a:rPr>
                        <m:t>×</m:t>
                      </m:r>
                      <m:f>
                        <m:fPr>
                          <m:ctrlPr>
                            <a:rPr lang="he-IL" sz="2000" b="1" i="1" smtClean="0">
                              <a:latin typeface="Cambria Math" panose="02040503050406030204" pitchFamily="18" charset="0"/>
                              <a:ea typeface="Cambria Math" panose="02040503050406030204" pitchFamily="18" charset="0"/>
                            </a:rPr>
                          </m:ctrlPr>
                        </m:fPr>
                        <m:num>
                          <m:r>
                            <a:rPr lang="he-IL" sz="2000" b="1" i="1" smtClean="0">
                              <a:latin typeface="Cambria Math" panose="02040503050406030204" pitchFamily="18" charset="0"/>
                              <a:ea typeface="Cambria Math" panose="02040503050406030204" pitchFamily="18" charset="0"/>
                            </a:rPr>
                            <m:t>𝟏</m:t>
                          </m:r>
                        </m:num>
                        <m:den>
                          <m:r>
                            <a:rPr lang="he-IL" sz="2000" b="1" i="1" smtClean="0">
                              <a:latin typeface="Cambria Math" panose="02040503050406030204" pitchFamily="18" charset="0"/>
                              <a:ea typeface="Cambria Math" panose="02040503050406030204" pitchFamily="18" charset="0"/>
                            </a:rPr>
                            <m:t>𝟓</m:t>
                          </m:r>
                        </m:den>
                      </m:f>
                    </m:oMath>
                  </m:oMathPara>
                </a14:m>
                <a:endParaRPr lang="he-IL" sz="2000" b="1" dirty="0"/>
              </a:p>
            </p:txBody>
          </p:sp>
        </mc:Choice>
        <mc:Fallback xmlns="">
          <p:sp>
            <p:nvSpPr>
              <p:cNvPr id="35" name="תיבת טקסט 34">
                <a:extLst>
                  <a:ext uri="{FF2B5EF4-FFF2-40B4-BE49-F238E27FC236}">
                    <a16:creationId xmlns:a14="http://schemas.microsoft.com/office/drawing/2010/main" xmlns="" xmlns:a16="http://schemas.microsoft.com/office/drawing/2014/main" id="{AA1F602E-9971-478B-8A14-AF8D6423BB77}"/>
                  </a:ext>
                </a:extLst>
              </p:cNvPr>
              <p:cNvSpPr txBox="1">
                <a:spLocks noRot="1" noChangeAspect="1" noMove="1" noResize="1" noEditPoints="1" noAdjustHandles="1" noChangeArrowheads="1" noChangeShapeType="1" noTextEdit="1"/>
              </p:cNvSpPr>
              <p:nvPr/>
            </p:nvSpPr>
            <p:spPr>
              <a:xfrm>
                <a:off x="3813393" y="5049263"/>
                <a:ext cx="675057" cy="578172"/>
              </a:xfrm>
              <a:prstGeom prst="rect">
                <a:avLst/>
              </a:prstGeom>
              <a:blipFill>
                <a:blip r:embed="rId7"/>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6" name="תיבת טקסט 35">
                <a:extLst>
                  <a:ext uri="{FF2B5EF4-FFF2-40B4-BE49-F238E27FC236}">
                    <a16:creationId xmlns:a16="http://schemas.microsoft.com/office/drawing/2014/main" id="{03502A3B-4D0B-4D16-AAC7-E5991761FB62}"/>
                  </a:ext>
                </a:extLst>
              </p:cNvPr>
              <p:cNvSpPr txBox="1"/>
              <p:nvPr/>
            </p:nvSpPr>
            <p:spPr>
              <a:xfrm>
                <a:off x="4670673" y="3693587"/>
                <a:ext cx="1895198" cy="809452"/>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800" b="0" i="1">
                          <a:latin typeface="Cambria Math" panose="02040503050406030204" pitchFamily="18" charset="0"/>
                          <a:ea typeface="Cambria Math" panose="02040503050406030204" pitchFamily="18" charset="0"/>
                        </a:rPr>
                        <m:t>4</m:t>
                      </m:r>
                      <m:r>
                        <a:rPr lang="he-IL" sz="2800" b="0" i="1">
                          <a:latin typeface="Cambria Math" panose="02040503050406030204" pitchFamily="18" charset="0"/>
                          <a:ea typeface="Cambria Math" panose="02040503050406030204" pitchFamily="18" charset="0"/>
                        </a:rPr>
                        <m:t>×</m:t>
                      </m:r>
                      <m:r>
                        <a:rPr lang="he-IL" sz="2800" b="0" i="1">
                          <a:latin typeface="Cambria Math" panose="02040503050406030204" pitchFamily="18" charset="0"/>
                          <a:ea typeface="Cambria Math" panose="02040503050406030204" pitchFamily="18" charset="0"/>
                        </a:rPr>
                        <m:t>3</m:t>
                      </m:r>
                      <m:r>
                        <a:rPr lang="he-IL" sz="2800" b="0" i="1">
                          <a:latin typeface="Cambria Math" panose="02040503050406030204" pitchFamily="18" charset="0"/>
                          <a:ea typeface="Cambria Math" panose="02040503050406030204" pitchFamily="18" charset="0"/>
                        </a:rPr>
                        <m:t>×</m:t>
                      </m:r>
                      <m:f>
                        <m:fPr>
                          <m:ctrlPr>
                            <a:rPr lang="he-IL" sz="2800" i="1">
                              <a:latin typeface="Cambria Math" panose="02040503050406030204" pitchFamily="18" charset="0"/>
                              <a:ea typeface="Cambria Math" panose="02040503050406030204" pitchFamily="18" charset="0"/>
                            </a:rPr>
                          </m:ctrlPr>
                        </m:fPr>
                        <m:num>
                          <m:r>
                            <a:rPr lang="he-IL" sz="2800" b="0" i="1">
                              <a:latin typeface="Cambria Math" panose="02040503050406030204" pitchFamily="18" charset="0"/>
                              <a:ea typeface="Cambria Math" panose="02040503050406030204" pitchFamily="18" charset="0"/>
                            </a:rPr>
                            <m:t>1</m:t>
                          </m:r>
                        </m:num>
                        <m:den>
                          <m:r>
                            <a:rPr lang="he-IL" sz="2800" b="0" i="1">
                              <a:latin typeface="Cambria Math" panose="02040503050406030204" pitchFamily="18" charset="0"/>
                              <a:ea typeface="Cambria Math" panose="02040503050406030204" pitchFamily="18" charset="0"/>
                            </a:rPr>
                            <m:t>5</m:t>
                          </m:r>
                        </m:den>
                      </m:f>
                      <m:r>
                        <a:rPr lang="he-IL" sz="2800" b="0" i="1">
                          <a:latin typeface="Cambria Math" panose="02040503050406030204" pitchFamily="18" charset="0"/>
                          <a:ea typeface="Cambria Math" panose="02040503050406030204" pitchFamily="18" charset="0"/>
                        </a:rPr>
                        <m:t>=</m:t>
                      </m:r>
                    </m:oMath>
                  </m:oMathPara>
                </a14:m>
                <a:endParaRPr lang="he-IL" sz="2800" dirty="0"/>
              </a:p>
            </p:txBody>
          </p:sp>
        </mc:Choice>
        <mc:Fallback xmlns="">
          <p:sp>
            <p:nvSpPr>
              <p:cNvPr id="36" name="תיבת טקסט 35">
                <a:extLst>
                  <a:ext uri="{FF2B5EF4-FFF2-40B4-BE49-F238E27FC236}">
                    <a16:creationId xmlns:a14="http://schemas.microsoft.com/office/drawing/2010/main" xmlns="" xmlns:a16="http://schemas.microsoft.com/office/drawing/2014/main" id="{03502A3B-4D0B-4D16-AAC7-E5991761FB62}"/>
                  </a:ext>
                </a:extLst>
              </p:cNvPr>
              <p:cNvSpPr txBox="1">
                <a:spLocks noRot="1" noChangeAspect="1" noMove="1" noResize="1" noEditPoints="1" noAdjustHandles="1" noChangeArrowheads="1" noChangeShapeType="1" noTextEdit="1"/>
              </p:cNvSpPr>
              <p:nvPr/>
            </p:nvSpPr>
            <p:spPr>
              <a:xfrm>
                <a:off x="4670673" y="3693587"/>
                <a:ext cx="1895198" cy="809452"/>
              </a:xfrm>
              <a:prstGeom prst="rect">
                <a:avLst/>
              </a:prstGeom>
              <a:blipFill>
                <a:blip r:embed="rId8"/>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7" name="תיבת טקסט 36">
                <a:extLst>
                  <a:ext uri="{FF2B5EF4-FFF2-40B4-BE49-F238E27FC236}">
                    <a16:creationId xmlns:a16="http://schemas.microsoft.com/office/drawing/2014/main" id="{D541C3BF-7D48-4902-8DC7-6B6F366E185A}"/>
                  </a:ext>
                </a:extLst>
              </p:cNvPr>
              <p:cNvSpPr txBox="1"/>
              <p:nvPr/>
            </p:nvSpPr>
            <p:spPr>
              <a:xfrm>
                <a:off x="6622322" y="3693587"/>
                <a:ext cx="1421543" cy="809452"/>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2800" i="1">
                              <a:latin typeface="Cambria Math" panose="02040503050406030204" pitchFamily="18" charset="0"/>
                              <a:ea typeface="Cambria Math" panose="02040503050406030204" pitchFamily="18" charset="0"/>
                            </a:rPr>
                          </m:ctrlPr>
                        </m:fPr>
                        <m:num>
                          <m:r>
                            <a:rPr lang="he-IL" sz="2800" i="1">
                              <a:latin typeface="Cambria Math" panose="02040503050406030204" pitchFamily="18" charset="0"/>
                              <a:ea typeface="Cambria Math" panose="02040503050406030204" pitchFamily="18" charset="0"/>
                            </a:rPr>
                            <m:t>12</m:t>
                          </m:r>
                        </m:num>
                        <m:den>
                          <m:r>
                            <a:rPr lang="he-IL" sz="2800" i="1">
                              <a:latin typeface="Cambria Math" panose="02040503050406030204" pitchFamily="18" charset="0"/>
                              <a:ea typeface="Cambria Math" panose="02040503050406030204" pitchFamily="18" charset="0"/>
                            </a:rPr>
                            <m:t>5</m:t>
                          </m:r>
                        </m:den>
                      </m:f>
                      <m:r>
                        <a:rPr lang="he-IL" sz="2800" i="1">
                          <a:latin typeface="Cambria Math" panose="02040503050406030204" pitchFamily="18" charset="0"/>
                          <a:ea typeface="Cambria Math" panose="02040503050406030204" pitchFamily="18" charset="0"/>
                        </a:rPr>
                        <m:t>=</m:t>
                      </m:r>
                      <m:r>
                        <a:rPr lang="he-IL" sz="2800" i="1">
                          <a:latin typeface="Cambria Math" panose="02040503050406030204" pitchFamily="18" charset="0"/>
                          <a:ea typeface="Cambria Math" panose="02040503050406030204" pitchFamily="18" charset="0"/>
                        </a:rPr>
                        <m:t>2</m:t>
                      </m:r>
                      <m:f>
                        <m:fPr>
                          <m:ctrlPr>
                            <a:rPr lang="he-IL" sz="2800" i="1">
                              <a:latin typeface="Cambria Math" panose="02040503050406030204" pitchFamily="18" charset="0"/>
                              <a:ea typeface="Cambria Math" panose="02040503050406030204" pitchFamily="18" charset="0"/>
                            </a:rPr>
                          </m:ctrlPr>
                        </m:fPr>
                        <m:num>
                          <m:r>
                            <a:rPr lang="he-IL" sz="2800" i="1">
                              <a:latin typeface="Cambria Math" panose="02040503050406030204" pitchFamily="18" charset="0"/>
                              <a:ea typeface="Cambria Math" panose="02040503050406030204" pitchFamily="18" charset="0"/>
                            </a:rPr>
                            <m:t>2</m:t>
                          </m:r>
                        </m:num>
                        <m:den>
                          <m:r>
                            <a:rPr lang="he-IL" sz="2800" i="1">
                              <a:latin typeface="Cambria Math" panose="02040503050406030204" pitchFamily="18" charset="0"/>
                              <a:ea typeface="Cambria Math" panose="02040503050406030204" pitchFamily="18" charset="0"/>
                            </a:rPr>
                            <m:t>5</m:t>
                          </m:r>
                        </m:den>
                      </m:f>
                    </m:oMath>
                  </m:oMathPara>
                </a14:m>
                <a:endParaRPr lang="he-IL" sz="2800" dirty="0"/>
              </a:p>
            </p:txBody>
          </p:sp>
        </mc:Choice>
        <mc:Fallback xmlns="">
          <p:sp>
            <p:nvSpPr>
              <p:cNvPr id="37" name="תיבת טקסט 36">
                <a:extLst>
                  <a:ext uri="{FF2B5EF4-FFF2-40B4-BE49-F238E27FC236}">
                    <a16:creationId xmlns:a14="http://schemas.microsoft.com/office/drawing/2010/main" xmlns="" xmlns:a16="http://schemas.microsoft.com/office/drawing/2014/main" id="{D541C3BF-7D48-4902-8DC7-6B6F366E185A}"/>
                  </a:ext>
                </a:extLst>
              </p:cNvPr>
              <p:cNvSpPr txBox="1">
                <a:spLocks noRot="1" noChangeAspect="1" noMove="1" noResize="1" noEditPoints="1" noAdjustHandles="1" noChangeArrowheads="1" noChangeShapeType="1" noTextEdit="1"/>
              </p:cNvSpPr>
              <p:nvPr/>
            </p:nvSpPr>
            <p:spPr>
              <a:xfrm>
                <a:off x="6622322" y="3693587"/>
                <a:ext cx="1421543" cy="809452"/>
              </a:xfrm>
              <a:prstGeom prst="rect">
                <a:avLst/>
              </a:prstGeom>
              <a:blipFill>
                <a:blip r:embed="rId9"/>
                <a:stretch>
                  <a:fillRect/>
                </a:stretch>
              </a:blipFill>
            </p:spPr>
            <p:txBody>
              <a:bodyPr/>
              <a:lstStyle/>
              <a:p>
                <a:r>
                  <a:rPr lang="he-IL">
                    <a:noFill/>
                  </a:rPr>
                  <a:t> </a:t>
                </a:r>
              </a:p>
            </p:txBody>
          </p:sp>
        </mc:Fallback>
      </mc:AlternateContent>
      <p:pic>
        <p:nvPicPr>
          <p:cNvPr id="17" name="תמונה 16" descr="תמונה שמכילה ציור&#10;&#10;התיאור נוצר באופן אוטומטי">
            <a:extLst>
              <a:ext uri="{FF2B5EF4-FFF2-40B4-BE49-F238E27FC236}">
                <a16:creationId xmlns:a16="http://schemas.microsoft.com/office/drawing/2014/main" id="{782AE237-3F8F-4A71-98DD-B0924EF89CA7}"/>
              </a:ext>
            </a:extLst>
          </p:cNvPr>
          <p:cNvPicPr>
            <a:picLocks noChangeAspect="1"/>
          </p:cNvPicPr>
          <p:nvPr/>
        </p:nvPicPr>
        <p:blipFill>
          <a:blip r:embed="rId10"/>
          <a:stretch>
            <a:fillRect/>
          </a:stretch>
        </p:blipFill>
        <p:spPr>
          <a:xfrm>
            <a:off x="800564" y="3942729"/>
            <a:ext cx="1586185" cy="1651075"/>
          </a:xfrm>
          <a:prstGeom prst="rect">
            <a:avLst/>
          </a:prstGeom>
        </p:spPr>
      </p:pic>
    </p:spTree>
    <p:extLst>
      <p:ext uri="{BB962C8B-B14F-4D97-AF65-F5344CB8AC3E}">
        <p14:creationId xmlns:p14="http://schemas.microsoft.com/office/powerpoint/2010/main" val="71568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down)">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wipe(left)">
                                      <p:cBhvr>
                                        <p:cTn id="3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0" grpId="0" animBg="1"/>
      <p:bldP spid="35" grpId="0" animBg="1"/>
      <p:bldP spid="36" grpId="0" animBg="1"/>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5DA06EC-2083-440B-A605-D9BAF7DB96F5}"/>
              </a:ext>
            </a:extLst>
          </p:cNvPr>
          <p:cNvSpPr>
            <a:spLocks noGrp="1"/>
          </p:cNvSpPr>
          <p:nvPr>
            <p:ph type="title"/>
          </p:nvPr>
        </p:nvSpPr>
        <p:spPr>
          <a:xfrm>
            <a:off x="3081590" y="663126"/>
            <a:ext cx="8280000" cy="720000"/>
          </a:xfrm>
        </p:spPr>
        <p:txBody>
          <a:bodyPr/>
          <a:lstStyle/>
          <a:p>
            <a:r>
              <a:rPr lang="he-IL"/>
              <a:t>כפל שלם בשבר</a:t>
            </a:r>
            <a:endParaRPr lang="he-IL" dirty="0"/>
          </a:p>
        </p:txBody>
      </p:sp>
      <mc:AlternateContent xmlns:mc="http://schemas.openxmlformats.org/markup-compatibility/2006" xmlns:a14="http://schemas.microsoft.com/office/drawing/2010/main">
        <mc:Choice Requires="a14">
          <p:sp>
            <p:nvSpPr>
              <p:cNvPr id="3" name="מציין מיקום טקסט 2">
                <a:extLst>
                  <a:ext uri="{FF2B5EF4-FFF2-40B4-BE49-F238E27FC236}">
                    <a16:creationId xmlns:a16="http://schemas.microsoft.com/office/drawing/2014/main" id="{66BBE091-CE1F-4007-9F7F-93D11BCBD5A2}"/>
                  </a:ext>
                </a:extLst>
              </p:cNvPr>
              <p:cNvSpPr>
                <a:spLocks noGrp="1"/>
              </p:cNvSpPr>
              <p:nvPr>
                <p:ph type="body" sz="quarter" idx="10"/>
              </p:nvPr>
            </p:nvSpPr>
            <p:spPr>
              <a:xfrm>
                <a:off x="4343400" y="1928813"/>
                <a:ext cx="6900863" cy="966787"/>
              </a:xfrm>
            </p:spPr>
            <p:txBody>
              <a:bodyPr>
                <a:normAutofit fontScale="92500"/>
              </a:bodyPr>
              <a:lstStyle/>
              <a:p>
                <a:pPr algn="r"/>
                <a:r>
                  <a:rPr lang="he-IL" dirty="0">
                    <a:latin typeface="Arial" panose="020B0604020202020204" pitchFamily="34" charset="0"/>
                    <a:cs typeface="Arial" panose="020B0604020202020204" pitchFamily="34" charset="0"/>
                  </a:rPr>
                  <a:t>כיצד נפתור את התרגיל הבא:   </a:t>
                </a:r>
                <a14:m>
                  <m:oMath xmlns:m="http://schemas.openxmlformats.org/officeDocument/2006/math">
                    <m:r>
                      <a:rPr lang="he-IL" b="0" i="0" smtClean="0">
                        <a:latin typeface="Cambria Math" panose="02040503050406030204" pitchFamily="18" charset="0"/>
                      </a:rPr>
                      <m:t> </m:t>
                    </m:r>
                    <m:r>
                      <a:rPr lang="he-IL" b="0" i="1" smtClean="0">
                        <a:latin typeface="Cambria Math" panose="02040503050406030204" pitchFamily="18" charset="0"/>
                      </a:rPr>
                      <m:t>4</m:t>
                    </m:r>
                    <m:r>
                      <a:rPr lang="he-IL" b="0" i="1" smtClean="0">
                        <a:latin typeface="Cambria Math" panose="02040503050406030204" pitchFamily="18" charset="0"/>
                        <a:ea typeface="Cambria Math" panose="02040503050406030204" pitchFamily="18" charset="0"/>
                      </a:rPr>
                      <m:t>×</m:t>
                    </m:r>
                    <m:f>
                      <m:fPr>
                        <m:ctrlPr>
                          <a:rPr lang="he-IL" b="0" i="1" smtClean="0">
                            <a:latin typeface="Cambria Math" panose="02040503050406030204" pitchFamily="18" charset="0"/>
                            <a:ea typeface="Cambria Math" panose="02040503050406030204" pitchFamily="18" charset="0"/>
                          </a:rPr>
                        </m:ctrlPr>
                      </m:fPr>
                      <m:num>
                        <m:r>
                          <a:rPr lang="he-IL" b="0" i="1" smtClean="0">
                            <a:latin typeface="Cambria Math" panose="02040503050406030204" pitchFamily="18" charset="0"/>
                            <a:ea typeface="Cambria Math" panose="02040503050406030204" pitchFamily="18" charset="0"/>
                          </a:rPr>
                          <m:t>3</m:t>
                        </m:r>
                      </m:num>
                      <m:den>
                        <m:r>
                          <a:rPr lang="he-IL" b="0" i="1" smtClean="0">
                            <a:latin typeface="Cambria Math" panose="02040503050406030204" pitchFamily="18" charset="0"/>
                            <a:ea typeface="Cambria Math" panose="02040503050406030204" pitchFamily="18" charset="0"/>
                          </a:rPr>
                          <m:t>5</m:t>
                        </m:r>
                      </m:den>
                    </m:f>
                    <m:r>
                      <a:rPr lang="he-IL" b="0" i="1" smtClean="0">
                        <a:latin typeface="Cambria Math" panose="02040503050406030204" pitchFamily="18" charset="0"/>
                        <a:ea typeface="Cambria Math" panose="02040503050406030204" pitchFamily="18" charset="0"/>
                      </a:rPr>
                      <m:t>= ?</m:t>
                    </m:r>
                  </m:oMath>
                </a14:m>
                <a:endParaRPr lang="he-IL" dirty="0">
                  <a:latin typeface="Arial" panose="020B0604020202020204" pitchFamily="34" charset="0"/>
                  <a:cs typeface="Arial" panose="020B0604020202020204" pitchFamily="34" charset="0"/>
                </a:endParaRPr>
              </a:p>
            </p:txBody>
          </p:sp>
        </mc:Choice>
        <mc:Fallback xmlns="">
          <p:sp>
            <p:nvSpPr>
              <p:cNvPr id="3" name="מציין מיקום טקסט 2">
                <a:extLst>
                  <a:ext uri="{FF2B5EF4-FFF2-40B4-BE49-F238E27FC236}">
                    <a16:creationId xmlns:a14="http://schemas.microsoft.com/office/drawing/2010/main" xmlns="" xmlns:a16="http://schemas.microsoft.com/office/drawing/2014/main" id="{66BBE091-CE1F-4007-9F7F-93D11BCBD5A2}"/>
                  </a:ext>
                </a:extLst>
              </p:cNvPr>
              <p:cNvSpPr>
                <a:spLocks noGrp="1" noRot="1" noChangeAspect="1" noMove="1" noResize="1" noEditPoints="1" noAdjustHandles="1" noChangeArrowheads="1" noChangeShapeType="1" noTextEdit="1"/>
              </p:cNvSpPr>
              <p:nvPr>
                <p:ph type="body" sz="quarter" idx="10"/>
              </p:nvPr>
            </p:nvSpPr>
            <p:spPr>
              <a:xfrm>
                <a:off x="4343400" y="1928813"/>
                <a:ext cx="6900863" cy="966787"/>
              </a:xfrm>
              <a:blipFill>
                <a:blip r:embed="rId3"/>
                <a:stretch>
                  <a:fillRect t="-4403" r="-2297"/>
                </a:stretch>
              </a:blipFill>
            </p:spPr>
            <p:txBody>
              <a:bodyPr/>
              <a:lstStyle/>
              <a:p>
                <a:r>
                  <a:rPr lang="he-IL">
                    <a:noFill/>
                  </a:rPr>
                  <a:t> </a:t>
                </a:r>
              </a:p>
            </p:txBody>
          </p:sp>
        </mc:Fallback>
      </mc:AlternateContent>
      <p:sp>
        <p:nvSpPr>
          <p:cNvPr id="26" name="בועת דיבור: אליפסה 25">
            <a:extLst>
              <a:ext uri="{FF2B5EF4-FFF2-40B4-BE49-F238E27FC236}">
                <a16:creationId xmlns:a16="http://schemas.microsoft.com/office/drawing/2014/main" id="{17B493C5-BA6C-4990-A7C5-81C830F73341}"/>
              </a:ext>
            </a:extLst>
          </p:cNvPr>
          <p:cNvSpPr/>
          <p:nvPr/>
        </p:nvSpPr>
        <p:spPr>
          <a:xfrm>
            <a:off x="750233" y="1757746"/>
            <a:ext cx="2646110" cy="1671254"/>
          </a:xfrm>
          <a:prstGeom prst="wedgeEllipseCallout">
            <a:avLst>
              <a:gd name="adj1" fmla="val -33861"/>
              <a:gd name="adj2" fmla="val 6121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7" name="תיבת טקסט 26">
            <a:extLst>
              <a:ext uri="{FF2B5EF4-FFF2-40B4-BE49-F238E27FC236}">
                <a16:creationId xmlns:a16="http://schemas.microsoft.com/office/drawing/2014/main" id="{BDA40B82-81D4-4754-AF85-C7D195150815}"/>
              </a:ext>
            </a:extLst>
          </p:cNvPr>
          <p:cNvSpPr txBox="1"/>
          <p:nvPr/>
        </p:nvSpPr>
        <p:spPr>
          <a:xfrm>
            <a:off x="947737" y="2408707"/>
            <a:ext cx="2406209" cy="707886"/>
          </a:xfrm>
          <a:prstGeom prst="rect">
            <a:avLst/>
          </a:prstGeom>
          <a:noFill/>
        </p:spPr>
        <p:txBody>
          <a:bodyPr wrap="square" rtlCol="1">
            <a:spAutoFit/>
          </a:bodyPr>
          <a:lstStyle/>
          <a:p>
            <a:pPr algn="ctr" rtl="1"/>
            <a:r>
              <a:rPr lang="he-IL" sz="2000" b="1" dirty="0"/>
              <a:t>נוכל לפתור גם בדרך הזו</a:t>
            </a:r>
          </a:p>
        </p:txBody>
      </p:sp>
      <mc:AlternateContent xmlns:mc="http://schemas.openxmlformats.org/markup-compatibility/2006" xmlns:a14="http://schemas.microsoft.com/office/drawing/2010/main">
        <mc:Choice Requires="a14">
          <p:sp>
            <p:nvSpPr>
              <p:cNvPr id="7" name="מלבן 6">
                <a:extLst>
                  <a:ext uri="{FF2B5EF4-FFF2-40B4-BE49-F238E27FC236}">
                    <a16:creationId xmlns:a16="http://schemas.microsoft.com/office/drawing/2014/main" id="{857EDF2B-5B2A-49F9-9248-3B93766FA27F}"/>
                  </a:ext>
                </a:extLst>
              </p:cNvPr>
              <p:cNvSpPr/>
              <p:nvPr/>
            </p:nvSpPr>
            <p:spPr>
              <a:xfrm>
                <a:off x="3281891" y="3676323"/>
                <a:ext cx="1465080" cy="9017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e-IL" sz="2800" i="1" smtClean="0">
                          <a:latin typeface="Cambria Math" panose="02040503050406030204" pitchFamily="18" charset="0"/>
                        </a:rPr>
                        <m:t>4</m:t>
                      </m:r>
                      <m:r>
                        <a:rPr lang="he-IL" sz="2800" i="1">
                          <a:latin typeface="Cambria Math" panose="02040503050406030204" pitchFamily="18" charset="0"/>
                          <a:ea typeface="Cambria Math" panose="02040503050406030204" pitchFamily="18" charset="0"/>
                        </a:rPr>
                        <m:t>×</m:t>
                      </m:r>
                      <m:f>
                        <m:fPr>
                          <m:ctrlPr>
                            <a:rPr lang="he-IL" sz="2800" i="1">
                              <a:latin typeface="Cambria Math" panose="02040503050406030204" pitchFamily="18" charset="0"/>
                              <a:ea typeface="Cambria Math" panose="02040503050406030204" pitchFamily="18" charset="0"/>
                            </a:rPr>
                          </m:ctrlPr>
                        </m:fPr>
                        <m:num>
                          <m:r>
                            <a:rPr lang="he-IL" sz="2800" i="1">
                              <a:latin typeface="Cambria Math" panose="02040503050406030204" pitchFamily="18" charset="0"/>
                              <a:ea typeface="Cambria Math" panose="02040503050406030204" pitchFamily="18" charset="0"/>
                            </a:rPr>
                            <m:t>3</m:t>
                          </m:r>
                        </m:num>
                        <m:den>
                          <m:r>
                            <a:rPr lang="he-IL" sz="2800" i="1">
                              <a:latin typeface="Cambria Math" panose="02040503050406030204" pitchFamily="18" charset="0"/>
                              <a:ea typeface="Cambria Math" panose="02040503050406030204" pitchFamily="18" charset="0"/>
                            </a:rPr>
                            <m:t>5</m:t>
                          </m:r>
                        </m:den>
                      </m:f>
                      <m:r>
                        <a:rPr lang="he-IL" sz="2800" i="1">
                          <a:latin typeface="Cambria Math" panose="02040503050406030204" pitchFamily="18" charset="0"/>
                          <a:ea typeface="Cambria Math" panose="02040503050406030204" pitchFamily="18" charset="0"/>
                        </a:rPr>
                        <m:t>=</m:t>
                      </m:r>
                    </m:oMath>
                  </m:oMathPara>
                </a14:m>
                <a:endParaRPr lang="he-IL" sz="2800" dirty="0"/>
              </a:p>
            </p:txBody>
          </p:sp>
        </mc:Choice>
        <mc:Fallback xmlns="">
          <p:sp>
            <p:nvSpPr>
              <p:cNvPr id="7" name="מלבן 6">
                <a:extLst>
                  <a:ext uri="{FF2B5EF4-FFF2-40B4-BE49-F238E27FC236}">
                    <a16:creationId xmlns:a14="http://schemas.microsoft.com/office/drawing/2010/main" xmlns="" xmlns:a16="http://schemas.microsoft.com/office/drawing/2014/main" id="{857EDF2B-5B2A-49F9-9248-3B93766FA27F}"/>
                  </a:ext>
                </a:extLst>
              </p:cNvPr>
              <p:cNvSpPr>
                <a:spLocks noRot="1" noChangeAspect="1" noMove="1" noResize="1" noEditPoints="1" noAdjustHandles="1" noChangeArrowheads="1" noChangeShapeType="1" noTextEdit="1"/>
              </p:cNvSpPr>
              <p:nvPr/>
            </p:nvSpPr>
            <p:spPr>
              <a:xfrm>
                <a:off x="3281891" y="3676323"/>
                <a:ext cx="1465080" cy="901785"/>
              </a:xfrm>
              <a:prstGeom prst="rect">
                <a:avLst/>
              </a:prstGeom>
              <a:blipFill>
                <a:blip r:embed="rId5"/>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6" name="תיבת טקסט 35">
                <a:extLst>
                  <a:ext uri="{FF2B5EF4-FFF2-40B4-BE49-F238E27FC236}">
                    <a16:creationId xmlns:a16="http://schemas.microsoft.com/office/drawing/2014/main" id="{03502A3B-4D0B-4D16-AAC7-E5991761FB62}"/>
                  </a:ext>
                </a:extLst>
              </p:cNvPr>
              <p:cNvSpPr txBox="1"/>
              <p:nvPr/>
            </p:nvSpPr>
            <p:spPr>
              <a:xfrm>
                <a:off x="4622080" y="3722489"/>
                <a:ext cx="2543645" cy="809452"/>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2800" b="0" i="1" smtClean="0">
                              <a:latin typeface="Cambria Math" panose="02040503050406030204" pitchFamily="18" charset="0"/>
                              <a:ea typeface="Cambria Math" panose="02040503050406030204" pitchFamily="18" charset="0"/>
                            </a:rPr>
                          </m:ctrlPr>
                        </m:fPr>
                        <m:num>
                          <m:r>
                            <a:rPr lang="he-IL" sz="2800" b="0" i="1" smtClean="0">
                              <a:latin typeface="Cambria Math" panose="02040503050406030204" pitchFamily="18" charset="0"/>
                              <a:ea typeface="Cambria Math" panose="02040503050406030204" pitchFamily="18" charset="0"/>
                            </a:rPr>
                            <m:t>3</m:t>
                          </m:r>
                        </m:num>
                        <m:den>
                          <m:r>
                            <a:rPr lang="he-IL" sz="2800" b="0" i="1" smtClean="0">
                              <a:latin typeface="Cambria Math" panose="02040503050406030204" pitchFamily="18" charset="0"/>
                              <a:ea typeface="Cambria Math" panose="02040503050406030204" pitchFamily="18" charset="0"/>
                            </a:rPr>
                            <m:t>5</m:t>
                          </m:r>
                        </m:den>
                      </m:f>
                      <m:r>
                        <a:rPr lang="he-IL" sz="2800" b="0" i="1" smtClean="0">
                          <a:latin typeface="Cambria Math" panose="02040503050406030204" pitchFamily="18" charset="0"/>
                          <a:ea typeface="Cambria Math" panose="02040503050406030204" pitchFamily="18" charset="0"/>
                        </a:rPr>
                        <m:t>+</m:t>
                      </m:r>
                      <m:f>
                        <m:fPr>
                          <m:ctrlPr>
                            <a:rPr lang="he-IL" sz="2800" b="0" i="1" smtClean="0">
                              <a:latin typeface="Cambria Math" panose="02040503050406030204" pitchFamily="18" charset="0"/>
                              <a:ea typeface="Cambria Math" panose="02040503050406030204" pitchFamily="18" charset="0"/>
                            </a:rPr>
                          </m:ctrlPr>
                        </m:fPr>
                        <m:num>
                          <m:r>
                            <a:rPr lang="he-IL" sz="2800" b="0" i="1" smtClean="0">
                              <a:latin typeface="Cambria Math" panose="02040503050406030204" pitchFamily="18" charset="0"/>
                              <a:ea typeface="Cambria Math" panose="02040503050406030204" pitchFamily="18" charset="0"/>
                            </a:rPr>
                            <m:t>3</m:t>
                          </m:r>
                        </m:num>
                        <m:den>
                          <m:r>
                            <a:rPr lang="he-IL" sz="2800" b="0" i="1" smtClean="0">
                              <a:latin typeface="Cambria Math" panose="02040503050406030204" pitchFamily="18" charset="0"/>
                              <a:ea typeface="Cambria Math" panose="02040503050406030204" pitchFamily="18" charset="0"/>
                            </a:rPr>
                            <m:t>5</m:t>
                          </m:r>
                        </m:den>
                      </m:f>
                      <m:r>
                        <a:rPr lang="he-IL" sz="2800" b="0" i="1" smtClean="0">
                          <a:latin typeface="Cambria Math" panose="02040503050406030204" pitchFamily="18" charset="0"/>
                          <a:ea typeface="Cambria Math" panose="02040503050406030204" pitchFamily="18" charset="0"/>
                        </a:rPr>
                        <m:t>+</m:t>
                      </m:r>
                      <m:f>
                        <m:fPr>
                          <m:ctrlPr>
                            <a:rPr lang="he-IL" sz="2800" i="1">
                              <a:latin typeface="Cambria Math" panose="02040503050406030204" pitchFamily="18" charset="0"/>
                              <a:ea typeface="Cambria Math" panose="02040503050406030204" pitchFamily="18" charset="0"/>
                            </a:rPr>
                          </m:ctrlPr>
                        </m:fPr>
                        <m:num>
                          <m:r>
                            <a:rPr lang="he-IL" sz="2800" b="0" i="1" smtClean="0">
                              <a:latin typeface="Cambria Math" panose="02040503050406030204" pitchFamily="18" charset="0"/>
                              <a:ea typeface="Cambria Math" panose="02040503050406030204" pitchFamily="18" charset="0"/>
                            </a:rPr>
                            <m:t>3</m:t>
                          </m:r>
                        </m:num>
                        <m:den>
                          <m:r>
                            <a:rPr lang="he-IL" sz="2800" b="0" i="1">
                              <a:latin typeface="Cambria Math" panose="02040503050406030204" pitchFamily="18" charset="0"/>
                              <a:ea typeface="Cambria Math" panose="02040503050406030204" pitchFamily="18" charset="0"/>
                            </a:rPr>
                            <m:t>5</m:t>
                          </m:r>
                        </m:den>
                      </m:f>
                      <m:r>
                        <a:rPr lang="he-IL" sz="2800" b="0" i="1" smtClean="0">
                          <a:latin typeface="Cambria Math" panose="02040503050406030204" pitchFamily="18" charset="0"/>
                          <a:ea typeface="Cambria Math" panose="02040503050406030204" pitchFamily="18" charset="0"/>
                        </a:rPr>
                        <m:t>+</m:t>
                      </m:r>
                      <m:f>
                        <m:fPr>
                          <m:ctrlPr>
                            <a:rPr lang="he-IL" sz="2800" b="0" i="1" smtClean="0">
                              <a:latin typeface="Cambria Math" panose="02040503050406030204" pitchFamily="18" charset="0"/>
                              <a:ea typeface="Cambria Math" panose="02040503050406030204" pitchFamily="18" charset="0"/>
                            </a:rPr>
                          </m:ctrlPr>
                        </m:fPr>
                        <m:num>
                          <m:r>
                            <a:rPr lang="he-IL" sz="2800" b="0" i="1" smtClean="0">
                              <a:latin typeface="Cambria Math" panose="02040503050406030204" pitchFamily="18" charset="0"/>
                              <a:ea typeface="Cambria Math" panose="02040503050406030204" pitchFamily="18" charset="0"/>
                            </a:rPr>
                            <m:t>3</m:t>
                          </m:r>
                        </m:num>
                        <m:den>
                          <m:r>
                            <a:rPr lang="he-IL" sz="2800" b="0" i="1" smtClean="0">
                              <a:latin typeface="Cambria Math" panose="02040503050406030204" pitchFamily="18" charset="0"/>
                              <a:ea typeface="Cambria Math" panose="02040503050406030204" pitchFamily="18" charset="0"/>
                            </a:rPr>
                            <m:t>5</m:t>
                          </m:r>
                        </m:den>
                      </m:f>
                      <m:r>
                        <a:rPr lang="he-IL" sz="2800" b="0" i="1">
                          <a:latin typeface="Cambria Math" panose="02040503050406030204" pitchFamily="18" charset="0"/>
                          <a:ea typeface="Cambria Math" panose="02040503050406030204" pitchFamily="18" charset="0"/>
                        </a:rPr>
                        <m:t>=</m:t>
                      </m:r>
                    </m:oMath>
                  </m:oMathPara>
                </a14:m>
                <a:endParaRPr lang="he-IL" sz="2800" dirty="0"/>
              </a:p>
            </p:txBody>
          </p:sp>
        </mc:Choice>
        <mc:Fallback xmlns="">
          <p:sp>
            <p:nvSpPr>
              <p:cNvPr id="36" name="תיבת טקסט 35">
                <a:extLst>
                  <a:ext uri="{FF2B5EF4-FFF2-40B4-BE49-F238E27FC236}">
                    <a16:creationId xmlns:a14="http://schemas.microsoft.com/office/drawing/2010/main" xmlns="" xmlns:a16="http://schemas.microsoft.com/office/drawing/2014/main" id="{03502A3B-4D0B-4D16-AAC7-E5991761FB62}"/>
                  </a:ext>
                </a:extLst>
              </p:cNvPr>
              <p:cNvSpPr txBox="1">
                <a:spLocks noRot="1" noChangeAspect="1" noMove="1" noResize="1" noEditPoints="1" noAdjustHandles="1" noChangeArrowheads="1" noChangeShapeType="1" noTextEdit="1"/>
              </p:cNvSpPr>
              <p:nvPr/>
            </p:nvSpPr>
            <p:spPr>
              <a:xfrm>
                <a:off x="4622080" y="3722489"/>
                <a:ext cx="2543645" cy="809452"/>
              </a:xfrm>
              <a:prstGeom prst="rect">
                <a:avLst/>
              </a:prstGeom>
              <a:blipFill>
                <a:blip r:embed="rId6"/>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7" name="תיבת טקסט 36">
                <a:extLst>
                  <a:ext uri="{FF2B5EF4-FFF2-40B4-BE49-F238E27FC236}">
                    <a16:creationId xmlns:a16="http://schemas.microsoft.com/office/drawing/2014/main" id="{D541C3BF-7D48-4902-8DC7-6B6F366E185A}"/>
                  </a:ext>
                </a:extLst>
              </p:cNvPr>
              <p:cNvSpPr txBox="1"/>
              <p:nvPr/>
            </p:nvSpPr>
            <p:spPr>
              <a:xfrm>
                <a:off x="7221590" y="3722489"/>
                <a:ext cx="912942" cy="809452"/>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2800" i="1" smtClean="0">
                              <a:latin typeface="Cambria Math" panose="02040503050406030204" pitchFamily="18" charset="0"/>
                              <a:ea typeface="Cambria Math" panose="02040503050406030204" pitchFamily="18" charset="0"/>
                            </a:rPr>
                          </m:ctrlPr>
                        </m:fPr>
                        <m:num>
                          <m:r>
                            <a:rPr lang="he-IL" sz="2800" b="0" i="1" smtClean="0">
                              <a:latin typeface="Cambria Math" panose="02040503050406030204" pitchFamily="18" charset="0"/>
                              <a:ea typeface="Cambria Math" panose="02040503050406030204" pitchFamily="18" charset="0"/>
                            </a:rPr>
                            <m:t>4</m:t>
                          </m:r>
                          <m:r>
                            <a:rPr lang="he-IL" sz="2800" b="0" i="1" smtClean="0">
                              <a:latin typeface="Cambria Math" panose="02040503050406030204" pitchFamily="18" charset="0"/>
                              <a:ea typeface="Cambria Math" panose="02040503050406030204" pitchFamily="18" charset="0"/>
                            </a:rPr>
                            <m:t>×</m:t>
                          </m:r>
                          <m:r>
                            <a:rPr lang="he-IL" sz="2800" b="0" i="1" smtClean="0">
                              <a:latin typeface="Cambria Math" panose="02040503050406030204" pitchFamily="18" charset="0"/>
                              <a:ea typeface="Cambria Math" panose="02040503050406030204" pitchFamily="18" charset="0"/>
                            </a:rPr>
                            <m:t>3</m:t>
                          </m:r>
                        </m:num>
                        <m:den>
                          <m:r>
                            <a:rPr lang="he-IL" sz="2800" i="1">
                              <a:latin typeface="Cambria Math" panose="02040503050406030204" pitchFamily="18" charset="0"/>
                              <a:ea typeface="Cambria Math" panose="02040503050406030204" pitchFamily="18" charset="0"/>
                            </a:rPr>
                            <m:t>5</m:t>
                          </m:r>
                        </m:den>
                      </m:f>
                    </m:oMath>
                  </m:oMathPara>
                </a14:m>
                <a:endParaRPr lang="he-IL" sz="2800" dirty="0"/>
              </a:p>
            </p:txBody>
          </p:sp>
        </mc:Choice>
        <mc:Fallback xmlns="">
          <p:sp>
            <p:nvSpPr>
              <p:cNvPr id="37" name="תיבת טקסט 36">
                <a:extLst>
                  <a:ext uri="{FF2B5EF4-FFF2-40B4-BE49-F238E27FC236}">
                    <a16:creationId xmlns:a14="http://schemas.microsoft.com/office/drawing/2010/main" xmlns="" xmlns:a16="http://schemas.microsoft.com/office/drawing/2014/main" id="{D541C3BF-7D48-4902-8DC7-6B6F366E185A}"/>
                  </a:ext>
                </a:extLst>
              </p:cNvPr>
              <p:cNvSpPr txBox="1">
                <a:spLocks noRot="1" noChangeAspect="1" noMove="1" noResize="1" noEditPoints="1" noAdjustHandles="1" noChangeArrowheads="1" noChangeShapeType="1" noTextEdit="1"/>
              </p:cNvSpPr>
              <p:nvPr/>
            </p:nvSpPr>
            <p:spPr>
              <a:xfrm>
                <a:off x="7221590" y="3722489"/>
                <a:ext cx="912942" cy="809452"/>
              </a:xfrm>
              <a:prstGeom prst="rect">
                <a:avLst/>
              </a:prstGeom>
              <a:blipFill>
                <a:blip r:embed="rId7"/>
                <a:stretch>
                  <a:fillRect/>
                </a:stretch>
              </a:blipFill>
            </p:spPr>
            <p:txBody>
              <a:bodyPr/>
              <a:lstStyle/>
              <a:p>
                <a:r>
                  <a:rPr lang="he-IL">
                    <a:noFill/>
                  </a:rPr>
                  <a:t> </a:t>
                </a:r>
              </a:p>
            </p:txBody>
          </p:sp>
        </mc:Fallback>
      </mc:AlternateContent>
      <p:sp>
        <p:nvSpPr>
          <p:cNvPr id="4" name="תיבת טקסט 3">
            <a:extLst>
              <a:ext uri="{FF2B5EF4-FFF2-40B4-BE49-F238E27FC236}">
                <a16:creationId xmlns:a16="http://schemas.microsoft.com/office/drawing/2014/main" id="{5E4559F5-37D3-4BD7-A678-69E77EC5C73A}"/>
              </a:ext>
            </a:extLst>
          </p:cNvPr>
          <p:cNvSpPr txBox="1"/>
          <p:nvPr/>
        </p:nvSpPr>
        <p:spPr>
          <a:xfrm>
            <a:off x="1745674" y="5042107"/>
            <a:ext cx="9498589" cy="954107"/>
          </a:xfrm>
          <a:prstGeom prst="rect">
            <a:avLst/>
          </a:prstGeom>
          <a:noFill/>
          <a:ln w="28575">
            <a:solidFill>
              <a:schemeClr val="tx1"/>
            </a:solidFill>
          </a:ln>
        </p:spPr>
        <p:txBody>
          <a:bodyPr wrap="square" rtlCol="1">
            <a:spAutoFit/>
          </a:bodyPr>
          <a:lstStyle/>
          <a:p>
            <a:pPr algn="r" rtl="1"/>
            <a:r>
              <a:rPr lang="he-IL" sz="2800" b="1" dirty="0"/>
              <a:t>נשים לב לכך שכאשר אנו כופלים שלם בשבר פשוט, נכפול את השלם במונה, המכנה לא ישתנה ובמידת הצורך נצמצם.</a:t>
            </a:r>
          </a:p>
        </p:txBody>
      </p:sp>
      <mc:AlternateContent xmlns:mc="http://schemas.openxmlformats.org/markup-compatibility/2006" xmlns:a14="http://schemas.microsoft.com/office/drawing/2010/main">
        <mc:Choice Requires="a14">
          <p:sp>
            <p:nvSpPr>
              <p:cNvPr id="6" name="מלבן 5">
                <a:extLst>
                  <a:ext uri="{FF2B5EF4-FFF2-40B4-BE49-F238E27FC236}">
                    <a16:creationId xmlns:a16="http://schemas.microsoft.com/office/drawing/2014/main" id="{BC32D742-7E4C-4157-A435-CD056933096B}"/>
                  </a:ext>
                </a:extLst>
              </p:cNvPr>
              <p:cNvSpPr/>
              <p:nvPr/>
            </p:nvSpPr>
            <p:spPr>
              <a:xfrm>
                <a:off x="8070203" y="3630156"/>
                <a:ext cx="1973682" cy="9017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e-IL" sz="2800" i="1">
                          <a:latin typeface="Cambria Math" panose="02040503050406030204" pitchFamily="18" charset="0"/>
                          <a:ea typeface="Cambria Math" panose="02040503050406030204" pitchFamily="18" charset="0"/>
                        </a:rPr>
                        <m:t>=</m:t>
                      </m:r>
                      <m:f>
                        <m:fPr>
                          <m:ctrlPr>
                            <a:rPr lang="he-IL" sz="2800" i="1">
                              <a:latin typeface="Cambria Math" panose="02040503050406030204" pitchFamily="18" charset="0"/>
                              <a:ea typeface="Cambria Math" panose="02040503050406030204" pitchFamily="18" charset="0"/>
                            </a:rPr>
                          </m:ctrlPr>
                        </m:fPr>
                        <m:num>
                          <m:r>
                            <a:rPr lang="he-IL" sz="2800" i="1">
                              <a:latin typeface="Cambria Math" panose="02040503050406030204" pitchFamily="18" charset="0"/>
                              <a:ea typeface="Cambria Math" panose="02040503050406030204" pitchFamily="18" charset="0"/>
                            </a:rPr>
                            <m:t>12</m:t>
                          </m:r>
                        </m:num>
                        <m:den>
                          <m:r>
                            <a:rPr lang="he-IL" sz="2800" i="1">
                              <a:latin typeface="Cambria Math" panose="02040503050406030204" pitchFamily="18" charset="0"/>
                              <a:ea typeface="Cambria Math" panose="02040503050406030204" pitchFamily="18" charset="0"/>
                            </a:rPr>
                            <m:t>5</m:t>
                          </m:r>
                        </m:den>
                      </m:f>
                      <m:r>
                        <a:rPr lang="he-IL" sz="2800" i="1">
                          <a:latin typeface="Cambria Math" panose="02040503050406030204" pitchFamily="18" charset="0"/>
                          <a:ea typeface="Cambria Math" panose="02040503050406030204" pitchFamily="18" charset="0"/>
                        </a:rPr>
                        <m:t>=</m:t>
                      </m:r>
                      <m:r>
                        <a:rPr lang="he-IL" sz="2800" i="1">
                          <a:latin typeface="Cambria Math" panose="02040503050406030204" pitchFamily="18" charset="0"/>
                          <a:ea typeface="Cambria Math" panose="02040503050406030204" pitchFamily="18" charset="0"/>
                        </a:rPr>
                        <m:t>2</m:t>
                      </m:r>
                      <m:f>
                        <m:fPr>
                          <m:ctrlPr>
                            <a:rPr lang="he-IL" sz="2800" i="1">
                              <a:latin typeface="Cambria Math" panose="02040503050406030204" pitchFamily="18" charset="0"/>
                              <a:ea typeface="Cambria Math" panose="02040503050406030204" pitchFamily="18" charset="0"/>
                            </a:rPr>
                          </m:ctrlPr>
                        </m:fPr>
                        <m:num>
                          <m:r>
                            <a:rPr lang="he-IL" sz="2800" i="1">
                              <a:latin typeface="Cambria Math" panose="02040503050406030204" pitchFamily="18" charset="0"/>
                              <a:ea typeface="Cambria Math" panose="02040503050406030204" pitchFamily="18" charset="0"/>
                            </a:rPr>
                            <m:t>2</m:t>
                          </m:r>
                        </m:num>
                        <m:den>
                          <m:r>
                            <a:rPr lang="he-IL" sz="2800" i="1">
                              <a:latin typeface="Cambria Math" panose="02040503050406030204" pitchFamily="18" charset="0"/>
                              <a:ea typeface="Cambria Math" panose="02040503050406030204" pitchFamily="18" charset="0"/>
                            </a:rPr>
                            <m:t>5</m:t>
                          </m:r>
                        </m:den>
                      </m:f>
                    </m:oMath>
                  </m:oMathPara>
                </a14:m>
                <a:endParaRPr lang="he-IL" sz="2000" dirty="0"/>
              </a:p>
            </p:txBody>
          </p:sp>
        </mc:Choice>
        <mc:Fallback xmlns="">
          <p:sp>
            <p:nvSpPr>
              <p:cNvPr id="6" name="מלבן 5">
                <a:extLst>
                  <a:ext uri="{FF2B5EF4-FFF2-40B4-BE49-F238E27FC236}">
                    <a16:creationId xmlns:a14="http://schemas.microsoft.com/office/drawing/2010/main" xmlns="" xmlns:a16="http://schemas.microsoft.com/office/drawing/2014/main" id="{BC32D742-7E4C-4157-A435-CD056933096B}"/>
                  </a:ext>
                </a:extLst>
              </p:cNvPr>
              <p:cNvSpPr>
                <a:spLocks noRot="1" noChangeAspect="1" noMove="1" noResize="1" noEditPoints="1" noAdjustHandles="1" noChangeArrowheads="1" noChangeShapeType="1" noTextEdit="1"/>
              </p:cNvSpPr>
              <p:nvPr/>
            </p:nvSpPr>
            <p:spPr>
              <a:xfrm>
                <a:off x="8070203" y="3630156"/>
                <a:ext cx="1973682" cy="901785"/>
              </a:xfrm>
              <a:prstGeom prst="rect">
                <a:avLst/>
              </a:prstGeom>
              <a:blipFill>
                <a:blip r:embed="rId8"/>
                <a:stretch>
                  <a:fillRect/>
                </a:stretch>
              </a:blipFill>
            </p:spPr>
            <p:txBody>
              <a:bodyPr/>
              <a:lstStyle/>
              <a:p>
                <a:r>
                  <a:rPr lang="he-IL">
                    <a:noFill/>
                  </a:rPr>
                  <a:t> </a:t>
                </a:r>
              </a:p>
            </p:txBody>
          </p:sp>
        </mc:Fallback>
      </mc:AlternateContent>
      <p:pic>
        <p:nvPicPr>
          <p:cNvPr id="12" name="תמונה 11" descr="תמונה שמכילה ציור&#10;&#10;התיאור נוצר באופן אוטומטי">
            <a:extLst>
              <a:ext uri="{FF2B5EF4-FFF2-40B4-BE49-F238E27FC236}">
                <a16:creationId xmlns:a16="http://schemas.microsoft.com/office/drawing/2014/main" id="{02D2080D-9A51-4FD4-A8F1-FFE575762468}"/>
              </a:ext>
            </a:extLst>
          </p:cNvPr>
          <p:cNvPicPr>
            <a:picLocks noChangeAspect="1"/>
          </p:cNvPicPr>
          <p:nvPr/>
        </p:nvPicPr>
        <p:blipFill>
          <a:blip r:embed="rId9"/>
          <a:stretch>
            <a:fillRect/>
          </a:stretch>
        </p:blipFill>
        <p:spPr>
          <a:xfrm>
            <a:off x="314789" y="3803620"/>
            <a:ext cx="1586185" cy="1651075"/>
          </a:xfrm>
          <a:prstGeom prst="rect">
            <a:avLst/>
          </a:prstGeom>
        </p:spPr>
      </p:pic>
    </p:spTree>
    <p:extLst>
      <p:ext uri="{BB962C8B-B14F-4D97-AF65-F5344CB8AC3E}">
        <p14:creationId xmlns:p14="http://schemas.microsoft.com/office/powerpoint/2010/main" val="262646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left)">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4"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5688A1-DA08-4396-8497-9CF8EF527822}"/>
              </a:ext>
            </a:extLst>
          </p:cNvPr>
          <p:cNvSpPr>
            <a:spLocks noGrp="1"/>
          </p:cNvSpPr>
          <p:nvPr>
            <p:ph type="title"/>
          </p:nvPr>
        </p:nvSpPr>
        <p:spPr>
          <a:xfrm>
            <a:off x="9822872" y="365126"/>
            <a:ext cx="1530927" cy="673966"/>
          </a:xfrm>
        </p:spPr>
        <p:txBody>
          <a:bodyPr>
            <a:normAutofit fontScale="90000"/>
          </a:bodyPr>
          <a:lstStyle/>
          <a:p>
            <a:r>
              <a:rPr lang="he-IL" dirty="0"/>
              <a:t>תרגול</a:t>
            </a:r>
          </a:p>
        </p:txBody>
      </p:sp>
      <p:sp>
        <p:nvSpPr>
          <p:cNvPr id="5" name="תיבת טקסט 4">
            <a:extLst>
              <a:ext uri="{FF2B5EF4-FFF2-40B4-BE49-F238E27FC236}">
                <a16:creationId xmlns:a16="http://schemas.microsoft.com/office/drawing/2014/main" id="{31B45EF7-07E1-4449-986F-5A177A38B829}"/>
              </a:ext>
            </a:extLst>
          </p:cNvPr>
          <p:cNvSpPr txBox="1"/>
          <p:nvPr/>
        </p:nvSpPr>
        <p:spPr>
          <a:xfrm>
            <a:off x="2265548" y="1035568"/>
            <a:ext cx="8755743" cy="954107"/>
          </a:xfrm>
          <a:prstGeom prst="rect">
            <a:avLst/>
          </a:prstGeom>
          <a:noFill/>
        </p:spPr>
        <p:txBody>
          <a:bodyPr wrap="square" rtlCol="1">
            <a:spAutoFit/>
          </a:bodyPr>
          <a:lstStyle/>
          <a:p>
            <a:pPr algn="r" rtl="1"/>
            <a:r>
              <a:rPr lang="he-IL" sz="2800" dirty="0"/>
              <a:t>לכל תרגיל כפל, כתבו תרגיל חיבור מתאים ופתרו אותו. בתרגילים בהם המכפלה גדולה מ-1 כתבו גם כמספר מעורב.</a:t>
            </a:r>
            <a:endParaRPr lang="he-IL" dirty="0"/>
          </a:p>
        </p:txBody>
      </p:sp>
      <mc:AlternateContent xmlns:mc="http://schemas.openxmlformats.org/markup-compatibility/2006" xmlns:a14="http://schemas.microsoft.com/office/drawing/2010/main">
        <mc:Choice Requires="a14">
          <p:sp>
            <p:nvSpPr>
              <p:cNvPr id="6" name="תיבת טקסט 5">
                <a:extLst>
                  <a:ext uri="{FF2B5EF4-FFF2-40B4-BE49-F238E27FC236}">
                    <a16:creationId xmlns:a16="http://schemas.microsoft.com/office/drawing/2014/main" id="{E9ADFF4B-6F04-46C8-A5F1-F70985733BD7}"/>
                  </a:ext>
                </a:extLst>
              </p:cNvPr>
              <p:cNvSpPr txBox="1"/>
              <p:nvPr/>
            </p:nvSpPr>
            <p:spPr>
              <a:xfrm>
                <a:off x="1517291" y="2359255"/>
                <a:ext cx="1124795" cy="692497"/>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400" b="1" i="1" smtClean="0">
                          <a:latin typeface="Cambria Math" panose="02040503050406030204" pitchFamily="18" charset="0"/>
                        </a:rPr>
                        <m:t>𝟑</m:t>
                      </m:r>
                      <m:r>
                        <a:rPr lang="he-IL" sz="2400" b="1" i="1" smtClean="0">
                          <a:latin typeface="Cambria Math" panose="02040503050406030204" pitchFamily="18" charset="0"/>
                          <a:ea typeface="Cambria Math" panose="02040503050406030204" pitchFamily="18" charset="0"/>
                        </a:rPr>
                        <m:t>×</m:t>
                      </m:r>
                      <m:f>
                        <m:fPr>
                          <m:ctrlPr>
                            <a:rPr lang="he-IL" sz="2400" b="1" i="1" smtClean="0">
                              <a:latin typeface="Cambria Math" panose="02040503050406030204" pitchFamily="18" charset="0"/>
                              <a:ea typeface="Cambria Math" panose="02040503050406030204" pitchFamily="18" charset="0"/>
                            </a:rPr>
                          </m:ctrlPr>
                        </m:fPr>
                        <m:num>
                          <m:r>
                            <a:rPr lang="he-IL" sz="2400" b="1" i="1" smtClean="0">
                              <a:latin typeface="Cambria Math" panose="02040503050406030204" pitchFamily="18" charset="0"/>
                              <a:ea typeface="Cambria Math" panose="02040503050406030204" pitchFamily="18" charset="0"/>
                            </a:rPr>
                            <m:t>𝟒</m:t>
                          </m:r>
                        </m:num>
                        <m:den>
                          <m:r>
                            <a:rPr lang="he-IL" sz="2400" b="1" i="1" smtClean="0">
                              <a:latin typeface="Cambria Math" panose="02040503050406030204" pitchFamily="18" charset="0"/>
                              <a:ea typeface="Cambria Math" panose="02040503050406030204" pitchFamily="18" charset="0"/>
                            </a:rPr>
                            <m:t>𝟗</m:t>
                          </m:r>
                        </m:den>
                      </m:f>
                      <m:r>
                        <a:rPr lang="he-IL" sz="2400" b="1" i="1" smtClean="0">
                          <a:latin typeface="Cambria Math" panose="02040503050406030204" pitchFamily="18" charset="0"/>
                          <a:ea typeface="Cambria Math" panose="02040503050406030204" pitchFamily="18" charset="0"/>
                        </a:rPr>
                        <m:t>=</m:t>
                      </m:r>
                    </m:oMath>
                  </m:oMathPara>
                </a14:m>
                <a:endParaRPr lang="he-IL" sz="2400" b="1" dirty="0"/>
              </a:p>
            </p:txBody>
          </p:sp>
        </mc:Choice>
        <mc:Fallback xmlns="">
          <p:sp>
            <p:nvSpPr>
              <p:cNvPr id="6" name="תיבת טקסט 5">
                <a:extLst>
                  <a:ext uri="{FF2B5EF4-FFF2-40B4-BE49-F238E27FC236}">
                    <a16:creationId xmlns:a14="http://schemas.microsoft.com/office/drawing/2010/main" xmlns="" xmlns:a16="http://schemas.microsoft.com/office/drawing/2014/main" id="{E9ADFF4B-6F04-46C8-A5F1-F70985733BD7}"/>
                  </a:ext>
                </a:extLst>
              </p:cNvPr>
              <p:cNvSpPr txBox="1">
                <a:spLocks noRot="1" noChangeAspect="1" noMove="1" noResize="1" noEditPoints="1" noAdjustHandles="1" noChangeArrowheads="1" noChangeShapeType="1" noTextEdit="1"/>
              </p:cNvSpPr>
              <p:nvPr/>
            </p:nvSpPr>
            <p:spPr>
              <a:xfrm>
                <a:off x="1517291" y="2359255"/>
                <a:ext cx="1124795" cy="692497"/>
              </a:xfrm>
              <a:prstGeom prst="rect">
                <a:avLst/>
              </a:prstGeom>
              <a:blipFill>
                <a:blip r:embed="rId5"/>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7" name="תיבת טקסט 6">
                <a:extLst>
                  <a:ext uri="{FF2B5EF4-FFF2-40B4-BE49-F238E27FC236}">
                    <a16:creationId xmlns:a16="http://schemas.microsoft.com/office/drawing/2014/main" id="{0F52947C-EA24-4248-B3FD-7390F43A84C4}"/>
                  </a:ext>
                </a:extLst>
              </p:cNvPr>
              <p:cNvSpPr txBox="1"/>
              <p:nvPr/>
            </p:nvSpPr>
            <p:spPr>
              <a:xfrm>
                <a:off x="1545726" y="5110033"/>
                <a:ext cx="1309141" cy="691471"/>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400" b="1" i="1" smtClean="0">
                          <a:latin typeface="Cambria Math" panose="02040503050406030204" pitchFamily="18" charset="0"/>
                        </a:rPr>
                        <m:t>𝟓</m:t>
                      </m:r>
                      <m:r>
                        <a:rPr lang="he-IL" sz="2400" b="1" i="1" smtClean="0">
                          <a:latin typeface="Cambria Math" panose="02040503050406030204" pitchFamily="18" charset="0"/>
                          <a:ea typeface="Cambria Math" panose="02040503050406030204" pitchFamily="18" charset="0"/>
                        </a:rPr>
                        <m:t>×</m:t>
                      </m:r>
                      <m:f>
                        <m:fPr>
                          <m:ctrlPr>
                            <a:rPr lang="he-IL" sz="2400" b="1" i="1" smtClean="0">
                              <a:latin typeface="Cambria Math" panose="02040503050406030204" pitchFamily="18" charset="0"/>
                              <a:ea typeface="Cambria Math" panose="02040503050406030204" pitchFamily="18" charset="0"/>
                            </a:rPr>
                          </m:ctrlPr>
                        </m:fPr>
                        <m:num>
                          <m:r>
                            <a:rPr lang="he-IL" sz="2400" b="1" i="1" smtClean="0">
                              <a:latin typeface="Cambria Math" panose="02040503050406030204" pitchFamily="18" charset="0"/>
                              <a:ea typeface="Cambria Math" panose="02040503050406030204" pitchFamily="18" charset="0"/>
                            </a:rPr>
                            <m:t>𝟑</m:t>
                          </m:r>
                        </m:num>
                        <m:den>
                          <m:r>
                            <a:rPr lang="he-IL" sz="2400" b="1" i="1" smtClean="0">
                              <a:latin typeface="Cambria Math" panose="02040503050406030204" pitchFamily="18" charset="0"/>
                              <a:ea typeface="Cambria Math" panose="02040503050406030204" pitchFamily="18" charset="0"/>
                            </a:rPr>
                            <m:t>𝟏𝟒</m:t>
                          </m:r>
                        </m:den>
                      </m:f>
                      <m:r>
                        <a:rPr lang="he-IL" sz="2400" b="1" i="1" smtClean="0">
                          <a:latin typeface="Cambria Math" panose="02040503050406030204" pitchFamily="18" charset="0"/>
                          <a:ea typeface="Cambria Math" panose="02040503050406030204" pitchFamily="18" charset="0"/>
                        </a:rPr>
                        <m:t>=</m:t>
                      </m:r>
                    </m:oMath>
                  </m:oMathPara>
                </a14:m>
                <a:endParaRPr lang="he-IL" sz="2400" b="1" dirty="0"/>
              </a:p>
            </p:txBody>
          </p:sp>
        </mc:Choice>
        <mc:Fallback xmlns="">
          <p:sp>
            <p:nvSpPr>
              <p:cNvPr id="7" name="תיבת טקסט 6">
                <a:extLst>
                  <a:ext uri="{FF2B5EF4-FFF2-40B4-BE49-F238E27FC236}">
                    <a16:creationId xmlns:a14="http://schemas.microsoft.com/office/drawing/2010/main" xmlns="" xmlns:a16="http://schemas.microsoft.com/office/drawing/2014/main" id="{0F52947C-EA24-4248-B3FD-7390F43A84C4}"/>
                  </a:ext>
                </a:extLst>
              </p:cNvPr>
              <p:cNvSpPr txBox="1">
                <a:spLocks noRot="1" noChangeAspect="1" noMove="1" noResize="1" noEditPoints="1" noAdjustHandles="1" noChangeArrowheads="1" noChangeShapeType="1" noTextEdit="1"/>
              </p:cNvSpPr>
              <p:nvPr/>
            </p:nvSpPr>
            <p:spPr>
              <a:xfrm>
                <a:off x="1545726" y="5110033"/>
                <a:ext cx="1309141" cy="691471"/>
              </a:xfrm>
              <a:prstGeom prst="rect">
                <a:avLst/>
              </a:prstGeom>
              <a:blipFill>
                <a:blip r:embed="rId6"/>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8" name="תיבת טקסט 7">
                <a:extLst>
                  <a:ext uri="{FF2B5EF4-FFF2-40B4-BE49-F238E27FC236}">
                    <a16:creationId xmlns:a16="http://schemas.microsoft.com/office/drawing/2014/main" id="{8974DB7A-0B36-48F1-99C5-499012352326}"/>
                  </a:ext>
                </a:extLst>
              </p:cNvPr>
              <p:cNvSpPr txBox="1"/>
              <p:nvPr/>
            </p:nvSpPr>
            <p:spPr>
              <a:xfrm>
                <a:off x="1545726" y="3720796"/>
                <a:ext cx="1124795" cy="691921"/>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400" b="1" i="1" smtClean="0">
                          <a:latin typeface="Cambria Math" panose="02040503050406030204" pitchFamily="18" charset="0"/>
                        </a:rPr>
                        <m:t>𝟒</m:t>
                      </m:r>
                      <m:r>
                        <a:rPr lang="he-IL" sz="2400" b="1" i="1" smtClean="0">
                          <a:latin typeface="Cambria Math" panose="02040503050406030204" pitchFamily="18" charset="0"/>
                          <a:ea typeface="Cambria Math" panose="02040503050406030204" pitchFamily="18" charset="0"/>
                        </a:rPr>
                        <m:t>×</m:t>
                      </m:r>
                      <m:f>
                        <m:fPr>
                          <m:ctrlPr>
                            <a:rPr lang="he-IL" sz="2400" b="1" i="1" smtClean="0">
                              <a:latin typeface="Cambria Math" panose="02040503050406030204" pitchFamily="18" charset="0"/>
                              <a:ea typeface="Cambria Math" panose="02040503050406030204" pitchFamily="18" charset="0"/>
                            </a:rPr>
                          </m:ctrlPr>
                        </m:fPr>
                        <m:num>
                          <m:r>
                            <a:rPr lang="he-IL" sz="2400" b="1" i="1" smtClean="0">
                              <a:latin typeface="Cambria Math" panose="02040503050406030204" pitchFamily="18" charset="0"/>
                              <a:ea typeface="Cambria Math" panose="02040503050406030204" pitchFamily="18" charset="0"/>
                            </a:rPr>
                            <m:t>𝟐</m:t>
                          </m:r>
                        </m:num>
                        <m:den>
                          <m:r>
                            <a:rPr lang="he-IL" sz="2400" b="1" i="1" smtClean="0">
                              <a:latin typeface="Cambria Math" panose="02040503050406030204" pitchFamily="18" charset="0"/>
                              <a:ea typeface="Cambria Math" panose="02040503050406030204" pitchFamily="18" charset="0"/>
                            </a:rPr>
                            <m:t>𝟕</m:t>
                          </m:r>
                        </m:den>
                      </m:f>
                      <m:r>
                        <a:rPr lang="he-IL" sz="2400" b="1" i="1" smtClean="0">
                          <a:latin typeface="Cambria Math" panose="02040503050406030204" pitchFamily="18" charset="0"/>
                          <a:ea typeface="Cambria Math" panose="02040503050406030204" pitchFamily="18" charset="0"/>
                        </a:rPr>
                        <m:t>=</m:t>
                      </m:r>
                    </m:oMath>
                  </m:oMathPara>
                </a14:m>
                <a:endParaRPr lang="he-IL" sz="2400" b="1" dirty="0"/>
              </a:p>
            </p:txBody>
          </p:sp>
        </mc:Choice>
        <mc:Fallback xmlns="">
          <p:sp>
            <p:nvSpPr>
              <p:cNvPr id="8" name="תיבת טקסט 7">
                <a:extLst>
                  <a:ext uri="{FF2B5EF4-FFF2-40B4-BE49-F238E27FC236}">
                    <a16:creationId xmlns:a14="http://schemas.microsoft.com/office/drawing/2010/main" xmlns="" xmlns:a16="http://schemas.microsoft.com/office/drawing/2014/main" id="{8974DB7A-0B36-48F1-99C5-499012352326}"/>
                  </a:ext>
                </a:extLst>
              </p:cNvPr>
              <p:cNvSpPr txBox="1">
                <a:spLocks noRot="1" noChangeAspect="1" noMove="1" noResize="1" noEditPoints="1" noAdjustHandles="1" noChangeArrowheads="1" noChangeShapeType="1" noTextEdit="1"/>
              </p:cNvSpPr>
              <p:nvPr/>
            </p:nvSpPr>
            <p:spPr>
              <a:xfrm>
                <a:off x="1545726" y="3720796"/>
                <a:ext cx="1124795" cy="691921"/>
              </a:xfrm>
              <a:prstGeom prst="rect">
                <a:avLst/>
              </a:prstGeom>
              <a:blipFill>
                <a:blip r:embed="rId7"/>
                <a:stretch>
                  <a:fillRect/>
                </a:stretch>
              </a:blipFill>
            </p:spPr>
            <p:txBody>
              <a:bodyPr/>
              <a:lstStyle/>
              <a:p>
                <a:r>
                  <a:rPr lang="he-IL">
                    <a:noFill/>
                  </a:rPr>
                  <a:t> </a:t>
                </a:r>
              </a:p>
            </p:txBody>
          </p:sp>
        </mc:Fallback>
      </mc:AlternateContent>
      <p:sp>
        <p:nvSpPr>
          <p:cNvPr id="14" name="תיבת טקסט 13">
            <a:extLst>
              <a:ext uri="{FF2B5EF4-FFF2-40B4-BE49-F238E27FC236}">
                <a16:creationId xmlns:a16="http://schemas.microsoft.com/office/drawing/2014/main" id="{E517996A-689A-4844-A91B-A8309024D9AE}"/>
              </a:ext>
            </a:extLst>
          </p:cNvPr>
          <p:cNvSpPr txBox="1"/>
          <p:nvPr/>
        </p:nvSpPr>
        <p:spPr>
          <a:xfrm>
            <a:off x="835731" y="2454434"/>
            <a:ext cx="435428" cy="523220"/>
          </a:xfrm>
          <a:prstGeom prst="rect">
            <a:avLst/>
          </a:prstGeom>
          <a:noFill/>
        </p:spPr>
        <p:txBody>
          <a:bodyPr wrap="square" rtlCol="1">
            <a:spAutoFit/>
          </a:bodyPr>
          <a:lstStyle/>
          <a:p>
            <a:pPr algn="ctr" rtl="1"/>
            <a:r>
              <a:rPr lang="he-IL" sz="2800" b="1" dirty="0">
                <a:solidFill>
                  <a:srgbClr val="7030A0"/>
                </a:solidFill>
              </a:rPr>
              <a:t>א</a:t>
            </a:r>
            <a:endParaRPr lang="he-IL" sz="2000" b="1" dirty="0">
              <a:solidFill>
                <a:srgbClr val="7030A0"/>
              </a:solidFill>
            </a:endParaRPr>
          </a:p>
        </p:txBody>
      </p:sp>
      <p:sp>
        <p:nvSpPr>
          <p:cNvPr id="15" name="תיבת טקסט 14">
            <a:extLst>
              <a:ext uri="{FF2B5EF4-FFF2-40B4-BE49-F238E27FC236}">
                <a16:creationId xmlns:a16="http://schemas.microsoft.com/office/drawing/2014/main" id="{3DE63132-3C24-4C68-A0A7-F85CB44F38A6}"/>
              </a:ext>
            </a:extLst>
          </p:cNvPr>
          <p:cNvSpPr txBox="1"/>
          <p:nvPr/>
        </p:nvSpPr>
        <p:spPr>
          <a:xfrm>
            <a:off x="835731" y="3805146"/>
            <a:ext cx="435428" cy="523220"/>
          </a:xfrm>
          <a:prstGeom prst="rect">
            <a:avLst/>
          </a:prstGeom>
          <a:noFill/>
        </p:spPr>
        <p:txBody>
          <a:bodyPr wrap="square" rtlCol="1">
            <a:spAutoFit/>
          </a:bodyPr>
          <a:lstStyle/>
          <a:p>
            <a:pPr algn="ctr" rtl="1"/>
            <a:r>
              <a:rPr lang="he-IL" sz="2800" b="1" dirty="0">
                <a:solidFill>
                  <a:srgbClr val="7030A0"/>
                </a:solidFill>
              </a:rPr>
              <a:t>ב</a:t>
            </a:r>
            <a:endParaRPr lang="he-IL" sz="2000" b="1" dirty="0">
              <a:solidFill>
                <a:srgbClr val="7030A0"/>
              </a:solidFill>
            </a:endParaRPr>
          </a:p>
        </p:txBody>
      </p:sp>
      <p:sp>
        <p:nvSpPr>
          <p:cNvPr id="16" name="תיבת טקסט 15">
            <a:extLst>
              <a:ext uri="{FF2B5EF4-FFF2-40B4-BE49-F238E27FC236}">
                <a16:creationId xmlns:a16="http://schemas.microsoft.com/office/drawing/2014/main" id="{9C3A5AB4-B0BD-49A4-8310-11D0E796900B}"/>
              </a:ext>
            </a:extLst>
          </p:cNvPr>
          <p:cNvSpPr txBox="1"/>
          <p:nvPr/>
        </p:nvSpPr>
        <p:spPr>
          <a:xfrm>
            <a:off x="839054" y="5162179"/>
            <a:ext cx="435428" cy="523220"/>
          </a:xfrm>
          <a:prstGeom prst="rect">
            <a:avLst/>
          </a:prstGeom>
          <a:noFill/>
        </p:spPr>
        <p:txBody>
          <a:bodyPr wrap="square" rtlCol="1">
            <a:spAutoFit/>
          </a:bodyPr>
          <a:lstStyle/>
          <a:p>
            <a:pPr algn="ctr" rtl="1"/>
            <a:r>
              <a:rPr lang="he-IL" sz="2800" b="1" dirty="0">
                <a:solidFill>
                  <a:srgbClr val="7030A0"/>
                </a:solidFill>
              </a:rPr>
              <a:t>ג</a:t>
            </a:r>
            <a:endParaRPr lang="he-IL" sz="2000" b="1" dirty="0">
              <a:solidFill>
                <a:srgbClr val="7030A0"/>
              </a:solidFill>
            </a:endParaRPr>
          </a:p>
        </p:txBody>
      </p:sp>
      <p:pic>
        <p:nvPicPr>
          <p:cNvPr id="17" name="2min_final" descr="2min_final">
            <a:hlinkClick r:id="" action="ppaction://media"/>
            <a:extLst>
              <a:ext uri="{FF2B5EF4-FFF2-40B4-BE49-F238E27FC236}">
                <a16:creationId xmlns:a16="http://schemas.microsoft.com/office/drawing/2014/main" id="{5B2EF998-A256-4C4B-AB16-A96F8DF5E79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82975" y="152508"/>
            <a:ext cx="1941581" cy="692497"/>
          </a:xfrm>
          <a:prstGeom prst="rect">
            <a:avLst/>
          </a:prstGeom>
        </p:spPr>
      </p:pic>
    </p:spTree>
    <p:extLst>
      <p:ext uri="{BB962C8B-B14F-4D97-AF65-F5344CB8AC3E}">
        <p14:creationId xmlns:p14="http://schemas.microsoft.com/office/powerpoint/2010/main" val="243132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5688A1-DA08-4396-8497-9CF8EF527822}"/>
              </a:ext>
            </a:extLst>
          </p:cNvPr>
          <p:cNvSpPr>
            <a:spLocks noGrp="1"/>
          </p:cNvSpPr>
          <p:nvPr>
            <p:ph type="title"/>
          </p:nvPr>
        </p:nvSpPr>
        <p:spPr>
          <a:xfrm>
            <a:off x="9822872" y="365126"/>
            <a:ext cx="1530927" cy="673966"/>
          </a:xfrm>
        </p:spPr>
        <p:txBody>
          <a:bodyPr>
            <a:normAutofit fontScale="90000"/>
          </a:bodyPr>
          <a:lstStyle/>
          <a:p>
            <a:r>
              <a:rPr lang="he-IL" dirty="0"/>
              <a:t>תרגול</a:t>
            </a:r>
          </a:p>
        </p:txBody>
      </p:sp>
      <p:sp>
        <p:nvSpPr>
          <p:cNvPr id="5" name="תיבת טקסט 4">
            <a:extLst>
              <a:ext uri="{FF2B5EF4-FFF2-40B4-BE49-F238E27FC236}">
                <a16:creationId xmlns:a16="http://schemas.microsoft.com/office/drawing/2014/main" id="{31B45EF7-07E1-4449-986F-5A177A38B829}"/>
              </a:ext>
            </a:extLst>
          </p:cNvPr>
          <p:cNvSpPr txBox="1"/>
          <p:nvPr/>
        </p:nvSpPr>
        <p:spPr>
          <a:xfrm>
            <a:off x="2265548" y="1035568"/>
            <a:ext cx="8755743" cy="954107"/>
          </a:xfrm>
          <a:prstGeom prst="rect">
            <a:avLst/>
          </a:prstGeom>
          <a:noFill/>
        </p:spPr>
        <p:txBody>
          <a:bodyPr wrap="square" rtlCol="1">
            <a:spAutoFit/>
          </a:bodyPr>
          <a:lstStyle/>
          <a:p>
            <a:pPr algn="r" rtl="1"/>
            <a:r>
              <a:rPr lang="he-IL" sz="2800" dirty="0"/>
              <a:t>לכל תרגיל כפל, כתבו תרגיל חיבור מתאים ופתרו אותו. בתרגילים בהם המכפלה גדולה מ-1 כתבו גם כמספר מעורב.</a:t>
            </a:r>
            <a:endParaRPr lang="he-IL" dirty="0"/>
          </a:p>
        </p:txBody>
      </p:sp>
      <mc:AlternateContent xmlns:mc="http://schemas.openxmlformats.org/markup-compatibility/2006" xmlns:a14="http://schemas.microsoft.com/office/drawing/2010/main">
        <mc:Choice Requires="a14">
          <p:sp>
            <p:nvSpPr>
              <p:cNvPr id="6" name="תיבת טקסט 5">
                <a:extLst>
                  <a:ext uri="{FF2B5EF4-FFF2-40B4-BE49-F238E27FC236}">
                    <a16:creationId xmlns:a16="http://schemas.microsoft.com/office/drawing/2014/main" id="{E9ADFF4B-6F04-46C8-A5F1-F70985733BD7}"/>
                  </a:ext>
                </a:extLst>
              </p:cNvPr>
              <p:cNvSpPr txBox="1"/>
              <p:nvPr/>
            </p:nvSpPr>
            <p:spPr>
              <a:xfrm>
                <a:off x="1517291" y="2359255"/>
                <a:ext cx="1124795" cy="692497"/>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400" b="1" i="1" smtClean="0">
                          <a:latin typeface="Cambria Math" panose="02040503050406030204" pitchFamily="18" charset="0"/>
                        </a:rPr>
                        <m:t>𝟑</m:t>
                      </m:r>
                      <m:r>
                        <a:rPr lang="he-IL" sz="2400" b="1" i="1" smtClean="0">
                          <a:latin typeface="Cambria Math" panose="02040503050406030204" pitchFamily="18" charset="0"/>
                          <a:ea typeface="Cambria Math" panose="02040503050406030204" pitchFamily="18" charset="0"/>
                        </a:rPr>
                        <m:t>×</m:t>
                      </m:r>
                      <m:f>
                        <m:fPr>
                          <m:ctrlPr>
                            <a:rPr lang="he-IL" sz="2400" b="1" i="1" smtClean="0">
                              <a:latin typeface="Cambria Math" panose="02040503050406030204" pitchFamily="18" charset="0"/>
                              <a:ea typeface="Cambria Math" panose="02040503050406030204" pitchFamily="18" charset="0"/>
                            </a:rPr>
                          </m:ctrlPr>
                        </m:fPr>
                        <m:num>
                          <m:r>
                            <a:rPr lang="he-IL" sz="2400" b="1" i="1" smtClean="0">
                              <a:latin typeface="Cambria Math" panose="02040503050406030204" pitchFamily="18" charset="0"/>
                              <a:ea typeface="Cambria Math" panose="02040503050406030204" pitchFamily="18" charset="0"/>
                            </a:rPr>
                            <m:t>𝟒</m:t>
                          </m:r>
                        </m:num>
                        <m:den>
                          <m:r>
                            <a:rPr lang="he-IL" sz="2400" b="1" i="1" smtClean="0">
                              <a:latin typeface="Cambria Math" panose="02040503050406030204" pitchFamily="18" charset="0"/>
                              <a:ea typeface="Cambria Math" panose="02040503050406030204" pitchFamily="18" charset="0"/>
                            </a:rPr>
                            <m:t>𝟗</m:t>
                          </m:r>
                        </m:den>
                      </m:f>
                      <m:r>
                        <a:rPr lang="he-IL" sz="2400" b="1" i="1" smtClean="0">
                          <a:latin typeface="Cambria Math" panose="02040503050406030204" pitchFamily="18" charset="0"/>
                          <a:ea typeface="Cambria Math" panose="02040503050406030204" pitchFamily="18" charset="0"/>
                        </a:rPr>
                        <m:t>=</m:t>
                      </m:r>
                    </m:oMath>
                  </m:oMathPara>
                </a14:m>
                <a:endParaRPr lang="he-IL" sz="2400" b="1" dirty="0"/>
              </a:p>
            </p:txBody>
          </p:sp>
        </mc:Choice>
        <mc:Fallback xmlns="">
          <p:sp>
            <p:nvSpPr>
              <p:cNvPr id="6" name="תיבת טקסט 5">
                <a:extLst>
                  <a:ext uri="{FF2B5EF4-FFF2-40B4-BE49-F238E27FC236}">
                    <a16:creationId xmlns:a14="http://schemas.microsoft.com/office/drawing/2010/main" xmlns="" xmlns:a16="http://schemas.microsoft.com/office/drawing/2014/main" id="{E9ADFF4B-6F04-46C8-A5F1-F70985733BD7}"/>
                  </a:ext>
                </a:extLst>
              </p:cNvPr>
              <p:cNvSpPr txBox="1">
                <a:spLocks noRot="1" noChangeAspect="1" noMove="1" noResize="1" noEditPoints="1" noAdjustHandles="1" noChangeArrowheads="1" noChangeShapeType="1" noTextEdit="1"/>
              </p:cNvSpPr>
              <p:nvPr/>
            </p:nvSpPr>
            <p:spPr>
              <a:xfrm>
                <a:off x="1517291" y="2359255"/>
                <a:ext cx="1124795" cy="692497"/>
              </a:xfrm>
              <a:prstGeom prst="rect">
                <a:avLst/>
              </a:prstGeom>
              <a:blipFill>
                <a:blip r:embed="rId3"/>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7" name="תיבת טקסט 6">
                <a:extLst>
                  <a:ext uri="{FF2B5EF4-FFF2-40B4-BE49-F238E27FC236}">
                    <a16:creationId xmlns:a16="http://schemas.microsoft.com/office/drawing/2014/main" id="{0F52947C-EA24-4248-B3FD-7390F43A84C4}"/>
                  </a:ext>
                </a:extLst>
              </p:cNvPr>
              <p:cNvSpPr txBox="1"/>
              <p:nvPr/>
            </p:nvSpPr>
            <p:spPr>
              <a:xfrm>
                <a:off x="1545726" y="5110033"/>
                <a:ext cx="1309141" cy="691471"/>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400" b="1" i="1" smtClean="0">
                          <a:latin typeface="Cambria Math" panose="02040503050406030204" pitchFamily="18" charset="0"/>
                        </a:rPr>
                        <m:t>𝟓</m:t>
                      </m:r>
                      <m:r>
                        <a:rPr lang="he-IL" sz="2400" b="1" i="1" smtClean="0">
                          <a:latin typeface="Cambria Math" panose="02040503050406030204" pitchFamily="18" charset="0"/>
                          <a:ea typeface="Cambria Math" panose="02040503050406030204" pitchFamily="18" charset="0"/>
                        </a:rPr>
                        <m:t>×</m:t>
                      </m:r>
                      <m:f>
                        <m:fPr>
                          <m:ctrlPr>
                            <a:rPr lang="he-IL" sz="2400" b="1" i="1" smtClean="0">
                              <a:latin typeface="Cambria Math" panose="02040503050406030204" pitchFamily="18" charset="0"/>
                              <a:ea typeface="Cambria Math" panose="02040503050406030204" pitchFamily="18" charset="0"/>
                            </a:rPr>
                          </m:ctrlPr>
                        </m:fPr>
                        <m:num>
                          <m:r>
                            <a:rPr lang="he-IL" sz="2400" b="1" i="1" smtClean="0">
                              <a:latin typeface="Cambria Math" panose="02040503050406030204" pitchFamily="18" charset="0"/>
                              <a:ea typeface="Cambria Math" panose="02040503050406030204" pitchFamily="18" charset="0"/>
                            </a:rPr>
                            <m:t>𝟑</m:t>
                          </m:r>
                        </m:num>
                        <m:den>
                          <m:r>
                            <a:rPr lang="he-IL" sz="2400" b="1" i="1" smtClean="0">
                              <a:latin typeface="Cambria Math" panose="02040503050406030204" pitchFamily="18" charset="0"/>
                              <a:ea typeface="Cambria Math" panose="02040503050406030204" pitchFamily="18" charset="0"/>
                            </a:rPr>
                            <m:t>𝟏𝟒</m:t>
                          </m:r>
                        </m:den>
                      </m:f>
                      <m:r>
                        <a:rPr lang="he-IL" sz="2400" b="1" i="1" smtClean="0">
                          <a:latin typeface="Cambria Math" panose="02040503050406030204" pitchFamily="18" charset="0"/>
                          <a:ea typeface="Cambria Math" panose="02040503050406030204" pitchFamily="18" charset="0"/>
                        </a:rPr>
                        <m:t>=</m:t>
                      </m:r>
                    </m:oMath>
                  </m:oMathPara>
                </a14:m>
                <a:endParaRPr lang="he-IL" sz="2400" b="1" dirty="0"/>
              </a:p>
            </p:txBody>
          </p:sp>
        </mc:Choice>
        <mc:Fallback xmlns="">
          <p:sp>
            <p:nvSpPr>
              <p:cNvPr id="7" name="תיבת טקסט 6">
                <a:extLst>
                  <a:ext uri="{FF2B5EF4-FFF2-40B4-BE49-F238E27FC236}">
                    <a16:creationId xmlns:a14="http://schemas.microsoft.com/office/drawing/2010/main" xmlns="" xmlns:a16="http://schemas.microsoft.com/office/drawing/2014/main" id="{0F52947C-EA24-4248-B3FD-7390F43A84C4}"/>
                  </a:ext>
                </a:extLst>
              </p:cNvPr>
              <p:cNvSpPr txBox="1">
                <a:spLocks noRot="1" noChangeAspect="1" noMove="1" noResize="1" noEditPoints="1" noAdjustHandles="1" noChangeArrowheads="1" noChangeShapeType="1" noTextEdit="1"/>
              </p:cNvSpPr>
              <p:nvPr/>
            </p:nvSpPr>
            <p:spPr>
              <a:xfrm>
                <a:off x="1545726" y="5110033"/>
                <a:ext cx="1309141" cy="691471"/>
              </a:xfrm>
              <a:prstGeom prst="rect">
                <a:avLst/>
              </a:prstGeom>
              <a:blipFill>
                <a:blip r:embed="rId4"/>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8" name="תיבת טקסט 7">
                <a:extLst>
                  <a:ext uri="{FF2B5EF4-FFF2-40B4-BE49-F238E27FC236}">
                    <a16:creationId xmlns:a16="http://schemas.microsoft.com/office/drawing/2014/main" id="{8974DB7A-0B36-48F1-99C5-499012352326}"/>
                  </a:ext>
                </a:extLst>
              </p:cNvPr>
              <p:cNvSpPr txBox="1"/>
              <p:nvPr/>
            </p:nvSpPr>
            <p:spPr>
              <a:xfrm>
                <a:off x="1545726" y="3720796"/>
                <a:ext cx="1124795" cy="691921"/>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400" b="1" i="1" smtClean="0">
                          <a:latin typeface="Cambria Math" panose="02040503050406030204" pitchFamily="18" charset="0"/>
                        </a:rPr>
                        <m:t>𝟒</m:t>
                      </m:r>
                      <m:r>
                        <a:rPr lang="he-IL" sz="2400" b="1" i="1" smtClean="0">
                          <a:latin typeface="Cambria Math" panose="02040503050406030204" pitchFamily="18" charset="0"/>
                          <a:ea typeface="Cambria Math" panose="02040503050406030204" pitchFamily="18" charset="0"/>
                        </a:rPr>
                        <m:t>×</m:t>
                      </m:r>
                      <m:f>
                        <m:fPr>
                          <m:ctrlPr>
                            <a:rPr lang="he-IL" sz="2400" b="1" i="1" smtClean="0">
                              <a:latin typeface="Cambria Math" panose="02040503050406030204" pitchFamily="18" charset="0"/>
                              <a:ea typeface="Cambria Math" panose="02040503050406030204" pitchFamily="18" charset="0"/>
                            </a:rPr>
                          </m:ctrlPr>
                        </m:fPr>
                        <m:num>
                          <m:r>
                            <a:rPr lang="he-IL" sz="2400" b="1" i="1" smtClean="0">
                              <a:latin typeface="Cambria Math" panose="02040503050406030204" pitchFamily="18" charset="0"/>
                              <a:ea typeface="Cambria Math" panose="02040503050406030204" pitchFamily="18" charset="0"/>
                            </a:rPr>
                            <m:t>𝟐</m:t>
                          </m:r>
                        </m:num>
                        <m:den>
                          <m:r>
                            <a:rPr lang="he-IL" sz="2400" b="1" i="1" smtClean="0">
                              <a:latin typeface="Cambria Math" panose="02040503050406030204" pitchFamily="18" charset="0"/>
                              <a:ea typeface="Cambria Math" panose="02040503050406030204" pitchFamily="18" charset="0"/>
                            </a:rPr>
                            <m:t>𝟕</m:t>
                          </m:r>
                        </m:den>
                      </m:f>
                      <m:r>
                        <a:rPr lang="he-IL" sz="2400" b="1" i="1" smtClean="0">
                          <a:latin typeface="Cambria Math" panose="02040503050406030204" pitchFamily="18" charset="0"/>
                          <a:ea typeface="Cambria Math" panose="02040503050406030204" pitchFamily="18" charset="0"/>
                        </a:rPr>
                        <m:t>=</m:t>
                      </m:r>
                    </m:oMath>
                  </m:oMathPara>
                </a14:m>
                <a:endParaRPr lang="he-IL" sz="2400" b="1" dirty="0"/>
              </a:p>
            </p:txBody>
          </p:sp>
        </mc:Choice>
        <mc:Fallback xmlns="">
          <p:sp>
            <p:nvSpPr>
              <p:cNvPr id="8" name="תיבת טקסט 7">
                <a:extLst>
                  <a:ext uri="{FF2B5EF4-FFF2-40B4-BE49-F238E27FC236}">
                    <a16:creationId xmlns:a14="http://schemas.microsoft.com/office/drawing/2010/main" xmlns="" xmlns:a16="http://schemas.microsoft.com/office/drawing/2014/main" id="{8974DB7A-0B36-48F1-99C5-499012352326}"/>
                  </a:ext>
                </a:extLst>
              </p:cNvPr>
              <p:cNvSpPr txBox="1">
                <a:spLocks noRot="1" noChangeAspect="1" noMove="1" noResize="1" noEditPoints="1" noAdjustHandles="1" noChangeArrowheads="1" noChangeShapeType="1" noTextEdit="1"/>
              </p:cNvSpPr>
              <p:nvPr/>
            </p:nvSpPr>
            <p:spPr>
              <a:xfrm>
                <a:off x="1545726" y="3720796"/>
                <a:ext cx="1124795" cy="691921"/>
              </a:xfrm>
              <a:prstGeom prst="rect">
                <a:avLst/>
              </a:prstGeom>
              <a:blipFill>
                <a:blip r:embed="rId5"/>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0" name="תיבת טקסט 9">
                <a:extLst>
                  <a:ext uri="{FF2B5EF4-FFF2-40B4-BE49-F238E27FC236}">
                    <a16:creationId xmlns:a16="http://schemas.microsoft.com/office/drawing/2014/main" id="{23A6F971-A34E-47D0-9696-39B7FEE2C516}"/>
                  </a:ext>
                </a:extLst>
              </p:cNvPr>
              <p:cNvSpPr txBox="1"/>
              <p:nvPr/>
            </p:nvSpPr>
            <p:spPr>
              <a:xfrm>
                <a:off x="2642086" y="2367267"/>
                <a:ext cx="3877087" cy="693844"/>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𝟒</m:t>
                          </m:r>
                        </m:num>
                        <m:den>
                          <m:r>
                            <a:rPr lang="he-IL" sz="2400" b="1" i="1" smtClean="0">
                              <a:latin typeface="Cambria Math" panose="02040503050406030204" pitchFamily="18" charset="0"/>
                            </a:rPr>
                            <m:t>𝟗</m:t>
                          </m:r>
                        </m:den>
                      </m:f>
                      <m:r>
                        <a:rPr lang="he-IL" sz="2400" b="1" i="1" smtClean="0">
                          <a:latin typeface="Cambria Math" panose="02040503050406030204" pitchFamily="18" charset="0"/>
                        </a:rPr>
                        <m:t>+</m:t>
                      </m:r>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𝟒</m:t>
                          </m:r>
                        </m:num>
                        <m:den>
                          <m:r>
                            <a:rPr lang="he-IL" sz="2400" b="1" i="1" smtClean="0">
                              <a:latin typeface="Cambria Math" panose="02040503050406030204" pitchFamily="18" charset="0"/>
                            </a:rPr>
                            <m:t>𝟗</m:t>
                          </m:r>
                        </m:den>
                      </m:f>
                      <m:r>
                        <a:rPr lang="he-IL" sz="2400" b="1" i="1" smtClean="0">
                          <a:latin typeface="Cambria Math" panose="02040503050406030204" pitchFamily="18" charset="0"/>
                        </a:rPr>
                        <m:t>+</m:t>
                      </m:r>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𝟒</m:t>
                          </m:r>
                        </m:num>
                        <m:den>
                          <m:r>
                            <a:rPr lang="he-IL" sz="2400" b="1" i="1" smtClean="0">
                              <a:latin typeface="Cambria Math" panose="02040503050406030204" pitchFamily="18" charset="0"/>
                            </a:rPr>
                            <m:t>𝟗</m:t>
                          </m:r>
                        </m:den>
                      </m:f>
                      <m:r>
                        <a:rPr lang="he-IL" sz="2400" b="1" i="1" smtClean="0">
                          <a:latin typeface="Cambria Math" panose="02040503050406030204" pitchFamily="18" charset="0"/>
                        </a:rPr>
                        <m:t>=</m:t>
                      </m:r>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𝟏𝟐</m:t>
                          </m:r>
                        </m:num>
                        <m:den>
                          <m:r>
                            <a:rPr lang="he-IL" sz="2400" b="1" i="1" smtClean="0">
                              <a:latin typeface="Cambria Math" panose="02040503050406030204" pitchFamily="18" charset="0"/>
                            </a:rPr>
                            <m:t>𝟗</m:t>
                          </m:r>
                        </m:den>
                      </m:f>
                      <m:r>
                        <a:rPr lang="he-IL" sz="2400" b="1" i="1" smtClean="0">
                          <a:latin typeface="Cambria Math" panose="02040503050406030204" pitchFamily="18" charset="0"/>
                        </a:rPr>
                        <m:t>=</m:t>
                      </m:r>
                      <m:r>
                        <a:rPr lang="he-IL" sz="2400" b="1" i="1" smtClean="0">
                          <a:latin typeface="Cambria Math" panose="02040503050406030204" pitchFamily="18" charset="0"/>
                        </a:rPr>
                        <m:t>𝟏</m:t>
                      </m:r>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𝟑</m:t>
                          </m:r>
                        </m:num>
                        <m:den>
                          <m:r>
                            <a:rPr lang="he-IL" sz="2400" b="1" i="1" smtClean="0">
                              <a:latin typeface="Cambria Math" panose="02040503050406030204" pitchFamily="18" charset="0"/>
                            </a:rPr>
                            <m:t>𝟗</m:t>
                          </m:r>
                        </m:den>
                      </m:f>
                      <m:r>
                        <a:rPr lang="he-IL" sz="2400" b="1" i="1" smtClean="0">
                          <a:latin typeface="Cambria Math" panose="02040503050406030204" pitchFamily="18" charset="0"/>
                          <a:ea typeface="Cambria Math" panose="02040503050406030204" pitchFamily="18" charset="0"/>
                        </a:rPr>
                        <m:t>=</m:t>
                      </m:r>
                      <m:r>
                        <a:rPr lang="he-IL" sz="2400" b="1" i="1" smtClean="0">
                          <a:latin typeface="Cambria Math" panose="02040503050406030204" pitchFamily="18" charset="0"/>
                          <a:ea typeface="Cambria Math" panose="02040503050406030204" pitchFamily="18" charset="0"/>
                        </a:rPr>
                        <m:t>𝟏</m:t>
                      </m:r>
                      <m:f>
                        <m:fPr>
                          <m:ctrlPr>
                            <a:rPr lang="he-IL" sz="2400" b="1" i="1" smtClean="0">
                              <a:latin typeface="Cambria Math" panose="02040503050406030204" pitchFamily="18" charset="0"/>
                              <a:ea typeface="Cambria Math" panose="02040503050406030204" pitchFamily="18" charset="0"/>
                            </a:rPr>
                          </m:ctrlPr>
                        </m:fPr>
                        <m:num>
                          <m:r>
                            <a:rPr lang="he-IL" sz="2400" b="1" i="1" smtClean="0">
                              <a:latin typeface="Cambria Math" panose="02040503050406030204" pitchFamily="18" charset="0"/>
                              <a:ea typeface="Cambria Math" panose="02040503050406030204" pitchFamily="18" charset="0"/>
                            </a:rPr>
                            <m:t>𝟏</m:t>
                          </m:r>
                        </m:num>
                        <m:den>
                          <m:r>
                            <a:rPr lang="he-IL" sz="2400" b="1" i="1" smtClean="0">
                              <a:latin typeface="Cambria Math" panose="02040503050406030204" pitchFamily="18" charset="0"/>
                              <a:ea typeface="Cambria Math" panose="02040503050406030204" pitchFamily="18" charset="0"/>
                            </a:rPr>
                            <m:t>𝟑</m:t>
                          </m:r>
                        </m:den>
                      </m:f>
                    </m:oMath>
                  </m:oMathPara>
                </a14:m>
                <a:endParaRPr lang="he-IL" b="1" dirty="0"/>
              </a:p>
            </p:txBody>
          </p:sp>
        </mc:Choice>
        <mc:Fallback xmlns="">
          <p:sp>
            <p:nvSpPr>
              <p:cNvPr id="10" name="תיבת טקסט 9">
                <a:extLst>
                  <a:ext uri="{FF2B5EF4-FFF2-40B4-BE49-F238E27FC236}">
                    <a16:creationId xmlns:a14="http://schemas.microsoft.com/office/drawing/2010/main" xmlns="" xmlns:a16="http://schemas.microsoft.com/office/drawing/2014/main" id="{23A6F971-A34E-47D0-9696-39B7FEE2C516}"/>
                  </a:ext>
                </a:extLst>
              </p:cNvPr>
              <p:cNvSpPr txBox="1">
                <a:spLocks noRot="1" noChangeAspect="1" noMove="1" noResize="1" noEditPoints="1" noAdjustHandles="1" noChangeArrowheads="1" noChangeShapeType="1" noTextEdit="1"/>
              </p:cNvSpPr>
              <p:nvPr/>
            </p:nvSpPr>
            <p:spPr>
              <a:xfrm>
                <a:off x="2642086" y="2367267"/>
                <a:ext cx="3877087" cy="693844"/>
              </a:xfrm>
              <a:prstGeom prst="rect">
                <a:avLst/>
              </a:prstGeom>
              <a:blipFill>
                <a:blip r:embed="rId6"/>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1" name="תיבת טקסט 10">
                <a:extLst>
                  <a:ext uri="{FF2B5EF4-FFF2-40B4-BE49-F238E27FC236}">
                    <a16:creationId xmlns:a16="http://schemas.microsoft.com/office/drawing/2014/main" id="{EEA547FB-7C16-4926-B7B4-2FAD601B9F07}"/>
                  </a:ext>
                </a:extLst>
              </p:cNvPr>
              <p:cNvSpPr txBox="1"/>
              <p:nvPr/>
            </p:nvSpPr>
            <p:spPr>
              <a:xfrm>
                <a:off x="2854867" y="5162179"/>
                <a:ext cx="5233356" cy="698974"/>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𝟑</m:t>
                          </m:r>
                        </m:num>
                        <m:den>
                          <m:r>
                            <a:rPr lang="he-IL" sz="2400" b="1" i="1" smtClean="0">
                              <a:latin typeface="Cambria Math" panose="02040503050406030204" pitchFamily="18" charset="0"/>
                            </a:rPr>
                            <m:t>𝟏𝟒</m:t>
                          </m:r>
                        </m:den>
                      </m:f>
                      <m:r>
                        <a:rPr lang="he-IL" sz="2400" b="1" i="1" smtClean="0">
                          <a:latin typeface="Cambria Math" panose="02040503050406030204" pitchFamily="18" charset="0"/>
                        </a:rPr>
                        <m:t>+</m:t>
                      </m:r>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𝟑</m:t>
                          </m:r>
                        </m:num>
                        <m:den>
                          <m:r>
                            <a:rPr lang="he-IL" sz="2400" b="1" i="1" smtClean="0">
                              <a:latin typeface="Cambria Math" panose="02040503050406030204" pitchFamily="18" charset="0"/>
                            </a:rPr>
                            <m:t>𝟏𝟒</m:t>
                          </m:r>
                        </m:den>
                      </m:f>
                      <m:r>
                        <a:rPr lang="he-IL" sz="2400" b="1" i="1" smtClean="0">
                          <a:latin typeface="Cambria Math" panose="02040503050406030204" pitchFamily="18" charset="0"/>
                        </a:rPr>
                        <m:t>+</m:t>
                      </m:r>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𝟑</m:t>
                          </m:r>
                        </m:num>
                        <m:den>
                          <m:r>
                            <a:rPr lang="he-IL" sz="2400" b="1" i="1" smtClean="0">
                              <a:latin typeface="Cambria Math" panose="02040503050406030204" pitchFamily="18" charset="0"/>
                            </a:rPr>
                            <m:t>𝟏𝟒</m:t>
                          </m:r>
                        </m:den>
                      </m:f>
                      <m:r>
                        <a:rPr lang="he-IL" sz="2400" b="1" i="1" smtClean="0">
                          <a:latin typeface="Cambria Math" panose="02040503050406030204" pitchFamily="18" charset="0"/>
                        </a:rPr>
                        <m:t>+</m:t>
                      </m:r>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𝟑</m:t>
                          </m:r>
                        </m:num>
                        <m:den>
                          <m:r>
                            <a:rPr lang="he-IL" sz="2400" b="1" i="1" smtClean="0">
                              <a:latin typeface="Cambria Math" panose="02040503050406030204" pitchFamily="18" charset="0"/>
                            </a:rPr>
                            <m:t>𝟏𝟒</m:t>
                          </m:r>
                        </m:den>
                      </m:f>
                      <m:r>
                        <a:rPr lang="he-IL" sz="2400" b="1" i="1" smtClean="0">
                          <a:latin typeface="Cambria Math" panose="02040503050406030204" pitchFamily="18" charset="0"/>
                        </a:rPr>
                        <m:t>+</m:t>
                      </m:r>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𝟑</m:t>
                          </m:r>
                        </m:num>
                        <m:den>
                          <m:r>
                            <a:rPr lang="he-IL" sz="2400" b="1" i="1" smtClean="0">
                              <a:latin typeface="Cambria Math" panose="02040503050406030204" pitchFamily="18" charset="0"/>
                            </a:rPr>
                            <m:t>𝟏𝟒</m:t>
                          </m:r>
                        </m:den>
                      </m:f>
                      <m:r>
                        <a:rPr lang="he-IL" sz="2400" b="1" i="1" smtClean="0">
                          <a:latin typeface="Cambria Math" panose="02040503050406030204" pitchFamily="18" charset="0"/>
                        </a:rPr>
                        <m:t>= </m:t>
                      </m:r>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𝟏𝟓</m:t>
                          </m:r>
                        </m:num>
                        <m:den>
                          <m:r>
                            <a:rPr lang="he-IL" sz="2400" b="1" i="1" smtClean="0">
                              <a:latin typeface="Cambria Math" panose="02040503050406030204" pitchFamily="18" charset="0"/>
                            </a:rPr>
                            <m:t>𝟏𝟒</m:t>
                          </m:r>
                        </m:den>
                      </m:f>
                      <m:r>
                        <a:rPr lang="he-IL" sz="2400" b="1" i="1" smtClean="0">
                          <a:latin typeface="Cambria Math" panose="02040503050406030204" pitchFamily="18" charset="0"/>
                        </a:rPr>
                        <m:t>=</m:t>
                      </m:r>
                      <m:r>
                        <a:rPr lang="he-IL" sz="2400" b="1" i="1" smtClean="0">
                          <a:latin typeface="Cambria Math" panose="02040503050406030204" pitchFamily="18" charset="0"/>
                        </a:rPr>
                        <m:t>𝟏</m:t>
                      </m:r>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𝟏</m:t>
                          </m:r>
                        </m:num>
                        <m:den>
                          <m:r>
                            <a:rPr lang="he-IL" sz="2400" b="1" i="1" smtClean="0">
                              <a:latin typeface="Cambria Math" panose="02040503050406030204" pitchFamily="18" charset="0"/>
                            </a:rPr>
                            <m:t>𝟏𝟒</m:t>
                          </m:r>
                        </m:den>
                      </m:f>
                    </m:oMath>
                  </m:oMathPara>
                </a14:m>
                <a:endParaRPr lang="he-IL" b="1" dirty="0"/>
              </a:p>
            </p:txBody>
          </p:sp>
        </mc:Choice>
        <mc:Fallback xmlns="">
          <p:sp>
            <p:nvSpPr>
              <p:cNvPr id="11" name="תיבת טקסט 10">
                <a:extLst>
                  <a:ext uri="{FF2B5EF4-FFF2-40B4-BE49-F238E27FC236}">
                    <a16:creationId xmlns:a14="http://schemas.microsoft.com/office/drawing/2010/main" xmlns="" xmlns:a16="http://schemas.microsoft.com/office/drawing/2014/main" id="{EEA547FB-7C16-4926-B7B4-2FAD601B9F07}"/>
                  </a:ext>
                </a:extLst>
              </p:cNvPr>
              <p:cNvSpPr txBox="1">
                <a:spLocks noRot="1" noChangeAspect="1" noMove="1" noResize="1" noEditPoints="1" noAdjustHandles="1" noChangeArrowheads="1" noChangeShapeType="1" noTextEdit="1"/>
              </p:cNvSpPr>
              <p:nvPr/>
            </p:nvSpPr>
            <p:spPr>
              <a:xfrm>
                <a:off x="2854867" y="5162179"/>
                <a:ext cx="5233356" cy="698974"/>
              </a:xfrm>
              <a:prstGeom prst="rect">
                <a:avLst/>
              </a:prstGeom>
              <a:blipFill>
                <a:blip r:embed="rId7"/>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3" name="תיבת טקסט 12">
                <a:extLst>
                  <a:ext uri="{FF2B5EF4-FFF2-40B4-BE49-F238E27FC236}">
                    <a16:creationId xmlns:a16="http://schemas.microsoft.com/office/drawing/2014/main" id="{D082413B-8C2E-4657-8650-5E6ECA42B5B6}"/>
                  </a:ext>
                </a:extLst>
              </p:cNvPr>
              <p:cNvSpPr txBox="1"/>
              <p:nvPr/>
            </p:nvSpPr>
            <p:spPr>
              <a:xfrm>
                <a:off x="2598057" y="3739610"/>
                <a:ext cx="3422988" cy="691921"/>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𝟐</m:t>
                          </m:r>
                        </m:num>
                        <m:den>
                          <m:r>
                            <a:rPr lang="he-IL" sz="2400" b="1" i="1" smtClean="0">
                              <a:latin typeface="Cambria Math" panose="02040503050406030204" pitchFamily="18" charset="0"/>
                            </a:rPr>
                            <m:t>𝟕</m:t>
                          </m:r>
                        </m:den>
                      </m:f>
                      <m:r>
                        <a:rPr lang="he-IL" sz="2400" b="1" i="1" smtClean="0">
                          <a:latin typeface="Cambria Math" panose="02040503050406030204" pitchFamily="18" charset="0"/>
                        </a:rPr>
                        <m:t>+</m:t>
                      </m:r>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𝟐</m:t>
                          </m:r>
                        </m:num>
                        <m:den>
                          <m:r>
                            <a:rPr lang="he-IL" sz="2400" b="1" i="1" smtClean="0">
                              <a:latin typeface="Cambria Math" panose="02040503050406030204" pitchFamily="18" charset="0"/>
                            </a:rPr>
                            <m:t>𝟕</m:t>
                          </m:r>
                        </m:den>
                      </m:f>
                      <m:r>
                        <a:rPr lang="he-IL" sz="2400" b="1" i="1" smtClean="0">
                          <a:latin typeface="Cambria Math" panose="02040503050406030204" pitchFamily="18" charset="0"/>
                        </a:rPr>
                        <m:t>+</m:t>
                      </m:r>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𝟐</m:t>
                          </m:r>
                        </m:num>
                        <m:den>
                          <m:r>
                            <a:rPr lang="he-IL" sz="2400" b="1" i="1" smtClean="0">
                              <a:latin typeface="Cambria Math" panose="02040503050406030204" pitchFamily="18" charset="0"/>
                            </a:rPr>
                            <m:t>𝟕</m:t>
                          </m:r>
                        </m:den>
                      </m:f>
                      <m:r>
                        <a:rPr lang="he-IL" sz="2400" b="1" i="1" smtClean="0">
                          <a:latin typeface="Cambria Math" panose="02040503050406030204" pitchFamily="18" charset="0"/>
                        </a:rPr>
                        <m:t>+</m:t>
                      </m:r>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𝟐</m:t>
                          </m:r>
                        </m:num>
                        <m:den>
                          <m:r>
                            <a:rPr lang="he-IL" sz="2400" b="1" i="1" smtClean="0">
                              <a:latin typeface="Cambria Math" panose="02040503050406030204" pitchFamily="18" charset="0"/>
                            </a:rPr>
                            <m:t>𝟕</m:t>
                          </m:r>
                        </m:den>
                      </m:f>
                      <m:r>
                        <a:rPr lang="he-IL" sz="2400" b="1" i="1" smtClean="0">
                          <a:latin typeface="Cambria Math" panose="02040503050406030204" pitchFamily="18" charset="0"/>
                        </a:rPr>
                        <m:t>=</m:t>
                      </m:r>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𝟖</m:t>
                          </m:r>
                        </m:num>
                        <m:den>
                          <m:r>
                            <a:rPr lang="he-IL" sz="2400" b="1" i="1" smtClean="0">
                              <a:latin typeface="Cambria Math" panose="02040503050406030204" pitchFamily="18" charset="0"/>
                            </a:rPr>
                            <m:t>𝟕</m:t>
                          </m:r>
                        </m:den>
                      </m:f>
                      <m:r>
                        <a:rPr lang="he-IL" sz="2400" b="1" i="1" smtClean="0">
                          <a:latin typeface="Cambria Math" panose="02040503050406030204" pitchFamily="18" charset="0"/>
                        </a:rPr>
                        <m:t>=</m:t>
                      </m:r>
                      <m:r>
                        <a:rPr lang="he-IL" sz="2400" b="1" i="1" smtClean="0">
                          <a:latin typeface="Cambria Math" panose="02040503050406030204" pitchFamily="18" charset="0"/>
                        </a:rPr>
                        <m:t>𝟏</m:t>
                      </m:r>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𝟏</m:t>
                          </m:r>
                        </m:num>
                        <m:den>
                          <m:r>
                            <a:rPr lang="he-IL" sz="2400" b="1" i="1" smtClean="0">
                              <a:latin typeface="Cambria Math" panose="02040503050406030204" pitchFamily="18" charset="0"/>
                            </a:rPr>
                            <m:t>𝟕</m:t>
                          </m:r>
                        </m:den>
                      </m:f>
                    </m:oMath>
                  </m:oMathPara>
                </a14:m>
                <a:endParaRPr lang="he-IL" b="1" dirty="0"/>
              </a:p>
            </p:txBody>
          </p:sp>
        </mc:Choice>
        <mc:Fallback xmlns="">
          <p:sp>
            <p:nvSpPr>
              <p:cNvPr id="13" name="תיבת טקסט 12">
                <a:extLst>
                  <a:ext uri="{FF2B5EF4-FFF2-40B4-BE49-F238E27FC236}">
                    <a16:creationId xmlns:a14="http://schemas.microsoft.com/office/drawing/2010/main" xmlns="" xmlns:a16="http://schemas.microsoft.com/office/drawing/2014/main" id="{D082413B-8C2E-4657-8650-5E6ECA42B5B6}"/>
                  </a:ext>
                </a:extLst>
              </p:cNvPr>
              <p:cNvSpPr txBox="1">
                <a:spLocks noRot="1" noChangeAspect="1" noMove="1" noResize="1" noEditPoints="1" noAdjustHandles="1" noChangeArrowheads="1" noChangeShapeType="1" noTextEdit="1"/>
              </p:cNvSpPr>
              <p:nvPr/>
            </p:nvSpPr>
            <p:spPr>
              <a:xfrm>
                <a:off x="2598057" y="3739610"/>
                <a:ext cx="3422988" cy="691921"/>
              </a:xfrm>
              <a:prstGeom prst="rect">
                <a:avLst/>
              </a:prstGeom>
              <a:blipFill>
                <a:blip r:embed="rId8"/>
                <a:stretch>
                  <a:fillRect/>
                </a:stretch>
              </a:blipFill>
            </p:spPr>
            <p:txBody>
              <a:bodyPr/>
              <a:lstStyle/>
              <a:p>
                <a:r>
                  <a:rPr lang="he-IL">
                    <a:noFill/>
                  </a:rPr>
                  <a:t> </a:t>
                </a:r>
              </a:p>
            </p:txBody>
          </p:sp>
        </mc:Fallback>
      </mc:AlternateContent>
      <p:sp>
        <p:nvSpPr>
          <p:cNvPr id="14" name="תיבת טקסט 13">
            <a:extLst>
              <a:ext uri="{FF2B5EF4-FFF2-40B4-BE49-F238E27FC236}">
                <a16:creationId xmlns:a16="http://schemas.microsoft.com/office/drawing/2014/main" id="{E517996A-689A-4844-A91B-A8309024D9AE}"/>
              </a:ext>
            </a:extLst>
          </p:cNvPr>
          <p:cNvSpPr txBox="1"/>
          <p:nvPr/>
        </p:nvSpPr>
        <p:spPr>
          <a:xfrm>
            <a:off x="835731" y="2454434"/>
            <a:ext cx="435428" cy="523220"/>
          </a:xfrm>
          <a:prstGeom prst="rect">
            <a:avLst/>
          </a:prstGeom>
          <a:noFill/>
        </p:spPr>
        <p:txBody>
          <a:bodyPr wrap="square" rtlCol="1">
            <a:spAutoFit/>
          </a:bodyPr>
          <a:lstStyle/>
          <a:p>
            <a:pPr algn="ctr" rtl="1"/>
            <a:r>
              <a:rPr lang="he-IL" sz="2800" b="1" dirty="0">
                <a:solidFill>
                  <a:srgbClr val="7030A0"/>
                </a:solidFill>
              </a:rPr>
              <a:t>א</a:t>
            </a:r>
            <a:endParaRPr lang="he-IL" sz="2000" b="1" dirty="0">
              <a:solidFill>
                <a:srgbClr val="7030A0"/>
              </a:solidFill>
            </a:endParaRPr>
          </a:p>
        </p:txBody>
      </p:sp>
      <p:sp>
        <p:nvSpPr>
          <p:cNvPr id="15" name="תיבת טקסט 14">
            <a:extLst>
              <a:ext uri="{FF2B5EF4-FFF2-40B4-BE49-F238E27FC236}">
                <a16:creationId xmlns:a16="http://schemas.microsoft.com/office/drawing/2014/main" id="{3DE63132-3C24-4C68-A0A7-F85CB44F38A6}"/>
              </a:ext>
            </a:extLst>
          </p:cNvPr>
          <p:cNvSpPr txBox="1"/>
          <p:nvPr/>
        </p:nvSpPr>
        <p:spPr>
          <a:xfrm>
            <a:off x="835731" y="3805146"/>
            <a:ext cx="435428" cy="523220"/>
          </a:xfrm>
          <a:prstGeom prst="rect">
            <a:avLst/>
          </a:prstGeom>
          <a:noFill/>
        </p:spPr>
        <p:txBody>
          <a:bodyPr wrap="square" rtlCol="1">
            <a:spAutoFit/>
          </a:bodyPr>
          <a:lstStyle/>
          <a:p>
            <a:pPr algn="ctr" rtl="1"/>
            <a:r>
              <a:rPr lang="he-IL" sz="2800" b="1" dirty="0">
                <a:solidFill>
                  <a:srgbClr val="7030A0"/>
                </a:solidFill>
              </a:rPr>
              <a:t>ב</a:t>
            </a:r>
            <a:endParaRPr lang="he-IL" sz="2000" b="1" dirty="0">
              <a:solidFill>
                <a:srgbClr val="7030A0"/>
              </a:solidFill>
            </a:endParaRPr>
          </a:p>
        </p:txBody>
      </p:sp>
      <p:sp>
        <p:nvSpPr>
          <p:cNvPr id="16" name="תיבת טקסט 15">
            <a:extLst>
              <a:ext uri="{FF2B5EF4-FFF2-40B4-BE49-F238E27FC236}">
                <a16:creationId xmlns:a16="http://schemas.microsoft.com/office/drawing/2014/main" id="{9C3A5AB4-B0BD-49A4-8310-11D0E796900B}"/>
              </a:ext>
            </a:extLst>
          </p:cNvPr>
          <p:cNvSpPr txBox="1"/>
          <p:nvPr/>
        </p:nvSpPr>
        <p:spPr>
          <a:xfrm>
            <a:off x="839054" y="5162179"/>
            <a:ext cx="435428" cy="523220"/>
          </a:xfrm>
          <a:prstGeom prst="rect">
            <a:avLst/>
          </a:prstGeom>
          <a:noFill/>
        </p:spPr>
        <p:txBody>
          <a:bodyPr wrap="square" rtlCol="1">
            <a:spAutoFit/>
          </a:bodyPr>
          <a:lstStyle/>
          <a:p>
            <a:pPr algn="ctr" rtl="1"/>
            <a:r>
              <a:rPr lang="he-IL" sz="2800" b="1" dirty="0">
                <a:solidFill>
                  <a:srgbClr val="7030A0"/>
                </a:solidFill>
              </a:rPr>
              <a:t>ג</a:t>
            </a:r>
            <a:endParaRPr lang="he-IL" sz="2000" b="1" dirty="0">
              <a:solidFill>
                <a:srgbClr val="7030A0"/>
              </a:solidFill>
            </a:endParaRPr>
          </a:p>
        </p:txBody>
      </p:sp>
    </p:spTree>
    <p:extLst>
      <p:ext uri="{BB962C8B-B14F-4D97-AF65-F5344CB8AC3E}">
        <p14:creationId xmlns:p14="http://schemas.microsoft.com/office/powerpoint/2010/main" val="292740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6E6A528-BF5F-4498-9B4A-EAFD0BA040CA}"/>
              </a:ext>
            </a:extLst>
          </p:cNvPr>
          <p:cNvSpPr>
            <a:spLocks noGrp="1"/>
          </p:cNvSpPr>
          <p:nvPr>
            <p:ph type="title"/>
          </p:nvPr>
        </p:nvSpPr>
        <p:spPr>
          <a:xfrm>
            <a:off x="9712036" y="365125"/>
            <a:ext cx="1641764" cy="719879"/>
          </a:xfrm>
        </p:spPr>
        <p:txBody>
          <a:bodyPr/>
          <a:lstStyle/>
          <a:p>
            <a:r>
              <a:rPr lang="he-IL" dirty="0"/>
              <a:t>תרגול</a:t>
            </a:r>
          </a:p>
        </p:txBody>
      </p:sp>
      <p:sp>
        <p:nvSpPr>
          <p:cNvPr id="6" name="תיבת טקסט 5">
            <a:extLst>
              <a:ext uri="{FF2B5EF4-FFF2-40B4-BE49-F238E27FC236}">
                <a16:creationId xmlns:a16="http://schemas.microsoft.com/office/drawing/2014/main" id="{A9A1B781-E8C8-43DB-876B-96CB473A5748}"/>
              </a:ext>
            </a:extLst>
          </p:cNvPr>
          <p:cNvSpPr txBox="1"/>
          <p:nvPr/>
        </p:nvSpPr>
        <p:spPr>
          <a:xfrm>
            <a:off x="838201" y="1243064"/>
            <a:ext cx="10515599" cy="954107"/>
          </a:xfrm>
          <a:prstGeom prst="rect">
            <a:avLst/>
          </a:prstGeom>
          <a:noFill/>
        </p:spPr>
        <p:txBody>
          <a:bodyPr wrap="square" rtlCol="1">
            <a:spAutoFit/>
          </a:bodyPr>
          <a:lstStyle/>
          <a:p>
            <a:pPr algn="r" rtl="1"/>
            <a:r>
              <a:rPr lang="he-IL" sz="2800" dirty="0"/>
              <a:t>פתרו את התרגילים הבאים בדרך הנוחה לכם.</a:t>
            </a:r>
          </a:p>
          <a:p>
            <a:pPr algn="r" rtl="1"/>
            <a:r>
              <a:rPr lang="he-IL" sz="2800" dirty="0"/>
              <a:t>בתרגילים בהם המכפלה גדולה מ-1 כתבו גם כמספר מעורב.</a:t>
            </a:r>
          </a:p>
        </p:txBody>
      </p:sp>
      <mc:AlternateContent xmlns:mc="http://schemas.openxmlformats.org/markup-compatibility/2006" xmlns:a14="http://schemas.microsoft.com/office/drawing/2010/main">
        <mc:Choice Requires="a14">
          <p:sp>
            <p:nvSpPr>
              <p:cNvPr id="7" name="תיבת טקסט 6">
                <a:extLst>
                  <a:ext uri="{FF2B5EF4-FFF2-40B4-BE49-F238E27FC236}">
                    <a16:creationId xmlns:a16="http://schemas.microsoft.com/office/drawing/2014/main" id="{5910B876-B856-470F-8C5B-D61EC7A0BB01}"/>
                  </a:ext>
                </a:extLst>
              </p:cNvPr>
              <p:cNvSpPr txBox="1"/>
              <p:nvPr/>
            </p:nvSpPr>
            <p:spPr>
              <a:xfrm>
                <a:off x="1277257" y="2504662"/>
                <a:ext cx="1425070" cy="716286"/>
              </a:xfrm>
              <a:prstGeom prst="rect">
                <a:avLst/>
              </a:prstGeom>
              <a:noFill/>
            </p:spPr>
            <p:txBody>
              <a:bodyPr wrap="none" lIns="0" tIns="0" rIns="0" bIns="0" rtlCol="1">
                <a:spAutoFit/>
              </a:bodyPr>
              <a:lstStyle/>
              <a:p>
                <a:r>
                  <a:rPr lang="he-IL" sz="2400" b="1" dirty="0">
                    <a:ea typeface="Cambria Math" panose="02040503050406030204" pitchFamily="18" charset="0"/>
                  </a:rPr>
                  <a:t>5</a:t>
                </a:r>
                <a14:m>
                  <m:oMath xmlns:m="http://schemas.openxmlformats.org/officeDocument/2006/math">
                    <m:r>
                      <a:rPr lang="he-IL" sz="3200" b="1" i="0" smtClean="0">
                        <a:latin typeface="Cambria Math" panose="02040503050406030204" pitchFamily="18" charset="0"/>
                        <a:ea typeface="Cambria Math" panose="02040503050406030204" pitchFamily="18" charset="0"/>
                      </a:rPr>
                      <m:t> </m:t>
                    </m:r>
                    <m:r>
                      <a:rPr lang="he-IL" sz="3200" b="1" i="1" smtClean="0">
                        <a:latin typeface="Cambria Math" panose="02040503050406030204" pitchFamily="18" charset="0"/>
                        <a:ea typeface="Cambria Math" panose="02040503050406030204" pitchFamily="18" charset="0"/>
                      </a:rPr>
                      <m:t>×</m:t>
                    </m:r>
                    <m:f>
                      <m:fPr>
                        <m:ctrlPr>
                          <a:rPr lang="he-IL" sz="3200" b="1" i="1" smtClean="0">
                            <a:latin typeface="Cambria Math" panose="02040503050406030204" pitchFamily="18" charset="0"/>
                            <a:ea typeface="Cambria Math" panose="02040503050406030204" pitchFamily="18" charset="0"/>
                          </a:rPr>
                        </m:ctrlPr>
                      </m:fPr>
                      <m:num>
                        <m:r>
                          <a:rPr lang="he-IL" sz="3200" b="1" i="1" smtClean="0">
                            <a:latin typeface="Cambria Math" panose="02040503050406030204" pitchFamily="18" charset="0"/>
                            <a:ea typeface="Cambria Math" panose="02040503050406030204" pitchFamily="18" charset="0"/>
                          </a:rPr>
                          <m:t>𝟓</m:t>
                        </m:r>
                      </m:num>
                      <m:den>
                        <m:r>
                          <a:rPr lang="he-IL" sz="3200" b="1" i="1" smtClean="0">
                            <a:latin typeface="Cambria Math" panose="02040503050406030204" pitchFamily="18" charset="0"/>
                            <a:ea typeface="Cambria Math" panose="02040503050406030204" pitchFamily="18" charset="0"/>
                          </a:rPr>
                          <m:t>𝟏𝟐</m:t>
                        </m:r>
                      </m:den>
                    </m:f>
                    <m:r>
                      <a:rPr lang="he-IL" sz="3200" b="1" i="1" smtClean="0">
                        <a:latin typeface="Cambria Math" panose="02040503050406030204" pitchFamily="18" charset="0"/>
                        <a:ea typeface="Cambria Math" panose="02040503050406030204" pitchFamily="18" charset="0"/>
                      </a:rPr>
                      <m:t>=</m:t>
                    </m:r>
                  </m:oMath>
                </a14:m>
                <a:endParaRPr lang="he-IL" sz="2400" b="1" dirty="0"/>
              </a:p>
            </p:txBody>
          </p:sp>
        </mc:Choice>
        <mc:Fallback xmlns="">
          <p:sp>
            <p:nvSpPr>
              <p:cNvPr id="7" name="תיבת טקסט 6">
                <a:extLst>
                  <a:ext uri="{FF2B5EF4-FFF2-40B4-BE49-F238E27FC236}">
                    <a16:creationId xmlns:a14="http://schemas.microsoft.com/office/drawing/2010/main" xmlns="" xmlns:a16="http://schemas.microsoft.com/office/drawing/2014/main" id="{5910B876-B856-470F-8C5B-D61EC7A0BB01}"/>
                  </a:ext>
                </a:extLst>
              </p:cNvPr>
              <p:cNvSpPr txBox="1">
                <a:spLocks noRot="1" noChangeAspect="1" noMove="1" noResize="1" noEditPoints="1" noAdjustHandles="1" noChangeArrowheads="1" noChangeShapeType="1" noTextEdit="1"/>
              </p:cNvSpPr>
              <p:nvPr/>
            </p:nvSpPr>
            <p:spPr>
              <a:xfrm>
                <a:off x="1277257" y="2504662"/>
                <a:ext cx="1425070" cy="716286"/>
              </a:xfrm>
              <a:prstGeom prst="rect">
                <a:avLst/>
              </a:prstGeom>
              <a:blipFill>
                <a:blip r:embed="rId5"/>
                <a:stretch>
                  <a:fillRect l="-13305" b="-6838"/>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8" name="תיבת טקסט 7">
                <a:extLst>
                  <a:ext uri="{FF2B5EF4-FFF2-40B4-BE49-F238E27FC236}">
                    <a16:creationId xmlns:a16="http://schemas.microsoft.com/office/drawing/2014/main" id="{20FB68B2-3998-4696-AC1C-CB530375D549}"/>
                  </a:ext>
                </a:extLst>
              </p:cNvPr>
              <p:cNvSpPr txBox="1"/>
              <p:nvPr/>
            </p:nvSpPr>
            <p:spPr>
              <a:xfrm>
                <a:off x="1277257" y="4090438"/>
                <a:ext cx="1309141" cy="693844"/>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𝟑</m:t>
                          </m:r>
                        </m:num>
                        <m:den>
                          <m:r>
                            <a:rPr lang="he-IL" sz="2400" b="1" i="1" smtClean="0">
                              <a:latin typeface="Cambria Math" panose="02040503050406030204" pitchFamily="18" charset="0"/>
                            </a:rPr>
                            <m:t>𝟏𝟎</m:t>
                          </m:r>
                        </m:den>
                      </m:f>
                      <m:r>
                        <a:rPr lang="he-IL" sz="2400" b="1" i="1" smtClean="0">
                          <a:latin typeface="Cambria Math" panose="02040503050406030204" pitchFamily="18" charset="0"/>
                          <a:ea typeface="Cambria Math" panose="02040503050406030204" pitchFamily="18" charset="0"/>
                        </a:rPr>
                        <m:t>×</m:t>
                      </m:r>
                      <m:r>
                        <a:rPr lang="he-IL" sz="2400" b="1" i="1" smtClean="0">
                          <a:latin typeface="Cambria Math" panose="02040503050406030204" pitchFamily="18" charset="0"/>
                          <a:ea typeface="Cambria Math" panose="02040503050406030204" pitchFamily="18" charset="0"/>
                        </a:rPr>
                        <m:t>𝟔</m:t>
                      </m:r>
                      <m:r>
                        <a:rPr lang="he-IL" sz="2400" b="1" i="1" smtClean="0">
                          <a:latin typeface="Cambria Math" panose="02040503050406030204" pitchFamily="18" charset="0"/>
                          <a:ea typeface="Cambria Math" panose="02040503050406030204" pitchFamily="18" charset="0"/>
                        </a:rPr>
                        <m:t>=</m:t>
                      </m:r>
                    </m:oMath>
                  </m:oMathPara>
                </a14:m>
                <a:endParaRPr lang="he-IL" sz="2400" b="1" dirty="0"/>
              </a:p>
            </p:txBody>
          </p:sp>
        </mc:Choice>
        <mc:Fallback xmlns="">
          <p:sp>
            <p:nvSpPr>
              <p:cNvPr id="8" name="תיבת טקסט 7">
                <a:extLst>
                  <a:ext uri="{FF2B5EF4-FFF2-40B4-BE49-F238E27FC236}">
                    <a16:creationId xmlns:a14="http://schemas.microsoft.com/office/drawing/2010/main" xmlns="" xmlns:a16="http://schemas.microsoft.com/office/drawing/2014/main" id="{20FB68B2-3998-4696-AC1C-CB530375D549}"/>
                  </a:ext>
                </a:extLst>
              </p:cNvPr>
              <p:cNvSpPr txBox="1">
                <a:spLocks noRot="1" noChangeAspect="1" noMove="1" noResize="1" noEditPoints="1" noAdjustHandles="1" noChangeArrowheads="1" noChangeShapeType="1" noTextEdit="1"/>
              </p:cNvSpPr>
              <p:nvPr/>
            </p:nvSpPr>
            <p:spPr>
              <a:xfrm>
                <a:off x="1277257" y="4090438"/>
                <a:ext cx="1309141" cy="693844"/>
              </a:xfrm>
              <a:prstGeom prst="rect">
                <a:avLst/>
              </a:prstGeom>
              <a:blipFill>
                <a:blip r:embed="rId6"/>
                <a:stretch>
                  <a:fillRect/>
                </a:stretch>
              </a:blipFill>
            </p:spPr>
            <p:txBody>
              <a:bodyPr/>
              <a:lstStyle/>
              <a:p>
                <a:r>
                  <a:rPr lang="he-IL">
                    <a:noFill/>
                  </a:rPr>
                  <a:t> </a:t>
                </a:r>
              </a:p>
            </p:txBody>
          </p:sp>
        </mc:Fallback>
      </mc:AlternateContent>
      <p:sp>
        <p:nvSpPr>
          <p:cNvPr id="13" name="תיבת טקסט 12">
            <a:extLst>
              <a:ext uri="{FF2B5EF4-FFF2-40B4-BE49-F238E27FC236}">
                <a16:creationId xmlns:a16="http://schemas.microsoft.com/office/drawing/2014/main" id="{19417E48-3685-467E-8A4D-80794E9342A9}"/>
              </a:ext>
            </a:extLst>
          </p:cNvPr>
          <p:cNvSpPr txBox="1"/>
          <p:nvPr/>
        </p:nvSpPr>
        <p:spPr>
          <a:xfrm>
            <a:off x="620487" y="4205565"/>
            <a:ext cx="435428" cy="461665"/>
          </a:xfrm>
          <a:prstGeom prst="rect">
            <a:avLst/>
          </a:prstGeom>
          <a:noFill/>
        </p:spPr>
        <p:txBody>
          <a:bodyPr wrap="square" rtlCol="1">
            <a:spAutoFit/>
          </a:bodyPr>
          <a:lstStyle/>
          <a:p>
            <a:pPr algn="ctr" rtl="1"/>
            <a:r>
              <a:rPr lang="he-IL" sz="2400" b="1" dirty="0">
                <a:solidFill>
                  <a:srgbClr val="7030A0"/>
                </a:solidFill>
              </a:rPr>
              <a:t>ב</a:t>
            </a:r>
            <a:endParaRPr lang="he-IL" b="1" dirty="0">
              <a:solidFill>
                <a:srgbClr val="7030A0"/>
              </a:solidFill>
            </a:endParaRPr>
          </a:p>
        </p:txBody>
      </p:sp>
      <p:sp>
        <p:nvSpPr>
          <p:cNvPr id="14" name="תיבת טקסט 13">
            <a:extLst>
              <a:ext uri="{FF2B5EF4-FFF2-40B4-BE49-F238E27FC236}">
                <a16:creationId xmlns:a16="http://schemas.microsoft.com/office/drawing/2014/main" id="{A6DECED2-7A18-484B-A74A-DC361B9FFEE3}"/>
              </a:ext>
            </a:extLst>
          </p:cNvPr>
          <p:cNvSpPr txBox="1"/>
          <p:nvPr/>
        </p:nvSpPr>
        <p:spPr>
          <a:xfrm>
            <a:off x="620487" y="2665703"/>
            <a:ext cx="435428" cy="461665"/>
          </a:xfrm>
          <a:prstGeom prst="rect">
            <a:avLst/>
          </a:prstGeom>
          <a:noFill/>
        </p:spPr>
        <p:txBody>
          <a:bodyPr wrap="square" rtlCol="1">
            <a:spAutoFit/>
          </a:bodyPr>
          <a:lstStyle/>
          <a:p>
            <a:pPr algn="ctr" rtl="1"/>
            <a:r>
              <a:rPr lang="he-IL" sz="2400" b="1" dirty="0">
                <a:solidFill>
                  <a:srgbClr val="7030A0"/>
                </a:solidFill>
              </a:rPr>
              <a:t>א</a:t>
            </a:r>
            <a:endParaRPr lang="he-IL" b="1" dirty="0">
              <a:solidFill>
                <a:srgbClr val="7030A0"/>
              </a:solidFill>
            </a:endParaRPr>
          </a:p>
        </p:txBody>
      </p:sp>
      <p:pic>
        <p:nvPicPr>
          <p:cNvPr id="9" name="2min_final" descr="2min_final">
            <a:hlinkClick r:id="" action="ppaction://media"/>
            <a:extLst>
              <a:ext uri="{FF2B5EF4-FFF2-40B4-BE49-F238E27FC236}">
                <a16:creationId xmlns:a16="http://schemas.microsoft.com/office/drawing/2014/main" id="{143191E4-3C3B-414B-AA7D-665B3728969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0815" y="201582"/>
            <a:ext cx="1798977" cy="641635"/>
          </a:xfrm>
          <a:prstGeom prst="rect">
            <a:avLst/>
          </a:prstGeom>
        </p:spPr>
      </p:pic>
    </p:spTree>
    <p:extLst>
      <p:ext uri="{BB962C8B-B14F-4D97-AF65-F5344CB8AC3E}">
        <p14:creationId xmlns:p14="http://schemas.microsoft.com/office/powerpoint/2010/main" val="144024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6E6A528-BF5F-4498-9B4A-EAFD0BA040CA}"/>
              </a:ext>
            </a:extLst>
          </p:cNvPr>
          <p:cNvSpPr>
            <a:spLocks noGrp="1"/>
          </p:cNvSpPr>
          <p:nvPr>
            <p:ph type="title"/>
          </p:nvPr>
        </p:nvSpPr>
        <p:spPr/>
        <p:txBody>
          <a:bodyPr/>
          <a:lstStyle/>
          <a:p>
            <a:r>
              <a:rPr lang="he-IL" dirty="0"/>
              <a:t>פתרון</a:t>
            </a:r>
          </a:p>
        </p:txBody>
      </p:sp>
      <mc:AlternateContent xmlns:mc="http://schemas.openxmlformats.org/markup-compatibility/2006" xmlns:a14="http://schemas.microsoft.com/office/drawing/2010/main">
        <mc:Choice Requires="a14">
          <p:sp>
            <p:nvSpPr>
              <p:cNvPr id="7" name="תיבת טקסט 6">
                <a:extLst>
                  <a:ext uri="{FF2B5EF4-FFF2-40B4-BE49-F238E27FC236}">
                    <a16:creationId xmlns:a16="http://schemas.microsoft.com/office/drawing/2014/main" id="{5910B876-B856-470F-8C5B-D61EC7A0BB01}"/>
                  </a:ext>
                </a:extLst>
              </p:cNvPr>
              <p:cNvSpPr txBox="1"/>
              <p:nvPr/>
            </p:nvSpPr>
            <p:spPr>
              <a:xfrm>
                <a:off x="1277257" y="697642"/>
                <a:ext cx="2761343" cy="984885"/>
              </a:xfrm>
              <a:prstGeom prst="rect">
                <a:avLst/>
              </a:prstGeom>
              <a:noFill/>
            </p:spPr>
            <p:txBody>
              <a:bodyPr wrap="square" lIns="0" tIns="0" rIns="0" bIns="0" rtlCol="1">
                <a:spAutoFit/>
              </a:bodyPr>
              <a:lstStyle/>
              <a:p>
                <a:r>
                  <a:rPr lang="he-IL" sz="3600" b="1" dirty="0">
                    <a:ea typeface="Cambria Math" panose="02040503050406030204" pitchFamily="18" charset="0"/>
                  </a:rPr>
                  <a:t>5</a:t>
                </a:r>
                <a14:m>
                  <m:oMath xmlns:m="http://schemas.openxmlformats.org/officeDocument/2006/math">
                    <m:r>
                      <a:rPr lang="he-IL" sz="4400" b="1" i="0" smtClean="0">
                        <a:latin typeface="Cambria Math" panose="02040503050406030204" pitchFamily="18" charset="0"/>
                        <a:ea typeface="Cambria Math" panose="02040503050406030204" pitchFamily="18" charset="0"/>
                      </a:rPr>
                      <m:t> </m:t>
                    </m:r>
                    <m:r>
                      <a:rPr lang="he-IL" sz="4400" b="1" i="1" smtClean="0">
                        <a:latin typeface="Cambria Math" panose="02040503050406030204" pitchFamily="18" charset="0"/>
                        <a:ea typeface="Cambria Math" panose="02040503050406030204" pitchFamily="18" charset="0"/>
                      </a:rPr>
                      <m:t>×</m:t>
                    </m:r>
                    <m:f>
                      <m:fPr>
                        <m:ctrlPr>
                          <a:rPr lang="he-IL" sz="4400" b="1" i="1" smtClean="0">
                            <a:latin typeface="Cambria Math" panose="02040503050406030204" pitchFamily="18" charset="0"/>
                            <a:ea typeface="Cambria Math" panose="02040503050406030204" pitchFamily="18" charset="0"/>
                          </a:rPr>
                        </m:ctrlPr>
                      </m:fPr>
                      <m:num>
                        <m:r>
                          <a:rPr lang="he-IL" sz="4400" b="1" i="1" smtClean="0">
                            <a:latin typeface="Cambria Math" panose="02040503050406030204" pitchFamily="18" charset="0"/>
                            <a:ea typeface="Cambria Math" panose="02040503050406030204" pitchFamily="18" charset="0"/>
                          </a:rPr>
                          <m:t>𝟓</m:t>
                        </m:r>
                      </m:num>
                      <m:den>
                        <m:r>
                          <a:rPr lang="he-IL" sz="4400" b="1" i="1" smtClean="0">
                            <a:latin typeface="Cambria Math" panose="02040503050406030204" pitchFamily="18" charset="0"/>
                            <a:ea typeface="Cambria Math" panose="02040503050406030204" pitchFamily="18" charset="0"/>
                          </a:rPr>
                          <m:t>𝟏𝟐</m:t>
                        </m:r>
                      </m:den>
                    </m:f>
                    <m:r>
                      <a:rPr lang="he-IL" sz="4400" b="1" i="1" smtClean="0">
                        <a:latin typeface="Cambria Math" panose="02040503050406030204" pitchFamily="18" charset="0"/>
                        <a:ea typeface="Cambria Math" panose="02040503050406030204" pitchFamily="18" charset="0"/>
                      </a:rPr>
                      <m:t>= ?</m:t>
                    </m:r>
                  </m:oMath>
                </a14:m>
                <a:endParaRPr lang="he-IL" sz="3600" b="1" dirty="0"/>
              </a:p>
            </p:txBody>
          </p:sp>
        </mc:Choice>
        <mc:Fallback xmlns="">
          <p:sp>
            <p:nvSpPr>
              <p:cNvPr id="7" name="תיבת טקסט 6">
                <a:extLst>
                  <a:ext uri="{FF2B5EF4-FFF2-40B4-BE49-F238E27FC236}">
                    <a16:creationId xmlns:a14="http://schemas.microsoft.com/office/drawing/2010/main" xmlns="" xmlns:a16="http://schemas.microsoft.com/office/drawing/2014/main" id="{5910B876-B856-470F-8C5B-D61EC7A0BB01}"/>
                  </a:ext>
                </a:extLst>
              </p:cNvPr>
              <p:cNvSpPr txBox="1">
                <a:spLocks noRot="1" noChangeAspect="1" noMove="1" noResize="1" noEditPoints="1" noAdjustHandles="1" noChangeArrowheads="1" noChangeShapeType="1" noTextEdit="1"/>
              </p:cNvSpPr>
              <p:nvPr/>
            </p:nvSpPr>
            <p:spPr>
              <a:xfrm>
                <a:off x="1277257" y="697642"/>
                <a:ext cx="2761343" cy="984885"/>
              </a:xfrm>
              <a:prstGeom prst="rect">
                <a:avLst/>
              </a:prstGeom>
              <a:blipFill>
                <a:blip r:embed="rId3"/>
                <a:stretch>
                  <a:fillRect l="-10155" b="-9259"/>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5" name="תיבת טקסט 14">
                <a:extLst>
                  <a:ext uri="{FF2B5EF4-FFF2-40B4-BE49-F238E27FC236}">
                    <a16:creationId xmlns:a16="http://schemas.microsoft.com/office/drawing/2014/main" id="{CF62619F-7FD0-4A73-AB9F-DE30FC4F0182}"/>
                  </a:ext>
                </a:extLst>
              </p:cNvPr>
              <p:cNvSpPr txBox="1"/>
              <p:nvPr/>
            </p:nvSpPr>
            <p:spPr>
              <a:xfrm>
                <a:off x="7201880" y="2431899"/>
                <a:ext cx="1003993" cy="691471"/>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400" b="1" i="1" smtClean="0">
                          <a:latin typeface="Cambria Math" panose="02040503050406030204" pitchFamily="18" charset="0"/>
                        </a:rPr>
                        <m:t>=</m:t>
                      </m:r>
                      <m:r>
                        <a:rPr lang="he-IL" sz="2400" b="1" i="1" smtClean="0">
                          <a:latin typeface="Cambria Math" panose="02040503050406030204" pitchFamily="18" charset="0"/>
                        </a:rPr>
                        <m:t>𝟐</m:t>
                      </m:r>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𝟏</m:t>
                          </m:r>
                        </m:num>
                        <m:den>
                          <m:r>
                            <a:rPr lang="he-IL" sz="2400" b="1" i="1" smtClean="0">
                              <a:latin typeface="Cambria Math" panose="02040503050406030204" pitchFamily="18" charset="0"/>
                            </a:rPr>
                            <m:t>𝟏𝟐</m:t>
                          </m:r>
                        </m:den>
                      </m:f>
                    </m:oMath>
                  </m:oMathPara>
                </a14:m>
                <a:endParaRPr lang="he-IL" sz="2400" b="1" dirty="0"/>
              </a:p>
            </p:txBody>
          </p:sp>
        </mc:Choice>
        <mc:Fallback xmlns="">
          <p:sp>
            <p:nvSpPr>
              <p:cNvPr id="15" name="תיבת טקסט 14">
                <a:extLst>
                  <a:ext uri="{FF2B5EF4-FFF2-40B4-BE49-F238E27FC236}">
                    <a16:creationId xmlns:a14="http://schemas.microsoft.com/office/drawing/2010/main" xmlns="" xmlns:a16="http://schemas.microsoft.com/office/drawing/2014/main" id="{CF62619F-7FD0-4A73-AB9F-DE30FC4F0182}"/>
                  </a:ext>
                </a:extLst>
              </p:cNvPr>
              <p:cNvSpPr txBox="1">
                <a:spLocks noRot="1" noChangeAspect="1" noMove="1" noResize="1" noEditPoints="1" noAdjustHandles="1" noChangeArrowheads="1" noChangeShapeType="1" noTextEdit="1"/>
              </p:cNvSpPr>
              <p:nvPr/>
            </p:nvSpPr>
            <p:spPr>
              <a:xfrm>
                <a:off x="7201880" y="2431899"/>
                <a:ext cx="1003993" cy="691471"/>
              </a:xfrm>
              <a:prstGeom prst="rect">
                <a:avLst/>
              </a:prstGeom>
              <a:blipFill>
                <a:blip r:embed="rId4"/>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9" name="תיבת טקסט 18">
                <a:extLst>
                  <a:ext uri="{FF2B5EF4-FFF2-40B4-BE49-F238E27FC236}">
                    <a16:creationId xmlns:a16="http://schemas.microsoft.com/office/drawing/2014/main" id="{3A790B2E-CFBE-45EF-A5EE-C13EFF7CB35C}"/>
                  </a:ext>
                </a:extLst>
              </p:cNvPr>
              <p:cNvSpPr txBox="1"/>
              <p:nvPr/>
            </p:nvSpPr>
            <p:spPr>
              <a:xfrm>
                <a:off x="2856202" y="2402144"/>
                <a:ext cx="3707362" cy="698974"/>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𝟓</m:t>
                          </m:r>
                        </m:num>
                        <m:den>
                          <m:r>
                            <a:rPr lang="he-IL" sz="2400" b="1" i="1" smtClean="0">
                              <a:latin typeface="Cambria Math" panose="02040503050406030204" pitchFamily="18" charset="0"/>
                            </a:rPr>
                            <m:t>𝟏𝟐</m:t>
                          </m:r>
                        </m:den>
                      </m:f>
                      <m:r>
                        <a:rPr lang="he-IL" sz="2400" b="1" i="1" smtClean="0">
                          <a:latin typeface="Cambria Math" panose="02040503050406030204" pitchFamily="18" charset="0"/>
                        </a:rPr>
                        <m:t>+</m:t>
                      </m:r>
                      <m:f>
                        <m:fPr>
                          <m:ctrlPr>
                            <a:rPr lang="he-IL" sz="2400" b="1" i="1">
                              <a:latin typeface="Cambria Math" panose="02040503050406030204" pitchFamily="18" charset="0"/>
                            </a:rPr>
                          </m:ctrlPr>
                        </m:fPr>
                        <m:num>
                          <m:r>
                            <a:rPr lang="he-IL" sz="2400" b="1" i="1">
                              <a:latin typeface="Cambria Math" panose="02040503050406030204" pitchFamily="18" charset="0"/>
                            </a:rPr>
                            <m:t>𝟓</m:t>
                          </m:r>
                        </m:num>
                        <m:den>
                          <m:r>
                            <a:rPr lang="he-IL" sz="2400" b="1" i="1">
                              <a:latin typeface="Cambria Math" panose="02040503050406030204" pitchFamily="18" charset="0"/>
                            </a:rPr>
                            <m:t>𝟏𝟐</m:t>
                          </m:r>
                        </m:den>
                      </m:f>
                      <m:r>
                        <a:rPr lang="he-IL" sz="2400" b="1" i="1" smtClean="0">
                          <a:latin typeface="Cambria Math" panose="02040503050406030204" pitchFamily="18" charset="0"/>
                        </a:rPr>
                        <m:t>+</m:t>
                      </m:r>
                      <m:f>
                        <m:fPr>
                          <m:ctrlPr>
                            <a:rPr lang="he-IL" sz="2400" b="1" i="1">
                              <a:latin typeface="Cambria Math" panose="02040503050406030204" pitchFamily="18" charset="0"/>
                            </a:rPr>
                          </m:ctrlPr>
                        </m:fPr>
                        <m:num>
                          <m:r>
                            <a:rPr lang="he-IL" sz="2400" b="1" i="1">
                              <a:latin typeface="Cambria Math" panose="02040503050406030204" pitchFamily="18" charset="0"/>
                            </a:rPr>
                            <m:t>𝟓</m:t>
                          </m:r>
                        </m:num>
                        <m:den>
                          <m:r>
                            <a:rPr lang="he-IL" sz="2400" b="1" i="1">
                              <a:latin typeface="Cambria Math" panose="02040503050406030204" pitchFamily="18" charset="0"/>
                            </a:rPr>
                            <m:t>𝟏𝟐</m:t>
                          </m:r>
                        </m:den>
                      </m:f>
                      <m:r>
                        <a:rPr lang="he-IL" sz="2400" b="1" i="1" smtClean="0">
                          <a:latin typeface="Cambria Math" panose="02040503050406030204" pitchFamily="18" charset="0"/>
                        </a:rPr>
                        <m:t>+</m:t>
                      </m:r>
                      <m:f>
                        <m:fPr>
                          <m:ctrlPr>
                            <a:rPr lang="he-IL" sz="2400" b="1" i="1">
                              <a:latin typeface="Cambria Math" panose="02040503050406030204" pitchFamily="18" charset="0"/>
                            </a:rPr>
                          </m:ctrlPr>
                        </m:fPr>
                        <m:num>
                          <m:r>
                            <a:rPr lang="he-IL" sz="2400" b="1" i="1">
                              <a:latin typeface="Cambria Math" panose="02040503050406030204" pitchFamily="18" charset="0"/>
                            </a:rPr>
                            <m:t>𝟓</m:t>
                          </m:r>
                        </m:num>
                        <m:den>
                          <m:r>
                            <a:rPr lang="he-IL" sz="2400" b="1" i="1">
                              <a:latin typeface="Cambria Math" panose="02040503050406030204" pitchFamily="18" charset="0"/>
                            </a:rPr>
                            <m:t>𝟏𝟐</m:t>
                          </m:r>
                        </m:den>
                      </m:f>
                      <m:r>
                        <a:rPr lang="he-IL" sz="2400" b="1" i="1" smtClean="0">
                          <a:latin typeface="Cambria Math" panose="02040503050406030204" pitchFamily="18" charset="0"/>
                        </a:rPr>
                        <m:t>+</m:t>
                      </m:r>
                      <m:f>
                        <m:fPr>
                          <m:ctrlPr>
                            <a:rPr lang="he-IL" sz="2400" b="1" i="1">
                              <a:latin typeface="Cambria Math" panose="02040503050406030204" pitchFamily="18" charset="0"/>
                            </a:rPr>
                          </m:ctrlPr>
                        </m:fPr>
                        <m:num>
                          <m:r>
                            <a:rPr lang="he-IL" sz="2400" b="1" i="1">
                              <a:latin typeface="Cambria Math" panose="02040503050406030204" pitchFamily="18" charset="0"/>
                            </a:rPr>
                            <m:t>𝟓</m:t>
                          </m:r>
                        </m:num>
                        <m:den>
                          <m:r>
                            <a:rPr lang="he-IL" sz="2400" b="1" i="1">
                              <a:latin typeface="Cambria Math" panose="02040503050406030204" pitchFamily="18" charset="0"/>
                            </a:rPr>
                            <m:t>𝟏𝟐</m:t>
                          </m:r>
                        </m:den>
                      </m:f>
                      <m:r>
                        <a:rPr lang="he-IL" sz="2400" b="1" i="1" smtClean="0">
                          <a:latin typeface="Cambria Math" panose="02040503050406030204" pitchFamily="18" charset="0"/>
                        </a:rPr>
                        <m:t>=</m:t>
                      </m:r>
                    </m:oMath>
                  </m:oMathPara>
                </a14:m>
                <a:endParaRPr lang="he-IL" sz="2400" b="1" dirty="0"/>
              </a:p>
            </p:txBody>
          </p:sp>
        </mc:Choice>
        <mc:Fallback xmlns="">
          <p:sp>
            <p:nvSpPr>
              <p:cNvPr id="19" name="תיבת טקסט 18">
                <a:extLst>
                  <a:ext uri="{FF2B5EF4-FFF2-40B4-BE49-F238E27FC236}">
                    <a16:creationId xmlns:a14="http://schemas.microsoft.com/office/drawing/2010/main" xmlns="" xmlns:a16="http://schemas.microsoft.com/office/drawing/2014/main" id="{3A790B2E-CFBE-45EF-A5EE-C13EFF7CB35C}"/>
                  </a:ext>
                </a:extLst>
              </p:cNvPr>
              <p:cNvSpPr txBox="1">
                <a:spLocks noRot="1" noChangeAspect="1" noMove="1" noResize="1" noEditPoints="1" noAdjustHandles="1" noChangeArrowheads="1" noChangeShapeType="1" noTextEdit="1"/>
              </p:cNvSpPr>
              <p:nvPr/>
            </p:nvSpPr>
            <p:spPr>
              <a:xfrm>
                <a:off x="2856202" y="2402144"/>
                <a:ext cx="3707362" cy="698974"/>
              </a:xfrm>
              <a:prstGeom prst="rect">
                <a:avLst/>
              </a:prstGeom>
              <a:blipFill>
                <a:blip r:embed="rId5"/>
                <a:stretch>
                  <a:fillRect/>
                </a:stretch>
              </a:blipFill>
            </p:spPr>
            <p:txBody>
              <a:bodyPr/>
              <a:lstStyle/>
              <a:p>
                <a:r>
                  <a:rPr lang="he-IL">
                    <a:noFill/>
                  </a:rPr>
                  <a:t> </a:t>
                </a:r>
              </a:p>
            </p:txBody>
          </p:sp>
        </mc:Fallback>
      </mc:AlternateContent>
      <p:sp>
        <p:nvSpPr>
          <p:cNvPr id="4" name="תיבת טקסט 3">
            <a:extLst>
              <a:ext uri="{FF2B5EF4-FFF2-40B4-BE49-F238E27FC236}">
                <a16:creationId xmlns:a16="http://schemas.microsoft.com/office/drawing/2014/main" id="{40A3567E-4E2E-4C7F-89F6-CD09456C4601}"/>
              </a:ext>
            </a:extLst>
          </p:cNvPr>
          <p:cNvSpPr txBox="1"/>
          <p:nvPr/>
        </p:nvSpPr>
        <p:spPr>
          <a:xfrm>
            <a:off x="7581900" y="1685926"/>
            <a:ext cx="4037693" cy="461665"/>
          </a:xfrm>
          <a:prstGeom prst="rect">
            <a:avLst/>
          </a:prstGeom>
          <a:noFill/>
        </p:spPr>
        <p:txBody>
          <a:bodyPr wrap="square" rtlCol="1">
            <a:spAutoFit/>
          </a:bodyPr>
          <a:lstStyle/>
          <a:p>
            <a:pPr algn="r" rtl="1"/>
            <a:r>
              <a:rPr lang="he-IL" sz="2400" b="1" dirty="0"/>
              <a:t>באמצעות חיבור חוזר</a:t>
            </a:r>
          </a:p>
        </p:txBody>
      </p:sp>
      <mc:AlternateContent xmlns:mc="http://schemas.openxmlformats.org/markup-compatibility/2006" xmlns:a14="http://schemas.microsoft.com/office/drawing/2010/main">
        <mc:Choice Requires="a14">
          <p:sp>
            <p:nvSpPr>
              <p:cNvPr id="5" name="מלבן 4">
                <a:extLst>
                  <a:ext uri="{FF2B5EF4-FFF2-40B4-BE49-F238E27FC236}">
                    <a16:creationId xmlns:a16="http://schemas.microsoft.com/office/drawing/2014/main" id="{83348C92-3DB3-4F69-B27C-11687BD075C3}"/>
                  </a:ext>
                </a:extLst>
              </p:cNvPr>
              <p:cNvSpPr/>
              <p:nvPr/>
            </p:nvSpPr>
            <p:spPr>
              <a:xfrm>
                <a:off x="1510558" y="2360163"/>
                <a:ext cx="1502334" cy="718979"/>
              </a:xfrm>
              <a:prstGeom prst="rect">
                <a:avLst/>
              </a:prstGeom>
            </p:spPr>
            <p:txBody>
              <a:bodyPr wrap="none">
                <a:spAutoFit/>
              </a:bodyPr>
              <a:lstStyle/>
              <a:p>
                <a:r>
                  <a:rPr lang="he-IL" sz="2000" b="1" dirty="0">
                    <a:ea typeface="Cambria Math" panose="02040503050406030204" pitchFamily="18" charset="0"/>
                  </a:rPr>
                  <a:t>5</a:t>
                </a:r>
                <a14:m>
                  <m:oMath xmlns:m="http://schemas.openxmlformats.org/officeDocument/2006/math">
                    <m:r>
                      <a:rPr lang="he-IL" sz="2800" b="1">
                        <a:latin typeface="Cambria Math" panose="02040503050406030204" pitchFamily="18" charset="0"/>
                        <a:ea typeface="Cambria Math" panose="02040503050406030204" pitchFamily="18" charset="0"/>
                      </a:rPr>
                      <m:t> </m:t>
                    </m:r>
                    <m:r>
                      <a:rPr lang="he-IL" sz="2800" b="1" i="1">
                        <a:latin typeface="Cambria Math" panose="02040503050406030204" pitchFamily="18" charset="0"/>
                        <a:ea typeface="Cambria Math" panose="02040503050406030204" pitchFamily="18" charset="0"/>
                      </a:rPr>
                      <m:t>×</m:t>
                    </m:r>
                    <m:f>
                      <m:fPr>
                        <m:ctrlPr>
                          <a:rPr lang="he-IL" sz="2800" b="1" i="1" smtClean="0">
                            <a:latin typeface="Cambria Math" panose="02040503050406030204" pitchFamily="18" charset="0"/>
                            <a:ea typeface="Cambria Math" panose="02040503050406030204" pitchFamily="18" charset="0"/>
                          </a:rPr>
                        </m:ctrlPr>
                      </m:fPr>
                      <m:num>
                        <m:r>
                          <a:rPr lang="he-IL" sz="2800" b="1" i="1" smtClean="0">
                            <a:latin typeface="Cambria Math" panose="02040503050406030204" pitchFamily="18" charset="0"/>
                            <a:ea typeface="Cambria Math" panose="02040503050406030204" pitchFamily="18" charset="0"/>
                          </a:rPr>
                          <m:t>𝟓</m:t>
                        </m:r>
                      </m:num>
                      <m:den>
                        <m:r>
                          <a:rPr lang="he-IL" sz="2800" b="1" i="1" smtClean="0">
                            <a:latin typeface="Cambria Math" panose="02040503050406030204" pitchFamily="18" charset="0"/>
                            <a:ea typeface="Cambria Math" panose="02040503050406030204" pitchFamily="18" charset="0"/>
                          </a:rPr>
                          <m:t>𝟏𝟐</m:t>
                        </m:r>
                      </m:den>
                    </m:f>
                    <m:r>
                      <a:rPr lang="he-IL" sz="2800" b="1" i="1">
                        <a:latin typeface="Cambria Math" panose="02040503050406030204" pitchFamily="18" charset="0"/>
                        <a:ea typeface="Cambria Math" panose="02040503050406030204" pitchFamily="18" charset="0"/>
                      </a:rPr>
                      <m:t>= </m:t>
                    </m:r>
                  </m:oMath>
                </a14:m>
                <a:endParaRPr lang="he-IL" sz="2800" dirty="0"/>
              </a:p>
            </p:txBody>
          </p:sp>
        </mc:Choice>
        <mc:Fallback xmlns="">
          <p:sp>
            <p:nvSpPr>
              <p:cNvPr id="5" name="מלבן 4">
                <a:extLst>
                  <a:ext uri="{FF2B5EF4-FFF2-40B4-BE49-F238E27FC236}">
                    <a16:creationId xmlns:a14="http://schemas.microsoft.com/office/drawing/2010/main" xmlns="" xmlns:a16="http://schemas.microsoft.com/office/drawing/2014/main" id="{83348C92-3DB3-4F69-B27C-11687BD075C3}"/>
                  </a:ext>
                </a:extLst>
              </p:cNvPr>
              <p:cNvSpPr>
                <a:spLocks noRot="1" noChangeAspect="1" noMove="1" noResize="1" noEditPoints="1" noAdjustHandles="1" noChangeArrowheads="1" noChangeShapeType="1" noTextEdit="1"/>
              </p:cNvSpPr>
              <p:nvPr/>
            </p:nvSpPr>
            <p:spPr>
              <a:xfrm>
                <a:off x="1510558" y="2360163"/>
                <a:ext cx="1502334" cy="718979"/>
              </a:xfrm>
              <a:prstGeom prst="rect">
                <a:avLst/>
              </a:prstGeom>
              <a:blipFill>
                <a:blip r:embed="rId6"/>
                <a:stretch>
                  <a:fillRect l="-4472"/>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9" name="מלבן 8">
                <a:extLst>
                  <a:ext uri="{FF2B5EF4-FFF2-40B4-BE49-F238E27FC236}">
                    <a16:creationId xmlns:a16="http://schemas.microsoft.com/office/drawing/2014/main" id="{877ABC56-2CDC-46A2-9171-E73A3113E900}"/>
                  </a:ext>
                </a:extLst>
              </p:cNvPr>
              <p:cNvSpPr/>
              <p:nvPr/>
            </p:nvSpPr>
            <p:spPr>
              <a:xfrm>
                <a:off x="6563564" y="2360442"/>
                <a:ext cx="638316" cy="79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he-IL" sz="2400" b="1" i="1" smtClean="0">
                              <a:latin typeface="Cambria Math" panose="02040503050406030204" pitchFamily="18" charset="0"/>
                            </a:rPr>
                          </m:ctrlPr>
                        </m:fPr>
                        <m:num>
                          <m:r>
                            <a:rPr lang="he-IL" sz="2400" b="1" i="1">
                              <a:latin typeface="Cambria Math" panose="02040503050406030204" pitchFamily="18" charset="0"/>
                            </a:rPr>
                            <m:t>𝟐𝟓</m:t>
                          </m:r>
                        </m:num>
                        <m:den>
                          <m:r>
                            <a:rPr lang="he-IL" sz="2400" b="1" i="1" smtClean="0">
                              <a:latin typeface="Cambria Math" panose="02040503050406030204" pitchFamily="18" charset="0"/>
                            </a:rPr>
                            <m:t>𝟏𝟐</m:t>
                          </m:r>
                        </m:den>
                      </m:f>
                    </m:oMath>
                  </m:oMathPara>
                </a14:m>
                <a:endParaRPr lang="he-IL" sz="1600" dirty="0"/>
              </a:p>
            </p:txBody>
          </p:sp>
        </mc:Choice>
        <mc:Fallback xmlns="">
          <p:sp>
            <p:nvSpPr>
              <p:cNvPr id="9" name="מלבן 8">
                <a:extLst>
                  <a:ext uri="{FF2B5EF4-FFF2-40B4-BE49-F238E27FC236}">
                    <a16:creationId xmlns:a14="http://schemas.microsoft.com/office/drawing/2010/main" xmlns="" xmlns:a16="http://schemas.microsoft.com/office/drawing/2014/main" id="{877ABC56-2CDC-46A2-9171-E73A3113E900}"/>
                  </a:ext>
                </a:extLst>
              </p:cNvPr>
              <p:cNvSpPr>
                <a:spLocks noRot="1" noChangeAspect="1" noMove="1" noResize="1" noEditPoints="1" noAdjustHandles="1" noChangeArrowheads="1" noChangeShapeType="1" noTextEdit="1"/>
              </p:cNvSpPr>
              <p:nvPr/>
            </p:nvSpPr>
            <p:spPr>
              <a:xfrm>
                <a:off x="6563564" y="2360442"/>
                <a:ext cx="638316" cy="791307"/>
              </a:xfrm>
              <a:prstGeom prst="rect">
                <a:avLst/>
              </a:prstGeom>
              <a:blipFill>
                <a:blip r:embed="rId7"/>
                <a:stretch>
                  <a:fillRect/>
                </a:stretch>
              </a:blipFill>
            </p:spPr>
            <p:txBody>
              <a:bodyPr/>
              <a:lstStyle/>
              <a:p>
                <a:r>
                  <a:rPr lang="he-IL">
                    <a:noFill/>
                  </a:rPr>
                  <a:t> </a:t>
                </a:r>
              </a:p>
            </p:txBody>
          </p:sp>
        </mc:Fallback>
      </mc:AlternateContent>
      <p:sp>
        <p:nvSpPr>
          <p:cNvPr id="10" name="תיבת טקסט 9">
            <a:extLst>
              <a:ext uri="{FF2B5EF4-FFF2-40B4-BE49-F238E27FC236}">
                <a16:creationId xmlns:a16="http://schemas.microsoft.com/office/drawing/2014/main" id="{9858EB27-94CC-408A-A101-72400F39F437}"/>
              </a:ext>
            </a:extLst>
          </p:cNvPr>
          <p:cNvSpPr txBox="1"/>
          <p:nvPr/>
        </p:nvSpPr>
        <p:spPr>
          <a:xfrm>
            <a:off x="8229600" y="5616631"/>
            <a:ext cx="3542393" cy="461665"/>
          </a:xfrm>
          <a:prstGeom prst="rect">
            <a:avLst/>
          </a:prstGeom>
          <a:noFill/>
        </p:spPr>
        <p:txBody>
          <a:bodyPr wrap="square" rtlCol="1">
            <a:spAutoFit/>
          </a:bodyPr>
          <a:lstStyle/>
          <a:p>
            <a:pPr algn="r" rtl="1"/>
            <a:r>
              <a:rPr lang="he-IL" sz="2400" b="1" dirty="0"/>
              <a:t>באמצעות כפל</a:t>
            </a:r>
          </a:p>
        </p:txBody>
      </p:sp>
      <mc:AlternateContent xmlns:mc="http://schemas.openxmlformats.org/markup-compatibility/2006" xmlns:a14="http://schemas.microsoft.com/office/drawing/2010/main">
        <mc:Choice Requires="a14">
          <p:sp>
            <p:nvSpPr>
              <p:cNvPr id="17" name="מלבן 16">
                <a:extLst>
                  <a:ext uri="{FF2B5EF4-FFF2-40B4-BE49-F238E27FC236}">
                    <a16:creationId xmlns:a16="http://schemas.microsoft.com/office/drawing/2014/main" id="{83655A03-4330-4CCC-9FFD-C0115186B8F1}"/>
                  </a:ext>
                </a:extLst>
              </p:cNvPr>
              <p:cNvSpPr/>
              <p:nvPr/>
            </p:nvSpPr>
            <p:spPr>
              <a:xfrm>
                <a:off x="1510962" y="5385316"/>
                <a:ext cx="1345240" cy="721159"/>
              </a:xfrm>
              <a:prstGeom prst="rect">
                <a:avLst/>
              </a:prstGeom>
            </p:spPr>
            <p:txBody>
              <a:bodyPr wrap="none">
                <a:spAutoFit/>
              </a:bodyPr>
              <a:lstStyle/>
              <a:p>
                <a:r>
                  <a:rPr lang="he-IL" sz="2000" b="1" dirty="0">
                    <a:ea typeface="Cambria Math" panose="02040503050406030204" pitchFamily="18" charset="0"/>
                  </a:rPr>
                  <a:t>5</a:t>
                </a:r>
                <a14:m>
                  <m:oMath xmlns:m="http://schemas.openxmlformats.org/officeDocument/2006/math">
                    <m:r>
                      <a:rPr lang="he-IL" sz="2800" b="1">
                        <a:latin typeface="Cambria Math" panose="02040503050406030204" pitchFamily="18" charset="0"/>
                        <a:ea typeface="Cambria Math" panose="02040503050406030204" pitchFamily="18" charset="0"/>
                      </a:rPr>
                      <m:t> </m:t>
                    </m:r>
                    <m:r>
                      <a:rPr lang="he-IL" sz="2800" b="1" i="1">
                        <a:latin typeface="Cambria Math" panose="02040503050406030204" pitchFamily="18" charset="0"/>
                        <a:ea typeface="Cambria Math" panose="02040503050406030204" pitchFamily="18" charset="0"/>
                      </a:rPr>
                      <m:t>×</m:t>
                    </m:r>
                    <m:f>
                      <m:fPr>
                        <m:ctrlPr>
                          <a:rPr lang="he-IL" sz="2800" b="1" i="1">
                            <a:latin typeface="Cambria Math" panose="02040503050406030204" pitchFamily="18" charset="0"/>
                            <a:ea typeface="Cambria Math" panose="02040503050406030204" pitchFamily="18" charset="0"/>
                          </a:rPr>
                        </m:ctrlPr>
                      </m:fPr>
                      <m:num>
                        <m:r>
                          <a:rPr lang="he-IL" sz="2800" b="1" i="1">
                            <a:latin typeface="Cambria Math" panose="02040503050406030204" pitchFamily="18" charset="0"/>
                            <a:ea typeface="Cambria Math" panose="02040503050406030204" pitchFamily="18" charset="0"/>
                          </a:rPr>
                          <m:t>𝟓</m:t>
                        </m:r>
                      </m:num>
                      <m:den>
                        <m:r>
                          <a:rPr lang="he-IL" sz="2800" b="1" i="1">
                            <a:latin typeface="Cambria Math" panose="02040503050406030204" pitchFamily="18" charset="0"/>
                            <a:ea typeface="Cambria Math" panose="02040503050406030204" pitchFamily="18" charset="0"/>
                          </a:rPr>
                          <m:t>𝟖</m:t>
                        </m:r>
                      </m:den>
                    </m:f>
                    <m:r>
                      <a:rPr lang="he-IL" sz="2800" b="1" i="1">
                        <a:latin typeface="Cambria Math" panose="02040503050406030204" pitchFamily="18" charset="0"/>
                        <a:ea typeface="Cambria Math" panose="02040503050406030204" pitchFamily="18" charset="0"/>
                      </a:rPr>
                      <m:t>= </m:t>
                    </m:r>
                  </m:oMath>
                </a14:m>
                <a:endParaRPr lang="he-IL" sz="2800" dirty="0"/>
              </a:p>
            </p:txBody>
          </p:sp>
        </mc:Choice>
        <mc:Fallback xmlns="">
          <p:sp>
            <p:nvSpPr>
              <p:cNvPr id="17" name="מלבן 16">
                <a:extLst>
                  <a:ext uri="{FF2B5EF4-FFF2-40B4-BE49-F238E27FC236}">
                    <a16:creationId xmlns:a14="http://schemas.microsoft.com/office/drawing/2010/main" xmlns="" xmlns:a16="http://schemas.microsoft.com/office/drawing/2014/main" id="{83655A03-4330-4CCC-9FFD-C0115186B8F1}"/>
                  </a:ext>
                </a:extLst>
              </p:cNvPr>
              <p:cNvSpPr>
                <a:spLocks noRot="1" noChangeAspect="1" noMove="1" noResize="1" noEditPoints="1" noAdjustHandles="1" noChangeArrowheads="1" noChangeShapeType="1" noTextEdit="1"/>
              </p:cNvSpPr>
              <p:nvPr/>
            </p:nvSpPr>
            <p:spPr>
              <a:xfrm>
                <a:off x="1510962" y="5385316"/>
                <a:ext cx="1345240" cy="721159"/>
              </a:xfrm>
              <a:prstGeom prst="rect">
                <a:avLst/>
              </a:prstGeom>
              <a:blipFill>
                <a:blip r:embed="rId8"/>
                <a:stretch>
                  <a:fillRect l="-4977"/>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1" name="תיבת טקסט 10">
                <a:extLst>
                  <a:ext uri="{FF2B5EF4-FFF2-40B4-BE49-F238E27FC236}">
                    <a16:creationId xmlns:a16="http://schemas.microsoft.com/office/drawing/2014/main" id="{F812D647-9200-4B94-BF8E-C1EFB076DB1F}"/>
                  </a:ext>
                </a:extLst>
              </p:cNvPr>
              <p:cNvSpPr txBox="1"/>
              <p:nvPr/>
            </p:nvSpPr>
            <p:spPr>
              <a:xfrm>
                <a:off x="2892654" y="5425454"/>
                <a:ext cx="1124795" cy="701539"/>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𝟓</m:t>
                          </m:r>
                          <m:r>
                            <a:rPr lang="he-IL" sz="2400" b="1" i="1" smtClean="0">
                              <a:latin typeface="Cambria Math" panose="02040503050406030204" pitchFamily="18" charset="0"/>
                              <a:ea typeface="Cambria Math" panose="02040503050406030204" pitchFamily="18" charset="0"/>
                            </a:rPr>
                            <m:t>×</m:t>
                          </m:r>
                          <m:r>
                            <a:rPr lang="he-IL" sz="2400" b="1" i="1" smtClean="0">
                              <a:latin typeface="Cambria Math" panose="02040503050406030204" pitchFamily="18" charset="0"/>
                              <a:ea typeface="Cambria Math" panose="02040503050406030204" pitchFamily="18" charset="0"/>
                            </a:rPr>
                            <m:t>𝟓</m:t>
                          </m:r>
                        </m:num>
                        <m:den>
                          <m:r>
                            <a:rPr lang="he-IL" sz="2400" b="1" i="1" smtClean="0">
                              <a:latin typeface="Cambria Math" panose="02040503050406030204" pitchFamily="18" charset="0"/>
                            </a:rPr>
                            <m:t>𝟏𝟐</m:t>
                          </m:r>
                        </m:den>
                      </m:f>
                      <m:r>
                        <a:rPr lang="he-IL" sz="2400" b="1" i="1" smtClean="0">
                          <a:latin typeface="Cambria Math" panose="02040503050406030204" pitchFamily="18" charset="0"/>
                          <a:ea typeface="Cambria Math" panose="02040503050406030204" pitchFamily="18" charset="0"/>
                        </a:rPr>
                        <m:t>=</m:t>
                      </m:r>
                    </m:oMath>
                  </m:oMathPara>
                </a14:m>
                <a:endParaRPr lang="he-IL" sz="2400" b="1" dirty="0"/>
              </a:p>
            </p:txBody>
          </p:sp>
        </mc:Choice>
        <mc:Fallback xmlns="">
          <p:sp>
            <p:nvSpPr>
              <p:cNvPr id="11" name="תיבת טקסט 10">
                <a:extLst>
                  <a:ext uri="{FF2B5EF4-FFF2-40B4-BE49-F238E27FC236}">
                    <a16:creationId xmlns:a14="http://schemas.microsoft.com/office/drawing/2010/main" xmlns="" xmlns:a16="http://schemas.microsoft.com/office/drawing/2014/main" id="{F812D647-9200-4B94-BF8E-C1EFB076DB1F}"/>
                  </a:ext>
                </a:extLst>
              </p:cNvPr>
              <p:cNvSpPr txBox="1">
                <a:spLocks noRot="1" noChangeAspect="1" noMove="1" noResize="1" noEditPoints="1" noAdjustHandles="1" noChangeArrowheads="1" noChangeShapeType="1" noTextEdit="1"/>
              </p:cNvSpPr>
              <p:nvPr/>
            </p:nvSpPr>
            <p:spPr>
              <a:xfrm>
                <a:off x="2892654" y="5425454"/>
                <a:ext cx="1124795" cy="701539"/>
              </a:xfrm>
              <a:prstGeom prst="rect">
                <a:avLst/>
              </a:prstGeom>
              <a:blipFill>
                <a:blip r:embed="rId9"/>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8" name="מלבן 17">
                <a:extLst>
                  <a:ext uri="{FF2B5EF4-FFF2-40B4-BE49-F238E27FC236}">
                    <a16:creationId xmlns:a16="http://schemas.microsoft.com/office/drawing/2014/main" id="{D3974068-DF19-47E1-AD24-BDA6CE15BC15}"/>
                  </a:ext>
                </a:extLst>
              </p:cNvPr>
              <p:cNvSpPr/>
              <p:nvPr/>
            </p:nvSpPr>
            <p:spPr>
              <a:xfrm>
                <a:off x="4057651" y="5385316"/>
                <a:ext cx="638316" cy="79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he-IL" sz="2400" b="1" i="1" smtClean="0">
                              <a:latin typeface="Cambria Math" panose="02040503050406030204" pitchFamily="18" charset="0"/>
                            </a:rPr>
                          </m:ctrlPr>
                        </m:fPr>
                        <m:num>
                          <m:r>
                            <a:rPr lang="he-IL" sz="2400" b="1" i="1">
                              <a:latin typeface="Cambria Math" panose="02040503050406030204" pitchFamily="18" charset="0"/>
                            </a:rPr>
                            <m:t>𝟐𝟓</m:t>
                          </m:r>
                        </m:num>
                        <m:den>
                          <m:r>
                            <a:rPr lang="he-IL" sz="2400" b="1" i="1" smtClean="0">
                              <a:latin typeface="Cambria Math" panose="02040503050406030204" pitchFamily="18" charset="0"/>
                            </a:rPr>
                            <m:t>𝟏𝟐</m:t>
                          </m:r>
                        </m:den>
                      </m:f>
                    </m:oMath>
                  </m:oMathPara>
                </a14:m>
                <a:endParaRPr lang="he-IL" sz="1600" dirty="0"/>
              </a:p>
            </p:txBody>
          </p:sp>
        </mc:Choice>
        <mc:Fallback xmlns="">
          <p:sp>
            <p:nvSpPr>
              <p:cNvPr id="18" name="מלבן 17">
                <a:extLst>
                  <a:ext uri="{FF2B5EF4-FFF2-40B4-BE49-F238E27FC236}">
                    <a16:creationId xmlns:a14="http://schemas.microsoft.com/office/drawing/2010/main" xmlns="" xmlns:a16="http://schemas.microsoft.com/office/drawing/2014/main" id="{D3974068-DF19-47E1-AD24-BDA6CE15BC15}"/>
                  </a:ext>
                </a:extLst>
              </p:cNvPr>
              <p:cNvSpPr>
                <a:spLocks noRot="1" noChangeAspect="1" noMove="1" noResize="1" noEditPoints="1" noAdjustHandles="1" noChangeArrowheads="1" noChangeShapeType="1" noTextEdit="1"/>
              </p:cNvSpPr>
              <p:nvPr/>
            </p:nvSpPr>
            <p:spPr>
              <a:xfrm>
                <a:off x="4057651" y="5385316"/>
                <a:ext cx="638316" cy="791307"/>
              </a:xfrm>
              <a:prstGeom prst="rect">
                <a:avLst/>
              </a:prstGeom>
              <a:blipFill>
                <a:blip r:embed="rId10"/>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0" name="תיבת טקסט 19">
                <a:extLst>
                  <a:ext uri="{FF2B5EF4-FFF2-40B4-BE49-F238E27FC236}">
                    <a16:creationId xmlns:a16="http://schemas.microsoft.com/office/drawing/2014/main" id="{50309283-1BEC-464F-816B-30AE3CBB2821}"/>
                  </a:ext>
                </a:extLst>
              </p:cNvPr>
              <p:cNvSpPr txBox="1"/>
              <p:nvPr/>
            </p:nvSpPr>
            <p:spPr>
              <a:xfrm>
                <a:off x="4736169" y="5445146"/>
                <a:ext cx="1003993" cy="691471"/>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400" b="1" i="1" smtClean="0">
                          <a:latin typeface="Cambria Math" panose="02040503050406030204" pitchFamily="18" charset="0"/>
                        </a:rPr>
                        <m:t>=</m:t>
                      </m:r>
                      <m:r>
                        <a:rPr lang="he-IL" sz="2400" b="1" i="1" smtClean="0">
                          <a:latin typeface="Cambria Math" panose="02040503050406030204" pitchFamily="18" charset="0"/>
                        </a:rPr>
                        <m:t>𝟐</m:t>
                      </m:r>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𝟏</m:t>
                          </m:r>
                        </m:num>
                        <m:den>
                          <m:r>
                            <a:rPr lang="he-IL" sz="2400" b="1" i="1" smtClean="0">
                              <a:latin typeface="Cambria Math" panose="02040503050406030204" pitchFamily="18" charset="0"/>
                            </a:rPr>
                            <m:t>𝟏𝟐</m:t>
                          </m:r>
                        </m:den>
                      </m:f>
                    </m:oMath>
                  </m:oMathPara>
                </a14:m>
                <a:endParaRPr lang="he-IL" sz="2400" b="1" dirty="0"/>
              </a:p>
            </p:txBody>
          </p:sp>
        </mc:Choice>
        <mc:Fallback xmlns="">
          <p:sp>
            <p:nvSpPr>
              <p:cNvPr id="20" name="תיבת טקסט 19">
                <a:extLst>
                  <a:ext uri="{FF2B5EF4-FFF2-40B4-BE49-F238E27FC236}">
                    <a16:creationId xmlns:a14="http://schemas.microsoft.com/office/drawing/2010/main" xmlns="" xmlns:a16="http://schemas.microsoft.com/office/drawing/2014/main" id="{50309283-1BEC-464F-816B-30AE3CBB2821}"/>
                  </a:ext>
                </a:extLst>
              </p:cNvPr>
              <p:cNvSpPr txBox="1">
                <a:spLocks noRot="1" noChangeAspect="1" noMove="1" noResize="1" noEditPoints="1" noAdjustHandles="1" noChangeArrowheads="1" noChangeShapeType="1" noTextEdit="1"/>
              </p:cNvSpPr>
              <p:nvPr/>
            </p:nvSpPr>
            <p:spPr>
              <a:xfrm>
                <a:off x="4736169" y="5445146"/>
                <a:ext cx="1003993" cy="691471"/>
              </a:xfrm>
              <a:prstGeom prst="rect">
                <a:avLst/>
              </a:prstGeom>
              <a:blipFill>
                <a:blip r:embed="rId11"/>
                <a:stretch>
                  <a:fillRect/>
                </a:stretch>
              </a:blipFill>
            </p:spPr>
            <p:txBody>
              <a:bodyPr/>
              <a:lstStyle/>
              <a:p>
                <a:r>
                  <a:rPr lang="he-IL">
                    <a:noFill/>
                  </a:rPr>
                  <a:t> </a:t>
                </a:r>
              </a:p>
            </p:txBody>
          </p:sp>
        </mc:Fallback>
      </mc:AlternateContent>
      <p:sp>
        <p:nvSpPr>
          <p:cNvPr id="21" name="תיבת טקסט 20">
            <a:extLst>
              <a:ext uri="{FF2B5EF4-FFF2-40B4-BE49-F238E27FC236}">
                <a16:creationId xmlns:a16="http://schemas.microsoft.com/office/drawing/2014/main" id="{D4EDA19C-C7CC-4DF2-B8B6-F9B711394720}"/>
              </a:ext>
            </a:extLst>
          </p:cNvPr>
          <p:cNvSpPr txBox="1"/>
          <p:nvPr/>
        </p:nvSpPr>
        <p:spPr>
          <a:xfrm>
            <a:off x="8229600" y="3452741"/>
            <a:ext cx="3542393" cy="461665"/>
          </a:xfrm>
          <a:prstGeom prst="rect">
            <a:avLst/>
          </a:prstGeom>
          <a:noFill/>
        </p:spPr>
        <p:txBody>
          <a:bodyPr wrap="square" rtlCol="1">
            <a:spAutoFit/>
          </a:bodyPr>
          <a:lstStyle/>
          <a:p>
            <a:pPr algn="r" rtl="1"/>
            <a:r>
              <a:rPr lang="he-IL" sz="2400" b="1" dirty="0"/>
              <a:t>באמצעות ישר המספרים</a:t>
            </a:r>
          </a:p>
        </p:txBody>
      </p:sp>
      <p:pic>
        <p:nvPicPr>
          <p:cNvPr id="12" name="תמונה 11">
            <a:extLst>
              <a:ext uri="{FF2B5EF4-FFF2-40B4-BE49-F238E27FC236}">
                <a16:creationId xmlns:a16="http://schemas.microsoft.com/office/drawing/2014/main" id="{A8782A64-AE9C-423D-8947-0EC2D78C4BC4}"/>
              </a:ext>
            </a:extLst>
          </p:cNvPr>
          <p:cNvPicPr>
            <a:picLocks noChangeAspect="1"/>
          </p:cNvPicPr>
          <p:nvPr/>
        </p:nvPicPr>
        <p:blipFill>
          <a:blip r:embed="rId12">
            <a:clrChange>
              <a:clrFrom>
                <a:srgbClr val="E6E6E6"/>
              </a:clrFrom>
              <a:clrTo>
                <a:srgbClr val="E6E6E6">
                  <a:alpha val="0"/>
                </a:srgbClr>
              </a:clrTo>
            </a:clrChange>
            <a:extLst>
              <a:ext uri="{BEBA8EAE-BF5A-486C-A8C5-ECC9F3942E4B}">
                <a14:imgProps xmlns:a14="http://schemas.microsoft.com/office/drawing/2010/main">
                  <a14:imgLayer r:embed="rId13">
                    <a14:imgEffect>
                      <a14:brightnessContrast bright="-20000" contrast="40000"/>
                    </a14:imgEffect>
                  </a14:imgLayer>
                </a14:imgProps>
              </a:ext>
            </a:extLst>
          </a:blip>
          <a:stretch>
            <a:fillRect/>
          </a:stretch>
        </p:blipFill>
        <p:spPr>
          <a:xfrm>
            <a:off x="620245" y="4237139"/>
            <a:ext cx="8039100" cy="685800"/>
          </a:xfrm>
          <a:prstGeom prst="rect">
            <a:avLst/>
          </a:prstGeom>
        </p:spPr>
      </p:pic>
      <p:sp>
        <p:nvSpPr>
          <p:cNvPr id="22" name="קשת 21">
            <a:extLst>
              <a:ext uri="{FF2B5EF4-FFF2-40B4-BE49-F238E27FC236}">
                <a16:creationId xmlns:a16="http://schemas.microsoft.com/office/drawing/2014/main" id="{F52D2179-D2D8-4CAE-8A30-571458C0C5C7}"/>
              </a:ext>
            </a:extLst>
          </p:cNvPr>
          <p:cNvSpPr/>
          <p:nvPr/>
        </p:nvSpPr>
        <p:spPr>
          <a:xfrm rot="18802073">
            <a:off x="630487" y="4164625"/>
            <a:ext cx="1932620" cy="1828550"/>
          </a:xfrm>
          <a:prstGeom prst="arc">
            <a:avLst>
              <a:gd name="adj1" fmla="val 16200000"/>
              <a:gd name="adj2" fmla="val 310421"/>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24" name="תיבת טקסט 23">
                <a:extLst>
                  <a:ext uri="{FF2B5EF4-FFF2-40B4-BE49-F238E27FC236}">
                    <a16:creationId xmlns:a16="http://schemas.microsoft.com/office/drawing/2014/main" id="{91A7AD59-33EC-4DA1-A575-72A127509D3A}"/>
                  </a:ext>
                </a:extLst>
              </p:cNvPr>
              <p:cNvSpPr txBox="1"/>
              <p:nvPr/>
            </p:nvSpPr>
            <p:spPr>
              <a:xfrm>
                <a:off x="2190373" y="4588078"/>
                <a:ext cx="304571" cy="466025"/>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1600" b="1" i="1" smtClean="0">
                              <a:latin typeface="Cambria Math" panose="02040503050406030204" pitchFamily="18" charset="0"/>
                            </a:rPr>
                          </m:ctrlPr>
                        </m:fPr>
                        <m:num>
                          <m:r>
                            <a:rPr lang="he-IL" sz="1600" b="1" i="1" smtClean="0">
                              <a:latin typeface="Cambria Math" panose="02040503050406030204" pitchFamily="18" charset="0"/>
                            </a:rPr>
                            <m:t>𝟓</m:t>
                          </m:r>
                        </m:num>
                        <m:den>
                          <m:r>
                            <a:rPr lang="he-IL" sz="1600" b="1" i="1" smtClean="0">
                              <a:latin typeface="Cambria Math" panose="02040503050406030204" pitchFamily="18" charset="0"/>
                            </a:rPr>
                            <m:t>𝟏𝟐</m:t>
                          </m:r>
                        </m:den>
                      </m:f>
                    </m:oMath>
                  </m:oMathPara>
                </a14:m>
                <a:endParaRPr lang="he-IL" sz="1600" b="1" dirty="0"/>
              </a:p>
            </p:txBody>
          </p:sp>
        </mc:Choice>
        <mc:Fallback xmlns="">
          <p:sp>
            <p:nvSpPr>
              <p:cNvPr id="24" name="תיבת טקסט 23">
                <a:extLst>
                  <a:ext uri="{FF2B5EF4-FFF2-40B4-BE49-F238E27FC236}">
                    <a16:creationId xmlns:a14="http://schemas.microsoft.com/office/drawing/2010/main" xmlns="" xmlns:a16="http://schemas.microsoft.com/office/drawing/2014/main" id="{91A7AD59-33EC-4DA1-A575-72A127509D3A}"/>
                  </a:ext>
                </a:extLst>
              </p:cNvPr>
              <p:cNvSpPr txBox="1">
                <a:spLocks noRot="1" noChangeAspect="1" noMove="1" noResize="1" noEditPoints="1" noAdjustHandles="1" noChangeArrowheads="1" noChangeShapeType="1" noTextEdit="1"/>
              </p:cNvSpPr>
              <p:nvPr/>
            </p:nvSpPr>
            <p:spPr>
              <a:xfrm>
                <a:off x="2190373" y="4588078"/>
                <a:ext cx="304571" cy="466025"/>
              </a:xfrm>
              <a:prstGeom prst="rect">
                <a:avLst/>
              </a:prstGeom>
              <a:blipFill>
                <a:blip r:embed="rId14"/>
                <a:stretch>
                  <a:fillRect/>
                </a:stretch>
              </a:blipFill>
            </p:spPr>
            <p:txBody>
              <a:bodyPr/>
              <a:lstStyle/>
              <a:p>
                <a:r>
                  <a:rPr lang="he-IL">
                    <a:noFill/>
                  </a:rPr>
                  <a:t> </a:t>
                </a:r>
              </a:p>
            </p:txBody>
          </p:sp>
        </mc:Fallback>
      </mc:AlternateContent>
      <p:sp>
        <p:nvSpPr>
          <p:cNvPr id="25" name="קשת 24">
            <a:extLst>
              <a:ext uri="{FF2B5EF4-FFF2-40B4-BE49-F238E27FC236}">
                <a16:creationId xmlns:a16="http://schemas.microsoft.com/office/drawing/2014/main" id="{E2F2FC1F-5979-4166-9B8C-F32BA761EC06}"/>
              </a:ext>
            </a:extLst>
          </p:cNvPr>
          <p:cNvSpPr/>
          <p:nvPr/>
        </p:nvSpPr>
        <p:spPr>
          <a:xfrm rot="18802073">
            <a:off x="2079367" y="4164624"/>
            <a:ext cx="1932620" cy="1828550"/>
          </a:xfrm>
          <a:prstGeom prst="arc">
            <a:avLst>
              <a:gd name="adj1" fmla="val 16200000"/>
              <a:gd name="adj2" fmla="val 310421"/>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26" name="תיבת טקסט 25">
                <a:extLst>
                  <a:ext uri="{FF2B5EF4-FFF2-40B4-BE49-F238E27FC236}">
                    <a16:creationId xmlns:a16="http://schemas.microsoft.com/office/drawing/2014/main" id="{115E0D8C-4CCA-4621-A4CC-74359F7EF7E9}"/>
                  </a:ext>
                </a:extLst>
              </p:cNvPr>
              <p:cNvSpPr txBox="1"/>
              <p:nvPr/>
            </p:nvSpPr>
            <p:spPr>
              <a:xfrm>
                <a:off x="3639253" y="4588078"/>
                <a:ext cx="304571" cy="466025"/>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1600" b="1" i="1" smtClean="0">
                              <a:latin typeface="Cambria Math" panose="02040503050406030204" pitchFamily="18" charset="0"/>
                            </a:rPr>
                          </m:ctrlPr>
                        </m:fPr>
                        <m:num>
                          <m:r>
                            <a:rPr lang="he-IL" sz="1600" b="1" i="1" smtClean="0">
                              <a:latin typeface="Cambria Math" panose="02040503050406030204" pitchFamily="18" charset="0"/>
                            </a:rPr>
                            <m:t>𝟏𝟎</m:t>
                          </m:r>
                        </m:num>
                        <m:den>
                          <m:r>
                            <a:rPr lang="he-IL" sz="1600" b="1" i="1" smtClean="0">
                              <a:latin typeface="Cambria Math" panose="02040503050406030204" pitchFamily="18" charset="0"/>
                            </a:rPr>
                            <m:t>𝟏𝟐</m:t>
                          </m:r>
                        </m:den>
                      </m:f>
                    </m:oMath>
                  </m:oMathPara>
                </a14:m>
                <a:endParaRPr lang="he-IL" sz="1600" b="1" dirty="0"/>
              </a:p>
            </p:txBody>
          </p:sp>
        </mc:Choice>
        <mc:Fallback xmlns="">
          <p:sp>
            <p:nvSpPr>
              <p:cNvPr id="26" name="תיבת טקסט 25">
                <a:extLst>
                  <a:ext uri="{FF2B5EF4-FFF2-40B4-BE49-F238E27FC236}">
                    <a16:creationId xmlns:a14="http://schemas.microsoft.com/office/drawing/2010/main" xmlns="" xmlns:a16="http://schemas.microsoft.com/office/drawing/2014/main" id="{115E0D8C-4CCA-4621-A4CC-74359F7EF7E9}"/>
                  </a:ext>
                </a:extLst>
              </p:cNvPr>
              <p:cNvSpPr txBox="1">
                <a:spLocks noRot="1" noChangeAspect="1" noMove="1" noResize="1" noEditPoints="1" noAdjustHandles="1" noChangeArrowheads="1" noChangeShapeType="1" noTextEdit="1"/>
              </p:cNvSpPr>
              <p:nvPr/>
            </p:nvSpPr>
            <p:spPr>
              <a:xfrm>
                <a:off x="3639253" y="4588078"/>
                <a:ext cx="304571" cy="466025"/>
              </a:xfrm>
              <a:prstGeom prst="rect">
                <a:avLst/>
              </a:prstGeom>
              <a:blipFill>
                <a:blip r:embed="rId15"/>
                <a:stretch>
                  <a:fillRect/>
                </a:stretch>
              </a:blipFill>
            </p:spPr>
            <p:txBody>
              <a:bodyPr/>
              <a:lstStyle/>
              <a:p>
                <a:r>
                  <a:rPr lang="he-IL">
                    <a:noFill/>
                  </a:rPr>
                  <a:t> </a:t>
                </a:r>
              </a:p>
            </p:txBody>
          </p:sp>
        </mc:Fallback>
      </mc:AlternateContent>
      <p:sp>
        <p:nvSpPr>
          <p:cNvPr id="27" name="קשת 26">
            <a:extLst>
              <a:ext uri="{FF2B5EF4-FFF2-40B4-BE49-F238E27FC236}">
                <a16:creationId xmlns:a16="http://schemas.microsoft.com/office/drawing/2014/main" id="{0E4B8763-6AC1-46B6-A6D2-56D96BC89248}"/>
              </a:ext>
            </a:extLst>
          </p:cNvPr>
          <p:cNvSpPr/>
          <p:nvPr/>
        </p:nvSpPr>
        <p:spPr>
          <a:xfrm rot="18802073">
            <a:off x="3503884" y="4139828"/>
            <a:ext cx="1932620" cy="1828550"/>
          </a:xfrm>
          <a:prstGeom prst="arc">
            <a:avLst>
              <a:gd name="adj1" fmla="val 16200000"/>
              <a:gd name="adj2" fmla="val 310421"/>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28" name="תיבת טקסט 27">
                <a:extLst>
                  <a:ext uri="{FF2B5EF4-FFF2-40B4-BE49-F238E27FC236}">
                    <a16:creationId xmlns:a16="http://schemas.microsoft.com/office/drawing/2014/main" id="{AC17082C-C63F-4B85-A7A5-BF8440CA0510}"/>
                  </a:ext>
                </a:extLst>
              </p:cNvPr>
              <p:cNvSpPr txBox="1"/>
              <p:nvPr/>
            </p:nvSpPr>
            <p:spPr>
              <a:xfrm>
                <a:off x="5063770" y="4612874"/>
                <a:ext cx="304571" cy="466025"/>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1600" b="1" i="1" smtClean="0">
                              <a:latin typeface="Cambria Math" panose="02040503050406030204" pitchFamily="18" charset="0"/>
                            </a:rPr>
                          </m:ctrlPr>
                        </m:fPr>
                        <m:num>
                          <m:r>
                            <a:rPr lang="he-IL" sz="1600" b="1" i="1" smtClean="0">
                              <a:latin typeface="Cambria Math" panose="02040503050406030204" pitchFamily="18" charset="0"/>
                            </a:rPr>
                            <m:t>𝟏𝟓</m:t>
                          </m:r>
                        </m:num>
                        <m:den>
                          <m:r>
                            <a:rPr lang="he-IL" sz="1600" b="1" i="1" smtClean="0">
                              <a:latin typeface="Cambria Math" panose="02040503050406030204" pitchFamily="18" charset="0"/>
                            </a:rPr>
                            <m:t>𝟏𝟐</m:t>
                          </m:r>
                        </m:den>
                      </m:f>
                    </m:oMath>
                  </m:oMathPara>
                </a14:m>
                <a:endParaRPr lang="he-IL" sz="1600" b="1" dirty="0"/>
              </a:p>
            </p:txBody>
          </p:sp>
        </mc:Choice>
        <mc:Fallback xmlns="">
          <p:sp>
            <p:nvSpPr>
              <p:cNvPr id="28" name="תיבת טקסט 27">
                <a:extLst>
                  <a:ext uri="{FF2B5EF4-FFF2-40B4-BE49-F238E27FC236}">
                    <a16:creationId xmlns:a14="http://schemas.microsoft.com/office/drawing/2010/main" xmlns="" xmlns:a16="http://schemas.microsoft.com/office/drawing/2014/main" id="{AC17082C-C63F-4B85-A7A5-BF8440CA0510}"/>
                  </a:ext>
                </a:extLst>
              </p:cNvPr>
              <p:cNvSpPr txBox="1">
                <a:spLocks noRot="1" noChangeAspect="1" noMove="1" noResize="1" noEditPoints="1" noAdjustHandles="1" noChangeArrowheads="1" noChangeShapeType="1" noTextEdit="1"/>
              </p:cNvSpPr>
              <p:nvPr/>
            </p:nvSpPr>
            <p:spPr>
              <a:xfrm>
                <a:off x="5063770" y="4612874"/>
                <a:ext cx="304571" cy="466025"/>
              </a:xfrm>
              <a:prstGeom prst="rect">
                <a:avLst/>
              </a:prstGeom>
              <a:blipFill>
                <a:blip r:embed="rId16"/>
                <a:stretch>
                  <a:fillRect/>
                </a:stretch>
              </a:blipFill>
            </p:spPr>
            <p:txBody>
              <a:bodyPr/>
              <a:lstStyle/>
              <a:p>
                <a:r>
                  <a:rPr lang="he-IL">
                    <a:noFill/>
                  </a:rPr>
                  <a:t> </a:t>
                </a:r>
              </a:p>
            </p:txBody>
          </p:sp>
        </mc:Fallback>
      </mc:AlternateContent>
      <p:sp>
        <p:nvSpPr>
          <p:cNvPr id="29" name="קשת 28">
            <a:extLst>
              <a:ext uri="{FF2B5EF4-FFF2-40B4-BE49-F238E27FC236}">
                <a16:creationId xmlns:a16="http://schemas.microsoft.com/office/drawing/2014/main" id="{380FA46F-CF7C-41A6-9E4F-AF167449FF09}"/>
              </a:ext>
            </a:extLst>
          </p:cNvPr>
          <p:cNvSpPr/>
          <p:nvPr/>
        </p:nvSpPr>
        <p:spPr>
          <a:xfrm rot="18802073">
            <a:off x="4941687" y="4139828"/>
            <a:ext cx="1932620" cy="1828550"/>
          </a:xfrm>
          <a:prstGeom prst="arc">
            <a:avLst>
              <a:gd name="adj1" fmla="val 16200000"/>
              <a:gd name="adj2" fmla="val 310421"/>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30" name="תיבת טקסט 29">
                <a:extLst>
                  <a:ext uri="{FF2B5EF4-FFF2-40B4-BE49-F238E27FC236}">
                    <a16:creationId xmlns:a16="http://schemas.microsoft.com/office/drawing/2014/main" id="{F295A384-CA39-473E-91CB-E94DD03DCEC4}"/>
                  </a:ext>
                </a:extLst>
              </p:cNvPr>
              <p:cNvSpPr txBox="1"/>
              <p:nvPr/>
            </p:nvSpPr>
            <p:spPr>
              <a:xfrm>
                <a:off x="6501573" y="4612874"/>
                <a:ext cx="304571" cy="466025"/>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1600" b="1" i="1" smtClean="0">
                              <a:latin typeface="Cambria Math" panose="02040503050406030204" pitchFamily="18" charset="0"/>
                            </a:rPr>
                          </m:ctrlPr>
                        </m:fPr>
                        <m:num>
                          <m:r>
                            <a:rPr lang="he-IL" sz="1600" b="1" i="1" smtClean="0">
                              <a:latin typeface="Cambria Math" panose="02040503050406030204" pitchFamily="18" charset="0"/>
                            </a:rPr>
                            <m:t>𝟐𝟎</m:t>
                          </m:r>
                        </m:num>
                        <m:den>
                          <m:r>
                            <a:rPr lang="he-IL" sz="1600" b="1" i="1" smtClean="0">
                              <a:latin typeface="Cambria Math" panose="02040503050406030204" pitchFamily="18" charset="0"/>
                            </a:rPr>
                            <m:t>𝟏𝟐</m:t>
                          </m:r>
                        </m:den>
                      </m:f>
                    </m:oMath>
                  </m:oMathPara>
                </a14:m>
                <a:endParaRPr lang="he-IL" sz="1600" b="1" dirty="0"/>
              </a:p>
            </p:txBody>
          </p:sp>
        </mc:Choice>
        <mc:Fallback xmlns="">
          <p:sp>
            <p:nvSpPr>
              <p:cNvPr id="30" name="תיבת טקסט 29">
                <a:extLst>
                  <a:ext uri="{FF2B5EF4-FFF2-40B4-BE49-F238E27FC236}">
                    <a16:creationId xmlns:a14="http://schemas.microsoft.com/office/drawing/2010/main" xmlns="" xmlns:a16="http://schemas.microsoft.com/office/drawing/2014/main" id="{F295A384-CA39-473E-91CB-E94DD03DCEC4}"/>
                  </a:ext>
                </a:extLst>
              </p:cNvPr>
              <p:cNvSpPr txBox="1">
                <a:spLocks noRot="1" noChangeAspect="1" noMove="1" noResize="1" noEditPoints="1" noAdjustHandles="1" noChangeArrowheads="1" noChangeShapeType="1" noTextEdit="1"/>
              </p:cNvSpPr>
              <p:nvPr/>
            </p:nvSpPr>
            <p:spPr>
              <a:xfrm>
                <a:off x="6501573" y="4612874"/>
                <a:ext cx="304571" cy="466025"/>
              </a:xfrm>
              <a:prstGeom prst="rect">
                <a:avLst/>
              </a:prstGeom>
              <a:blipFill>
                <a:blip r:embed="rId17"/>
                <a:stretch>
                  <a:fillRect/>
                </a:stretch>
              </a:blipFill>
            </p:spPr>
            <p:txBody>
              <a:bodyPr/>
              <a:lstStyle/>
              <a:p>
                <a:r>
                  <a:rPr lang="he-IL">
                    <a:noFill/>
                  </a:rPr>
                  <a:t> </a:t>
                </a:r>
              </a:p>
            </p:txBody>
          </p:sp>
        </mc:Fallback>
      </mc:AlternateContent>
      <p:sp>
        <p:nvSpPr>
          <p:cNvPr id="31" name="קשת 30">
            <a:extLst>
              <a:ext uri="{FF2B5EF4-FFF2-40B4-BE49-F238E27FC236}">
                <a16:creationId xmlns:a16="http://schemas.microsoft.com/office/drawing/2014/main" id="{65F39DF9-B38E-4F63-8542-8E7D2E792764}"/>
              </a:ext>
            </a:extLst>
          </p:cNvPr>
          <p:cNvSpPr/>
          <p:nvPr/>
        </p:nvSpPr>
        <p:spPr>
          <a:xfrm rot="18802073">
            <a:off x="6339571" y="4139827"/>
            <a:ext cx="1932620" cy="1828550"/>
          </a:xfrm>
          <a:prstGeom prst="arc">
            <a:avLst>
              <a:gd name="adj1" fmla="val 16200000"/>
              <a:gd name="adj2" fmla="val 310421"/>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32" name="תיבת טקסט 31">
                <a:extLst>
                  <a:ext uri="{FF2B5EF4-FFF2-40B4-BE49-F238E27FC236}">
                    <a16:creationId xmlns:a16="http://schemas.microsoft.com/office/drawing/2014/main" id="{65C4C79A-7343-4D52-A520-2705B35C4593}"/>
                  </a:ext>
                </a:extLst>
              </p:cNvPr>
              <p:cNvSpPr txBox="1"/>
              <p:nvPr/>
            </p:nvSpPr>
            <p:spPr>
              <a:xfrm>
                <a:off x="7925029" y="4612874"/>
                <a:ext cx="304571" cy="466025"/>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1600" b="1" i="1" smtClean="0">
                              <a:latin typeface="Cambria Math" panose="02040503050406030204" pitchFamily="18" charset="0"/>
                            </a:rPr>
                          </m:ctrlPr>
                        </m:fPr>
                        <m:num>
                          <m:r>
                            <a:rPr lang="he-IL" sz="1600" b="1" i="1" smtClean="0">
                              <a:latin typeface="Cambria Math" panose="02040503050406030204" pitchFamily="18" charset="0"/>
                            </a:rPr>
                            <m:t>𝟐𝟓</m:t>
                          </m:r>
                        </m:num>
                        <m:den>
                          <m:r>
                            <a:rPr lang="he-IL" sz="1600" b="1" i="1" smtClean="0">
                              <a:latin typeface="Cambria Math" panose="02040503050406030204" pitchFamily="18" charset="0"/>
                            </a:rPr>
                            <m:t>𝟏𝟐</m:t>
                          </m:r>
                        </m:den>
                      </m:f>
                    </m:oMath>
                  </m:oMathPara>
                </a14:m>
                <a:endParaRPr lang="he-IL" sz="1600" b="1" dirty="0"/>
              </a:p>
            </p:txBody>
          </p:sp>
        </mc:Choice>
        <mc:Fallback xmlns="">
          <p:sp>
            <p:nvSpPr>
              <p:cNvPr id="32" name="תיבת טקסט 31">
                <a:extLst>
                  <a:ext uri="{FF2B5EF4-FFF2-40B4-BE49-F238E27FC236}">
                    <a16:creationId xmlns:a14="http://schemas.microsoft.com/office/drawing/2010/main" xmlns="" xmlns:a16="http://schemas.microsoft.com/office/drawing/2014/main" id="{65C4C79A-7343-4D52-A520-2705B35C4593}"/>
                  </a:ext>
                </a:extLst>
              </p:cNvPr>
              <p:cNvSpPr txBox="1">
                <a:spLocks noRot="1" noChangeAspect="1" noMove="1" noResize="1" noEditPoints="1" noAdjustHandles="1" noChangeArrowheads="1" noChangeShapeType="1" noTextEdit="1"/>
              </p:cNvSpPr>
              <p:nvPr/>
            </p:nvSpPr>
            <p:spPr>
              <a:xfrm>
                <a:off x="7925029" y="4612874"/>
                <a:ext cx="304571" cy="466025"/>
              </a:xfrm>
              <a:prstGeom prst="rect">
                <a:avLst/>
              </a:prstGeom>
              <a:blipFill>
                <a:blip r:embed="rId18"/>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3" name="תיבת טקסט 32">
                <a:extLst>
                  <a:ext uri="{FF2B5EF4-FFF2-40B4-BE49-F238E27FC236}">
                    <a16:creationId xmlns:a16="http://schemas.microsoft.com/office/drawing/2014/main" id="{4FD28C19-7395-4A40-831E-82EAB7846311}"/>
                  </a:ext>
                </a:extLst>
              </p:cNvPr>
              <p:cNvSpPr txBox="1"/>
              <p:nvPr/>
            </p:nvSpPr>
            <p:spPr>
              <a:xfrm>
                <a:off x="8245376" y="4595505"/>
                <a:ext cx="673069" cy="466025"/>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1600" b="1" i="1" smtClean="0">
                          <a:latin typeface="Cambria Math" panose="02040503050406030204" pitchFamily="18" charset="0"/>
                          <a:ea typeface="Cambria Math" panose="02040503050406030204" pitchFamily="18" charset="0"/>
                        </a:rPr>
                        <m:t>=</m:t>
                      </m:r>
                      <m:r>
                        <a:rPr lang="he-IL" sz="1600" b="1" i="1" smtClean="0">
                          <a:latin typeface="Cambria Math" panose="02040503050406030204" pitchFamily="18" charset="0"/>
                          <a:ea typeface="Cambria Math" panose="02040503050406030204" pitchFamily="18" charset="0"/>
                        </a:rPr>
                        <m:t>𝟐</m:t>
                      </m:r>
                      <m:f>
                        <m:fPr>
                          <m:ctrlPr>
                            <a:rPr lang="he-IL" sz="1600" b="1" i="1" smtClean="0">
                              <a:latin typeface="Cambria Math" panose="02040503050406030204" pitchFamily="18" charset="0"/>
                            </a:rPr>
                          </m:ctrlPr>
                        </m:fPr>
                        <m:num>
                          <m:r>
                            <a:rPr lang="he-IL" sz="1600" b="1" i="1" smtClean="0">
                              <a:latin typeface="Cambria Math" panose="02040503050406030204" pitchFamily="18" charset="0"/>
                            </a:rPr>
                            <m:t>𝟏</m:t>
                          </m:r>
                        </m:num>
                        <m:den>
                          <m:r>
                            <a:rPr lang="he-IL" sz="1600" b="1" i="1" smtClean="0">
                              <a:latin typeface="Cambria Math" panose="02040503050406030204" pitchFamily="18" charset="0"/>
                            </a:rPr>
                            <m:t>𝟏𝟐</m:t>
                          </m:r>
                        </m:den>
                      </m:f>
                    </m:oMath>
                  </m:oMathPara>
                </a14:m>
                <a:endParaRPr lang="he-IL" sz="1600" b="1" dirty="0"/>
              </a:p>
            </p:txBody>
          </p:sp>
        </mc:Choice>
        <mc:Fallback xmlns="">
          <p:sp>
            <p:nvSpPr>
              <p:cNvPr id="33" name="תיבת טקסט 32">
                <a:extLst>
                  <a:ext uri="{FF2B5EF4-FFF2-40B4-BE49-F238E27FC236}">
                    <a16:creationId xmlns:a14="http://schemas.microsoft.com/office/drawing/2010/main" xmlns="" xmlns:a16="http://schemas.microsoft.com/office/drawing/2014/main" id="{4FD28C19-7395-4A40-831E-82EAB7846311}"/>
                  </a:ext>
                </a:extLst>
              </p:cNvPr>
              <p:cNvSpPr txBox="1">
                <a:spLocks noRot="1" noChangeAspect="1" noMove="1" noResize="1" noEditPoints="1" noAdjustHandles="1" noChangeArrowheads="1" noChangeShapeType="1" noTextEdit="1"/>
              </p:cNvSpPr>
              <p:nvPr/>
            </p:nvSpPr>
            <p:spPr>
              <a:xfrm>
                <a:off x="8245376" y="4595505"/>
                <a:ext cx="673069" cy="466025"/>
              </a:xfrm>
              <a:prstGeom prst="rect">
                <a:avLst/>
              </a:prstGeom>
              <a:blipFill>
                <a:blip r:embed="rId19"/>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133232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left)">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left)">
                                      <p:cBhvr>
                                        <p:cTn id="56" dur="5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left)">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500"/>
                                        <p:tgtEl>
                                          <p:spTgt spid="28"/>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wipe(left)">
                                      <p:cBhvr>
                                        <p:cTn id="76" dur="5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fade">
                                      <p:cBhvr>
                                        <p:cTn id="81" dur="500"/>
                                        <p:tgtEl>
                                          <p:spTgt spid="30"/>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31"/>
                                        </p:tgtEl>
                                        <p:attrNameLst>
                                          <p:attrName>style.visibility</p:attrName>
                                        </p:attrNameLst>
                                      </p:cBhvr>
                                      <p:to>
                                        <p:strVal val="visible"/>
                                      </p:to>
                                    </p:set>
                                    <p:animEffect transition="in" filter="wipe(left)">
                                      <p:cBhvr>
                                        <p:cTn id="86" dur="500"/>
                                        <p:tgtEl>
                                          <p:spTgt spid="31"/>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fade">
                                      <p:cBhvr>
                                        <p:cTn id="91" dur="500"/>
                                        <p:tgtEl>
                                          <p:spTgt spid="32"/>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33"/>
                                        </p:tgtEl>
                                        <p:attrNameLst>
                                          <p:attrName>style.visibility</p:attrName>
                                        </p:attrNameLst>
                                      </p:cBhvr>
                                      <p:to>
                                        <p:strVal val="visible"/>
                                      </p:to>
                                    </p:set>
                                    <p:animEffect transition="in" filter="fade">
                                      <p:cBhvr>
                                        <p:cTn id="96" dur="500"/>
                                        <p:tgtEl>
                                          <p:spTgt spid="33"/>
                                        </p:tgtEl>
                                      </p:cBhvr>
                                    </p:animEffect>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10"/>
                                        </p:tgtEl>
                                        <p:attrNameLst>
                                          <p:attrName>style.visibility</p:attrName>
                                        </p:attrNameLst>
                                      </p:cBhvr>
                                      <p:to>
                                        <p:strVal val="visible"/>
                                      </p:to>
                                    </p:set>
                                    <p:animEffect transition="in" filter="fade">
                                      <p:cBhvr>
                                        <p:cTn id="101" dur="1000"/>
                                        <p:tgtEl>
                                          <p:spTgt spid="10"/>
                                        </p:tgtEl>
                                      </p:cBhvr>
                                    </p:animEffect>
                                    <p:anim calcmode="lin" valueType="num">
                                      <p:cBhvr>
                                        <p:cTn id="102" dur="1000" fill="hold"/>
                                        <p:tgtEl>
                                          <p:spTgt spid="10"/>
                                        </p:tgtEl>
                                        <p:attrNameLst>
                                          <p:attrName>ppt_x</p:attrName>
                                        </p:attrNameLst>
                                      </p:cBhvr>
                                      <p:tavLst>
                                        <p:tav tm="0">
                                          <p:val>
                                            <p:strVal val="#ppt_x"/>
                                          </p:val>
                                        </p:tav>
                                        <p:tav tm="100000">
                                          <p:val>
                                            <p:strVal val="#ppt_x"/>
                                          </p:val>
                                        </p:tav>
                                      </p:tavLst>
                                    </p:anim>
                                    <p:anim calcmode="lin" valueType="num">
                                      <p:cBhvr>
                                        <p:cTn id="10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17"/>
                                        </p:tgtEl>
                                        <p:attrNameLst>
                                          <p:attrName>style.visibility</p:attrName>
                                        </p:attrNameLst>
                                      </p:cBhvr>
                                      <p:to>
                                        <p:strVal val="visible"/>
                                      </p:to>
                                    </p:set>
                                    <p:animEffect transition="in" filter="wipe(left)">
                                      <p:cBhvr>
                                        <p:cTn id="108" dur="500"/>
                                        <p:tgtEl>
                                          <p:spTgt spid="17"/>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11"/>
                                        </p:tgtEl>
                                        <p:attrNameLst>
                                          <p:attrName>style.visibility</p:attrName>
                                        </p:attrNameLst>
                                      </p:cBhvr>
                                      <p:to>
                                        <p:strVal val="visible"/>
                                      </p:to>
                                    </p:set>
                                    <p:animEffect transition="in" filter="wipe(left)">
                                      <p:cBhvr>
                                        <p:cTn id="113" dur="500"/>
                                        <p:tgtEl>
                                          <p:spTgt spid="11"/>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18"/>
                                        </p:tgtEl>
                                        <p:attrNameLst>
                                          <p:attrName>style.visibility</p:attrName>
                                        </p:attrNameLst>
                                      </p:cBhvr>
                                      <p:to>
                                        <p:strVal val="visible"/>
                                      </p:to>
                                    </p:set>
                                    <p:animEffect transition="in" filter="wipe(left)">
                                      <p:cBhvr>
                                        <p:cTn id="118" dur="500"/>
                                        <p:tgtEl>
                                          <p:spTgt spid="18"/>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8" fill="hold" grpId="0" nodeType="clickEffect">
                                  <p:stCondLst>
                                    <p:cond delay="0"/>
                                  </p:stCondLst>
                                  <p:childTnLst>
                                    <p:set>
                                      <p:cBhvr>
                                        <p:cTn id="122" dur="1" fill="hold">
                                          <p:stCondLst>
                                            <p:cond delay="0"/>
                                          </p:stCondLst>
                                        </p:cTn>
                                        <p:tgtEl>
                                          <p:spTgt spid="20"/>
                                        </p:tgtEl>
                                        <p:attrNameLst>
                                          <p:attrName>style.visibility</p:attrName>
                                        </p:attrNameLst>
                                      </p:cBhvr>
                                      <p:to>
                                        <p:strVal val="visible"/>
                                      </p:to>
                                    </p:set>
                                    <p:animEffect transition="in" filter="wipe(left)">
                                      <p:cBhvr>
                                        <p:cTn id="1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4" grpId="0"/>
      <p:bldP spid="5" grpId="0" animBg="1"/>
      <p:bldP spid="9" grpId="0" animBg="1"/>
      <p:bldP spid="10" grpId="0"/>
      <p:bldP spid="17" grpId="0" animBg="1"/>
      <p:bldP spid="11" grpId="0" animBg="1"/>
      <p:bldP spid="18" grpId="0" animBg="1"/>
      <p:bldP spid="20" grpId="0" animBg="1"/>
      <p:bldP spid="21" grpId="0"/>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6E6A528-BF5F-4498-9B4A-EAFD0BA040CA}"/>
              </a:ext>
            </a:extLst>
          </p:cNvPr>
          <p:cNvSpPr>
            <a:spLocks noGrp="1"/>
          </p:cNvSpPr>
          <p:nvPr>
            <p:ph type="title"/>
          </p:nvPr>
        </p:nvSpPr>
        <p:spPr>
          <a:xfrm>
            <a:off x="9421090" y="365125"/>
            <a:ext cx="1932709" cy="646257"/>
          </a:xfrm>
        </p:spPr>
        <p:txBody>
          <a:bodyPr>
            <a:normAutofit fontScale="90000"/>
          </a:bodyPr>
          <a:lstStyle/>
          <a:p>
            <a:r>
              <a:rPr lang="he-IL" dirty="0"/>
              <a:t>פתרון</a:t>
            </a:r>
          </a:p>
        </p:txBody>
      </p:sp>
      <mc:AlternateContent xmlns:mc="http://schemas.openxmlformats.org/markup-compatibility/2006" xmlns:a14="http://schemas.microsoft.com/office/drawing/2010/main">
        <mc:Choice Requires="a14">
          <p:sp>
            <p:nvSpPr>
              <p:cNvPr id="7" name="תיבת טקסט 6">
                <a:extLst>
                  <a:ext uri="{FF2B5EF4-FFF2-40B4-BE49-F238E27FC236}">
                    <a16:creationId xmlns:a16="http://schemas.microsoft.com/office/drawing/2014/main" id="{5910B876-B856-470F-8C5B-D61EC7A0BB01}"/>
                  </a:ext>
                </a:extLst>
              </p:cNvPr>
              <p:cNvSpPr txBox="1"/>
              <p:nvPr/>
            </p:nvSpPr>
            <p:spPr>
              <a:xfrm>
                <a:off x="838200" y="697642"/>
                <a:ext cx="2761343" cy="1040734"/>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3600" b="1" i="1" smtClean="0">
                              <a:latin typeface="Cambria Math" panose="02040503050406030204" pitchFamily="18" charset="0"/>
                              <a:ea typeface="Cambria Math" panose="02040503050406030204" pitchFamily="18" charset="0"/>
                            </a:rPr>
                          </m:ctrlPr>
                        </m:fPr>
                        <m:num>
                          <m:r>
                            <a:rPr lang="he-IL" sz="3600" b="1" i="1" smtClean="0">
                              <a:latin typeface="Cambria Math" panose="02040503050406030204" pitchFamily="18" charset="0"/>
                              <a:ea typeface="Cambria Math" panose="02040503050406030204" pitchFamily="18" charset="0"/>
                            </a:rPr>
                            <m:t>𝟑</m:t>
                          </m:r>
                        </m:num>
                        <m:den>
                          <m:r>
                            <a:rPr lang="he-IL" sz="3600" b="1" i="1" smtClean="0">
                              <a:latin typeface="Cambria Math" panose="02040503050406030204" pitchFamily="18" charset="0"/>
                              <a:ea typeface="Cambria Math" panose="02040503050406030204" pitchFamily="18" charset="0"/>
                            </a:rPr>
                            <m:t>𝟏𝟎</m:t>
                          </m:r>
                        </m:den>
                      </m:f>
                      <m:r>
                        <a:rPr lang="he-IL" sz="3600" b="1" i="1" smtClean="0">
                          <a:latin typeface="Cambria Math" panose="02040503050406030204" pitchFamily="18" charset="0"/>
                          <a:ea typeface="Cambria Math" panose="02040503050406030204" pitchFamily="18" charset="0"/>
                        </a:rPr>
                        <m:t>×</m:t>
                      </m:r>
                      <m:r>
                        <a:rPr lang="he-IL" sz="3600" b="1" i="1" smtClean="0">
                          <a:latin typeface="Cambria Math" panose="02040503050406030204" pitchFamily="18" charset="0"/>
                          <a:ea typeface="Cambria Math" panose="02040503050406030204" pitchFamily="18" charset="0"/>
                        </a:rPr>
                        <m:t>𝟔</m:t>
                      </m:r>
                      <m:r>
                        <a:rPr lang="he-IL" sz="3600" b="1" i="1" smtClean="0">
                          <a:latin typeface="Cambria Math" panose="02040503050406030204" pitchFamily="18" charset="0"/>
                          <a:ea typeface="Cambria Math" panose="02040503050406030204" pitchFamily="18" charset="0"/>
                        </a:rPr>
                        <m:t>= ?</m:t>
                      </m:r>
                    </m:oMath>
                  </m:oMathPara>
                </a14:m>
                <a:endParaRPr lang="he-IL" sz="3600" b="1" dirty="0"/>
              </a:p>
            </p:txBody>
          </p:sp>
        </mc:Choice>
        <mc:Fallback xmlns="">
          <p:sp>
            <p:nvSpPr>
              <p:cNvPr id="7" name="תיבת טקסט 6">
                <a:extLst>
                  <a:ext uri="{FF2B5EF4-FFF2-40B4-BE49-F238E27FC236}">
                    <a16:creationId xmlns:a14="http://schemas.microsoft.com/office/drawing/2010/main" xmlns="" xmlns:a16="http://schemas.microsoft.com/office/drawing/2014/main" id="{5910B876-B856-470F-8C5B-D61EC7A0BB01}"/>
                  </a:ext>
                </a:extLst>
              </p:cNvPr>
              <p:cNvSpPr txBox="1">
                <a:spLocks noRot="1" noChangeAspect="1" noMove="1" noResize="1" noEditPoints="1" noAdjustHandles="1" noChangeArrowheads="1" noChangeShapeType="1" noTextEdit="1"/>
              </p:cNvSpPr>
              <p:nvPr/>
            </p:nvSpPr>
            <p:spPr>
              <a:xfrm>
                <a:off x="838200" y="697642"/>
                <a:ext cx="2761343" cy="1040734"/>
              </a:xfrm>
              <a:prstGeom prst="rect">
                <a:avLst/>
              </a:prstGeom>
              <a:blipFill>
                <a:blip r:embed="rId3"/>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9" name="תיבת טקסט 18">
                <a:extLst>
                  <a:ext uri="{FF2B5EF4-FFF2-40B4-BE49-F238E27FC236}">
                    <a16:creationId xmlns:a16="http://schemas.microsoft.com/office/drawing/2014/main" id="{3A790B2E-CFBE-45EF-A5EE-C13EFF7CB35C}"/>
                  </a:ext>
                </a:extLst>
              </p:cNvPr>
              <p:cNvSpPr txBox="1"/>
              <p:nvPr/>
            </p:nvSpPr>
            <p:spPr>
              <a:xfrm>
                <a:off x="2474910" y="2741827"/>
                <a:ext cx="4442113" cy="693844"/>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2400" b="1" i="1" smtClean="0">
                              <a:latin typeface="Cambria Math" panose="02040503050406030204" pitchFamily="18" charset="0"/>
                              <a:ea typeface="Cambria Math" panose="02040503050406030204" pitchFamily="18" charset="0"/>
                            </a:rPr>
                          </m:ctrlPr>
                        </m:fPr>
                        <m:num>
                          <m:r>
                            <a:rPr lang="he-IL" sz="2400" b="1" i="1">
                              <a:latin typeface="Cambria Math" panose="02040503050406030204" pitchFamily="18" charset="0"/>
                              <a:ea typeface="Cambria Math" panose="02040503050406030204" pitchFamily="18" charset="0"/>
                            </a:rPr>
                            <m:t>𝟑</m:t>
                          </m:r>
                        </m:num>
                        <m:den>
                          <m:r>
                            <a:rPr lang="he-IL" sz="2400" b="1" i="1" smtClean="0">
                              <a:latin typeface="Cambria Math" panose="02040503050406030204" pitchFamily="18" charset="0"/>
                              <a:ea typeface="Cambria Math" panose="02040503050406030204" pitchFamily="18" charset="0"/>
                            </a:rPr>
                            <m:t>𝟏𝟎</m:t>
                          </m:r>
                        </m:den>
                      </m:f>
                      <m:r>
                        <a:rPr lang="he-IL" sz="2400" b="1" i="1" smtClean="0">
                          <a:latin typeface="Cambria Math" panose="02040503050406030204" pitchFamily="18" charset="0"/>
                        </a:rPr>
                        <m:t>+</m:t>
                      </m:r>
                      <m:f>
                        <m:fPr>
                          <m:ctrlPr>
                            <a:rPr lang="he-IL" sz="2400" b="1" i="1">
                              <a:latin typeface="Cambria Math" panose="02040503050406030204" pitchFamily="18" charset="0"/>
                              <a:ea typeface="Cambria Math" panose="02040503050406030204" pitchFamily="18" charset="0"/>
                            </a:rPr>
                          </m:ctrlPr>
                        </m:fPr>
                        <m:num>
                          <m:r>
                            <a:rPr lang="he-IL" sz="2400" b="1" i="1">
                              <a:latin typeface="Cambria Math" panose="02040503050406030204" pitchFamily="18" charset="0"/>
                              <a:ea typeface="Cambria Math" panose="02040503050406030204" pitchFamily="18" charset="0"/>
                            </a:rPr>
                            <m:t>𝟑</m:t>
                          </m:r>
                        </m:num>
                        <m:den>
                          <m:r>
                            <a:rPr lang="he-IL" sz="2400" b="1" i="1" smtClean="0">
                              <a:latin typeface="Cambria Math" panose="02040503050406030204" pitchFamily="18" charset="0"/>
                              <a:ea typeface="Cambria Math" panose="02040503050406030204" pitchFamily="18" charset="0"/>
                            </a:rPr>
                            <m:t>𝟏𝟎</m:t>
                          </m:r>
                        </m:den>
                      </m:f>
                      <m:r>
                        <a:rPr lang="he-IL" sz="2400" b="1" i="1" smtClean="0">
                          <a:latin typeface="Cambria Math" panose="02040503050406030204" pitchFamily="18" charset="0"/>
                        </a:rPr>
                        <m:t>+</m:t>
                      </m:r>
                      <m:f>
                        <m:fPr>
                          <m:ctrlPr>
                            <a:rPr lang="he-IL" sz="2400" b="1" i="1">
                              <a:latin typeface="Cambria Math" panose="02040503050406030204" pitchFamily="18" charset="0"/>
                              <a:ea typeface="Cambria Math" panose="02040503050406030204" pitchFamily="18" charset="0"/>
                            </a:rPr>
                          </m:ctrlPr>
                        </m:fPr>
                        <m:num>
                          <m:r>
                            <a:rPr lang="he-IL" sz="2400" b="1" i="1">
                              <a:latin typeface="Cambria Math" panose="02040503050406030204" pitchFamily="18" charset="0"/>
                              <a:ea typeface="Cambria Math" panose="02040503050406030204" pitchFamily="18" charset="0"/>
                            </a:rPr>
                            <m:t>𝟑</m:t>
                          </m:r>
                        </m:num>
                        <m:den>
                          <m:r>
                            <a:rPr lang="he-IL" sz="2400" b="1" i="1" smtClean="0">
                              <a:latin typeface="Cambria Math" panose="02040503050406030204" pitchFamily="18" charset="0"/>
                              <a:ea typeface="Cambria Math" panose="02040503050406030204" pitchFamily="18" charset="0"/>
                            </a:rPr>
                            <m:t>𝟏𝟎</m:t>
                          </m:r>
                        </m:den>
                      </m:f>
                      <m:r>
                        <a:rPr lang="he-IL" sz="2400" b="1" i="1" smtClean="0">
                          <a:latin typeface="Cambria Math" panose="02040503050406030204" pitchFamily="18" charset="0"/>
                          <a:ea typeface="Cambria Math" panose="02040503050406030204" pitchFamily="18" charset="0"/>
                        </a:rPr>
                        <m:t>+</m:t>
                      </m:r>
                      <m:f>
                        <m:fPr>
                          <m:ctrlPr>
                            <a:rPr lang="he-IL" sz="2400" b="1" i="1">
                              <a:latin typeface="Cambria Math" panose="02040503050406030204" pitchFamily="18" charset="0"/>
                              <a:ea typeface="Cambria Math" panose="02040503050406030204" pitchFamily="18" charset="0"/>
                            </a:rPr>
                          </m:ctrlPr>
                        </m:fPr>
                        <m:num>
                          <m:r>
                            <a:rPr lang="he-IL" sz="2400" b="1" i="1">
                              <a:latin typeface="Cambria Math" panose="02040503050406030204" pitchFamily="18" charset="0"/>
                              <a:ea typeface="Cambria Math" panose="02040503050406030204" pitchFamily="18" charset="0"/>
                            </a:rPr>
                            <m:t>𝟑</m:t>
                          </m:r>
                        </m:num>
                        <m:den>
                          <m:r>
                            <a:rPr lang="he-IL" sz="2400" b="1" i="1">
                              <a:latin typeface="Cambria Math" panose="02040503050406030204" pitchFamily="18" charset="0"/>
                              <a:ea typeface="Cambria Math" panose="02040503050406030204" pitchFamily="18" charset="0"/>
                            </a:rPr>
                            <m:t>𝟏𝟎</m:t>
                          </m:r>
                        </m:den>
                      </m:f>
                      <m:r>
                        <a:rPr lang="he-IL" sz="2400" b="1" i="1" smtClean="0">
                          <a:latin typeface="Cambria Math" panose="02040503050406030204" pitchFamily="18" charset="0"/>
                          <a:ea typeface="Cambria Math" panose="02040503050406030204" pitchFamily="18" charset="0"/>
                        </a:rPr>
                        <m:t>+</m:t>
                      </m:r>
                      <m:f>
                        <m:fPr>
                          <m:ctrlPr>
                            <a:rPr lang="he-IL" sz="2400" b="1" i="1">
                              <a:latin typeface="Cambria Math" panose="02040503050406030204" pitchFamily="18" charset="0"/>
                              <a:ea typeface="Cambria Math" panose="02040503050406030204" pitchFamily="18" charset="0"/>
                            </a:rPr>
                          </m:ctrlPr>
                        </m:fPr>
                        <m:num>
                          <m:r>
                            <a:rPr lang="he-IL" sz="2400" b="1" i="1">
                              <a:latin typeface="Cambria Math" panose="02040503050406030204" pitchFamily="18" charset="0"/>
                              <a:ea typeface="Cambria Math" panose="02040503050406030204" pitchFamily="18" charset="0"/>
                            </a:rPr>
                            <m:t>𝟑</m:t>
                          </m:r>
                        </m:num>
                        <m:den>
                          <m:r>
                            <a:rPr lang="he-IL" sz="2400" b="1" i="1">
                              <a:latin typeface="Cambria Math" panose="02040503050406030204" pitchFamily="18" charset="0"/>
                              <a:ea typeface="Cambria Math" panose="02040503050406030204" pitchFamily="18" charset="0"/>
                            </a:rPr>
                            <m:t>𝟏𝟎</m:t>
                          </m:r>
                        </m:den>
                      </m:f>
                      <m:r>
                        <a:rPr lang="he-IL" sz="2400" b="1" i="1" smtClean="0">
                          <a:latin typeface="Cambria Math" panose="02040503050406030204" pitchFamily="18" charset="0"/>
                          <a:ea typeface="Cambria Math" panose="02040503050406030204" pitchFamily="18" charset="0"/>
                        </a:rPr>
                        <m:t>+</m:t>
                      </m:r>
                      <m:f>
                        <m:fPr>
                          <m:ctrlPr>
                            <a:rPr lang="he-IL" sz="2400" b="1" i="1">
                              <a:latin typeface="Cambria Math" panose="02040503050406030204" pitchFamily="18" charset="0"/>
                              <a:ea typeface="Cambria Math" panose="02040503050406030204" pitchFamily="18" charset="0"/>
                            </a:rPr>
                          </m:ctrlPr>
                        </m:fPr>
                        <m:num>
                          <m:r>
                            <a:rPr lang="he-IL" sz="2400" b="1" i="1">
                              <a:latin typeface="Cambria Math" panose="02040503050406030204" pitchFamily="18" charset="0"/>
                              <a:ea typeface="Cambria Math" panose="02040503050406030204" pitchFamily="18" charset="0"/>
                            </a:rPr>
                            <m:t>𝟑</m:t>
                          </m:r>
                        </m:num>
                        <m:den>
                          <m:r>
                            <a:rPr lang="he-IL" sz="2400" b="1" i="1">
                              <a:latin typeface="Cambria Math" panose="02040503050406030204" pitchFamily="18" charset="0"/>
                              <a:ea typeface="Cambria Math" panose="02040503050406030204" pitchFamily="18" charset="0"/>
                            </a:rPr>
                            <m:t>𝟏𝟎</m:t>
                          </m:r>
                        </m:den>
                      </m:f>
                      <m:r>
                        <a:rPr lang="he-IL" sz="2400" b="1" i="1" smtClean="0">
                          <a:latin typeface="Cambria Math" panose="02040503050406030204" pitchFamily="18" charset="0"/>
                        </a:rPr>
                        <m:t>=</m:t>
                      </m:r>
                    </m:oMath>
                  </m:oMathPara>
                </a14:m>
                <a:endParaRPr lang="he-IL" sz="2400" b="1" dirty="0"/>
              </a:p>
            </p:txBody>
          </p:sp>
        </mc:Choice>
        <mc:Fallback xmlns="">
          <p:sp>
            <p:nvSpPr>
              <p:cNvPr id="19" name="תיבת טקסט 18">
                <a:extLst>
                  <a:ext uri="{FF2B5EF4-FFF2-40B4-BE49-F238E27FC236}">
                    <a16:creationId xmlns:a14="http://schemas.microsoft.com/office/drawing/2010/main" xmlns="" xmlns:a16="http://schemas.microsoft.com/office/drawing/2014/main" id="{3A790B2E-CFBE-45EF-A5EE-C13EFF7CB35C}"/>
                  </a:ext>
                </a:extLst>
              </p:cNvPr>
              <p:cNvSpPr txBox="1">
                <a:spLocks noRot="1" noChangeAspect="1" noMove="1" noResize="1" noEditPoints="1" noAdjustHandles="1" noChangeArrowheads="1" noChangeShapeType="1" noTextEdit="1"/>
              </p:cNvSpPr>
              <p:nvPr/>
            </p:nvSpPr>
            <p:spPr>
              <a:xfrm>
                <a:off x="2474910" y="2741827"/>
                <a:ext cx="4442113" cy="693844"/>
              </a:xfrm>
              <a:prstGeom prst="rect">
                <a:avLst/>
              </a:prstGeom>
              <a:blipFill>
                <a:blip r:embed="rId4"/>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4" name="תיבת טקסט 3">
                <a:extLst>
                  <a:ext uri="{FF2B5EF4-FFF2-40B4-BE49-F238E27FC236}">
                    <a16:creationId xmlns:a16="http://schemas.microsoft.com/office/drawing/2014/main" id="{40A3567E-4E2E-4C7F-89F6-CD09456C4601}"/>
                  </a:ext>
                </a:extLst>
              </p:cNvPr>
              <p:cNvSpPr txBox="1"/>
              <p:nvPr/>
            </p:nvSpPr>
            <p:spPr>
              <a:xfrm>
                <a:off x="4006805" y="1490534"/>
                <a:ext cx="7602144" cy="1145570"/>
              </a:xfrm>
              <a:prstGeom prst="rect">
                <a:avLst/>
              </a:prstGeom>
              <a:noFill/>
            </p:spPr>
            <p:txBody>
              <a:bodyPr wrap="square" rtlCol="1">
                <a:spAutoFit/>
              </a:bodyPr>
              <a:lstStyle/>
              <a:p>
                <a:pPr algn="r" rtl="1"/>
                <a:r>
                  <a:rPr lang="he-IL" sz="2800" b="1" dirty="0"/>
                  <a:t>באמצעות חיבור חוזר </a:t>
                </a:r>
              </a:p>
              <a:p>
                <a:pPr algn="r" rtl="1"/>
                <a:r>
                  <a:rPr lang="he-IL" sz="2000" dirty="0"/>
                  <a:t>נזכור כי בכפל קיים חוק החילוף ולכן נוכל להתייחס לתרגיל כ- 6 פעמים </a:t>
                </a:r>
                <a14:m>
                  <m:oMath xmlns:m="http://schemas.openxmlformats.org/officeDocument/2006/math">
                    <m:f>
                      <m:fPr>
                        <m:ctrlPr>
                          <a:rPr lang="he-IL" sz="2800" b="1" i="1">
                            <a:latin typeface="Cambria Math" panose="02040503050406030204" pitchFamily="18" charset="0"/>
                            <a:ea typeface="Cambria Math" panose="02040503050406030204" pitchFamily="18" charset="0"/>
                          </a:rPr>
                        </m:ctrlPr>
                      </m:fPr>
                      <m:num>
                        <m:r>
                          <a:rPr lang="he-IL" sz="2800" b="1" i="1">
                            <a:latin typeface="Cambria Math" panose="02040503050406030204" pitchFamily="18" charset="0"/>
                            <a:ea typeface="Cambria Math" panose="02040503050406030204" pitchFamily="18" charset="0"/>
                          </a:rPr>
                          <m:t>𝟑</m:t>
                        </m:r>
                      </m:num>
                      <m:den>
                        <m:r>
                          <a:rPr lang="he-IL" sz="2800" b="1" i="1" smtClean="0">
                            <a:latin typeface="Cambria Math" panose="02040503050406030204" pitchFamily="18" charset="0"/>
                            <a:ea typeface="Cambria Math" panose="02040503050406030204" pitchFamily="18" charset="0"/>
                          </a:rPr>
                          <m:t>𝟏𝟎</m:t>
                        </m:r>
                      </m:den>
                    </m:f>
                  </m:oMath>
                </a14:m>
                <a:endParaRPr lang="he-IL" sz="2800" b="1" dirty="0"/>
              </a:p>
            </p:txBody>
          </p:sp>
        </mc:Choice>
        <mc:Fallback xmlns="">
          <p:sp>
            <p:nvSpPr>
              <p:cNvPr id="4" name="תיבת טקסט 3">
                <a:extLst>
                  <a:ext uri="{FF2B5EF4-FFF2-40B4-BE49-F238E27FC236}">
                    <a16:creationId xmlns:a14="http://schemas.microsoft.com/office/drawing/2010/main" xmlns="" xmlns:a16="http://schemas.microsoft.com/office/drawing/2014/main" id="{40A3567E-4E2E-4C7F-89F6-CD09456C4601}"/>
                  </a:ext>
                </a:extLst>
              </p:cNvPr>
              <p:cNvSpPr txBox="1">
                <a:spLocks noRot="1" noChangeAspect="1" noMove="1" noResize="1" noEditPoints="1" noAdjustHandles="1" noChangeArrowheads="1" noChangeShapeType="1" noTextEdit="1"/>
              </p:cNvSpPr>
              <p:nvPr/>
            </p:nvSpPr>
            <p:spPr>
              <a:xfrm>
                <a:off x="4006805" y="1490534"/>
                <a:ext cx="7602144" cy="1145570"/>
              </a:xfrm>
              <a:prstGeom prst="rect">
                <a:avLst/>
              </a:prstGeom>
              <a:blipFill>
                <a:blip r:embed="rId5"/>
                <a:stretch>
                  <a:fillRect t="-5882" r="-1684"/>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5" name="מלבן 4">
                <a:extLst>
                  <a:ext uri="{FF2B5EF4-FFF2-40B4-BE49-F238E27FC236}">
                    <a16:creationId xmlns:a16="http://schemas.microsoft.com/office/drawing/2014/main" id="{83348C92-3DB3-4F69-B27C-11687BD075C3}"/>
                  </a:ext>
                </a:extLst>
              </p:cNvPr>
              <p:cNvSpPr/>
              <p:nvPr/>
            </p:nvSpPr>
            <p:spPr>
              <a:xfrm>
                <a:off x="839140" y="2727121"/>
                <a:ext cx="1689373" cy="7861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e-IL" sz="2400" b="1" i="1" smtClean="0">
                          <a:latin typeface="Cambria Math" panose="02040503050406030204" pitchFamily="18" charset="0"/>
                          <a:ea typeface="Cambria Math" panose="02040503050406030204" pitchFamily="18" charset="0"/>
                        </a:rPr>
                        <m:t>𝟔</m:t>
                      </m:r>
                      <m:r>
                        <a:rPr lang="he-IL" sz="2400" b="1" i="1" smtClean="0">
                          <a:latin typeface="Cambria Math" panose="02040503050406030204" pitchFamily="18" charset="0"/>
                          <a:ea typeface="Cambria Math" panose="02040503050406030204" pitchFamily="18" charset="0"/>
                        </a:rPr>
                        <m:t>×</m:t>
                      </m:r>
                      <m:f>
                        <m:fPr>
                          <m:ctrlPr>
                            <a:rPr lang="he-IL" sz="2400" b="1" i="1">
                              <a:latin typeface="Cambria Math" panose="02040503050406030204" pitchFamily="18" charset="0"/>
                              <a:ea typeface="Cambria Math" panose="02040503050406030204" pitchFamily="18" charset="0"/>
                            </a:rPr>
                          </m:ctrlPr>
                        </m:fPr>
                        <m:num>
                          <m:r>
                            <a:rPr lang="he-IL" sz="2400" b="1" i="1">
                              <a:latin typeface="Cambria Math" panose="02040503050406030204" pitchFamily="18" charset="0"/>
                              <a:ea typeface="Cambria Math" panose="02040503050406030204" pitchFamily="18" charset="0"/>
                            </a:rPr>
                            <m:t>𝟑</m:t>
                          </m:r>
                        </m:num>
                        <m:den>
                          <m:r>
                            <a:rPr lang="he-IL" sz="2400" b="1" i="1">
                              <a:latin typeface="Cambria Math" panose="02040503050406030204" pitchFamily="18" charset="0"/>
                              <a:ea typeface="Cambria Math" panose="02040503050406030204" pitchFamily="18" charset="0"/>
                            </a:rPr>
                            <m:t>𝟏𝟎</m:t>
                          </m:r>
                        </m:den>
                      </m:f>
                      <m:r>
                        <a:rPr lang="he-IL" sz="3200" b="1" i="1">
                          <a:latin typeface="Cambria Math" panose="02040503050406030204" pitchFamily="18" charset="0"/>
                          <a:ea typeface="Cambria Math" panose="02040503050406030204" pitchFamily="18" charset="0"/>
                        </a:rPr>
                        <m:t>= </m:t>
                      </m:r>
                    </m:oMath>
                  </m:oMathPara>
                </a14:m>
                <a:endParaRPr lang="he-IL" sz="2800" dirty="0"/>
              </a:p>
            </p:txBody>
          </p:sp>
        </mc:Choice>
        <mc:Fallback xmlns="">
          <p:sp>
            <p:nvSpPr>
              <p:cNvPr id="5" name="מלבן 4">
                <a:extLst>
                  <a:ext uri="{FF2B5EF4-FFF2-40B4-BE49-F238E27FC236}">
                    <a16:creationId xmlns:a14="http://schemas.microsoft.com/office/drawing/2010/main" xmlns="" xmlns:a16="http://schemas.microsoft.com/office/drawing/2014/main" id="{83348C92-3DB3-4F69-B27C-11687BD075C3}"/>
                  </a:ext>
                </a:extLst>
              </p:cNvPr>
              <p:cNvSpPr>
                <a:spLocks noRot="1" noChangeAspect="1" noMove="1" noResize="1" noEditPoints="1" noAdjustHandles="1" noChangeArrowheads="1" noChangeShapeType="1" noTextEdit="1"/>
              </p:cNvSpPr>
              <p:nvPr/>
            </p:nvSpPr>
            <p:spPr>
              <a:xfrm>
                <a:off x="839140" y="2727121"/>
                <a:ext cx="1689373" cy="786177"/>
              </a:xfrm>
              <a:prstGeom prst="rect">
                <a:avLst/>
              </a:prstGeom>
              <a:blipFill>
                <a:blip r:embed="rId6"/>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9" name="מלבן 8">
                <a:extLst>
                  <a:ext uri="{FF2B5EF4-FFF2-40B4-BE49-F238E27FC236}">
                    <a16:creationId xmlns:a16="http://schemas.microsoft.com/office/drawing/2014/main" id="{877ABC56-2CDC-46A2-9171-E73A3113E900}"/>
                  </a:ext>
                </a:extLst>
              </p:cNvPr>
              <p:cNvSpPr/>
              <p:nvPr/>
            </p:nvSpPr>
            <p:spPr>
              <a:xfrm>
                <a:off x="6791684" y="2695210"/>
                <a:ext cx="638316" cy="7861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𝟏𝟖</m:t>
                          </m:r>
                        </m:num>
                        <m:den>
                          <m:r>
                            <a:rPr lang="he-IL" sz="2400" b="1" i="1" smtClean="0">
                              <a:latin typeface="Cambria Math" panose="02040503050406030204" pitchFamily="18" charset="0"/>
                            </a:rPr>
                            <m:t>𝟏𝟎</m:t>
                          </m:r>
                        </m:den>
                      </m:f>
                    </m:oMath>
                  </m:oMathPara>
                </a14:m>
                <a:endParaRPr lang="he-IL" sz="1600" dirty="0"/>
              </a:p>
            </p:txBody>
          </p:sp>
        </mc:Choice>
        <mc:Fallback xmlns="">
          <p:sp>
            <p:nvSpPr>
              <p:cNvPr id="9" name="מלבן 8">
                <a:extLst>
                  <a:ext uri="{FF2B5EF4-FFF2-40B4-BE49-F238E27FC236}">
                    <a16:creationId xmlns:a14="http://schemas.microsoft.com/office/drawing/2010/main" xmlns="" xmlns:a16="http://schemas.microsoft.com/office/drawing/2014/main" id="{877ABC56-2CDC-46A2-9171-E73A3113E900}"/>
                  </a:ext>
                </a:extLst>
              </p:cNvPr>
              <p:cNvSpPr>
                <a:spLocks noRot="1" noChangeAspect="1" noMove="1" noResize="1" noEditPoints="1" noAdjustHandles="1" noChangeArrowheads="1" noChangeShapeType="1" noTextEdit="1"/>
              </p:cNvSpPr>
              <p:nvPr/>
            </p:nvSpPr>
            <p:spPr>
              <a:xfrm>
                <a:off x="6791684" y="2695210"/>
                <a:ext cx="638316" cy="786177"/>
              </a:xfrm>
              <a:prstGeom prst="rect">
                <a:avLst/>
              </a:prstGeom>
              <a:blipFill>
                <a:blip r:embed="rId7"/>
                <a:stretch>
                  <a:fillRect/>
                </a:stretch>
              </a:blipFill>
            </p:spPr>
            <p:txBody>
              <a:bodyPr/>
              <a:lstStyle/>
              <a:p>
                <a:r>
                  <a:rPr lang="he-IL">
                    <a:noFill/>
                  </a:rPr>
                  <a:t> </a:t>
                </a:r>
              </a:p>
            </p:txBody>
          </p:sp>
        </mc:Fallback>
      </mc:AlternateContent>
      <p:sp>
        <p:nvSpPr>
          <p:cNvPr id="10" name="תיבת טקסט 9">
            <a:extLst>
              <a:ext uri="{FF2B5EF4-FFF2-40B4-BE49-F238E27FC236}">
                <a16:creationId xmlns:a16="http://schemas.microsoft.com/office/drawing/2014/main" id="{9858EB27-94CC-408A-A101-72400F39F437}"/>
              </a:ext>
            </a:extLst>
          </p:cNvPr>
          <p:cNvSpPr txBox="1"/>
          <p:nvPr/>
        </p:nvSpPr>
        <p:spPr>
          <a:xfrm>
            <a:off x="8229600" y="5502331"/>
            <a:ext cx="3542393" cy="461665"/>
          </a:xfrm>
          <a:prstGeom prst="rect">
            <a:avLst/>
          </a:prstGeom>
          <a:noFill/>
        </p:spPr>
        <p:txBody>
          <a:bodyPr wrap="square" rtlCol="1">
            <a:spAutoFit/>
          </a:bodyPr>
          <a:lstStyle/>
          <a:p>
            <a:pPr algn="r" rtl="1"/>
            <a:r>
              <a:rPr lang="he-IL" sz="2400" b="1" dirty="0"/>
              <a:t>באמצעות כפל</a:t>
            </a:r>
          </a:p>
        </p:txBody>
      </p:sp>
      <mc:AlternateContent xmlns:mc="http://schemas.openxmlformats.org/markup-compatibility/2006" xmlns:a14="http://schemas.microsoft.com/office/drawing/2010/main">
        <mc:Choice Requires="a14">
          <p:sp>
            <p:nvSpPr>
              <p:cNvPr id="11" name="תיבת טקסט 10">
                <a:extLst>
                  <a:ext uri="{FF2B5EF4-FFF2-40B4-BE49-F238E27FC236}">
                    <a16:creationId xmlns:a16="http://schemas.microsoft.com/office/drawing/2014/main" id="{F812D647-9200-4B94-BF8E-C1EFB076DB1F}"/>
                  </a:ext>
                </a:extLst>
              </p:cNvPr>
              <p:cNvSpPr txBox="1"/>
              <p:nvPr/>
            </p:nvSpPr>
            <p:spPr>
              <a:xfrm>
                <a:off x="2892654" y="5425454"/>
                <a:ext cx="1124795" cy="701539"/>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𝟑</m:t>
                          </m:r>
                          <m:r>
                            <a:rPr lang="he-IL" sz="2400" b="1" i="1" smtClean="0">
                              <a:latin typeface="Cambria Math" panose="02040503050406030204" pitchFamily="18" charset="0"/>
                              <a:ea typeface="Cambria Math" panose="02040503050406030204" pitchFamily="18" charset="0"/>
                            </a:rPr>
                            <m:t>×</m:t>
                          </m:r>
                          <m:r>
                            <a:rPr lang="he-IL" sz="2400" b="1" i="1" smtClean="0">
                              <a:latin typeface="Cambria Math" panose="02040503050406030204" pitchFamily="18" charset="0"/>
                              <a:ea typeface="Cambria Math" panose="02040503050406030204" pitchFamily="18" charset="0"/>
                            </a:rPr>
                            <m:t>𝟔</m:t>
                          </m:r>
                        </m:num>
                        <m:den>
                          <m:r>
                            <a:rPr lang="he-IL" sz="2400" b="1" i="1" smtClean="0">
                              <a:latin typeface="Cambria Math" panose="02040503050406030204" pitchFamily="18" charset="0"/>
                            </a:rPr>
                            <m:t>𝟏𝟎</m:t>
                          </m:r>
                        </m:den>
                      </m:f>
                      <m:r>
                        <a:rPr lang="he-IL" sz="2400" b="1" i="1" smtClean="0">
                          <a:latin typeface="Cambria Math" panose="02040503050406030204" pitchFamily="18" charset="0"/>
                          <a:ea typeface="Cambria Math" panose="02040503050406030204" pitchFamily="18" charset="0"/>
                        </a:rPr>
                        <m:t>=</m:t>
                      </m:r>
                    </m:oMath>
                  </m:oMathPara>
                </a14:m>
                <a:endParaRPr lang="he-IL" sz="2400" b="1" dirty="0"/>
              </a:p>
            </p:txBody>
          </p:sp>
        </mc:Choice>
        <mc:Fallback xmlns="">
          <p:sp>
            <p:nvSpPr>
              <p:cNvPr id="11" name="תיבת טקסט 10">
                <a:extLst>
                  <a:ext uri="{FF2B5EF4-FFF2-40B4-BE49-F238E27FC236}">
                    <a16:creationId xmlns:a14="http://schemas.microsoft.com/office/drawing/2010/main" xmlns="" xmlns:a16="http://schemas.microsoft.com/office/drawing/2014/main" id="{F812D647-9200-4B94-BF8E-C1EFB076DB1F}"/>
                  </a:ext>
                </a:extLst>
              </p:cNvPr>
              <p:cNvSpPr txBox="1">
                <a:spLocks noRot="1" noChangeAspect="1" noMove="1" noResize="1" noEditPoints="1" noAdjustHandles="1" noChangeArrowheads="1" noChangeShapeType="1" noTextEdit="1"/>
              </p:cNvSpPr>
              <p:nvPr/>
            </p:nvSpPr>
            <p:spPr>
              <a:xfrm>
                <a:off x="2892654" y="5425454"/>
                <a:ext cx="1124795" cy="701539"/>
              </a:xfrm>
              <a:prstGeom prst="rect">
                <a:avLst/>
              </a:prstGeom>
              <a:blipFill>
                <a:blip r:embed="rId8"/>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8" name="מלבן 17">
                <a:extLst>
                  <a:ext uri="{FF2B5EF4-FFF2-40B4-BE49-F238E27FC236}">
                    <a16:creationId xmlns:a16="http://schemas.microsoft.com/office/drawing/2014/main" id="{D3974068-DF19-47E1-AD24-BDA6CE15BC15}"/>
                  </a:ext>
                </a:extLst>
              </p:cNvPr>
              <p:cNvSpPr/>
              <p:nvPr/>
            </p:nvSpPr>
            <p:spPr>
              <a:xfrm>
                <a:off x="4057651" y="5385316"/>
                <a:ext cx="638316" cy="7861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𝟏𝟖</m:t>
                          </m:r>
                        </m:num>
                        <m:den>
                          <m:r>
                            <a:rPr lang="he-IL" sz="2400" b="1" i="1" smtClean="0">
                              <a:latin typeface="Cambria Math" panose="02040503050406030204" pitchFamily="18" charset="0"/>
                            </a:rPr>
                            <m:t>𝟏𝟎</m:t>
                          </m:r>
                        </m:den>
                      </m:f>
                    </m:oMath>
                  </m:oMathPara>
                </a14:m>
                <a:endParaRPr lang="he-IL" sz="1600" dirty="0"/>
              </a:p>
            </p:txBody>
          </p:sp>
        </mc:Choice>
        <mc:Fallback xmlns="">
          <p:sp>
            <p:nvSpPr>
              <p:cNvPr id="18" name="מלבן 17">
                <a:extLst>
                  <a:ext uri="{FF2B5EF4-FFF2-40B4-BE49-F238E27FC236}">
                    <a16:creationId xmlns:a14="http://schemas.microsoft.com/office/drawing/2010/main" xmlns="" xmlns:a16="http://schemas.microsoft.com/office/drawing/2014/main" id="{D3974068-DF19-47E1-AD24-BDA6CE15BC15}"/>
                  </a:ext>
                </a:extLst>
              </p:cNvPr>
              <p:cNvSpPr>
                <a:spLocks noRot="1" noChangeAspect="1" noMove="1" noResize="1" noEditPoints="1" noAdjustHandles="1" noChangeArrowheads="1" noChangeShapeType="1" noTextEdit="1"/>
              </p:cNvSpPr>
              <p:nvPr/>
            </p:nvSpPr>
            <p:spPr>
              <a:xfrm>
                <a:off x="4057651" y="5385316"/>
                <a:ext cx="638316" cy="786177"/>
              </a:xfrm>
              <a:prstGeom prst="rect">
                <a:avLst/>
              </a:prstGeom>
              <a:blipFill>
                <a:blip r:embed="rId9"/>
                <a:stretch>
                  <a:fillRect/>
                </a:stretch>
              </a:blipFill>
            </p:spPr>
            <p:txBody>
              <a:bodyPr/>
              <a:lstStyle/>
              <a:p>
                <a:r>
                  <a:rPr lang="he-IL">
                    <a:noFill/>
                  </a:rPr>
                  <a:t> </a:t>
                </a:r>
              </a:p>
            </p:txBody>
          </p:sp>
        </mc:Fallback>
      </mc:AlternateContent>
      <p:sp>
        <p:nvSpPr>
          <p:cNvPr id="21" name="תיבת טקסט 20">
            <a:extLst>
              <a:ext uri="{FF2B5EF4-FFF2-40B4-BE49-F238E27FC236}">
                <a16:creationId xmlns:a16="http://schemas.microsoft.com/office/drawing/2014/main" id="{D4EDA19C-C7CC-4DF2-B8B6-F9B711394720}"/>
              </a:ext>
            </a:extLst>
          </p:cNvPr>
          <p:cNvSpPr txBox="1"/>
          <p:nvPr/>
        </p:nvSpPr>
        <p:spPr>
          <a:xfrm>
            <a:off x="8229600" y="3694041"/>
            <a:ext cx="3542393" cy="461665"/>
          </a:xfrm>
          <a:prstGeom prst="rect">
            <a:avLst/>
          </a:prstGeom>
          <a:noFill/>
        </p:spPr>
        <p:txBody>
          <a:bodyPr wrap="square" rtlCol="1">
            <a:spAutoFit/>
          </a:bodyPr>
          <a:lstStyle/>
          <a:p>
            <a:pPr algn="r" rtl="1"/>
            <a:r>
              <a:rPr lang="he-IL" sz="2400" b="1" dirty="0"/>
              <a:t>באמצעות ישר המספרים</a:t>
            </a:r>
          </a:p>
        </p:txBody>
      </p:sp>
      <p:pic>
        <p:nvPicPr>
          <p:cNvPr id="3" name="תמונה 2">
            <a:extLst>
              <a:ext uri="{FF2B5EF4-FFF2-40B4-BE49-F238E27FC236}">
                <a16:creationId xmlns:a16="http://schemas.microsoft.com/office/drawing/2014/main" id="{E92A51C0-9660-4401-A451-C22DD454D7A3}"/>
              </a:ext>
            </a:extLst>
          </p:cNvPr>
          <p:cNvPicPr>
            <a:picLocks noChangeAspect="1"/>
          </p:cNvPicPr>
          <p:nvPr/>
        </p:nvPicPr>
        <p:blipFill>
          <a:blip r:embed="rId10">
            <a:clrChange>
              <a:clrFrom>
                <a:srgbClr val="E5E5E5"/>
              </a:clrFrom>
              <a:clrTo>
                <a:srgbClr val="E5E5E5">
                  <a:alpha val="0"/>
                </a:srgbClr>
              </a:clrTo>
            </a:clrChange>
            <a:extLst>
              <a:ext uri="{BEBA8EAE-BF5A-486C-A8C5-ECC9F3942E4B}">
                <a14:imgProps xmlns:a14="http://schemas.microsoft.com/office/drawing/2010/main">
                  <a14:imgLayer r:embed="rId11">
                    <a14:imgEffect>
                      <a14:brightnessContrast bright="-20000" contrast="40000"/>
                    </a14:imgEffect>
                  </a14:imgLayer>
                </a14:imgProps>
              </a:ext>
            </a:extLst>
          </a:blip>
          <a:stretch>
            <a:fillRect/>
          </a:stretch>
        </p:blipFill>
        <p:spPr>
          <a:xfrm>
            <a:off x="769439" y="4291979"/>
            <a:ext cx="7258050" cy="704850"/>
          </a:xfrm>
          <a:prstGeom prst="rect">
            <a:avLst/>
          </a:prstGeom>
        </p:spPr>
      </p:pic>
      <p:sp>
        <p:nvSpPr>
          <p:cNvPr id="22" name="קשת 21">
            <a:extLst>
              <a:ext uri="{FF2B5EF4-FFF2-40B4-BE49-F238E27FC236}">
                <a16:creationId xmlns:a16="http://schemas.microsoft.com/office/drawing/2014/main" id="{F52D2179-D2D8-4CAE-8A30-571458C0C5C7}"/>
              </a:ext>
            </a:extLst>
          </p:cNvPr>
          <p:cNvSpPr/>
          <p:nvPr/>
        </p:nvSpPr>
        <p:spPr>
          <a:xfrm rot="18607394">
            <a:off x="1080638" y="4334079"/>
            <a:ext cx="839125" cy="899664"/>
          </a:xfrm>
          <a:prstGeom prst="arc">
            <a:avLst>
              <a:gd name="adj1" fmla="val 16200000"/>
              <a:gd name="adj2" fmla="val 310421"/>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34" name="מלבן 33">
                <a:extLst>
                  <a:ext uri="{FF2B5EF4-FFF2-40B4-BE49-F238E27FC236}">
                    <a16:creationId xmlns:a16="http://schemas.microsoft.com/office/drawing/2014/main" id="{3779CAF4-7D14-47F4-AC71-9D9E3AD46739}"/>
                  </a:ext>
                </a:extLst>
              </p:cNvPr>
              <p:cNvSpPr/>
              <p:nvPr/>
            </p:nvSpPr>
            <p:spPr>
              <a:xfrm>
                <a:off x="1300199" y="5374067"/>
                <a:ext cx="1756699" cy="7861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he-IL" sz="2400" b="1" i="1" smtClean="0">
                              <a:latin typeface="Cambria Math" panose="02040503050406030204" pitchFamily="18" charset="0"/>
                              <a:ea typeface="Cambria Math" panose="02040503050406030204" pitchFamily="18" charset="0"/>
                            </a:rPr>
                          </m:ctrlPr>
                        </m:fPr>
                        <m:num>
                          <m:r>
                            <a:rPr lang="he-IL" sz="2400" b="1" i="1">
                              <a:latin typeface="Cambria Math" panose="02040503050406030204" pitchFamily="18" charset="0"/>
                              <a:ea typeface="Cambria Math" panose="02040503050406030204" pitchFamily="18" charset="0"/>
                            </a:rPr>
                            <m:t>𝟑</m:t>
                          </m:r>
                        </m:num>
                        <m:den>
                          <m:r>
                            <a:rPr lang="he-IL" sz="2400" b="1" i="1" smtClean="0">
                              <a:latin typeface="Cambria Math" panose="02040503050406030204" pitchFamily="18" charset="0"/>
                              <a:ea typeface="Cambria Math" panose="02040503050406030204" pitchFamily="18" charset="0"/>
                            </a:rPr>
                            <m:t>𝟏𝟎</m:t>
                          </m:r>
                        </m:den>
                      </m:f>
                      <m:r>
                        <a:rPr lang="he-IL" sz="2400" b="1" i="1">
                          <a:latin typeface="Cambria Math" panose="02040503050406030204" pitchFamily="18" charset="0"/>
                          <a:ea typeface="Cambria Math" panose="02040503050406030204" pitchFamily="18" charset="0"/>
                        </a:rPr>
                        <m:t>×</m:t>
                      </m:r>
                      <m:r>
                        <a:rPr lang="he-IL" sz="2400" b="1" i="1" smtClean="0">
                          <a:latin typeface="Cambria Math" panose="02040503050406030204" pitchFamily="18" charset="0"/>
                          <a:ea typeface="Cambria Math" panose="02040503050406030204" pitchFamily="18" charset="0"/>
                        </a:rPr>
                        <m:t>𝟔</m:t>
                      </m:r>
                      <m:r>
                        <a:rPr lang="he-IL" sz="2400" b="1" i="1">
                          <a:latin typeface="Cambria Math" panose="02040503050406030204" pitchFamily="18" charset="0"/>
                          <a:ea typeface="Cambria Math" panose="02040503050406030204" pitchFamily="18" charset="0"/>
                        </a:rPr>
                        <m:t> </m:t>
                      </m:r>
                      <m:r>
                        <a:rPr lang="he-IL" sz="3200" b="1" i="1">
                          <a:latin typeface="Cambria Math" panose="02040503050406030204" pitchFamily="18" charset="0"/>
                          <a:ea typeface="Cambria Math" panose="02040503050406030204" pitchFamily="18" charset="0"/>
                        </a:rPr>
                        <m:t>= </m:t>
                      </m:r>
                    </m:oMath>
                  </m:oMathPara>
                </a14:m>
                <a:endParaRPr lang="he-IL" sz="2800" dirty="0"/>
              </a:p>
            </p:txBody>
          </p:sp>
        </mc:Choice>
        <mc:Fallback xmlns="">
          <p:sp>
            <p:nvSpPr>
              <p:cNvPr id="34" name="מלבן 33">
                <a:extLst>
                  <a:ext uri="{FF2B5EF4-FFF2-40B4-BE49-F238E27FC236}">
                    <a16:creationId xmlns:a14="http://schemas.microsoft.com/office/drawing/2010/main" xmlns="" xmlns:a16="http://schemas.microsoft.com/office/drawing/2014/main" id="{3779CAF4-7D14-47F4-AC71-9D9E3AD46739}"/>
                  </a:ext>
                </a:extLst>
              </p:cNvPr>
              <p:cNvSpPr>
                <a:spLocks noRot="1" noChangeAspect="1" noMove="1" noResize="1" noEditPoints="1" noAdjustHandles="1" noChangeArrowheads="1" noChangeShapeType="1" noTextEdit="1"/>
              </p:cNvSpPr>
              <p:nvPr/>
            </p:nvSpPr>
            <p:spPr>
              <a:xfrm>
                <a:off x="1300199" y="5374067"/>
                <a:ext cx="1756699" cy="786177"/>
              </a:xfrm>
              <a:prstGeom prst="rect">
                <a:avLst/>
              </a:prstGeom>
              <a:blipFill>
                <a:blip r:embed="rId12"/>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6" name="תיבת טקסט 5">
                <a:extLst>
                  <a:ext uri="{FF2B5EF4-FFF2-40B4-BE49-F238E27FC236}">
                    <a16:creationId xmlns:a16="http://schemas.microsoft.com/office/drawing/2014/main" id="{F4B066FB-9D96-4496-AC2E-9457713F7F16}"/>
                  </a:ext>
                </a:extLst>
              </p:cNvPr>
              <p:cNvSpPr txBox="1"/>
              <p:nvPr/>
            </p:nvSpPr>
            <p:spPr>
              <a:xfrm>
                <a:off x="7305881" y="2757837"/>
                <a:ext cx="1824153" cy="693844"/>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400" b="1" i="1" smtClean="0">
                          <a:latin typeface="Cambria Math" panose="02040503050406030204" pitchFamily="18" charset="0"/>
                          <a:ea typeface="Cambria Math" panose="02040503050406030204" pitchFamily="18" charset="0"/>
                        </a:rPr>
                        <m:t>=</m:t>
                      </m:r>
                      <m:r>
                        <a:rPr lang="he-IL" sz="2400" b="1" i="1" smtClean="0">
                          <a:latin typeface="Cambria Math" panose="02040503050406030204" pitchFamily="18" charset="0"/>
                          <a:ea typeface="Cambria Math" panose="02040503050406030204" pitchFamily="18" charset="0"/>
                        </a:rPr>
                        <m:t>𝟏</m:t>
                      </m:r>
                      <m:f>
                        <m:fPr>
                          <m:ctrlPr>
                            <a:rPr lang="he-IL" sz="2400" b="1" i="1" smtClean="0">
                              <a:latin typeface="Cambria Math" panose="02040503050406030204" pitchFamily="18" charset="0"/>
                              <a:ea typeface="Cambria Math" panose="02040503050406030204" pitchFamily="18" charset="0"/>
                            </a:rPr>
                          </m:ctrlPr>
                        </m:fPr>
                        <m:num>
                          <m:r>
                            <a:rPr lang="he-IL" sz="2400" b="1" i="1" smtClean="0">
                              <a:latin typeface="Cambria Math" panose="02040503050406030204" pitchFamily="18" charset="0"/>
                              <a:ea typeface="Cambria Math" panose="02040503050406030204" pitchFamily="18" charset="0"/>
                            </a:rPr>
                            <m:t>𝟖</m:t>
                          </m:r>
                        </m:num>
                        <m:den>
                          <m:r>
                            <a:rPr lang="he-IL" sz="2400" b="1" i="1" smtClean="0">
                              <a:latin typeface="Cambria Math" panose="02040503050406030204" pitchFamily="18" charset="0"/>
                              <a:ea typeface="Cambria Math" panose="02040503050406030204" pitchFamily="18" charset="0"/>
                            </a:rPr>
                            <m:t>𝟏𝟎</m:t>
                          </m:r>
                        </m:den>
                      </m:f>
                      <m:r>
                        <a:rPr lang="he-IL" sz="2400" b="1" i="1" smtClean="0">
                          <a:latin typeface="Cambria Math" panose="02040503050406030204" pitchFamily="18" charset="0"/>
                          <a:ea typeface="Cambria Math" panose="02040503050406030204" pitchFamily="18" charset="0"/>
                        </a:rPr>
                        <m:t>=</m:t>
                      </m:r>
                      <m:r>
                        <a:rPr lang="he-IL" sz="2400" b="1" i="1" smtClean="0">
                          <a:latin typeface="Cambria Math" panose="02040503050406030204" pitchFamily="18" charset="0"/>
                          <a:ea typeface="Cambria Math" panose="02040503050406030204" pitchFamily="18" charset="0"/>
                        </a:rPr>
                        <m:t>𝟏</m:t>
                      </m:r>
                      <m:f>
                        <m:fPr>
                          <m:ctrlPr>
                            <a:rPr lang="he-IL" sz="2400" b="1" i="1" smtClean="0">
                              <a:latin typeface="Cambria Math" panose="02040503050406030204" pitchFamily="18" charset="0"/>
                              <a:ea typeface="Cambria Math" panose="02040503050406030204" pitchFamily="18" charset="0"/>
                            </a:rPr>
                          </m:ctrlPr>
                        </m:fPr>
                        <m:num>
                          <m:r>
                            <a:rPr lang="he-IL" sz="2400" b="1" i="1" smtClean="0">
                              <a:latin typeface="Cambria Math" panose="02040503050406030204" pitchFamily="18" charset="0"/>
                              <a:ea typeface="Cambria Math" panose="02040503050406030204" pitchFamily="18" charset="0"/>
                            </a:rPr>
                            <m:t>𝟒</m:t>
                          </m:r>
                        </m:num>
                        <m:den>
                          <m:r>
                            <a:rPr lang="he-IL" sz="2400" b="1" i="1" smtClean="0">
                              <a:latin typeface="Cambria Math" panose="02040503050406030204" pitchFamily="18" charset="0"/>
                              <a:ea typeface="Cambria Math" panose="02040503050406030204" pitchFamily="18" charset="0"/>
                            </a:rPr>
                            <m:t>𝟓</m:t>
                          </m:r>
                        </m:den>
                      </m:f>
                    </m:oMath>
                  </m:oMathPara>
                </a14:m>
                <a:endParaRPr lang="he-IL" sz="2400" b="1" dirty="0"/>
              </a:p>
            </p:txBody>
          </p:sp>
        </mc:Choice>
        <mc:Fallback xmlns="">
          <p:sp>
            <p:nvSpPr>
              <p:cNvPr id="6" name="תיבת טקסט 5">
                <a:extLst>
                  <a:ext uri="{FF2B5EF4-FFF2-40B4-BE49-F238E27FC236}">
                    <a16:creationId xmlns:a14="http://schemas.microsoft.com/office/drawing/2010/main" xmlns="" xmlns:a16="http://schemas.microsoft.com/office/drawing/2014/main" id="{F4B066FB-9D96-4496-AC2E-9457713F7F16}"/>
                  </a:ext>
                </a:extLst>
              </p:cNvPr>
              <p:cNvSpPr txBox="1">
                <a:spLocks noRot="1" noChangeAspect="1" noMove="1" noResize="1" noEditPoints="1" noAdjustHandles="1" noChangeArrowheads="1" noChangeShapeType="1" noTextEdit="1"/>
              </p:cNvSpPr>
              <p:nvPr/>
            </p:nvSpPr>
            <p:spPr>
              <a:xfrm>
                <a:off x="7305881" y="2757837"/>
                <a:ext cx="1824153" cy="693844"/>
              </a:xfrm>
              <a:prstGeom prst="rect">
                <a:avLst/>
              </a:prstGeom>
              <a:blipFill>
                <a:blip r:embed="rId13"/>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5" name="תיבת טקסט 34">
                <a:extLst>
                  <a:ext uri="{FF2B5EF4-FFF2-40B4-BE49-F238E27FC236}">
                    <a16:creationId xmlns:a16="http://schemas.microsoft.com/office/drawing/2014/main" id="{31CB8F45-55A7-4FB0-8D53-F0D4CB7096E9}"/>
                  </a:ext>
                </a:extLst>
              </p:cNvPr>
              <p:cNvSpPr txBox="1"/>
              <p:nvPr/>
            </p:nvSpPr>
            <p:spPr>
              <a:xfrm>
                <a:off x="1661735" y="4646435"/>
                <a:ext cx="304571" cy="462627"/>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1600" b="1" i="1" smtClean="0">
                              <a:latin typeface="Cambria Math" panose="02040503050406030204" pitchFamily="18" charset="0"/>
                            </a:rPr>
                          </m:ctrlPr>
                        </m:fPr>
                        <m:num>
                          <m:r>
                            <a:rPr lang="he-IL" sz="1600" b="1" i="1" smtClean="0">
                              <a:latin typeface="Cambria Math" panose="02040503050406030204" pitchFamily="18" charset="0"/>
                            </a:rPr>
                            <m:t>𝟑</m:t>
                          </m:r>
                        </m:num>
                        <m:den>
                          <m:r>
                            <a:rPr lang="he-IL" sz="1600" b="1" i="1" smtClean="0">
                              <a:latin typeface="Cambria Math" panose="02040503050406030204" pitchFamily="18" charset="0"/>
                            </a:rPr>
                            <m:t>𝟏𝟎</m:t>
                          </m:r>
                        </m:den>
                      </m:f>
                    </m:oMath>
                  </m:oMathPara>
                </a14:m>
                <a:endParaRPr lang="he-IL" sz="1600" b="1" dirty="0"/>
              </a:p>
            </p:txBody>
          </p:sp>
        </mc:Choice>
        <mc:Fallback xmlns="">
          <p:sp>
            <p:nvSpPr>
              <p:cNvPr id="35" name="תיבת טקסט 34">
                <a:extLst>
                  <a:ext uri="{FF2B5EF4-FFF2-40B4-BE49-F238E27FC236}">
                    <a16:creationId xmlns:a14="http://schemas.microsoft.com/office/drawing/2010/main" xmlns="" xmlns:a16="http://schemas.microsoft.com/office/drawing/2014/main" id="{31CB8F45-55A7-4FB0-8D53-F0D4CB7096E9}"/>
                  </a:ext>
                </a:extLst>
              </p:cNvPr>
              <p:cNvSpPr txBox="1">
                <a:spLocks noRot="1" noChangeAspect="1" noMove="1" noResize="1" noEditPoints="1" noAdjustHandles="1" noChangeArrowheads="1" noChangeShapeType="1" noTextEdit="1"/>
              </p:cNvSpPr>
              <p:nvPr/>
            </p:nvSpPr>
            <p:spPr>
              <a:xfrm>
                <a:off x="1661735" y="4646435"/>
                <a:ext cx="304571" cy="462627"/>
              </a:xfrm>
              <a:prstGeom prst="rect">
                <a:avLst/>
              </a:prstGeom>
              <a:blipFill>
                <a:blip r:embed="rId14"/>
                <a:stretch>
                  <a:fillRect/>
                </a:stretch>
              </a:blipFill>
            </p:spPr>
            <p:txBody>
              <a:bodyPr/>
              <a:lstStyle/>
              <a:p>
                <a:r>
                  <a:rPr lang="he-IL">
                    <a:noFill/>
                  </a:rPr>
                  <a:t> </a:t>
                </a:r>
              </a:p>
            </p:txBody>
          </p:sp>
        </mc:Fallback>
      </mc:AlternateContent>
      <p:sp>
        <p:nvSpPr>
          <p:cNvPr id="36" name="קשת 35">
            <a:extLst>
              <a:ext uri="{FF2B5EF4-FFF2-40B4-BE49-F238E27FC236}">
                <a16:creationId xmlns:a16="http://schemas.microsoft.com/office/drawing/2014/main" id="{76D2C8CA-B665-493A-A5D9-1B1ED8F36D41}"/>
              </a:ext>
            </a:extLst>
          </p:cNvPr>
          <p:cNvSpPr/>
          <p:nvPr/>
        </p:nvSpPr>
        <p:spPr>
          <a:xfrm rot="18607394">
            <a:off x="1735189" y="4334080"/>
            <a:ext cx="839125" cy="899664"/>
          </a:xfrm>
          <a:prstGeom prst="arc">
            <a:avLst>
              <a:gd name="adj1" fmla="val 16200000"/>
              <a:gd name="adj2" fmla="val 310421"/>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37" name="תיבת טקסט 36">
                <a:extLst>
                  <a:ext uri="{FF2B5EF4-FFF2-40B4-BE49-F238E27FC236}">
                    <a16:creationId xmlns:a16="http://schemas.microsoft.com/office/drawing/2014/main" id="{38D86361-9805-44E6-8573-7313ADCA0F89}"/>
                  </a:ext>
                </a:extLst>
              </p:cNvPr>
              <p:cNvSpPr txBox="1"/>
              <p:nvPr/>
            </p:nvSpPr>
            <p:spPr>
              <a:xfrm>
                <a:off x="2289540" y="4646435"/>
                <a:ext cx="304571" cy="462627"/>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1600" b="1" i="1" smtClean="0">
                              <a:latin typeface="Cambria Math" panose="02040503050406030204" pitchFamily="18" charset="0"/>
                            </a:rPr>
                          </m:ctrlPr>
                        </m:fPr>
                        <m:num>
                          <m:r>
                            <a:rPr lang="he-IL" sz="1600" b="1" i="1" smtClean="0">
                              <a:latin typeface="Cambria Math" panose="02040503050406030204" pitchFamily="18" charset="0"/>
                            </a:rPr>
                            <m:t>𝟔</m:t>
                          </m:r>
                        </m:num>
                        <m:den>
                          <m:r>
                            <a:rPr lang="he-IL" sz="1600" b="1" i="1" smtClean="0">
                              <a:latin typeface="Cambria Math" panose="02040503050406030204" pitchFamily="18" charset="0"/>
                            </a:rPr>
                            <m:t>𝟏𝟎</m:t>
                          </m:r>
                        </m:den>
                      </m:f>
                    </m:oMath>
                  </m:oMathPara>
                </a14:m>
                <a:endParaRPr lang="he-IL" sz="1600" b="1" dirty="0"/>
              </a:p>
            </p:txBody>
          </p:sp>
        </mc:Choice>
        <mc:Fallback xmlns="">
          <p:sp>
            <p:nvSpPr>
              <p:cNvPr id="37" name="תיבת טקסט 36">
                <a:extLst>
                  <a:ext uri="{FF2B5EF4-FFF2-40B4-BE49-F238E27FC236}">
                    <a16:creationId xmlns:a14="http://schemas.microsoft.com/office/drawing/2010/main" xmlns="" xmlns:a16="http://schemas.microsoft.com/office/drawing/2014/main" id="{38D86361-9805-44E6-8573-7313ADCA0F89}"/>
                  </a:ext>
                </a:extLst>
              </p:cNvPr>
              <p:cNvSpPr txBox="1">
                <a:spLocks noRot="1" noChangeAspect="1" noMove="1" noResize="1" noEditPoints="1" noAdjustHandles="1" noChangeArrowheads="1" noChangeShapeType="1" noTextEdit="1"/>
              </p:cNvSpPr>
              <p:nvPr/>
            </p:nvSpPr>
            <p:spPr>
              <a:xfrm>
                <a:off x="2289540" y="4646435"/>
                <a:ext cx="304571" cy="462627"/>
              </a:xfrm>
              <a:prstGeom prst="rect">
                <a:avLst/>
              </a:prstGeom>
              <a:blipFill>
                <a:blip r:embed="rId15"/>
                <a:stretch>
                  <a:fillRect/>
                </a:stretch>
              </a:blipFill>
            </p:spPr>
            <p:txBody>
              <a:bodyPr/>
              <a:lstStyle/>
              <a:p>
                <a:r>
                  <a:rPr lang="he-IL">
                    <a:noFill/>
                  </a:rPr>
                  <a:t> </a:t>
                </a:r>
              </a:p>
            </p:txBody>
          </p:sp>
        </mc:Fallback>
      </mc:AlternateContent>
      <p:sp>
        <p:nvSpPr>
          <p:cNvPr id="38" name="קשת 37">
            <a:extLst>
              <a:ext uri="{FF2B5EF4-FFF2-40B4-BE49-F238E27FC236}">
                <a16:creationId xmlns:a16="http://schemas.microsoft.com/office/drawing/2014/main" id="{DC40F9CA-165F-4FE6-95DB-74CE87F660EC}"/>
              </a:ext>
            </a:extLst>
          </p:cNvPr>
          <p:cNvSpPr/>
          <p:nvPr/>
        </p:nvSpPr>
        <p:spPr>
          <a:xfrm rot="18607394">
            <a:off x="2373335" y="4334079"/>
            <a:ext cx="839125" cy="899664"/>
          </a:xfrm>
          <a:prstGeom prst="arc">
            <a:avLst>
              <a:gd name="adj1" fmla="val 16200000"/>
              <a:gd name="adj2" fmla="val 310421"/>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39" name="תיבת טקסט 38">
                <a:extLst>
                  <a:ext uri="{FF2B5EF4-FFF2-40B4-BE49-F238E27FC236}">
                    <a16:creationId xmlns:a16="http://schemas.microsoft.com/office/drawing/2014/main" id="{AA691111-8BA8-4CD5-B46B-EAC238BD360D}"/>
                  </a:ext>
                </a:extLst>
              </p:cNvPr>
              <p:cNvSpPr txBox="1"/>
              <p:nvPr/>
            </p:nvSpPr>
            <p:spPr>
              <a:xfrm>
                <a:off x="2935888" y="4645096"/>
                <a:ext cx="304571" cy="462627"/>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1600" b="1" i="1" smtClean="0">
                              <a:latin typeface="Cambria Math" panose="02040503050406030204" pitchFamily="18" charset="0"/>
                            </a:rPr>
                          </m:ctrlPr>
                        </m:fPr>
                        <m:num>
                          <m:r>
                            <a:rPr lang="he-IL" sz="1600" b="1" i="1" smtClean="0">
                              <a:latin typeface="Cambria Math" panose="02040503050406030204" pitchFamily="18" charset="0"/>
                            </a:rPr>
                            <m:t>𝟗</m:t>
                          </m:r>
                        </m:num>
                        <m:den>
                          <m:r>
                            <a:rPr lang="he-IL" sz="1600" b="1" i="1" smtClean="0">
                              <a:latin typeface="Cambria Math" panose="02040503050406030204" pitchFamily="18" charset="0"/>
                            </a:rPr>
                            <m:t>𝟏𝟎</m:t>
                          </m:r>
                        </m:den>
                      </m:f>
                    </m:oMath>
                  </m:oMathPara>
                </a14:m>
                <a:endParaRPr lang="he-IL" sz="1600" b="1" dirty="0"/>
              </a:p>
            </p:txBody>
          </p:sp>
        </mc:Choice>
        <mc:Fallback xmlns="">
          <p:sp>
            <p:nvSpPr>
              <p:cNvPr id="39" name="תיבת טקסט 38">
                <a:extLst>
                  <a:ext uri="{FF2B5EF4-FFF2-40B4-BE49-F238E27FC236}">
                    <a16:creationId xmlns:a14="http://schemas.microsoft.com/office/drawing/2010/main" xmlns="" xmlns:a16="http://schemas.microsoft.com/office/drawing/2014/main" id="{AA691111-8BA8-4CD5-B46B-EAC238BD360D}"/>
                  </a:ext>
                </a:extLst>
              </p:cNvPr>
              <p:cNvSpPr txBox="1">
                <a:spLocks noRot="1" noChangeAspect="1" noMove="1" noResize="1" noEditPoints="1" noAdjustHandles="1" noChangeArrowheads="1" noChangeShapeType="1" noTextEdit="1"/>
              </p:cNvSpPr>
              <p:nvPr/>
            </p:nvSpPr>
            <p:spPr>
              <a:xfrm>
                <a:off x="2935888" y="4645096"/>
                <a:ext cx="304571" cy="462627"/>
              </a:xfrm>
              <a:prstGeom prst="rect">
                <a:avLst/>
              </a:prstGeom>
              <a:blipFill>
                <a:blip r:embed="rId16"/>
                <a:stretch>
                  <a:fillRect/>
                </a:stretch>
              </a:blipFill>
            </p:spPr>
            <p:txBody>
              <a:bodyPr/>
              <a:lstStyle/>
              <a:p>
                <a:r>
                  <a:rPr lang="he-IL">
                    <a:noFill/>
                  </a:rPr>
                  <a:t> </a:t>
                </a:r>
              </a:p>
            </p:txBody>
          </p:sp>
        </mc:Fallback>
      </mc:AlternateContent>
      <p:sp>
        <p:nvSpPr>
          <p:cNvPr id="40" name="קשת 39">
            <a:extLst>
              <a:ext uri="{FF2B5EF4-FFF2-40B4-BE49-F238E27FC236}">
                <a16:creationId xmlns:a16="http://schemas.microsoft.com/office/drawing/2014/main" id="{5914E2FC-891B-45A6-824D-89E81E647B82}"/>
              </a:ext>
            </a:extLst>
          </p:cNvPr>
          <p:cNvSpPr/>
          <p:nvPr/>
        </p:nvSpPr>
        <p:spPr>
          <a:xfrm rot="18607394">
            <a:off x="3027886" y="4330173"/>
            <a:ext cx="839125" cy="899664"/>
          </a:xfrm>
          <a:prstGeom prst="arc">
            <a:avLst>
              <a:gd name="adj1" fmla="val 16200000"/>
              <a:gd name="adj2" fmla="val 310421"/>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41" name="תיבת טקסט 40">
                <a:extLst>
                  <a:ext uri="{FF2B5EF4-FFF2-40B4-BE49-F238E27FC236}">
                    <a16:creationId xmlns:a16="http://schemas.microsoft.com/office/drawing/2014/main" id="{AD1F2177-F428-4A21-B832-6C69EB225EDA}"/>
                  </a:ext>
                </a:extLst>
              </p:cNvPr>
              <p:cNvSpPr txBox="1"/>
              <p:nvPr/>
            </p:nvSpPr>
            <p:spPr>
              <a:xfrm>
                <a:off x="3582122" y="4645095"/>
                <a:ext cx="304571" cy="462627"/>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1600" b="1" i="1" smtClean="0">
                              <a:latin typeface="Cambria Math" panose="02040503050406030204" pitchFamily="18" charset="0"/>
                            </a:rPr>
                          </m:ctrlPr>
                        </m:fPr>
                        <m:num>
                          <m:r>
                            <a:rPr lang="he-IL" sz="1600" b="1" i="1" smtClean="0">
                              <a:latin typeface="Cambria Math" panose="02040503050406030204" pitchFamily="18" charset="0"/>
                            </a:rPr>
                            <m:t>𝟏𝟐</m:t>
                          </m:r>
                        </m:num>
                        <m:den>
                          <m:r>
                            <a:rPr lang="he-IL" sz="1600" b="1" i="1" smtClean="0">
                              <a:latin typeface="Cambria Math" panose="02040503050406030204" pitchFamily="18" charset="0"/>
                            </a:rPr>
                            <m:t>𝟏𝟎</m:t>
                          </m:r>
                        </m:den>
                      </m:f>
                    </m:oMath>
                  </m:oMathPara>
                </a14:m>
                <a:endParaRPr lang="he-IL" sz="1600" b="1" dirty="0"/>
              </a:p>
            </p:txBody>
          </p:sp>
        </mc:Choice>
        <mc:Fallback xmlns="">
          <p:sp>
            <p:nvSpPr>
              <p:cNvPr id="41" name="תיבת טקסט 40">
                <a:extLst>
                  <a:ext uri="{FF2B5EF4-FFF2-40B4-BE49-F238E27FC236}">
                    <a16:creationId xmlns:a14="http://schemas.microsoft.com/office/drawing/2010/main" xmlns="" xmlns:a16="http://schemas.microsoft.com/office/drawing/2014/main" id="{AD1F2177-F428-4A21-B832-6C69EB225EDA}"/>
                  </a:ext>
                </a:extLst>
              </p:cNvPr>
              <p:cNvSpPr txBox="1">
                <a:spLocks noRot="1" noChangeAspect="1" noMove="1" noResize="1" noEditPoints="1" noAdjustHandles="1" noChangeArrowheads="1" noChangeShapeType="1" noTextEdit="1"/>
              </p:cNvSpPr>
              <p:nvPr/>
            </p:nvSpPr>
            <p:spPr>
              <a:xfrm>
                <a:off x="3582122" y="4645095"/>
                <a:ext cx="304571" cy="462627"/>
              </a:xfrm>
              <a:prstGeom prst="rect">
                <a:avLst/>
              </a:prstGeom>
              <a:blipFill>
                <a:blip r:embed="rId17"/>
                <a:stretch>
                  <a:fillRect/>
                </a:stretch>
              </a:blipFill>
            </p:spPr>
            <p:txBody>
              <a:bodyPr/>
              <a:lstStyle/>
              <a:p>
                <a:r>
                  <a:rPr lang="he-IL">
                    <a:noFill/>
                  </a:rPr>
                  <a:t> </a:t>
                </a:r>
              </a:p>
            </p:txBody>
          </p:sp>
        </mc:Fallback>
      </mc:AlternateContent>
      <p:sp>
        <p:nvSpPr>
          <p:cNvPr id="42" name="קשת 41">
            <a:extLst>
              <a:ext uri="{FF2B5EF4-FFF2-40B4-BE49-F238E27FC236}">
                <a16:creationId xmlns:a16="http://schemas.microsoft.com/office/drawing/2014/main" id="{7303CC46-2C95-457E-B509-01164B37C598}"/>
              </a:ext>
            </a:extLst>
          </p:cNvPr>
          <p:cNvSpPr/>
          <p:nvPr/>
        </p:nvSpPr>
        <p:spPr>
          <a:xfrm rot="18607394">
            <a:off x="3667518" y="4315470"/>
            <a:ext cx="839125" cy="899664"/>
          </a:xfrm>
          <a:prstGeom prst="arc">
            <a:avLst>
              <a:gd name="adj1" fmla="val 16200000"/>
              <a:gd name="adj2" fmla="val 310421"/>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43" name="תיבת טקסט 42">
                <a:extLst>
                  <a:ext uri="{FF2B5EF4-FFF2-40B4-BE49-F238E27FC236}">
                    <a16:creationId xmlns:a16="http://schemas.microsoft.com/office/drawing/2014/main" id="{11B6E353-E6ED-496B-BBD9-2F8BBEBB5EE9}"/>
                  </a:ext>
                </a:extLst>
              </p:cNvPr>
              <p:cNvSpPr txBox="1"/>
              <p:nvPr/>
            </p:nvSpPr>
            <p:spPr>
              <a:xfrm>
                <a:off x="4227090" y="4633927"/>
                <a:ext cx="304571" cy="467629"/>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1600" b="1" i="1" smtClean="0">
                              <a:latin typeface="Cambria Math" panose="02040503050406030204" pitchFamily="18" charset="0"/>
                            </a:rPr>
                          </m:ctrlPr>
                        </m:fPr>
                        <m:num>
                          <m:r>
                            <a:rPr lang="he-IL" sz="1600" b="1" i="1" smtClean="0">
                              <a:latin typeface="Cambria Math" panose="02040503050406030204" pitchFamily="18" charset="0"/>
                            </a:rPr>
                            <m:t>𝟏𝟓</m:t>
                          </m:r>
                        </m:num>
                        <m:den>
                          <m:r>
                            <a:rPr lang="he-IL" sz="1600" b="1" i="1" smtClean="0">
                              <a:latin typeface="Cambria Math" panose="02040503050406030204" pitchFamily="18" charset="0"/>
                            </a:rPr>
                            <m:t>𝟏𝟎</m:t>
                          </m:r>
                        </m:den>
                      </m:f>
                    </m:oMath>
                  </m:oMathPara>
                </a14:m>
                <a:endParaRPr lang="he-IL" sz="1600" b="1" dirty="0"/>
              </a:p>
            </p:txBody>
          </p:sp>
        </mc:Choice>
        <mc:Fallback xmlns="">
          <p:sp>
            <p:nvSpPr>
              <p:cNvPr id="43" name="תיבת טקסט 42">
                <a:extLst>
                  <a:ext uri="{FF2B5EF4-FFF2-40B4-BE49-F238E27FC236}">
                    <a16:creationId xmlns:a14="http://schemas.microsoft.com/office/drawing/2010/main" xmlns="" xmlns:a16="http://schemas.microsoft.com/office/drawing/2014/main" id="{11B6E353-E6ED-496B-BBD9-2F8BBEBB5EE9}"/>
                  </a:ext>
                </a:extLst>
              </p:cNvPr>
              <p:cNvSpPr txBox="1">
                <a:spLocks noRot="1" noChangeAspect="1" noMove="1" noResize="1" noEditPoints="1" noAdjustHandles="1" noChangeArrowheads="1" noChangeShapeType="1" noTextEdit="1"/>
              </p:cNvSpPr>
              <p:nvPr/>
            </p:nvSpPr>
            <p:spPr>
              <a:xfrm>
                <a:off x="4227090" y="4633927"/>
                <a:ext cx="304571" cy="467629"/>
              </a:xfrm>
              <a:prstGeom prst="rect">
                <a:avLst/>
              </a:prstGeom>
              <a:blipFill>
                <a:blip r:embed="rId18"/>
                <a:stretch>
                  <a:fillRect/>
                </a:stretch>
              </a:blipFill>
            </p:spPr>
            <p:txBody>
              <a:bodyPr/>
              <a:lstStyle/>
              <a:p>
                <a:r>
                  <a:rPr lang="he-IL">
                    <a:noFill/>
                  </a:rPr>
                  <a:t> </a:t>
                </a:r>
              </a:p>
            </p:txBody>
          </p:sp>
        </mc:Fallback>
      </mc:AlternateContent>
      <p:sp>
        <p:nvSpPr>
          <p:cNvPr id="44" name="קשת 43">
            <a:extLst>
              <a:ext uri="{FF2B5EF4-FFF2-40B4-BE49-F238E27FC236}">
                <a16:creationId xmlns:a16="http://schemas.microsoft.com/office/drawing/2014/main" id="{A40F017E-A076-4BDB-9ABB-A81AD3028BDC}"/>
              </a:ext>
            </a:extLst>
          </p:cNvPr>
          <p:cNvSpPr/>
          <p:nvPr/>
        </p:nvSpPr>
        <p:spPr>
          <a:xfrm rot="18607394">
            <a:off x="4307151" y="4315470"/>
            <a:ext cx="839125" cy="899664"/>
          </a:xfrm>
          <a:prstGeom prst="arc">
            <a:avLst>
              <a:gd name="adj1" fmla="val 16200000"/>
              <a:gd name="adj2" fmla="val 310421"/>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45" name="תיבת טקסט 44">
                <a:extLst>
                  <a:ext uri="{FF2B5EF4-FFF2-40B4-BE49-F238E27FC236}">
                    <a16:creationId xmlns:a16="http://schemas.microsoft.com/office/drawing/2014/main" id="{A2414907-AB86-4DC2-BFB2-7AA084D79616}"/>
                  </a:ext>
                </a:extLst>
              </p:cNvPr>
              <p:cNvSpPr txBox="1"/>
              <p:nvPr/>
            </p:nvSpPr>
            <p:spPr>
              <a:xfrm>
                <a:off x="4866723" y="4642593"/>
                <a:ext cx="304571" cy="467629"/>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1600" b="1" i="1" smtClean="0">
                              <a:latin typeface="Cambria Math" panose="02040503050406030204" pitchFamily="18" charset="0"/>
                            </a:rPr>
                          </m:ctrlPr>
                        </m:fPr>
                        <m:num>
                          <m:r>
                            <a:rPr lang="he-IL" sz="1600" b="1" i="1" smtClean="0">
                              <a:latin typeface="Cambria Math" panose="02040503050406030204" pitchFamily="18" charset="0"/>
                            </a:rPr>
                            <m:t>𝟏𝟖</m:t>
                          </m:r>
                        </m:num>
                        <m:den>
                          <m:r>
                            <a:rPr lang="he-IL" sz="1600" b="1" i="1" smtClean="0">
                              <a:latin typeface="Cambria Math" panose="02040503050406030204" pitchFamily="18" charset="0"/>
                            </a:rPr>
                            <m:t>𝟏𝟎</m:t>
                          </m:r>
                        </m:den>
                      </m:f>
                    </m:oMath>
                  </m:oMathPara>
                </a14:m>
                <a:endParaRPr lang="he-IL" sz="1600" b="1" dirty="0"/>
              </a:p>
            </p:txBody>
          </p:sp>
        </mc:Choice>
        <mc:Fallback xmlns="">
          <p:sp>
            <p:nvSpPr>
              <p:cNvPr id="45" name="תיבת טקסט 44">
                <a:extLst>
                  <a:ext uri="{FF2B5EF4-FFF2-40B4-BE49-F238E27FC236}">
                    <a16:creationId xmlns:a14="http://schemas.microsoft.com/office/drawing/2010/main" xmlns="" xmlns:a16="http://schemas.microsoft.com/office/drawing/2014/main" id="{A2414907-AB86-4DC2-BFB2-7AA084D79616}"/>
                  </a:ext>
                </a:extLst>
              </p:cNvPr>
              <p:cNvSpPr txBox="1">
                <a:spLocks noRot="1" noChangeAspect="1" noMove="1" noResize="1" noEditPoints="1" noAdjustHandles="1" noChangeArrowheads="1" noChangeShapeType="1" noTextEdit="1"/>
              </p:cNvSpPr>
              <p:nvPr/>
            </p:nvSpPr>
            <p:spPr>
              <a:xfrm>
                <a:off x="4866723" y="4642593"/>
                <a:ext cx="304571" cy="467629"/>
              </a:xfrm>
              <a:prstGeom prst="rect">
                <a:avLst/>
              </a:prstGeom>
              <a:blipFill>
                <a:blip r:embed="rId19"/>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46" name="תיבת טקסט 45">
                <a:extLst>
                  <a:ext uri="{FF2B5EF4-FFF2-40B4-BE49-F238E27FC236}">
                    <a16:creationId xmlns:a16="http://schemas.microsoft.com/office/drawing/2014/main" id="{34B4B862-9109-4863-8166-0A3D2D40C47D}"/>
                  </a:ext>
                </a:extLst>
              </p:cNvPr>
              <p:cNvSpPr txBox="1"/>
              <p:nvPr/>
            </p:nvSpPr>
            <p:spPr>
              <a:xfrm>
                <a:off x="4687733" y="5411006"/>
                <a:ext cx="1824153" cy="693844"/>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400" b="1" i="1" smtClean="0">
                          <a:latin typeface="Cambria Math" panose="02040503050406030204" pitchFamily="18" charset="0"/>
                          <a:ea typeface="Cambria Math" panose="02040503050406030204" pitchFamily="18" charset="0"/>
                        </a:rPr>
                        <m:t>=</m:t>
                      </m:r>
                      <m:r>
                        <a:rPr lang="he-IL" sz="2400" b="1" i="1" smtClean="0">
                          <a:latin typeface="Cambria Math" panose="02040503050406030204" pitchFamily="18" charset="0"/>
                          <a:ea typeface="Cambria Math" panose="02040503050406030204" pitchFamily="18" charset="0"/>
                        </a:rPr>
                        <m:t>𝟏</m:t>
                      </m:r>
                      <m:f>
                        <m:fPr>
                          <m:ctrlPr>
                            <a:rPr lang="he-IL" sz="2400" b="1" i="1" smtClean="0">
                              <a:latin typeface="Cambria Math" panose="02040503050406030204" pitchFamily="18" charset="0"/>
                              <a:ea typeface="Cambria Math" panose="02040503050406030204" pitchFamily="18" charset="0"/>
                            </a:rPr>
                          </m:ctrlPr>
                        </m:fPr>
                        <m:num>
                          <m:r>
                            <a:rPr lang="he-IL" sz="2400" b="1" i="1" smtClean="0">
                              <a:latin typeface="Cambria Math" panose="02040503050406030204" pitchFamily="18" charset="0"/>
                              <a:ea typeface="Cambria Math" panose="02040503050406030204" pitchFamily="18" charset="0"/>
                            </a:rPr>
                            <m:t>𝟖</m:t>
                          </m:r>
                        </m:num>
                        <m:den>
                          <m:r>
                            <a:rPr lang="he-IL" sz="2400" b="1" i="1" smtClean="0">
                              <a:latin typeface="Cambria Math" panose="02040503050406030204" pitchFamily="18" charset="0"/>
                              <a:ea typeface="Cambria Math" panose="02040503050406030204" pitchFamily="18" charset="0"/>
                            </a:rPr>
                            <m:t>𝟏𝟎</m:t>
                          </m:r>
                        </m:den>
                      </m:f>
                      <m:r>
                        <a:rPr lang="he-IL" sz="2400" b="1" i="1" smtClean="0">
                          <a:latin typeface="Cambria Math" panose="02040503050406030204" pitchFamily="18" charset="0"/>
                          <a:ea typeface="Cambria Math" panose="02040503050406030204" pitchFamily="18" charset="0"/>
                        </a:rPr>
                        <m:t>=</m:t>
                      </m:r>
                      <m:r>
                        <a:rPr lang="he-IL" sz="2400" b="1" i="1" smtClean="0">
                          <a:latin typeface="Cambria Math" panose="02040503050406030204" pitchFamily="18" charset="0"/>
                          <a:ea typeface="Cambria Math" panose="02040503050406030204" pitchFamily="18" charset="0"/>
                        </a:rPr>
                        <m:t>𝟏</m:t>
                      </m:r>
                      <m:f>
                        <m:fPr>
                          <m:ctrlPr>
                            <a:rPr lang="he-IL" sz="2400" b="1" i="1" smtClean="0">
                              <a:latin typeface="Cambria Math" panose="02040503050406030204" pitchFamily="18" charset="0"/>
                              <a:ea typeface="Cambria Math" panose="02040503050406030204" pitchFamily="18" charset="0"/>
                            </a:rPr>
                          </m:ctrlPr>
                        </m:fPr>
                        <m:num>
                          <m:r>
                            <a:rPr lang="he-IL" sz="2400" b="1" i="1" smtClean="0">
                              <a:latin typeface="Cambria Math" panose="02040503050406030204" pitchFamily="18" charset="0"/>
                              <a:ea typeface="Cambria Math" panose="02040503050406030204" pitchFamily="18" charset="0"/>
                            </a:rPr>
                            <m:t>𝟒</m:t>
                          </m:r>
                        </m:num>
                        <m:den>
                          <m:r>
                            <a:rPr lang="he-IL" sz="2400" b="1" i="1" smtClean="0">
                              <a:latin typeface="Cambria Math" panose="02040503050406030204" pitchFamily="18" charset="0"/>
                              <a:ea typeface="Cambria Math" panose="02040503050406030204" pitchFamily="18" charset="0"/>
                            </a:rPr>
                            <m:t>𝟓</m:t>
                          </m:r>
                        </m:den>
                      </m:f>
                    </m:oMath>
                  </m:oMathPara>
                </a14:m>
                <a:endParaRPr lang="he-IL" sz="2400" b="1" dirty="0"/>
              </a:p>
            </p:txBody>
          </p:sp>
        </mc:Choice>
        <mc:Fallback xmlns="">
          <p:sp>
            <p:nvSpPr>
              <p:cNvPr id="46" name="תיבת טקסט 45">
                <a:extLst>
                  <a:ext uri="{FF2B5EF4-FFF2-40B4-BE49-F238E27FC236}">
                    <a16:creationId xmlns:a14="http://schemas.microsoft.com/office/drawing/2010/main" xmlns="" xmlns:a16="http://schemas.microsoft.com/office/drawing/2014/main" id="{34B4B862-9109-4863-8166-0A3D2D40C47D}"/>
                  </a:ext>
                </a:extLst>
              </p:cNvPr>
              <p:cNvSpPr txBox="1">
                <a:spLocks noRot="1" noChangeAspect="1" noMove="1" noResize="1" noEditPoints="1" noAdjustHandles="1" noChangeArrowheads="1" noChangeShapeType="1" noTextEdit="1"/>
              </p:cNvSpPr>
              <p:nvPr/>
            </p:nvSpPr>
            <p:spPr>
              <a:xfrm>
                <a:off x="4687733" y="5411006"/>
                <a:ext cx="1824153" cy="693844"/>
              </a:xfrm>
              <a:prstGeom prst="rect">
                <a:avLst/>
              </a:prstGeom>
              <a:blipFill>
                <a:blip r:embed="rId20"/>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355388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left)">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wipe(left)">
                                      <p:cBhvr>
                                        <p:cTn id="56" dur="500"/>
                                        <p:tgtEl>
                                          <p:spTgt spid="3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500"/>
                                        <p:tgtEl>
                                          <p:spTgt spid="3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wipe(left)">
                                      <p:cBhvr>
                                        <p:cTn id="66" dur="500"/>
                                        <p:tgtEl>
                                          <p:spTgt spid="3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wipe(left)">
                                      <p:cBhvr>
                                        <p:cTn id="76" dur="500"/>
                                        <p:tgtEl>
                                          <p:spTgt spid="40"/>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500"/>
                                        <p:tgtEl>
                                          <p:spTgt spid="41"/>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42"/>
                                        </p:tgtEl>
                                        <p:attrNameLst>
                                          <p:attrName>style.visibility</p:attrName>
                                        </p:attrNameLst>
                                      </p:cBhvr>
                                      <p:to>
                                        <p:strVal val="visible"/>
                                      </p:to>
                                    </p:set>
                                    <p:animEffect transition="in" filter="wipe(left)">
                                      <p:cBhvr>
                                        <p:cTn id="86" dur="500"/>
                                        <p:tgtEl>
                                          <p:spTgt spid="42"/>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fade">
                                      <p:cBhvr>
                                        <p:cTn id="91" dur="500"/>
                                        <p:tgtEl>
                                          <p:spTgt spid="43"/>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44"/>
                                        </p:tgtEl>
                                        <p:attrNameLst>
                                          <p:attrName>style.visibility</p:attrName>
                                        </p:attrNameLst>
                                      </p:cBhvr>
                                      <p:to>
                                        <p:strVal val="visible"/>
                                      </p:to>
                                    </p:set>
                                    <p:animEffect transition="in" filter="wipe(left)">
                                      <p:cBhvr>
                                        <p:cTn id="96" dur="500"/>
                                        <p:tgtEl>
                                          <p:spTgt spid="44"/>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45"/>
                                        </p:tgtEl>
                                        <p:attrNameLst>
                                          <p:attrName>style.visibility</p:attrName>
                                        </p:attrNameLst>
                                      </p:cBhvr>
                                      <p:to>
                                        <p:strVal val="visible"/>
                                      </p:to>
                                    </p:set>
                                    <p:animEffect transition="in" filter="fade">
                                      <p:cBhvr>
                                        <p:cTn id="101" dur="500"/>
                                        <p:tgtEl>
                                          <p:spTgt spid="45"/>
                                        </p:tgtEl>
                                      </p:cBhvr>
                                    </p:animEffect>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10"/>
                                        </p:tgtEl>
                                        <p:attrNameLst>
                                          <p:attrName>style.visibility</p:attrName>
                                        </p:attrNameLst>
                                      </p:cBhvr>
                                      <p:to>
                                        <p:strVal val="visible"/>
                                      </p:to>
                                    </p:set>
                                    <p:animEffect transition="in" filter="fade">
                                      <p:cBhvr>
                                        <p:cTn id="106" dur="1000"/>
                                        <p:tgtEl>
                                          <p:spTgt spid="10"/>
                                        </p:tgtEl>
                                      </p:cBhvr>
                                    </p:animEffect>
                                    <p:anim calcmode="lin" valueType="num">
                                      <p:cBhvr>
                                        <p:cTn id="107" dur="1000" fill="hold"/>
                                        <p:tgtEl>
                                          <p:spTgt spid="10"/>
                                        </p:tgtEl>
                                        <p:attrNameLst>
                                          <p:attrName>ppt_x</p:attrName>
                                        </p:attrNameLst>
                                      </p:cBhvr>
                                      <p:tavLst>
                                        <p:tav tm="0">
                                          <p:val>
                                            <p:strVal val="#ppt_x"/>
                                          </p:val>
                                        </p:tav>
                                        <p:tav tm="100000">
                                          <p:val>
                                            <p:strVal val="#ppt_x"/>
                                          </p:val>
                                        </p:tav>
                                      </p:tavLst>
                                    </p:anim>
                                    <p:anim calcmode="lin" valueType="num">
                                      <p:cBhvr>
                                        <p:cTn id="10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34"/>
                                        </p:tgtEl>
                                        <p:attrNameLst>
                                          <p:attrName>style.visibility</p:attrName>
                                        </p:attrNameLst>
                                      </p:cBhvr>
                                      <p:to>
                                        <p:strVal val="visible"/>
                                      </p:to>
                                    </p:set>
                                    <p:animEffect transition="in" filter="wipe(left)">
                                      <p:cBhvr>
                                        <p:cTn id="113" dur="500"/>
                                        <p:tgtEl>
                                          <p:spTgt spid="34"/>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11"/>
                                        </p:tgtEl>
                                        <p:attrNameLst>
                                          <p:attrName>style.visibility</p:attrName>
                                        </p:attrNameLst>
                                      </p:cBhvr>
                                      <p:to>
                                        <p:strVal val="visible"/>
                                      </p:to>
                                    </p:set>
                                    <p:animEffect transition="in" filter="wipe(left)">
                                      <p:cBhvr>
                                        <p:cTn id="118" dur="500"/>
                                        <p:tgtEl>
                                          <p:spTgt spid="11"/>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8" fill="hold" grpId="0" nodeType="clickEffect">
                                  <p:stCondLst>
                                    <p:cond delay="0"/>
                                  </p:stCondLst>
                                  <p:childTnLst>
                                    <p:set>
                                      <p:cBhvr>
                                        <p:cTn id="122" dur="1" fill="hold">
                                          <p:stCondLst>
                                            <p:cond delay="0"/>
                                          </p:stCondLst>
                                        </p:cTn>
                                        <p:tgtEl>
                                          <p:spTgt spid="18"/>
                                        </p:tgtEl>
                                        <p:attrNameLst>
                                          <p:attrName>style.visibility</p:attrName>
                                        </p:attrNameLst>
                                      </p:cBhvr>
                                      <p:to>
                                        <p:strVal val="visible"/>
                                      </p:to>
                                    </p:set>
                                    <p:animEffect transition="in" filter="wipe(left)">
                                      <p:cBhvr>
                                        <p:cTn id="123" dur="500"/>
                                        <p:tgtEl>
                                          <p:spTgt spid="18"/>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grpId="0" nodeType="clickEffect">
                                  <p:stCondLst>
                                    <p:cond delay="0"/>
                                  </p:stCondLst>
                                  <p:childTnLst>
                                    <p:set>
                                      <p:cBhvr>
                                        <p:cTn id="127" dur="1" fill="hold">
                                          <p:stCondLst>
                                            <p:cond delay="0"/>
                                          </p:stCondLst>
                                        </p:cTn>
                                        <p:tgtEl>
                                          <p:spTgt spid="46"/>
                                        </p:tgtEl>
                                        <p:attrNameLst>
                                          <p:attrName>style.visibility</p:attrName>
                                        </p:attrNameLst>
                                      </p:cBhvr>
                                      <p:to>
                                        <p:strVal val="visible"/>
                                      </p:to>
                                    </p:set>
                                    <p:animEffect transition="in" filter="wipe(left)">
                                      <p:cBhvr>
                                        <p:cTn id="12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5" grpId="0" animBg="1"/>
      <p:bldP spid="9" grpId="0" animBg="1"/>
      <p:bldP spid="10" grpId="0"/>
      <p:bldP spid="11" grpId="0" animBg="1"/>
      <p:bldP spid="18" grpId="0" animBg="1"/>
      <p:bldP spid="21" grpId="0"/>
      <p:bldP spid="22" grpId="0" animBg="1"/>
      <p:bldP spid="34" grpId="0" animBg="1"/>
      <p:bldP spid="6"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04021F1-8288-4B2E-9EF1-8DBCBBADBDE2}"/>
              </a:ext>
            </a:extLst>
          </p:cNvPr>
          <p:cNvSpPr>
            <a:spLocks noGrp="1"/>
          </p:cNvSpPr>
          <p:nvPr>
            <p:ph type="title"/>
          </p:nvPr>
        </p:nvSpPr>
        <p:spPr>
          <a:xfrm>
            <a:off x="9782628" y="365126"/>
            <a:ext cx="1571172" cy="810464"/>
          </a:xfrm>
        </p:spPr>
        <p:txBody>
          <a:bodyPr/>
          <a:lstStyle/>
          <a:p>
            <a:r>
              <a:rPr lang="he-IL" dirty="0"/>
              <a:t>תרגול</a:t>
            </a:r>
          </a:p>
        </p:txBody>
      </p:sp>
      <mc:AlternateContent xmlns:mc="http://schemas.openxmlformats.org/markup-compatibility/2006" xmlns:a14="http://schemas.microsoft.com/office/drawing/2010/main">
        <mc:Choice Requires="a14">
          <p:sp>
            <p:nvSpPr>
              <p:cNvPr id="5" name="תיבת טקסט 4">
                <a:extLst>
                  <a:ext uri="{FF2B5EF4-FFF2-40B4-BE49-F238E27FC236}">
                    <a16:creationId xmlns:a16="http://schemas.microsoft.com/office/drawing/2014/main" id="{1866C649-3282-4415-8693-0759805798B5}"/>
                  </a:ext>
                </a:extLst>
              </p:cNvPr>
              <p:cNvSpPr txBox="1"/>
              <p:nvPr/>
            </p:nvSpPr>
            <p:spPr>
              <a:xfrm>
                <a:off x="2484251" y="1275178"/>
                <a:ext cx="8944429" cy="1719958"/>
              </a:xfrm>
              <a:prstGeom prst="rect">
                <a:avLst/>
              </a:prstGeom>
              <a:noFill/>
            </p:spPr>
            <p:txBody>
              <a:bodyPr wrap="square" rtlCol="1">
                <a:spAutoFit/>
              </a:bodyPr>
              <a:lstStyle/>
              <a:p>
                <a:pPr algn="r" rtl="1">
                  <a:spcAft>
                    <a:spcPts val="600"/>
                  </a:spcAft>
                </a:pPr>
                <a:r>
                  <a:rPr lang="he-IL" sz="2800" dirty="0"/>
                  <a:t>למסיבת יום הולדתו, דניאל מעוניין להכין 3 עוגות שוקולד.</a:t>
                </a:r>
              </a:p>
              <a:p>
                <a:pPr algn="r" rtl="1">
                  <a:spcAft>
                    <a:spcPts val="600"/>
                  </a:spcAft>
                </a:pPr>
                <a:r>
                  <a:rPr lang="he-IL" sz="2800" dirty="0"/>
                  <a:t> להכנת עוגת שוקולד אחת דרושים </a:t>
                </a:r>
                <a14:m>
                  <m:oMath xmlns:m="http://schemas.openxmlformats.org/officeDocument/2006/math">
                    <m:f>
                      <m:fPr>
                        <m:ctrlPr>
                          <a:rPr lang="he-IL" sz="2800" i="1" smtClean="0">
                            <a:latin typeface="Cambria Math" panose="02040503050406030204" pitchFamily="18" charset="0"/>
                          </a:rPr>
                        </m:ctrlPr>
                      </m:fPr>
                      <m:num>
                        <m:r>
                          <a:rPr lang="he-IL" sz="2800" b="0" i="1" smtClean="0">
                            <a:latin typeface="Cambria Math" panose="02040503050406030204" pitchFamily="18" charset="0"/>
                          </a:rPr>
                          <m:t>2</m:t>
                        </m:r>
                      </m:num>
                      <m:den>
                        <m:r>
                          <a:rPr lang="he-IL" sz="2800" b="0" i="1" smtClean="0">
                            <a:latin typeface="Cambria Math" panose="02040503050406030204" pitchFamily="18" charset="0"/>
                          </a:rPr>
                          <m:t>5</m:t>
                        </m:r>
                        <m:r>
                          <a:rPr lang="he-IL" sz="2800" b="0" i="1" smtClean="0">
                            <a:latin typeface="Cambria Math" panose="02040503050406030204" pitchFamily="18" charset="0"/>
                          </a:rPr>
                          <m:t> </m:t>
                        </m:r>
                      </m:den>
                    </m:f>
                  </m:oMath>
                </a14:m>
                <a:r>
                  <a:rPr lang="he-IL" sz="2800" dirty="0"/>
                  <a:t> ק"ג קמח.</a:t>
                </a:r>
              </a:p>
              <a:p>
                <a:pPr algn="r" rtl="1">
                  <a:spcAft>
                    <a:spcPts val="600"/>
                  </a:spcAft>
                </a:pPr>
                <a:r>
                  <a:rPr lang="he-IL" sz="2800" dirty="0"/>
                  <a:t>האם 1 ק"ג קמח יספיק להכנת 3 העוגות?</a:t>
                </a:r>
              </a:p>
            </p:txBody>
          </p:sp>
        </mc:Choice>
        <mc:Fallback xmlns="">
          <p:sp>
            <p:nvSpPr>
              <p:cNvPr id="5" name="תיבת טקסט 4">
                <a:extLst>
                  <a:ext uri="{FF2B5EF4-FFF2-40B4-BE49-F238E27FC236}">
                    <a16:creationId xmlns:a16="http://schemas.microsoft.com/office/drawing/2014/main" id="{1866C649-3282-4415-8693-0759805798B5}"/>
                  </a:ext>
                </a:extLst>
              </p:cNvPr>
              <p:cNvSpPr txBox="1">
                <a:spLocks noRot="1" noChangeAspect="1" noMove="1" noResize="1" noEditPoints="1" noAdjustHandles="1" noChangeArrowheads="1" noChangeShapeType="1" noTextEdit="1"/>
              </p:cNvSpPr>
              <p:nvPr/>
            </p:nvSpPr>
            <p:spPr>
              <a:xfrm>
                <a:off x="2484251" y="1275178"/>
                <a:ext cx="8944429" cy="1719958"/>
              </a:xfrm>
              <a:prstGeom prst="rect">
                <a:avLst/>
              </a:prstGeom>
              <a:blipFill>
                <a:blip r:embed="rId5"/>
                <a:stretch>
                  <a:fillRect t="-3546" r="-1363" b="-8865"/>
                </a:stretch>
              </a:blipFill>
            </p:spPr>
            <p:txBody>
              <a:bodyPr/>
              <a:lstStyle/>
              <a:p>
                <a:r>
                  <a:rPr lang="he-IL">
                    <a:noFill/>
                  </a:rPr>
                  <a:t> </a:t>
                </a:r>
              </a:p>
            </p:txBody>
          </p:sp>
        </mc:Fallback>
      </mc:AlternateContent>
      <p:pic>
        <p:nvPicPr>
          <p:cNvPr id="6" name="תמונה 5">
            <a:extLst>
              <a:ext uri="{FF2B5EF4-FFF2-40B4-BE49-F238E27FC236}">
                <a16:creationId xmlns:a16="http://schemas.microsoft.com/office/drawing/2014/main" id="{75FFFCB3-4CF3-45F6-B6E5-29DEDA36B429}"/>
              </a:ext>
            </a:extLst>
          </p:cNvPr>
          <p:cNvPicPr>
            <a:picLocks noChangeAspect="1"/>
          </p:cNvPicPr>
          <p:nvPr/>
        </p:nvPicPr>
        <p:blipFill>
          <a:blip r:embed="rId6">
            <a:clrChange>
              <a:clrFrom>
                <a:srgbClr val="E6E6E6"/>
              </a:clrFrom>
              <a:clrTo>
                <a:srgbClr val="E6E6E6">
                  <a:alpha val="0"/>
                </a:srgbClr>
              </a:clrTo>
            </a:clrChange>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696686" y="2004461"/>
            <a:ext cx="3048000" cy="2505075"/>
          </a:xfrm>
          <a:prstGeom prst="rect">
            <a:avLst/>
          </a:prstGeom>
        </p:spPr>
      </p:pic>
      <p:sp>
        <p:nvSpPr>
          <p:cNvPr id="7" name="תיבת טקסט 6">
            <a:extLst>
              <a:ext uri="{FF2B5EF4-FFF2-40B4-BE49-F238E27FC236}">
                <a16:creationId xmlns:a16="http://schemas.microsoft.com/office/drawing/2014/main" id="{CD420790-F6CB-4363-A9BF-E9595D9E1F08}"/>
              </a:ext>
            </a:extLst>
          </p:cNvPr>
          <p:cNvSpPr txBox="1"/>
          <p:nvPr/>
        </p:nvSpPr>
        <p:spPr>
          <a:xfrm>
            <a:off x="9274628" y="3506289"/>
            <a:ext cx="2079171" cy="584775"/>
          </a:xfrm>
          <a:prstGeom prst="rect">
            <a:avLst/>
          </a:prstGeom>
          <a:noFill/>
        </p:spPr>
        <p:txBody>
          <a:bodyPr wrap="square" rtlCol="1">
            <a:spAutoFit/>
          </a:bodyPr>
          <a:lstStyle/>
          <a:p>
            <a:pPr algn="r" rtl="1"/>
            <a:r>
              <a:rPr lang="he-IL" sz="3200" dirty="0"/>
              <a:t>פתרון</a:t>
            </a:r>
            <a:endParaRPr lang="he-IL" dirty="0"/>
          </a:p>
        </p:txBody>
      </p:sp>
      <p:sp>
        <p:nvSpPr>
          <p:cNvPr id="13" name="צורה חופשית: צורה 12">
            <a:extLst>
              <a:ext uri="{FF2B5EF4-FFF2-40B4-BE49-F238E27FC236}">
                <a16:creationId xmlns:a16="http://schemas.microsoft.com/office/drawing/2014/main" id="{1E5B21F4-D8C7-4415-A706-2654CE5BCB68}"/>
              </a:ext>
            </a:extLst>
          </p:cNvPr>
          <p:cNvSpPr/>
          <p:nvPr/>
        </p:nvSpPr>
        <p:spPr>
          <a:xfrm>
            <a:off x="3649980" y="4381500"/>
            <a:ext cx="899160" cy="228600"/>
          </a:xfrm>
          <a:custGeom>
            <a:avLst/>
            <a:gdLst>
              <a:gd name="connsiteX0" fmla="*/ 243840 w 899160"/>
              <a:gd name="connsiteY0" fmla="*/ 0 h 228600"/>
              <a:gd name="connsiteX1" fmla="*/ 0 w 899160"/>
              <a:gd name="connsiteY1" fmla="*/ 198120 h 228600"/>
              <a:gd name="connsiteX2" fmla="*/ 777240 w 899160"/>
              <a:gd name="connsiteY2" fmla="*/ 228600 h 228600"/>
              <a:gd name="connsiteX3" fmla="*/ 899160 w 899160"/>
              <a:gd name="connsiteY3" fmla="*/ 76200 h 228600"/>
              <a:gd name="connsiteX4" fmla="*/ 243840 w 899160"/>
              <a:gd name="connsiteY4" fmla="*/ 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160" h="228600">
                <a:moveTo>
                  <a:pt x="243840" y="0"/>
                </a:moveTo>
                <a:lnTo>
                  <a:pt x="0" y="198120"/>
                </a:lnTo>
                <a:lnTo>
                  <a:pt x="777240" y="228600"/>
                </a:lnTo>
                <a:lnTo>
                  <a:pt x="899160" y="76200"/>
                </a:lnTo>
                <a:lnTo>
                  <a:pt x="243840" y="0"/>
                </a:lnTo>
                <a:close/>
              </a:path>
            </a:pathLst>
          </a:cu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מלבן 18">
            <a:extLst>
              <a:ext uri="{FF2B5EF4-FFF2-40B4-BE49-F238E27FC236}">
                <a16:creationId xmlns:a16="http://schemas.microsoft.com/office/drawing/2014/main" id="{5EA7EBF2-3EAD-42A0-B084-47776982AD27}"/>
              </a:ext>
            </a:extLst>
          </p:cNvPr>
          <p:cNvSpPr/>
          <p:nvPr/>
        </p:nvSpPr>
        <p:spPr>
          <a:xfrm>
            <a:off x="3443605" y="4917996"/>
            <a:ext cx="209550" cy="762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3" name="2min_final" descr="2min_final">
            <a:hlinkClick r:id="" action="ppaction://media"/>
            <a:extLst>
              <a:ext uri="{FF2B5EF4-FFF2-40B4-BE49-F238E27FC236}">
                <a16:creationId xmlns:a16="http://schemas.microsoft.com/office/drawing/2014/main" id="{2A29D7FA-C620-4B00-AADB-6E901700A02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03801" y="229420"/>
            <a:ext cx="1836149" cy="654893"/>
          </a:xfrm>
          <a:prstGeom prst="rect">
            <a:avLst/>
          </a:prstGeom>
        </p:spPr>
      </p:pic>
    </p:spTree>
    <p:extLst>
      <p:ext uri="{BB962C8B-B14F-4D97-AF65-F5344CB8AC3E}">
        <p14:creationId xmlns:p14="http://schemas.microsoft.com/office/powerpoint/2010/main" val="229037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04021F1-8288-4B2E-9EF1-8DBCBBADBDE2}"/>
              </a:ext>
            </a:extLst>
          </p:cNvPr>
          <p:cNvSpPr>
            <a:spLocks noGrp="1"/>
          </p:cNvSpPr>
          <p:nvPr>
            <p:ph type="title"/>
          </p:nvPr>
        </p:nvSpPr>
        <p:spPr>
          <a:xfrm>
            <a:off x="9782628" y="365126"/>
            <a:ext cx="1571172" cy="810464"/>
          </a:xfrm>
        </p:spPr>
        <p:txBody>
          <a:bodyPr/>
          <a:lstStyle/>
          <a:p>
            <a:r>
              <a:rPr lang="he-IL" dirty="0"/>
              <a:t>תרגול</a:t>
            </a:r>
          </a:p>
        </p:txBody>
      </p:sp>
      <mc:AlternateContent xmlns:mc="http://schemas.openxmlformats.org/markup-compatibility/2006" xmlns:a14="http://schemas.microsoft.com/office/drawing/2010/main">
        <mc:Choice Requires="a14">
          <p:sp>
            <p:nvSpPr>
              <p:cNvPr id="5" name="תיבת טקסט 4">
                <a:extLst>
                  <a:ext uri="{FF2B5EF4-FFF2-40B4-BE49-F238E27FC236}">
                    <a16:creationId xmlns:a16="http://schemas.microsoft.com/office/drawing/2014/main" id="{1866C649-3282-4415-8693-0759805798B5}"/>
                  </a:ext>
                </a:extLst>
              </p:cNvPr>
              <p:cNvSpPr txBox="1"/>
              <p:nvPr/>
            </p:nvSpPr>
            <p:spPr>
              <a:xfrm>
                <a:off x="2484251" y="1275178"/>
                <a:ext cx="8944429" cy="1719958"/>
              </a:xfrm>
              <a:prstGeom prst="rect">
                <a:avLst/>
              </a:prstGeom>
              <a:noFill/>
            </p:spPr>
            <p:txBody>
              <a:bodyPr wrap="square" rtlCol="1">
                <a:spAutoFit/>
              </a:bodyPr>
              <a:lstStyle/>
              <a:p>
                <a:pPr algn="r" rtl="1">
                  <a:spcAft>
                    <a:spcPts val="600"/>
                  </a:spcAft>
                </a:pPr>
                <a:r>
                  <a:rPr lang="he-IL" sz="2800" dirty="0"/>
                  <a:t>למסיבת יום הולדתו, דניאל מעוניין להכין 3 עוגות שוקולד.</a:t>
                </a:r>
              </a:p>
              <a:p>
                <a:pPr algn="r" rtl="1">
                  <a:spcAft>
                    <a:spcPts val="600"/>
                  </a:spcAft>
                </a:pPr>
                <a:r>
                  <a:rPr lang="he-IL" sz="2800" dirty="0"/>
                  <a:t> להכנת עוגת שוקולד אחת דרושים </a:t>
                </a:r>
                <a14:m>
                  <m:oMath xmlns:m="http://schemas.openxmlformats.org/officeDocument/2006/math">
                    <m:f>
                      <m:fPr>
                        <m:ctrlPr>
                          <a:rPr lang="he-IL" sz="2800" i="1" smtClean="0">
                            <a:latin typeface="Cambria Math" panose="02040503050406030204" pitchFamily="18" charset="0"/>
                          </a:rPr>
                        </m:ctrlPr>
                      </m:fPr>
                      <m:num>
                        <m:r>
                          <a:rPr lang="he-IL" sz="2800" b="0" i="1" smtClean="0">
                            <a:latin typeface="Cambria Math" panose="02040503050406030204" pitchFamily="18" charset="0"/>
                          </a:rPr>
                          <m:t>2</m:t>
                        </m:r>
                      </m:num>
                      <m:den>
                        <m:r>
                          <a:rPr lang="he-IL" sz="2800" b="0" i="1" smtClean="0">
                            <a:latin typeface="Cambria Math" panose="02040503050406030204" pitchFamily="18" charset="0"/>
                          </a:rPr>
                          <m:t>5</m:t>
                        </m:r>
                        <m:r>
                          <a:rPr lang="he-IL" sz="2800" b="0" i="1" smtClean="0">
                            <a:latin typeface="Cambria Math" panose="02040503050406030204" pitchFamily="18" charset="0"/>
                          </a:rPr>
                          <m:t> </m:t>
                        </m:r>
                      </m:den>
                    </m:f>
                  </m:oMath>
                </a14:m>
                <a:r>
                  <a:rPr lang="he-IL" sz="2800" dirty="0"/>
                  <a:t> ק"ג קמח.</a:t>
                </a:r>
              </a:p>
              <a:p>
                <a:pPr algn="r" rtl="1">
                  <a:spcAft>
                    <a:spcPts val="600"/>
                  </a:spcAft>
                </a:pPr>
                <a:r>
                  <a:rPr lang="he-IL" sz="2800" dirty="0"/>
                  <a:t>האם 1 ק"ג קמח יספיק להכנת 3 העוגות?</a:t>
                </a:r>
              </a:p>
            </p:txBody>
          </p:sp>
        </mc:Choice>
        <mc:Fallback xmlns="">
          <p:sp>
            <p:nvSpPr>
              <p:cNvPr id="5" name="תיבת טקסט 4">
                <a:extLst>
                  <a:ext uri="{FF2B5EF4-FFF2-40B4-BE49-F238E27FC236}">
                    <a16:creationId xmlns:a16="http://schemas.microsoft.com/office/drawing/2014/main" id="{1866C649-3282-4415-8693-0759805798B5}"/>
                  </a:ext>
                </a:extLst>
              </p:cNvPr>
              <p:cNvSpPr txBox="1">
                <a:spLocks noRot="1" noChangeAspect="1" noMove="1" noResize="1" noEditPoints="1" noAdjustHandles="1" noChangeArrowheads="1" noChangeShapeType="1" noTextEdit="1"/>
              </p:cNvSpPr>
              <p:nvPr/>
            </p:nvSpPr>
            <p:spPr>
              <a:xfrm>
                <a:off x="2484251" y="1275178"/>
                <a:ext cx="8944429" cy="1719958"/>
              </a:xfrm>
              <a:prstGeom prst="rect">
                <a:avLst/>
              </a:prstGeom>
              <a:blipFill>
                <a:blip r:embed="rId3"/>
                <a:stretch>
                  <a:fillRect t="-3546" r="-1363" b="-8865"/>
                </a:stretch>
              </a:blipFill>
            </p:spPr>
            <p:txBody>
              <a:bodyPr/>
              <a:lstStyle/>
              <a:p>
                <a:r>
                  <a:rPr lang="he-IL">
                    <a:noFill/>
                  </a:rPr>
                  <a:t> </a:t>
                </a:r>
              </a:p>
            </p:txBody>
          </p:sp>
        </mc:Fallback>
      </mc:AlternateContent>
      <p:pic>
        <p:nvPicPr>
          <p:cNvPr id="6" name="תמונה 5">
            <a:extLst>
              <a:ext uri="{FF2B5EF4-FFF2-40B4-BE49-F238E27FC236}">
                <a16:creationId xmlns:a16="http://schemas.microsoft.com/office/drawing/2014/main" id="{75FFFCB3-4CF3-45F6-B6E5-29DEDA36B429}"/>
              </a:ext>
            </a:extLst>
          </p:cNvPr>
          <p:cNvPicPr>
            <a:picLocks noChangeAspect="1"/>
          </p:cNvPicPr>
          <p:nvPr/>
        </p:nvPicPr>
        <p:blipFill>
          <a:blip r:embed="rId4">
            <a:clrChange>
              <a:clrFrom>
                <a:srgbClr val="E6E6E6"/>
              </a:clrFrom>
              <a:clrTo>
                <a:srgbClr val="E6E6E6">
                  <a:alpha val="0"/>
                </a:srgbClr>
              </a:clrTo>
            </a:clrChange>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696686" y="2004461"/>
            <a:ext cx="3048000" cy="2505075"/>
          </a:xfrm>
          <a:prstGeom prst="rect">
            <a:avLst/>
          </a:prstGeom>
        </p:spPr>
      </p:pic>
      <p:sp>
        <p:nvSpPr>
          <p:cNvPr id="7" name="תיבת טקסט 6">
            <a:extLst>
              <a:ext uri="{FF2B5EF4-FFF2-40B4-BE49-F238E27FC236}">
                <a16:creationId xmlns:a16="http://schemas.microsoft.com/office/drawing/2014/main" id="{CD420790-F6CB-4363-A9BF-E9595D9E1F08}"/>
              </a:ext>
            </a:extLst>
          </p:cNvPr>
          <p:cNvSpPr txBox="1"/>
          <p:nvPr/>
        </p:nvSpPr>
        <p:spPr>
          <a:xfrm>
            <a:off x="9274628" y="3506289"/>
            <a:ext cx="2079171" cy="584775"/>
          </a:xfrm>
          <a:prstGeom prst="rect">
            <a:avLst/>
          </a:prstGeom>
          <a:noFill/>
        </p:spPr>
        <p:txBody>
          <a:bodyPr wrap="square" rtlCol="1">
            <a:spAutoFit/>
          </a:bodyPr>
          <a:lstStyle/>
          <a:p>
            <a:pPr algn="r" rtl="1"/>
            <a:r>
              <a:rPr lang="he-IL" sz="3200" dirty="0"/>
              <a:t>פתרון</a:t>
            </a:r>
            <a:endParaRPr lang="he-IL" dirty="0"/>
          </a:p>
        </p:txBody>
      </p:sp>
      <mc:AlternateContent xmlns:mc="http://schemas.openxmlformats.org/markup-compatibility/2006" xmlns:a14="http://schemas.microsoft.com/office/drawing/2010/main">
        <mc:Choice Requires="a14">
          <p:sp>
            <p:nvSpPr>
              <p:cNvPr id="8" name="תיבת טקסט 7">
                <a:extLst>
                  <a:ext uri="{FF2B5EF4-FFF2-40B4-BE49-F238E27FC236}">
                    <a16:creationId xmlns:a16="http://schemas.microsoft.com/office/drawing/2014/main" id="{6DDE0B1F-7128-4CE9-B8BC-B80A112F77FB}"/>
                  </a:ext>
                </a:extLst>
              </p:cNvPr>
              <p:cNvSpPr txBox="1"/>
              <p:nvPr/>
            </p:nvSpPr>
            <p:spPr>
              <a:xfrm>
                <a:off x="5593182" y="4247152"/>
                <a:ext cx="3912121" cy="925190"/>
              </a:xfrm>
              <a:prstGeom prst="rect">
                <a:avLst/>
              </a:prstGeom>
              <a:noFill/>
            </p:spPr>
            <p:txBody>
              <a:bodyPr wrap="square" lIns="0" tIns="0" rIns="0" bIns="0" rtlCol="1">
                <a:spAutoFit/>
              </a:bodyPr>
              <a:lstStyle/>
              <a:p>
                <a:pPr algn="r" rtl="1"/>
                <a14:m>
                  <m:oMathPara xmlns:m="http://schemas.openxmlformats.org/officeDocument/2006/math">
                    <m:oMathParaPr>
                      <m:jc m:val="centerGroup"/>
                    </m:oMathParaPr>
                    <m:oMath xmlns:m="http://schemas.openxmlformats.org/officeDocument/2006/math">
                      <m:r>
                        <a:rPr lang="he-IL" sz="3200" b="1" i="1" smtClean="0">
                          <a:latin typeface="Cambria Math" panose="02040503050406030204" pitchFamily="18" charset="0"/>
                        </a:rPr>
                        <m:t>𝟑</m:t>
                      </m:r>
                      <m:r>
                        <a:rPr lang="he-IL" sz="3200" b="1" i="1" smtClean="0">
                          <a:latin typeface="Cambria Math" panose="02040503050406030204" pitchFamily="18" charset="0"/>
                          <a:ea typeface="Cambria Math" panose="02040503050406030204" pitchFamily="18" charset="0"/>
                        </a:rPr>
                        <m:t>×</m:t>
                      </m:r>
                      <m:f>
                        <m:fPr>
                          <m:ctrlPr>
                            <a:rPr lang="he-IL" sz="3200" b="1" i="1" smtClean="0">
                              <a:latin typeface="Cambria Math" panose="02040503050406030204" pitchFamily="18" charset="0"/>
                              <a:ea typeface="Cambria Math" panose="02040503050406030204" pitchFamily="18" charset="0"/>
                            </a:rPr>
                          </m:ctrlPr>
                        </m:fPr>
                        <m:num>
                          <m:r>
                            <a:rPr lang="he-IL" sz="3200" b="1" i="1" smtClean="0">
                              <a:latin typeface="Cambria Math" panose="02040503050406030204" pitchFamily="18" charset="0"/>
                              <a:ea typeface="Cambria Math" panose="02040503050406030204" pitchFamily="18" charset="0"/>
                            </a:rPr>
                            <m:t>𝟐</m:t>
                          </m:r>
                        </m:num>
                        <m:den>
                          <m:r>
                            <a:rPr lang="he-IL" sz="3200" b="1" i="1" smtClean="0">
                              <a:latin typeface="Cambria Math" panose="02040503050406030204" pitchFamily="18" charset="0"/>
                              <a:ea typeface="Cambria Math" panose="02040503050406030204" pitchFamily="18" charset="0"/>
                            </a:rPr>
                            <m:t>𝟓</m:t>
                          </m:r>
                        </m:den>
                      </m:f>
                      <m:r>
                        <a:rPr lang="he-IL" sz="3200" b="1" i="1" smtClean="0">
                          <a:latin typeface="Cambria Math" panose="02040503050406030204" pitchFamily="18" charset="0"/>
                          <a:ea typeface="Cambria Math" panose="02040503050406030204" pitchFamily="18" charset="0"/>
                        </a:rPr>
                        <m:t>=</m:t>
                      </m:r>
                      <m:f>
                        <m:fPr>
                          <m:ctrlPr>
                            <a:rPr lang="he-IL" sz="3200" b="1" i="1" smtClean="0">
                              <a:latin typeface="Cambria Math" panose="02040503050406030204" pitchFamily="18" charset="0"/>
                              <a:ea typeface="Cambria Math" panose="02040503050406030204" pitchFamily="18" charset="0"/>
                            </a:rPr>
                          </m:ctrlPr>
                        </m:fPr>
                        <m:num>
                          <m:r>
                            <a:rPr lang="he-IL" sz="3200" b="1" i="1" smtClean="0">
                              <a:latin typeface="Cambria Math" panose="02040503050406030204" pitchFamily="18" charset="0"/>
                              <a:ea typeface="Cambria Math" panose="02040503050406030204" pitchFamily="18" charset="0"/>
                            </a:rPr>
                            <m:t>𝟔</m:t>
                          </m:r>
                        </m:num>
                        <m:den>
                          <m:r>
                            <a:rPr lang="he-IL" sz="3200" b="1" i="1" smtClean="0">
                              <a:latin typeface="Cambria Math" panose="02040503050406030204" pitchFamily="18" charset="0"/>
                              <a:ea typeface="Cambria Math" panose="02040503050406030204" pitchFamily="18" charset="0"/>
                            </a:rPr>
                            <m:t>𝟓</m:t>
                          </m:r>
                        </m:den>
                      </m:f>
                      <m:r>
                        <a:rPr lang="he-IL" sz="3200" b="1" i="1" smtClean="0">
                          <a:latin typeface="Cambria Math" panose="02040503050406030204" pitchFamily="18" charset="0"/>
                          <a:ea typeface="Cambria Math" panose="02040503050406030204" pitchFamily="18" charset="0"/>
                        </a:rPr>
                        <m:t>=</m:t>
                      </m:r>
                      <m:r>
                        <a:rPr lang="he-IL" sz="3200" b="1" i="1" smtClean="0">
                          <a:latin typeface="Cambria Math" panose="02040503050406030204" pitchFamily="18" charset="0"/>
                          <a:ea typeface="Cambria Math" panose="02040503050406030204" pitchFamily="18" charset="0"/>
                        </a:rPr>
                        <m:t>ג</m:t>
                      </m:r>
                      <m:r>
                        <a:rPr lang="he-IL" sz="3200" b="1" i="1" smtClean="0">
                          <a:latin typeface="Cambria Math" panose="02040503050406030204" pitchFamily="18" charset="0"/>
                          <a:ea typeface="Cambria Math" panose="02040503050406030204" pitchFamily="18" charset="0"/>
                        </a:rPr>
                        <m:t>"</m:t>
                      </m:r>
                      <m:r>
                        <a:rPr lang="he-IL" sz="3200" b="1" i="1" smtClean="0">
                          <a:latin typeface="Cambria Math" panose="02040503050406030204" pitchFamily="18" charset="0"/>
                          <a:ea typeface="Cambria Math" panose="02040503050406030204" pitchFamily="18" charset="0"/>
                        </a:rPr>
                        <m:t>ק</m:t>
                      </m:r>
                      <m:r>
                        <a:rPr lang="he-IL" sz="3200" b="1" i="1" smtClean="0">
                          <a:latin typeface="Cambria Math" panose="02040503050406030204" pitchFamily="18" charset="0"/>
                          <a:ea typeface="Cambria Math" panose="02040503050406030204" pitchFamily="18" charset="0"/>
                        </a:rPr>
                        <m:t>𝟏</m:t>
                      </m:r>
                      <m:f>
                        <m:fPr>
                          <m:ctrlPr>
                            <a:rPr lang="he-IL" sz="3200" b="1" i="1" smtClean="0">
                              <a:latin typeface="Cambria Math" panose="02040503050406030204" pitchFamily="18" charset="0"/>
                              <a:ea typeface="Cambria Math" panose="02040503050406030204" pitchFamily="18" charset="0"/>
                            </a:rPr>
                          </m:ctrlPr>
                        </m:fPr>
                        <m:num>
                          <m:r>
                            <a:rPr lang="he-IL" sz="3200" b="1" i="1" smtClean="0">
                              <a:latin typeface="Cambria Math" panose="02040503050406030204" pitchFamily="18" charset="0"/>
                              <a:ea typeface="Cambria Math" panose="02040503050406030204" pitchFamily="18" charset="0"/>
                            </a:rPr>
                            <m:t>𝟏</m:t>
                          </m:r>
                        </m:num>
                        <m:den>
                          <m:r>
                            <a:rPr lang="he-IL" sz="3200" b="1" i="1" smtClean="0">
                              <a:latin typeface="Cambria Math" panose="02040503050406030204" pitchFamily="18" charset="0"/>
                              <a:ea typeface="Cambria Math" panose="02040503050406030204" pitchFamily="18" charset="0"/>
                            </a:rPr>
                            <m:t>𝟓</m:t>
                          </m:r>
                        </m:den>
                      </m:f>
                    </m:oMath>
                  </m:oMathPara>
                </a14:m>
                <a:endParaRPr lang="he-IL" sz="3200" b="1" dirty="0"/>
              </a:p>
            </p:txBody>
          </p:sp>
        </mc:Choice>
        <mc:Fallback xmlns="">
          <p:sp>
            <p:nvSpPr>
              <p:cNvPr id="8" name="תיבת טקסט 7">
                <a:extLst>
                  <a:ext uri="{FF2B5EF4-FFF2-40B4-BE49-F238E27FC236}">
                    <a16:creationId xmlns:a14="http://schemas.microsoft.com/office/drawing/2010/main" xmlns="" xmlns:a16="http://schemas.microsoft.com/office/drawing/2014/main" id="{6DDE0B1F-7128-4CE9-B8BC-B80A112F77FB}"/>
                  </a:ext>
                </a:extLst>
              </p:cNvPr>
              <p:cNvSpPr txBox="1">
                <a:spLocks noRot="1" noChangeAspect="1" noMove="1" noResize="1" noEditPoints="1" noAdjustHandles="1" noChangeArrowheads="1" noChangeShapeType="1" noTextEdit="1"/>
              </p:cNvSpPr>
              <p:nvPr/>
            </p:nvSpPr>
            <p:spPr>
              <a:xfrm>
                <a:off x="5593182" y="4247152"/>
                <a:ext cx="3912121" cy="925190"/>
              </a:xfrm>
              <a:prstGeom prst="rect">
                <a:avLst/>
              </a:prstGeom>
              <a:blipFill>
                <a:blip r:embed="rId6"/>
                <a:stretch>
                  <a:fillRect/>
                </a:stretch>
              </a:blipFill>
            </p:spPr>
            <p:txBody>
              <a:bodyPr/>
              <a:lstStyle/>
              <a:p>
                <a:r>
                  <a:rPr lang="he-IL">
                    <a:noFill/>
                  </a:rPr>
                  <a:t> </a:t>
                </a:r>
              </a:p>
            </p:txBody>
          </p:sp>
        </mc:Fallback>
      </mc:AlternateContent>
      <p:sp>
        <p:nvSpPr>
          <p:cNvPr id="9" name="תיבת טקסט 8">
            <a:extLst>
              <a:ext uri="{FF2B5EF4-FFF2-40B4-BE49-F238E27FC236}">
                <a16:creationId xmlns:a16="http://schemas.microsoft.com/office/drawing/2014/main" id="{88C84464-BE68-42C9-A420-9A2A493684EC}"/>
              </a:ext>
            </a:extLst>
          </p:cNvPr>
          <p:cNvSpPr txBox="1"/>
          <p:nvPr/>
        </p:nvSpPr>
        <p:spPr>
          <a:xfrm>
            <a:off x="5486401" y="5500914"/>
            <a:ext cx="5867400" cy="523220"/>
          </a:xfrm>
          <a:prstGeom prst="rect">
            <a:avLst/>
          </a:prstGeom>
          <a:noFill/>
        </p:spPr>
        <p:txBody>
          <a:bodyPr wrap="square" rtlCol="1">
            <a:spAutoFit/>
          </a:bodyPr>
          <a:lstStyle/>
          <a:p>
            <a:pPr algn="r"/>
            <a:r>
              <a:rPr lang="he-IL" sz="2800" dirty="0"/>
              <a:t>1 ק"ג קמח לא מספיק להכנת 3 עוגות.</a:t>
            </a:r>
          </a:p>
        </p:txBody>
      </p:sp>
      <p:sp>
        <p:nvSpPr>
          <p:cNvPr id="13" name="צורה חופשית: צורה 12">
            <a:extLst>
              <a:ext uri="{FF2B5EF4-FFF2-40B4-BE49-F238E27FC236}">
                <a16:creationId xmlns:a16="http://schemas.microsoft.com/office/drawing/2014/main" id="{1E5B21F4-D8C7-4415-A706-2654CE5BCB68}"/>
              </a:ext>
            </a:extLst>
          </p:cNvPr>
          <p:cNvSpPr/>
          <p:nvPr/>
        </p:nvSpPr>
        <p:spPr>
          <a:xfrm>
            <a:off x="3649980" y="4381500"/>
            <a:ext cx="899160" cy="228600"/>
          </a:xfrm>
          <a:custGeom>
            <a:avLst/>
            <a:gdLst>
              <a:gd name="connsiteX0" fmla="*/ 243840 w 899160"/>
              <a:gd name="connsiteY0" fmla="*/ 0 h 228600"/>
              <a:gd name="connsiteX1" fmla="*/ 0 w 899160"/>
              <a:gd name="connsiteY1" fmla="*/ 198120 h 228600"/>
              <a:gd name="connsiteX2" fmla="*/ 777240 w 899160"/>
              <a:gd name="connsiteY2" fmla="*/ 228600 h 228600"/>
              <a:gd name="connsiteX3" fmla="*/ 899160 w 899160"/>
              <a:gd name="connsiteY3" fmla="*/ 76200 h 228600"/>
              <a:gd name="connsiteX4" fmla="*/ 243840 w 899160"/>
              <a:gd name="connsiteY4" fmla="*/ 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160" h="228600">
                <a:moveTo>
                  <a:pt x="243840" y="0"/>
                </a:moveTo>
                <a:lnTo>
                  <a:pt x="0" y="198120"/>
                </a:lnTo>
                <a:lnTo>
                  <a:pt x="777240" y="228600"/>
                </a:lnTo>
                <a:lnTo>
                  <a:pt x="899160" y="76200"/>
                </a:lnTo>
                <a:lnTo>
                  <a:pt x="243840" y="0"/>
                </a:lnTo>
                <a:close/>
              </a:path>
            </a:pathLst>
          </a:cu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37" name="קבוצה 36">
            <a:extLst>
              <a:ext uri="{FF2B5EF4-FFF2-40B4-BE49-F238E27FC236}">
                <a16:creationId xmlns:a16="http://schemas.microsoft.com/office/drawing/2014/main" id="{16CD1AA2-E752-4654-A3BF-0F6F9BFA5968}"/>
              </a:ext>
            </a:extLst>
          </p:cNvPr>
          <p:cNvGrpSpPr/>
          <p:nvPr/>
        </p:nvGrpSpPr>
        <p:grpSpPr>
          <a:xfrm>
            <a:off x="875920" y="4584283"/>
            <a:ext cx="1533452" cy="1833262"/>
            <a:chOff x="875920" y="4584283"/>
            <a:chExt cx="1533452" cy="1833262"/>
          </a:xfrm>
        </p:grpSpPr>
        <p:pic>
          <p:nvPicPr>
            <p:cNvPr id="14" name="תמונה 13">
              <a:extLst>
                <a:ext uri="{FF2B5EF4-FFF2-40B4-BE49-F238E27FC236}">
                  <a16:creationId xmlns:a16="http://schemas.microsoft.com/office/drawing/2014/main" id="{BCBF6287-3750-4298-B31E-059C755EE050}"/>
                </a:ext>
              </a:extLst>
            </p:cNvPr>
            <p:cNvPicPr>
              <a:picLocks noChangeAspect="1"/>
            </p:cNvPicPr>
            <p:nvPr/>
          </p:nvPicPr>
          <p:blipFill>
            <a:blip r:embed="rId7">
              <a:clrChange>
                <a:clrFrom>
                  <a:srgbClr val="E6E6E6"/>
                </a:clrFrom>
                <a:clrTo>
                  <a:srgbClr val="E6E6E6">
                    <a:alpha val="0"/>
                  </a:srgbClr>
                </a:clrTo>
              </a:clrChange>
              <a:duotone>
                <a:prstClr val="black"/>
                <a:srgbClr val="D9C3A5">
                  <a:tint val="50000"/>
                  <a:satMod val="180000"/>
                </a:srgbClr>
              </a:duotone>
              <a:extLst>
                <a:ext uri="{BEBA8EAE-BF5A-486C-A8C5-ECC9F3942E4B}">
                  <a14:imgProps xmlns:a14="http://schemas.microsoft.com/office/drawing/2010/main">
                    <a14:imgLayer r:embed="rId8">
                      <a14:imgEffect>
                        <a14:brightnessContrast bright="-20000" contrast="40000"/>
                      </a14:imgEffect>
                    </a14:imgLayer>
                  </a14:imgProps>
                </a:ext>
              </a:extLst>
            </a:blip>
            <a:stretch>
              <a:fillRect/>
            </a:stretch>
          </p:blipFill>
          <p:spPr>
            <a:xfrm>
              <a:off x="875920" y="4584283"/>
              <a:ext cx="1533452" cy="1833262"/>
            </a:xfrm>
            <a:prstGeom prst="rect">
              <a:avLst/>
            </a:prstGeom>
          </p:spPr>
        </p:pic>
        <p:sp>
          <p:nvSpPr>
            <p:cNvPr id="15" name="מלבן 14">
              <a:extLst>
                <a:ext uri="{FF2B5EF4-FFF2-40B4-BE49-F238E27FC236}">
                  <a16:creationId xmlns:a16="http://schemas.microsoft.com/office/drawing/2014/main" id="{BBEED876-7BE3-48BC-BBBD-5B521338C78F}"/>
                </a:ext>
              </a:extLst>
            </p:cNvPr>
            <p:cNvSpPr/>
            <p:nvPr/>
          </p:nvSpPr>
          <p:spPr>
            <a:xfrm>
              <a:off x="1117600" y="4959617"/>
              <a:ext cx="1022350" cy="425450"/>
            </a:xfrm>
            <a:prstGeom prst="rect">
              <a:avLst/>
            </a:prstGeom>
            <a:solidFill>
              <a:srgbClr val="D9C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solidFill>
                    <a:srgbClr val="FF0000"/>
                  </a:solidFill>
                </a:rPr>
                <a:t>קמח</a:t>
              </a:r>
            </a:p>
          </p:txBody>
        </p:sp>
        <p:sp>
          <p:nvSpPr>
            <p:cNvPr id="16" name="תיבת טקסט 15">
              <a:extLst>
                <a:ext uri="{FF2B5EF4-FFF2-40B4-BE49-F238E27FC236}">
                  <a16:creationId xmlns:a16="http://schemas.microsoft.com/office/drawing/2014/main" id="{708474F5-5292-4145-9EA5-D41682472940}"/>
                </a:ext>
              </a:extLst>
            </p:cNvPr>
            <p:cNvSpPr txBox="1"/>
            <p:nvPr/>
          </p:nvSpPr>
          <p:spPr>
            <a:xfrm>
              <a:off x="1276350" y="6024134"/>
              <a:ext cx="565150" cy="276999"/>
            </a:xfrm>
            <a:prstGeom prst="rect">
              <a:avLst/>
            </a:prstGeom>
            <a:noFill/>
          </p:spPr>
          <p:txBody>
            <a:bodyPr wrap="square" rtlCol="1">
              <a:spAutoFit/>
            </a:bodyPr>
            <a:lstStyle/>
            <a:p>
              <a:pPr algn="r" rtl="1"/>
              <a:r>
                <a:rPr lang="he-IL" sz="1200" dirty="0"/>
                <a:t>1 ק"ג</a:t>
              </a:r>
            </a:p>
          </p:txBody>
        </p:sp>
      </p:grpSp>
      <p:sp>
        <p:nvSpPr>
          <p:cNvPr id="19" name="מלבן 18">
            <a:extLst>
              <a:ext uri="{FF2B5EF4-FFF2-40B4-BE49-F238E27FC236}">
                <a16:creationId xmlns:a16="http://schemas.microsoft.com/office/drawing/2014/main" id="{5EA7EBF2-3EAD-42A0-B084-47776982AD27}"/>
              </a:ext>
            </a:extLst>
          </p:cNvPr>
          <p:cNvSpPr/>
          <p:nvPr/>
        </p:nvSpPr>
        <p:spPr>
          <a:xfrm>
            <a:off x="3443605" y="4917996"/>
            <a:ext cx="209550" cy="762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25" name="קבוצה 24">
            <a:extLst>
              <a:ext uri="{FF2B5EF4-FFF2-40B4-BE49-F238E27FC236}">
                <a16:creationId xmlns:a16="http://schemas.microsoft.com/office/drawing/2014/main" id="{81AB2256-C07A-45ED-AD6A-FE217C48D4DC}"/>
              </a:ext>
            </a:extLst>
          </p:cNvPr>
          <p:cNvGrpSpPr/>
          <p:nvPr/>
        </p:nvGrpSpPr>
        <p:grpSpPr>
          <a:xfrm>
            <a:off x="2499743" y="5394175"/>
            <a:ext cx="811746" cy="906958"/>
            <a:chOff x="2936660" y="5349604"/>
            <a:chExt cx="811746" cy="906958"/>
          </a:xfrm>
        </p:grpSpPr>
        <p:grpSp>
          <p:nvGrpSpPr>
            <p:cNvPr id="4" name="קבוצה 3">
              <a:extLst>
                <a:ext uri="{FF2B5EF4-FFF2-40B4-BE49-F238E27FC236}">
                  <a16:creationId xmlns:a16="http://schemas.microsoft.com/office/drawing/2014/main" id="{9C5DEFC6-A773-45D9-90D4-ED9FEBE3201B}"/>
                </a:ext>
              </a:extLst>
            </p:cNvPr>
            <p:cNvGrpSpPr/>
            <p:nvPr/>
          </p:nvGrpSpPr>
          <p:grpSpPr>
            <a:xfrm>
              <a:off x="2936660" y="5349604"/>
              <a:ext cx="811746" cy="906958"/>
              <a:chOff x="2936660" y="5349604"/>
              <a:chExt cx="811746" cy="906958"/>
            </a:xfrm>
          </p:grpSpPr>
          <p:pic>
            <p:nvPicPr>
              <p:cNvPr id="22" name="תמונה 21">
                <a:extLst>
                  <a:ext uri="{FF2B5EF4-FFF2-40B4-BE49-F238E27FC236}">
                    <a16:creationId xmlns:a16="http://schemas.microsoft.com/office/drawing/2014/main" id="{8E772FB0-5557-4EEF-85AF-F0CDC9237C83}"/>
                  </a:ext>
                </a:extLst>
              </p:cNvPr>
              <p:cNvPicPr>
                <a:picLocks noChangeAspect="1"/>
              </p:cNvPicPr>
              <p:nvPr/>
            </p:nvPicPr>
            <p:blipFill rotWithShape="1">
              <a:blip r:embed="rId9"/>
              <a:srcRect r="80853" b="71476"/>
              <a:stretch/>
            </p:blipFill>
            <p:spPr>
              <a:xfrm>
                <a:off x="2936660" y="5349604"/>
                <a:ext cx="811746" cy="906958"/>
              </a:xfrm>
              <a:prstGeom prst="rect">
                <a:avLst/>
              </a:prstGeom>
            </p:spPr>
          </p:pic>
          <p:sp>
            <p:nvSpPr>
              <p:cNvPr id="3" name="מלבן 2">
                <a:extLst>
                  <a:ext uri="{FF2B5EF4-FFF2-40B4-BE49-F238E27FC236}">
                    <a16:creationId xmlns:a16="http://schemas.microsoft.com/office/drawing/2014/main" id="{593469A8-09BE-4508-8110-7B7A1612F026}"/>
                  </a:ext>
                </a:extLst>
              </p:cNvPr>
              <p:cNvSpPr/>
              <p:nvPr/>
            </p:nvSpPr>
            <p:spPr>
              <a:xfrm>
                <a:off x="3268889" y="5450327"/>
                <a:ext cx="314325" cy="661277"/>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23" name="צורה חופשית: צורה 22">
              <a:extLst>
                <a:ext uri="{FF2B5EF4-FFF2-40B4-BE49-F238E27FC236}">
                  <a16:creationId xmlns:a16="http://schemas.microsoft.com/office/drawing/2014/main" id="{616F8E30-86FD-49A4-A856-348C6339AE13}"/>
                </a:ext>
              </a:extLst>
            </p:cNvPr>
            <p:cNvSpPr/>
            <p:nvPr/>
          </p:nvSpPr>
          <p:spPr>
            <a:xfrm>
              <a:off x="3038475" y="5936456"/>
              <a:ext cx="681038" cy="278607"/>
            </a:xfrm>
            <a:custGeom>
              <a:avLst/>
              <a:gdLst>
                <a:gd name="connsiteX0" fmla="*/ 678656 w 681038"/>
                <a:gd name="connsiteY0" fmla="*/ 2382 h 278607"/>
                <a:gd name="connsiteX1" fmla="*/ 0 w 681038"/>
                <a:gd name="connsiteY1" fmla="*/ 0 h 278607"/>
                <a:gd name="connsiteX2" fmla="*/ 2381 w 681038"/>
                <a:gd name="connsiteY2" fmla="*/ 204788 h 278607"/>
                <a:gd name="connsiteX3" fmla="*/ 40481 w 681038"/>
                <a:gd name="connsiteY3" fmla="*/ 266700 h 278607"/>
                <a:gd name="connsiteX4" fmla="*/ 71438 w 681038"/>
                <a:gd name="connsiteY4" fmla="*/ 278607 h 278607"/>
                <a:gd name="connsiteX5" fmla="*/ 569119 w 681038"/>
                <a:gd name="connsiteY5" fmla="*/ 276225 h 278607"/>
                <a:gd name="connsiteX6" fmla="*/ 619125 w 681038"/>
                <a:gd name="connsiteY6" fmla="*/ 271463 h 278607"/>
                <a:gd name="connsiteX7" fmla="*/ 650081 w 681038"/>
                <a:gd name="connsiteY7" fmla="*/ 259557 h 278607"/>
                <a:gd name="connsiteX8" fmla="*/ 671513 w 681038"/>
                <a:gd name="connsiteY8" fmla="*/ 235744 h 278607"/>
                <a:gd name="connsiteX9" fmla="*/ 681038 w 681038"/>
                <a:gd name="connsiteY9" fmla="*/ 202407 h 278607"/>
                <a:gd name="connsiteX10" fmla="*/ 678656 w 681038"/>
                <a:gd name="connsiteY10" fmla="*/ 2382 h 27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038" h="278607">
                  <a:moveTo>
                    <a:pt x="678656" y="2382"/>
                  </a:moveTo>
                  <a:lnTo>
                    <a:pt x="0" y="0"/>
                  </a:lnTo>
                  <a:cubicBezTo>
                    <a:pt x="794" y="68263"/>
                    <a:pt x="1587" y="136525"/>
                    <a:pt x="2381" y="204788"/>
                  </a:cubicBezTo>
                  <a:lnTo>
                    <a:pt x="40481" y="266700"/>
                  </a:lnTo>
                  <a:lnTo>
                    <a:pt x="71438" y="278607"/>
                  </a:lnTo>
                  <a:lnTo>
                    <a:pt x="569119" y="276225"/>
                  </a:lnTo>
                  <a:lnTo>
                    <a:pt x="619125" y="271463"/>
                  </a:lnTo>
                  <a:lnTo>
                    <a:pt x="650081" y="259557"/>
                  </a:lnTo>
                  <a:lnTo>
                    <a:pt x="671513" y="235744"/>
                  </a:lnTo>
                  <a:lnTo>
                    <a:pt x="681038" y="202407"/>
                  </a:lnTo>
                  <a:lnTo>
                    <a:pt x="678656" y="2382"/>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26" name="קבוצה 25">
            <a:extLst>
              <a:ext uri="{FF2B5EF4-FFF2-40B4-BE49-F238E27FC236}">
                <a16:creationId xmlns:a16="http://schemas.microsoft.com/office/drawing/2014/main" id="{C162155D-98C4-45C4-A32E-AEBC43F737F6}"/>
              </a:ext>
            </a:extLst>
          </p:cNvPr>
          <p:cNvGrpSpPr/>
          <p:nvPr/>
        </p:nvGrpSpPr>
        <p:grpSpPr>
          <a:xfrm>
            <a:off x="3338813" y="5394175"/>
            <a:ext cx="811746" cy="906958"/>
            <a:chOff x="4579404" y="5394175"/>
            <a:chExt cx="811746" cy="906958"/>
          </a:xfrm>
        </p:grpSpPr>
        <p:grpSp>
          <p:nvGrpSpPr>
            <p:cNvPr id="17" name="קבוצה 16">
              <a:extLst>
                <a:ext uri="{FF2B5EF4-FFF2-40B4-BE49-F238E27FC236}">
                  <a16:creationId xmlns:a16="http://schemas.microsoft.com/office/drawing/2014/main" id="{EED5A910-25CC-4F67-8931-7BA12CE3C6B9}"/>
                </a:ext>
              </a:extLst>
            </p:cNvPr>
            <p:cNvGrpSpPr/>
            <p:nvPr/>
          </p:nvGrpSpPr>
          <p:grpSpPr>
            <a:xfrm>
              <a:off x="4579404" y="5394175"/>
              <a:ext cx="811746" cy="906958"/>
              <a:chOff x="2936660" y="5349604"/>
              <a:chExt cx="811746" cy="906958"/>
            </a:xfrm>
          </p:grpSpPr>
          <p:pic>
            <p:nvPicPr>
              <p:cNvPr id="18" name="תמונה 17">
                <a:extLst>
                  <a:ext uri="{FF2B5EF4-FFF2-40B4-BE49-F238E27FC236}">
                    <a16:creationId xmlns:a16="http://schemas.microsoft.com/office/drawing/2014/main" id="{1391BF96-BF54-4CE6-A631-FF8A3B935C47}"/>
                  </a:ext>
                </a:extLst>
              </p:cNvPr>
              <p:cNvPicPr>
                <a:picLocks noChangeAspect="1"/>
              </p:cNvPicPr>
              <p:nvPr/>
            </p:nvPicPr>
            <p:blipFill rotWithShape="1">
              <a:blip r:embed="rId9"/>
              <a:srcRect r="80853" b="71476"/>
              <a:stretch/>
            </p:blipFill>
            <p:spPr>
              <a:xfrm>
                <a:off x="2936660" y="5349604"/>
                <a:ext cx="811746" cy="906958"/>
              </a:xfrm>
              <a:prstGeom prst="rect">
                <a:avLst/>
              </a:prstGeom>
            </p:spPr>
          </p:pic>
          <p:sp>
            <p:nvSpPr>
              <p:cNvPr id="21" name="מלבן 20">
                <a:extLst>
                  <a:ext uri="{FF2B5EF4-FFF2-40B4-BE49-F238E27FC236}">
                    <a16:creationId xmlns:a16="http://schemas.microsoft.com/office/drawing/2014/main" id="{EBEE4A7B-BAA3-4BFE-BC82-1CAEE9B5E645}"/>
                  </a:ext>
                </a:extLst>
              </p:cNvPr>
              <p:cNvSpPr/>
              <p:nvPr/>
            </p:nvSpPr>
            <p:spPr>
              <a:xfrm>
                <a:off x="3268889" y="5450327"/>
                <a:ext cx="314325" cy="661277"/>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24" name="צורה חופשית: צורה 23">
              <a:extLst>
                <a:ext uri="{FF2B5EF4-FFF2-40B4-BE49-F238E27FC236}">
                  <a16:creationId xmlns:a16="http://schemas.microsoft.com/office/drawing/2014/main" id="{121C218C-8999-4927-BC0B-06E38A9751A1}"/>
                </a:ext>
              </a:extLst>
            </p:cNvPr>
            <p:cNvSpPr/>
            <p:nvPr/>
          </p:nvSpPr>
          <p:spPr>
            <a:xfrm>
              <a:off x="4673333" y="5977955"/>
              <a:ext cx="681038" cy="278607"/>
            </a:xfrm>
            <a:custGeom>
              <a:avLst/>
              <a:gdLst>
                <a:gd name="connsiteX0" fmla="*/ 678656 w 681038"/>
                <a:gd name="connsiteY0" fmla="*/ 2382 h 278607"/>
                <a:gd name="connsiteX1" fmla="*/ 0 w 681038"/>
                <a:gd name="connsiteY1" fmla="*/ 0 h 278607"/>
                <a:gd name="connsiteX2" fmla="*/ 2381 w 681038"/>
                <a:gd name="connsiteY2" fmla="*/ 204788 h 278607"/>
                <a:gd name="connsiteX3" fmla="*/ 40481 w 681038"/>
                <a:gd name="connsiteY3" fmla="*/ 266700 h 278607"/>
                <a:gd name="connsiteX4" fmla="*/ 71438 w 681038"/>
                <a:gd name="connsiteY4" fmla="*/ 278607 h 278607"/>
                <a:gd name="connsiteX5" fmla="*/ 569119 w 681038"/>
                <a:gd name="connsiteY5" fmla="*/ 276225 h 278607"/>
                <a:gd name="connsiteX6" fmla="*/ 619125 w 681038"/>
                <a:gd name="connsiteY6" fmla="*/ 271463 h 278607"/>
                <a:gd name="connsiteX7" fmla="*/ 650081 w 681038"/>
                <a:gd name="connsiteY7" fmla="*/ 259557 h 278607"/>
                <a:gd name="connsiteX8" fmla="*/ 671513 w 681038"/>
                <a:gd name="connsiteY8" fmla="*/ 235744 h 278607"/>
                <a:gd name="connsiteX9" fmla="*/ 681038 w 681038"/>
                <a:gd name="connsiteY9" fmla="*/ 202407 h 278607"/>
                <a:gd name="connsiteX10" fmla="*/ 678656 w 681038"/>
                <a:gd name="connsiteY10" fmla="*/ 2382 h 27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038" h="278607">
                  <a:moveTo>
                    <a:pt x="678656" y="2382"/>
                  </a:moveTo>
                  <a:lnTo>
                    <a:pt x="0" y="0"/>
                  </a:lnTo>
                  <a:cubicBezTo>
                    <a:pt x="794" y="68263"/>
                    <a:pt x="1587" y="136525"/>
                    <a:pt x="2381" y="204788"/>
                  </a:cubicBezTo>
                  <a:lnTo>
                    <a:pt x="40481" y="266700"/>
                  </a:lnTo>
                  <a:lnTo>
                    <a:pt x="71438" y="278607"/>
                  </a:lnTo>
                  <a:lnTo>
                    <a:pt x="569119" y="276225"/>
                  </a:lnTo>
                  <a:lnTo>
                    <a:pt x="619125" y="271463"/>
                  </a:lnTo>
                  <a:lnTo>
                    <a:pt x="650081" y="259557"/>
                  </a:lnTo>
                  <a:lnTo>
                    <a:pt x="671513" y="235744"/>
                  </a:lnTo>
                  <a:lnTo>
                    <a:pt x="681038" y="202407"/>
                  </a:lnTo>
                  <a:lnTo>
                    <a:pt x="678656" y="2382"/>
                  </a:lnTo>
                  <a:close/>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grpSp>
      <p:grpSp>
        <p:nvGrpSpPr>
          <p:cNvPr id="28" name="קבוצה 27">
            <a:extLst>
              <a:ext uri="{FF2B5EF4-FFF2-40B4-BE49-F238E27FC236}">
                <a16:creationId xmlns:a16="http://schemas.microsoft.com/office/drawing/2014/main" id="{3D0A25EC-D3C0-4C61-ACB4-1C6885DC4E95}"/>
              </a:ext>
            </a:extLst>
          </p:cNvPr>
          <p:cNvGrpSpPr/>
          <p:nvPr/>
        </p:nvGrpSpPr>
        <p:grpSpPr>
          <a:xfrm>
            <a:off x="4183247" y="5393565"/>
            <a:ext cx="811746" cy="906958"/>
            <a:chOff x="4579404" y="5394175"/>
            <a:chExt cx="811746" cy="906958"/>
          </a:xfrm>
        </p:grpSpPr>
        <p:grpSp>
          <p:nvGrpSpPr>
            <p:cNvPr id="29" name="קבוצה 28">
              <a:extLst>
                <a:ext uri="{FF2B5EF4-FFF2-40B4-BE49-F238E27FC236}">
                  <a16:creationId xmlns:a16="http://schemas.microsoft.com/office/drawing/2014/main" id="{983F899E-6A5C-411A-929C-B59A98B1F6D5}"/>
                </a:ext>
              </a:extLst>
            </p:cNvPr>
            <p:cNvGrpSpPr/>
            <p:nvPr/>
          </p:nvGrpSpPr>
          <p:grpSpPr>
            <a:xfrm>
              <a:off x="4579404" y="5394175"/>
              <a:ext cx="811746" cy="906958"/>
              <a:chOff x="2936660" y="5349604"/>
              <a:chExt cx="811746" cy="906958"/>
            </a:xfrm>
          </p:grpSpPr>
          <p:pic>
            <p:nvPicPr>
              <p:cNvPr id="31" name="תמונה 30">
                <a:extLst>
                  <a:ext uri="{FF2B5EF4-FFF2-40B4-BE49-F238E27FC236}">
                    <a16:creationId xmlns:a16="http://schemas.microsoft.com/office/drawing/2014/main" id="{CC7460A3-561D-4EB4-95DA-1554AE90AE20}"/>
                  </a:ext>
                </a:extLst>
              </p:cNvPr>
              <p:cNvPicPr>
                <a:picLocks noChangeAspect="1"/>
              </p:cNvPicPr>
              <p:nvPr/>
            </p:nvPicPr>
            <p:blipFill rotWithShape="1">
              <a:blip r:embed="rId9"/>
              <a:srcRect r="80853" b="71476"/>
              <a:stretch/>
            </p:blipFill>
            <p:spPr>
              <a:xfrm>
                <a:off x="2936660" y="5349604"/>
                <a:ext cx="811746" cy="906958"/>
              </a:xfrm>
              <a:prstGeom prst="rect">
                <a:avLst/>
              </a:prstGeom>
            </p:spPr>
          </p:pic>
          <p:sp>
            <p:nvSpPr>
              <p:cNvPr id="32" name="מלבן 31">
                <a:extLst>
                  <a:ext uri="{FF2B5EF4-FFF2-40B4-BE49-F238E27FC236}">
                    <a16:creationId xmlns:a16="http://schemas.microsoft.com/office/drawing/2014/main" id="{DBB691FC-163A-47D4-A628-3D28F5FE4DF1}"/>
                  </a:ext>
                </a:extLst>
              </p:cNvPr>
              <p:cNvSpPr/>
              <p:nvPr/>
            </p:nvSpPr>
            <p:spPr>
              <a:xfrm>
                <a:off x="3268889" y="5450327"/>
                <a:ext cx="314325" cy="661277"/>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30" name="צורה חופשית: צורה 29">
              <a:extLst>
                <a:ext uri="{FF2B5EF4-FFF2-40B4-BE49-F238E27FC236}">
                  <a16:creationId xmlns:a16="http://schemas.microsoft.com/office/drawing/2014/main" id="{467C94DB-093D-4C0B-85BF-32EEC38C72BC}"/>
                </a:ext>
              </a:extLst>
            </p:cNvPr>
            <p:cNvSpPr/>
            <p:nvPr/>
          </p:nvSpPr>
          <p:spPr>
            <a:xfrm>
              <a:off x="4673333" y="5977955"/>
              <a:ext cx="681038" cy="278607"/>
            </a:xfrm>
            <a:custGeom>
              <a:avLst/>
              <a:gdLst>
                <a:gd name="connsiteX0" fmla="*/ 678656 w 681038"/>
                <a:gd name="connsiteY0" fmla="*/ 2382 h 278607"/>
                <a:gd name="connsiteX1" fmla="*/ 0 w 681038"/>
                <a:gd name="connsiteY1" fmla="*/ 0 h 278607"/>
                <a:gd name="connsiteX2" fmla="*/ 2381 w 681038"/>
                <a:gd name="connsiteY2" fmla="*/ 204788 h 278607"/>
                <a:gd name="connsiteX3" fmla="*/ 40481 w 681038"/>
                <a:gd name="connsiteY3" fmla="*/ 266700 h 278607"/>
                <a:gd name="connsiteX4" fmla="*/ 71438 w 681038"/>
                <a:gd name="connsiteY4" fmla="*/ 278607 h 278607"/>
                <a:gd name="connsiteX5" fmla="*/ 569119 w 681038"/>
                <a:gd name="connsiteY5" fmla="*/ 276225 h 278607"/>
                <a:gd name="connsiteX6" fmla="*/ 619125 w 681038"/>
                <a:gd name="connsiteY6" fmla="*/ 271463 h 278607"/>
                <a:gd name="connsiteX7" fmla="*/ 650081 w 681038"/>
                <a:gd name="connsiteY7" fmla="*/ 259557 h 278607"/>
                <a:gd name="connsiteX8" fmla="*/ 671513 w 681038"/>
                <a:gd name="connsiteY8" fmla="*/ 235744 h 278607"/>
                <a:gd name="connsiteX9" fmla="*/ 681038 w 681038"/>
                <a:gd name="connsiteY9" fmla="*/ 202407 h 278607"/>
                <a:gd name="connsiteX10" fmla="*/ 678656 w 681038"/>
                <a:gd name="connsiteY10" fmla="*/ 2382 h 27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038" h="278607">
                  <a:moveTo>
                    <a:pt x="678656" y="2382"/>
                  </a:moveTo>
                  <a:lnTo>
                    <a:pt x="0" y="0"/>
                  </a:lnTo>
                  <a:cubicBezTo>
                    <a:pt x="794" y="68263"/>
                    <a:pt x="1587" y="136525"/>
                    <a:pt x="2381" y="204788"/>
                  </a:cubicBezTo>
                  <a:lnTo>
                    <a:pt x="40481" y="266700"/>
                  </a:lnTo>
                  <a:lnTo>
                    <a:pt x="71438" y="278607"/>
                  </a:lnTo>
                  <a:lnTo>
                    <a:pt x="569119" y="276225"/>
                  </a:lnTo>
                  <a:lnTo>
                    <a:pt x="619125" y="271463"/>
                  </a:lnTo>
                  <a:lnTo>
                    <a:pt x="650081" y="259557"/>
                  </a:lnTo>
                  <a:lnTo>
                    <a:pt x="671513" y="235744"/>
                  </a:lnTo>
                  <a:lnTo>
                    <a:pt x="681038" y="202407"/>
                  </a:lnTo>
                  <a:lnTo>
                    <a:pt x="678656" y="2382"/>
                  </a:lnTo>
                  <a:close/>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mc:AlternateContent xmlns:mc="http://schemas.openxmlformats.org/markup-compatibility/2006" xmlns:a14="http://schemas.microsoft.com/office/drawing/2010/main">
        <mc:Choice Requires="a14">
          <p:sp>
            <p:nvSpPr>
              <p:cNvPr id="34" name="תיבת טקסט 33">
                <a:extLst>
                  <a:ext uri="{FF2B5EF4-FFF2-40B4-BE49-F238E27FC236}">
                    <a16:creationId xmlns:a16="http://schemas.microsoft.com/office/drawing/2014/main" id="{D4BB9D16-6A72-43D4-8ADE-D4B0202A3F1F}"/>
                  </a:ext>
                </a:extLst>
              </p:cNvPr>
              <p:cNvSpPr txBox="1"/>
              <p:nvPr/>
            </p:nvSpPr>
            <p:spPr>
              <a:xfrm>
                <a:off x="4256471" y="5860216"/>
                <a:ext cx="585337" cy="403508"/>
              </a:xfrm>
              <a:prstGeom prst="rect">
                <a:avLst/>
              </a:prstGeom>
              <a:noFill/>
            </p:spPr>
            <p:txBody>
              <a:bodyPr wrap="square" rtlCol="1">
                <a:spAutoFit/>
              </a:bodyPr>
              <a:lstStyle/>
              <a:p>
                <a:pPr algn="r" rtl="1"/>
                <a14:m>
                  <m:oMath xmlns:m="http://schemas.openxmlformats.org/officeDocument/2006/math">
                    <m:f>
                      <m:fPr>
                        <m:ctrlPr>
                          <a:rPr lang="he-IL" sz="1400" b="1" i="1" smtClean="0">
                            <a:solidFill>
                              <a:schemeClr val="tx2">
                                <a:lumMod val="50000"/>
                              </a:schemeClr>
                            </a:solidFill>
                            <a:latin typeface="Cambria Math" panose="02040503050406030204" pitchFamily="18" charset="0"/>
                          </a:rPr>
                        </m:ctrlPr>
                      </m:fPr>
                      <m:num>
                        <m:r>
                          <a:rPr lang="he-IL" sz="1400" b="1" i="1" smtClean="0">
                            <a:solidFill>
                              <a:schemeClr val="tx2">
                                <a:lumMod val="50000"/>
                              </a:schemeClr>
                            </a:solidFill>
                            <a:latin typeface="Cambria Math" panose="02040503050406030204" pitchFamily="18" charset="0"/>
                          </a:rPr>
                          <m:t>𝟐</m:t>
                        </m:r>
                      </m:num>
                      <m:den>
                        <m:r>
                          <a:rPr lang="he-IL" sz="1400" b="1" i="1" smtClean="0">
                            <a:solidFill>
                              <a:schemeClr val="tx2">
                                <a:lumMod val="50000"/>
                              </a:schemeClr>
                            </a:solidFill>
                            <a:latin typeface="Cambria Math" panose="02040503050406030204" pitchFamily="18" charset="0"/>
                          </a:rPr>
                          <m:t> </m:t>
                        </m:r>
                        <m:r>
                          <a:rPr lang="he-IL" sz="1400" b="1" i="1" smtClean="0">
                            <a:solidFill>
                              <a:schemeClr val="tx2">
                                <a:lumMod val="50000"/>
                              </a:schemeClr>
                            </a:solidFill>
                            <a:latin typeface="Cambria Math" panose="02040503050406030204" pitchFamily="18" charset="0"/>
                          </a:rPr>
                          <m:t>𝟓</m:t>
                        </m:r>
                      </m:den>
                    </m:f>
                  </m:oMath>
                </a14:m>
                <a:r>
                  <a:rPr lang="he-IL" sz="800" b="1" dirty="0"/>
                  <a:t> ק"ג</a:t>
                </a:r>
                <a:endParaRPr lang="he-IL" sz="700" b="1" dirty="0"/>
              </a:p>
            </p:txBody>
          </p:sp>
        </mc:Choice>
        <mc:Fallback xmlns="">
          <p:sp>
            <p:nvSpPr>
              <p:cNvPr id="34" name="תיבת טקסט 33">
                <a:extLst>
                  <a:ext uri="{FF2B5EF4-FFF2-40B4-BE49-F238E27FC236}">
                    <a16:creationId xmlns:a14="http://schemas.microsoft.com/office/drawing/2010/main" xmlns="" xmlns:a16="http://schemas.microsoft.com/office/drawing/2014/main" id="{D4BB9D16-6A72-43D4-8ADE-D4B0202A3F1F}"/>
                  </a:ext>
                </a:extLst>
              </p:cNvPr>
              <p:cNvSpPr txBox="1">
                <a:spLocks noRot="1" noChangeAspect="1" noMove="1" noResize="1" noEditPoints="1" noAdjustHandles="1" noChangeArrowheads="1" noChangeShapeType="1" noTextEdit="1"/>
              </p:cNvSpPr>
              <p:nvPr/>
            </p:nvSpPr>
            <p:spPr>
              <a:xfrm>
                <a:off x="4256471" y="5860216"/>
                <a:ext cx="585337" cy="403508"/>
              </a:xfrm>
              <a:prstGeom prst="rect">
                <a:avLst/>
              </a:prstGeom>
              <a:blipFill>
                <a:blip r:embed="rId10"/>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5" name="תיבת טקסט 34">
                <a:extLst>
                  <a:ext uri="{FF2B5EF4-FFF2-40B4-BE49-F238E27FC236}">
                    <a16:creationId xmlns:a16="http://schemas.microsoft.com/office/drawing/2014/main" id="{A26B0B7B-E8C4-4C8F-B52C-062059005105}"/>
                  </a:ext>
                </a:extLst>
              </p:cNvPr>
              <p:cNvSpPr txBox="1"/>
              <p:nvPr/>
            </p:nvSpPr>
            <p:spPr>
              <a:xfrm>
                <a:off x="3399170" y="5860216"/>
                <a:ext cx="585337" cy="403508"/>
              </a:xfrm>
              <a:prstGeom prst="rect">
                <a:avLst/>
              </a:prstGeom>
              <a:noFill/>
            </p:spPr>
            <p:txBody>
              <a:bodyPr wrap="square" rtlCol="1">
                <a:spAutoFit/>
              </a:bodyPr>
              <a:lstStyle/>
              <a:p>
                <a:pPr algn="r" rtl="1"/>
                <a14:m>
                  <m:oMath xmlns:m="http://schemas.openxmlformats.org/officeDocument/2006/math">
                    <m:f>
                      <m:fPr>
                        <m:ctrlPr>
                          <a:rPr lang="he-IL" sz="1400" b="1" i="1" smtClean="0">
                            <a:solidFill>
                              <a:schemeClr val="tx2">
                                <a:lumMod val="50000"/>
                              </a:schemeClr>
                            </a:solidFill>
                            <a:latin typeface="Cambria Math" panose="02040503050406030204" pitchFamily="18" charset="0"/>
                          </a:rPr>
                        </m:ctrlPr>
                      </m:fPr>
                      <m:num>
                        <m:r>
                          <a:rPr lang="he-IL" sz="1400" b="1" i="1" smtClean="0">
                            <a:solidFill>
                              <a:schemeClr val="tx2">
                                <a:lumMod val="50000"/>
                              </a:schemeClr>
                            </a:solidFill>
                            <a:latin typeface="Cambria Math" panose="02040503050406030204" pitchFamily="18" charset="0"/>
                          </a:rPr>
                          <m:t>𝟐</m:t>
                        </m:r>
                      </m:num>
                      <m:den>
                        <m:r>
                          <a:rPr lang="he-IL" sz="1400" b="1" i="1" smtClean="0">
                            <a:solidFill>
                              <a:schemeClr val="tx2">
                                <a:lumMod val="50000"/>
                              </a:schemeClr>
                            </a:solidFill>
                            <a:latin typeface="Cambria Math" panose="02040503050406030204" pitchFamily="18" charset="0"/>
                          </a:rPr>
                          <m:t> </m:t>
                        </m:r>
                        <m:r>
                          <a:rPr lang="he-IL" sz="1400" b="1" i="1" smtClean="0">
                            <a:solidFill>
                              <a:schemeClr val="tx2">
                                <a:lumMod val="50000"/>
                              </a:schemeClr>
                            </a:solidFill>
                            <a:latin typeface="Cambria Math" panose="02040503050406030204" pitchFamily="18" charset="0"/>
                          </a:rPr>
                          <m:t>𝟓</m:t>
                        </m:r>
                      </m:den>
                    </m:f>
                  </m:oMath>
                </a14:m>
                <a:r>
                  <a:rPr lang="he-IL" sz="800" b="1" dirty="0"/>
                  <a:t> ק"ג</a:t>
                </a:r>
                <a:endParaRPr lang="he-IL" sz="700" b="1" dirty="0"/>
              </a:p>
            </p:txBody>
          </p:sp>
        </mc:Choice>
        <mc:Fallback xmlns="">
          <p:sp>
            <p:nvSpPr>
              <p:cNvPr id="35" name="תיבת טקסט 34">
                <a:extLst>
                  <a:ext uri="{FF2B5EF4-FFF2-40B4-BE49-F238E27FC236}">
                    <a16:creationId xmlns:a14="http://schemas.microsoft.com/office/drawing/2010/main" xmlns="" xmlns:a16="http://schemas.microsoft.com/office/drawing/2014/main" id="{A26B0B7B-E8C4-4C8F-B52C-062059005105}"/>
                  </a:ext>
                </a:extLst>
              </p:cNvPr>
              <p:cNvSpPr txBox="1">
                <a:spLocks noRot="1" noChangeAspect="1" noMove="1" noResize="1" noEditPoints="1" noAdjustHandles="1" noChangeArrowheads="1" noChangeShapeType="1" noTextEdit="1"/>
              </p:cNvSpPr>
              <p:nvPr/>
            </p:nvSpPr>
            <p:spPr>
              <a:xfrm>
                <a:off x="3399170" y="5860216"/>
                <a:ext cx="585337" cy="403508"/>
              </a:xfrm>
              <a:prstGeom prst="rect">
                <a:avLst/>
              </a:prstGeom>
              <a:blipFill>
                <a:blip r:embed="rId10"/>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6" name="תיבת טקסט 35">
                <a:extLst>
                  <a:ext uri="{FF2B5EF4-FFF2-40B4-BE49-F238E27FC236}">
                    <a16:creationId xmlns:a16="http://schemas.microsoft.com/office/drawing/2014/main" id="{E053B0E7-ED9A-4E4F-81DF-8D110E133E02}"/>
                  </a:ext>
                </a:extLst>
              </p:cNvPr>
              <p:cNvSpPr txBox="1"/>
              <p:nvPr/>
            </p:nvSpPr>
            <p:spPr>
              <a:xfrm>
                <a:off x="2600698" y="5860216"/>
                <a:ext cx="585337" cy="403508"/>
              </a:xfrm>
              <a:prstGeom prst="rect">
                <a:avLst/>
              </a:prstGeom>
              <a:noFill/>
            </p:spPr>
            <p:txBody>
              <a:bodyPr wrap="square" rtlCol="1">
                <a:spAutoFit/>
              </a:bodyPr>
              <a:lstStyle/>
              <a:p>
                <a:pPr algn="r" rtl="1"/>
                <a14:m>
                  <m:oMath xmlns:m="http://schemas.openxmlformats.org/officeDocument/2006/math">
                    <m:f>
                      <m:fPr>
                        <m:ctrlPr>
                          <a:rPr lang="he-IL" sz="1400" b="1" i="1" smtClean="0">
                            <a:solidFill>
                              <a:schemeClr val="tx2">
                                <a:lumMod val="50000"/>
                              </a:schemeClr>
                            </a:solidFill>
                            <a:latin typeface="Cambria Math" panose="02040503050406030204" pitchFamily="18" charset="0"/>
                          </a:rPr>
                        </m:ctrlPr>
                      </m:fPr>
                      <m:num>
                        <m:r>
                          <a:rPr lang="he-IL" sz="1400" b="1" i="1" smtClean="0">
                            <a:solidFill>
                              <a:schemeClr val="tx2">
                                <a:lumMod val="50000"/>
                              </a:schemeClr>
                            </a:solidFill>
                            <a:latin typeface="Cambria Math" panose="02040503050406030204" pitchFamily="18" charset="0"/>
                          </a:rPr>
                          <m:t>𝟐</m:t>
                        </m:r>
                      </m:num>
                      <m:den>
                        <m:r>
                          <a:rPr lang="he-IL" sz="1400" b="1" i="1" smtClean="0">
                            <a:solidFill>
                              <a:schemeClr val="tx2">
                                <a:lumMod val="50000"/>
                              </a:schemeClr>
                            </a:solidFill>
                            <a:latin typeface="Cambria Math" panose="02040503050406030204" pitchFamily="18" charset="0"/>
                          </a:rPr>
                          <m:t> </m:t>
                        </m:r>
                        <m:r>
                          <a:rPr lang="he-IL" sz="1400" b="1" i="1" smtClean="0">
                            <a:solidFill>
                              <a:schemeClr val="tx2">
                                <a:lumMod val="50000"/>
                              </a:schemeClr>
                            </a:solidFill>
                            <a:latin typeface="Cambria Math" panose="02040503050406030204" pitchFamily="18" charset="0"/>
                          </a:rPr>
                          <m:t>𝟓</m:t>
                        </m:r>
                      </m:den>
                    </m:f>
                  </m:oMath>
                </a14:m>
                <a:r>
                  <a:rPr lang="he-IL" sz="800" b="1" dirty="0"/>
                  <a:t> ק"ג</a:t>
                </a:r>
                <a:endParaRPr lang="he-IL" sz="700" b="1" dirty="0"/>
              </a:p>
            </p:txBody>
          </p:sp>
        </mc:Choice>
        <mc:Fallback xmlns="">
          <p:sp>
            <p:nvSpPr>
              <p:cNvPr id="36" name="תיבת טקסט 35">
                <a:extLst>
                  <a:ext uri="{FF2B5EF4-FFF2-40B4-BE49-F238E27FC236}">
                    <a16:creationId xmlns:a14="http://schemas.microsoft.com/office/drawing/2010/main" xmlns="" xmlns:a16="http://schemas.microsoft.com/office/drawing/2014/main" id="{E053B0E7-ED9A-4E4F-81DF-8D110E133E02}"/>
                  </a:ext>
                </a:extLst>
              </p:cNvPr>
              <p:cNvSpPr txBox="1">
                <a:spLocks noRot="1" noChangeAspect="1" noMove="1" noResize="1" noEditPoints="1" noAdjustHandles="1" noChangeArrowheads="1" noChangeShapeType="1" noTextEdit="1"/>
              </p:cNvSpPr>
              <p:nvPr/>
            </p:nvSpPr>
            <p:spPr>
              <a:xfrm>
                <a:off x="2600698" y="5860216"/>
                <a:ext cx="585337" cy="403508"/>
              </a:xfrm>
              <a:prstGeom prst="rect">
                <a:avLst/>
              </a:prstGeom>
              <a:blipFill>
                <a:blip r:embed="rId10"/>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211374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1000"/>
                                        <p:tgtEl>
                                          <p:spTgt spid="34"/>
                                        </p:tgtEl>
                                      </p:cBhvr>
                                    </p:animEffect>
                                    <p:anim calcmode="lin" valueType="num">
                                      <p:cBhvr>
                                        <p:cTn id="28" dur="1000" fill="hold"/>
                                        <p:tgtEl>
                                          <p:spTgt spid="34"/>
                                        </p:tgtEl>
                                        <p:attrNameLst>
                                          <p:attrName>ppt_x</p:attrName>
                                        </p:attrNameLst>
                                      </p:cBhvr>
                                      <p:tavLst>
                                        <p:tav tm="0">
                                          <p:val>
                                            <p:strVal val="#ppt_x"/>
                                          </p:val>
                                        </p:tav>
                                        <p:tav tm="100000">
                                          <p:val>
                                            <p:strVal val="#ppt_x"/>
                                          </p:val>
                                        </p:tav>
                                      </p:tavLst>
                                    </p:anim>
                                    <p:anim calcmode="lin" valueType="num">
                                      <p:cBhvr>
                                        <p:cTn id="29" dur="1000" fill="hold"/>
                                        <p:tgtEl>
                                          <p:spTgt spid="3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anim calcmode="lin" valueType="num">
                                      <p:cBhvr>
                                        <p:cTn id="33" dur="1000" fill="hold"/>
                                        <p:tgtEl>
                                          <p:spTgt spid="35"/>
                                        </p:tgtEl>
                                        <p:attrNameLst>
                                          <p:attrName>ppt_x</p:attrName>
                                        </p:attrNameLst>
                                      </p:cBhvr>
                                      <p:tavLst>
                                        <p:tav tm="0">
                                          <p:val>
                                            <p:strVal val="#ppt_x"/>
                                          </p:val>
                                        </p:tav>
                                        <p:tav tm="100000">
                                          <p:val>
                                            <p:strVal val="#ppt_x"/>
                                          </p:val>
                                        </p:tav>
                                      </p:tavLst>
                                    </p:anim>
                                    <p:anim calcmode="lin" valueType="num">
                                      <p:cBhvr>
                                        <p:cTn id="34" dur="1000" fill="hold"/>
                                        <p:tgtEl>
                                          <p:spTgt spid="3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1000"/>
                                        <p:tgtEl>
                                          <p:spTgt spid="36"/>
                                        </p:tgtEl>
                                      </p:cBhvr>
                                    </p:animEffect>
                                    <p:anim calcmode="lin" valueType="num">
                                      <p:cBhvr>
                                        <p:cTn id="38" dur="1000" fill="hold"/>
                                        <p:tgtEl>
                                          <p:spTgt spid="36"/>
                                        </p:tgtEl>
                                        <p:attrNameLst>
                                          <p:attrName>ppt_x</p:attrName>
                                        </p:attrNameLst>
                                      </p:cBhvr>
                                      <p:tavLst>
                                        <p:tav tm="0">
                                          <p:val>
                                            <p:strVal val="#ppt_x"/>
                                          </p:val>
                                        </p:tav>
                                        <p:tav tm="100000">
                                          <p:val>
                                            <p:strVal val="#ppt_x"/>
                                          </p:val>
                                        </p:tav>
                                      </p:tavLst>
                                    </p:anim>
                                    <p:anim calcmode="lin" valueType="num">
                                      <p:cBhvr>
                                        <p:cTn id="3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left)">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0"/>
                                        <p:tgtEl>
                                          <p:spTgt spid="9"/>
                                        </p:tgtEl>
                                      </p:cBhvr>
                                    </p:animEffect>
                                    <p:anim calcmode="lin" valueType="num">
                                      <p:cBhvr>
                                        <p:cTn id="57" dur="1000" fill="hold"/>
                                        <p:tgtEl>
                                          <p:spTgt spid="9"/>
                                        </p:tgtEl>
                                        <p:attrNameLst>
                                          <p:attrName>ppt_x</p:attrName>
                                        </p:attrNameLst>
                                      </p:cBhvr>
                                      <p:tavLst>
                                        <p:tav tm="0">
                                          <p:val>
                                            <p:strVal val="#ppt_x"/>
                                          </p:val>
                                        </p:tav>
                                        <p:tav tm="100000">
                                          <p:val>
                                            <p:strVal val="#ppt_x"/>
                                          </p:val>
                                        </p:tav>
                                      </p:tavLst>
                                    </p:anim>
                                    <p:anim calcmode="lin" valueType="num">
                                      <p:cBhvr>
                                        <p:cTn id="5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34" grpId="0" animBg="1"/>
      <p:bldP spid="35" grpId="0" animBg="1"/>
      <p:bldP spid="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0F700E4-762F-4B2E-A3DF-9EA6CD32029B}"/>
              </a:ext>
            </a:extLst>
          </p:cNvPr>
          <p:cNvSpPr>
            <a:spLocks noGrp="1"/>
          </p:cNvSpPr>
          <p:nvPr>
            <p:ph type="title"/>
          </p:nvPr>
        </p:nvSpPr>
        <p:spPr>
          <a:xfrm>
            <a:off x="9795840" y="365125"/>
            <a:ext cx="1557960" cy="673199"/>
          </a:xfrm>
        </p:spPr>
        <p:txBody>
          <a:bodyPr>
            <a:normAutofit fontScale="90000"/>
          </a:bodyPr>
          <a:lstStyle/>
          <a:p>
            <a:r>
              <a:rPr lang="he-IL" dirty="0"/>
              <a:t>תרגול</a:t>
            </a:r>
          </a:p>
        </p:txBody>
      </p:sp>
      <p:sp>
        <p:nvSpPr>
          <p:cNvPr id="5" name="תיבת טקסט 4">
            <a:extLst>
              <a:ext uri="{FF2B5EF4-FFF2-40B4-BE49-F238E27FC236}">
                <a16:creationId xmlns:a16="http://schemas.microsoft.com/office/drawing/2014/main" id="{759E7073-F67A-44B0-A6F0-E079828DFE6E}"/>
              </a:ext>
            </a:extLst>
          </p:cNvPr>
          <p:cNvSpPr txBox="1"/>
          <p:nvPr/>
        </p:nvSpPr>
        <p:spPr>
          <a:xfrm>
            <a:off x="703023" y="1042434"/>
            <a:ext cx="10943771" cy="1031051"/>
          </a:xfrm>
          <a:prstGeom prst="rect">
            <a:avLst/>
          </a:prstGeom>
          <a:noFill/>
        </p:spPr>
        <p:txBody>
          <a:bodyPr wrap="square" rtlCol="1">
            <a:spAutoFit/>
          </a:bodyPr>
          <a:lstStyle/>
          <a:p>
            <a:pPr algn="r" rtl="1">
              <a:spcAft>
                <a:spcPts val="600"/>
              </a:spcAft>
            </a:pPr>
            <a:r>
              <a:rPr lang="he-IL" sz="2800" dirty="0"/>
              <a:t>לפניכם ישרי מספרים. בכל אחד מהם מתחילים מ- 0 ומתקדמים בקפיצות שוות. </a:t>
            </a:r>
          </a:p>
          <a:p>
            <a:pPr algn="r" rtl="1">
              <a:spcAft>
                <a:spcPts val="600"/>
              </a:spcAft>
            </a:pPr>
            <a:r>
              <a:rPr lang="he-IL" sz="2800" dirty="0"/>
              <a:t>פתרו את המשימה בכל סעיף.</a:t>
            </a:r>
          </a:p>
        </p:txBody>
      </p:sp>
      <p:pic>
        <p:nvPicPr>
          <p:cNvPr id="6" name="תמונה 5">
            <a:extLst>
              <a:ext uri="{FF2B5EF4-FFF2-40B4-BE49-F238E27FC236}">
                <a16:creationId xmlns:a16="http://schemas.microsoft.com/office/drawing/2014/main" id="{0DAC7F3B-DA3C-40A5-98D6-DE626C638786}"/>
              </a:ext>
            </a:extLst>
          </p:cNvPr>
          <p:cNvPicPr>
            <a:picLocks noChangeAspect="1"/>
          </p:cNvPicPr>
          <p:nvPr/>
        </p:nvPicPr>
        <p:blipFill>
          <a:blip r:embed="rId5">
            <a:clrChange>
              <a:clrFrom>
                <a:srgbClr val="E5E5E5"/>
              </a:clrFrom>
              <a:clrTo>
                <a:srgbClr val="E5E5E5">
                  <a:alpha val="0"/>
                </a:srgbClr>
              </a:clrTo>
            </a:clrChange>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469228" y="2859881"/>
            <a:ext cx="7229475" cy="723900"/>
          </a:xfrm>
          <a:prstGeom prst="rect">
            <a:avLst/>
          </a:prstGeom>
        </p:spPr>
      </p:pic>
      <p:pic>
        <p:nvPicPr>
          <p:cNvPr id="7" name="תמונה 6">
            <a:extLst>
              <a:ext uri="{FF2B5EF4-FFF2-40B4-BE49-F238E27FC236}">
                <a16:creationId xmlns:a16="http://schemas.microsoft.com/office/drawing/2014/main" id="{C7B6AD38-4902-4770-976F-F76CD105BAD1}"/>
              </a:ext>
            </a:extLst>
          </p:cNvPr>
          <p:cNvPicPr>
            <a:picLocks noChangeAspect="1"/>
          </p:cNvPicPr>
          <p:nvPr/>
        </p:nvPicPr>
        <p:blipFill>
          <a:blip r:embed="rId7">
            <a:clrChange>
              <a:clrFrom>
                <a:srgbClr val="E5E5E5"/>
              </a:clrFrom>
              <a:clrTo>
                <a:srgbClr val="E5E5E5">
                  <a:alpha val="0"/>
                </a:srgbClr>
              </a:clrTo>
            </a:clrChange>
            <a:extLst>
              <a:ext uri="{BEBA8EAE-BF5A-486C-A8C5-ECC9F3942E4B}">
                <a14:imgProps xmlns:a14="http://schemas.microsoft.com/office/drawing/2010/main">
                  <a14:imgLayer r:embed="rId8">
                    <a14:imgEffect>
                      <a14:brightnessContrast bright="-20000" contrast="40000"/>
                    </a14:imgEffect>
                  </a14:imgLayer>
                </a14:imgProps>
              </a:ext>
            </a:extLst>
          </a:blip>
          <a:stretch>
            <a:fillRect/>
          </a:stretch>
        </p:blipFill>
        <p:spPr>
          <a:xfrm>
            <a:off x="302649" y="4007890"/>
            <a:ext cx="7448550" cy="828675"/>
          </a:xfrm>
          <a:prstGeom prst="rect">
            <a:avLst/>
          </a:prstGeom>
        </p:spPr>
      </p:pic>
      <p:pic>
        <p:nvPicPr>
          <p:cNvPr id="8" name="תמונה 7">
            <a:extLst>
              <a:ext uri="{FF2B5EF4-FFF2-40B4-BE49-F238E27FC236}">
                <a16:creationId xmlns:a16="http://schemas.microsoft.com/office/drawing/2014/main" id="{F625A819-4476-46BC-BB65-8F17312E3287}"/>
              </a:ext>
            </a:extLst>
          </p:cNvPr>
          <p:cNvPicPr>
            <a:picLocks noChangeAspect="1"/>
          </p:cNvPicPr>
          <p:nvPr/>
        </p:nvPicPr>
        <p:blipFill>
          <a:blip r:embed="rId9">
            <a:clrChange>
              <a:clrFrom>
                <a:srgbClr val="E5E5E5"/>
              </a:clrFrom>
              <a:clrTo>
                <a:srgbClr val="E5E5E5">
                  <a:alpha val="0"/>
                </a:srgbClr>
              </a:clrTo>
            </a:clrChange>
            <a:extLst>
              <a:ext uri="{BEBA8EAE-BF5A-486C-A8C5-ECC9F3942E4B}">
                <a14:imgProps xmlns:a14="http://schemas.microsoft.com/office/drawing/2010/main">
                  <a14:imgLayer r:embed="rId10">
                    <a14:imgEffect>
                      <a14:brightnessContrast bright="-20000" contrast="40000"/>
                    </a14:imgEffect>
                  </a14:imgLayer>
                </a14:imgProps>
              </a:ext>
            </a:extLst>
          </a:blip>
          <a:stretch>
            <a:fillRect/>
          </a:stretch>
        </p:blipFill>
        <p:spPr>
          <a:xfrm>
            <a:off x="469228" y="5131940"/>
            <a:ext cx="7229475" cy="714375"/>
          </a:xfrm>
          <a:prstGeom prst="rect">
            <a:avLst/>
          </a:prstGeom>
        </p:spPr>
      </p:pic>
      <mc:AlternateContent xmlns:mc="http://schemas.openxmlformats.org/markup-compatibility/2006" xmlns:a14="http://schemas.microsoft.com/office/drawing/2010/main">
        <mc:Choice Requires="a14">
          <p:sp>
            <p:nvSpPr>
              <p:cNvPr id="9" name="תיבת טקסט 8">
                <a:extLst>
                  <a:ext uri="{FF2B5EF4-FFF2-40B4-BE49-F238E27FC236}">
                    <a16:creationId xmlns:a16="http://schemas.microsoft.com/office/drawing/2014/main" id="{215620F4-58AE-47A4-9AED-F2ED8ED214A6}"/>
                  </a:ext>
                </a:extLst>
              </p:cNvPr>
              <p:cNvSpPr txBox="1"/>
              <p:nvPr/>
            </p:nvSpPr>
            <p:spPr>
              <a:xfrm>
                <a:off x="8053619" y="2290927"/>
                <a:ext cx="3907963" cy="1245213"/>
              </a:xfrm>
              <a:prstGeom prst="rect">
                <a:avLst/>
              </a:prstGeom>
              <a:noFill/>
            </p:spPr>
            <p:txBody>
              <a:bodyPr wrap="square" rtlCol="1">
                <a:spAutoFit/>
              </a:bodyPr>
              <a:lstStyle/>
              <a:p>
                <a:pPr algn="r" rtl="1"/>
                <a:r>
                  <a:rPr lang="he-IL" sz="2000" dirty="0"/>
                  <a:t>ב- 3 קפיצות של </a:t>
                </a:r>
                <a14:m>
                  <m:oMath xmlns:m="http://schemas.openxmlformats.org/officeDocument/2006/math">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𝟓</m:t>
                        </m:r>
                      </m:num>
                      <m:den>
                        <m:r>
                          <a:rPr lang="he-IL" sz="2400" b="1" i="1" smtClean="0">
                            <a:latin typeface="Cambria Math" panose="02040503050406030204" pitchFamily="18" charset="0"/>
                          </a:rPr>
                          <m:t>𝟏𝟐</m:t>
                        </m:r>
                        <m:r>
                          <a:rPr lang="he-IL" sz="2400" b="1" i="1" smtClean="0">
                            <a:latin typeface="Cambria Math" panose="02040503050406030204" pitchFamily="18" charset="0"/>
                          </a:rPr>
                          <m:t> </m:t>
                        </m:r>
                      </m:den>
                    </m:f>
                  </m:oMath>
                </a14:m>
                <a:r>
                  <a:rPr lang="he-IL" sz="2000" dirty="0"/>
                  <a:t> </a:t>
                </a:r>
              </a:p>
              <a:p>
                <a:pPr algn="r" rtl="1"/>
                <a:endParaRPr lang="he-IL" sz="2000" dirty="0"/>
              </a:p>
              <a:p>
                <a:pPr algn="r" rtl="1"/>
                <a:r>
                  <a:rPr lang="he-IL" sz="2000" dirty="0"/>
                  <a:t>מגיעים ל- ___________________</a:t>
                </a:r>
              </a:p>
            </p:txBody>
          </p:sp>
        </mc:Choice>
        <mc:Fallback xmlns="">
          <p:sp>
            <p:nvSpPr>
              <p:cNvPr id="9" name="תיבת טקסט 8">
                <a:extLst>
                  <a:ext uri="{FF2B5EF4-FFF2-40B4-BE49-F238E27FC236}">
                    <a16:creationId xmlns:a14="http://schemas.microsoft.com/office/drawing/2010/main" xmlns="" xmlns:a16="http://schemas.microsoft.com/office/drawing/2014/main" id="{215620F4-58AE-47A4-9AED-F2ED8ED214A6}"/>
                  </a:ext>
                </a:extLst>
              </p:cNvPr>
              <p:cNvSpPr txBox="1">
                <a:spLocks noRot="1" noChangeAspect="1" noMove="1" noResize="1" noEditPoints="1" noAdjustHandles="1" noChangeArrowheads="1" noChangeShapeType="1" noTextEdit="1"/>
              </p:cNvSpPr>
              <p:nvPr/>
            </p:nvSpPr>
            <p:spPr>
              <a:xfrm>
                <a:off x="8053619" y="2290927"/>
                <a:ext cx="3907963" cy="1245213"/>
              </a:xfrm>
              <a:prstGeom prst="rect">
                <a:avLst/>
              </a:prstGeom>
              <a:blipFill>
                <a:blip r:embed="rId11"/>
                <a:stretch>
                  <a:fillRect l="-156" r="-1716" b="-8333"/>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0" name="תיבת טקסט 9">
                <a:extLst>
                  <a:ext uri="{FF2B5EF4-FFF2-40B4-BE49-F238E27FC236}">
                    <a16:creationId xmlns:a16="http://schemas.microsoft.com/office/drawing/2014/main" id="{E2174C4D-BECD-4A42-8A9A-910A524C869C}"/>
                  </a:ext>
                </a:extLst>
              </p:cNvPr>
              <p:cNvSpPr txBox="1"/>
              <p:nvPr/>
            </p:nvSpPr>
            <p:spPr>
              <a:xfrm>
                <a:off x="8080267" y="3825069"/>
                <a:ext cx="3907963" cy="616515"/>
              </a:xfrm>
              <a:prstGeom prst="rect">
                <a:avLst/>
              </a:prstGeom>
              <a:noFill/>
            </p:spPr>
            <p:txBody>
              <a:bodyPr wrap="square" rtlCol="1">
                <a:spAutoFit/>
              </a:bodyPr>
              <a:lstStyle/>
              <a:p>
                <a:pPr algn="r" rtl="1"/>
                <a:r>
                  <a:rPr lang="he-IL" sz="2000" dirty="0"/>
                  <a:t>ב- 4 קפיצות של ___ מגיעים ל- </a:t>
                </a:r>
                <a14:m>
                  <m:oMath xmlns:m="http://schemas.openxmlformats.org/officeDocument/2006/math">
                    <m:r>
                      <a:rPr lang="he-IL" sz="2400" b="0" i="1" smtClean="0">
                        <a:latin typeface="Cambria Math" panose="02040503050406030204" pitchFamily="18" charset="0"/>
                      </a:rPr>
                      <m:t>2</m:t>
                    </m:r>
                    <m:f>
                      <m:fPr>
                        <m:ctrlPr>
                          <a:rPr lang="he-IL" sz="2400" b="0" i="1" smtClean="0">
                            <a:latin typeface="Cambria Math" panose="02040503050406030204" pitchFamily="18" charset="0"/>
                          </a:rPr>
                        </m:ctrlPr>
                      </m:fPr>
                      <m:num>
                        <m:r>
                          <a:rPr lang="he-IL" sz="2400" b="0" i="1" smtClean="0">
                            <a:latin typeface="Cambria Math" panose="02040503050406030204" pitchFamily="18" charset="0"/>
                          </a:rPr>
                          <m:t>2</m:t>
                        </m:r>
                      </m:num>
                      <m:den>
                        <m:r>
                          <a:rPr lang="he-IL" sz="2400" b="0" i="1" smtClean="0">
                            <a:latin typeface="Cambria Math" panose="02040503050406030204" pitchFamily="18" charset="0"/>
                          </a:rPr>
                          <m:t>3</m:t>
                        </m:r>
                      </m:den>
                    </m:f>
                  </m:oMath>
                </a14:m>
                <a:endParaRPr lang="he-IL" sz="2000" dirty="0"/>
              </a:p>
            </p:txBody>
          </p:sp>
        </mc:Choice>
        <mc:Fallback xmlns="">
          <p:sp>
            <p:nvSpPr>
              <p:cNvPr id="10" name="תיבת טקסט 9">
                <a:extLst>
                  <a:ext uri="{FF2B5EF4-FFF2-40B4-BE49-F238E27FC236}">
                    <a16:creationId xmlns:a14="http://schemas.microsoft.com/office/drawing/2010/main" xmlns="" xmlns:a16="http://schemas.microsoft.com/office/drawing/2014/main" id="{E2174C4D-BECD-4A42-8A9A-910A524C869C}"/>
                  </a:ext>
                </a:extLst>
              </p:cNvPr>
              <p:cNvSpPr txBox="1">
                <a:spLocks noRot="1" noChangeAspect="1" noMove="1" noResize="1" noEditPoints="1" noAdjustHandles="1" noChangeArrowheads="1" noChangeShapeType="1" noTextEdit="1"/>
              </p:cNvSpPr>
              <p:nvPr/>
            </p:nvSpPr>
            <p:spPr>
              <a:xfrm>
                <a:off x="8080267" y="3825069"/>
                <a:ext cx="3907963" cy="616515"/>
              </a:xfrm>
              <a:prstGeom prst="rect">
                <a:avLst/>
              </a:prstGeom>
              <a:blipFill>
                <a:blip r:embed="rId12"/>
                <a:stretch>
                  <a:fillRect r="-1560" b="-980"/>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1" name="תיבת טקסט 10">
                <a:extLst>
                  <a:ext uri="{FF2B5EF4-FFF2-40B4-BE49-F238E27FC236}">
                    <a16:creationId xmlns:a16="http://schemas.microsoft.com/office/drawing/2014/main" id="{BC2CDB24-0EBA-4213-B6DA-D281EE11C2AF}"/>
                  </a:ext>
                </a:extLst>
              </p:cNvPr>
              <p:cNvSpPr txBox="1"/>
              <p:nvPr/>
            </p:nvSpPr>
            <p:spPr>
              <a:xfrm>
                <a:off x="7838403" y="4888254"/>
                <a:ext cx="4141325" cy="615425"/>
              </a:xfrm>
              <a:prstGeom prst="rect">
                <a:avLst/>
              </a:prstGeom>
              <a:noFill/>
            </p:spPr>
            <p:txBody>
              <a:bodyPr wrap="square" rtlCol="1">
                <a:spAutoFit/>
              </a:bodyPr>
              <a:lstStyle/>
              <a:p>
                <a:pPr algn="r" rtl="1"/>
                <a:r>
                  <a:rPr lang="he-IL" sz="2000" dirty="0"/>
                  <a:t>בכמה קפיצות של      מגיעים ל- </a:t>
                </a:r>
                <a14:m>
                  <m:oMath xmlns:m="http://schemas.openxmlformats.org/officeDocument/2006/math">
                    <m:r>
                      <a:rPr lang="he-IL" sz="2400" b="0" i="0" dirty="0" smtClean="0">
                        <a:latin typeface="Cambria Math" panose="02040503050406030204" pitchFamily="18" charset="0"/>
                      </a:rPr>
                      <m:t> ?</m:t>
                    </m:r>
                    <m:r>
                      <a:rPr lang="he-IL" sz="2400" b="0" i="0" dirty="0" smtClean="0">
                        <a:latin typeface="Cambria Math" panose="02040503050406030204" pitchFamily="18" charset="0"/>
                      </a:rPr>
                      <m:t>1</m:t>
                    </m:r>
                    <m:f>
                      <m:fPr>
                        <m:ctrlPr>
                          <a:rPr lang="he-IL" sz="2400" i="1" dirty="0" smtClean="0">
                            <a:latin typeface="Cambria Math" panose="02040503050406030204" pitchFamily="18" charset="0"/>
                          </a:rPr>
                        </m:ctrlPr>
                      </m:fPr>
                      <m:num>
                        <m:r>
                          <a:rPr lang="he-IL" sz="2400" b="0" i="1" dirty="0" smtClean="0">
                            <a:latin typeface="Cambria Math" panose="02040503050406030204" pitchFamily="18" charset="0"/>
                          </a:rPr>
                          <m:t>4</m:t>
                        </m:r>
                      </m:num>
                      <m:den>
                        <m:r>
                          <a:rPr lang="he-IL" sz="2400" b="0" i="1" dirty="0" smtClean="0">
                            <a:latin typeface="Cambria Math" panose="02040503050406030204" pitchFamily="18" charset="0"/>
                          </a:rPr>
                          <m:t>5</m:t>
                        </m:r>
                      </m:den>
                    </m:f>
                  </m:oMath>
                </a14:m>
                <a:endParaRPr lang="he-IL" sz="2000" dirty="0"/>
              </a:p>
            </p:txBody>
          </p:sp>
        </mc:Choice>
        <mc:Fallback xmlns="">
          <p:sp>
            <p:nvSpPr>
              <p:cNvPr id="11" name="תיבת טקסט 10">
                <a:extLst>
                  <a:ext uri="{FF2B5EF4-FFF2-40B4-BE49-F238E27FC236}">
                    <a16:creationId xmlns:a14="http://schemas.microsoft.com/office/drawing/2010/main" xmlns="" xmlns:a16="http://schemas.microsoft.com/office/drawing/2014/main" id="{BC2CDB24-0EBA-4213-B6DA-D281EE11C2AF}"/>
                  </a:ext>
                </a:extLst>
              </p:cNvPr>
              <p:cNvSpPr txBox="1">
                <a:spLocks noRot="1" noChangeAspect="1" noMove="1" noResize="1" noEditPoints="1" noAdjustHandles="1" noChangeArrowheads="1" noChangeShapeType="1" noTextEdit="1"/>
              </p:cNvSpPr>
              <p:nvPr/>
            </p:nvSpPr>
            <p:spPr>
              <a:xfrm>
                <a:off x="7838403" y="4888254"/>
                <a:ext cx="4141325" cy="615425"/>
              </a:xfrm>
              <a:prstGeom prst="rect">
                <a:avLst/>
              </a:prstGeom>
              <a:blipFill>
                <a:blip r:embed="rId13"/>
                <a:stretch>
                  <a:fillRect r="-1473" b="-990"/>
                </a:stretch>
              </a:blipFill>
            </p:spPr>
            <p:txBody>
              <a:bodyPr/>
              <a:lstStyle/>
              <a:p>
                <a:r>
                  <a:rPr lang="he-IL">
                    <a:noFill/>
                  </a:rPr>
                  <a:t> </a:t>
                </a:r>
              </a:p>
            </p:txBody>
          </p:sp>
        </mc:Fallback>
      </mc:AlternateContent>
      <p:sp>
        <p:nvSpPr>
          <p:cNvPr id="12" name="תיבת טקסט 11">
            <a:extLst>
              <a:ext uri="{FF2B5EF4-FFF2-40B4-BE49-F238E27FC236}">
                <a16:creationId xmlns:a16="http://schemas.microsoft.com/office/drawing/2014/main" id="{92B57F4D-1F7B-4055-BA3C-EDE836A391C1}"/>
              </a:ext>
            </a:extLst>
          </p:cNvPr>
          <p:cNvSpPr txBox="1"/>
          <p:nvPr/>
        </p:nvSpPr>
        <p:spPr>
          <a:xfrm>
            <a:off x="136071" y="2677585"/>
            <a:ext cx="333157" cy="400110"/>
          </a:xfrm>
          <a:prstGeom prst="rect">
            <a:avLst/>
          </a:prstGeom>
          <a:noFill/>
        </p:spPr>
        <p:txBody>
          <a:bodyPr wrap="square" rtlCol="1">
            <a:spAutoFit/>
          </a:bodyPr>
          <a:lstStyle/>
          <a:p>
            <a:pPr algn="ctr" rtl="1"/>
            <a:r>
              <a:rPr lang="he-IL" sz="2000" b="1" dirty="0"/>
              <a:t>א</a:t>
            </a:r>
          </a:p>
        </p:txBody>
      </p:sp>
      <p:sp>
        <p:nvSpPr>
          <p:cNvPr id="13" name="תיבת טקסט 12">
            <a:extLst>
              <a:ext uri="{FF2B5EF4-FFF2-40B4-BE49-F238E27FC236}">
                <a16:creationId xmlns:a16="http://schemas.microsoft.com/office/drawing/2014/main" id="{87274832-6B3F-4D9B-B8E4-ED1A0D350F03}"/>
              </a:ext>
            </a:extLst>
          </p:cNvPr>
          <p:cNvSpPr txBox="1"/>
          <p:nvPr/>
        </p:nvSpPr>
        <p:spPr>
          <a:xfrm>
            <a:off x="165772" y="4022118"/>
            <a:ext cx="333157" cy="400110"/>
          </a:xfrm>
          <a:prstGeom prst="rect">
            <a:avLst/>
          </a:prstGeom>
          <a:noFill/>
        </p:spPr>
        <p:txBody>
          <a:bodyPr wrap="square" rtlCol="1">
            <a:spAutoFit/>
          </a:bodyPr>
          <a:lstStyle/>
          <a:p>
            <a:pPr algn="ctr" rtl="1"/>
            <a:r>
              <a:rPr lang="he-IL" sz="2000" b="1" dirty="0"/>
              <a:t>ב</a:t>
            </a:r>
          </a:p>
        </p:txBody>
      </p:sp>
      <p:sp>
        <p:nvSpPr>
          <p:cNvPr id="14" name="תיבת טקסט 13">
            <a:extLst>
              <a:ext uri="{FF2B5EF4-FFF2-40B4-BE49-F238E27FC236}">
                <a16:creationId xmlns:a16="http://schemas.microsoft.com/office/drawing/2014/main" id="{A725490B-F8C5-4FE5-8D96-6CB4DE0DAC66}"/>
              </a:ext>
            </a:extLst>
          </p:cNvPr>
          <p:cNvSpPr txBox="1"/>
          <p:nvPr/>
        </p:nvSpPr>
        <p:spPr>
          <a:xfrm>
            <a:off x="165772" y="5124017"/>
            <a:ext cx="333157" cy="400110"/>
          </a:xfrm>
          <a:prstGeom prst="rect">
            <a:avLst/>
          </a:prstGeom>
          <a:noFill/>
        </p:spPr>
        <p:txBody>
          <a:bodyPr wrap="square" rtlCol="1">
            <a:spAutoFit/>
          </a:bodyPr>
          <a:lstStyle/>
          <a:p>
            <a:pPr algn="ctr" rtl="1"/>
            <a:r>
              <a:rPr lang="he-IL" sz="2000" b="1" dirty="0"/>
              <a:t>ג</a:t>
            </a:r>
          </a:p>
        </p:txBody>
      </p:sp>
      <mc:AlternateContent xmlns:mc="http://schemas.openxmlformats.org/markup-compatibility/2006" xmlns:a14="http://schemas.microsoft.com/office/drawing/2010/main">
        <mc:Choice Requires="a14">
          <p:sp>
            <p:nvSpPr>
              <p:cNvPr id="31" name="תיבת טקסט 30">
                <a:extLst>
                  <a:ext uri="{FF2B5EF4-FFF2-40B4-BE49-F238E27FC236}">
                    <a16:creationId xmlns:a16="http://schemas.microsoft.com/office/drawing/2014/main" id="{5A46D83E-4501-4791-8043-441F8A1ACF2B}"/>
                  </a:ext>
                </a:extLst>
              </p:cNvPr>
              <p:cNvSpPr txBox="1"/>
              <p:nvPr/>
            </p:nvSpPr>
            <p:spPr>
              <a:xfrm>
                <a:off x="9721688" y="4868890"/>
                <a:ext cx="476815" cy="634789"/>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f>
                        <m:fPr>
                          <m:ctrlPr>
                            <a:rPr lang="he-IL" b="1" i="1" smtClean="0">
                              <a:latin typeface="Cambria Math" panose="02040503050406030204" pitchFamily="18" charset="0"/>
                            </a:rPr>
                          </m:ctrlPr>
                        </m:fPr>
                        <m:num>
                          <m:r>
                            <a:rPr lang="he-IL" b="1" i="1" smtClean="0">
                              <a:latin typeface="Cambria Math" panose="02040503050406030204" pitchFamily="18" charset="0"/>
                            </a:rPr>
                            <m:t>𝟑</m:t>
                          </m:r>
                        </m:num>
                        <m:den>
                          <m:r>
                            <a:rPr lang="he-IL" b="1" i="1" smtClean="0">
                              <a:latin typeface="Cambria Math" panose="02040503050406030204" pitchFamily="18" charset="0"/>
                            </a:rPr>
                            <m:t>𝟓</m:t>
                          </m:r>
                        </m:den>
                      </m:f>
                    </m:oMath>
                  </m:oMathPara>
                </a14:m>
                <a:endParaRPr lang="he-IL" b="1" dirty="0"/>
              </a:p>
            </p:txBody>
          </p:sp>
        </mc:Choice>
        <mc:Fallback xmlns="">
          <p:sp>
            <p:nvSpPr>
              <p:cNvPr id="31" name="תיבת טקסט 30">
                <a:extLst>
                  <a:ext uri="{FF2B5EF4-FFF2-40B4-BE49-F238E27FC236}">
                    <a16:creationId xmlns:a14="http://schemas.microsoft.com/office/drawing/2010/main" xmlns="" xmlns:a16="http://schemas.microsoft.com/office/drawing/2014/main" id="{5A46D83E-4501-4791-8043-441F8A1ACF2B}"/>
                  </a:ext>
                </a:extLst>
              </p:cNvPr>
              <p:cNvSpPr txBox="1">
                <a:spLocks noRot="1" noChangeAspect="1" noMove="1" noResize="1" noEditPoints="1" noAdjustHandles="1" noChangeArrowheads="1" noChangeShapeType="1" noTextEdit="1"/>
              </p:cNvSpPr>
              <p:nvPr/>
            </p:nvSpPr>
            <p:spPr>
              <a:xfrm>
                <a:off x="9721688" y="4868890"/>
                <a:ext cx="476815" cy="634789"/>
              </a:xfrm>
              <a:prstGeom prst="rect">
                <a:avLst/>
              </a:prstGeom>
              <a:blipFill>
                <a:blip r:embed="rId14"/>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5" name="תיבת טקסט 34">
                <a:extLst>
                  <a:ext uri="{FF2B5EF4-FFF2-40B4-BE49-F238E27FC236}">
                    <a16:creationId xmlns:a16="http://schemas.microsoft.com/office/drawing/2014/main" id="{7ECD758E-E1E0-45FC-AE2C-17DE6E6FDCDB}"/>
                  </a:ext>
                </a:extLst>
              </p:cNvPr>
              <p:cNvSpPr txBox="1"/>
              <p:nvPr/>
            </p:nvSpPr>
            <p:spPr>
              <a:xfrm>
                <a:off x="1833008" y="5498925"/>
                <a:ext cx="476815" cy="497059"/>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f>
                        <m:fPr>
                          <m:ctrlPr>
                            <a:rPr lang="he-IL" sz="1400" b="1" i="1" smtClean="0">
                              <a:latin typeface="Cambria Math" panose="02040503050406030204" pitchFamily="18" charset="0"/>
                            </a:rPr>
                          </m:ctrlPr>
                        </m:fPr>
                        <m:num>
                          <m:r>
                            <a:rPr lang="he-IL" sz="1400" b="1" i="1" smtClean="0">
                              <a:latin typeface="Cambria Math" panose="02040503050406030204" pitchFamily="18" charset="0"/>
                            </a:rPr>
                            <m:t>𝟑</m:t>
                          </m:r>
                        </m:num>
                        <m:den>
                          <m:r>
                            <a:rPr lang="he-IL" sz="1400" b="1" i="1" smtClean="0">
                              <a:latin typeface="Cambria Math" panose="02040503050406030204" pitchFamily="18" charset="0"/>
                            </a:rPr>
                            <m:t>𝟓</m:t>
                          </m:r>
                        </m:den>
                      </m:f>
                    </m:oMath>
                  </m:oMathPara>
                </a14:m>
                <a:endParaRPr lang="he-IL" sz="1400" b="1" dirty="0"/>
              </a:p>
            </p:txBody>
          </p:sp>
        </mc:Choice>
        <mc:Fallback xmlns="">
          <p:sp>
            <p:nvSpPr>
              <p:cNvPr id="35" name="תיבת טקסט 34">
                <a:extLst>
                  <a:ext uri="{FF2B5EF4-FFF2-40B4-BE49-F238E27FC236}">
                    <a16:creationId xmlns:a14="http://schemas.microsoft.com/office/drawing/2010/main" xmlns="" xmlns:a16="http://schemas.microsoft.com/office/drawing/2014/main" id="{7ECD758E-E1E0-45FC-AE2C-17DE6E6FDCDB}"/>
                  </a:ext>
                </a:extLst>
              </p:cNvPr>
              <p:cNvSpPr txBox="1">
                <a:spLocks noRot="1" noChangeAspect="1" noMove="1" noResize="1" noEditPoints="1" noAdjustHandles="1" noChangeArrowheads="1" noChangeShapeType="1" noTextEdit="1"/>
              </p:cNvSpPr>
              <p:nvPr/>
            </p:nvSpPr>
            <p:spPr>
              <a:xfrm>
                <a:off x="1833008" y="5498925"/>
                <a:ext cx="476815" cy="497059"/>
              </a:xfrm>
              <a:prstGeom prst="rect">
                <a:avLst/>
              </a:prstGeom>
              <a:blipFill>
                <a:blip r:embed="rId15"/>
                <a:stretch>
                  <a:fillRect b="-1220"/>
                </a:stretch>
              </a:blipFill>
            </p:spPr>
            <p:txBody>
              <a:bodyPr/>
              <a:lstStyle/>
              <a:p>
                <a:r>
                  <a:rPr lang="he-IL">
                    <a:noFill/>
                  </a:rPr>
                  <a:t> </a:t>
                </a:r>
              </a:p>
            </p:txBody>
          </p:sp>
        </mc:Fallback>
      </mc:AlternateContent>
      <p:pic>
        <p:nvPicPr>
          <p:cNvPr id="39" name="3min_final" descr="3min_final">
            <a:hlinkClick r:id="" action="ppaction://media"/>
            <a:extLst>
              <a:ext uri="{FF2B5EF4-FFF2-40B4-BE49-F238E27FC236}">
                <a16:creationId xmlns:a16="http://schemas.microsoft.com/office/drawing/2014/main" id="{3B03717F-4706-49A9-840F-D7E1418C8964}"/>
              </a:ext>
            </a:extLst>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332349" y="135232"/>
            <a:ext cx="2029627" cy="723900"/>
          </a:xfrm>
          <a:prstGeom prst="rect">
            <a:avLst/>
          </a:prstGeom>
        </p:spPr>
      </p:pic>
    </p:spTree>
    <p:extLst>
      <p:ext uri="{BB962C8B-B14F-4D97-AF65-F5344CB8AC3E}">
        <p14:creationId xmlns:p14="http://schemas.microsoft.com/office/powerpoint/2010/main" val="1359418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9"/>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141684-0310-9045-8FE5-875F7B59C73A}"/>
              </a:ext>
            </a:extLst>
          </p:cNvPr>
          <p:cNvSpPr>
            <a:spLocks noGrp="1"/>
          </p:cNvSpPr>
          <p:nvPr>
            <p:ph type="title"/>
          </p:nvPr>
        </p:nvSpPr>
        <p:spPr/>
        <p:txBody>
          <a:bodyPr/>
          <a:lstStyle/>
          <a:p>
            <a:r>
              <a:rPr lang="he-IL" dirty="0"/>
              <a:t>מה נלמד היום?</a:t>
            </a:r>
            <a:endParaRPr lang="x-none" dirty="0"/>
          </a:p>
        </p:txBody>
      </p:sp>
      <p:sp>
        <p:nvSpPr>
          <p:cNvPr id="5" name="Content Placeholder 4">
            <a:extLst>
              <a:ext uri="{FF2B5EF4-FFF2-40B4-BE49-F238E27FC236}">
                <a16:creationId xmlns:a16="http://schemas.microsoft.com/office/drawing/2014/main" id="{2D29BB97-9D9B-B04B-A130-6148BC78DF1C}"/>
              </a:ext>
            </a:extLst>
          </p:cNvPr>
          <p:cNvSpPr>
            <a:spLocks noGrp="1"/>
          </p:cNvSpPr>
          <p:nvPr>
            <p:ph idx="1"/>
          </p:nvPr>
        </p:nvSpPr>
        <p:spPr>
          <a:xfrm>
            <a:off x="514349" y="1656760"/>
            <a:ext cx="11079773" cy="4351338"/>
          </a:xfrm>
        </p:spPr>
        <p:txBody>
          <a:bodyPr>
            <a:normAutofit/>
          </a:bodyPr>
          <a:lstStyle/>
          <a:p>
            <a:pPr marL="457200" indent="-457200">
              <a:spcAft>
                <a:spcPts val="600"/>
              </a:spcAft>
              <a:buFont typeface="Arial" panose="020B0604020202020204" pitchFamily="34" charset="0"/>
              <a:buChar char="•"/>
            </a:pPr>
            <a:r>
              <a:rPr lang="he-IL" sz="3000" dirty="0">
                <a:cs typeface="+mn-cs"/>
              </a:rPr>
              <a:t>נחזור על פעולת כפל שלם בשבר יסודי.</a:t>
            </a:r>
          </a:p>
          <a:p>
            <a:pPr marL="457200" indent="-457200">
              <a:spcAft>
                <a:spcPts val="600"/>
              </a:spcAft>
              <a:buFont typeface="Arial" panose="020B0604020202020204" pitchFamily="34" charset="0"/>
              <a:buChar char="•"/>
            </a:pPr>
            <a:r>
              <a:rPr lang="he-IL" sz="3000" dirty="0">
                <a:cs typeface="+mn-cs"/>
              </a:rPr>
              <a:t>נלמד איך מכפילים שלם בשבר שהמונה שלו שונה מ-1.</a:t>
            </a:r>
          </a:p>
          <a:p>
            <a:pPr marL="457200" indent="-457200">
              <a:spcAft>
                <a:spcPts val="600"/>
              </a:spcAft>
              <a:buFont typeface="Arial" panose="020B0604020202020204" pitchFamily="34" charset="0"/>
              <a:buChar char="•"/>
            </a:pPr>
            <a:r>
              <a:rPr lang="he-IL" sz="3000" dirty="0">
                <a:cs typeface="+mn-cs"/>
              </a:rPr>
              <a:t>נתנסה במספר דרכים לפתרון תרגילי כפל של מספר שלם בשבר פשוט.</a:t>
            </a:r>
          </a:p>
          <a:p>
            <a:pPr marL="457200" indent="-457200">
              <a:spcAft>
                <a:spcPts val="600"/>
              </a:spcAft>
              <a:buFont typeface="Arial" panose="020B0604020202020204" pitchFamily="34" charset="0"/>
              <a:buChar char="•"/>
            </a:pPr>
            <a:r>
              <a:rPr lang="he-IL" sz="3000" dirty="0">
                <a:cs typeface="+mn-cs"/>
              </a:rPr>
              <a:t>נסיק מה קורה למכפלה כאשר כופלים מספר שלם הגדול מ-1 בשבר הקטן מ-1.</a:t>
            </a:r>
          </a:p>
          <a:p>
            <a:pPr marL="457200" indent="-457200">
              <a:spcAft>
                <a:spcPts val="600"/>
              </a:spcAft>
              <a:buFont typeface="Arial" panose="020B0604020202020204" pitchFamily="34" charset="0"/>
              <a:buChar char="•"/>
            </a:pPr>
            <a:r>
              <a:rPr lang="he-IL" sz="3000" dirty="0">
                <a:cs typeface="+mn-cs"/>
              </a:rPr>
              <a:t>נפתור תרגילים בשברים לפי סדר פעולות חשבון.</a:t>
            </a:r>
          </a:p>
          <a:p>
            <a:pPr marL="457200" indent="-457200">
              <a:spcAft>
                <a:spcPts val="600"/>
              </a:spcAft>
              <a:buFont typeface="Arial" panose="020B0604020202020204" pitchFamily="34" charset="0"/>
              <a:buChar char="•"/>
            </a:pPr>
            <a:endParaRPr lang="he-IL" sz="3000" dirty="0">
              <a:cs typeface="+mn-cs"/>
            </a:endParaRPr>
          </a:p>
          <a:p>
            <a:pPr marL="457200" indent="-457200">
              <a:spcAft>
                <a:spcPts val="600"/>
              </a:spcAft>
              <a:buFont typeface="Arial" panose="020B0604020202020204" pitchFamily="34" charset="0"/>
              <a:buChar char="•"/>
            </a:pPr>
            <a:endParaRPr lang="he-IL" sz="3000" dirty="0">
              <a:cs typeface="+mn-cs"/>
            </a:endParaRPr>
          </a:p>
        </p:txBody>
      </p:sp>
      <p:pic>
        <p:nvPicPr>
          <p:cNvPr id="7" name="Picture 6">
            <a:extLst>
              <a:ext uri="{FF2B5EF4-FFF2-40B4-BE49-F238E27FC236}">
                <a16:creationId xmlns:a16="http://schemas.microsoft.com/office/drawing/2014/main" id="{DA7952BE-2EAD-6146-A1DB-1E0A94AD16D1}"/>
              </a:ext>
            </a:extLst>
          </p:cNvPr>
          <p:cNvPicPr>
            <a:picLocks noChangeAspect="1"/>
          </p:cNvPicPr>
          <p:nvPr/>
        </p:nvPicPr>
        <p:blipFill>
          <a:blip r:embed="rId3"/>
          <a:stretch>
            <a:fillRect/>
          </a:stretch>
        </p:blipFill>
        <p:spPr>
          <a:xfrm rot="8057618">
            <a:off x="290049" y="269606"/>
            <a:ext cx="1468977" cy="973310"/>
          </a:xfrm>
          <a:prstGeom prst="rect">
            <a:avLst/>
          </a:prstGeom>
        </p:spPr>
      </p:pic>
      <p:pic>
        <p:nvPicPr>
          <p:cNvPr id="9" name="Picture 8">
            <a:extLst>
              <a:ext uri="{FF2B5EF4-FFF2-40B4-BE49-F238E27FC236}">
                <a16:creationId xmlns:a16="http://schemas.microsoft.com/office/drawing/2014/main" id="{71839C5F-83A3-8449-9FEF-5203C8AED21E}"/>
              </a:ext>
            </a:extLst>
          </p:cNvPr>
          <p:cNvPicPr>
            <a:picLocks noChangeAspect="1"/>
          </p:cNvPicPr>
          <p:nvPr/>
        </p:nvPicPr>
        <p:blipFill>
          <a:blip r:embed="rId4"/>
          <a:stretch>
            <a:fillRect/>
          </a:stretch>
        </p:blipFill>
        <p:spPr>
          <a:xfrm>
            <a:off x="10833322" y="5810250"/>
            <a:ext cx="2082800" cy="2095500"/>
          </a:xfrm>
          <a:prstGeom prst="rect">
            <a:avLst/>
          </a:prstGeom>
        </p:spPr>
      </p:pic>
    </p:spTree>
    <p:extLst>
      <p:ext uri="{BB962C8B-B14F-4D97-AF65-F5344CB8AC3E}">
        <p14:creationId xmlns:p14="http://schemas.microsoft.com/office/powerpoint/2010/main" val="349292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0F700E4-762F-4B2E-A3DF-9EA6CD32029B}"/>
              </a:ext>
            </a:extLst>
          </p:cNvPr>
          <p:cNvSpPr>
            <a:spLocks noGrp="1"/>
          </p:cNvSpPr>
          <p:nvPr>
            <p:ph type="title"/>
          </p:nvPr>
        </p:nvSpPr>
        <p:spPr>
          <a:xfrm>
            <a:off x="9795840" y="365125"/>
            <a:ext cx="1557960" cy="673199"/>
          </a:xfrm>
        </p:spPr>
        <p:txBody>
          <a:bodyPr>
            <a:normAutofit fontScale="90000"/>
          </a:bodyPr>
          <a:lstStyle/>
          <a:p>
            <a:r>
              <a:rPr lang="he-IL" dirty="0"/>
              <a:t>תרגול</a:t>
            </a:r>
          </a:p>
        </p:txBody>
      </p:sp>
      <p:sp>
        <p:nvSpPr>
          <p:cNvPr id="5" name="תיבת טקסט 4">
            <a:extLst>
              <a:ext uri="{FF2B5EF4-FFF2-40B4-BE49-F238E27FC236}">
                <a16:creationId xmlns:a16="http://schemas.microsoft.com/office/drawing/2014/main" id="{759E7073-F67A-44B0-A6F0-E079828DFE6E}"/>
              </a:ext>
            </a:extLst>
          </p:cNvPr>
          <p:cNvSpPr txBox="1"/>
          <p:nvPr/>
        </p:nvSpPr>
        <p:spPr>
          <a:xfrm>
            <a:off x="703023" y="1042434"/>
            <a:ext cx="10943771" cy="1031051"/>
          </a:xfrm>
          <a:prstGeom prst="rect">
            <a:avLst/>
          </a:prstGeom>
          <a:noFill/>
        </p:spPr>
        <p:txBody>
          <a:bodyPr wrap="square" rtlCol="1">
            <a:spAutoFit/>
          </a:bodyPr>
          <a:lstStyle/>
          <a:p>
            <a:pPr algn="r" rtl="1">
              <a:spcAft>
                <a:spcPts val="600"/>
              </a:spcAft>
            </a:pPr>
            <a:r>
              <a:rPr lang="he-IL" sz="2800" dirty="0"/>
              <a:t>לפניכם ישרי מספרים. בכל אחד מהם מתחילים מ- 0 ומתקדמים בקפיצות שוות. </a:t>
            </a:r>
          </a:p>
          <a:p>
            <a:pPr algn="r" rtl="1">
              <a:spcAft>
                <a:spcPts val="600"/>
              </a:spcAft>
            </a:pPr>
            <a:r>
              <a:rPr lang="he-IL" sz="2800" dirty="0"/>
              <a:t>פתרו את המשימה בכל סעיף.</a:t>
            </a:r>
          </a:p>
        </p:txBody>
      </p:sp>
      <p:pic>
        <p:nvPicPr>
          <p:cNvPr id="6" name="תמונה 5">
            <a:extLst>
              <a:ext uri="{FF2B5EF4-FFF2-40B4-BE49-F238E27FC236}">
                <a16:creationId xmlns:a16="http://schemas.microsoft.com/office/drawing/2014/main" id="{0DAC7F3B-DA3C-40A5-98D6-DE626C638786}"/>
              </a:ext>
            </a:extLst>
          </p:cNvPr>
          <p:cNvPicPr>
            <a:picLocks noChangeAspect="1"/>
          </p:cNvPicPr>
          <p:nvPr/>
        </p:nvPicPr>
        <p:blipFill>
          <a:blip r:embed="rId3">
            <a:clrChange>
              <a:clrFrom>
                <a:srgbClr val="E5E5E5"/>
              </a:clrFrom>
              <a:clrTo>
                <a:srgbClr val="E5E5E5">
                  <a:alpha val="0"/>
                </a:srgbClr>
              </a:clrTo>
            </a:clrChange>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469228" y="2859881"/>
            <a:ext cx="7229475" cy="723900"/>
          </a:xfrm>
          <a:prstGeom prst="rect">
            <a:avLst/>
          </a:prstGeom>
        </p:spPr>
      </p:pic>
      <p:pic>
        <p:nvPicPr>
          <p:cNvPr id="7" name="תמונה 6">
            <a:extLst>
              <a:ext uri="{FF2B5EF4-FFF2-40B4-BE49-F238E27FC236}">
                <a16:creationId xmlns:a16="http://schemas.microsoft.com/office/drawing/2014/main" id="{C7B6AD38-4902-4770-976F-F76CD105BAD1}"/>
              </a:ext>
            </a:extLst>
          </p:cNvPr>
          <p:cNvPicPr>
            <a:picLocks noChangeAspect="1"/>
          </p:cNvPicPr>
          <p:nvPr/>
        </p:nvPicPr>
        <p:blipFill>
          <a:blip r:embed="rId5">
            <a:clrChange>
              <a:clrFrom>
                <a:srgbClr val="E5E5E5"/>
              </a:clrFrom>
              <a:clrTo>
                <a:srgbClr val="E5E5E5">
                  <a:alpha val="0"/>
                </a:srgbClr>
              </a:clrTo>
            </a:clrChange>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353081" y="3941426"/>
            <a:ext cx="7448550" cy="828675"/>
          </a:xfrm>
          <a:prstGeom prst="rect">
            <a:avLst/>
          </a:prstGeom>
        </p:spPr>
      </p:pic>
      <p:pic>
        <p:nvPicPr>
          <p:cNvPr id="8" name="תמונה 7">
            <a:extLst>
              <a:ext uri="{FF2B5EF4-FFF2-40B4-BE49-F238E27FC236}">
                <a16:creationId xmlns:a16="http://schemas.microsoft.com/office/drawing/2014/main" id="{F625A819-4476-46BC-BB65-8F17312E3287}"/>
              </a:ext>
            </a:extLst>
          </p:cNvPr>
          <p:cNvPicPr>
            <a:picLocks noChangeAspect="1"/>
          </p:cNvPicPr>
          <p:nvPr/>
        </p:nvPicPr>
        <p:blipFill>
          <a:blip r:embed="rId7">
            <a:clrChange>
              <a:clrFrom>
                <a:srgbClr val="E5E5E5"/>
              </a:clrFrom>
              <a:clrTo>
                <a:srgbClr val="E5E5E5">
                  <a:alpha val="0"/>
                </a:srgbClr>
              </a:clrTo>
            </a:clrChange>
            <a:extLst>
              <a:ext uri="{BEBA8EAE-BF5A-486C-A8C5-ECC9F3942E4B}">
                <a14:imgProps xmlns:a14="http://schemas.microsoft.com/office/drawing/2010/main">
                  <a14:imgLayer r:embed="rId8">
                    <a14:imgEffect>
                      <a14:brightnessContrast bright="-20000" contrast="40000"/>
                    </a14:imgEffect>
                  </a14:imgLayer>
                </a14:imgProps>
              </a:ext>
            </a:extLst>
          </a:blip>
          <a:stretch>
            <a:fillRect/>
          </a:stretch>
        </p:blipFill>
        <p:spPr>
          <a:xfrm>
            <a:off x="469228" y="5131940"/>
            <a:ext cx="7229475" cy="714375"/>
          </a:xfrm>
          <a:prstGeom prst="rect">
            <a:avLst/>
          </a:prstGeom>
        </p:spPr>
      </p:pic>
      <mc:AlternateContent xmlns:mc="http://schemas.openxmlformats.org/markup-compatibility/2006" xmlns:a14="http://schemas.microsoft.com/office/drawing/2010/main">
        <mc:Choice Requires="a14">
          <p:sp>
            <p:nvSpPr>
              <p:cNvPr id="9" name="תיבת טקסט 8">
                <a:extLst>
                  <a:ext uri="{FF2B5EF4-FFF2-40B4-BE49-F238E27FC236}">
                    <a16:creationId xmlns:a16="http://schemas.microsoft.com/office/drawing/2014/main" id="{215620F4-58AE-47A4-9AED-F2ED8ED214A6}"/>
                  </a:ext>
                </a:extLst>
              </p:cNvPr>
              <p:cNvSpPr txBox="1"/>
              <p:nvPr/>
            </p:nvSpPr>
            <p:spPr>
              <a:xfrm>
                <a:off x="8053619" y="2290927"/>
                <a:ext cx="3907963" cy="1245213"/>
              </a:xfrm>
              <a:prstGeom prst="rect">
                <a:avLst/>
              </a:prstGeom>
              <a:noFill/>
            </p:spPr>
            <p:txBody>
              <a:bodyPr wrap="square" rtlCol="1">
                <a:spAutoFit/>
              </a:bodyPr>
              <a:lstStyle/>
              <a:p>
                <a:pPr algn="r" rtl="1"/>
                <a:r>
                  <a:rPr lang="he-IL" sz="2000" dirty="0"/>
                  <a:t>ב- 3 קפיצות של </a:t>
                </a:r>
                <a14:m>
                  <m:oMath xmlns:m="http://schemas.openxmlformats.org/officeDocument/2006/math">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𝟓</m:t>
                        </m:r>
                      </m:num>
                      <m:den>
                        <m:r>
                          <a:rPr lang="he-IL" sz="2400" b="1" i="1" smtClean="0">
                            <a:latin typeface="Cambria Math" panose="02040503050406030204" pitchFamily="18" charset="0"/>
                          </a:rPr>
                          <m:t>𝟏𝟐</m:t>
                        </m:r>
                        <m:r>
                          <a:rPr lang="he-IL" sz="2400" b="1" i="1" smtClean="0">
                            <a:latin typeface="Cambria Math" panose="02040503050406030204" pitchFamily="18" charset="0"/>
                          </a:rPr>
                          <m:t> </m:t>
                        </m:r>
                      </m:den>
                    </m:f>
                  </m:oMath>
                </a14:m>
                <a:r>
                  <a:rPr lang="he-IL" sz="2000" dirty="0"/>
                  <a:t> </a:t>
                </a:r>
              </a:p>
              <a:p>
                <a:pPr algn="r" rtl="1"/>
                <a:endParaRPr lang="he-IL" sz="2000" dirty="0"/>
              </a:p>
              <a:p>
                <a:pPr algn="r" rtl="1"/>
                <a:r>
                  <a:rPr lang="he-IL" sz="2000" dirty="0"/>
                  <a:t>מגיעים ל- ___________________</a:t>
                </a:r>
              </a:p>
            </p:txBody>
          </p:sp>
        </mc:Choice>
        <mc:Fallback xmlns="">
          <p:sp>
            <p:nvSpPr>
              <p:cNvPr id="9" name="תיבת טקסט 8">
                <a:extLst>
                  <a:ext uri="{FF2B5EF4-FFF2-40B4-BE49-F238E27FC236}">
                    <a16:creationId xmlns:a14="http://schemas.microsoft.com/office/drawing/2010/main" xmlns="" xmlns:a16="http://schemas.microsoft.com/office/drawing/2014/main" id="{215620F4-58AE-47A4-9AED-F2ED8ED214A6}"/>
                  </a:ext>
                </a:extLst>
              </p:cNvPr>
              <p:cNvSpPr txBox="1">
                <a:spLocks noRot="1" noChangeAspect="1" noMove="1" noResize="1" noEditPoints="1" noAdjustHandles="1" noChangeArrowheads="1" noChangeShapeType="1" noTextEdit="1"/>
              </p:cNvSpPr>
              <p:nvPr/>
            </p:nvSpPr>
            <p:spPr>
              <a:xfrm>
                <a:off x="8053619" y="2290927"/>
                <a:ext cx="3907963" cy="1245213"/>
              </a:xfrm>
              <a:prstGeom prst="rect">
                <a:avLst/>
              </a:prstGeom>
              <a:blipFill>
                <a:blip r:embed="rId9"/>
                <a:stretch>
                  <a:fillRect l="-156" r="-1716" b="-8333"/>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0" name="תיבת טקסט 9">
                <a:extLst>
                  <a:ext uri="{FF2B5EF4-FFF2-40B4-BE49-F238E27FC236}">
                    <a16:creationId xmlns:a16="http://schemas.microsoft.com/office/drawing/2014/main" id="{E2174C4D-BECD-4A42-8A9A-910A524C869C}"/>
                  </a:ext>
                </a:extLst>
              </p:cNvPr>
              <p:cNvSpPr txBox="1"/>
              <p:nvPr/>
            </p:nvSpPr>
            <p:spPr>
              <a:xfrm>
                <a:off x="8080267" y="3825069"/>
                <a:ext cx="3907963" cy="616515"/>
              </a:xfrm>
              <a:prstGeom prst="rect">
                <a:avLst/>
              </a:prstGeom>
              <a:noFill/>
            </p:spPr>
            <p:txBody>
              <a:bodyPr wrap="square" rtlCol="1">
                <a:spAutoFit/>
              </a:bodyPr>
              <a:lstStyle/>
              <a:p>
                <a:pPr algn="r" rtl="1"/>
                <a:r>
                  <a:rPr lang="he-IL" sz="2000" dirty="0"/>
                  <a:t>ב- 4 קפיצות של ___ מגיעים ל- </a:t>
                </a:r>
                <a14:m>
                  <m:oMath xmlns:m="http://schemas.openxmlformats.org/officeDocument/2006/math">
                    <m:r>
                      <a:rPr lang="he-IL" sz="2400" b="0" i="1" smtClean="0">
                        <a:latin typeface="Cambria Math" panose="02040503050406030204" pitchFamily="18" charset="0"/>
                      </a:rPr>
                      <m:t>2</m:t>
                    </m:r>
                    <m:f>
                      <m:fPr>
                        <m:ctrlPr>
                          <a:rPr lang="he-IL" sz="2400" b="0" i="1" smtClean="0">
                            <a:latin typeface="Cambria Math" panose="02040503050406030204" pitchFamily="18" charset="0"/>
                          </a:rPr>
                        </m:ctrlPr>
                      </m:fPr>
                      <m:num>
                        <m:r>
                          <a:rPr lang="he-IL" sz="2400" b="0" i="1" smtClean="0">
                            <a:latin typeface="Cambria Math" panose="02040503050406030204" pitchFamily="18" charset="0"/>
                          </a:rPr>
                          <m:t>2</m:t>
                        </m:r>
                      </m:num>
                      <m:den>
                        <m:r>
                          <a:rPr lang="he-IL" sz="2400" b="0" i="1" smtClean="0">
                            <a:latin typeface="Cambria Math" panose="02040503050406030204" pitchFamily="18" charset="0"/>
                          </a:rPr>
                          <m:t>3</m:t>
                        </m:r>
                      </m:den>
                    </m:f>
                  </m:oMath>
                </a14:m>
                <a:endParaRPr lang="he-IL" sz="2000" dirty="0"/>
              </a:p>
            </p:txBody>
          </p:sp>
        </mc:Choice>
        <mc:Fallback xmlns="">
          <p:sp>
            <p:nvSpPr>
              <p:cNvPr id="10" name="תיבת טקסט 9">
                <a:extLst>
                  <a:ext uri="{FF2B5EF4-FFF2-40B4-BE49-F238E27FC236}">
                    <a16:creationId xmlns:a14="http://schemas.microsoft.com/office/drawing/2010/main" xmlns="" xmlns:a16="http://schemas.microsoft.com/office/drawing/2014/main" id="{E2174C4D-BECD-4A42-8A9A-910A524C869C}"/>
                  </a:ext>
                </a:extLst>
              </p:cNvPr>
              <p:cNvSpPr txBox="1">
                <a:spLocks noRot="1" noChangeAspect="1" noMove="1" noResize="1" noEditPoints="1" noAdjustHandles="1" noChangeArrowheads="1" noChangeShapeType="1" noTextEdit="1"/>
              </p:cNvSpPr>
              <p:nvPr/>
            </p:nvSpPr>
            <p:spPr>
              <a:xfrm>
                <a:off x="8080267" y="3825069"/>
                <a:ext cx="3907963" cy="616515"/>
              </a:xfrm>
              <a:prstGeom prst="rect">
                <a:avLst/>
              </a:prstGeom>
              <a:blipFill>
                <a:blip r:embed="rId10"/>
                <a:stretch>
                  <a:fillRect r="-1560" b="-980"/>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1" name="תיבת טקסט 10">
                <a:extLst>
                  <a:ext uri="{FF2B5EF4-FFF2-40B4-BE49-F238E27FC236}">
                    <a16:creationId xmlns:a16="http://schemas.microsoft.com/office/drawing/2014/main" id="{BC2CDB24-0EBA-4213-B6DA-D281EE11C2AF}"/>
                  </a:ext>
                </a:extLst>
              </p:cNvPr>
              <p:cNvSpPr txBox="1"/>
              <p:nvPr/>
            </p:nvSpPr>
            <p:spPr>
              <a:xfrm>
                <a:off x="7838403" y="4888254"/>
                <a:ext cx="4141325" cy="615425"/>
              </a:xfrm>
              <a:prstGeom prst="rect">
                <a:avLst/>
              </a:prstGeom>
              <a:noFill/>
            </p:spPr>
            <p:txBody>
              <a:bodyPr wrap="square" rtlCol="1">
                <a:spAutoFit/>
              </a:bodyPr>
              <a:lstStyle/>
              <a:p>
                <a:pPr algn="r" rtl="1"/>
                <a:r>
                  <a:rPr lang="he-IL" sz="2000" dirty="0"/>
                  <a:t>בכמה קפיצות של      מגיעים ל- </a:t>
                </a:r>
                <a14:m>
                  <m:oMath xmlns:m="http://schemas.openxmlformats.org/officeDocument/2006/math">
                    <m:r>
                      <a:rPr lang="he-IL" sz="2400" b="0" i="0" dirty="0" smtClean="0">
                        <a:latin typeface="Cambria Math" panose="02040503050406030204" pitchFamily="18" charset="0"/>
                      </a:rPr>
                      <m:t> ?</m:t>
                    </m:r>
                    <m:r>
                      <a:rPr lang="he-IL" sz="2400" b="0" i="0" dirty="0" smtClean="0">
                        <a:latin typeface="Cambria Math" panose="02040503050406030204" pitchFamily="18" charset="0"/>
                      </a:rPr>
                      <m:t>1</m:t>
                    </m:r>
                    <m:f>
                      <m:fPr>
                        <m:ctrlPr>
                          <a:rPr lang="he-IL" sz="2400" i="1" dirty="0" smtClean="0">
                            <a:latin typeface="Cambria Math" panose="02040503050406030204" pitchFamily="18" charset="0"/>
                          </a:rPr>
                        </m:ctrlPr>
                      </m:fPr>
                      <m:num>
                        <m:r>
                          <a:rPr lang="he-IL" sz="2400" b="0" i="1" dirty="0" smtClean="0">
                            <a:latin typeface="Cambria Math" panose="02040503050406030204" pitchFamily="18" charset="0"/>
                          </a:rPr>
                          <m:t>4</m:t>
                        </m:r>
                      </m:num>
                      <m:den>
                        <m:r>
                          <a:rPr lang="he-IL" sz="2400" b="0" i="1" dirty="0" smtClean="0">
                            <a:latin typeface="Cambria Math" panose="02040503050406030204" pitchFamily="18" charset="0"/>
                          </a:rPr>
                          <m:t>5</m:t>
                        </m:r>
                      </m:den>
                    </m:f>
                  </m:oMath>
                </a14:m>
                <a:endParaRPr lang="he-IL" sz="2000" dirty="0"/>
              </a:p>
            </p:txBody>
          </p:sp>
        </mc:Choice>
        <mc:Fallback xmlns="">
          <p:sp>
            <p:nvSpPr>
              <p:cNvPr id="11" name="תיבת טקסט 10">
                <a:extLst>
                  <a:ext uri="{FF2B5EF4-FFF2-40B4-BE49-F238E27FC236}">
                    <a16:creationId xmlns:a14="http://schemas.microsoft.com/office/drawing/2010/main" xmlns="" xmlns:a16="http://schemas.microsoft.com/office/drawing/2014/main" id="{BC2CDB24-0EBA-4213-B6DA-D281EE11C2AF}"/>
                  </a:ext>
                </a:extLst>
              </p:cNvPr>
              <p:cNvSpPr txBox="1">
                <a:spLocks noRot="1" noChangeAspect="1" noMove="1" noResize="1" noEditPoints="1" noAdjustHandles="1" noChangeArrowheads="1" noChangeShapeType="1" noTextEdit="1"/>
              </p:cNvSpPr>
              <p:nvPr/>
            </p:nvSpPr>
            <p:spPr>
              <a:xfrm>
                <a:off x="7838403" y="4888254"/>
                <a:ext cx="4141325" cy="615425"/>
              </a:xfrm>
              <a:prstGeom prst="rect">
                <a:avLst/>
              </a:prstGeom>
              <a:blipFill>
                <a:blip r:embed="rId11"/>
                <a:stretch>
                  <a:fillRect r="-1473" b="-990"/>
                </a:stretch>
              </a:blipFill>
            </p:spPr>
            <p:txBody>
              <a:bodyPr/>
              <a:lstStyle/>
              <a:p>
                <a:r>
                  <a:rPr lang="he-IL">
                    <a:noFill/>
                  </a:rPr>
                  <a:t> </a:t>
                </a:r>
              </a:p>
            </p:txBody>
          </p:sp>
        </mc:Fallback>
      </mc:AlternateContent>
      <p:sp>
        <p:nvSpPr>
          <p:cNvPr id="12" name="תיבת טקסט 11">
            <a:extLst>
              <a:ext uri="{FF2B5EF4-FFF2-40B4-BE49-F238E27FC236}">
                <a16:creationId xmlns:a16="http://schemas.microsoft.com/office/drawing/2014/main" id="{92B57F4D-1F7B-4055-BA3C-EDE836A391C1}"/>
              </a:ext>
            </a:extLst>
          </p:cNvPr>
          <p:cNvSpPr txBox="1"/>
          <p:nvPr/>
        </p:nvSpPr>
        <p:spPr>
          <a:xfrm>
            <a:off x="136071" y="2677585"/>
            <a:ext cx="333157" cy="400110"/>
          </a:xfrm>
          <a:prstGeom prst="rect">
            <a:avLst/>
          </a:prstGeom>
          <a:noFill/>
        </p:spPr>
        <p:txBody>
          <a:bodyPr wrap="square" rtlCol="1">
            <a:spAutoFit/>
          </a:bodyPr>
          <a:lstStyle/>
          <a:p>
            <a:pPr algn="ctr" rtl="1"/>
            <a:r>
              <a:rPr lang="he-IL" sz="2000" b="1" dirty="0"/>
              <a:t>א</a:t>
            </a:r>
          </a:p>
        </p:txBody>
      </p:sp>
      <p:sp>
        <p:nvSpPr>
          <p:cNvPr id="13" name="תיבת טקסט 12">
            <a:extLst>
              <a:ext uri="{FF2B5EF4-FFF2-40B4-BE49-F238E27FC236}">
                <a16:creationId xmlns:a16="http://schemas.microsoft.com/office/drawing/2014/main" id="{87274832-6B3F-4D9B-B8E4-ED1A0D350F03}"/>
              </a:ext>
            </a:extLst>
          </p:cNvPr>
          <p:cNvSpPr txBox="1"/>
          <p:nvPr/>
        </p:nvSpPr>
        <p:spPr>
          <a:xfrm>
            <a:off x="165772" y="4022118"/>
            <a:ext cx="333157" cy="400110"/>
          </a:xfrm>
          <a:prstGeom prst="rect">
            <a:avLst/>
          </a:prstGeom>
          <a:noFill/>
        </p:spPr>
        <p:txBody>
          <a:bodyPr wrap="square" rtlCol="1">
            <a:spAutoFit/>
          </a:bodyPr>
          <a:lstStyle/>
          <a:p>
            <a:pPr algn="ctr" rtl="1"/>
            <a:r>
              <a:rPr lang="he-IL" sz="2000" b="1" dirty="0"/>
              <a:t>ב</a:t>
            </a:r>
          </a:p>
        </p:txBody>
      </p:sp>
      <p:sp>
        <p:nvSpPr>
          <p:cNvPr id="14" name="תיבת טקסט 13">
            <a:extLst>
              <a:ext uri="{FF2B5EF4-FFF2-40B4-BE49-F238E27FC236}">
                <a16:creationId xmlns:a16="http://schemas.microsoft.com/office/drawing/2014/main" id="{A725490B-F8C5-4FE5-8D96-6CB4DE0DAC66}"/>
              </a:ext>
            </a:extLst>
          </p:cNvPr>
          <p:cNvSpPr txBox="1"/>
          <p:nvPr/>
        </p:nvSpPr>
        <p:spPr>
          <a:xfrm>
            <a:off x="165772" y="5124017"/>
            <a:ext cx="333157" cy="400110"/>
          </a:xfrm>
          <a:prstGeom prst="rect">
            <a:avLst/>
          </a:prstGeom>
          <a:noFill/>
        </p:spPr>
        <p:txBody>
          <a:bodyPr wrap="square" rtlCol="1">
            <a:spAutoFit/>
          </a:bodyPr>
          <a:lstStyle/>
          <a:p>
            <a:pPr algn="ctr" rtl="1"/>
            <a:r>
              <a:rPr lang="he-IL" sz="2000" b="1" dirty="0"/>
              <a:t>ג</a:t>
            </a:r>
          </a:p>
        </p:txBody>
      </p:sp>
      <p:sp>
        <p:nvSpPr>
          <p:cNvPr id="16" name="קשת 15">
            <a:extLst>
              <a:ext uri="{FF2B5EF4-FFF2-40B4-BE49-F238E27FC236}">
                <a16:creationId xmlns:a16="http://schemas.microsoft.com/office/drawing/2014/main" id="{C7535E59-33BE-4C93-9845-50BB020EFD68}"/>
              </a:ext>
            </a:extLst>
          </p:cNvPr>
          <p:cNvSpPr/>
          <p:nvPr/>
        </p:nvSpPr>
        <p:spPr>
          <a:xfrm rot="18801432">
            <a:off x="608987" y="2862214"/>
            <a:ext cx="1192765" cy="1147554"/>
          </a:xfrm>
          <a:prstGeom prst="arc">
            <a:avLst>
              <a:gd name="adj1" fmla="val 16200000"/>
              <a:gd name="adj2" fmla="val 310421"/>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17" name="קשת 16">
            <a:extLst>
              <a:ext uri="{FF2B5EF4-FFF2-40B4-BE49-F238E27FC236}">
                <a16:creationId xmlns:a16="http://schemas.microsoft.com/office/drawing/2014/main" id="{E7E08664-D063-4EF3-953C-A79FB6786A67}"/>
              </a:ext>
            </a:extLst>
          </p:cNvPr>
          <p:cNvSpPr/>
          <p:nvPr/>
        </p:nvSpPr>
        <p:spPr>
          <a:xfrm rot="18801432">
            <a:off x="1526105" y="2862214"/>
            <a:ext cx="1192765" cy="1147554"/>
          </a:xfrm>
          <a:prstGeom prst="arc">
            <a:avLst>
              <a:gd name="adj1" fmla="val 16200000"/>
              <a:gd name="adj2" fmla="val 310421"/>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18" name="קשת 17">
            <a:extLst>
              <a:ext uri="{FF2B5EF4-FFF2-40B4-BE49-F238E27FC236}">
                <a16:creationId xmlns:a16="http://schemas.microsoft.com/office/drawing/2014/main" id="{21906D5B-38B5-4D8D-A973-91F17793FBDA}"/>
              </a:ext>
            </a:extLst>
          </p:cNvPr>
          <p:cNvSpPr/>
          <p:nvPr/>
        </p:nvSpPr>
        <p:spPr>
          <a:xfrm rot="18801432">
            <a:off x="2414646" y="2862214"/>
            <a:ext cx="1192765" cy="1147554"/>
          </a:xfrm>
          <a:prstGeom prst="arc">
            <a:avLst>
              <a:gd name="adj1" fmla="val 16200000"/>
              <a:gd name="adj2" fmla="val 310421"/>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19" name="תיבת טקסט 18">
                <a:extLst>
                  <a:ext uri="{FF2B5EF4-FFF2-40B4-BE49-F238E27FC236}">
                    <a16:creationId xmlns:a16="http://schemas.microsoft.com/office/drawing/2014/main" id="{7CDEC86B-9EDF-4052-A248-EEA441EFFC7B}"/>
                  </a:ext>
                </a:extLst>
              </p:cNvPr>
              <p:cNvSpPr txBox="1"/>
              <p:nvPr/>
            </p:nvSpPr>
            <p:spPr>
              <a:xfrm>
                <a:off x="1428185" y="3207523"/>
                <a:ext cx="476815" cy="500009"/>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f>
                        <m:fPr>
                          <m:ctrlPr>
                            <a:rPr lang="he-IL" sz="1400" b="1" i="1" smtClean="0">
                              <a:latin typeface="Cambria Math" panose="02040503050406030204" pitchFamily="18" charset="0"/>
                            </a:rPr>
                          </m:ctrlPr>
                        </m:fPr>
                        <m:num>
                          <m:r>
                            <a:rPr lang="he-IL" sz="1400" b="1" i="1" smtClean="0">
                              <a:latin typeface="Cambria Math" panose="02040503050406030204" pitchFamily="18" charset="0"/>
                            </a:rPr>
                            <m:t>𝟓</m:t>
                          </m:r>
                        </m:num>
                        <m:den>
                          <m:r>
                            <a:rPr lang="he-IL" sz="1400" b="1" i="1" smtClean="0">
                              <a:latin typeface="Cambria Math" panose="02040503050406030204" pitchFamily="18" charset="0"/>
                            </a:rPr>
                            <m:t>𝟏𝟐</m:t>
                          </m:r>
                        </m:den>
                      </m:f>
                    </m:oMath>
                  </m:oMathPara>
                </a14:m>
                <a:endParaRPr lang="he-IL" b="1" dirty="0"/>
              </a:p>
            </p:txBody>
          </p:sp>
        </mc:Choice>
        <mc:Fallback xmlns="">
          <p:sp>
            <p:nvSpPr>
              <p:cNvPr id="19" name="תיבת טקסט 18">
                <a:extLst>
                  <a:ext uri="{FF2B5EF4-FFF2-40B4-BE49-F238E27FC236}">
                    <a16:creationId xmlns:a14="http://schemas.microsoft.com/office/drawing/2010/main" xmlns="" xmlns:a16="http://schemas.microsoft.com/office/drawing/2014/main" id="{7CDEC86B-9EDF-4052-A248-EEA441EFFC7B}"/>
                  </a:ext>
                </a:extLst>
              </p:cNvPr>
              <p:cNvSpPr txBox="1">
                <a:spLocks noRot="1" noChangeAspect="1" noMove="1" noResize="1" noEditPoints="1" noAdjustHandles="1" noChangeArrowheads="1" noChangeShapeType="1" noTextEdit="1"/>
              </p:cNvSpPr>
              <p:nvPr/>
            </p:nvSpPr>
            <p:spPr>
              <a:xfrm>
                <a:off x="1428185" y="3207523"/>
                <a:ext cx="476815" cy="500009"/>
              </a:xfrm>
              <a:prstGeom prst="rect">
                <a:avLst/>
              </a:prstGeom>
              <a:blipFill>
                <a:blip r:embed="rId12"/>
                <a:stretch>
                  <a:fillRect b="-2439"/>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0" name="תיבת טקסט 19">
                <a:extLst>
                  <a:ext uri="{FF2B5EF4-FFF2-40B4-BE49-F238E27FC236}">
                    <a16:creationId xmlns:a16="http://schemas.microsoft.com/office/drawing/2014/main" id="{64ACF360-91CB-48B9-8182-0488592CA76A}"/>
                  </a:ext>
                </a:extLst>
              </p:cNvPr>
              <p:cNvSpPr txBox="1"/>
              <p:nvPr/>
            </p:nvSpPr>
            <p:spPr>
              <a:xfrm>
                <a:off x="2345303" y="3207523"/>
                <a:ext cx="476815" cy="495649"/>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f>
                        <m:fPr>
                          <m:ctrlPr>
                            <a:rPr lang="he-IL" sz="1400" b="1" i="1" smtClean="0">
                              <a:latin typeface="Cambria Math" panose="02040503050406030204" pitchFamily="18" charset="0"/>
                            </a:rPr>
                          </m:ctrlPr>
                        </m:fPr>
                        <m:num>
                          <m:r>
                            <a:rPr lang="he-IL" sz="1400" b="1" i="1" smtClean="0">
                              <a:latin typeface="Cambria Math" panose="02040503050406030204" pitchFamily="18" charset="0"/>
                            </a:rPr>
                            <m:t>𝟏𝟎</m:t>
                          </m:r>
                        </m:num>
                        <m:den>
                          <m:r>
                            <a:rPr lang="he-IL" sz="1400" b="1" i="1" smtClean="0">
                              <a:latin typeface="Cambria Math" panose="02040503050406030204" pitchFamily="18" charset="0"/>
                            </a:rPr>
                            <m:t>𝟏𝟐</m:t>
                          </m:r>
                        </m:den>
                      </m:f>
                    </m:oMath>
                  </m:oMathPara>
                </a14:m>
                <a:endParaRPr lang="he-IL" sz="1400" b="1" dirty="0"/>
              </a:p>
            </p:txBody>
          </p:sp>
        </mc:Choice>
        <mc:Fallback xmlns="">
          <p:sp>
            <p:nvSpPr>
              <p:cNvPr id="20" name="תיבת טקסט 19">
                <a:extLst>
                  <a:ext uri="{FF2B5EF4-FFF2-40B4-BE49-F238E27FC236}">
                    <a16:creationId xmlns:a14="http://schemas.microsoft.com/office/drawing/2010/main" xmlns="" xmlns:a16="http://schemas.microsoft.com/office/drawing/2014/main" id="{64ACF360-91CB-48B9-8182-0488592CA76A}"/>
                  </a:ext>
                </a:extLst>
              </p:cNvPr>
              <p:cNvSpPr txBox="1">
                <a:spLocks noRot="1" noChangeAspect="1" noMove="1" noResize="1" noEditPoints="1" noAdjustHandles="1" noChangeArrowheads="1" noChangeShapeType="1" noTextEdit="1"/>
              </p:cNvSpPr>
              <p:nvPr/>
            </p:nvSpPr>
            <p:spPr>
              <a:xfrm>
                <a:off x="2345303" y="3207523"/>
                <a:ext cx="476815" cy="495649"/>
              </a:xfrm>
              <a:prstGeom prst="rect">
                <a:avLst/>
              </a:prstGeom>
              <a:blipFill>
                <a:blip r:embed="rId13"/>
                <a:stretch>
                  <a:fillRect b="-2469"/>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1" name="תיבת טקסט 20">
                <a:extLst>
                  <a:ext uri="{FF2B5EF4-FFF2-40B4-BE49-F238E27FC236}">
                    <a16:creationId xmlns:a16="http://schemas.microsoft.com/office/drawing/2014/main" id="{02D4002F-C84E-4033-A911-BE480C0A94CA}"/>
                  </a:ext>
                </a:extLst>
              </p:cNvPr>
              <p:cNvSpPr txBox="1"/>
              <p:nvPr/>
            </p:nvSpPr>
            <p:spPr>
              <a:xfrm>
                <a:off x="3220420" y="3207523"/>
                <a:ext cx="476815" cy="500009"/>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f>
                        <m:fPr>
                          <m:ctrlPr>
                            <a:rPr lang="he-IL" sz="1400" b="1" i="1" smtClean="0">
                              <a:latin typeface="Cambria Math" panose="02040503050406030204" pitchFamily="18" charset="0"/>
                            </a:rPr>
                          </m:ctrlPr>
                        </m:fPr>
                        <m:num>
                          <m:r>
                            <a:rPr lang="he-IL" sz="1400" b="1" i="1" smtClean="0">
                              <a:latin typeface="Cambria Math" panose="02040503050406030204" pitchFamily="18" charset="0"/>
                            </a:rPr>
                            <m:t>𝟏𝟓</m:t>
                          </m:r>
                        </m:num>
                        <m:den>
                          <m:r>
                            <a:rPr lang="he-IL" sz="1400" b="1" i="1" smtClean="0">
                              <a:latin typeface="Cambria Math" panose="02040503050406030204" pitchFamily="18" charset="0"/>
                            </a:rPr>
                            <m:t>𝟏𝟐</m:t>
                          </m:r>
                        </m:den>
                      </m:f>
                    </m:oMath>
                  </m:oMathPara>
                </a14:m>
                <a:endParaRPr lang="he-IL" sz="1400" b="1" dirty="0"/>
              </a:p>
            </p:txBody>
          </p:sp>
        </mc:Choice>
        <mc:Fallback xmlns="">
          <p:sp>
            <p:nvSpPr>
              <p:cNvPr id="21" name="תיבת טקסט 20">
                <a:extLst>
                  <a:ext uri="{FF2B5EF4-FFF2-40B4-BE49-F238E27FC236}">
                    <a16:creationId xmlns:a14="http://schemas.microsoft.com/office/drawing/2010/main" xmlns="" xmlns:a16="http://schemas.microsoft.com/office/drawing/2014/main" id="{02D4002F-C84E-4033-A911-BE480C0A94CA}"/>
                  </a:ext>
                </a:extLst>
              </p:cNvPr>
              <p:cNvSpPr txBox="1">
                <a:spLocks noRot="1" noChangeAspect="1" noMove="1" noResize="1" noEditPoints="1" noAdjustHandles="1" noChangeArrowheads="1" noChangeShapeType="1" noTextEdit="1"/>
              </p:cNvSpPr>
              <p:nvPr/>
            </p:nvSpPr>
            <p:spPr>
              <a:xfrm>
                <a:off x="3220420" y="3207523"/>
                <a:ext cx="476815" cy="500009"/>
              </a:xfrm>
              <a:prstGeom prst="rect">
                <a:avLst/>
              </a:prstGeom>
              <a:blipFill>
                <a:blip r:embed="rId14"/>
                <a:stretch>
                  <a:fillRect b="-2439"/>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2" name="תיבת טקסט 21">
                <a:extLst>
                  <a:ext uri="{FF2B5EF4-FFF2-40B4-BE49-F238E27FC236}">
                    <a16:creationId xmlns:a16="http://schemas.microsoft.com/office/drawing/2014/main" id="{8CBB04D1-AE70-46D3-846B-B4CE13AFBA43}"/>
                  </a:ext>
                </a:extLst>
              </p:cNvPr>
              <p:cNvSpPr txBox="1"/>
              <p:nvPr/>
            </p:nvSpPr>
            <p:spPr>
              <a:xfrm>
                <a:off x="7943983" y="2834703"/>
                <a:ext cx="1985014" cy="616515"/>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f>
                        <m:fPr>
                          <m:ctrlPr>
                            <a:rPr lang="he-IL" b="1" i="1" smtClean="0">
                              <a:solidFill>
                                <a:schemeClr val="accent6">
                                  <a:lumMod val="75000"/>
                                </a:schemeClr>
                              </a:solidFill>
                              <a:latin typeface="Cambria Math" panose="02040503050406030204" pitchFamily="18" charset="0"/>
                            </a:rPr>
                          </m:ctrlPr>
                        </m:fPr>
                        <m:num>
                          <m:r>
                            <a:rPr lang="he-IL" b="1" i="1" smtClean="0">
                              <a:solidFill>
                                <a:schemeClr val="accent6">
                                  <a:lumMod val="75000"/>
                                </a:schemeClr>
                              </a:solidFill>
                              <a:latin typeface="Cambria Math" panose="02040503050406030204" pitchFamily="18" charset="0"/>
                            </a:rPr>
                            <m:t>𝟏𝟓</m:t>
                          </m:r>
                        </m:num>
                        <m:den>
                          <m:r>
                            <a:rPr lang="he-IL" b="1" i="1" smtClean="0">
                              <a:solidFill>
                                <a:schemeClr val="accent6">
                                  <a:lumMod val="75000"/>
                                </a:schemeClr>
                              </a:solidFill>
                              <a:latin typeface="Cambria Math" panose="02040503050406030204" pitchFamily="18" charset="0"/>
                            </a:rPr>
                            <m:t>𝟏𝟐</m:t>
                          </m:r>
                        </m:den>
                      </m:f>
                      <m:r>
                        <a:rPr lang="he-IL" b="1" i="1" smtClean="0">
                          <a:solidFill>
                            <a:schemeClr val="accent6">
                              <a:lumMod val="75000"/>
                            </a:schemeClr>
                          </a:solidFill>
                          <a:latin typeface="Cambria Math" panose="02040503050406030204" pitchFamily="18" charset="0"/>
                        </a:rPr>
                        <m:t>=</m:t>
                      </m:r>
                      <m:r>
                        <a:rPr lang="he-IL" b="1" i="1" smtClean="0">
                          <a:solidFill>
                            <a:schemeClr val="accent6">
                              <a:lumMod val="75000"/>
                            </a:schemeClr>
                          </a:solidFill>
                          <a:latin typeface="Cambria Math" panose="02040503050406030204" pitchFamily="18" charset="0"/>
                        </a:rPr>
                        <m:t>𝟏</m:t>
                      </m:r>
                      <m:f>
                        <m:fPr>
                          <m:ctrlPr>
                            <a:rPr lang="he-IL" b="1" i="1" smtClean="0">
                              <a:solidFill>
                                <a:schemeClr val="accent6">
                                  <a:lumMod val="75000"/>
                                </a:schemeClr>
                              </a:solidFill>
                              <a:latin typeface="Cambria Math" panose="02040503050406030204" pitchFamily="18" charset="0"/>
                            </a:rPr>
                          </m:ctrlPr>
                        </m:fPr>
                        <m:num>
                          <m:r>
                            <a:rPr lang="he-IL" b="1" i="1" smtClean="0">
                              <a:solidFill>
                                <a:schemeClr val="accent6">
                                  <a:lumMod val="75000"/>
                                </a:schemeClr>
                              </a:solidFill>
                              <a:latin typeface="Cambria Math" panose="02040503050406030204" pitchFamily="18" charset="0"/>
                            </a:rPr>
                            <m:t>𝟑</m:t>
                          </m:r>
                        </m:num>
                        <m:den>
                          <m:r>
                            <a:rPr lang="he-IL" b="1" i="1" smtClean="0">
                              <a:solidFill>
                                <a:schemeClr val="accent6">
                                  <a:lumMod val="75000"/>
                                </a:schemeClr>
                              </a:solidFill>
                              <a:latin typeface="Cambria Math" panose="02040503050406030204" pitchFamily="18" charset="0"/>
                            </a:rPr>
                            <m:t>𝟏𝟐</m:t>
                          </m:r>
                        </m:den>
                      </m:f>
                      <m:r>
                        <a:rPr lang="he-IL" b="1" i="1" smtClean="0">
                          <a:solidFill>
                            <a:schemeClr val="accent6">
                              <a:lumMod val="75000"/>
                            </a:schemeClr>
                          </a:solidFill>
                          <a:latin typeface="Cambria Math" panose="02040503050406030204" pitchFamily="18" charset="0"/>
                          <a:ea typeface="Cambria Math" panose="02040503050406030204" pitchFamily="18" charset="0"/>
                        </a:rPr>
                        <m:t>=</m:t>
                      </m:r>
                      <m:r>
                        <a:rPr lang="he-IL" b="1" i="1" smtClean="0">
                          <a:solidFill>
                            <a:schemeClr val="accent6">
                              <a:lumMod val="75000"/>
                            </a:schemeClr>
                          </a:solidFill>
                          <a:latin typeface="Cambria Math" panose="02040503050406030204" pitchFamily="18" charset="0"/>
                          <a:ea typeface="Cambria Math" panose="02040503050406030204" pitchFamily="18" charset="0"/>
                        </a:rPr>
                        <m:t>𝟏</m:t>
                      </m:r>
                      <m:f>
                        <m:fPr>
                          <m:ctrlPr>
                            <a:rPr lang="he-IL" b="1" i="1" smtClean="0">
                              <a:solidFill>
                                <a:schemeClr val="accent6">
                                  <a:lumMod val="75000"/>
                                </a:schemeClr>
                              </a:solidFill>
                              <a:latin typeface="Cambria Math" panose="02040503050406030204" pitchFamily="18" charset="0"/>
                              <a:ea typeface="Cambria Math" panose="02040503050406030204" pitchFamily="18" charset="0"/>
                            </a:rPr>
                          </m:ctrlPr>
                        </m:fPr>
                        <m:num>
                          <m:r>
                            <a:rPr lang="he-IL" b="1" i="1" smtClean="0">
                              <a:solidFill>
                                <a:schemeClr val="accent6">
                                  <a:lumMod val="75000"/>
                                </a:schemeClr>
                              </a:solidFill>
                              <a:latin typeface="Cambria Math" panose="02040503050406030204" pitchFamily="18" charset="0"/>
                              <a:ea typeface="Cambria Math" panose="02040503050406030204" pitchFamily="18" charset="0"/>
                            </a:rPr>
                            <m:t>𝟏</m:t>
                          </m:r>
                        </m:num>
                        <m:den>
                          <m:r>
                            <a:rPr lang="he-IL" b="1" i="1" smtClean="0">
                              <a:solidFill>
                                <a:schemeClr val="accent6">
                                  <a:lumMod val="75000"/>
                                </a:schemeClr>
                              </a:solidFill>
                              <a:latin typeface="Cambria Math" panose="02040503050406030204" pitchFamily="18" charset="0"/>
                              <a:ea typeface="Cambria Math" panose="02040503050406030204" pitchFamily="18" charset="0"/>
                            </a:rPr>
                            <m:t>𝟒</m:t>
                          </m:r>
                        </m:den>
                      </m:f>
                    </m:oMath>
                  </m:oMathPara>
                </a14:m>
                <a:endParaRPr lang="he-IL" b="1" dirty="0">
                  <a:solidFill>
                    <a:schemeClr val="accent6">
                      <a:lumMod val="75000"/>
                    </a:schemeClr>
                  </a:solidFill>
                </a:endParaRPr>
              </a:p>
            </p:txBody>
          </p:sp>
        </mc:Choice>
        <mc:Fallback xmlns="">
          <p:sp>
            <p:nvSpPr>
              <p:cNvPr id="22" name="תיבת טקסט 21">
                <a:extLst>
                  <a:ext uri="{FF2B5EF4-FFF2-40B4-BE49-F238E27FC236}">
                    <a16:creationId xmlns:a14="http://schemas.microsoft.com/office/drawing/2010/main" xmlns="" xmlns:a16="http://schemas.microsoft.com/office/drawing/2014/main" id="{8CBB04D1-AE70-46D3-846B-B4CE13AFBA43}"/>
                  </a:ext>
                </a:extLst>
              </p:cNvPr>
              <p:cNvSpPr txBox="1">
                <a:spLocks noRot="1" noChangeAspect="1" noMove="1" noResize="1" noEditPoints="1" noAdjustHandles="1" noChangeArrowheads="1" noChangeShapeType="1" noTextEdit="1"/>
              </p:cNvSpPr>
              <p:nvPr/>
            </p:nvSpPr>
            <p:spPr>
              <a:xfrm>
                <a:off x="7943983" y="2834703"/>
                <a:ext cx="1985014" cy="616515"/>
              </a:xfrm>
              <a:prstGeom prst="rect">
                <a:avLst/>
              </a:prstGeom>
              <a:blipFill>
                <a:blip r:embed="rId15"/>
                <a:stretch>
                  <a:fillRect/>
                </a:stretch>
              </a:blipFill>
            </p:spPr>
            <p:txBody>
              <a:bodyPr/>
              <a:lstStyle/>
              <a:p>
                <a:r>
                  <a:rPr lang="he-IL">
                    <a:noFill/>
                  </a:rPr>
                  <a:t> </a:t>
                </a:r>
              </a:p>
            </p:txBody>
          </p:sp>
        </mc:Fallback>
      </mc:AlternateContent>
      <p:sp>
        <p:nvSpPr>
          <p:cNvPr id="23" name="קשת 22">
            <a:extLst>
              <a:ext uri="{FF2B5EF4-FFF2-40B4-BE49-F238E27FC236}">
                <a16:creationId xmlns:a16="http://schemas.microsoft.com/office/drawing/2014/main" id="{E5BE999B-BCC3-4C62-938A-7D5B882828C2}"/>
              </a:ext>
            </a:extLst>
          </p:cNvPr>
          <p:cNvSpPr/>
          <p:nvPr/>
        </p:nvSpPr>
        <p:spPr>
          <a:xfrm rot="18802073">
            <a:off x="518454" y="3951225"/>
            <a:ext cx="1932620" cy="1828550"/>
          </a:xfrm>
          <a:prstGeom prst="arc">
            <a:avLst>
              <a:gd name="adj1" fmla="val 16200000"/>
              <a:gd name="adj2" fmla="val 310421"/>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24" name="קשת 23">
            <a:extLst>
              <a:ext uri="{FF2B5EF4-FFF2-40B4-BE49-F238E27FC236}">
                <a16:creationId xmlns:a16="http://schemas.microsoft.com/office/drawing/2014/main" id="{B4152BFF-657A-4297-9DA9-19A3699DCC93}"/>
              </a:ext>
            </a:extLst>
          </p:cNvPr>
          <p:cNvSpPr/>
          <p:nvPr/>
        </p:nvSpPr>
        <p:spPr>
          <a:xfrm rot="18802073">
            <a:off x="1946313" y="3970259"/>
            <a:ext cx="1932620" cy="1828550"/>
          </a:xfrm>
          <a:prstGeom prst="arc">
            <a:avLst>
              <a:gd name="adj1" fmla="val 16200000"/>
              <a:gd name="adj2" fmla="val 310421"/>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25" name="קשת 24">
            <a:extLst>
              <a:ext uri="{FF2B5EF4-FFF2-40B4-BE49-F238E27FC236}">
                <a16:creationId xmlns:a16="http://schemas.microsoft.com/office/drawing/2014/main" id="{FE83B00C-BEDC-4919-AEBD-E24809800F12}"/>
              </a:ext>
            </a:extLst>
          </p:cNvPr>
          <p:cNvSpPr/>
          <p:nvPr/>
        </p:nvSpPr>
        <p:spPr>
          <a:xfrm rot="18802073">
            <a:off x="3357958" y="3983672"/>
            <a:ext cx="1932620" cy="1828550"/>
          </a:xfrm>
          <a:prstGeom prst="arc">
            <a:avLst>
              <a:gd name="adj1" fmla="val 16200000"/>
              <a:gd name="adj2" fmla="val 310421"/>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26" name="קשת 25">
            <a:extLst>
              <a:ext uri="{FF2B5EF4-FFF2-40B4-BE49-F238E27FC236}">
                <a16:creationId xmlns:a16="http://schemas.microsoft.com/office/drawing/2014/main" id="{8190449F-D44E-4DBD-A646-BC16A07EA768}"/>
              </a:ext>
            </a:extLst>
          </p:cNvPr>
          <p:cNvSpPr/>
          <p:nvPr/>
        </p:nvSpPr>
        <p:spPr>
          <a:xfrm rot="18802073">
            <a:off x="4790419" y="3940925"/>
            <a:ext cx="1932620" cy="1828550"/>
          </a:xfrm>
          <a:prstGeom prst="arc">
            <a:avLst>
              <a:gd name="adj1" fmla="val 16200000"/>
              <a:gd name="adj2" fmla="val 310421"/>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27" name="תיבת טקסט 26">
                <a:extLst>
                  <a:ext uri="{FF2B5EF4-FFF2-40B4-BE49-F238E27FC236}">
                    <a16:creationId xmlns:a16="http://schemas.microsoft.com/office/drawing/2014/main" id="{150E5727-D2AA-4ADE-92FB-73F9198F1543}"/>
                  </a:ext>
                </a:extLst>
              </p:cNvPr>
              <p:cNvSpPr txBox="1"/>
              <p:nvPr/>
            </p:nvSpPr>
            <p:spPr>
              <a:xfrm>
                <a:off x="1976512" y="4351993"/>
                <a:ext cx="476815" cy="497059"/>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f>
                        <m:fPr>
                          <m:ctrlPr>
                            <a:rPr lang="he-IL" sz="1400" b="1" i="1" smtClean="0">
                              <a:latin typeface="Cambria Math" panose="02040503050406030204" pitchFamily="18" charset="0"/>
                            </a:rPr>
                          </m:ctrlPr>
                        </m:fPr>
                        <m:num>
                          <m:r>
                            <a:rPr lang="he-IL" sz="1400" b="1" i="1" smtClean="0">
                              <a:latin typeface="Cambria Math" panose="02040503050406030204" pitchFamily="18" charset="0"/>
                            </a:rPr>
                            <m:t>𝟐</m:t>
                          </m:r>
                        </m:num>
                        <m:den>
                          <m:r>
                            <a:rPr lang="he-IL" sz="1400" b="1" i="1" smtClean="0">
                              <a:latin typeface="Cambria Math" panose="02040503050406030204" pitchFamily="18" charset="0"/>
                            </a:rPr>
                            <m:t>𝟑</m:t>
                          </m:r>
                        </m:den>
                      </m:f>
                    </m:oMath>
                  </m:oMathPara>
                </a14:m>
                <a:endParaRPr lang="he-IL" sz="1400" b="1" dirty="0"/>
              </a:p>
            </p:txBody>
          </p:sp>
        </mc:Choice>
        <mc:Fallback xmlns="">
          <p:sp>
            <p:nvSpPr>
              <p:cNvPr id="27" name="תיבת טקסט 26">
                <a:extLst>
                  <a:ext uri="{FF2B5EF4-FFF2-40B4-BE49-F238E27FC236}">
                    <a16:creationId xmlns:a14="http://schemas.microsoft.com/office/drawing/2010/main" xmlns="" xmlns:a16="http://schemas.microsoft.com/office/drawing/2014/main" id="{150E5727-D2AA-4ADE-92FB-73F9198F1543}"/>
                  </a:ext>
                </a:extLst>
              </p:cNvPr>
              <p:cNvSpPr txBox="1">
                <a:spLocks noRot="1" noChangeAspect="1" noMove="1" noResize="1" noEditPoints="1" noAdjustHandles="1" noChangeArrowheads="1" noChangeShapeType="1" noTextEdit="1"/>
              </p:cNvSpPr>
              <p:nvPr/>
            </p:nvSpPr>
            <p:spPr>
              <a:xfrm>
                <a:off x="1976512" y="4351993"/>
                <a:ext cx="476815" cy="497059"/>
              </a:xfrm>
              <a:prstGeom prst="rect">
                <a:avLst/>
              </a:prstGeom>
              <a:blipFill>
                <a:blip r:embed="rId16"/>
                <a:stretch>
                  <a:fillRect b="-1235"/>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8" name="תיבת טקסט 27">
                <a:extLst>
                  <a:ext uri="{FF2B5EF4-FFF2-40B4-BE49-F238E27FC236}">
                    <a16:creationId xmlns:a16="http://schemas.microsoft.com/office/drawing/2014/main" id="{234D9837-C2E3-4739-9543-0F2DB1154024}"/>
                  </a:ext>
                </a:extLst>
              </p:cNvPr>
              <p:cNvSpPr txBox="1"/>
              <p:nvPr/>
            </p:nvSpPr>
            <p:spPr>
              <a:xfrm>
                <a:off x="3406783" y="4366256"/>
                <a:ext cx="476815" cy="496290"/>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f>
                        <m:fPr>
                          <m:ctrlPr>
                            <a:rPr lang="he-IL" sz="1400" b="1" i="1" smtClean="0">
                              <a:latin typeface="Cambria Math" panose="02040503050406030204" pitchFamily="18" charset="0"/>
                            </a:rPr>
                          </m:ctrlPr>
                        </m:fPr>
                        <m:num>
                          <m:r>
                            <a:rPr lang="he-IL" sz="1400" b="1" i="1" smtClean="0">
                              <a:latin typeface="Cambria Math" panose="02040503050406030204" pitchFamily="18" charset="0"/>
                            </a:rPr>
                            <m:t>𝟒</m:t>
                          </m:r>
                        </m:num>
                        <m:den>
                          <m:r>
                            <a:rPr lang="he-IL" sz="1400" b="1" i="1" smtClean="0">
                              <a:latin typeface="Cambria Math" panose="02040503050406030204" pitchFamily="18" charset="0"/>
                            </a:rPr>
                            <m:t>𝟑</m:t>
                          </m:r>
                        </m:den>
                      </m:f>
                    </m:oMath>
                  </m:oMathPara>
                </a14:m>
                <a:endParaRPr lang="he-IL" sz="1400" b="1" dirty="0"/>
              </a:p>
            </p:txBody>
          </p:sp>
        </mc:Choice>
        <mc:Fallback xmlns="">
          <p:sp>
            <p:nvSpPr>
              <p:cNvPr id="28" name="תיבת טקסט 27">
                <a:extLst>
                  <a:ext uri="{FF2B5EF4-FFF2-40B4-BE49-F238E27FC236}">
                    <a16:creationId xmlns:a14="http://schemas.microsoft.com/office/drawing/2010/main" xmlns="" xmlns:a16="http://schemas.microsoft.com/office/drawing/2014/main" id="{234D9837-C2E3-4739-9543-0F2DB1154024}"/>
                  </a:ext>
                </a:extLst>
              </p:cNvPr>
              <p:cNvSpPr txBox="1">
                <a:spLocks noRot="1" noChangeAspect="1" noMove="1" noResize="1" noEditPoints="1" noAdjustHandles="1" noChangeArrowheads="1" noChangeShapeType="1" noTextEdit="1"/>
              </p:cNvSpPr>
              <p:nvPr/>
            </p:nvSpPr>
            <p:spPr>
              <a:xfrm>
                <a:off x="3406783" y="4366256"/>
                <a:ext cx="476815" cy="496290"/>
              </a:xfrm>
              <a:prstGeom prst="rect">
                <a:avLst/>
              </a:prstGeom>
              <a:blipFill>
                <a:blip r:embed="rId17"/>
                <a:stretch>
                  <a:fillRect b="-1220"/>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9" name="תיבת טקסט 28">
                <a:extLst>
                  <a:ext uri="{FF2B5EF4-FFF2-40B4-BE49-F238E27FC236}">
                    <a16:creationId xmlns:a16="http://schemas.microsoft.com/office/drawing/2014/main" id="{AE905763-1A3A-4C89-AB60-04A011D9079D}"/>
                  </a:ext>
                </a:extLst>
              </p:cNvPr>
              <p:cNvSpPr txBox="1"/>
              <p:nvPr/>
            </p:nvSpPr>
            <p:spPr>
              <a:xfrm>
                <a:off x="6201317" y="4331935"/>
                <a:ext cx="545594" cy="497059"/>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f>
                        <m:fPr>
                          <m:ctrlPr>
                            <a:rPr lang="he-IL" sz="1400" b="1" i="1" smtClean="0">
                              <a:latin typeface="Cambria Math" panose="02040503050406030204" pitchFamily="18" charset="0"/>
                            </a:rPr>
                          </m:ctrlPr>
                        </m:fPr>
                        <m:num>
                          <m:r>
                            <a:rPr lang="he-IL" sz="1400" b="1" i="1" smtClean="0">
                              <a:latin typeface="Cambria Math" panose="02040503050406030204" pitchFamily="18" charset="0"/>
                            </a:rPr>
                            <m:t>𝟖</m:t>
                          </m:r>
                        </m:num>
                        <m:den>
                          <m:r>
                            <a:rPr lang="he-IL" sz="1400" b="1" i="1" smtClean="0">
                              <a:latin typeface="Cambria Math" panose="02040503050406030204" pitchFamily="18" charset="0"/>
                            </a:rPr>
                            <m:t>𝟑</m:t>
                          </m:r>
                        </m:den>
                      </m:f>
                    </m:oMath>
                  </m:oMathPara>
                </a14:m>
                <a:endParaRPr lang="he-IL" sz="1400" b="1" dirty="0"/>
              </a:p>
            </p:txBody>
          </p:sp>
        </mc:Choice>
        <mc:Fallback xmlns="">
          <p:sp>
            <p:nvSpPr>
              <p:cNvPr id="29" name="תיבת טקסט 28">
                <a:extLst>
                  <a:ext uri="{FF2B5EF4-FFF2-40B4-BE49-F238E27FC236}">
                    <a16:creationId xmlns:a14="http://schemas.microsoft.com/office/drawing/2010/main" xmlns="" xmlns:a16="http://schemas.microsoft.com/office/drawing/2014/main" id="{AE905763-1A3A-4C89-AB60-04A011D9079D}"/>
                  </a:ext>
                </a:extLst>
              </p:cNvPr>
              <p:cNvSpPr txBox="1">
                <a:spLocks noRot="1" noChangeAspect="1" noMove="1" noResize="1" noEditPoints="1" noAdjustHandles="1" noChangeArrowheads="1" noChangeShapeType="1" noTextEdit="1"/>
              </p:cNvSpPr>
              <p:nvPr/>
            </p:nvSpPr>
            <p:spPr>
              <a:xfrm>
                <a:off x="6201317" y="4331935"/>
                <a:ext cx="545594" cy="497059"/>
              </a:xfrm>
              <a:prstGeom prst="rect">
                <a:avLst/>
              </a:prstGeom>
              <a:blipFill>
                <a:blip r:embed="rId18"/>
                <a:stretch>
                  <a:fillRect b="-1235"/>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0" name="תיבת טקסט 29">
                <a:extLst>
                  <a:ext uri="{FF2B5EF4-FFF2-40B4-BE49-F238E27FC236}">
                    <a16:creationId xmlns:a16="http://schemas.microsoft.com/office/drawing/2014/main" id="{382CE16C-F272-482A-A1B6-23FF5C539F37}"/>
                  </a:ext>
                </a:extLst>
              </p:cNvPr>
              <p:cNvSpPr txBox="1"/>
              <p:nvPr/>
            </p:nvSpPr>
            <p:spPr>
              <a:xfrm>
                <a:off x="9795840" y="3694645"/>
                <a:ext cx="476815" cy="634789"/>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f>
                        <m:fPr>
                          <m:ctrlPr>
                            <a:rPr lang="he-IL" b="1" i="1" smtClean="0">
                              <a:solidFill>
                                <a:schemeClr val="accent6">
                                  <a:lumMod val="75000"/>
                                </a:schemeClr>
                              </a:solidFill>
                              <a:latin typeface="Cambria Math" panose="02040503050406030204" pitchFamily="18" charset="0"/>
                            </a:rPr>
                          </m:ctrlPr>
                        </m:fPr>
                        <m:num>
                          <m:r>
                            <a:rPr lang="he-IL" b="1" i="1" smtClean="0">
                              <a:solidFill>
                                <a:schemeClr val="accent6">
                                  <a:lumMod val="75000"/>
                                </a:schemeClr>
                              </a:solidFill>
                              <a:latin typeface="Cambria Math" panose="02040503050406030204" pitchFamily="18" charset="0"/>
                            </a:rPr>
                            <m:t>𝟐</m:t>
                          </m:r>
                        </m:num>
                        <m:den>
                          <m:r>
                            <a:rPr lang="he-IL" b="1" i="1" smtClean="0">
                              <a:solidFill>
                                <a:schemeClr val="accent6">
                                  <a:lumMod val="75000"/>
                                </a:schemeClr>
                              </a:solidFill>
                              <a:latin typeface="Cambria Math" panose="02040503050406030204" pitchFamily="18" charset="0"/>
                            </a:rPr>
                            <m:t>𝟑</m:t>
                          </m:r>
                        </m:den>
                      </m:f>
                    </m:oMath>
                  </m:oMathPara>
                </a14:m>
                <a:endParaRPr lang="he-IL" b="1" dirty="0">
                  <a:solidFill>
                    <a:schemeClr val="accent6">
                      <a:lumMod val="75000"/>
                    </a:schemeClr>
                  </a:solidFill>
                </a:endParaRPr>
              </a:p>
            </p:txBody>
          </p:sp>
        </mc:Choice>
        <mc:Fallback xmlns="">
          <p:sp>
            <p:nvSpPr>
              <p:cNvPr id="30" name="תיבת טקסט 29">
                <a:extLst>
                  <a:ext uri="{FF2B5EF4-FFF2-40B4-BE49-F238E27FC236}">
                    <a16:creationId xmlns:a14="http://schemas.microsoft.com/office/drawing/2010/main" xmlns="" xmlns:a16="http://schemas.microsoft.com/office/drawing/2014/main" id="{382CE16C-F272-482A-A1B6-23FF5C539F37}"/>
                  </a:ext>
                </a:extLst>
              </p:cNvPr>
              <p:cNvSpPr txBox="1">
                <a:spLocks noRot="1" noChangeAspect="1" noMove="1" noResize="1" noEditPoints="1" noAdjustHandles="1" noChangeArrowheads="1" noChangeShapeType="1" noTextEdit="1"/>
              </p:cNvSpPr>
              <p:nvPr/>
            </p:nvSpPr>
            <p:spPr>
              <a:xfrm>
                <a:off x="9795840" y="3694645"/>
                <a:ext cx="476815" cy="634789"/>
              </a:xfrm>
              <a:prstGeom prst="rect">
                <a:avLst/>
              </a:prstGeom>
              <a:blipFill>
                <a:blip r:embed="rId19"/>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1" name="תיבת טקסט 30">
                <a:extLst>
                  <a:ext uri="{FF2B5EF4-FFF2-40B4-BE49-F238E27FC236}">
                    <a16:creationId xmlns:a16="http://schemas.microsoft.com/office/drawing/2014/main" id="{5A46D83E-4501-4791-8043-441F8A1ACF2B}"/>
                  </a:ext>
                </a:extLst>
              </p:cNvPr>
              <p:cNvSpPr txBox="1"/>
              <p:nvPr/>
            </p:nvSpPr>
            <p:spPr>
              <a:xfrm>
                <a:off x="9721688" y="4868890"/>
                <a:ext cx="476815" cy="634789"/>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f>
                        <m:fPr>
                          <m:ctrlPr>
                            <a:rPr lang="he-IL" b="1" i="1" smtClean="0">
                              <a:latin typeface="Cambria Math" panose="02040503050406030204" pitchFamily="18" charset="0"/>
                            </a:rPr>
                          </m:ctrlPr>
                        </m:fPr>
                        <m:num>
                          <m:r>
                            <a:rPr lang="he-IL" b="1" i="1" smtClean="0">
                              <a:latin typeface="Cambria Math" panose="02040503050406030204" pitchFamily="18" charset="0"/>
                            </a:rPr>
                            <m:t>𝟑</m:t>
                          </m:r>
                        </m:num>
                        <m:den>
                          <m:r>
                            <a:rPr lang="he-IL" b="1" i="1" smtClean="0">
                              <a:latin typeface="Cambria Math" panose="02040503050406030204" pitchFamily="18" charset="0"/>
                            </a:rPr>
                            <m:t>𝟓</m:t>
                          </m:r>
                        </m:den>
                      </m:f>
                    </m:oMath>
                  </m:oMathPara>
                </a14:m>
                <a:endParaRPr lang="he-IL" b="1" dirty="0"/>
              </a:p>
            </p:txBody>
          </p:sp>
        </mc:Choice>
        <mc:Fallback xmlns="">
          <p:sp>
            <p:nvSpPr>
              <p:cNvPr id="31" name="תיבת טקסט 30">
                <a:extLst>
                  <a:ext uri="{FF2B5EF4-FFF2-40B4-BE49-F238E27FC236}">
                    <a16:creationId xmlns:a14="http://schemas.microsoft.com/office/drawing/2010/main" xmlns="" xmlns:a16="http://schemas.microsoft.com/office/drawing/2014/main" id="{5A46D83E-4501-4791-8043-441F8A1ACF2B}"/>
                  </a:ext>
                </a:extLst>
              </p:cNvPr>
              <p:cNvSpPr txBox="1">
                <a:spLocks noRot="1" noChangeAspect="1" noMove="1" noResize="1" noEditPoints="1" noAdjustHandles="1" noChangeArrowheads="1" noChangeShapeType="1" noTextEdit="1"/>
              </p:cNvSpPr>
              <p:nvPr/>
            </p:nvSpPr>
            <p:spPr>
              <a:xfrm>
                <a:off x="9721688" y="4868890"/>
                <a:ext cx="476815" cy="634789"/>
              </a:xfrm>
              <a:prstGeom prst="rect">
                <a:avLst/>
              </a:prstGeom>
              <a:blipFill>
                <a:blip r:embed="rId20"/>
                <a:stretch>
                  <a:fillRect/>
                </a:stretch>
              </a:blipFill>
            </p:spPr>
            <p:txBody>
              <a:bodyPr/>
              <a:lstStyle/>
              <a:p>
                <a:r>
                  <a:rPr lang="he-IL">
                    <a:noFill/>
                  </a:rPr>
                  <a:t> </a:t>
                </a:r>
              </a:p>
            </p:txBody>
          </p:sp>
        </mc:Fallback>
      </mc:AlternateContent>
      <p:sp>
        <p:nvSpPr>
          <p:cNvPr id="32" name="קשת 31">
            <a:extLst>
              <a:ext uri="{FF2B5EF4-FFF2-40B4-BE49-F238E27FC236}">
                <a16:creationId xmlns:a16="http://schemas.microsoft.com/office/drawing/2014/main" id="{0DDF7C40-A0CC-4E18-AB42-31E643AF8D7D}"/>
              </a:ext>
            </a:extLst>
          </p:cNvPr>
          <p:cNvSpPr/>
          <p:nvPr/>
        </p:nvSpPr>
        <p:spPr>
          <a:xfrm rot="18826673">
            <a:off x="521418" y="5066706"/>
            <a:ext cx="1761327" cy="1626935"/>
          </a:xfrm>
          <a:prstGeom prst="arc">
            <a:avLst>
              <a:gd name="adj1" fmla="val 16200000"/>
              <a:gd name="adj2" fmla="val 310421"/>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33" name="קשת 32">
            <a:extLst>
              <a:ext uri="{FF2B5EF4-FFF2-40B4-BE49-F238E27FC236}">
                <a16:creationId xmlns:a16="http://schemas.microsoft.com/office/drawing/2014/main" id="{58B15108-1322-4EB9-B68B-70B0CBFADF0E}"/>
              </a:ext>
            </a:extLst>
          </p:cNvPr>
          <p:cNvSpPr/>
          <p:nvPr/>
        </p:nvSpPr>
        <p:spPr>
          <a:xfrm rot="18826673">
            <a:off x="1836781" y="5066706"/>
            <a:ext cx="1761327" cy="1626935"/>
          </a:xfrm>
          <a:prstGeom prst="arc">
            <a:avLst>
              <a:gd name="adj1" fmla="val 16200000"/>
              <a:gd name="adj2" fmla="val 310421"/>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34" name="קשת 33">
            <a:extLst>
              <a:ext uri="{FF2B5EF4-FFF2-40B4-BE49-F238E27FC236}">
                <a16:creationId xmlns:a16="http://schemas.microsoft.com/office/drawing/2014/main" id="{977650C4-E488-4514-946E-F051EB7CCED3}"/>
              </a:ext>
            </a:extLst>
          </p:cNvPr>
          <p:cNvSpPr/>
          <p:nvPr/>
        </p:nvSpPr>
        <p:spPr>
          <a:xfrm rot="18826673">
            <a:off x="3106128" y="5080022"/>
            <a:ext cx="1761327" cy="1626935"/>
          </a:xfrm>
          <a:prstGeom prst="arc">
            <a:avLst>
              <a:gd name="adj1" fmla="val 16200000"/>
              <a:gd name="adj2" fmla="val 310421"/>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35" name="תיבת טקסט 34">
                <a:extLst>
                  <a:ext uri="{FF2B5EF4-FFF2-40B4-BE49-F238E27FC236}">
                    <a16:creationId xmlns:a16="http://schemas.microsoft.com/office/drawing/2014/main" id="{7ECD758E-E1E0-45FC-AE2C-17DE6E6FDCDB}"/>
                  </a:ext>
                </a:extLst>
              </p:cNvPr>
              <p:cNvSpPr txBox="1"/>
              <p:nvPr/>
            </p:nvSpPr>
            <p:spPr>
              <a:xfrm>
                <a:off x="1833008" y="5498925"/>
                <a:ext cx="476815" cy="497059"/>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f>
                        <m:fPr>
                          <m:ctrlPr>
                            <a:rPr lang="he-IL" sz="1400" b="1" i="1" smtClean="0">
                              <a:latin typeface="Cambria Math" panose="02040503050406030204" pitchFamily="18" charset="0"/>
                            </a:rPr>
                          </m:ctrlPr>
                        </m:fPr>
                        <m:num>
                          <m:r>
                            <a:rPr lang="he-IL" sz="1400" b="1" i="1" smtClean="0">
                              <a:latin typeface="Cambria Math" panose="02040503050406030204" pitchFamily="18" charset="0"/>
                            </a:rPr>
                            <m:t>𝟑</m:t>
                          </m:r>
                        </m:num>
                        <m:den>
                          <m:r>
                            <a:rPr lang="he-IL" sz="1400" b="1" i="1" smtClean="0">
                              <a:latin typeface="Cambria Math" panose="02040503050406030204" pitchFamily="18" charset="0"/>
                            </a:rPr>
                            <m:t>𝟓</m:t>
                          </m:r>
                        </m:den>
                      </m:f>
                    </m:oMath>
                  </m:oMathPara>
                </a14:m>
                <a:endParaRPr lang="he-IL" sz="1400" b="1" dirty="0"/>
              </a:p>
            </p:txBody>
          </p:sp>
        </mc:Choice>
        <mc:Fallback xmlns="">
          <p:sp>
            <p:nvSpPr>
              <p:cNvPr id="35" name="תיבת טקסט 34">
                <a:extLst>
                  <a:ext uri="{FF2B5EF4-FFF2-40B4-BE49-F238E27FC236}">
                    <a16:creationId xmlns:a14="http://schemas.microsoft.com/office/drawing/2010/main" xmlns="" xmlns:a16="http://schemas.microsoft.com/office/drawing/2014/main" id="{7ECD758E-E1E0-45FC-AE2C-17DE6E6FDCDB}"/>
                  </a:ext>
                </a:extLst>
              </p:cNvPr>
              <p:cNvSpPr txBox="1">
                <a:spLocks noRot="1" noChangeAspect="1" noMove="1" noResize="1" noEditPoints="1" noAdjustHandles="1" noChangeArrowheads="1" noChangeShapeType="1" noTextEdit="1"/>
              </p:cNvSpPr>
              <p:nvPr/>
            </p:nvSpPr>
            <p:spPr>
              <a:xfrm>
                <a:off x="1833008" y="5498925"/>
                <a:ext cx="476815" cy="497059"/>
              </a:xfrm>
              <a:prstGeom prst="rect">
                <a:avLst/>
              </a:prstGeom>
              <a:blipFill>
                <a:blip r:embed="rId21"/>
                <a:stretch>
                  <a:fillRect b="-1220"/>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6" name="תיבת טקסט 35">
                <a:extLst>
                  <a:ext uri="{FF2B5EF4-FFF2-40B4-BE49-F238E27FC236}">
                    <a16:creationId xmlns:a16="http://schemas.microsoft.com/office/drawing/2014/main" id="{E0921834-F2A1-46A7-8164-846598A9A8DC}"/>
                  </a:ext>
                </a:extLst>
              </p:cNvPr>
              <p:cNvSpPr txBox="1"/>
              <p:nvPr/>
            </p:nvSpPr>
            <p:spPr>
              <a:xfrm>
                <a:off x="3032733" y="5410538"/>
                <a:ext cx="704450" cy="497059"/>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f>
                        <m:fPr>
                          <m:ctrlPr>
                            <a:rPr lang="he-IL" sz="1400" b="1" i="1" smtClean="0">
                              <a:latin typeface="Cambria Math" panose="02040503050406030204" pitchFamily="18" charset="0"/>
                            </a:rPr>
                          </m:ctrlPr>
                        </m:fPr>
                        <m:num>
                          <m:r>
                            <a:rPr lang="he-IL" sz="1400" b="1" i="1" smtClean="0">
                              <a:latin typeface="Cambria Math" panose="02040503050406030204" pitchFamily="18" charset="0"/>
                            </a:rPr>
                            <m:t>𝟔</m:t>
                          </m:r>
                        </m:num>
                        <m:den>
                          <m:r>
                            <a:rPr lang="he-IL" sz="1400" b="1" i="1" smtClean="0">
                              <a:latin typeface="Cambria Math" panose="02040503050406030204" pitchFamily="18" charset="0"/>
                            </a:rPr>
                            <m:t>𝟓</m:t>
                          </m:r>
                        </m:den>
                      </m:f>
                    </m:oMath>
                  </m:oMathPara>
                </a14:m>
                <a:endParaRPr lang="he-IL" sz="1400" b="1" dirty="0"/>
              </a:p>
            </p:txBody>
          </p:sp>
        </mc:Choice>
        <mc:Fallback xmlns="">
          <p:sp>
            <p:nvSpPr>
              <p:cNvPr id="36" name="תיבת טקסט 35">
                <a:extLst>
                  <a:ext uri="{FF2B5EF4-FFF2-40B4-BE49-F238E27FC236}">
                    <a16:creationId xmlns:a14="http://schemas.microsoft.com/office/drawing/2010/main" xmlns="" xmlns:a16="http://schemas.microsoft.com/office/drawing/2014/main" id="{E0921834-F2A1-46A7-8164-846598A9A8DC}"/>
                  </a:ext>
                </a:extLst>
              </p:cNvPr>
              <p:cNvSpPr txBox="1">
                <a:spLocks noRot="1" noChangeAspect="1" noMove="1" noResize="1" noEditPoints="1" noAdjustHandles="1" noChangeArrowheads="1" noChangeShapeType="1" noTextEdit="1"/>
              </p:cNvSpPr>
              <p:nvPr/>
            </p:nvSpPr>
            <p:spPr>
              <a:xfrm>
                <a:off x="3032733" y="5410538"/>
                <a:ext cx="704450" cy="497059"/>
              </a:xfrm>
              <a:prstGeom prst="rect">
                <a:avLst/>
              </a:prstGeom>
              <a:blipFill>
                <a:blip r:embed="rId22"/>
                <a:stretch>
                  <a:fillRect b="-2469"/>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7" name="תיבת טקסט 36">
                <a:extLst>
                  <a:ext uri="{FF2B5EF4-FFF2-40B4-BE49-F238E27FC236}">
                    <a16:creationId xmlns:a16="http://schemas.microsoft.com/office/drawing/2014/main" id="{694FBE63-61E2-4120-AF49-00F3C9A94C53}"/>
                  </a:ext>
                </a:extLst>
              </p:cNvPr>
              <p:cNvSpPr txBox="1"/>
              <p:nvPr/>
            </p:nvSpPr>
            <p:spPr>
              <a:xfrm>
                <a:off x="4206199" y="5398826"/>
                <a:ext cx="862759" cy="497059"/>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f>
                        <m:fPr>
                          <m:ctrlPr>
                            <a:rPr lang="he-IL" sz="1400" b="1" i="1" smtClean="0">
                              <a:latin typeface="Cambria Math" panose="02040503050406030204" pitchFamily="18" charset="0"/>
                            </a:rPr>
                          </m:ctrlPr>
                        </m:fPr>
                        <m:num>
                          <m:r>
                            <a:rPr lang="he-IL" sz="1400" b="1" i="1" smtClean="0">
                              <a:latin typeface="Cambria Math" panose="02040503050406030204" pitchFamily="18" charset="0"/>
                            </a:rPr>
                            <m:t>𝟗</m:t>
                          </m:r>
                        </m:num>
                        <m:den>
                          <m:r>
                            <a:rPr lang="he-IL" sz="1400" b="1" i="1" smtClean="0">
                              <a:latin typeface="Cambria Math" panose="02040503050406030204" pitchFamily="18" charset="0"/>
                            </a:rPr>
                            <m:t>𝟓</m:t>
                          </m:r>
                        </m:den>
                      </m:f>
                    </m:oMath>
                  </m:oMathPara>
                </a14:m>
                <a:endParaRPr lang="he-IL" sz="1400" b="1" dirty="0"/>
              </a:p>
            </p:txBody>
          </p:sp>
        </mc:Choice>
        <mc:Fallback xmlns="">
          <p:sp>
            <p:nvSpPr>
              <p:cNvPr id="37" name="תיבת טקסט 36">
                <a:extLst>
                  <a:ext uri="{FF2B5EF4-FFF2-40B4-BE49-F238E27FC236}">
                    <a16:creationId xmlns:a14="http://schemas.microsoft.com/office/drawing/2010/main" xmlns="" xmlns:a16="http://schemas.microsoft.com/office/drawing/2014/main" id="{694FBE63-61E2-4120-AF49-00F3C9A94C53}"/>
                  </a:ext>
                </a:extLst>
              </p:cNvPr>
              <p:cNvSpPr txBox="1">
                <a:spLocks noRot="1" noChangeAspect="1" noMove="1" noResize="1" noEditPoints="1" noAdjustHandles="1" noChangeArrowheads="1" noChangeShapeType="1" noTextEdit="1"/>
              </p:cNvSpPr>
              <p:nvPr/>
            </p:nvSpPr>
            <p:spPr>
              <a:xfrm>
                <a:off x="4206199" y="5398826"/>
                <a:ext cx="862759" cy="497059"/>
              </a:xfrm>
              <a:prstGeom prst="rect">
                <a:avLst/>
              </a:prstGeom>
              <a:blipFill>
                <a:blip r:embed="rId23"/>
                <a:stretch>
                  <a:fillRect b="-2469"/>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8" name="תיבת טקסט 37">
                <a:extLst>
                  <a:ext uri="{FF2B5EF4-FFF2-40B4-BE49-F238E27FC236}">
                    <a16:creationId xmlns:a16="http://schemas.microsoft.com/office/drawing/2014/main" id="{33E0C18E-23EE-4DCB-B250-D762ACDA68D9}"/>
                  </a:ext>
                </a:extLst>
              </p:cNvPr>
              <p:cNvSpPr txBox="1"/>
              <p:nvPr/>
            </p:nvSpPr>
            <p:spPr>
              <a:xfrm>
                <a:off x="7886435" y="5011300"/>
                <a:ext cx="254878" cy="369332"/>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400" b="0" i="1" smtClean="0">
                          <a:solidFill>
                            <a:schemeClr val="accent6">
                              <a:lumMod val="75000"/>
                            </a:schemeClr>
                          </a:solidFill>
                          <a:latin typeface="Cambria Math" panose="02040503050406030204" pitchFamily="18" charset="0"/>
                        </a:rPr>
                        <m:t>3</m:t>
                      </m:r>
                    </m:oMath>
                  </m:oMathPara>
                </a14:m>
                <a:endParaRPr lang="he-IL" sz="2400" dirty="0"/>
              </a:p>
            </p:txBody>
          </p:sp>
        </mc:Choice>
        <mc:Fallback xmlns="">
          <p:sp>
            <p:nvSpPr>
              <p:cNvPr id="38" name="תיבת טקסט 37">
                <a:extLst>
                  <a:ext uri="{FF2B5EF4-FFF2-40B4-BE49-F238E27FC236}">
                    <a16:creationId xmlns:a14="http://schemas.microsoft.com/office/drawing/2010/main" xmlns="" xmlns:a16="http://schemas.microsoft.com/office/drawing/2014/main" id="{33E0C18E-23EE-4DCB-B250-D762ACDA68D9}"/>
                  </a:ext>
                </a:extLst>
              </p:cNvPr>
              <p:cNvSpPr txBox="1">
                <a:spLocks noRot="1" noChangeAspect="1" noMove="1" noResize="1" noEditPoints="1" noAdjustHandles="1" noChangeArrowheads="1" noChangeShapeType="1" noTextEdit="1"/>
              </p:cNvSpPr>
              <p:nvPr/>
            </p:nvSpPr>
            <p:spPr>
              <a:xfrm>
                <a:off x="7886435" y="5011300"/>
                <a:ext cx="254878" cy="369332"/>
              </a:xfrm>
              <a:prstGeom prst="rect">
                <a:avLst/>
              </a:prstGeom>
              <a:blipFill>
                <a:blip r:embed="rId24"/>
                <a:stretch>
                  <a:fillRect l="-26190" r="-23810" b="-9836"/>
                </a:stretch>
              </a:blipFill>
            </p:spPr>
            <p:txBody>
              <a:bodyPr/>
              <a:lstStyle/>
              <a:p>
                <a:r>
                  <a:rPr lang="he-IL">
                    <a:noFill/>
                  </a:rPr>
                  <a:t> </a:t>
                </a:r>
              </a:p>
            </p:txBody>
          </p:sp>
        </mc:Fallback>
      </mc:AlternateContent>
    </p:spTree>
    <p:extLst>
      <p:ext uri="{BB962C8B-B14F-4D97-AF65-F5344CB8AC3E}">
        <p14:creationId xmlns:p14="http://schemas.microsoft.com/office/powerpoint/2010/main" val="114550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barn(inVertical)">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left)">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barn(inVertical)">
                                      <p:cBhvr>
                                        <p:cTn id="59" dur="5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ipe(left)">
                                      <p:cBhvr>
                                        <p:cTn id="64" dur="500"/>
                                        <p:tgtEl>
                                          <p:spTgt spid="2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wipe(left)">
                                      <p:cBhvr>
                                        <p:cTn id="69" dur="500"/>
                                        <p:tgtEl>
                                          <p:spTgt spid="26"/>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barn(inVertical)">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1000"/>
                                        <p:tgtEl>
                                          <p:spTgt spid="30"/>
                                        </p:tgtEl>
                                      </p:cBhvr>
                                    </p:animEffect>
                                    <p:anim calcmode="lin" valueType="num">
                                      <p:cBhvr>
                                        <p:cTn id="80" dur="1000" fill="hold"/>
                                        <p:tgtEl>
                                          <p:spTgt spid="30"/>
                                        </p:tgtEl>
                                        <p:attrNameLst>
                                          <p:attrName>ppt_x</p:attrName>
                                        </p:attrNameLst>
                                      </p:cBhvr>
                                      <p:tavLst>
                                        <p:tav tm="0">
                                          <p:val>
                                            <p:strVal val="#ppt_x"/>
                                          </p:val>
                                        </p:tav>
                                        <p:tav tm="100000">
                                          <p:val>
                                            <p:strVal val="#ppt_x"/>
                                          </p:val>
                                        </p:tav>
                                      </p:tavLst>
                                    </p:anim>
                                    <p:anim calcmode="lin" valueType="num">
                                      <p:cBhvr>
                                        <p:cTn id="8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32"/>
                                        </p:tgtEl>
                                        <p:attrNameLst>
                                          <p:attrName>style.visibility</p:attrName>
                                        </p:attrNameLst>
                                      </p:cBhvr>
                                      <p:to>
                                        <p:strVal val="visible"/>
                                      </p:to>
                                    </p:set>
                                    <p:animEffect transition="in" filter="wipe(left)">
                                      <p:cBhvr>
                                        <p:cTn id="86" dur="500"/>
                                        <p:tgtEl>
                                          <p:spTgt spid="32"/>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barn(inVertical)">
                                      <p:cBhvr>
                                        <p:cTn id="91" dur="500"/>
                                        <p:tgtEl>
                                          <p:spTgt spid="35"/>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33"/>
                                        </p:tgtEl>
                                        <p:attrNameLst>
                                          <p:attrName>style.visibility</p:attrName>
                                        </p:attrNameLst>
                                      </p:cBhvr>
                                      <p:to>
                                        <p:strVal val="visible"/>
                                      </p:to>
                                    </p:set>
                                    <p:animEffect transition="in" filter="wipe(left)">
                                      <p:cBhvr>
                                        <p:cTn id="96" dur="500"/>
                                        <p:tgtEl>
                                          <p:spTgt spid="33"/>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barn(inVertical)">
                                      <p:cBhvr>
                                        <p:cTn id="101" dur="500"/>
                                        <p:tgtEl>
                                          <p:spTgt spid="36"/>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34"/>
                                        </p:tgtEl>
                                        <p:attrNameLst>
                                          <p:attrName>style.visibility</p:attrName>
                                        </p:attrNameLst>
                                      </p:cBhvr>
                                      <p:to>
                                        <p:strVal val="visible"/>
                                      </p:to>
                                    </p:set>
                                    <p:animEffect transition="in" filter="wipe(left)">
                                      <p:cBhvr>
                                        <p:cTn id="106" dur="500"/>
                                        <p:tgtEl>
                                          <p:spTgt spid="34"/>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37"/>
                                        </p:tgtEl>
                                        <p:attrNameLst>
                                          <p:attrName>style.visibility</p:attrName>
                                        </p:attrNameLst>
                                      </p:cBhvr>
                                      <p:to>
                                        <p:strVal val="visible"/>
                                      </p:to>
                                    </p:set>
                                    <p:animEffect transition="in" filter="barn(inVertical)">
                                      <p:cBhvr>
                                        <p:cTn id="111" dur="500"/>
                                        <p:tgtEl>
                                          <p:spTgt spid="37"/>
                                        </p:tgtEl>
                                      </p:cBhvr>
                                    </p:animEffect>
                                  </p:childTnLst>
                                </p:cTn>
                              </p:par>
                            </p:childTnLst>
                          </p:cTn>
                        </p:par>
                      </p:childTnLst>
                    </p:cTn>
                  </p:par>
                  <p:par>
                    <p:cTn id="112" fill="hold">
                      <p:stCondLst>
                        <p:cond delay="indefinite"/>
                      </p:stCondLst>
                      <p:childTnLst>
                        <p:par>
                          <p:cTn id="113" fill="hold">
                            <p:stCondLst>
                              <p:cond delay="0"/>
                            </p:stCondLst>
                            <p:childTnLst>
                              <p:par>
                                <p:cTn id="114" presetID="42" presetClass="entr" presetSubtype="0" fill="hold" grpId="0" nodeType="clickEffect">
                                  <p:stCondLst>
                                    <p:cond delay="0"/>
                                  </p:stCondLst>
                                  <p:childTnLst>
                                    <p:set>
                                      <p:cBhvr>
                                        <p:cTn id="115" dur="1" fill="hold">
                                          <p:stCondLst>
                                            <p:cond delay="0"/>
                                          </p:stCondLst>
                                        </p:cTn>
                                        <p:tgtEl>
                                          <p:spTgt spid="38"/>
                                        </p:tgtEl>
                                        <p:attrNameLst>
                                          <p:attrName>style.visibility</p:attrName>
                                        </p:attrNameLst>
                                      </p:cBhvr>
                                      <p:to>
                                        <p:strVal val="visible"/>
                                      </p:to>
                                    </p:set>
                                    <p:animEffect transition="in" filter="fade">
                                      <p:cBhvr>
                                        <p:cTn id="116" dur="1000"/>
                                        <p:tgtEl>
                                          <p:spTgt spid="38"/>
                                        </p:tgtEl>
                                      </p:cBhvr>
                                    </p:animEffect>
                                    <p:anim calcmode="lin" valueType="num">
                                      <p:cBhvr>
                                        <p:cTn id="117" dur="1000" fill="hold"/>
                                        <p:tgtEl>
                                          <p:spTgt spid="38"/>
                                        </p:tgtEl>
                                        <p:attrNameLst>
                                          <p:attrName>ppt_x</p:attrName>
                                        </p:attrNameLst>
                                      </p:cBhvr>
                                      <p:tavLst>
                                        <p:tav tm="0">
                                          <p:val>
                                            <p:strVal val="#ppt_x"/>
                                          </p:val>
                                        </p:tav>
                                        <p:tav tm="100000">
                                          <p:val>
                                            <p:strVal val="#ppt_x"/>
                                          </p:val>
                                        </p:tav>
                                      </p:tavLst>
                                    </p:anim>
                                    <p:anim calcmode="lin" valueType="num">
                                      <p:cBhvr>
                                        <p:cTn id="118"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2" grpId="0" animBg="1"/>
      <p:bldP spid="33" grpId="0" animBg="1"/>
      <p:bldP spid="34" grpId="0" animBg="1"/>
      <p:bldP spid="35" grpId="0" animBg="1"/>
      <p:bldP spid="36" grpId="0" animBg="1"/>
      <p:bldP spid="37" grpId="0" animBg="1"/>
      <p:bldP spid="3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355014" y="365125"/>
            <a:ext cx="1998785" cy="707887"/>
          </a:xfrm>
        </p:spPr>
        <p:txBody>
          <a:bodyPr/>
          <a:lstStyle/>
          <a:p>
            <a:r>
              <a:rPr lang="he-IL" dirty="0"/>
              <a:t>פעילות</a:t>
            </a:r>
          </a:p>
        </p:txBody>
      </p:sp>
      <p:sp>
        <p:nvSpPr>
          <p:cNvPr id="3" name="תיבת טקסט 2">
            <a:extLst>
              <a:ext uri="{FF2B5EF4-FFF2-40B4-BE49-F238E27FC236}">
                <a16:creationId xmlns:a16="http://schemas.microsoft.com/office/drawing/2014/main" id="{14E5917E-AD9B-48FA-AAF5-CAE14A8CD81F}"/>
              </a:ext>
            </a:extLst>
          </p:cNvPr>
          <p:cNvSpPr txBox="1"/>
          <p:nvPr/>
        </p:nvSpPr>
        <p:spPr>
          <a:xfrm>
            <a:off x="380999" y="1005760"/>
            <a:ext cx="10982032" cy="769441"/>
          </a:xfrm>
          <a:prstGeom prst="rect">
            <a:avLst/>
          </a:prstGeom>
          <a:noFill/>
        </p:spPr>
        <p:txBody>
          <a:bodyPr wrap="square" rtlCol="1">
            <a:spAutoFit/>
          </a:bodyPr>
          <a:lstStyle/>
          <a:p>
            <a:pPr algn="r" rtl="1"/>
            <a:r>
              <a:rPr lang="he-IL" sz="2200" dirty="0"/>
              <a:t>התבוננו בתרגילים המוצגים בטבלה שלפניכם והשוו בין התרגילים והמכפלות בעמודה הימנית לבין התרגילים והמכפלות בעמודה השמאלית. </a:t>
            </a:r>
          </a:p>
        </p:txBody>
      </p:sp>
      <mc:AlternateContent xmlns:mc="http://schemas.openxmlformats.org/markup-compatibility/2006" xmlns:a14="http://schemas.microsoft.com/office/drawing/2010/main">
        <mc:Choice Requires="a14">
          <p:graphicFrame>
            <p:nvGraphicFramePr>
              <p:cNvPr id="4" name="טבלה 6">
                <a:extLst>
                  <a:ext uri="{FF2B5EF4-FFF2-40B4-BE49-F238E27FC236}">
                    <a16:creationId xmlns:a16="http://schemas.microsoft.com/office/drawing/2014/main" id="{0270E89E-E9EF-48C3-AA25-4B77CADB9B91}"/>
                  </a:ext>
                </a:extLst>
              </p:cNvPr>
              <p:cNvGraphicFramePr>
                <a:graphicFrameLocks noGrp="1"/>
              </p:cNvGraphicFramePr>
              <p:nvPr>
                <p:extLst>
                  <p:ext uri="{D42A27DB-BD31-4B8C-83A1-F6EECF244321}">
                    <p14:modId xmlns:p14="http://schemas.microsoft.com/office/powerpoint/2010/main" val="3013874842"/>
                  </p:ext>
                </p:extLst>
              </p:nvPr>
            </p:nvGraphicFramePr>
            <p:xfrm>
              <a:off x="2727960" y="2332394"/>
              <a:ext cx="7695803" cy="3077466"/>
            </p:xfrm>
            <a:graphic>
              <a:graphicData uri="http://schemas.openxmlformats.org/drawingml/2006/table">
                <a:tbl>
                  <a:tblPr rtl="1" firstRow="1" bandRow="1">
                    <a:tableStyleId>{C4B1156A-380E-4F78-BDF5-A606A8083BF9}</a:tableStyleId>
                  </a:tblPr>
                  <a:tblGrid>
                    <a:gridCol w="3910292">
                      <a:extLst>
                        <a:ext uri="{9D8B030D-6E8A-4147-A177-3AD203B41FA5}">
                          <a16:colId xmlns:a16="http://schemas.microsoft.com/office/drawing/2014/main" val="4087587202"/>
                        </a:ext>
                      </a:extLst>
                    </a:gridCol>
                    <a:gridCol w="3785511">
                      <a:extLst>
                        <a:ext uri="{9D8B030D-6E8A-4147-A177-3AD203B41FA5}">
                          <a16:colId xmlns:a16="http://schemas.microsoft.com/office/drawing/2014/main" val="1125936058"/>
                        </a:ext>
                      </a:extLst>
                    </a:gridCol>
                  </a:tblGrid>
                  <a:tr h="582308">
                    <a:tc>
                      <a:txBody>
                        <a:bodyPr/>
                        <a:lstStyle/>
                        <a:p>
                          <a:pPr algn="ctr" rtl="1"/>
                          <a:r>
                            <a:rPr lang="he-IL" dirty="0"/>
                            <a:t>שני הגורמים הם מספרים שלמים הגדולים מ-1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rtl="1"/>
                          <a:r>
                            <a:rPr lang="he-IL" dirty="0"/>
                            <a:t>הגורם הראשון הוא מספר שלם גדול מ-1, הגורם השני הוא שבר קטן מ-1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864694031"/>
                      </a:ext>
                    </a:extLst>
                  </a:tr>
                  <a:tr h="551171">
                    <a:tc>
                      <a:txBody>
                        <a:bodyPr/>
                        <a:lstStyle/>
                        <a:p>
                          <a:pPr rtl="1"/>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10</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30</m:t>
                                </m:r>
                              </m:oMath>
                            </m:oMathPara>
                          </a14:m>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1"/>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4</m:t>
                                    </m:r>
                                  </m:num>
                                  <m:den>
                                    <m:r>
                                      <a:rPr lang="en-US" b="0" i="1" smtClean="0">
                                        <a:latin typeface="Cambria Math" panose="02040503050406030204" pitchFamily="18" charset="0"/>
                                        <a:ea typeface="Cambria Math" panose="02040503050406030204" pitchFamily="18" charset="0"/>
                                      </a:rPr>
                                      <m:t>5</m:t>
                                    </m:r>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12</m:t>
                                    </m:r>
                                  </m:num>
                                  <m:den>
                                    <m:r>
                                      <a:rPr lang="en-US" b="0" i="1" smtClean="0">
                                        <a:latin typeface="Cambria Math" panose="02040503050406030204" pitchFamily="18" charset="0"/>
                                        <a:ea typeface="Cambria Math" panose="02040503050406030204" pitchFamily="18" charset="0"/>
                                      </a:rPr>
                                      <m:t>5</m:t>
                                    </m:r>
                                  </m:den>
                                </m:f>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2</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2</m:t>
                                    </m:r>
                                  </m:num>
                                  <m:den>
                                    <m:r>
                                      <a:rPr lang="en-US" b="0" i="1" smtClean="0">
                                        <a:latin typeface="Cambria Math" panose="02040503050406030204" pitchFamily="18" charset="0"/>
                                        <a:ea typeface="Cambria Math" panose="02040503050406030204" pitchFamily="18" charset="0"/>
                                      </a:rPr>
                                      <m:t>5</m:t>
                                    </m:r>
                                  </m:den>
                                </m:f>
                              </m:oMath>
                            </m:oMathPara>
                          </a14:m>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7799945"/>
                      </a:ext>
                    </a:extLst>
                  </a:tr>
                  <a:tr h="571909">
                    <a:tc>
                      <a:txBody>
                        <a:bodyPr/>
                        <a:lstStyle/>
                        <a:p>
                          <a:pPr rtl="1"/>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5</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7</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35</m:t>
                                </m:r>
                              </m:oMath>
                            </m:oMathPara>
                          </a14:m>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1"/>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5</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7</m:t>
                                    </m:r>
                                  </m:num>
                                  <m:den>
                                    <m:r>
                                      <a:rPr lang="en-US" b="0" i="1" smtClean="0">
                                        <a:latin typeface="Cambria Math" panose="02040503050406030204" pitchFamily="18" charset="0"/>
                                        <a:ea typeface="Cambria Math" panose="02040503050406030204" pitchFamily="18" charset="0"/>
                                      </a:rPr>
                                      <m:t>9</m:t>
                                    </m:r>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35</m:t>
                                    </m:r>
                                  </m:num>
                                  <m:den>
                                    <m:r>
                                      <a:rPr lang="en-US" b="0" i="1" smtClean="0">
                                        <a:latin typeface="Cambria Math" panose="02040503050406030204" pitchFamily="18" charset="0"/>
                                        <a:ea typeface="Cambria Math" panose="02040503050406030204" pitchFamily="18" charset="0"/>
                                      </a:rPr>
                                      <m:t>9</m:t>
                                    </m:r>
                                  </m:den>
                                </m:f>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3</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8</m:t>
                                    </m:r>
                                  </m:num>
                                  <m:den>
                                    <m:r>
                                      <a:rPr lang="en-US" b="0" i="1" smtClean="0">
                                        <a:latin typeface="Cambria Math" panose="02040503050406030204" pitchFamily="18" charset="0"/>
                                        <a:ea typeface="Cambria Math" panose="02040503050406030204" pitchFamily="18" charset="0"/>
                                      </a:rPr>
                                      <m:t>9</m:t>
                                    </m:r>
                                  </m:den>
                                </m:f>
                              </m:oMath>
                            </m:oMathPara>
                          </a14:m>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3688163"/>
                      </a:ext>
                    </a:extLst>
                  </a:tr>
                  <a:tr h="571909">
                    <a:tc>
                      <a:txBody>
                        <a:bodyPr/>
                        <a:lstStyle/>
                        <a:p>
                          <a:pPr rtl="1"/>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9</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6</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54</m:t>
                                </m:r>
                              </m:oMath>
                            </m:oMathPara>
                          </a14:m>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1"/>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9</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6</m:t>
                                    </m:r>
                                  </m:num>
                                  <m:den>
                                    <m:r>
                                      <a:rPr lang="en-US" b="0" i="1" smtClean="0">
                                        <a:latin typeface="Cambria Math" panose="02040503050406030204" pitchFamily="18" charset="0"/>
                                        <a:ea typeface="Cambria Math" panose="02040503050406030204" pitchFamily="18" charset="0"/>
                                      </a:rPr>
                                      <m:t>8</m:t>
                                    </m:r>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54</m:t>
                                    </m:r>
                                  </m:num>
                                  <m:den>
                                    <m:r>
                                      <a:rPr lang="en-US" b="0" i="1" smtClean="0">
                                        <a:latin typeface="Cambria Math" panose="02040503050406030204" pitchFamily="18" charset="0"/>
                                        <a:ea typeface="Cambria Math" panose="02040503050406030204" pitchFamily="18" charset="0"/>
                                      </a:rPr>
                                      <m:t>8</m:t>
                                    </m:r>
                                  </m:den>
                                </m:f>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6</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6</m:t>
                                    </m:r>
                                  </m:num>
                                  <m:den>
                                    <m:r>
                                      <a:rPr lang="en-US" b="0" i="1" smtClean="0">
                                        <a:latin typeface="Cambria Math" panose="02040503050406030204" pitchFamily="18" charset="0"/>
                                        <a:ea typeface="Cambria Math" panose="02040503050406030204" pitchFamily="18" charset="0"/>
                                      </a:rPr>
                                      <m:t>8</m:t>
                                    </m:r>
                                  </m:den>
                                </m:f>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6</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3</m:t>
                                    </m:r>
                                  </m:num>
                                  <m:den>
                                    <m:r>
                                      <a:rPr lang="en-US" b="0" i="1" smtClean="0">
                                        <a:latin typeface="Cambria Math" panose="02040503050406030204" pitchFamily="18" charset="0"/>
                                        <a:ea typeface="Cambria Math" panose="02040503050406030204" pitchFamily="18" charset="0"/>
                                      </a:rPr>
                                      <m:t>4</m:t>
                                    </m:r>
                                  </m:den>
                                </m:f>
                              </m:oMath>
                            </m:oMathPara>
                          </a14:m>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47715980"/>
                      </a:ext>
                    </a:extLst>
                  </a:tr>
                  <a:tr h="571909">
                    <a:tc>
                      <a:txBody>
                        <a:bodyPr/>
                        <a:lstStyle/>
                        <a:p>
                          <a:pPr rtl="1"/>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4</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12</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48</m:t>
                                </m:r>
                              </m:oMath>
                            </m:oMathPara>
                          </a14:m>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1"/>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4</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4</m:t>
                                    </m:r>
                                  </m:num>
                                  <m:den>
                                    <m:r>
                                      <a:rPr lang="en-US" b="0" i="1" smtClean="0">
                                        <a:latin typeface="Cambria Math" panose="02040503050406030204" pitchFamily="18" charset="0"/>
                                        <a:ea typeface="Cambria Math" panose="02040503050406030204" pitchFamily="18" charset="0"/>
                                      </a:rPr>
                                      <m:t>7</m:t>
                                    </m:r>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16</m:t>
                                    </m:r>
                                  </m:num>
                                  <m:den>
                                    <m:r>
                                      <a:rPr lang="en-US" b="0" i="1" smtClean="0">
                                        <a:latin typeface="Cambria Math" panose="02040503050406030204" pitchFamily="18" charset="0"/>
                                        <a:ea typeface="Cambria Math" panose="02040503050406030204" pitchFamily="18" charset="0"/>
                                      </a:rPr>
                                      <m:t>7</m:t>
                                    </m:r>
                                  </m:den>
                                </m:f>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2</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2</m:t>
                                    </m:r>
                                  </m:num>
                                  <m:den>
                                    <m:r>
                                      <a:rPr lang="en-US" b="0" i="1" smtClean="0">
                                        <a:latin typeface="Cambria Math" panose="02040503050406030204" pitchFamily="18" charset="0"/>
                                        <a:ea typeface="Cambria Math" panose="02040503050406030204" pitchFamily="18" charset="0"/>
                                      </a:rPr>
                                      <m:t>7</m:t>
                                    </m:r>
                                  </m:den>
                                </m:f>
                              </m:oMath>
                            </m:oMathPara>
                          </a14:m>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68203103"/>
                      </a:ext>
                    </a:extLst>
                  </a:tr>
                </a:tbl>
              </a:graphicData>
            </a:graphic>
          </p:graphicFrame>
        </mc:Choice>
        <mc:Fallback xmlns="">
          <p:graphicFrame>
            <p:nvGraphicFramePr>
              <p:cNvPr id="4" name="טבלה 6">
                <a:extLst>
                  <a:ext uri="{FF2B5EF4-FFF2-40B4-BE49-F238E27FC236}">
                    <a16:creationId xmlns:a14="http://schemas.microsoft.com/office/drawing/2010/main" xmlns="" xmlns:a16="http://schemas.microsoft.com/office/drawing/2014/main" id="{0270E89E-E9EF-48C3-AA25-4B77CADB9B91}"/>
                  </a:ext>
                </a:extLst>
              </p:cNvPr>
              <p:cNvGraphicFramePr>
                <a:graphicFrameLocks noGrp="1"/>
              </p:cNvGraphicFramePr>
              <p:nvPr>
                <p:extLst>
                  <p:ext uri="{D42A27DB-BD31-4B8C-83A1-F6EECF244321}">
                    <p14:modId xmlns:a14="http://schemas.microsoft.com/office/drawing/2010/main" xmlns="" xmlns:p14="http://schemas.microsoft.com/office/powerpoint/2010/main" val="3013874842"/>
                  </p:ext>
                </p:extLst>
              </p:nvPr>
            </p:nvGraphicFramePr>
            <p:xfrm>
              <a:off x="2727960" y="2332394"/>
              <a:ext cx="7695803" cy="3077466"/>
            </p:xfrm>
            <a:graphic>
              <a:graphicData uri="http://schemas.openxmlformats.org/drawingml/2006/table">
                <a:tbl>
                  <a:tblPr rtl="1" firstRow="1" bandRow="1">
                    <a:tableStyleId>{C4B1156A-380E-4F78-BDF5-A606A8083BF9}</a:tableStyleId>
                  </a:tblPr>
                  <a:tblGrid>
                    <a:gridCol w="3910292">
                      <a:extLst>
                        <a:ext uri="{9D8B030D-6E8A-4147-A177-3AD203B41FA5}">
                          <a16:colId xmlns:a14="http://schemas.microsoft.com/office/drawing/2010/main" xmlns="" xmlns:a16="http://schemas.microsoft.com/office/drawing/2014/main" val="4087587202"/>
                        </a:ext>
                      </a:extLst>
                    </a:gridCol>
                    <a:gridCol w="3785511">
                      <a:extLst>
                        <a:ext uri="{9D8B030D-6E8A-4147-A177-3AD203B41FA5}">
                          <a16:colId xmlns:a14="http://schemas.microsoft.com/office/drawing/2010/main" xmlns="" xmlns:a16="http://schemas.microsoft.com/office/drawing/2014/main" val="1125936058"/>
                        </a:ext>
                      </a:extLst>
                    </a:gridCol>
                  </a:tblGrid>
                  <a:tr h="640080">
                    <a:tc>
                      <a:txBody>
                        <a:bodyPr/>
                        <a:lstStyle/>
                        <a:p>
                          <a:pPr algn="ctr" rtl="1"/>
                          <a:r>
                            <a:rPr lang="he-IL" dirty="0"/>
                            <a:t>שני הגורמים הם מספרים שלמים הגדולים מ-1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rtl="1"/>
                          <a:r>
                            <a:rPr lang="he-IL" dirty="0"/>
                            <a:t>הגורם הראשון הוא מספר שלם גדול מ-1, הגורם השני הוא שבר קטן מ-1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4="http://schemas.microsoft.com/office/drawing/2010/main" xmlns="" xmlns:a16="http://schemas.microsoft.com/office/drawing/2014/main" val="864694031"/>
                      </a:ext>
                    </a:extLst>
                  </a:tr>
                  <a:tr h="606870">
                    <a:tc>
                      <a:txBody>
                        <a:bodyPr/>
                        <a:lstStyle/>
                        <a:p>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56" t="-110000" r="-97196" b="-303000"/>
                          </a:stretch>
                        </a:blipFill>
                      </a:tcPr>
                    </a:tc>
                    <a:tc>
                      <a:txBody>
                        <a:bodyPr/>
                        <a:lstStyle/>
                        <a:p>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03543" t="-110000" r="-483" b="-303000"/>
                          </a:stretch>
                        </a:blipFill>
                      </a:tcPr>
                    </a:tc>
                    <a:extLst>
                      <a:ext uri="{0D108BD9-81ED-4DB2-BD59-A6C34878D82A}">
                        <a16:rowId xmlns:a14="http://schemas.microsoft.com/office/drawing/2010/main" xmlns="" xmlns:a16="http://schemas.microsoft.com/office/drawing/2014/main" val="3997799945"/>
                      </a:ext>
                    </a:extLst>
                  </a:tr>
                  <a:tr h="612331">
                    <a:tc>
                      <a:txBody>
                        <a:bodyPr/>
                        <a:lstStyle/>
                        <a:p>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56" t="-207921" r="-97196" b="-200000"/>
                          </a:stretch>
                        </a:blipFill>
                      </a:tcPr>
                    </a:tc>
                    <a:tc>
                      <a:txBody>
                        <a:bodyPr/>
                        <a:lstStyle/>
                        <a:p>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03543" t="-207921" r="-483" b="-200000"/>
                          </a:stretch>
                        </a:blipFill>
                      </a:tcPr>
                    </a:tc>
                    <a:extLst>
                      <a:ext uri="{0D108BD9-81ED-4DB2-BD59-A6C34878D82A}">
                        <a16:rowId xmlns:a14="http://schemas.microsoft.com/office/drawing/2010/main" xmlns="" xmlns:a16="http://schemas.microsoft.com/office/drawing/2014/main" val="3783688163"/>
                      </a:ext>
                    </a:extLst>
                  </a:tr>
                  <a:tr h="612331">
                    <a:tc>
                      <a:txBody>
                        <a:bodyPr/>
                        <a:lstStyle/>
                        <a:p>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56" t="-311000" r="-97196" b="-102000"/>
                          </a:stretch>
                        </a:blipFill>
                      </a:tcPr>
                    </a:tc>
                    <a:tc>
                      <a:txBody>
                        <a:bodyPr/>
                        <a:lstStyle/>
                        <a:p>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03543" t="-311000" r="-483" b="-102000"/>
                          </a:stretch>
                        </a:blipFill>
                      </a:tcPr>
                    </a:tc>
                    <a:extLst>
                      <a:ext uri="{0D108BD9-81ED-4DB2-BD59-A6C34878D82A}">
                        <a16:rowId xmlns:a14="http://schemas.microsoft.com/office/drawing/2010/main" xmlns="" xmlns:a16="http://schemas.microsoft.com/office/drawing/2014/main" val="3647715980"/>
                      </a:ext>
                    </a:extLst>
                  </a:tr>
                  <a:tr h="605854">
                    <a:tc>
                      <a:txBody>
                        <a:bodyPr/>
                        <a:lstStyle/>
                        <a:p>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56" t="-411000" r="-97196" b="-2000"/>
                          </a:stretch>
                        </a:blipFill>
                      </a:tcPr>
                    </a:tc>
                    <a:tc>
                      <a:txBody>
                        <a:bodyPr/>
                        <a:lstStyle/>
                        <a:p>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03543" t="-411000" r="-483" b="-2000"/>
                          </a:stretch>
                        </a:blipFill>
                      </a:tcPr>
                    </a:tc>
                    <a:extLst>
                      <a:ext uri="{0D108BD9-81ED-4DB2-BD59-A6C34878D82A}">
                        <a16:rowId xmlns:a14="http://schemas.microsoft.com/office/drawing/2010/main" xmlns="" xmlns:a16="http://schemas.microsoft.com/office/drawing/2014/main" val="1368203103"/>
                      </a:ext>
                    </a:extLst>
                  </a:tr>
                </a:tbl>
              </a:graphicData>
            </a:graphic>
          </p:graphicFrame>
        </mc:Fallback>
      </mc:AlternateContent>
      <p:sp>
        <p:nvSpPr>
          <p:cNvPr id="8" name="תיבת טקסט 7">
            <a:extLst>
              <a:ext uri="{FF2B5EF4-FFF2-40B4-BE49-F238E27FC236}">
                <a16:creationId xmlns:a16="http://schemas.microsoft.com/office/drawing/2014/main" id="{B26DA118-4AB8-4D4C-BE36-FB687DF0386B}"/>
              </a:ext>
            </a:extLst>
          </p:cNvPr>
          <p:cNvSpPr txBox="1"/>
          <p:nvPr/>
        </p:nvSpPr>
        <p:spPr>
          <a:xfrm>
            <a:off x="1874916" y="1818327"/>
            <a:ext cx="9478883" cy="769441"/>
          </a:xfrm>
          <a:prstGeom prst="rect">
            <a:avLst/>
          </a:prstGeom>
          <a:noFill/>
        </p:spPr>
        <p:txBody>
          <a:bodyPr wrap="square" rtlCol="1">
            <a:spAutoFit/>
          </a:bodyPr>
          <a:lstStyle/>
          <a:p>
            <a:pPr algn="r" rtl="1"/>
            <a:r>
              <a:rPr lang="he-IL" sz="2200" b="1" dirty="0"/>
              <a:t>מה נוכל להסיק כאשר נכפול מספר שלם הגדול מ-1 בשבר הקטן מ-1?</a:t>
            </a:r>
          </a:p>
          <a:p>
            <a:endParaRPr lang="he-IL" sz="2200" dirty="0"/>
          </a:p>
        </p:txBody>
      </p:sp>
      <p:sp>
        <p:nvSpPr>
          <p:cNvPr id="9" name="תיבת טקסט 8">
            <a:extLst>
              <a:ext uri="{FF2B5EF4-FFF2-40B4-BE49-F238E27FC236}">
                <a16:creationId xmlns:a16="http://schemas.microsoft.com/office/drawing/2014/main" id="{141AD9E4-6051-451B-A43A-B35DB5552580}"/>
              </a:ext>
            </a:extLst>
          </p:cNvPr>
          <p:cNvSpPr txBox="1"/>
          <p:nvPr/>
        </p:nvSpPr>
        <p:spPr>
          <a:xfrm>
            <a:off x="537130" y="5643887"/>
            <a:ext cx="11117739" cy="523220"/>
          </a:xfrm>
          <a:prstGeom prst="rect">
            <a:avLst/>
          </a:prstGeom>
          <a:noFill/>
          <a:ln w="28575">
            <a:solidFill>
              <a:schemeClr val="tx1"/>
            </a:solidFill>
          </a:ln>
        </p:spPr>
        <p:txBody>
          <a:bodyPr wrap="square" rtlCol="1">
            <a:spAutoFit/>
          </a:bodyPr>
          <a:lstStyle/>
          <a:p>
            <a:pPr algn="r" rtl="1"/>
            <a:r>
              <a:rPr lang="he-IL" sz="2800" b="1" dirty="0"/>
              <a:t>המכפלה של מספר שלם הגדול מ-1 בשבר הקטן מ-1, קטנה מהמספר השלם.</a:t>
            </a:r>
          </a:p>
        </p:txBody>
      </p:sp>
    </p:spTree>
    <p:extLst>
      <p:ext uri="{BB962C8B-B14F-4D97-AF65-F5344CB8AC3E}">
        <p14:creationId xmlns:p14="http://schemas.microsoft.com/office/powerpoint/2010/main" val="249943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תרגול</a:t>
            </a:r>
          </a:p>
        </p:txBody>
      </p:sp>
      <mc:AlternateContent xmlns:mc="http://schemas.openxmlformats.org/markup-compatibility/2006" xmlns:a14="http://schemas.microsoft.com/office/drawing/2010/main">
        <mc:Choice Requires="a14">
          <p:sp>
            <p:nvSpPr>
              <p:cNvPr id="3" name="תיבת טקסט 2">
                <a:extLst>
                  <a:ext uri="{FF2B5EF4-FFF2-40B4-BE49-F238E27FC236}">
                    <a16:creationId xmlns:a16="http://schemas.microsoft.com/office/drawing/2014/main" id="{B85CA2F3-AA0D-4CC1-AD87-638EF4346D76}"/>
                  </a:ext>
                </a:extLst>
              </p:cNvPr>
              <p:cNvSpPr txBox="1"/>
              <p:nvPr/>
            </p:nvSpPr>
            <p:spPr>
              <a:xfrm>
                <a:off x="4678680" y="1459855"/>
                <a:ext cx="6675120" cy="461665"/>
              </a:xfrm>
              <a:prstGeom prst="rect">
                <a:avLst/>
              </a:prstGeom>
              <a:noFill/>
            </p:spPr>
            <p:txBody>
              <a:bodyPr wrap="square" rtlCol="1">
                <a:spAutoFit/>
              </a:bodyPr>
              <a:lstStyle/>
              <a:p>
                <a:pPr algn="r" rtl="1"/>
                <a:r>
                  <a:rPr lang="he-IL" sz="2400" dirty="0"/>
                  <a:t>קבעו בכל סעיף </a:t>
                </a:r>
                <a14:m>
                  <m:oMath xmlns:m="http://schemas.openxmlformats.org/officeDocument/2006/math">
                    <m:r>
                      <a:rPr lang="he-IL" sz="2400" i="1" smtClean="0">
                        <a:latin typeface="Cambria Math" panose="02040503050406030204" pitchFamily="18" charset="0"/>
                        <a:ea typeface="Cambria Math" panose="02040503050406030204" pitchFamily="18" charset="0"/>
                      </a:rPr>
                      <m:t>&gt;</m:t>
                    </m:r>
                    <m:r>
                      <a:rPr lang="he-IL" sz="2400" b="0" i="1" smtClean="0">
                        <a:latin typeface="Cambria Math" panose="02040503050406030204" pitchFamily="18" charset="0"/>
                        <a:ea typeface="Cambria Math" panose="02040503050406030204" pitchFamily="18" charset="0"/>
                      </a:rPr>
                      <m:t>,&lt;</m:t>
                    </m:r>
                    <m:r>
                      <a:rPr lang="he-IL" sz="2400" b="0" i="0" smtClean="0">
                        <a:latin typeface="Cambria Math" panose="02040503050406030204" pitchFamily="18" charset="0"/>
                        <a:ea typeface="Cambria Math" panose="02040503050406030204" pitchFamily="18" charset="0"/>
                      </a:rPr>
                      <m:t> </m:t>
                    </m:r>
                  </m:oMath>
                </a14:m>
                <a:r>
                  <a:rPr lang="he-IL" sz="2400" dirty="0"/>
                  <a:t>   או </a:t>
                </a:r>
                <a14:m>
                  <m:oMath xmlns:m="http://schemas.openxmlformats.org/officeDocument/2006/math">
                    <m:r>
                      <a:rPr lang="he-IL" sz="2400" i="1" dirty="0" smtClean="0">
                        <a:latin typeface="Cambria Math" panose="02040503050406030204" pitchFamily="18" charset="0"/>
                        <a:ea typeface="Cambria Math" panose="02040503050406030204" pitchFamily="18" charset="0"/>
                      </a:rPr>
                      <m:t>=</m:t>
                    </m:r>
                  </m:oMath>
                </a14:m>
                <a:endParaRPr lang="he-IL" sz="2400" dirty="0"/>
              </a:p>
            </p:txBody>
          </p:sp>
        </mc:Choice>
        <mc:Fallback xmlns="">
          <p:sp>
            <p:nvSpPr>
              <p:cNvPr id="3" name="תיבת טקסט 2">
                <a:extLst>
                  <a:ext uri="{FF2B5EF4-FFF2-40B4-BE49-F238E27FC236}">
                    <a16:creationId xmlns:a14="http://schemas.microsoft.com/office/drawing/2010/main" xmlns="" xmlns:a16="http://schemas.microsoft.com/office/drawing/2014/main" id="{B85CA2F3-AA0D-4CC1-AD87-638EF4346D76}"/>
                  </a:ext>
                </a:extLst>
              </p:cNvPr>
              <p:cNvSpPr txBox="1">
                <a:spLocks noRot="1" noChangeAspect="1" noMove="1" noResize="1" noEditPoints="1" noAdjustHandles="1" noChangeArrowheads="1" noChangeShapeType="1" noTextEdit="1"/>
              </p:cNvSpPr>
              <p:nvPr/>
            </p:nvSpPr>
            <p:spPr>
              <a:xfrm>
                <a:off x="4678680" y="1459855"/>
                <a:ext cx="6675120" cy="461665"/>
              </a:xfrm>
              <a:prstGeom prst="rect">
                <a:avLst/>
              </a:prstGeom>
              <a:blipFill>
                <a:blip r:embed="rId5"/>
                <a:stretch>
                  <a:fillRect t="-9211" r="-1370" b="-30263"/>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6" name="תיבת טקסט 5">
                <a:extLst>
                  <a:ext uri="{FF2B5EF4-FFF2-40B4-BE49-F238E27FC236}">
                    <a16:creationId xmlns:a16="http://schemas.microsoft.com/office/drawing/2014/main" id="{7BE38187-EC79-4BD6-BB92-DAFA776CC3DA}"/>
                  </a:ext>
                </a:extLst>
              </p:cNvPr>
              <p:cNvSpPr txBox="1"/>
              <p:nvPr/>
            </p:nvSpPr>
            <p:spPr>
              <a:xfrm>
                <a:off x="1319859" y="2407764"/>
                <a:ext cx="528991" cy="430887"/>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800" b="1" i="1" smtClean="0">
                          <a:latin typeface="Cambria Math" panose="02040503050406030204" pitchFamily="18" charset="0"/>
                        </a:rPr>
                        <m:t>𝟏𝟓</m:t>
                      </m:r>
                    </m:oMath>
                  </m:oMathPara>
                </a14:m>
                <a:endParaRPr lang="he-IL" sz="2800" b="1" dirty="0"/>
              </a:p>
            </p:txBody>
          </p:sp>
        </mc:Choice>
        <mc:Fallback xmlns="">
          <p:sp>
            <p:nvSpPr>
              <p:cNvPr id="6" name="תיבת טקסט 5">
                <a:extLst>
                  <a:ext uri="{FF2B5EF4-FFF2-40B4-BE49-F238E27FC236}">
                    <a16:creationId xmlns:a14="http://schemas.microsoft.com/office/drawing/2010/main" xmlns="" xmlns:a16="http://schemas.microsoft.com/office/drawing/2014/main" id="{7BE38187-EC79-4BD6-BB92-DAFA776CC3DA}"/>
                  </a:ext>
                </a:extLst>
              </p:cNvPr>
              <p:cNvSpPr txBox="1">
                <a:spLocks noRot="1" noChangeAspect="1" noMove="1" noResize="1" noEditPoints="1" noAdjustHandles="1" noChangeArrowheads="1" noChangeShapeType="1" noTextEdit="1"/>
              </p:cNvSpPr>
              <p:nvPr/>
            </p:nvSpPr>
            <p:spPr>
              <a:xfrm>
                <a:off x="1319859" y="2407764"/>
                <a:ext cx="528991" cy="430887"/>
              </a:xfrm>
              <a:prstGeom prst="rect">
                <a:avLst/>
              </a:prstGeom>
              <a:blipFill>
                <a:blip r:embed="rId6"/>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7" name="תיבת טקסט 6">
                <a:extLst>
                  <a:ext uri="{FF2B5EF4-FFF2-40B4-BE49-F238E27FC236}">
                    <a16:creationId xmlns:a16="http://schemas.microsoft.com/office/drawing/2014/main" id="{21BBEBCC-3036-46EF-AB91-287AA530F29D}"/>
                  </a:ext>
                </a:extLst>
              </p:cNvPr>
              <p:cNvSpPr txBox="1"/>
              <p:nvPr/>
            </p:nvSpPr>
            <p:spPr>
              <a:xfrm>
                <a:off x="2919299" y="2219891"/>
                <a:ext cx="1159805" cy="806631"/>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800" b="1" i="1" smtClean="0">
                          <a:latin typeface="Cambria Math" panose="02040503050406030204" pitchFamily="18" charset="0"/>
                        </a:rPr>
                        <m:t>𝟏𝟓</m:t>
                      </m:r>
                      <m:r>
                        <a:rPr lang="he-IL" sz="2800" b="1" i="1" smtClean="0">
                          <a:latin typeface="Cambria Math" panose="02040503050406030204" pitchFamily="18" charset="0"/>
                          <a:ea typeface="Cambria Math" panose="02040503050406030204" pitchFamily="18" charset="0"/>
                        </a:rPr>
                        <m:t>×</m:t>
                      </m:r>
                      <m:f>
                        <m:fPr>
                          <m:ctrlPr>
                            <a:rPr lang="he-IL" sz="2800" b="1" i="1" smtClean="0">
                              <a:latin typeface="Cambria Math" panose="02040503050406030204" pitchFamily="18" charset="0"/>
                              <a:ea typeface="Cambria Math" panose="02040503050406030204" pitchFamily="18" charset="0"/>
                            </a:rPr>
                          </m:ctrlPr>
                        </m:fPr>
                        <m:num>
                          <m:r>
                            <a:rPr lang="he-IL" sz="2800" b="1" i="1" smtClean="0">
                              <a:latin typeface="Cambria Math" panose="02040503050406030204" pitchFamily="18" charset="0"/>
                              <a:ea typeface="Cambria Math" panose="02040503050406030204" pitchFamily="18" charset="0"/>
                            </a:rPr>
                            <m:t>𝟏</m:t>
                          </m:r>
                        </m:num>
                        <m:den>
                          <m:r>
                            <a:rPr lang="he-IL" sz="2800" b="1" i="1" smtClean="0">
                              <a:latin typeface="Cambria Math" panose="02040503050406030204" pitchFamily="18" charset="0"/>
                              <a:ea typeface="Cambria Math" panose="02040503050406030204" pitchFamily="18" charset="0"/>
                            </a:rPr>
                            <m:t>𝟐</m:t>
                          </m:r>
                        </m:den>
                      </m:f>
                    </m:oMath>
                  </m:oMathPara>
                </a14:m>
                <a:endParaRPr lang="he-IL" sz="2800" b="1" dirty="0"/>
              </a:p>
            </p:txBody>
          </p:sp>
        </mc:Choice>
        <mc:Fallback xmlns="">
          <p:sp>
            <p:nvSpPr>
              <p:cNvPr id="7" name="תיבת טקסט 6">
                <a:extLst>
                  <a:ext uri="{FF2B5EF4-FFF2-40B4-BE49-F238E27FC236}">
                    <a16:creationId xmlns:a14="http://schemas.microsoft.com/office/drawing/2010/main" xmlns="" xmlns:a16="http://schemas.microsoft.com/office/drawing/2014/main" id="{21BBEBCC-3036-46EF-AB91-287AA530F29D}"/>
                  </a:ext>
                </a:extLst>
              </p:cNvPr>
              <p:cNvSpPr txBox="1">
                <a:spLocks noRot="1" noChangeAspect="1" noMove="1" noResize="1" noEditPoints="1" noAdjustHandles="1" noChangeArrowheads="1" noChangeShapeType="1" noTextEdit="1"/>
              </p:cNvSpPr>
              <p:nvPr/>
            </p:nvSpPr>
            <p:spPr>
              <a:xfrm>
                <a:off x="2919299" y="2219891"/>
                <a:ext cx="1159805" cy="806631"/>
              </a:xfrm>
              <a:prstGeom prst="rect">
                <a:avLst/>
              </a:prstGeom>
              <a:blipFill>
                <a:blip r:embed="rId7"/>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8" name="תיבת טקסט 7">
                <a:extLst>
                  <a:ext uri="{FF2B5EF4-FFF2-40B4-BE49-F238E27FC236}">
                    <a16:creationId xmlns:a16="http://schemas.microsoft.com/office/drawing/2014/main" id="{07F31720-EE78-4F29-A6C8-5D36E4D4518B}"/>
                  </a:ext>
                </a:extLst>
              </p:cNvPr>
              <p:cNvSpPr txBox="1"/>
              <p:nvPr/>
            </p:nvSpPr>
            <p:spPr>
              <a:xfrm>
                <a:off x="1152389" y="4185636"/>
                <a:ext cx="945002" cy="809452"/>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800" b="1" i="1" smtClean="0">
                          <a:latin typeface="Cambria Math" panose="02040503050406030204" pitchFamily="18" charset="0"/>
                        </a:rPr>
                        <m:t>𝟕</m:t>
                      </m:r>
                      <m:r>
                        <a:rPr lang="he-IL" sz="2800" b="1" i="1" smtClean="0">
                          <a:latin typeface="Cambria Math" panose="02040503050406030204" pitchFamily="18" charset="0"/>
                          <a:ea typeface="Cambria Math" panose="02040503050406030204" pitchFamily="18" charset="0"/>
                        </a:rPr>
                        <m:t>×</m:t>
                      </m:r>
                      <m:f>
                        <m:fPr>
                          <m:ctrlPr>
                            <a:rPr lang="he-IL" sz="2800" b="1" i="1" smtClean="0">
                              <a:latin typeface="Cambria Math" panose="02040503050406030204" pitchFamily="18" charset="0"/>
                              <a:ea typeface="Cambria Math" panose="02040503050406030204" pitchFamily="18" charset="0"/>
                            </a:rPr>
                          </m:ctrlPr>
                        </m:fPr>
                        <m:num>
                          <m:r>
                            <a:rPr lang="he-IL" sz="2800" b="1" i="1" smtClean="0">
                              <a:latin typeface="Cambria Math" panose="02040503050406030204" pitchFamily="18" charset="0"/>
                              <a:ea typeface="Cambria Math" panose="02040503050406030204" pitchFamily="18" charset="0"/>
                            </a:rPr>
                            <m:t>𝟐</m:t>
                          </m:r>
                        </m:num>
                        <m:den>
                          <m:r>
                            <a:rPr lang="he-IL" sz="2800" b="1" i="1" smtClean="0">
                              <a:latin typeface="Cambria Math" panose="02040503050406030204" pitchFamily="18" charset="0"/>
                              <a:ea typeface="Cambria Math" panose="02040503050406030204" pitchFamily="18" charset="0"/>
                            </a:rPr>
                            <m:t>𝟓</m:t>
                          </m:r>
                        </m:den>
                      </m:f>
                    </m:oMath>
                  </m:oMathPara>
                </a14:m>
                <a:endParaRPr lang="he-IL" sz="2800" b="1" dirty="0"/>
              </a:p>
            </p:txBody>
          </p:sp>
        </mc:Choice>
        <mc:Fallback xmlns="">
          <p:sp>
            <p:nvSpPr>
              <p:cNvPr id="8" name="תיבת טקסט 7">
                <a:extLst>
                  <a:ext uri="{FF2B5EF4-FFF2-40B4-BE49-F238E27FC236}">
                    <a16:creationId xmlns:a14="http://schemas.microsoft.com/office/drawing/2010/main" xmlns="" xmlns:a16="http://schemas.microsoft.com/office/drawing/2014/main" id="{07F31720-EE78-4F29-A6C8-5D36E4D4518B}"/>
                  </a:ext>
                </a:extLst>
              </p:cNvPr>
              <p:cNvSpPr txBox="1">
                <a:spLocks noRot="1" noChangeAspect="1" noMove="1" noResize="1" noEditPoints="1" noAdjustHandles="1" noChangeArrowheads="1" noChangeShapeType="1" noTextEdit="1"/>
              </p:cNvSpPr>
              <p:nvPr/>
            </p:nvSpPr>
            <p:spPr>
              <a:xfrm>
                <a:off x="1152389" y="4185636"/>
                <a:ext cx="945002" cy="809452"/>
              </a:xfrm>
              <a:prstGeom prst="rect">
                <a:avLst/>
              </a:prstGeom>
              <a:blipFill>
                <a:blip r:embed="rId8"/>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9" name="תיבת טקסט 8">
                <a:extLst>
                  <a:ext uri="{FF2B5EF4-FFF2-40B4-BE49-F238E27FC236}">
                    <a16:creationId xmlns:a16="http://schemas.microsoft.com/office/drawing/2014/main" id="{26E7822C-24F3-4886-9B38-5AC95AF9324A}"/>
                  </a:ext>
                </a:extLst>
              </p:cNvPr>
              <p:cNvSpPr txBox="1"/>
              <p:nvPr/>
            </p:nvSpPr>
            <p:spPr>
              <a:xfrm>
                <a:off x="3656295" y="4374919"/>
                <a:ext cx="314189" cy="430887"/>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800" b="1" i="1" smtClean="0">
                          <a:latin typeface="Cambria Math" panose="02040503050406030204" pitchFamily="18" charset="0"/>
                        </a:rPr>
                        <m:t>𝟕</m:t>
                      </m:r>
                    </m:oMath>
                  </m:oMathPara>
                </a14:m>
                <a:endParaRPr lang="he-IL" b="1" dirty="0"/>
              </a:p>
            </p:txBody>
          </p:sp>
        </mc:Choice>
        <mc:Fallback xmlns="">
          <p:sp>
            <p:nvSpPr>
              <p:cNvPr id="9" name="תיבת טקסט 8">
                <a:extLst>
                  <a:ext uri="{FF2B5EF4-FFF2-40B4-BE49-F238E27FC236}">
                    <a16:creationId xmlns:a14="http://schemas.microsoft.com/office/drawing/2010/main" xmlns="" xmlns:a16="http://schemas.microsoft.com/office/drawing/2014/main" id="{26E7822C-24F3-4886-9B38-5AC95AF9324A}"/>
                  </a:ext>
                </a:extLst>
              </p:cNvPr>
              <p:cNvSpPr txBox="1">
                <a:spLocks noRot="1" noChangeAspect="1" noMove="1" noResize="1" noEditPoints="1" noAdjustHandles="1" noChangeArrowheads="1" noChangeShapeType="1" noTextEdit="1"/>
              </p:cNvSpPr>
              <p:nvPr/>
            </p:nvSpPr>
            <p:spPr>
              <a:xfrm>
                <a:off x="3656295" y="4374919"/>
                <a:ext cx="314189" cy="430887"/>
              </a:xfrm>
              <a:prstGeom prst="rect">
                <a:avLst/>
              </a:prstGeom>
              <a:blipFill>
                <a:blip r:embed="rId9"/>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0" name="תיבת טקסט 9">
                <a:extLst>
                  <a:ext uri="{FF2B5EF4-FFF2-40B4-BE49-F238E27FC236}">
                    <a16:creationId xmlns:a16="http://schemas.microsoft.com/office/drawing/2014/main" id="{38F44C77-B523-4A41-BB9F-2CB844777F1C}"/>
                  </a:ext>
                </a:extLst>
              </p:cNvPr>
              <p:cNvSpPr txBox="1"/>
              <p:nvPr/>
            </p:nvSpPr>
            <p:spPr>
              <a:xfrm>
                <a:off x="7640397" y="2235338"/>
                <a:ext cx="945002" cy="806631"/>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800" b="1" i="1" smtClean="0">
                          <a:latin typeface="Cambria Math" panose="02040503050406030204" pitchFamily="18" charset="0"/>
                        </a:rPr>
                        <m:t>𝟖</m:t>
                      </m:r>
                      <m:r>
                        <a:rPr lang="he-IL" sz="2800" b="1" i="1" smtClean="0">
                          <a:latin typeface="Cambria Math" panose="02040503050406030204" pitchFamily="18" charset="0"/>
                          <a:ea typeface="Cambria Math" panose="02040503050406030204" pitchFamily="18" charset="0"/>
                        </a:rPr>
                        <m:t>×</m:t>
                      </m:r>
                      <m:f>
                        <m:fPr>
                          <m:ctrlPr>
                            <a:rPr lang="he-IL" sz="2800" b="1" i="1" smtClean="0">
                              <a:latin typeface="Cambria Math" panose="02040503050406030204" pitchFamily="18" charset="0"/>
                              <a:ea typeface="Cambria Math" panose="02040503050406030204" pitchFamily="18" charset="0"/>
                            </a:rPr>
                          </m:ctrlPr>
                        </m:fPr>
                        <m:num>
                          <m:r>
                            <a:rPr lang="he-IL" sz="2800" b="1" i="1" smtClean="0">
                              <a:latin typeface="Cambria Math" panose="02040503050406030204" pitchFamily="18" charset="0"/>
                              <a:ea typeface="Cambria Math" panose="02040503050406030204" pitchFamily="18" charset="0"/>
                            </a:rPr>
                            <m:t>𝟑</m:t>
                          </m:r>
                        </m:num>
                        <m:den>
                          <m:r>
                            <a:rPr lang="he-IL" sz="2800" b="1" i="1" smtClean="0">
                              <a:latin typeface="Cambria Math" panose="02040503050406030204" pitchFamily="18" charset="0"/>
                              <a:ea typeface="Cambria Math" panose="02040503050406030204" pitchFamily="18" charset="0"/>
                            </a:rPr>
                            <m:t>𝟐</m:t>
                          </m:r>
                        </m:den>
                      </m:f>
                    </m:oMath>
                  </m:oMathPara>
                </a14:m>
                <a:endParaRPr lang="he-IL" sz="2800" b="1" dirty="0"/>
              </a:p>
            </p:txBody>
          </p:sp>
        </mc:Choice>
        <mc:Fallback xmlns="">
          <p:sp>
            <p:nvSpPr>
              <p:cNvPr id="10" name="תיבת טקסט 9">
                <a:extLst>
                  <a:ext uri="{FF2B5EF4-FFF2-40B4-BE49-F238E27FC236}">
                    <a16:creationId xmlns:a14="http://schemas.microsoft.com/office/drawing/2010/main" xmlns="" xmlns:a16="http://schemas.microsoft.com/office/drawing/2014/main" id="{38F44C77-B523-4A41-BB9F-2CB844777F1C}"/>
                  </a:ext>
                </a:extLst>
              </p:cNvPr>
              <p:cNvSpPr txBox="1">
                <a:spLocks noRot="1" noChangeAspect="1" noMove="1" noResize="1" noEditPoints="1" noAdjustHandles="1" noChangeArrowheads="1" noChangeShapeType="1" noTextEdit="1"/>
              </p:cNvSpPr>
              <p:nvPr/>
            </p:nvSpPr>
            <p:spPr>
              <a:xfrm>
                <a:off x="7640397" y="2235338"/>
                <a:ext cx="945002" cy="806631"/>
              </a:xfrm>
              <a:prstGeom prst="rect">
                <a:avLst/>
              </a:prstGeom>
              <a:blipFill>
                <a:blip r:embed="rId10"/>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1" name="תיבת טקסט 10">
                <a:extLst>
                  <a:ext uri="{FF2B5EF4-FFF2-40B4-BE49-F238E27FC236}">
                    <a16:creationId xmlns:a16="http://schemas.microsoft.com/office/drawing/2014/main" id="{30546F14-810A-41EF-9075-14EAC2E6BFF5}"/>
                  </a:ext>
                </a:extLst>
              </p:cNvPr>
              <p:cNvSpPr txBox="1"/>
              <p:nvPr/>
            </p:nvSpPr>
            <p:spPr>
              <a:xfrm>
                <a:off x="10355580" y="2407764"/>
                <a:ext cx="314189" cy="430887"/>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800" b="1" i="1" smtClean="0">
                          <a:latin typeface="Cambria Math" panose="02040503050406030204" pitchFamily="18" charset="0"/>
                        </a:rPr>
                        <m:t>𝟖</m:t>
                      </m:r>
                    </m:oMath>
                  </m:oMathPara>
                </a14:m>
                <a:endParaRPr lang="he-IL" sz="2800" b="1" dirty="0"/>
              </a:p>
            </p:txBody>
          </p:sp>
        </mc:Choice>
        <mc:Fallback xmlns="">
          <p:sp>
            <p:nvSpPr>
              <p:cNvPr id="11" name="תיבת טקסט 10">
                <a:extLst>
                  <a:ext uri="{FF2B5EF4-FFF2-40B4-BE49-F238E27FC236}">
                    <a16:creationId xmlns:a14="http://schemas.microsoft.com/office/drawing/2010/main" xmlns="" xmlns:a16="http://schemas.microsoft.com/office/drawing/2014/main" id="{30546F14-810A-41EF-9075-14EAC2E6BFF5}"/>
                  </a:ext>
                </a:extLst>
              </p:cNvPr>
              <p:cNvSpPr txBox="1">
                <a:spLocks noRot="1" noChangeAspect="1" noMove="1" noResize="1" noEditPoints="1" noAdjustHandles="1" noChangeArrowheads="1" noChangeShapeType="1" noTextEdit="1"/>
              </p:cNvSpPr>
              <p:nvPr/>
            </p:nvSpPr>
            <p:spPr>
              <a:xfrm>
                <a:off x="10355580" y="2407764"/>
                <a:ext cx="314189" cy="430887"/>
              </a:xfrm>
              <a:prstGeom prst="rect">
                <a:avLst/>
              </a:prstGeom>
              <a:blipFill>
                <a:blip r:embed="rId11"/>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2" name="תיבת טקסט 11">
                <a:extLst>
                  <a:ext uri="{FF2B5EF4-FFF2-40B4-BE49-F238E27FC236}">
                    <a16:creationId xmlns:a16="http://schemas.microsoft.com/office/drawing/2014/main" id="{E2785E28-020D-4F81-82D5-548D32C03931}"/>
                  </a:ext>
                </a:extLst>
              </p:cNvPr>
              <p:cNvSpPr txBox="1"/>
              <p:nvPr/>
            </p:nvSpPr>
            <p:spPr>
              <a:xfrm>
                <a:off x="7640397" y="4112828"/>
                <a:ext cx="945002" cy="809452"/>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800" b="1" i="0" smtClean="0">
                          <a:latin typeface="Cambria Math" panose="02040503050406030204" pitchFamily="18" charset="0"/>
                        </a:rPr>
                        <m:t>𝟓</m:t>
                      </m:r>
                      <m:r>
                        <a:rPr lang="he-IL" sz="2800" b="1" i="1" smtClean="0">
                          <a:latin typeface="Cambria Math" panose="02040503050406030204" pitchFamily="18" charset="0"/>
                          <a:ea typeface="Cambria Math" panose="02040503050406030204" pitchFamily="18" charset="0"/>
                        </a:rPr>
                        <m:t>×</m:t>
                      </m:r>
                      <m:f>
                        <m:fPr>
                          <m:ctrlPr>
                            <a:rPr lang="he-IL" sz="2800" b="1" i="1" smtClean="0">
                              <a:latin typeface="Cambria Math" panose="02040503050406030204" pitchFamily="18" charset="0"/>
                              <a:ea typeface="Cambria Math" panose="02040503050406030204" pitchFamily="18" charset="0"/>
                            </a:rPr>
                          </m:ctrlPr>
                        </m:fPr>
                        <m:num>
                          <m:r>
                            <a:rPr lang="he-IL" sz="2800" b="1" i="1" smtClean="0">
                              <a:latin typeface="Cambria Math" panose="02040503050406030204" pitchFamily="18" charset="0"/>
                              <a:ea typeface="Cambria Math" panose="02040503050406030204" pitchFamily="18" charset="0"/>
                            </a:rPr>
                            <m:t>𝟐</m:t>
                          </m:r>
                        </m:num>
                        <m:den>
                          <m:r>
                            <a:rPr lang="he-IL" sz="2800" b="1" i="1" smtClean="0">
                              <a:latin typeface="Cambria Math" panose="02040503050406030204" pitchFamily="18" charset="0"/>
                              <a:ea typeface="Cambria Math" panose="02040503050406030204" pitchFamily="18" charset="0"/>
                            </a:rPr>
                            <m:t>𝟑</m:t>
                          </m:r>
                        </m:den>
                      </m:f>
                    </m:oMath>
                  </m:oMathPara>
                </a14:m>
                <a:endParaRPr lang="he-IL" sz="2800" b="1" dirty="0"/>
              </a:p>
            </p:txBody>
          </p:sp>
        </mc:Choice>
        <mc:Fallback xmlns="">
          <p:sp>
            <p:nvSpPr>
              <p:cNvPr id="12" name="תיבת טקסט 11">
                <a:extLst>
                  <a:ext uri="{FF2B5EF4-FFF2-40B4-BE49-F238E27FC236}">
                    <a16:creationId xmlns:a14="http://schemas.microsoft.com/office/drawing/2010/main" xmlns="" xmlns:a16="http://schemas.microsoft.com/office/drawing/2014/main" id="{E2785E28-020D-4F81-82D5-548D32C03931}"/>
                  </a:ext>
                </a:extLst>
              </p:cNvPr>
              <p:cNvSpPr txBox="1">
                <a:spLocks noRot="1" noChangeAspect="1" noMove="1" noResize="1" noEditPoints="1" noAdjustHandles="1" noChangeArrowheads="1" noChangeShapeType="1" noTextEdit="1"/>
              </p:cNvSpPr>
              <p:nvPr/>
            </p:nvSpPr>
            <p:spPr>
              <a:xfrm>
                <a:off x="7640397" y="4112828"/>
                <a:ext cx="945002" cy="809452"/>
              </a:xfrm>
              <a:prstGeom prst="rect">
                <a:avLst/>
              </a:prstGeom>
              <a:blipFill>
                <a:blip r:embed="rId12"/>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3" name="תיבת טקסט 12">
                <a:extLst>
                  <a:ext uri="{FF2B5EF4-FFF2-40B4-BE49-F238E27FC236}">
                    <a16:creationId xmlns:a16="http://schemas.microsoft.com/office/drawing/2014/main" id="{5184212A-896B-410B-BF52-1B94F4B83166}"/>
                  </a:ext>
                </a:extLst>
              </p:cNvPr>
              <p:cNvSpPr txBox="1"/>
              <p:nvPr/>
            </p:nvSpPr>
            <p:spPr>
              <a:xfrm>
                <a:off x="10512674" y="4019350"/>
                <a:ext cx="314189" cy="809452"/>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2800" b="1" i="1" smtClean="0">
                              <a:latin typeface="Cambria Math" panose="02040503050406030204" pitchFamily="18" charset="0"/>
                            </a:rPr>
                          </m:ctrlPr>
                        </m:fPr>
                        <m:num>
                          <m:r>
                            <a:rPr lang="he-IL" sz="2800" b="1" i="1" smtClean="0">
                              <a:latin typeface="Cambria Math" panose="02040503050406030204" pitchFamily="18" charset="0"/>
                            </a:rPr>
                            <m:t>𝟐</m:t>
                          </m:r>
                        </m:num>
                        <m:den>
                          <m:r>
                            <a:rPr lang="he-IL" sz="2800" b="1" i="1" smtClean="0">
                              <a:latin typeface="Cambria Math" panose="02040503050406030204" pitchFamily="18" charset="0"/>
                            </a:rPr>
                            <m:t>𝟑</m:t>
                          </m:r>
                        </m:den>
                      </m:f>
                    </m:oMath>
                  </m:oMathPara>
                </a14:m>
                <a:endParaRPr lang="he-IL" sz="2800" b="1" dirty="0"/>
              </a:p>
            </p:txBody>
          </p:sp>
        </mc:Choice>
        <mc:Fallback xmlns="">
          <p:sp>
            <p:nvSpPr>
              <p:cNvPr id="13" name="תיבת טקסט 12">
                <a:extLst>
                  <a:ext uri="{FF2B5EF4-FFF2-40B4-BE49-F238E27FC236}">
                    <a16:creationId xmlns:a14="http://schemas.microsoft.com/office/drawing/2010/main" xmlns="" xmlns:a16="http://schemas.microsoft.com/office/drawing/2014/main" id="{5184212A-896B-410B-BF52-1B94F4B83166}"/>
                  </a:ext>
                </a:extLst>
              </p:cNvPr>
              <p:cNvSpPr txBox="1">
                <a:spLocks noRot="1" noChangeAspect="1" noMove="1" noResize="1" noEditPoints="1" noAdjustHandles="1" noChangeArrowheads="1" noChangeShapeType="1" noTextEdit="1"/>
              </p:cNvSpPr>
              <p:nvPr/>
            </p:nvSpPr>
            <p:spPr>
              <a:xfrm>
                <a:off x="10512674" y="4019350"/>
                <a:ext cx="314189" cy="809452"/>
              </a:xfrm>
              <a:prstGeom prst="rect">
                <a:avLst/>
              </a:prstGeom>
              <a:blipFill>
                <a:blip r:embed="rId13"/>
                <a:stretch>
                  <a:fillRect/>
                </a:stretch>
              </a:blipFill>
            </p:spPr>
            <p:txBody>
              <a:bodyPr/>
              <a:lstStyle/>
              <a:p>
                <a:r>
                  <a:rPr lang="he-IL">
                    <a:noFill/>
                  </a:rPr>
                  <a:t> </a:t>
                </a:r>
              </a:p>
            </p:txBody>
          </p:sp>
        </mc:Fallback>
      </mc:AlternateContent>
      <p:cxnSp>
        <p:nvCxnSpPr>
          <p:cNvPr id="22" name="מחבר ישר 21">
            <a:extLst>
              <a:ext uri="{FF2B5EF4-FFF2-40B4-BE49-F238E27FC236}">
                <a16:creationId xmlns:a16="http://schemas.microsoft.com/office/drawing/2014/main" id="{04AD11F0-A76C-47EB-B90C-D20ED8D22C99}"/>
              </a:ext>
            </a:extLst>
          </p:cNvPr>
          <p:cNvCxnSpPr>
            <a:cxnSpLocks/>
          </p:cNvCxnSpPr>
          <p:nvPr/>
        </p:nvCxnSpPr>
        <p:spPr>
          <a:xfrm flipV="1">
            <a:off x="2097391" y="2897733"/>
            <a:ext cx="691529" cy="1"/>
          </a:xfrm>
          <a:prstGeom prst="line">
            <a:avLst/>
          </a:prstGeom>
          <a:ln w="28575"/>
        </p:spPr>
        <p:style>
          <a:lnRef idx="1">
            <a:schemeClr val="dk1"/>
          </a:lnRef>
          <a:fillRef idx="0">
            <a:schemeClr val="dk1"/>
          </a:fillRef>
          <a:effectRef idx="0">
            <a:schemeClr val="dk1"/>
          </a:effectRef>
          <a:fontRef idx="minor">
            <a:schemeClr val="tx1"/>
          </a:fontRef>
        </p:style>
      </p:cxnSp>
      <p:cxnSp>
        <p:nvCxnSpPr>
          <p:cNvPr id="24" name="מחבר ישר 23">
            <a:extLst>
              <a:ext uri="{FF2B5EF4-FFF2-40B4-BE49-F238E27FC236}">
                <a16:creationId xmlns:a16="http://schemas.microsoft.com/office/drawing/2014/main" id="{C20D3663-45E0-4DAA-8A64-6088A6839B79}"/>
              </a:ext>
            </a:extLst>
          </p:cNvPr>
          <p:cNvCxnSpPr>
            <a:cxnSpLocks/>
          </p:cNvCxnSpPr>
          <p:nvPr/>
        </p:nvCxnSpPr>
        <p:spPr>
          <a:xfrm flipV="1">
            <a:off x="2443155" y="4830935"/>
            <a:ext cx="691529" cy="1"/>
          </a:xfrm>
          <a:prstGeom prst="line">
            <a:avLst/>
          </a:prstGeom>
          <a:ln w="28575"/>
        </p:spPr>
        <p:style>
          <a:lnRef idx="1">
            <a:schemeClr val="dk1"/>
          </a:lnRef>
          <a:fillRef idx="0">
            <a:schemeClr val="dk1"/>
          </a:fillRef>
          <a:effectRef idx="0">
            <a:schemeClr val="dk1"/>
          </a:effectRef>
          <a:fontRef idx="minor">
            <a:schemeClr val="tx1"/>
          </a:fontRef>
        </p:style>
      </p:cxnSp>
      <p:cxnSp>
        <p:nvCxnSpPr>
          <p:cNvPr id="25" name="מחבר ישר 24">
            <a:extLst>
              <a:ext uri="{FF2B5EF4-FFF2-40B4-BE49-F238E27FC236}">
                <a16:creationId xmlns:a16="http://schemas.microsoft.com/office/drawing/2014/main" id="{BA3C135A-D71D-4C51-8249-D7D2CE35CECD}"/>
              </a:ext>
            </a:extLst>
          </p:cNvPr>
          <p:cNvCxnSpPr>
            <a:cxnSpLocks/>
          </p:cNvCxnSpPr>
          <p:nvPr/>
        </p:nvCxnSpPr>
        <p:spPr>
          <a:xfrm flipV="1">
            <a:off x="9124725" y="2785418"/>
            <a:ext cx="691529" cy="1"/>
          </a:xfrm>
          <a:prstGeom prst="line">
            <a:avLst/>
          </a:prstGeom>
          <a:ln w="28575"/>
        </p:spPr>
        <p:style>
          <a:lnRef idx="1">
            <a:schemeClr val="dk1"/>
          </a:lnRef>
          <a:fillRef idx="0">
            <a:schemeClr val="dk1"/>
          </a:fillRef>
          <a:effectRef idx="0">
            <a:schemeClr val="dk1"/>
          </a:effectRef>
          <a:fontRef idx="minor">
            <a:schemeClr val="tx1"/>
          </a:fontRef>
        </p:style>
      </p:cxnSp>
      <p:cxnSp>
        <p:nvCxnSpPr>
          <p:cNvPr id="26" name="מחבר ישר 25">
            <a:extLst>
              <a:ext uri="{FF2B5EF4-FFF2-40B4-BE49-F238E27FC236}">
                <a16:creationId xmlns:a16="http://schemas.microsoft.com/office/drawing/2014/main" id="{05D401E6-A674-4F19-85F7-E97920D83790}"/>
              </a:ext>
            </a:extLst>
          </p:cNvPr>
          <p:cNvCxnSpPr>
            <a:cxnSpLocks/>
          </p:cNvCxnSpPr>
          <p:nvPr/>
        </p:nvCxnSpPr>
        <p:spPr>
          <a:xfrm flipV="1">
            <a:off x="9167725" y="4825169"/>
            <a:ext cx="691529" cy="1"/>
          </a:xfrm>
          <a:prstGeom prst="line">
            <a:avLst/>
          </a:prstGeom>
          <a:ln w="28575"/>
        </p:spPr>
        <p:style>
          <a:lnRef idx="1">
            <a:schemeClr val="dk1"/>
          </a:lnRef>
          <a:fillRef idx="0">
            <a:schemeClr val="dk1"/>
          </a:fillRef>
          <a:effectRef idx="0">
            <a:schemeClr val="dk1"/>
          </a:effectRef>
          <a:fontRef idx="minor">
            <a:schemeClr val="tx1"/>
          </a:fontRef>
        </p:style>
      </p:cxnSp>
      <p:sp>
        <p:nvSpPr>
          <p:cNvPr id="31" name="תיבת טקסט 30">
            <a:extLst>
              <a:ext uri="{FF2B5EF4-FFF2-40B4-BE49-F238E27FC236}">
                <a16:creationId xmlns:a16="http://schemas.microsoft.com/office/drawing/2014/main" id="{6196A2E8-5478-4C7C-9726-BBBC07252346}"/>
              </a:ext>
            </a:extLst>
          </p:cNvPr>
          <p:cNvSpPr txBox="1"/>
          <p:nvPr/>
        </p:nvSpPr>
        <p:spPr>
          <a:xfrm>
            <a:off x="535719" y="2377043"/>
            <a:ext cx="528991" cy="523220"/>
          </a:xfrm>
          <a:prstGeom prst="rect">
            <a:avLst/>
          </a:prstGeom>
          <a:noFill/>
        </p:spPr>
        <p:txBody>
          <a:bodyPr wrap="square" rtlCol="1">
            <a:spAutoFit/>
          </a:bodyPr>
          <a:lstStyle/>
          <a:p>
            <a:pPr algn="ctr" rtl="1"/>
            <a:r>
              <a:rPr lang="he-IL" sz="2800" dirty="0"/>
              <a:t>(א</a:t>
            </a:r>
            <a:endParaRPr lang="he-IL" dirty="0"/>
          </a:p>
        </p:txBody>
      </p:sp>
      <p:sp>
        <p:nvSpPr>
          <p:cNvPr id="33" name="תיבת טקסט 32">
            <a:extLst>
              <a:ext uri="{FF2B5EF4-FFF2-40B4-BE49-F238E27FC236}">
                <a16:creationId xmlns:a16="http://schemas.microsoft.com/office/drawing/2014/main" id="{0F083E25-237B-4F12-BC45-73E867D8B62A}"/>
              </a:ext>
            </a:extLst>
          </p:cNvPr>
          <p:cNvSpPr txBox="1"/>
          <p:nvPr/>
        </p:nvSpPr>
        <p:spPr>
          <a:xfrm>
            <a:off x="535719" y="4399060"/>
            <a:ext cx="528991" cy="523220"/>
          </a:xfrm>
          <a:prstGeom prst="rect">
            <a:avLst/>
          </a:prstGeom>
          <a:noFill/>
        </p:spPr>
        <p:txBody>
          <a:bodyPr wrap="square" rtlCol="1">
            <a:spAutoFit/>
          </a:bodyPr>
          <a:lstStyle/>
          <a:p>
            <a:pPr algn="ctr" rtl="1"/>
            <a:r>
              <a:rPr lang="he-IL" sz="2800" dirty="0"/>
              <a:t>(ב</a:t>
            </a:r>
            <a:endParaRPr lang="he-IL" dirty="0"/>
          </a:p>
        </p:txBody>
      </p:sp>
      <p:sp>
        <p:nvSpPr>
          <p:cNvPr id="34" name="תיבת טקסט 33">
            <a:extLst>
              <a:ext uri="{FF2B5EF4-FFF2-40B4-BE49-F238E27FC236}">
                <a16:creationId xmlns:a16="http://schemas.microsoft.com/office/drawing/2014/main" id="{119F5548-3EB1-4A60-BA5B-FA0EDEDB340E}"/>
              </a:ext>
            </a:extLst>
          </p:cNvPr>
          <p:cNvSpPr txBox="1"/>
          <p:nvPr/>
        </p:nvSpPr>
        <p:spPr>
          <a:xfrm>
            <a:off x="7001079" y="2377043"/>
            <a:ext cx="528991" cy="523220"/>
          </a:xfrm>
          <a:prstGeom prst="rect">
            <a:avLst/>
          </a:prstGeom>
          <a:noFill/>
        </p:spPr>
        <p:txBody>
          <a:bodyPr wrap="square" rtlCol="1">
            <a:spAutoFit/>
          </a:bodyPr>
          <a:lstStyle/>
          <a:p>
            <a:pPr algn="ctr" rtl="1"/>
            <a:r>
              <a:rPr lang="he-IL" sz="2800" dirty="0"/>
              <a:t>(ג</a:t>
            </a:r>
            <a:endParaRPr lang="he-IL" dirty="0"/>
          </a:p>
        </p:txBody>
      </p:sp>
      <p:sp>
        <p:nvSpPr>
          <p:cNvPr id="35" name="תיבת טקסט 34">
            <a:extLst>
              <a:ext uri="{FF2B5EF4-FFF2-40B4-BE49-F238E27FC236}">
                <a16:creationId xmlns:a16="http://schemas.microsoft.com/office/drawing/2014/main" id="{78946912-AA75-4772-B6D4-7B6748CC7BB9}"/>
              </a:ext>
            </a:extLst>
          </p:cNvPr>
          <p:cNvSpPr txBox="1"/>
          <p:nvPr/>
        </p:nvSpPr>
        <p:spPr>
          <a:xfrm>
            <a:off x="7004004" y="4301949"/>
            <a:ext cx="528991" cy="523220"/>
          </a:xfrm>
          <a:prstGeom prst="rect">
            <a:avLst/>
          </a:prstGeom>
          <a:noFill/>
        </p:spPr>
        <p:txBody>
          <a:bodyPr wrap="square" rtlCol="1">
            <a:spAutoFit/>
          </a:bodyPr>
          <a:lstStyle/>
          <a:p>
            <a:pPr algn="ctr" rtl="1"/>
            <a:r>
              <a:rPr lang="he-IL" sz="2800" dirty="0"/>
              <a:t>(ד</a:t>
            </a:r>
            <a:endParaRPr lang="he-IL" dirty="0"/>
          </a:p>
        </p:txBody>
      </p:sp>
      <p:pic>
        <p:nvPicPr>
          <p:cNvPr id="32" name="2min_final" descr="2min_final">
            <a:hlinkClick r:id="" action="ppaction://media"/>
            <a:extLst>
              <a:ext uri="{FF2B5EF4-FFF2-40B4-BE49-F238E27FC236}">
                <a16:creationId xmlns:a16="http://schemas.microsoft.com/office/drawing/2014/main" id="{A525B965-4D3B-482C-BB39-23EE97C2870F}"/>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381920" y="134294"/>
            <a:ext cx="2042541" cy="728506"/>
          </a:xfrm>
          <a:prstGeom prst="rect">
            <a:avLst/>
          </a:prstGeom>
        </p:spPr>
      </p:pic>
    </p:spTree>
    <p:extLst>
      <p:ext uri="{BB962C8B-B14F-4D97-AF65-F5344CB8AC3E}">
        <p14:creationId xmlns:p14="http://schemas.microsoft.com/office/powerpoint/2010/main" val="274813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תרגול</a:t>
            </a:r>
          </a:p>
        </p:txBody>
      </p:sp>
      <mc:AlternateContent xmlns:mc="http://schemas.openxmlformats.org/markup-compatibility/2006" xmlns:a14="http://schemas.microsoft.com/office/drawing/2010/main">
        <mc:Choice Requires="a14">
          <p:sp>
            <p:nvSpPr>
              <p:cNvPr id="3" name="תיבת טקסט 2">
                <a:extLst>
                  <a:ext uri="{FF2B5EF4-FFF2-40B4-BE49-F238E27FC236}">
                    <a16:creationId xmlns:a16="http://schemas.microsoft.com/office/drawing/2014/main" id="{B85CA2F3-AA0D-4CC1-AD87-638EF4346D76}"/>
                  </a:ext>
                </a:extLst>
              </p:cNvPr>
              <p:cNvSpPr txBox="1"/>
              <p:nvPr/>
            </p:nvSpPr>
            <p:spPr>
              <a:xfrm>
                <a:off x="4678680" y="1459855"/>
                <a:ext cx="6675120" cy="461665"/>
              </a:xfrm>
              <a:prstGeom prst="rect">
                <a:avLst/>
              </a:prstGeom>
              <a:noFill/>
            </p:spPr>
            <p:txBody>
              <a:bodyPr wrap="square" rtlCol="1">
                <a:spAutoFit/>
              </a:bodyPr>
              <a:lstStyle/>
              <a:p>
                <a:pPr algn="r" rtl="1"/>
                <a:r>
                  <a:rPr lang="he-IL" sz="2400" dirty="0"/>
                  <a:t>קבעו בכל סעיף </a:t>
                </a:r>
                <a14:m>
                  <m:oMath xmlns:m="http://schemas.openxmlformats.org/officeDocument/2006/math">
                    <m:r>
                      <a:rPr lang="he-IL" sz="2400" i="1" smtClean="0">
                        <a:latin typeface="Cambria Math" panose="02040503050406030204" pitchFamily="18" charset="0"/>
                        <a:ea typeface="Cambria Math" panose="02040503050406030204" pitchFamily="18" charset="0"/>
                      </a:rPr>
                      <m:t>&gt;</m:t>
                    </m:r>
                    <m:r>
                      <a:rPr lang="he-IL" sz="2400" b="0" i="1" smtClean="0">
                        <a:latin typeface="Cambria Math" panose="02040503050406030204" pitchFamily="18" charset="0"/>
                        <a:ea typeface="Cambria Math" panose="02040503050406030204" pitchFamily="18" charset="0"/>
                      </a:rPr>
                      <m:t>,&lt;</m:t>
                    </m:r>
                    <m:r>
                      <a:rPr lang="he-IL" sz="2400" b="0" i="0" smtClean="0">
                        <a:latin typeface="Cambria Math" panose="02040503050406030204" pitchFamily="18" charset="0"/>
                        <a:ea typeface="Cambria Math" panose="02040503050406030204" pitchFamily="18" charset="0"/>
                      </a:rPr>
                      <m:t> </m:t>
                    </m:r>
                  </m:oMath>
                </a14:m>
                <a:r>
                  <a:rPr lang="he-IL" sz="2400" dirty="0"/>
                  <a:t>   או </a:t>
                </a:r>
                <a14:m>
                  <m:oMath xmlns:m="http://schemas.openxmlformats.org/officeDocument/2006/math">
                    <m:r>
                      <a:rPr lang="he-IL" sz="2400" i="1" dirty="0" smtClean="0">
                        <a:latin typeface="Cambria Math" panose="02040503050406030204" pitchFamily="18" charset="0"/>
                        <a:ea typeface="Cambria Math" panose="02040503050406030204" pitchFamily="18" charset="0"/>
                      </a:rPr>
                      <m:t>=</m:t>
                    </m:r>
                  </m:oMath>
                </a14:m>
                <a:endParaRPr lang="he-IL" sz="2400" dirty="0"/>
              </a:p>
            </p:txBody>
          </p:sp>
        </mc:Choice>
        <mc:Fallback xmlns="">
          <p:sp>
            <p:nvSpPr>
              <p:cNvPr id="3" name="תיבת טקסט 2">
                <a:extLst>
                  <a:ext uri="{FF2B5EF4-FFF2-40B4-BE49-F238E27FC236}">
                    <a16:creationId xmlns:a14="http://schemas.microsoft.com/office/drawing/2010/main" xmlns="" xmlns:a16="http://schemas.microsoft.com/office/drawing/2014/main" id="{B85CA2F3-AA0D-4CC1-AD87-638EF4346D76}"/>
                  </a:ext>
                </a:extLst>
              </p:cNvPr>
              <p:cNvSpPr txBox="1">
                <a:spLocks noRot="1" noChangeAspect="1" noMove="1" noResize="1" noEditPoints="1" noAdjustHandles="1" noChangeArrowheads="1" noChangeShapeType="1" noTextEdit="1"/>
              </p:cNvSpPr>
              <p:nvPr/>
            </p:nvSpPr>
            <p:spPr>
              <a:xfrm>
                <a:off x="4678680" y="1459855"/>
                <a:ext cx="6675120" cy="461665"/>
              </a:xfrm>
              <a:prstGeom prst="rect">
                <a:avLst/>
              </a:prstGeom>
              <a:blipFill>
                <a:blip r:embed="rId3"/>
                <a:stretch>
                  <a:fillRect t="-9211" r="-1370" b="-30263"/>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6" name="תיבת טקסט 5">
                <a:extLst>
                  <a:ext uri="{FF2B5EF4-FFF2-40B4-BE49-F238E27FC236}">
                    <a16:creationId xmlns:a16="http://schemas.microsoft.com/office/drawing/2014/main" id="{7BE38187-EC79-4BD6-BB92-DAFA776CC3DA}"/>
                  </a:ext>
                </a:extLst>
              </p:cNvPr>
              <p:cNvSpPr txBox="1"/>
              <p:nvPr/>
            </p:nvSpPr>
            <p:spPr>
              <a:xfrm>
                <a:off x="1319859" y="2407764"/>
                <a:ext cx="528991" cy="430887"/>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800" b="1" i="1" smtClean="0">
                          <a:latin typeface="Cambria Math" panose="02040503050406030204" pitchFamily="18" charset="0"/>
                        </a:rPr>
                        <m:t>𝟏𝟓</m:t>
                      </m:r>
                    </m:oMath>
                  </m:oMathPara>
                </a14:m>
                <a:endParaRPr lang="he-IL" sz="2800" b="1" dirty="0"/>
              </a:p>
            </p:txBody>
          </p:sp>
        </mc:Choice>
        <mc:Fallback xmlns="">
          <p:sp>
            <p:nvSpPr>
              <p:cNvPr id="6" name="תיבת טקסט 5">
                <a:extLst>
                  <a:ext uri="{FF2B5EF4-FFF2-40B4-BE49-F238E27FC236}">
                    <a16:creationId xmlns:a14="http://schemas.microsoft.com/office/drawing/2010/main" xmlns="" xmlns:a16="http://schemas.microsoft.com/office/drawing/2014/main" id="{7BE38187-EC79-4BD6-BB92-DAFA776CC3DA}"/>
                  </a:ext>
                </a:extLst>
              </p:cNvPr>
              <p:cNvSpPr txBox="1">
                <a:spLocks noRot="1" noChangeAspect="1" noMove="1" noResize="1" noEditPoints="1" noAdjustHandles="1" noChangeArrowheads="1" noChangeShapeType="1" noTextEdit="1"/>
              </p:cNvSpPr>
              <p:nvPr/>
            </p:nvSpPr>
            <p:spPr>
              <a:xfrm>
                <a:off x="1319859" y="2407764"/>
                <a:ext cx="528991" cy="430887"/>
              </a:xfrm>
              <a:prstGeom prst="rect">
                <a:avLst/>
              </a:prstGeom>
              <a:blipFill>
                <a:blip r:embed="rId4"/>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7" name="תיבת טקסט 6">
                <a:extLst>
                  <a:ext uri="{FF2B5EF4-FFF2-40B4-BE49-F238E27FC236}">
                    <a16:creationId xmlns:a16="http://schemas.microsoft.com/office/drawing/2014/main" id="{21BBEBCC-3036-46EF-AB91-287AA530F29D}"/>
                  </a:ext>
                </a:extLst>
              </p:cNvPr>
              <p:cNvSpPr txBox="1"/>
              <p:nvPr/>
            </p:nvSpPr>
            <p:spPr>
              <a:xfrm>
                <a:off x="2919299" y="2219891"/>
                <a:ext cx="1159805" cy="806631"/>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800" b="1" i="1" smtClean="0">
                          <a:latin typeface="Cambria Math" panose="02040503050406030204" pitchFamily="18" charset="0"/>
                        </a:rPr>
                        <m:t>𝟏𝟓</m:t>
                      </m:r>
                      <m:r>
                        <a:rPr lang="he-IL" sz="2800" b="1" i="1" smtClean="0">
                          <a:latin typeface="Cambria Math" panose="02040503050406030204" pitchFamily="18" charset="0"/>
                          <a:ea typeface="Cambria Math" panose="02040503050406030204" pitchFamily="18" charset="0"/>
                        </a:rPr>
                        <m:t>×</m:t>
                      </m:r>
                      <m:f>
                        <m:fPr>
                          <m:ctrlPr>
                            <a:rPr lang="he-IL" sz="2800" b="1" i="1" smtClean="0">
                              <a:latin typeface="Cambria Math" panose="02040503050406030204" pitchFamily="18" charset="0"/>
                              <a:ea typeface="Cambria Math" panose="02040503050406030204" pitchFamily="18" charset="0"/>
                            </a:rPr>
                          </m:ctrlPr>
                        </m:fPr>
                        <m:num>
                          <m:r>
                            <a:rPr lang="he-IL" sz="2800" b="1" i="1" smtClean="0">
                              <a:latin typeface="Cambria Math" panose="02040503050406030204" pitchFamily="18" charset="0"/>
                              <a:ea typeface="Cambria Math" panose="02040503050406030204" pitchFamily="18" charset="0"/>
                            </a:rPr>
                            <m:t>𝟏</m:t>
                          </m:r>
                        </m:num>
                        <m:den>
                          <m:r>
                            <a:rPr lang="he-IL" sz="2800" b="1" i="1" smtClean="0">
                              <a:latin typeface="Cambria Math" panose="02040503050406030204" pitchFamily="18" charset="0"/>
                              <a:ea typeface="Cambria Math" panose="02040503050406030204" pitchFamily="18" charset="0"/>
                            </a:rPr>
                            <m:t>𝟐</m:t>
                          </m:r>
                        </m:den>
                      </m:f>
                    </m:oMath>
                  </m:oMathPara>
                </a14:m>
                <a:endParaRPr lang="he-IL" sz="2800" b="1" dirty="0"/>
              </a:p>
            </p:txBody>
          </p:sp>
        </mc:Choice>
        <mc:Fallback xmlns="">
          <p:sp>
            <p:nvSpPr>
              <p:cNvPr id="7" name="תיבת טקסט 6">
                <a:extLst>
                  <a:ext uri="{FF2B5EF4-FFF2-40B4-BE49-F238E27FC236}">
                    <a16:creationId xmlns:a14="http://schemas.microsoft.com/office/drawing/2010/main" xmlns="" xmlns:a16="http://schemas.microsoft.com/office/drawing/2014/main" id="{21BBEBCC-3036-46EF-AB91-287AA530F29D}"/>
                  </a:ext>
                </a:extLst>
              </p:cNvPr>
              <p:cNvSpPr txBox="1">
                <a:spLocks noRot="1" noChangeAspect="1" noMove="1" noResize="1" noEditPoints="1" noAdjustHandles="1" noChangeArrowheads="1" noChangeShapeType="1" noTextEdit="1"/>
              </p:cNvSpPr>
              <p:nvPr/>
            </p:nvSpPr>
            <p:spPr>
              <a:xfrm>
                <a:off x="2919299" y="2219891"/>
                <a:ext cx="1159805" cy="806631"/>
              </a:xfrm>
              <a:prstGeom prst="rect">
                <a:avLst/>
              </a:prstGeom>
              <a:blipFill>
                <a:blip r:embed="rId5"/>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8" name="תיבת טקסט 7">
                <a:extLst>
                  <a:ext uri="{FF2B5EF4-FFF2-40B4-BE49-F238E27FC236}">
                    <a16:creationId xmlns:a16="http://schemas.microsoft.com/office/drawing/2014/main" id="{07F31720-EE78-4F29-A6C8-5D36E4D4518B}"/>
                  </a:ext>
                </a:extLst>
              </p:cNvPr>
              <p:cNvSpPr txBox="1"/>
              <p:nvPr/>
            </p:nvSpPr>
            <p:spPr>
              <a:xfrm>
                <a:off x="1152389" y="4185636"/>
                <a:ext cx="945002" cy="809452"/>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800" b="1" i="1" smtClean="0">
                          <a:latin typeface="Cambria Math" panose="02040503050406030204" pitchFamily="18" charset="0"/>
                        </a:rPr>
                        <m:t>𝟕</m:t>
                      </m:r>
                      <m:r>
                        <a:rPr lang="he-IL" sz="2800" b="1" i="1" smtClean="0">
                          <a:latin typeface="Cambria Math" panose="02040503050406030204" pitchFamily="18" charset="0"/>
                          <a:ea typeface="Cambria Math" panose="02040503050406030204" pitchFamily="18" charset="0"/>
                        </a:rPr>
                        <m:t>×</m:t>
                      </m:r>
                      <m:f>
                        <m:fPr>
                          <m:ctrlPr>
                            <a:rPr lang="he-IL" sz="2800" b="1" i="1" smtClean="0">
                              <a:latin typeface="Cambria Math" panose="02040503050406030204" pitchFamily="18" charset="0"/>
                              <a:ea typeface="Cambria Math" panose="02040503050406030204" pitchFamily="18" charset="0"/>
                            </a:rPr>
                          </m:ctrlPr>
                        </m:fPr>
                        <m:num>
                          <m:r>
                            <a:rPr lang="he-IL" sz="2800" b="1" i="1" smtClean="0">
                              <a:latin typeface="Cambria Math" panose="02040503050406030204" pitchFamily="18" charset="0"/>
                              <a:ea typeface="Cambria Math" panose="02040503050406030204" pitchFamily="18" charset="0"/>
                            </a:rPr>
                            <m:t>𝟐</m:t>
                          </m:r>
                        </m:num>
                        <m:den>
                          <m:r>
                            <a:rPr lang="he-IL" sz="2800" b="1" i="1" smtClean="0">
                              <a:latin typeface="Cambria Math" panose="02040503050406030204" pitchFamily="18" charset="0"/>
                              <a:ea typeface="Cambria Math" panose="02040503050406030204" pitchFamily="18" charset="0"/>
                            </a:rPr>
                            <m:t>𝟓</m:t>
                          </m:r>
                        </m:den>
                      </m:f>
                    </m:oMath>
                  </m:oMathPara>
                </a14:m>
                <a:endParaRPr lang="he-IL" sz="2800" b="1" dirty="0"/>
              </a:p>
            </p:txBody>
          </p:sp>
        </mc:Choice>
        <mc:Fallback xmlns="">
          <p:sp>
            <p:nvSpPr>
              <p:cNvPr id="8" name="תיבת טקסט 7">
                <a:extLst>
                  <a:ext uri="{FF2B5EF4-FFF2-40B4-BE49-F238E27FC236}">
                    <a16:creationId xmlns:a14="http://schemas.microsoft.com/office/drawing/2010/main" xmlns="" xmlns:a16="http://schemas.microsoft.com/office/drawing/2014/main" id="{07F31720-EE78-4F29-A6C8-5D36E4D4518B}"/>
                  </a:ext>
                </a:extLst>
              </p:cNvPr>
              <p:cNvSpPr txBox="1">
                <a:spLocks noRot="1" noChangeAspect="1" noMove="1" noResize="1" noEditPoints="1" noAdjustHandles="1" noChangeArrowheads="1" noChangeShapeType="1" noTextEdit="1"/>
              </p:cNvSpPr>
              <p:nvPr/>
            </p:nvSpPr>
            <p:spPr>
              <a:xfrm>
                <a:off x="1152389" y="4185636"/>
                <a:ext cx="945002" cy="809452"/>
              </a:xfrm>
              <a:prstGeom prst="rect">
                <a:avLst/>
              </a:prstGeom>
              <a:blipFill>
                <a:blip r:embed="rId6"/>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9" name="תיבת טקסט 8">
                <a:extLst>
                  <a:ext uri="{FF2B5EF4-FFF2-40B4-BE49-F238E27FC236}">
                    <a16:creationId xmlns:a16="http://schemas.microsoft.com/office/drawing/2014/main" id="{26E7822C-24F3-4886-9B38-5AC95AF9324A}"/>
                  </a:ext>
                </a:extLst>
              </p:cNvPr>
              <p:cNvSpPr txBox="1"/>
              <p:nvPr/>
            </p:nvSpPr>
            <p:spPr>
              <a:xfrm>
                <a:off x="3656295" y="4374919"/>
                <a:ext cx="314189" cy="430887"/>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800" b="1" i="1" smtClean="0">
                          <a:latin typeface="Cambria Math" panose="02040503050406030204" pitchFamily="18" charset="0"/>
                        </a:rPr>
                        <m:t>𝟕</m:t>
                      </m:r>
                    </m:oMath>
                  </m:oMathPara>
                </a14:m>
                <a:endParaRPr lang="he-IL" b="1" dirty="0"/>
              </a:p>
            </p:txBody>
          </p:sp>
        </mc:Choice>
        <mc:Fallback xmlns="">
          <p:sp>
            <p:nvSpPr>
              <p:cNvPr id="9" name="תיבת טקסט 8">
                <a:extLst>
                  <a:ext uri="{FF2B5EF4-FFF2-40B4-BE49-F238E27FC236}">
                    <a16:creationId xmlns:a14="http://schemas.microsoft.com/office/drawing/2010/main" xmlns="" xmlns:a16="http://schemas.microsoft.com/office/drawing/2014/main" id="{26E7822C-24F3-4886-9B38-5AC95AF9324A}"/>
                  </a:ext>
                </a:extLst>
              </p:cNvPr>
              <p:cNvSpPr txBox="1">
                <a:spLocks noRot="1" noChangeAspect="1" noMove="1" noResize="1" noEditPoints="1" noAdjustHandles="1" noChangeArrowheads="1" noChangeShapeType="1" noTextEdit="1"/>
              </p:cNvSpPr>
              <p:nvPr/>
            </p:nvSpPr>
            <p:spPr>
              <a:xfrm>
                <a:off x="3656295" y="4374919"/>
                <a:ext cx="314189" cy="430887"/>
              </a:xfrm>
              <a:prstGeom prst="rect">
                <a:avLst/>
              </a:prstGeom>
              <a:blipFill>
                <a:blip r:embed="rId7"/>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0" name="תיבת טקסט 9">
                <a:extLst>
                  <a:ext uri="{FF2B5EF4-FFF2-40B4-BE49-F238E27FC236}">
                    <a16:creationId xmlns:a16="http://schemas.microsoft.com/office/drawing/2014/main" id="{38F44C77-B523-4A41-BB9F-2CB844777F1C}"/>
                  </a:ext>
                </a:extLst>
              </p:cNvPr>
              <p:cNvSpPr txBox="1"/>
              <p:nvPr/>
            </p:nvSpPr>
            <p:spPr>
              <a:xfrm>
                <a:off x="7640397" y="2235338"/>
                <a:ext cx="945002" cy="806631"/>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800" b="1" i="1" smtClean="0">
                          <a:latin typeface="Cambria Math" panose="02040503050406030204" pitchFamily="18" charset="0"/>
                        </a:rPr>
                        <m:t>𝟖</m:t>
                      </m:r>
                      <m:r>
                        <a:rPr lang="he-IL" sz="2800" b="1" i="1" smtClean="0">
                          <a:latin typeface="Cambria Math" panose="02040503050406030204" pitchFamily="18" charset="0"/>
                          <a:ea typeface="Cambria Math" panose="02040503050406030204" pitchFamily="18" charset="0"/>
                        </a:rPr>
                        <m:t>×</m:t>
                      </m:r>
                      <m:f>
                        <m:fPr>
                          <m:ctrlPr>
                            <a:rPr lang="he-IL" sz="2800" b="1" i="1" smtClean="0">
                              <a:latin typeface="Cambria Math" panose="02040503050406030204" pitchFamily="18" charset="0"/>
                              <a:ea typeface="Cambria Math" panose="02040503050406030204" pitchFamily="18" charset="0"/>
                            </a:rPr>
                          </m:ctrlPr>
                        </m:fPr>
                        <m:num>
                          <m:r>
                            <a:rPr lang="he-IL" sz="2800" b="1" i="1" smtClean="0">
                              <a:latin typeface="Cambria Math" panose="02040503050406030204" pitchFamily="18" charset="0"/>
                              <a:ea typeface="Cambria Math" panose="02040503050406030204" pitchFamily="18" charset="0"/>
                            </a:rPr>
                            <m:t>𝟑</m:t>
                          </m:r>
                        </m:num>
                        <m:den>
                          <m:r>
                            <a:rPr lang="he-IL" sz="2800" b="1" i="1" smtClean="0">
                              <a:latin typeface="Cambria Math" panose="02040503050406030204" pitchFamily="18" charset="0"/>
                              <a:ea typeface="Cambria Math" panose="02040503050406030204" pitchFamily="18" charset="0"/>
                            </a:rPr>
                            <m:t>𝟐</m:t>
                          </m:r>
                        </m:den>
                      </m:f>
                    </m:oMath>
                  </m:oMathPara>
                </a14:m>
                <a:endParaRPr lang="he-IL" sz="2800" b="1" dirty="0"/>
              </a:p>
            </p:txBody>
          </p:sp>
        </mc:Choice>
        <mc:Fallback xmlns="">
          <p:sp>
            <p:nvSpPr>
              <p:cNvPr id="10" name="תיבת טקסט 9">
                <a:extLst>
                  <a:ext uri="{FF2B5EF4-FFF2-40B4-BE49-F238E27FC236}">
                    <a16:creationId xmlns:a14="http://schemas.microsoft.com/office/drawing/2010/main" xmlns="" xmlns:a16="http://schemas.microsoft.com/office/drawing/2014/main" id="{38F44C77-B523-4A41-BB9F-2CB844777F1C}"/>
                  </a:ext>
                </a:extLst>
              </p:cNvPr>
              <p:cNvSpPr txBox="1">
                <a:spLocks noRot="1" noChangeAspect="1" noMove="1" noResize="1" noEditPoints="1" noAdjustHandles="1" noChangeArrowheads="1" noChangeShapeType="1" noTextEdit="1"/>
              </p:cNvSpPr>
              <p:nvPr/>
            </p:nvSpPr>
            <p:spPr>
              <a:xfrm>
                <a:off x="7640397" y="2235338"/>
                <a:ext cx="945002" cy="806631"/>
              </a:xfrm>
              <a:prstGeom prst="rect">
                <a:avLst/>
              </a:prstGeom>
              <a:blipFill>
                <a:blip r:embed="rId8"/>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1" name="תיבת טקסט 10">
                <a:extLst>
                  <a:ext uri="{FF2B5EF4-FFF2-40B4-BE49-F238E27FC236}">
                    <a16:creationId xmlns:a16="http://schemas.microsoft.com/office/drawing/2014/main" id="{30546F14-810A-41EF-9075-14EAC2E6BFF5}"/>
                  </a:ext>
                </a:extLst>
              </p:cNvPr>
              <p:cNvSpPr txBox="1"/>
              <p:nvPr/>
            </p:nvSpPr>
            <p:spPr>
              <a:xfrm>
                <a:off x="10355580" y="2407764"/>
                <a:ext cx="314189" cy="430887"/>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800" b="1" i="1" smtClean="0">
                          <a:latin typeface="Cambria Math" panose="02040503050406030204" pitchFamily="18" charset="0"/>
                        </a:rPr>
                        <m:t>𝟖</m:t>
                      </m:r>
                    </m:oMath>
                  </m:oMathPara>
                </a14:m>
                <a:endParaRPr lang="he-IL" sz="2800" b="1" dirty="0"/>
              </a:p>
            </p:txBody>
          </p:sp>
        </mc:Choice>
        <mc:Fallback xmlns="">
          <p:sp>
            <p:nvSpPr>
              <p:cNvPr id="11" name="תיבת טקסט 10">
                <a:extLst>
                  <a:ext uri="{FF2B5EF4-FFF2-40B4-BE49-F238E27FC236}">
                    <a16:creationId xmlns:a14="http://schemas.microsoft.com/office/drawing/2010/main" xmlns="" xmlns:a16="http://schemas.microsoft.com/office/drawing/2014/main" id="{30546F14-810A-41EF-9075-14EAC2E6BFF5}"/>
                  </a:ext>
                </a:extLst>
              </p:cNvPr>
              <p:cNvSpPr txBox="1">
                <a:spLocks noRot="1" noChangeAspect="1" noMove="1" noResize="1" noEditPoints="1" noAdjustHandles="1" noChangeArrowheads="1" noChangeShapeType="1" noTextEdit="1"/>
              </p:cNvSpPr>
              <p:nvPr/>
            </p:nvSpPr>
            <p:spPr>
              <a:xfrm>
                <a:off x="10355580" y="2407764"/>
                <a:ext cx="314189" cy="430887"/>
              </a:xfrm>
              <a:prstGeom prst="rect">
                <a:avLst/>
              </a:prstGeom>
              <a:blipFill>
                <a:blip r:embed="rId9"/>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2" name="תיבת טקסט 11">
                <a:extLst>
                  <a:ext uri="{FF2B5EF4-FFF2-40B4-BE49-F238E27FC236}">
                    <a16:creationId xmlns:a16="http://schemas.microsoft.com/office/drawing/2014/main" id="{E2785E28-020D-4F81-82D5-548D32C03931}"/>
                  </a:ext>
                </a:extLst>
              </p:cNvPr>
              <p:cNvSpPr txBox="1"/>
              <p:nvPr/>
            </p:nvSpPr>
            <p:spPr>
              <a:xfrm>
                <a:off x="7640397" y="4112828"/>
                <a:ext cx="945002" cy="809452"/>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800" b="1" i="0" smtClean="0">
                          <a:latin typeface="Cambria Math" panose="02040503050406030204" pitchFamily="18" charset="0"/>
                        </a:rPr>
                        <m:t>𝟓</m:t>
                      </m:r>
                      <m:r>
                        <a:rPr lang="he-IL" sz="2800" b="1" i="1" smtClean="0">
                          <a:latin typeface="Cambria Math" panose="02040503050406030204" pitchFamily="18" charset="0"/>
                          <a:ea typeface="Cambria Math" panose="02040503050406030204" pitchFamily="18" charset="0"/>
                        </a:rPr>
                        <m:t>×</m:t>
                      </m:r>
                      <m:f>
                        <m:fPr>
                          <m:ctrlPr>
                            <a:rPr lang="he-IL" sz="2800" b="1" i="1" smtClean="0">
                              <a:latin typeface="Cambria Math" panose="02040503050406030204" pitchFamily="18" charset="0"/>
                              <a:ea typeface="Cambria Math" panose="02040503050406030204" pitchFamily="18" charset="0"/>
                            </a:rPr>
                          </m:ctrlPr>
                        </m:fPr>
                        <m:num>
                          <m:r>
                            <a:rPr lang="he-IL" sz="2800" b="1" i="1" smtClean="0">
                              <a:latin typeface="Cambria Math" panose="02040503050406030204" pitchFamily="18" charset="0"/>
                              <a:ea typeface="Cambria Math" panose="02040503050406030204" pitchFamily="18" charset="0"/>
                            </a:rPr>
                            <m:t>𝟐</m:t>
                          </m:r>
                        </m:num>
                        <m:den>
                          <m:r>
                            <a:rPr lang="he-IL" sz="2800" b="1" i="1" smtClean="0">
                              <a:latin typeface="Cambria Math" panose="02040503050406030204" pitchFamily="18" charset="0"/>
                              <a:ea typeface="Cambria Math" panose="02040503050406030204" pitchFamily="18" charset="0"/>
                            </a:rPr>
                            <m:t>𝟑</m:t>
                          </m:r>
                        </m:den>
                      </m:f>
                    </m:oMath>
                  </m:oMathPara>
                </a14:m>
                <a:endParaRPr lang="he-IL" sz="2800" b="1" dirty="0"/>
              </a:p>
            </p:txBody>
          </p:sp>
        </mc:Choice>
        <mc:Fallback xmlns="">
          <p:sp>
            <p:nvSpPr>
              <p:cNvPr id="12" name="תיבת טקסט 11">
                <a:extLst>
                  <a:ext uri="{FF2B5EF4-FFF2-40B4-BE49-F238E27FC236}">
                    <a16:creationId xmlns:a14="http://schemas.microsoft.com/office/drawing/2010/main" xmlns="" xmlns:a16="http://schemas.microsoft.com/office/drawing/2014/main" id="{E2785E28-020D-4F81-82D5-548D32C03931}"/>
                  </a:ext>
                </a:extLst>
              </p:cNvPr>
              <p:cNvSpPr txBox="1">
                <a:spLocks noRot="1" noChangeAspect="1" noMove="1" noResize="1" noEditPoints="1" noAdjustHandles="1" noChangeArrowheads="1" noChangeShapeType="1" noTextEdit="1"/>
              </p:cNvSpPr>
              <p:nvPr/>
            </p:nvSpPr>
            <p:spPr>
              <a:xfrm>
                <a:off x="7640397" y="4112828"/>
                <a:ext cx="945002" cy="809452"/>
              </a:xfrm>
              <a:prstGeom prst="rect">
                <a:avLst/>
              </a:prstGeom>
              <a:blipFill>
                <a:blip r:embed="rId10"/>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3" name="תיבת טקסט 12">
                <a:extLst>
                  <a:ext uri="{FF2B5EF4-FFF2-40B4-BE49-F238E27FC236}">
                    <a16:creationId xmlns:a16="http://schemas.microsoft.com/office/drawing/2014/main" id="{5184212A-896B-410B-BF52-1B94F4B83166}"/>
                  </a:ext>
                </a:extLst>
              </p:cNvPr>
              <p:cNvSpPr txBox="1"/>
              <p:nvPr/>
            </p:nvSpPr>
            <p:spPr>
              <a:xfrm>
                <a:off x="10512674" y="4019350"/>
                <a:ext cx="314189" cy="809452"/>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2800" b="1" i="1" smtClean="0">
                              <a:latin typeface="Cambria Math" panose="02040503050406030204" pitchFamily="18" charset="0"/>
                            </a:rPr>
                          </m:ctrlPr>
                        </m:fPr>
                        <m:num>
                          <m:r>
                            <a:rPr lang="he-IL" sz="2800" b="1" i="1" smtClean="0">
                              <a:latin typeface="Cambria Math" panose="02040503050406030204" pitchFamily="18" charset="0"/>
                            </a:rPr>
                            <m:t>𝟐</m:t>
                          </m:r>
                        </m:num>
                        <m:den>
                          <m:r>
                            <a:rPr lang="he-IL" sz="2800" b="1" i="1" smtClean="0">
                              <a:latin typeface="Cambria Math" panose="02040503050406030204" pitchFamily="18" charset="0"/>
                            </a:rPr>
                            <m:t>𝟑</m:t>
                          </m:r>
                        </m:den>
                      </m:f>
                    </m:oMath>
                  </m:oMathPara>
                </a14:m>
                <a:endParaRPr lang="he-IL" sz="2800" b="1" dirty="0"/>
              </a:p>
            </p:txBody>
          </p:sp>
        </mc:Choice>
        <mc:Fallback xmlns="">
          <p:sp>
            <p:nvSpPr>
              <p:cNvPr id="13" name="תיבת טקסט 12">
                <a:extLst>
                  <a:ext uri="{FF2B5EF4-FFF2-40B4-BE49-F238E27FC236}">
                    <a16:creationId xmlns:a14="http://schemas.microsoft.com/office/drawing/2010/main" xmlns="" xmlns:a16="http://schemas.microsoft.com/office/drawing/2014/main" id="{5184212A-896B-410B-BF52-1B94F4B83166}"/>
                  </a:ext>
                </a:extLst>
              </p:cNvPr>
              <p:cNvSpPr txBox="1">
                <a:spLocks noRot="1" noChangeAspect="1" noMove="1" noResize="1" noEditPoints="1" noAdjustHandles="1" noChangeArrowheads="1" noChangeShapeType="1" noTextEdit="1"/>
              </p:cNvSpPr>
              <p:nvPr/>
            </p:nvSpPr>
            <p:spPr>
              <a:xfrm>
                <a:off x="10512674" y="4019350"/>
                <a:ext cx="314189" cy="809452"/>
              </a:xfrm>
              <a:prstGeom prst="rect">
                <a:avLst/>
              </a:prstGeom>
              <a:blipFill>
                <a:blip r:embed="rId11"/>
                <a:stretch>
                  <a:fillRect/>
                </a:stretch>
              </a:blipFill>
            </p:spPr>
            <p:txBody>
              <a:bodyPr/>
              <a:lstStyle/>
              <a:p>
                <a:r>
                  <a:rPr lang="he-IL">
                    <a:noFill/>
                  </a:rPr>
                  <a:t> </a:t>
                </a:r>
              </a:p>
            </p:txBody>
          </p:sp>
        </mc:Fallback>
      </mc:AlternateContent>
      <p:cxnSp>
        <p:nvCxnSpPr>
          <p:cNvPr id="22" name="מחבר ישר 21">
            <a:extLst>
              <a:ext uri="{FF2B5EF4-FFF2-40B4-BE49-F238E27FC236}">
                <a16:creationId xmlns:a16="http://schemas.microsoft.com/office/drawing/2014/main" id="{04AD11F0-A76C-47EB-B90C-D20ED8D22C99}"/>
              </a:ext>
            </a:extLst>
          </p:cNvPr>
          <p:cNvCxnSpPr>
            <a:cxnSpLocks/>
          </p:cNvCxnSpPr>
          <p:nvPr/>
        </p:nvCxnSpPr>
        <p:spPr>
          <a:xfrm flipV="1">
            <a:off x="2097391" y="2897733"/>
            <a:ext cx="691529" cy="1"/>
          </a:xfrm>
          <a:prstGeom prst="line">
            <a:avLst/>
          </a:prstGeom>
          <a:ln w="28575"/>
        </p:spPr>
        <p:style>
          <a:lnRef idx="1">
            <a:schemeClr val="dk1"/>
          </a:lnRef>
          <a:fillRef idx="0">
            <a:schemeClr val="dk1"/>
          </a:fillRef>
          <a:effectRef idx="0">
            <a:schemeClr val="dk1"/>
          </a:effectRef>
          <a:fontRef idx="minor">
            <a:schemeClr val="tx1"/>
          </a:fontRef>
        </p:style>
      </p:cxnSp>
      <p:cxnSp>
        <p:nvCxnSpPr>
          <p:cNvPr id="24" name="מחבר ישר 23">
            <a:extLst>
              <a:ext uri="{FF2B5EF4-FFF2-40B4-BE49-F238E27FC236}">
                <a16:creationId xmlns:a16="http://schemas.microsoft.com/office/drawing/2014/main" id="{C20D3663-45E0-4DAA-8A64-6088A6839B79}"/>
              </a:ext>
            </a:extLst>
          </p:cNvPr>
          <p:cNvCxnSpPr>
            <a:cxnSpLocks/>
          </p:cNvCxnSpPr>
          <p:nvPr/>
        </p:nvCxnSpPr>
        <p:spPr>
          <a:xfrm flipV="1">
            <a:off x="2443155" y="4830935"/>
            <a:ext cx="691529" cy="1"/>
          </a:xfrm>
          <a:prstGeom prst="line">
            <a:avLst/>
          </a:prstGeom>
          <a:ln w="28575"/>
        </p:spPr>
        <p:style>
          <a:lnRef idx="1">
            <a:schemeClr val="dk1"/>
          </a:lnRef>
          <a:fillRef idx="0">
            <a:schemeClr val="dk1"/>
          </a:fillRef>
          <a:effectRef idx="0">
            <a:schemeClr val="dk1"/>
          </a:effectRef>
          <a:fontRef idx="minor">
            <a:schemeClr val="tx1"/>
          </a:fontRef>
        </p:style>
      </p:cxnSp>
      <p:cxnSp>
        <p:nvCxnSpPr>
          <p:cNvPr id="25" name="מחבר ישר 24">
            <a:extLst>
              <a:ext uri="{FF2B5EF4-FFF2-40B4-BE49-F238E27FC236}">
                <a16:creationId xmlns:a16="http://schemas.microsoft.com/office/drawing/2014/main" id="{BA3C135A-D71D-4C51-8249-D7D2CE35CECD}"/>
              </a:ext>
            </a:extLst>
          </p:cNvPr>
          <p:cNvCxnSpPr>
            <a:cxnSpLocks/>
          </p:cNvCxnSpPr>
          <p:nvPr/>
        </p:nvCxnSpPr>
        <p:spPr>
          <a:xfrm flipV="1">
            <a:off x="9124725" y="2785418"/>
            <a:ext cx="691529" cy="1"/>
          </a:xfrm>
          <a:prstGeom prst="line">
            <a:avLst/>
          </a:prstGeom>
          <a:ln w="28575"/>
        </p:spPr>
        <p:style>
          <a:lnRef idx="1">
            <a:schemeClr val="dk1"/>
          </a:lnRef>
          <a:fillRef idx="0">
            <a:schemeClr val="dk1"/>
          </a:fillRef>
          <a:effectRef idx="0">
            <a:schemeClr val="dk1"/>
          </a:effectRef>
          <a:fontRef idx="minor">
            <a:schemeClr val="tx1"/>
          </a:fontRef>
        </p:style>
      </p:cxnSp>
      <p:cxnSp>
        <p:nvCxnSpPr>
          <p:cNvPr id="26" name="מחבר ישר 25">
            <a:extLst>
              <a:ext uri="{FF2B5EF4-FFF2-40B4-BE49-F238E27FC236}">
                <a16:creationId xmlns:a16="http://schemas.microsoft.com/office/drawing/2014/main" id="{05D401E6-A674-4F19-85F7-E97920D83790}"/>
              </a:ext>
            </a:extLst>
          </p:cNvPr>
          <p:cNvCxnSpPr>
            <a:cxnSpLocks/>
          </p:cNvCxnSpPr>
          <p:nvPr/>
        </p:nvCxnSpPr>
        <p:spPr>
          <a:xfrm flipV="1">
            <a:off x="9167725" y="4825169"/>
            <a:ext cx="691529" cy="1"/>
          </a:xfrm>
          <a:prstGeom prst="line">
            <a:avLst/>
          </a:prstGeom>
          <a:ln w="28575"/>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7" name="מלבן 26">
                <a:extLst>
                  <a:ext uri="{FF2B5EF4-FFF2-40B4-BE49-F238E27FC236}">
                    <a16:creationId xmlns:a16="http://schemas.microsoft.com/office/drawing/2014/main" id="{37D02C3E-B6E4-40C3-A1AB-3AE6B2B3F64D}"/>
                  </a:ext>
                </a:extLst>
              </p:cNvPr>
              <p:cNvSpPr/>
              <p:nvPr/>
            </p:nvSpPr>
            <p:spPr>
              <a:xfrm>
                <a:off x="2529071" y="4282586"/>
                <a:ext cx="553357" cy="523220"/>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r>
                        <a:rPr lang="he-IL" sz="2800" b="1" i="1" smtClean="0">
                          <a:solidFill>
                            <a:schemeClr val="accent6">
                              <a:lumMod val="75000"/>
                            </a:schemeClr>
                          </a:solidFill>
                          <a:latin typeface="Cambria Math" panose="02040503050406030204" pitchFamily="18" charset="0"/>
                          <a:ea typeface="Cambria Math" panose="02040503050406030204" pitchFamily="18" charset="0"/>
                        </a:rPr>
                        <m:t>&lt;</m:t>
                      </m:r>
                    </m:oMath>
                  </m:oMathPara>
                </a14:m>
                <a:endParaRPr lang="he-IL" sz="2800" b="1" dirty="0">
                  <a:solidFill>
                    <a:schemeClr val="accent6">
                      <a:lumMod val="75000"/>
                    </a:schemeClr>
                  </a:solidFill>
                </a:endParaRPr>
              </a:p>
            </p:txBody>
          </p:sp>
        </mc:Choice>
        <mc:Fallback xmlns="">
          <p:sp>
            <p:nvSpPr>
              <p:cNvPr id="27" name="מלבן 26">
                <a:extLst>
                  <a:ext uri="{FF2B5EF4-FFF2-40B4-BE49-F238E27FC236}">
                    <a16:creationId xmlns:a14="http://schemas.microsoft.com/office/drawing/2010/main" xmlns="" xmlns:a16="http://schemas.microsoft.com/office/drawing/2014/main" id="{37D02C3E-B6E4-40C3-A1AB-3AE6B2B3F64D}"/>
                  </a:ext>
                </a:extLst>
              </p:cNvPr>
              <p:cNvSpPr>
                <a:spLocks noRot="1" noChangeAspect="1" noMove="1" noResize="1" noEditPoints="1" noAdjustHandles="1" noChangeArrowheads="1" noChangeShapeType="1" noTextEdit="1"/>
              </p:cNvSpPr>
              <p:nvPr/>
            </p:nvSpPr>
            <p:spPr>
              <a:xfrm>
                <a:off x="2529071" y="4282586"/>
                <a:ext cx="553357" cy="523220"/>
              </a:xfrm>
              <a:prstGeom prst="rect">
                <a:avLst/>
              </a:prstGeom>
              <a:blipFill>
                <a:blip r:embed="rId12"/>
                <a:stretch>
                  <a:fillRect/>
                </a:stretch>
              </a:blipFill>
              <a:ln>
                <a:noFill/>
              </a:ln>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8" name="מלבן 27">
                <a:extLst>
                  <a:ext uri="{FF2B5EF4-FFF2-40B4-BE49-F238E27FC236}">
                    <a16:creationId xmlns:a16="http://schemas.microsoft.com/office/drawing/2014/main" id="{D5B38D92-0A5B-47BF-8642-F410E8DE765F}"/>
                  </a:ext>
                </a:extLst>
              </p:cNvPr>
              <p:cNvSpPr/>
              <p:nvPr/>
            </p:nvSpPr>
            <p:spPr>
              <a:xfrm>
                <a:off x="2166476" y="2361596"/>
                <a:ext cx="553357"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e-IL" sz="2800" i="1" smtClean="0">
                          <a:solidFill>
                            <a:schemeClr val="accent6">
                              <a:lumMod val="75000"/>
                            </a:schemeClr>
                          </a:solidFill>
                          <a:latin typeface="Cambria Math" panose="02040503050406030204" pitchFamily="18" charset="0"/>
                          <a:ea typeface="Cambria Math" panose="02040503050406030204" pitchFamily="18" charset="0"/>
                        </a:rPr>
                        <m:t>&gt;</m:t>
                      </m:r>
                    </m:oMath>
                  </m:oMathPara>
                </a14:m>
                <a:endParaRPr lang="he-IL" sz="2400" dirty="0">
                  <a:solidFill>
                    <a:schemeClr val="accent6">
                      <a:lumMod val="75000"/>
                    </a:schemeClr>
                  </a:solidFill>
                </a:endParaRPr>
              </a:p>
            </p:txBody>
          </p:sp>
        </mc:Choice>
        <mc:Fallback xmlns="">
          <p:sp>
            <p:nvSpPr>
              <p:cNvPr id="28" name="מלבן 27">
                <a:extLst>
                  <a:ext uri="{FF2B5EF4-FFF2-40B4-BE49-F238E27FC236}">
                    <a16:creationId xmlns:a14="http://schemas.microsoft.com/office/drawing/2010/main" xmlns="" xmlns:a16="http://schemas.microsoft.com/office/drawing/2014/main" id="{D5B38D92-0A5B-47BF-8642-F410E8DE765F}"/>
                  </a:ext>
                </a:extLst>
              </p:cNvPr>
              <p:cNvSpPr>
                <a:spLocks noRot="1" noChangeAspect="1" noMove="1" noResize="1" noEditPoints="1" noAdjustHandles="1" noChangeArrowheads="1" noChangeShapeType="1" noTextEdit="1"/>
              </p:cNvSpPr>
              <p:nvPr/>
            </p:nvSpPr>
            <p:spPr>
              <a:xfrm>
                <a:off x="2166476" y="2361596"/>
                <a:ext cx="553357" cy="523220"/>
              </a:xfrm>
              <a:prstGeom prst="rect">
                <a:avLst/>
              </a:prstGeom>
              <a:blipFill>
                <a:blip r:embed="rId13"/>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9" name="מלבן 28">
                <a:extLst>
                  <a:ext uri="{FF2B5EF4-FFF2-40B4-BE49-F238E27FC236}">
                    <a16:creationId xmlns:a16="http://schemas.microsoft.com/office/drawing/2014/main" id="{129BDC0F-702C-4065-B60B-6ADA449863AD}"/>
                  </a:ext>
                </a:extLst>
              </p:cNvPr>
              <p:cNvSpPr/>
              <p:nvPr/>
            </p:nvSpPr>
            <p:spPr>
              <a:xfrm>
                <a:off x="9262897" y="4190112"/>
                <a:ext cx="553357"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e-IL" sz="2800" i="1" smtClean="0">
                          <a:solidFill>
                            <a:schemeClr val="accent6">
                              <a:lumMod val="75000"/>
                            </a:schemeClr>
                          </a:solidFill>
                          <a:latin typeface="Cambria Math" panose="02040503050406030204" pitchFamily="18" charset="0"/>
                          <a:ea typeface="Cambria Math" panose="02040503050406030204" pitchFamily="18" charset="0"/>
                        </a:rPr>
                        <m:t>&gt;</m:t>
                      </m:r>
                    </m:oMath>
                  </m:oMathPara>
                </a14:m>
                <a:endParaRPr lang="he-IL" sz="2800" dirty="0">
                  <a:solidFill>
                    <a:schemeClr val="accent6">
                      <a:lumMod val="75000"/>
                    </a:schemeClr>
                  </a:solidFill>
                </a:endParaRPr>
              </a:p>
            </p:txBody>
          </p:sp>
        </mc:Choice>
        <mc:Fallback xmlns="">
          <p:sp>
            <p:nvSpPr>
              <p:cNvPr id="29" name="מלבן 28">
                <a:extLst>
                  <a:ext uri="{FF2B5EF4-FFF2-40B4-BE49-F238E27FC236}">
                    <a16:creationId xmlns:a14="http://schemas.microsoft.com/office/drawing/2010/main" xmlns="" xmlns:a16="http://schemas.microsoft.com/office/drawing/2014/main" id="{129BDC0F-702C-4065-B60B-6ADA449863AD}"/>
                  </a:ext>
                </a:extLst>
              </p:cNvPr>
              <p:cNvSpPr>
                <a:spLocks noRot="1" noChangeAspect="1" noMove="1" noResize="1" noEditPoints="1" noAdjustHandles="1" noChangeArrowheads="1" noChangeShapeType="1" noTextEdit="1"/>
              </p:cNvSpPr>
              <p:nvPr/>
            </p:nvSpPr>
            <p:spPr>
              <a:xfrm>
                <a:off x="9262897" y="4190112"/>
                <a:ext cx="553357" cy="523220"/>
              </a:xfrm>
              <a:prstGeom prst="rect">
                <a:avLst/>
              </a:prstGeom>
              <a:blipFill>
                <a:blip r:embed="rId14"/>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0" name="מלבן 29">
                <a:extLst>
                  <a:ext uri="{FF2B5EF4-FFF2-40B4-BE49-F238E27FC236}">
                    <a16:creationId xmlns:a16="http://schemas.microsoft.com/office/drawing/2014/main" id="{A808E2B8-90CC-443A-865A-8D2E6AE2B27F}"/>
                  </a:ext>
                </a:extLst>
              </p:cNvPr>
              <p:cNvSpPr/>
              <p:nvPr/>
            </p:nvSpPr>
            <p:spPr>
              <a:xfrm>
                <a:off x="9163331" y="2270986"/>
                <a:ext cx="553357"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e-IL" sz="2800" i="1" smtClean="0">
                          <a:solidFill>
                            <a:schemeClr val="accent6">
                              <a:lumMod val="75000"/>
                            </a:schemeClr>
                          </a:solidFill>
                          <a:latin typeface="Cambria Math" panose="02040503050406030204" pitchFamily="18" charset="0"/>
                          <a:ea typeface="Cambria Math" panose="02040503050406030204" pitchFamily="18" charset="0"/>
                        </a:rPr>
                        <m:t>&gt;</m:t>
                      </m:r>
                    </m:oMath>
                  </m:oMathPara>
                </a14:m>
                <a:endParaRPr lang="he-IL" dirty="0">
                  <a:solidFill>
                    <a:schemeClr val="accent6">
                      <a:lumMod val="75000"/>
                    </a:schemeClr>
                  </a:solidFill>
                </a:endParaRPr>
              </a:p>
            </p:txBody>
          </p:sp>
        </mc:Choice>
        <mc:Fallback xmlns="">
          <p:sp>
            <p:nvSpPr>
              <p:cNvPr id="30" name="מלבן 29">
                <a:extLst>
                  <a:ext uri="{FF2B5EF4-FFF2-40B4-BE49-F238E27FC236}">
                    <a16:creationId xmlns:a14="http://schemas.microsoft.com/office/drawing/2010/main" xmlns="" xmlns:a16="http://schemas.microsoft.com/office/drawing/2014/main" id="{A808E2B8-90CC-443A-865A-8D2E6AE2B27F}"/>
                  </a:ext>
                </a:extLst>
              </p:cNvPr>
              <p:cNvSpPr>
                <a:spLocks noRot="1" noChangeAspect="1" noMove="1" noResize="1" noEditPoints="1" noAdjustHandles="1" noChangeArrowheads="1" noChangeShapeType="1" noTextEdit="1"/>
              </p:cNvSpPr>
              <p:nvPr/>
            </p:nvSpPr>
            <p:spPr>
              <a:xfrm>
                <a:off x="9163331" y="2270986"/>
                <a:ext cx="553357" cy="523220"/>
              </a:xfrm>
              <a:prstGeom prst="rect">
                <a:avLst/>
              </a:prstGeom>
              <a:blipFill>
                <a:blip r:embed="rId15"/>
                <a:stretch>
                  <a:fillRect/>
                </a:stretch>
              </a:blipFill>
            </p:spPr>
            <p:txBody>
              <a:bodyPr/>
              <a:lstStyle/>
              <a:p>
                <a:r>
                  <a:rPr lang="he-IL">
                    <a:noFill/>
                  </a:rPr>
                  <a:t> </a:t>
                </a:r>
              </a:p>
            </p:txBody>
          </p:sp>
        </mc:Fallback>
      </mc:AlternateContent>
      <p:sp>
        <p:nvSpPr>
          <p:cNvPr id="31" name="תיבת טקסט 30">
            <a:extLst>
              <a:ext uri="{FF2B5EF4-FFF2-40B4-BE49-F238E27FC236}">
                <a16:creationId xmlns:a16="http://schemas.microsoft.com/office/drawing/2014/main" id="{6196A2E8-5478-4C7C-9726-BBBC07252346}"/>
              </a:ext>
            </a:extLst>
          </p:cNvPr>
          <p:cNvSpPr txBox="1"/>
          <p:nvPr/>
        </p:nvSpPr>
        <p:spPr>
          <a:xfrm>
            <a:off x="535719" y="2377043"/>
            <a:ext cx="528991" cy="523220"/>
          </a:xfrm>
          <a:prstGeom prst="rect">
            <a:avLst/>
          </a:prstGeom>
          <a:noFill/>
        </p:spPr>
        <p:txBody>
          <a:bodyPr wrap="square" rtlCol="1">
            <a:spAutoFit/>
          </a:bodyPr>
          <a:lstStyle/>
          <a:p>
            <a:pPr algn="ctr" rtl="1"/>
            <a:r>
              <a:rPr lang="he-IL" sz="2800" dirty="0"/>
              <a:t>(א</a:t>
            </a:r>
            <a:endParaRPr lang="he-IL" dirty="0"/>
          </a:p>
        </p:txBody>
      </p:sp>
      <p:sp>
        <p:nvSpPr>
          <p:cNvPr id="33" name="תיבת טקסט 32">
            <a:extLst>
              <a:ext uri="{FF2B5EF4-FFF2-40B4-BE49-F238E27FC236}">
                <a16:creationId xmlns:a16="http://schemas.microsoft.com/office/drawing/2014/main" id="{0F083E25-237B-4F12-BC45-73E867D8B62A}"/>
              </a:ext>
            </a:extLst>
          </p:cNvPr>
          <p:cNvSpPr txBox="1"/>
          <p:nvPr/>
        </p:nvSpPr>
        <p:spPr>
          <a:xfrm>
            <a:off x="535719" y="4399060"/>
            <a:ext cx="528991" cy="523220"/>
          </a:xfrm>
          <a:prstGeom prst="rect">
            <a:avLst/>
          </a:prstGeom>
          <a:noFill/>
        </p:spPr>
        <p:txBody>
          <a:bodyPr wrap="square" rtlCol="1">
            <a:spAutoFit/>
          </a:bodyPr>
          <a:lstStyle/>
          <a:p>
            <a:pPr algn="ctr" rtl="1"/>
            <a:r>
              <a:rPr lang="he-IL" sz="2800" dirty="0"/>
              <a:t>(ב</a:t>
            </a:r>
            <a:endParaRPr lang="he-IL" dirty="0"/>
          </a:p>
        </p:txBody>
      </p:sp>
      <p:sp>
        <p:nvSpPr>
          <p:cNvPr id="34" name="תיבת טקסט 33">
            <a:extLst>
              <a:ext uri="{FF2B5EF4-FFF2-40B4-BE49-F238E27FC236}">
                <a16:creationId xmlns:a16="http://schemas.microsoft.com/office/drawing/2014/main" id="{119F5548-3EB1-4A60-BA5B-FA0EDEDB340E}"/>
              </a:ext>
            </a:extLst>
          </p:cNvPr>
          <p:cNvSpPr txBox="1"/>
          <p:nvPr/>
        </p:nvSpPr>
        <p:spPr>
          <a:xfrm>
            <a:off x="7001079" y="2377043"/>
            <a:ext cx="528991" cy="523220"/>
          </a:xfrm>
          <a:prstGeom prst="rect">
            <a:avLst/>
          </a:prstGeom>
          <a:noFill/>
        </p:spPr>
        <p:txBody>
          <a:bodyPr wrap="square" rtlCol="1">
            <a:spAutoFit/>
          </a:bodyPr>
          <a:lstStyle/>
          <a:p>
            <a:pPr algn="ctr" rtl="1"/>
            <a:r>
              <a:rPr lang="he-IL" sz="2800" dirty="0"/>
              <a:t>(ג</a:t>
            </a:r>
            <a:endParaRPr lang="he-IL" dirty="0"/>
          </a:p>
        </p:txBody>
      </p:sp>
      <p:sp>
        <p:nvSpPr>
          <p:cNvPr id="35" name="תיבת טקסט 34">
            <a:extLst>
              <a:ext uri="{FF2B5EF4-FFF2-40B4-BE49-F238E27FC236}">
                <a16:creationId xmlns:a16="http://schemas.microsoft.com/office/drawing/2014/main" id="{78946912-AA75-4772-B6D4-7B6748CC7BB9}"/>
              </a:ext>
            </a:extLst>
          </p:cNvPr>
          <p:cNvSpPr txBox="1"/>
          <p:nvPr/>
        </p:nvSpPr>
        <p:spPr>
          <a:xfrm>
            <a:off x="7004004" y="4301949"/>
            <a:ext cx="528991" cy="523220"/>
          </a:xfrm>
          <a:prstGeom prst="rect">
            <a:avLst/>
          </a:prstGeom>
          <a:noFill/>
        </p:spPr>
        <p:txBody>
          <a:bodyPr wrap="square" rtlCol="1">
            <a:spAutoFit/>
          </a:bodyPr>
          <a:lstStyle/>
          <a:p>
            <a:pPr algn="ctr" rtl="1"/>
            <a:r>
              <a:rPr lang="he-IL" sz="2800" dirty="0"/>
              <a:t>(ד</a:t>
            </a:r>
            <a:endParaRPr lang="he-IL" dirty="0"/>
          </a:p>
        </p:txBody>
      </p:sp>
    </p:spTree>
    <p:extLst>
      <p:ext uri="{BB962C8B-B14F-4D97-AF65-F5344CB8AC3E}">
        <p14:creationId xmlns:p14="http://schemas.microsoft.com/office/powerpoint/2010/main" val="167799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490364" y="365126"/>
            <a:ext cx="1863436" cy="673966"/>
          </a:xfrm>
        </p:spPr>
        <p:txBody>
          <a:bodyPr>
            <a:normAutofit fontScale="90000"/>
          </a:bodyPr>
          <a:lstStyle/>
          <a:p>
            <a:r>
              <a:rPr lang="he-IL" dirty="0"/>
              <a:t>תרגול</a:t>
            </a:r>
          </a:p>
        </p:txBody>
      </p:sp>
      <p:sp>
        <p:nvSpPr>
          <p:cNvPr id="6" name="TextBox 5"/>
          <p:cNvSpPr txBox="1"/>
          <p:nvPr/>
        </p:nvSpPr>
        <p:spPr>
          <a:xfrm>
            <a:off x="6993081" y="1165492"/>
            <a:ext cx="4360719" cy="954107"/>
          </a:xfrm>
          <a:prstGeom prst="rect">
            <a:avLst/>
          </a:prstGeom>
          <a:noFill/>
        </p:spPr>
        <p:txBody>
          <a:bodyPr wrap="square" rtlCol="1">
            <a:spAutoFit/>
          </a:bodyPr>
          <a:lstStyle/>
          <a:p>
            <a:pPr algn="r" rtl="1"/>
            <a:r>
              <a:rPr lang="he-IL" sz="2800" dirty="0"/>
              <a:t>פתרו את התרגילים הבאים. </a:t>
            </a:r>
          </a:p>
          <a:p>
            <a:pPr algn="r" rtl="1"/>
            <a:r>
              <a:rPr lang="he-IL" sz="2800" dirty="0"/>
              <a:t>שימו לב לסדר פעולות חשבון.</a:t>
            </a:r>
          </a:p>
        </p:txBody>
      </p:sp>
      <p:sp>
        <p:nvSpPr>
          <p:cNvPr id="7" name="הסבר ענן 6"/>
          <p:cNvSpPr/>
          <p:nvPr/>
        </p:nvSpPr>
        <p:spPr>
          <a:xfrm>
            <a:off x="266700" y="16932"/>
            <a:ext cx="4932219" cy="2314575"/>
          </a:xfrm>
          <a:prstGeom prst="cloudCallout">
            <a:avLst>
              <a:gd name="adj1" fmla="val 73921"/>
              <a:gd name="adj2" fmla="val 30775"/>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TextBox 7"/>
          <p:cNvSpPr txBox="1"/>
          <p:nvPr/>
        </p:nvSpPr>
        <p:spPr>
          <a:xfrm>
            <a:off x="838200" y="322573"/>
            <a:ext cx="3243262" cy="1477328"/>
          </a:xfrm>
          <a:prstGeom prst="rect">
            <a:avLst/>
          </a:prstGeom>
          <a:noFill/>
        </p:spPr>
        <p:txBody>
          <a:bodyPr wrap="square" rtlCol="1">
            <a:spAutoFit/>
          </a:bodyPr>
          <a:lstStyle/>
          <a:p>
            <a:pPr algn="r" rtl="1"/>
            <a:r>
              <a:rPr lang="he-IL" b="1" dirty="0"/>
              <a:t>תזכורת לסדר פעולות חשבון</a:t>
            </a:r>
            <a:r>
              <a:rPr lang="he-IL" dirty="0"/>
              <a:t>: סוגריים קודמים לכל, כפל וחילוק קודם לחיבור וחיסור. אם בתרגיל רק כפל וחילוק או רק חיבור וחיסור נפתור את התרגיל משמאל לימין.</a:t>
            </a:r>
          </a:p>
        </p:txBody>
      </p:sp>
      <mc:AlternateContent xmlns:mc="http://schemas.openxmlformats.org/markup-compatibility/2006" xmlns:a14="http://schemas.microsoft.com/office/drawing/2010/main">
        <mc:Choice Requires="a14">
          <p:sp>
            <p:nvSpPr>
              <p:cNvPr id="3" name="תיבת טקסט 2">
                <a:extLst>
                  <a:ext uri="{FF2B5EF4-FFF2-40B4-BE49-F238E27FC236}">
                    <a16:creationId xmlns:a16="http://schemas.microsoft.com/office/drawing/2014/main" id="{88C39CAB-93FF-42DB-9EFC-89979993B9B6}"/>
                  </a:ext>
                </a:extLst>
              </p:cNvPr>
              <p:cNvSpPr txBox="1"/>
              <p:nvPr/>
            </p:nvSpPr>
            <p:spPr>
              <a:xfrm>
                <a:off x="1516164" y="2992949"/>
                <a:ext cx="1849544" cy="578235"/>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000" b="1" i="1" smtClean="0">
                          <a:latin typeface="Cambria Math" panose="02040503050406030204" pitchFamily="18" charset="0"/>
                        </a:rPr>
                        <m:t>𝟒</m:t>
                      </m:r>
                      <m:r>
                        <a:rPr lang="he-IL" sz="2000" b="1" i="1" smtClean="0">
                          <a:latin typeface="Cambria Math" panose="02040503050406030204" pitchFamily="18" charset="0"/>
                          <a:ea typeface="Cambria Math" panose="02040503050406030204" pitchFamily="18" charset="0"/>
                        </a:rPr>
                        <m:t>×</m:t>
                      </m:r>
                      <m:f>
                        <m:fPr>
                          <m:ctrlPr>
                            <a:rPr lang="he-IL" sz="2000" b="1" i="1" smtClean="0">
                              <a:latin typeface="Cambria Math" panose="02040503050406030204" pitchFamily="18" charset="0"/>
                              <a:ea typeface="Cambria Math" panose="02040503050406030204" pitchFamily="18" charset="0"/>
                            </a:rPr>
                          </m:ctrlPr>
                        </m:fPr>
                        <m:num>
                          <m:r>
                            <a:rPr lang="he-IL" sz="2000" b="1" i="1" smtClean="0">
                              <a:latin typeface="Cambria Math" panose="02040503050406030204" pitchFamily="18" charset="0"/>
                              <a:ea typeface="Cambria Math" panose="02040503050406030204" pitchFamily="18" charset="0"/>
                            </a:rPr>
                            <m:t>𝟐</m:t>
                          </m:r>
                        </m:num>
                        <m:den>
                          <m:r>
                            <a:rPr lang="he-IL" sz="2000" b="1" i="1" smtClean="0">
                              <a:latin typeface="Cambria Math" panose="02040503050406030204" pitchFamily="18" charset="0"/>
                              <a:ea typeface="Cambria Math" panose="02040503050406030204" pitchFamily="18" charset="0"/>
                            </a:rPr>
                            <m:t>𝟒</m:t>
                          </m:r>
                        </m:den>
                      </m:f>
                      <m:r>
                        <a:rPr lang="he-IL" sz="2000" b="1" i="1" smtClean="0">
                          <a:latin typeface="Cambria Math" panose="02040503050406030204" pitchFamily="18" charset="0"/>
                          <a:ea typeface="Cambria Math" panose="02040503050406030204" pitchFamily="18" charset="0"/>
                        </a:rPr>
                        <m:t>+</m:t>
                      </m:r>
                      <m:f>
                        <m:fPr>
                          <m:ctrlPr>
                            <a:rPr lang="he-IL" sz="2000" b="1" i="1" smtClean="0">
                              <a:latin typeface="Cambria Math" panose="02040503050406030204" pitchFamily="18" charset="0"/>
                              <a:ea typeface="Cambria Math" panose="02040503050406030204" pitchFamily="18" charset="0"/>
                            </a:rPr>
                          </m:ctrlPr>
                        </m:fPr>
                        <m:num>
                          <m:r>
                            <a:rPr lang="he-IL" sz="2000" b="1" i="1" smtClean="0">
                              <a:latin typeface="Cambria Math" panose="02040503050406030204" pitchFamily="18" charset="0"/>
                              <a:ea typeface="Cambria Math" panose="02040503050406030204" pitchFamily="18" charset="0"/>
                            </a:rPr>
                            <m:t>𝟐</m:t>
                          </m:r>
                        </m:num>
                        <m:den>
                          <m:r>
                            <a:rPr lang="he-IL" sz="2000" b="1" i="1" smtClean="0">
                              <a:latin typeface="Cambria Math" panose="02040503050406030204" pitchFamily="18" charset="0"/>
                              <a:ea typeface="Cambria Math" panose="02040503050406030204" pitchFamily="18" charset="0"/>
                            </a:rPr>
                            <m:t>𝟑</m:t>
                          </m:r>
                        </m:den>
                      </m:f>
                      <m:r>
                        <a:rPr lang="he-IL" sz="2000" b="1" i="1" smtClean="0">
                          <a:latin typeface="Cambria Math" panose="02040503050406030204" pitchFamily="18" charset="0"/>
                          <a:ea typeface="Cambria Math" panose="02040503050406030204" pitchFamily="18" charset="0"/>
                        </a:rPr>
                        <m:t>×</m:t>
                      </m:r>
                      <m:r>
                        <a:rPr lang="he-IL" sz="2000" b="1" i="1" smtClean="0">
                          <a:latin typeface="Cambria Math" panose="02040503050406030204" pitchFamily="18" charset="0"/>
                          <a:ea typeface="Cambria Math" panose="02040503050406030204" pitchFamily="18" charset="0"/>
                        </a:rPr>
                        <m:t>𝟑</m:t>
                      </m:r>
                      <m:r>
                        <a:rPr lang="he-IL" sz="2000" b="1" i="1" smtClean="0">
                          <a:latin typeface="Cambria Math" panose="02040503050406030204" pitchFamily="18" charset="0"/>
                          <a:ea typeface="Cambria Math" panose="02040503050406030204" pitchFamily="18" charset="0"/>
                        </a:rPr>
                        <m:t>=</m:t>
                      </m:r>
                    </m:oMath>
                  </m:oMathPara>
                </a14:m>
                <a:endParaRPr lang="he-IL" sz="2000" b="1" dirty="0"/>
              </a:p>
            </p:txBody>
          </p:sp>
        </mc:Choice>
        <mc:Fallback xmlns="">
          <p:sp>
            <p:nvSpPr>
              <p:cNvPr id="3" name="תיבת טקסט 2">
                <a:extLst>
                  <a:ext uri="{FF2B5EF4-FFF2-40B4-BE49-F238E27FC236}">
                    <a16:creationId xmlns:a14="http://schemas.microsoft.com/office/drawing/2010/main" xmlns="" xmlns:a16="http://schemas.microsoft.com/office/drawing/2014/main" id="{88C39CAB-93FF-42DB-9EFC-89979993B9B6}"/>
                  </a:ext>
                </a:extLst>
              </p:cNvPr>
              <p:cNvSpPr txBox="1">
                <a:spLocks noRot="1" noChangeAspect="1" noMove="1" noResize="1" noEditPoints="1" noAdjustHandles="1" noChangeArrowheads="1" noChangeShapeType="1" noTextEdit="1"/>
              </p:cNvSpPr>
              <p:nvPr/>
            </p:nvSpPr>
            <p:spPr>
              <a:xfrm>
                <a:off x="1516164" y="2992949"/>
                <a:ext cx="1849544" cy="578235"/>
              </a:xfrm>
              <a:prstGeom prst="rect">
                <a:avLst/>
              </a:prstGeom>
              <a:blipFill>
                <a:blip r:embed="rId5"/>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4" name="תיבת טקסט 3">
                <a:extLst>
                  <a:ext uri="{FF2B5EF4-FFF2-40B4-BE49-F238E27FC236}">
                    <a16:creationId xmlns:a16="http://schemas.microsoft.com/office/drawing/2014/main" id="{17053E60-D629-495E-9265-D4C574BA3DD9}"/>
                  </a:ext>
                </a:extLst>
              </p:cNvPr>
              <p:cNvSpPr txBox="1"/>
              <p:nvPr/>
            </p:nvSpPr>
            <p:spPr>
              <a:xfrm>
                <a:off x="1516164" y="3887779"/>
                <a:ext cx="1552797" cy="578172"/>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000" b="1" i="1" smtClean="0">
                          <a:latin typeface="Cambria Math" panose="02040503050406030204" pitchFamily="18" charset="0"/>
                        </a:rPr>
                        <m:t>𝟐𝟎</m:t>
                      </m:r>
                      <m:r>
                        <a:rPr lang="he-IL" sz="2000" b="1" i="1" smtClean="0">
                          <a:latin typeface="Cambria Math" panose="02040503050406030204" pitchFamily="18" charset="0"/>
                          <a:ea typeface="Cambria Math" panose="02040503050406030204" pitchFamily="18" charset="0"/>
                        </a:rPr>
                        <m:t>÷</m:t>
                      </m:r>
                      <m:r>
                        <a:rPr lang="he-IL" sz="2000" b="1" i="1" smtClean="0">
                          <a:latin typeface="Cambria Math" panose="02040503050406030204" pitchFamily="18" charset="0"/>
                          <a:ea typeface="Cambria Math" panose="02040503050406030204" pitchFamily="18" charset="0"/>
                        </a:rPr>
                        <m:t>𝟓</m:t>
                      </m:r>
                      <m:r>
                        <a:rPr lang="he-IL" sz="2000" b="1" i="1" smtClean="0">
                          <a:latin typeface="Cambria Math" panose="02040503050406030204" pitchFamily="18" charset="0"/>
                          <a:ea typeface="Cambria Math" panose="02040503050406030204" pitchFamily="18" charset="0"/>
                        </a:rPr>
                        <m:t>×</m:t>
                      </m:r>
                      <m:f>
                        <m:fPr>
                          <m:ctrlPr>
                            <a:rPr lang="he-IL" sz="2000" b="1" i="1" smtClean="0">
                              <a:latin typeface="Cambria Math" panose="02040503050406030204" pitchFamily="18" charset="0"/>
                              <a:ea typeface="Cambria Math" panose="02040503050406030204" pitchFamily="18" charset="0"/>
                            </a:rPr>
                          </m:ctrlPr>
                        </m:fPr>
                        <m:num>
                          <m:r>
                            <a:rPr lang="he-IL" sz="2000" b="1" i="1" smtClean="0">
                              <a:latin typeface="Cambria Math" panose="02040503050406030204" pitchFamily="18" charset="0"/>
                              <a:ea typeface="Cambria Math" panose="02040503050406030204" pitchFamily="18" charset="0"/>
                            </a:rPr>
                            <m:t>𝟏</m:t>
                          </m:r>
                        </m:num>
                        <m:den>
                          <m:r>
                            <a:rPr lang="he-IL" sz="2000" b="1" i="1" smtClean="0">
                              <a:latin typeface="Cambria Math" panose="02040503050406030204" pitchFamily="18" charset="0"/>
                              <a:ea typeface="Cambria Math" panose="02040503050406030204" pitchFamily="18" charset="0"/>
                            </a:rPr>
                            <m:t>𝟓</m:t>
                          </m:r>
                        </m:den>
                      </m:f>
                      <m:r>
                        <a:rPr lang="he-IL" sz="2000" b="1" i="1" smtClean="0">
                          <a:latin typeface="Cambria Math" panose="02040503050406030204" pitchFamily="18" charset="0"/>
                          <a:ea typeface="Cambria Math" panose="02040503050406030204" pitchFamily="18" charset="0"/>
                        </a:rPr>
                        <m:t>=</m:t>
                      </m:r>
                    </m:oMath>
                  </m:oMathPara>
                </a14:m>
                <a:endParaRPr lang="he-IL" sz="2000" b="1" dirty="0"/>
              </a:p>
            </p:txBody>
          </p:sp>
        </mc:Choice>
        <mc:Fallback xmlns="">
          <p:sp>
            <p:nvSpPr>
              <p:cNvPr id="4" name="תיבת טקסט 3">
                <a:extLst>
                  <a:ext uri="{FF2B5EF4-FFF2-40B4-BE49-F238E27FC236}">
                    <a16:creationId xmlns:a14="http://schemas.microsoft.com/office/drawing/2010/main" xmlns="" xmlns:a16="http://schemas.microsoft.com/office/drawing/2014/main" id="{17053E60-D629-495E-9265-D4C574BA3DD9}"/>
                  </a:ext>
                </a:extLst>
              </p:cNvPr>
              <p:cNvSpPr txBox="1">
                <a:spLocks noRot="1" noChangeAspect="1" noMove="1" noResize="1" noEditPoints="1" noAdjustHandles="1" noChangeArrowheads="1" noChangeShapeType="1" noTextEdit="1"/>
              </p:cNvSpPr>
              <p:nvPr/>
            </p:nvSpPr>
            <p:spPr>
              <a:xfrm>
                <a:off x="1516164" y="3887779"/>
                <a:ext cx="1552797" cy="578172"/>
              </a:xfrm>
              <a:prstGeom prst="rect">
                <a:avLst/>
              </a:prstGeom>
              <a:blipFill>
                <a:blip r:embed="rId6"/>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9" name="תיבת טקסט 8">
                <a:extLst>
                  <a:ext uri="{FF2B5EF4-FFF2-40B4-BE49-F238E27FC236}">
                    <a16:creationId xmlns:a16="http://schemas.microsoft.com/office/drawing/2014/main" id="{06BBC6C0-15FD-4AF7-962F-4ABA4C57C66E}"/>
                  </a:ext>
                </a:extLst>
              </p:cNvPr>
              <p:cNvSpPr txBox="1"/>
              <p:nvPr/>
            </p:nvSpPr>
            <p:spPr>
              <a:xfrm>
                <a:off x="1516164" y="5779550"/>
                <a:ext cx="1552797" cy="575479"/>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000" b="1" i="1" smtClean="0">
                          <a:latin typeface="Cambria Math" panose="02040503050406030204" pitchFamily="18" charset="0"/>
                        </a:rPr>
                        <m:t>𝟏𝟎</m:t>
                      </m:r>
                      <m:r>
                        <a:rPr lang="he-IL" sz="2000" b="1" i="1" smtClean="0">
                          <a:latin typeface="Cambria Math" panose="02040503050406030204" pitchFamily="18" charset="0"/>
                        </a:rPr>
                        <m:t>−</m:t>
                      </m:r>
                      <m:r>
                        <a:rPr lang="he-IL" sz="2000" b="1" i="1" smtClean="0">
                          <a:latin typeface="Cambria Math" panose="02040503050406030204" pitchFamily="18" charset="0"/>
                        </a:rPr>
                        <m:t>𝟐</m:t>
                      </m:r>
                      <m:r>
                        <a:rPr lang="he-IL" sz="2000" b="1" i="1" smtClean="0">
                          <a:latin typeface="Cambria Math" panose="02040503050406030204" pitchFamily="18" charset="0"/>
                          <a:ea typeface="Cambria Math" panose="02040503050406030204" pitchFamily="18" charset="0"/>
                        </a:rPr>
                        <m:t>×</m:t>
                      </m:r>
                      <m:f>
                        <m:fPr>
                          <m:ctrlPr>
                            <a:rPr lang="he-IL" sz="2000" b="1" i="1" smtClean="0">
                              <a:latin typeface="Cambria Math" panose="02040503050406030204" pitchFamily="18" charset="0"/>
                              <a:ea typeface="Cambria Math" panose="02040503050406030204" pitchFamily="18" charset="0"/>
                            </a:rPr>
                          </m:ctrlPr>
                        </m:fPr>
                        <m:num>
                          <m:r>
                            <a:rPr lang="he-IL" sz="2000" b="1" i="1" smtClean="0">
                              <a:latin typeface="Cambria Math" panose="02040503050406030204" pitchFamily="18" charset="0"/>
                              <a:ea typeface="Cambria Math" panose="02040503050406030204" pitchFamily="18" charset="0"/>
                            </a:rPr>
                            <m:t>𝟒</m:t>
                          </m:r>
                        </m:num>
                        <m:den>
                          <m:r>
                            <a:rPr lang="he-IL" sz="2000" b="1" i="1" smtClean="0">
                              <a:latin typeface="Cambria Math" panose="02040503050406030204" pitchFamily="18" charset="0"/>
                              <a:ea typeface="Cambria Math" panose="02040503050406030204" pitchFamily="18" charset="0"/>
                            </a:rPr>
                            <m:t>𝟕</m:t>
                          </m:r>
                        </m:den>
                      </m:f>
                      <m:r>
                        <a:rPr lang="he-IL" sz="2000" b="1" i="1" smtClean="0">
                          <a:latin typeface="Cambria Math" panose="02040503050406030204" pitchFamily="18" charset="0"/>
                          <a:ea typeface="Cambria Math" panose="02040503050406030204" pitchFamily="18" charset="0"/>
                        </a:rPr>
                        <m:t>=</m:t>
                      </m:r>
                    </m:oMath>
                  </m:oMathPara>
                </a14:m>
                <a:endParaRPr lang="he-IL" sz="2000" b="1" dirty="0"/>
              </a:p>
            </p:txBody>
          </p:sp>
        </mc:Choice>
        <mc:Fallback xmlns="">
          <p:sp>
            <p:nvSpPr>
              <p:cNvPr id="9" name="תיבת טקסט 8">
                <a:extLst>
                  <a:ext uri="{FF2B5EF4-FFF2-40B4-BE49-F238E27FC236}">
                    <a16:creationId xmlns:a14="http://schemas.microsoft.com/office/drawing/2010/main" xmlns="" xmlns:a16="http://schemas.microsoft.com/office/drawing/2014/main" id="{06BBC6C0-15FD-4AF7-962F-4ABA4C57C66E}"/>
                  </a:ext>
                </a:extLst>
              </p:cNvPr>
              <p:cNvSpPr txBox="1">
                <a:spLocks noRot="1" noChangeAspect="1" noMove="1" noResize="1" noEditPoints="1" noAdjustHandles="1" noChangeArrowheads="1" noChangeShapeType="1" noTextEdit="1"/>
              </p:cNvSpPr>
              <p:nvPr/>
            </p:nvSpPr>
            <p:spPr>
              <a:xfrm>
                <a:off x="1516164" y="5779550"/>
                <a:ext cx="1552797" cy="575479"/>
              </a:xfrm>
              <a:prstGeom prst="rect">
                <a:avLst/>
              </a:prstGeom>
              <a:blipFill>
                <a:blip r:embed="rId7"/>
                <a:stretch>
                  <a:fillRect b="-1064"/>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0" name="תיבת טקסט 9">
                <a:extLst>
                  <a:ext uri="{FF2B5EF4-FFF2-40B4-BE49-F238E27FC236}">
                    <a16:creationId xmlns:a16="http://schemas.microsoft.com/office/drawing/2014/main" id="{F7021CC3-1777-4C4A-89B5-26E90910C4F8}"/>
                  </a:ext>
                </a:extLst>
              </p:cNvPr>
              <p:cNvSpPr txBox="1"/>
              <p:nvPr/>
            </p:nvSpPr>
            <p:spPr>
              <a:xfrm>
                <a:off x="1466470" y="4780814"/>
                <a:ext cx="2224648" cy="578172"/>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000" b="1" i="1" smtClean="0">
                          <a:latin typeface="Cambria Math" panose="02040503050406030204" pitchFamily="18" charset="0"/>
                        </a:rPr>
                        <m:t>𝟏𝟎</m:t>
                      </m:r>
                      <m:r>
                        <a:rPr lang="he-IL" sz="2000" b="1" i="1" smtClean="0">
                          <a:latin typeface="Cambria Math" panose="02040503050406030204" pitchFamily="18" charset="0"/>
                        </a:rPr>
                        <m:t>−(</m:t>
                      </m:r>
                      <m:f>
                        <m:fPr>
                          <m:ctrlPr>
                            <a:rPr lang="he-IL" sz="2000" b="1" i="1" smtClean="0">
                              <a:latin typeface="Cambria Math" panose="02040503050406030204" pitchFamily="18" charset="0"/>
                            </a:rPr>
                          </m:ctrlPr>
                        </m:fPr>
                        <m:num>
                          <m:r>
                            <a:rPr lang="he-IL" sz="2000" b="1" i="1" smtClean="0">
                              <a:latin typeface="Cambria Math" panose="02040503050406030204" pitchFamily="18" charset="0"/>
                            </a:rPr>
                            <m:t>𝟑</m:t>
                          </m:r>
                        </m:num>
                        <m:den>
                          <m:r>
                            <a:rPr lang="he-IL" sz="2000" b="1" i="1" smtClean="0">
                              <a:latin typeface="Cambria Math" panose="02040503050406030204" pitchFamily="18" charset="0"/>
                            </a:rPr>
                            <m:t>𝟓</m:t>
                          </m:r>
                        </m:den>
                      </m:f>
                      <m:r>
                        <a:rPr lang="he-IL" sz="2000" b="1" i="1" smtClean="0">
                          <a:latin typeface="Cambria Math" panose="02040503050406030204" pitchFamily="18" charset="0"/>
                        </a:rPr>
                        <m:t>+</m:t>
                      </m:r>
                      <m:f>
                        <m:fPr>
                          <m:ctrlPr>
                            <a:rPr lang="he-IL" sz="2000" b="1" i="1" smtClean="0">
                              <a:latin typeface="Cambria Math" panose="02040503050406030204" pitchFamily="18" charset="0"/>
                            </a:rPr>
                          </m:ctrlPr>
                        </m:fPr>
                        <m:num>
                          <m:r>
                            <a:rPr lang="he-IL" sz="2000" b="1" i="1" smtClean="0">
                              <a:latin typeface="Cambria Math" panose="02040503050406030204" pitchFamily="18" charset="0"/>
                            </a:rPr>
                            <m:t>𝟕</m:t>
                          </m:r>
                        </m:num>
                        <m:den>
                          <m:r>
                            <a:rPr lang="he-IL" sz="2000" b="1" i="1" smtClean="0">
                              <a:latin typeface="Cambria Math" panose="02040503050406030204" pitchFamily="18" charset="0"/>
                            </a:rPr>
                            <m:t>𝟓</m:t>
                          </m:r>
                        </m:den>
                      </m:f>
                      <m:r>
                        <a:rPr lang="he-IL" sz="2000" b="1" i="1" smtClean="0">
                          <a:latin typeface="Cambria Math" panose="02040503050406030204" pitchFamily="18" charset="0"/>
                        </a:rPr>
                        <m:t>)</m:t>
                      </m:r>
                      <m:r>
                        <a:rPr lang="he-IL" sz="2000" b="1" i="1" smtClean="0">
                          <a:latin typeface="Cambria Math" panose="02040503050406030204" pitchFamily="18" charset="0"/>
                          <a:ea typeface="Cambria Math" panose="02040503050406030204" pitchFamily="18" charset="0"/>
                        </a:rPr>
                        <m:t>×</m:t>
                      </m:r>
                      <m:r>
                        <a:rPr lang="he-IL" sz="2000" b="1" i="1" smtClean="0">
                          <a:latin typeface="Cambria Math" panose="02040503050406030204" pitchFamily="18" charset="0"/>
                          <a:ea typeface="Cambria Math" panose="02040503050406030204" pitchFamily="18" charset="0"/>
                        </a:rPr>
                        <m:t>𝟐</m:t>
                      </m:r>
                      <m:r>
                        <a:rPr lang="he-IL" sz="2000" b="1" i="1" smtClean="0">
                          <a:latin typeface="Cambria Math" panose="02040503050406030204" pitchFamily="18" charset="0"/>
                          <a:ea typeface="Cambria Math" panose="02040503050406030204" pitchFamily="18" charset="0"/>
                        </a:rPr>
                        <m:t>=</m:t>
                      </m:r>
                    </m:oMath>
                  </m:oMathPara>
                </a14:m>
                <a:endParaRPr lang="he-IL" sz="2000" b="1" dirty="0"/>
              </a:p>
            </p:txBody>
          </p:sp>
        </mc:Choice>
        <mc:Fallback xmlns="">
          <p:sp>
            <p:nvSpPr>
              <p:cNvPr id="10" name="תיבת טקסט 9">
                <a:extLst>
                  <a:ext uri="{FF2B5EF4-FFF2-40B4-BE49-F238E27FC236}">
                    <a16:creationId xmlns:a14="http://schemas.microsoft.com/office/drawing/2010/main" xmlns="" xmlns:a16="http://schemas.microsoft.com/office/drawing/2014/main" id="{F7021CC3-1777-4C4A-89B5-26E90910C4F8}"/>
                  </a:ext>
                </a:extLst>
              </p:cNvPr>
              <p:cNvSpPr txBox="1">
                <a:spLocks noRot="1" noChangeAspect="1" noMove="1" noResize="1" noEditPoints="1" noAdjustHandles="1" noChangeArrowheads="1" noChangeShapeType="1" noTextEdit="1"/>
              </p:cNvSpPr>
              <p:nvPr/>
            </p:nvSpPr>
            <p:spPr>
              <a:xfrm>
                <a:off x="1466470" y="4780814"/>
                <a:ext cx="2224648" cy="578172"/>
              </a:xfrm>
              <a:prstGeom prst="rect">
                <a:avLst/>
              </a:prstGeom>
              <a:blipFill>
                <a:blip r:embed="rId8"/>
                <a:stretch>
                  <a:fillRect/>
                </a:stretch>
              </a:blipFill>
            </p:spPr>
            <p:txBody>
              <a:bodyPr/>
              <a:lstStyle/>
              <a:p>
                <a:r>
                  <a:rPr lang="he-IL">
                    <a:noFill/>
                  </a:rPr>
                  <a:t> </a:t>
                </a:r>
              </a:p>
            </p:txBody>
          </p:sp>
        </mc:Fallback>
      </mc:AlternateContent>
      <p:pic>
        <p:nvPicPr>
          <p:cNvPr id="18" name="4min_final" descr="4min_final">
            <a:hlinkClick r:id="" action="ppaction://media"/>
            <a:extLst>
              <a:ext uri="{FF2B5EF4-FFF2-40B4-BE49-F238E27FC236}">
                <a16:creationId xmlns:a16="http://schemas.microsoft.com/office/drawing/2014/main" id="{D409652B-E35D-498B-A9F9-1F1DF5CF2948}"/>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942111" y="152508"/>
            <a:ext cx="1540938" cy="549601"/>
          </a:xfrm>
          <a:prstGeom prst="rect">
            <a:avLst/>
          </a:prstGeom>
        </p:spPr>
      </p:pic>
    </p:spTree>
    <p:extLst>
      <p:ext uri="{BB962C8B-B14F-4D97-AF65-F5344CB8AC3E}">
        <p14:creationId xmlns:p14="http://schemas.microsoft.com/office/powerpoint/2010/main" val="330339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72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490364" y="365126"/>
            <a:ext cx="1863436" cy="673966"/>
          </a:xfrm>
        </p:spPr>
        <p:txBody>
          <a:bodyPr>
            <a:normAutofit fontScale="90000"/>
          </a:bodyPr>
          <a:lstStyle/>
          <a:p>
            <a:r>
              <a:rPr lang="he-IL" dirty="0"/>
              <a:t>תרגול</a:t>
            </a:r>
          </a:p>
        </p:txBody>
      </p:sp>
      <p:sp>
        <p:nvSpPr>
          <p:cNvPr id="6" name="TextBox 5"/>
          <p:cNvSpPr txBox="1"/>
          <p:nvPr/>
        </p:nvSpPr>
        <p:spPr>
          <a:xfrm>
            <a:off x="6993081" y="1165492"/>
            <a:ext cx="4360719" cy="954107"/>
          </a:xfrm>
          <a:prstGeom prst="rect">
            <a:avLst/>
          </a:prstGeom>
          <a:noFill/>
        </p:spPr>
        <p:txBody>
          <a:bodyPr wrap="square" rtlCol="1">
            <a:spAutoFit/>
          </a:bodyPr>
          <a:lstStyle/>
          <a:p>
            <a:pPr algn="r" rtl="1"/>
            <a:r>
              <a:rPr lang="he-IL" sz="2800" dirty="0"/>
              <a:t>פתרו את התרגילים הבאים. </a:t>
            </a:r>
          </a:p>
          <a:p>
            <a:pPr algn="r" rtl="1"/>
            <a:r>
              <a:rPr lang="he-IL" sz="2800" dirty="0"/>
              <a:t>שימו לב לסדר פעולות חשבון.</a:t>
            </a:r>
          </a:p>
        </p:txBody>
      </p:sp>
      <p:sp>
        <p:nvSpPr>
          <p:cNvPr id="7" name="הסבר ענן 6"/>
          <p:cNvSpPr/>
          <p:nvPr/>
        </p:nvSpPr>
        <p:spPr>
          <a:xfrm>
            <a:off x="266700" y="16932"/>
            <a:ext cx="4932219" cy="2314575"/>
          </a:xfrm>
          <a:prstGeom prst="cloudCallout">
            <a:avLst>
              <a:gd name="adj1" fmla="val 73921"/>
              <a:gd name="adj2" fmla="val 30775"/>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TextBox 7"/>
          <p:cNvSpPr txBox="1"/>
          <p:nvPr/>
        </p:nvSpPr>
        <p:spPr>
          <a:xfrm>
            <a:off x="838200" y="322573"/>
            <a:ext cx="3243262" cy="1477328"/>
          </a:xfrm>
          <a:prstGeom prst="rect">
            <a:avLst/>
          </a:prstGeom>
          <a:noFill/>
        </p:spPr>
        <p:txBody>
          <a:bodyPr wrap="square" rtlCol="1">
            <a:spAutoFit/>
          </a:bodyPr>
          <a:lstStyle/>
          <a:p>
            <a:pPr algn="r" rtl="1"/>
            <a:r>
              <a:rPr lang="he-IL" b="1" dirty="0"/>
              <a:t>תזכורת לסדר פעולות חשבון</a:t>
            </a:r>
            <a:r>
              <a:rPr lang="he-IL" dirty="0"/>
              <a:t>: סוגריים קודמים לכל, כפל וחילוק קודם לחיבור וחיסור. אם בתרגיל רק כפל וחילוק או רק חיבור וחיסור נפתור את התרגיל משמאל לימין.</a:t>
            </a:r>
          </a:p>
        </p:txBody>
      </p:sp>
      <mc:AlternateContent xmlns:mc="http://schemas.openxmlformats.org/markup-compatibility/2006" xmlns:a14="http://schemas.microsoft.com/office/drawing/2010/main">
        <mc:Choice Requires="a14">
          <p:sp>
            <p:nvSpPr>
              <p:cNvPr id="3" name="תיבת טקסט 2">
                <a:extLst>
                  <a:ext uri="{FF2B5EF4-FFF2-40B4-BE49-F238E27FC236}">
                    <a16:creationId xmlns:a16="http://schemas.microsoft.com/office/drawing/2014/main" id="{88C39CAB-93FF-42DB-9EFC-89979993B9B6}"/>
                  </a:ext>
                </a:extLst>
              </p:cNvPr>
              <p:cNvSpPr txBox="1"/>
              <p:nvPr/>
            </p:nvSpPr>
            <p:spPr>
              <a:xfrm>
                <a:off x="1516164" y="2992949"/>
                <a:ext cx="1849544" cy="578235"/>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000" b="1" i="1" smtClean="0">
                          <a:latin typeface="Cambria Math" panose="02040503050406030204" pitchFamily="18" charset="0"/>
                        </a:rPr>
                        <m:t>𝟒</m:t>
                      </m:r>
                      <m:r>
                        <a:rPr lang="he-IL" sz="2000" b="1" i="1" smtClean="0">
                          <a:latin typeface="Cambria Math" panose="02040503050406030204" pitchFamily="18" charset="0"/>
                          <a:ea typeface="Cambria Math" panose="02040503050406030204" pitchFamily="18" charset="0"/>
                        </a:rPr>
                        <m:t>×</m:t>
                      </m:r>
                      <m:f>
                        <m:fPr>
                          <m:ctrlPr>
                            <a:rPr lang="he-IL" sz="2000" b="1" i="1" smtClean="0">
                              <a:latin typeface="Cambria Math" panose="02040503050406030204" pitchFamily="18" charset="0"/>
                              <a:ea typeface="Cambria Math" panose="02040503050406030204" pitchFamily="18" charset="0"/>
                            </a:rPr>
                          </m:ctrlPr>
                        </m:fPr>
                        <m:num>
                          <m:r>
                            <a:rPr lang="he-IL" sz="2000" b="1" i="1" smtClean="0">
                              <a:latin typeface="Cambria Math" panose="02040503050406030204" pitchFamily="18" charset="0"/>
                              <a:ea typeface="Cambria Math" panose="02040503050406030204" pitchFamily="18" charset="0"/>
                            </a:rPr>
                            <m:t>𝟐</m:t>
                          </m:r>
                        </m:num>
                        <m:den>
                          <m:r>
                            <a:rPr lang="he-IL" sz="2000" b="1" i="1" smtClean="0">
                              <a:latin typeface="Cambria Math" panose="02040503050406030204" pitchFamily="18" charset="0"/>
                              <a:ea typeface="Cambria Math" panose="02040503050406030204" pitchFamily="18" charset="0"/>
                            </a:rPr>
                            <m:t>𝟒</m:t>
                          </m:r>
                        </m:den>
                      </m:f>
                      <m:r>
                        <a:rPr lang="he-IL" sz="2000" b="1" i="1" smtClean="0">
                          <a:latin typeface="Cambria Math" panose="02040503050406030204" pitchFamily="18" charset="0"/>
                          <a:ea typeface="Cambria Math" panose="02040503050406030204" pitchFamily="18" charset="0"/>
                        </a:rPr>
                        <m:t>+</m:t>
                      </m:r>
                      <m:f>
                        <m:fPr>
                          <m:ctrlPr>
                            <a:rPr lang="he-IL" sz="2000" b="1" i="1" smtClean="0">
                              <a:latin typeface="Cambria Math" panose="02040503050406030204" pitchFamily="18" charset="0"/>
                              <a:ea typeface="Cambria Math" panose="02040503050406030204" pitchFamily="18" charset="0"/>
                            </a:rPr>
                          </m:ctrlPr>
                        </m:fPr>
                        <m:num>
                          <m:r>
                            <a:rPr lang="he-IL" sz="2000" b="1" i="1" smtClean="0">
                              <a:latin typeface="Cambria Math" panose="02040503050406030204" pitchFamily="18" charset="0"/>
                              <a:ea typeface="Cambria Math" panose="02040503050406030204" pitchFamily="18" charset="0"/>
                            </a:rPr>
                            <m:t>𝟐</m:t>
                          </m:r>
                        </m:num>
                        <m:den>
                          <m:r>
                            <a:rPr lang="he-IL" sz="2000" b="1" i="1" smtClean="0">
                              <a:latin typeface="Cambria Math" panose="02040503050406030204" pitchFamily="18" charset="0"/>
                              <a:ea typeface="Cambria Math" panose="02040503050406030204" pitchFamily="18" charset="0"/>
                            </a:rPr>
                            <m:t>𝟑</m:t>
                          </m:r>
                        </m:den>
                      </m:f>
                      <m:r>
                        <a:rPr lang="he-IL" sz="2000" b="1" i="1" smtClean="0">
                          <a:latin typeface="Cambria Math" panose="02040503050406030204" pitchFamily="18" charset="0"/>
                          <a:ea typeface="Cambria Math" panose="02040503050406030204" pitchFamily="18" charset="0"/>
                        </a:rPr>
                        <m:t>×</m:t>
                      </m:r>
                      <m:r>
                        <a:rPr lang="he-IL" sz="2000" b="1" i="1" smtClean="0">
                          <a:latin typeface="Cambria Math" panose="02040503050406030204" pitchFamily="18" charset="0"/>
                          <a:ea typeface="Cambria Math" panose="02040503050406030204" pitchFamily="18" charset="0"/>
                        </a:rPr>
                        <m:t>𝟑</m:t>
                      </m:r>
                      <m:r>
                        <a:rPr lang="he-IL" sz="2000" b="1" i="1" smtClean="0">
                          <a:latin typeface="Cambria Math" panose="02040503050406030204" pitchFamily="18" charset="0"/>
                          <a:ea typeface="Cambria Math" panose="02040503050406030204" pitchFamily="18" charset="0"/>
                        </a:rPr>
                        <m:t>=</m:t>
                      </m:r>
                    </m:oMath>
                  </m:oMathPara>
                </a14:m>
                <a:endParaRPr lang="he-IL" sz="2000" b="1" dirty="0"/>
              </a:p>
            </p:txBody>
          </p:sp>
        </mc:Choice>
        <mc:Fallback xmlns="">
          <p:sp>
            <p:nvSpPr>
              <p:cNvPr id="3" name="תיבת טקסט 2">
                <a:extLst>
                  <a:ext uri="{FF2B5EF4-FFF2-40B4-BE49-F238E27FC236}">
                    <a16:creationId xmlns:a14="http://schemas.microsoft.com/office/drawing/2010/main" xmlns="" xmlns:a16="http://schemas.microsoft.com/office/drawing/2014/main" id="{88C39CAB-93FF-42DB-9EFC-89979993B9B6}"/>
                  </a:ext>
                </a:extLst>
              </p:cNvPr>
              <p:cNvSpPr txBox="1">
                <a:spLocks noRot="1" noChangeAspect="1" noMove="1" noResize="1" noEditPoints="1" noAdjustHandles="1" noChangeArrowheads="1" noChangeShapeType="1" noTextEdit="1"/>
              </p:cNvSpPr>
              <p:nvPr/>
            </p:nvSpPr>
            <p:spPr>
              <a:xfrm>
                <a:off x="1516164" y="2992949"/>
                <a:ext cx="1849544" cy="578235"/>
              </a:xfrm>
              <a:prstGeom prst="rect">
                <a:avLst/>
              </a:prstGeom>
              <a:blipFill>
                <a:blip r:embed="rId3"/>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4" name="תיבת טקסט 3">
                <a:extLst>
                  <a:ext uri="{FF2B5EF4-FFF2-40B4-BE49-F238E27FC236}">
                    <a16:creationId xmlns:a16="http://schemas.microsoft.com/office/drawing/2014/main" id="{17053E60-D629-495E-9265-D4C574BA3DD9}"/>
                  </a:ext>
                </a:extLst>
              </p:cNvPr>
              <p:cNvSpPr txBox="1"/>
              <p:nvPr/>
            </p:nvSpPr>
            <p:spPr>
              <a:xfrm>
                <a:off x="1516164" y="3887779"/>
                <a:ext cx="1552797" cy="578172"/>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000" b="1" i="1" smtClean="0">
                          <a:latin typeface="Cambria Math" panose="02040503050406030204" pitchFamily="18" charset="0"/>
                        </a:rPr>
                        <m:t>𝟐𝟎</m:t>
                      </m:r>
                      <m:r>
                        <a:rPr lang="he-IL" sz="2000" b="1" i="1" smtClean="0">
                          <a:latin typeface="Cambria Math" panose="02040503050406030204" pitchFamily="18" charset="0"/>
                          <a:ea typeface="Cambria Math" panose="02040503050406030204" pitchFamily="18" charset="0"/>
                        </a:rPr>
                        <m:t>÷</m:t>
                      </m:r>
                      <m:r>
                        <a:rPr lang="he-IL" sz="2000" b="1" i="1" smtClean="0">
                          <a:latin typeface="Cambria Math" panose="02040503050406030204" pitchFamily="18" charset="0"/>
                          <a:ea typeface="Cambria Math" panose="02040503050406030204" pitchFamily="18" charset="0"/>
                        </a:rPr>
                        <m:t>𝟓</m:t>
                      </m:r>
                      <m:r>
                        <a:rPr lang="he-IL" sz="2000" b="1" i="1" smtClean="0">
                          <a:latin typeface="Cambria Math" panose="02040503050406030204" pitchFamily="18" charset="0"/>
                          <a:ea typeface="Cambria Math" panose="02040503050406030204" pitchFamily="18" charset="0"/>
                        </a:rPr>
                        <m:t>×</m:t>
                      </m:r>
                      <m:f>
                        <m:fPr>
                          <m:ctrlPr>
                            <a:rPr lang="he-IL" sz="2000" b="1" i="1" smtClean="0">
                              <a:latin typeface="Cambria Math" panose="02040503050406030204" pitchFamily="18" charset="0"/>
                              <a:ea typeface="Cambria Math" panose="02040503050406030204" pitchFamily="18" charset="0"/>
                            </a:rPr>
                          </m:ctrlPr>
                        </m:fPr>
                        <m:num>
                          <m:r>
                            <a:rPr lang="he-IL" sz="2000" b="1" i="1" smtClean="0">
                              <a:latin typeface="Cambria Math" panose="02040503050406030204" pitchFamily="18" charset="0"/>
                              <a:ea typeface="Cambria Math" panose="02040503050406030204" pitchFamily="18" charset="0"/>
                            </a:rPr>
                            <m:t>𝟏</m:t>
                          </m:r>
                        </m:num>
                        <m:den>
                          <m:r>
                            <a:rPr lang="he-IL" sz="2000" b="1" i="1" smtClean="0">
                              <a:latin typeface="Cambria Math" panose="02040503050406030204" pitchFamily="18" charset="0"/>
                              <a:ea typeface="Cambria Math" panose="02040503050406030204" pitchFamily="18" charset="0"/>
                            </a:rPr>
                            <m:t>𝟓</m:t>
                          </m:r>
                        </m:den>
                      </m:f>
                      <m:r>
                        <a:rPr lang="he-IL" sz="2000" b="1" i="1" smtClean="0">
                          <a:latin typeface="Cambria Math" panose="02040503050406030204" pitchFamily="18" charset="0"/>
                          <a:ea typeface="Cambria Math" panose="02040503050406030204" pitchFamily="18" charset="0"/>
                        </a:rPr>
                        <m:t>=</m:t>
                      </m:r>
                    </m:oMath>
                  </m:oMathPara>
                </a14:m>
                <a:endParaRPr lang="he-IL" sz="2000" b="1" dirty="0"/>
              </a:p>
            </p:txBody>
          </p:sp>
        </mc:Choice>
        <mc:Fallback xmlns="">
          <p:sp>
            <p:nvSpPr>
              <p:cNvPr id="4" name="תיבת טקסט 3">
                <a:extLst>
                  <a:ext uri="{FF2B5EF4-FFF2-40B4-BE49-F238E27FC236}">
                    <a16:creationId xmlns:a14="http://schemas.microsoft.com/office/drawing/2010/main" xmlns="" xmlns:a16="http://schemas.microsoft.com/office/drawing/2014/main" id="{17053E60-D629-495E-9265-D4C574BA3DD9}"/>
                  </a:ext>
                </a:extLst>
              </p:cNvPr>
              <p:cNvSpPr txBox="1">
                <a:spLocks noRot="1" noChangeAspect="1" noMove="1" noResize="1" noEditPoints="1" noAdjustHandles="1" noChangeArrowheads="1" noChangeShapeType="1" noTextEdit="1"/>
              </p:cNvSpPr>
              <p:nvPr/>
            </p:nvSpPr>
            <p:spPr>
              <a:xfrm>
                <a:off x="1516164" y="3887779"/>
                <a:ext cx="1552797" cy="578172"/>
              </a:xfrm>
              <a:prstGeom prst="rect">
                <a:avLst/>
              </a:prstGeom>
              <a:blipFill>
                <a:blip r:embed="rId4"/>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9" name="תיבת טקסט 8">
                <a:extLst>
                  <a:ext uri="{FF2B5EF4-FFF2-40B4-BE49-F238E27FC236}">
                    <a16:creationId xmlns:a16="http://schemas.microsoft.com/office/drawing/2014/main" id="{06BBC6C0-15FD-4AF7-962F-4ABA4C57C66E}"/>
                  </a:ext>
                </a:extLst>
              </p:cNvPr>
              <p:cNvSpPr txBox="1"/>
              <p:nvPr/>
            </p:nvSpPr>
            <p:spPr>
              <a:xfrm>
                <a:off x="1516164" y="5779550"/>
                <a:ext cx="1552797" cy="575479"/>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000" b="1" i="1" smtClean="0">
                          <a:latin typeface="Cambria Math" panose="02040503050406030204" pitchFamily="18" charset="0"/>
                        </a:rPr>
                        <m:t>𝟏𝟎</m:t>
                      </m:r>
                      <m:r>
                        <a:rPr lang="he-IL" sz="2000" b="1" i="1" smtClean="0">
                          <a:latin typeface="Cambria Math" panose="02040503050406030204" pitchFamily="18" charset="0"/>
                        </a:rPr>
                        <m:t>−</m:t>
                      </m:r>
                      <m:r>
                        <a:rPr lang="he-IL" sz="2000" b="1" i="1" smtClean="0">
                          <a:latin typeface="Cambria Math" panose="02040503050406030204" pitchFamily="18" charset="0"/>
                        </a:rPr>
                        <m:t>𝟐</m:t>
                      </m:r>
                      <m:r>
                        <a:rPr lang="he-IL" sz="2000" b="1" i="1" smtClean="0">
                          <a:latin typeface="Cambria Math" panose="02040503050406030204" pitchFamily="18" charset="0"/>
                          <a:ea typeface="Cambria Math" panose="02040503050406030204" pitchFamily="18" charset="0"/>
                        </a:rPr>
                        <m:t>×</m:t>
                      </m:r>
                      <m:f>
                        <m:fPr>
                          <m:ctrlPr>
                            <a:rPr lang="he-IL" sz="2000" b="1" i="1" smtClean="0">
                              <a:latin typeface="Cambria Math" panose="02040503050406030204" pitchFamily="18" charset="0"/>
                              <a:ea typeface="Cambria Math" panose="02040503050406030204" pitchFamily="18" charset="0"/>
                            </a:rPr>
                          </m:ctrlPr>
                        </m:fPr>
                        <m:num>
                          <m:r>
                            <a:rPr lang="he-IL" sz="2000" b="1" i="1" smtClean="0">
                              <a:latin typeface="Cambria Math" panose="02040503050406030204" pitchFamily="18" charset="0"/>
                              <a:ea typeface="Cambria Math" panose="02040503050406030204" pitchFamily="18" charset="0"/>
                            </a:rPr>
                            <m:t>𝟒</m:t>
                          </m:r>
                        </m:num>
                        <m:den>
                          <m:r>
                            <a:rPr lang="he-IL" sz="2000" b="1" i="1" smtClean="0">
                              <a:latin typeface="Cambria Math" panose="02040503050406030204" pitchFamily="18" charset="0"/>
                              <a:ea typeface="Cambria Math" panose="02040503050406030204" pitchFamily="18" charset="0"/>
                            </a:rPr>
                            <m:t>𝟕</m:t>
                          </m:r>
                        </m:den>
                      </m:f>
                      <m:r>
                        <a:rPr lang="he-IL" sz="2000" b="1" i="1" smtClean="0">
                          <a:latin typeface="Cambria Math" panose="02040503050406030204" pitchFamily="18" charset="0"/>
                          <a:ea typeface="Cambria Math" panose="02040503050406030204" pitchFamily="18" charset="0"/>
                        </a:rPr>
                        <m:t>=</m:t>
                      </m:r>
                    </m:oMath>
                  </m:oMathPara>
                </a14:m>
                <a:endParaRPr lang="he-IL" sz="2000" b="1" dirty="0"/>
              </a:p>
            </p:txBody>
          </p:sp>
        </mc:Choice>
        <mc:Fallback xmlns="">
          <p:sp>
            <p:nvSpPr>
              <p:cNvPr id="9" name="תיבת טקסט 8">
                <a:extLst>
                  <a:ext uri="{FF2B5EF4-FFF2-40B4-BE49-F238E27FC236}">
                    <a16:creationId xmlns:a14="http://schemas.microsoft.com/office/drawing/2010/main" xmlns="" xmlns:a16="http://schemas.microsoft.com/office/drawing/2014/main" id="{06BBC6C0-15FD-4AF7-962F-4ABA4C57C66E}"/>
                  </a:ext>
                </a:extLst>
              </p:cNvPr>
              <p:cNvSpPr txBox="1">
                <a:spLocks noRot="1" noChangeAspect="1" noMove="1" noResize="1" noEditPoints="1" noAdjustHandles="1" noChangeArrowheads="1" noChangeShapeType="1" noTextEdit="1"/>
              </p:cNvSpPr>
              <p:nvPr/>
            </p:nvSpPr>
            <p:spPr>
              <a:xfrm>
                <a:off x="1516164" y="5779550"/>
                <a:ext cx="1552797" cy="575479"/>
              </a:xfrm>
              <a:prstGeom prst="rect">
                <a:avLst/>
              </a:prstGeom>
              <a:blipFill>
                <a:blip r:embed="rId5"/>
                <a:stretch>
                  <a:fillRect b="-1064"/>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0" name="תיבת טקסט 9">
                <a:extLst>
                  <a:ext uri="{FF2B5EF4-FFF2-40B4-BE49-F238E27FC236}">
                    <a16:creationId xmlns:a16="http://schemas.microsoft.com/office/drawing/2014/main" id="{F7021CC3-1777-4C4A-89B5-26E90910C4F8}"/>
                  </a:ext>
                </a:extLst>
              </p:cNvPr>
              <p:cNvSpPr txBox="1"/>
              <p:nvPr/>
            </p:nvSpPr>
            <p:spPr>
              <a:xfrm>
                <a:off x="1466470" y="4780814"/>
                <a:ext cx="2224648" cy="578172"/>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000" b="1" i="1" smtClean="0">
                          <a:latin typeface="Cambria Math" panose="02040503050406030204" pitchFamily="18" charset="0"/>
                        </a:rPr>
                        <m:t>𝟏𝟎</m:t>
                      </m:r>
                      <m:r>
                        <a:rPr lang="he-IL" sz="2000" b="1" i="1" smtClean="0">
                          <a:latin typeface="Cambria Math" panose="02040503050406030204" pitchFamily="18" charset="0"/>
                        </a:rPr>
                        <m:t>−(</m:t>
                      </m:r>
                      <m:f>
                        <m:fPr>
                          <m:ctrlPr>
                            <a:rPr lang="he-IL" sz="2000" b="1" i="1" smtClean="0">
                              <a:latin typeface="Cambria Math" panose="02040503050406030204" pitchFamily="18" charset="0"/>
                            </a:rPr>
                          </m:ctrlPr>
                        </m:fPr>
                        <m:num>
                          <m:r>
                            <a:rPr lang="he-IL" sz="2000" b="1" i="1" smtClean="0">
                              <a:latin typeface="Cambria Math" panose="02040503050406030204" pitchFamily="18" charset="0"/>
                            </a:rPr>
                            <m:t>𝟑</m:t>
                          </m:r>
                        </m:num>
                        <m:den>
                          <m:r>
                            <a:rPr lang="he-IL" sz="2000" b="1" i="1" smtClean="0">
                              <a:latin typeface="Cambria Math" panose="02040503050406030204" pitchFamily="18" charset="0"/>
                            </a:rPr>
                            <m:t>𝟓</m:t>
                          </m:r>
                        </m:den>
                      </m:f>
                      <m:r>
                        <a:rPr lang="he-IL" sz="2000" b="1" i="1" smtClean="0">
                          <a:latin typeface="Cambria Math" panose="02040503050406030204" pitchFamily="18" charset="0"/>
                        </a:rPr>
                        <m:t>+</m:t>
                      </m:r>
                      <m:f>
                        <m:fPr>
                          <m:ctrlPr>
                            <a:rPr lang="he-IL" sz="2000" b="1" i="1" smtClean="0">
                              <a:latin typeface="Cambria Math" panose="02040503050406030204" pitchFamily="18" charset="0"/>
                            </a:rPr>
                          </m:ctrlPr>
                        </m:fPr>
                        <m:num>
                          <m:r>
                            <a:rPr lang="he-IL" sz="2000" b="1" i="1" smtClean="0">
                              <a:latin typeface="Cambria Math" panose="02040503050406030204" pitchFamily="18" charset="0"/>
                            </a:rPr>
                            <m:t>𝟕</m:t>
                          </m:r>
                        </m:num>
                        <m:den>
                          <m:r>
                            <a:rPr lang="he-IL" sz="2000" b="1" i="1" smtClean="0">
                              <a:latin typeface="Cambria Math" panose="02040503050406030204" pitchFamily="18" charset="0"/>
                            </a:rPr>
                            <m:t>𝟓</m:t>
                          </m:r>
                        </m:den>
                      </m:f>
                      <m:r>
                        <a:rPr lang="he-IL" sz="2000" b="1" i="1" smtClean="0">
                          <a:latin typeface="Cambria Math" panose="02040503050406030204" pitchFamily="18" charset="0"/>
                        </a:rPr>
                        <m:t>)</m:t>
                      </m:r>
                      <m:r>
                        <a:rPr lang="he-IL" sz="2000" b="1" i="1" smtClean="0">
                          <a:latin typeface="Cambria Math" panose="02040503050406030204" pitchFamily="18" charset="0"/>
                          <a:ea typeface="Cambria Math" panose="02040503050406030204" pitchFamily="18" charset="0"/>
                        </a:rPr>
                        <m:t>×</m:t>
                      </m:r>
                      <m:r>
                        <a:rPr lang="he-IL" sz="2000" b="1" i="1" smtClean="0">
                          <a:latin typeface="Cambria Math" panose="02040503050406030204" pitchFamily="18" charset="0"/>
                          <a:ea typeface="Cambria Math" panose="02040503050406030204" pitchFamily="18" charset="0"/>
                        </a:rPr>
                        <m:t>𝟐</m:t>
                      </m:r>
                      <m:r>
                        <a:rPr lang="he-IL" sz="2000" b="1" i="1" smtClean="0">
                          <a:latin typeface="Cambria Math" panose="02040503050406030204" pitchFamily="18" charset="0"/>
                          <a:ea typeface="Cambria Math" panose="02040503050406030204" pitchFamily="18" charset="0"/>
                        </a:rPr>
                        <m:t>=</m:t>
                      </m:r>
                    </m:oMath>
                  </m:oMathPara>
                </a14:m>
                <a:endParaRPr lang="he-IL" sz="2000" b="1" dirty="0"/>
              </a:p>
            </p:txBody>
          </p:sp>
        </mc:Choice>
        <mc:Fallback xmlns="">
          <p:sp>
            <p:nvSpPr>
              <p:cNvPr id="10" name="תיבת טקסט 9">
                <a:extLst>
                  <a:ext uri="{FF2B5EF4-FFF2-40B4-BE49-F238E27FC236}">
                    <a16:creationId xmlns:a14="http://schemas.microsoft.com/office/drawing/2010/main" xmlns="" xmlns:a16="http://schemas.microsoft.com/office/drawing/2014/main" id="{F7021CC3-1777-4C4A-89B5-26E90910C4F8}"/>
                  </a:ext>
                </a:extLst>
              </p:cNvPr>
              <p:cNvSpPr txBox="1">
                <a:spLocks noRot="1" noChangeAspect="1" noMove="1" noResize="1" noEditPoints="1" noAdjustHandles="1" noChangeArrowheads="1" noChangeShapeType="1" noTextEdit="1"/>
              </p:cNvSpPr>
              <p:nvPr/>
            </p:nvSpPr>
            <p:spPr>
              <a:xfrm>
                <a:off x="1466470" y="4780814"/>
                <a:ext cx="2224648" cy="578172"/>
              </a:xfrm>
              <a:prstGeom prst="rect">
                <a:avLst/>
              </a:prstGeom>
              <a:blipFill>
                <a:blip r:embed="rId6"/>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3" name="תיבת טקסט 12">
                <a:extLst>
                  <a:ext uri="{FF2B5EF4-FFF2-40B4-BE49-F238E27FC236}">
                    <a16:creationId xmlns:a16="http://schemas.microsoft.com/office/drawing/2014/main" id="{E6AA55F9-7DA7-4C59-AE99-6D28AB773AA8}"/>
                  </a:ext>
                </a:extLst>
              </p:cNvPr>
              <p:cNvSpPr txBox="1"/>
              <p:nvPr/>
            </p:nvSpPr>
            <p:spPr>
              <a:xfrm>
                <a:off x="3365708" y="3031924"/>
                <a:ext cx="1173398" cy="578235"/>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2000" b="1" i="1" smtClean="0">
                              <a:latin typeface="Cambria Math" panose="02040503050406030204" pitchFamily="18" charset="0"/>
                            </a:rPr>
                          </m:ctrlPr>
                        </m:fPr>
                        <m:num>
                          <m:r>
                            <a:rPr lang="he-IL" sz="2000" b="1" i="1" smtClean="0">
                              <a:latin typeface="Cambria Math" panose="02040503050406030204" pitchFamily="18" charset="0"/>
                            </a:rPr>
                            <m:t>𝟖</m:t>
                          </m:r>
                        </m:num>
                        <m:den>
                          <m:r>
                            <a:rPr lang="he-IL" sz="2000" b="1" i="1" smtClean="0">
                              <a:latin typeface="Cambria Math" panose="02040503050406030204" pitchFamily="18" charset="0"/>
                            </a:rPr>
                            <m:t>𝟒</m:t>
                          </m:r>
                        </m:den>
                      </m:f>
                      <m:r>
                        <a:rPr lang="he-IL" sz="2000" b="1" i="1" smtClean="0">
                          <a:latin typeface="Cambria Math" panose="02040503050406030204" pitchFamily="18" charset="0"/>
                        </a:rPr>
                        <m:t>+</m:t>
                      </m:r>
                      <m:f>
                        <m:fPr>
                          <m:ctrlPr>
                            <a:rPr lang="he-IL" sz="2000" b="1" i="1" smtClean="0">
                              <a:latin typeface="Cambria Math" panose="02040503050406030204" pitchFamily="18" charset="0"/>
                            </a:rPr>
                          </m:ctrlPr>
                        </m:fPr>
                        <m:num>
                          <m:r>
                            <a:rPr lang="he-IL" sz="2000" b="1" i="1" smtClean="0">
                              <a:latin typeface="Cambria Math" panose="02040503050406030204" pitchFamily="18" charset="0"/>
                            </a:rPr>
                            <m:t>𝟔</m:t>
                          </m:r>
                        </m:num>
                        <m:den>
                          <m:r>
                            <a:rPr lang="he-IL" sz="2000" b="1" i="1" smtClean="0">
                              <a:latin typeface="Cambria Math" panose="02040503050406030204" pitchFamily="18" charset="0"/>
                            </a:rPr>
                            <m:t>𝟑</m:t>
                          </m:r>
                        </m:den>
                      </m:f>
                      <m:r>
                        <a:rPr lang="he-IL" sz="2000" b="1" i="1" smtClean="0">
                          <a:latin typeface="Cambria Math" panose="02040503050406030204" pitchFamily="18" charset="0"/>
                        </a:rPr>
                        <m:t>=</m:t>
                      </m:r>
                      <m:r>
                        <a:rPr lang="he-IL" sz="2000" b="1" i="1" smtClean="0">
                          <a:latin typeface="Cambria Math" panose="02040503050406030204" pitchFamily="18" charset="0"/>
                        </a:rPr>
                        <m:t>𝟒</m:t>
                      </m:r>
                    </m:oMath>
                  </m:oMathPara>
                </a14:m>
                <a:endParaRPr lang="he-IL" sz="2000" b="1" dirty="0"/>
              </a:p>
            </p:txBody>
          </p:sp>
        </mc:Choice>
        <mc:Fallback xmlns="">
          <p:sp>
            <p:nvSpPr>
              <p:cNvPr id="13" name="תיבת טקסט 12">
                <a:extLst>
                  <a:ext uri="{FF2B5EF4-FFF2-40B4-BE49-F238E27FC236}">
                    <a16:creationId xmlns:a14="http://schemas.microsoft.com/office/drawing/2010/main" xmlns="" xmlns:a16="http://schemas.microsoft.com/office/drawing/2014/main" id="{E6AA55F9-7DA7-4C59-AE99-6D28AB773AA8}"/>
                  </a:ext>
                </a:extLst>
              </p:cNvPr>
              <p:cNvSpPr txBox="1">
                <a:spLocks noRot="1" noChangeAspect="1" noMove="1" noResize="1" noEditPoints="1" noAdjustHandles="1" noChangeArrowheads="1" noChangeShapeType="1" noTextEdit="1"/>
              </p:cNvSpPr>
              <p:nvPr/>
            </p:nvSpPr>
            <p:spPr>
              <a:xfrm>
                <a:off x="3365708" y="3031924"/>
                <a:ext cx="1173398" cy="578235"/>
              </a:xfrm>
              <a:prstGeom prst="rect">
                <a:avLst/>
              </a:prstGeom>
              <a:blipFill>
                <a:blip r:embed="rId7"/>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4" name="תיבת טקסט 13">
                <a:extLst>
                  <a:ext uri="{FF2B5EF4-FFF2-40B4-BE49-F238E27FC236}">
                    <a16:creationId xmlns:a16="http://schemas.microsoft.com/office/drawing/2014/main" id="{15D2646D-FFCF-4426-A315-55BB833CDE91}"/>
                  </a:ext>
                </a:extLst>
              </p:cNvPr>
              <p:cNvSpPr txBox="1"/>
              <p:nvPr/>
            </p:nvSpPr>
            <p:spPr>
              <a:xfrm>
                <a:off x="3068961" y="3887778"/>
                <a:ext cx="1163780" cy="578172"/>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000" b="1" i="1" smtClean="0">
                          <a:latin typeface="Cambria Math" panose="02040503050406030204" pitchFamily="18" charset="0"/>
                        </a:rPr>
                        <m:t>𝟒</m:t>
                      </m:r>
                      <m:r>
                        <a:rPr lang="he-IL" sz="2000" b="1" i="1" smtClean="0">
                          <a:latin typeface="Cambria Math" panose="02040503050406030204" pitchFamily="18" charset="0"/>
                          <a:ea typeface="Cambria Math" panose="02040503050406030204" pitchFamily="18" charset="0"/>
                        </a:rPr>
                        <m:t>×</m:t>
                      </m:r>
                      <m:f>
                        <m:fPr>
                          <m:ctrlPr>
                            <a:rPr lang="he-IL" sz="2000" b="1" i="1" smtClean="0">
                              <a:latin typeface="Cambria Math" panose="02040503050406030204" pitchFamily="18" charset="0"/>
                              <a:ea typeface="Cambria Math" panose="02040503050406030204" pitchFamily="18" charset="0"/>
                            </a:rPr>
                          </m:ctrlPr>
                        </m:fPr>
                        <m:num>
                          <m:r>
                            <a:rPr lang="he-IL" sz="2000" b="1" i="1" smtClean="0">
                              <a:latin typeface="Cambria Math" panose="02040503050406030204" pitchFamily="18" charset="0"/>
                              <a:ea typeface="Cambria Math" panose="02040503050406030204" pitchFamily="18" charset="0"/>
                            </a:rPr>
                            <m:t>𝟏</m:t>
                          </m:r>
                        </m:num>
                        <m:den>
                          <m:r>
                            <a:rPr lang="he-IL" sz="2000" b="1" i="1" smtClean="0">
                              <a:latin typeface="Cambria Math" panose="02040503050406030204" pitchFamily="18" charset="0"/>
                              <a:ea typeface="Cambria Math" panose="02040503050406030204" pitchFamily="18" charset="0"/>
                            </a:rPr>
                            <m:t>𝟓</m:t>
                          </m:r>
                        </m:den>
                      </m:f>
                      <m:r>
                        <a:rPr lang="he-IL" sz="2000" b="1" i="1" smtClean="0">
                          <a:latin typeface="Cambria Math" panose="02040503050406030204" pitchFamily="18" charset="0"/>
                          <a:ea typeface="Cambria Math" panose="02040503050406030204" pitchFamily="18" charset="0"/>
                        </a:rPr>
                        <m:t>=</m:t>
                      </m:r>
                      <m:f>
                        <m:fPr>
                          <m:ctrlPr>
                            <a:rPr lang="he-IL" sz="2000" b="1" i="1" smtClean="0">
                              <a:latin typeface="Cambria Math" panose="02040503050406030204" pitchFamily="18" charset="0"/>
                              <a:ea typeface="Cambria Math" panose="02040503050406030204" pitchFamily="18" charset="0"/>
                            </a:rPr>
                          </m:ctrlPr>
                        </m:fPr>
                        <m:num>
                          <m:r>
                            <a:rPr lang="he-IL" sz="2000" b="1" i="1" smtClean="0">
                              <a:latin typeface="Cambria Math" panose="02040503050406030204" pitchFamily="18" charset="0"/>
                              <a:ea typeface="Cambria Math" panose="02040503050406030204" pitchFamily="18" charset="0"/>
                            </a:rPr>
                            <m:t>𝟒</m:t>
                          </m:r>
                        </m:num>
                        <m:den>
                          <m:r>
                            <a:rPr lang="he-IL" sz="2000" b="1" i="1" smtClean="0">
                              <a:latin typeface="Cambria Math" panose="02040503050406030204" pitchFamily="18" charset="0"/>
                              <a:ea typeface="Cambria Math" panose="02040503050406030204" pitchFamily="18" charset="0"/>
                            </a:rPr>
                            <m:t>𝟓</m:t>
                          </m:r>
                        </m:den>
                      </m:f>
                    </m:oMath>
                  </m:oMathPara>
                </a14:m>
                <a:endParaRPr lang="he-IL" sz="2000" b="1" dirty="0"/>
              </a:p>
            </p:txBody>
          </p:sp>
        </mc:Choice>
        <mc:Fallback xmlns="">
          <p:sp>
            <p:nvSpPr>
              <p:cNvPr id="14" name="תיבת טקסט 13">
                <a:extLst>
                  <a:ext uri="{FF2B5EF4-FFF2-40B4-BE49-F238E27FC236}">
                    <a16:creationId xmlns:a14="http://schemas.microsoft.com/office/drawing/2010/main" xmlns="" xmlns:a16="http://schemas.microsoft.com/office/drawing/2014/main" id="{15D2646D-FFCF-4426-A315-55BB833CDE91}"/>
                  </a:ext>
                </a:extLst>
              </p:cNvPr>
              <p:cNvSpPr txBox="1">
                <a:spLocks noRot="1" noChangeAspect="1" noMove="1" noResize="1" noEditPoints="1" noAdjustHandles="1" noChangeArrowheads="1" noChangeShapeType="1" noTextEdit="1"/>
              </p:cNvSpPr>
              <p:nvPr/>
            </p:nvSpPr>
            <p:spPr>
              <a:xfrm>
                <a:off x="3068961" y="3887778"/>
                <a:ext cx="1163780" cy="578172"/>
              </a:xfrm>
              <a:prstGeom prst="rect">
                <a:avLst/>
              </a:prstGeom>
              <a:blipFill>
                <a:blip r:embed="rId8"/>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5" name="תיבת טקסט 14">
                <a:extLst>
                  <a:ext uri="{FF2B5EF4-FFF2-40B4-BE49-F238E27FC236}">
                    <a16:creationId xmlns:a16="http://schemas.microsoft.com/office/drawing/2014/main" id="{FAE48F66-09EE-4A7F-920C-BC99712F4E78}"/>
                  </a:ext>
                </a:extLst>
              </p:cNvPr>
              <p:cNvSpPr txBox="1"/>
              <p:nvPr/>
            </p:nvSpPr>
            <p:spPr>
              <a:xfrm>
                <a:off x="3691118" y="4764770"/>
                <a:ext cx="3188565" cy="578172"/>
              </a:xfrm>
              <a:prstGeom prst="rect">
                <a:avLst/>
              </a:prstGeom>
              <a:noFill/>
            </p:spPr>
            <p:txBody>
              <a:bodyPr wrap="none" lIns="0" tIns="0" rIns="0" bIns="0" rtlCol="1">
                <a:spAutoFit/>
              </a:bodyPr>
              <a:lstStyle/>
              <a:p>
                <a:pPr algn="l"/>
                <a14:m>
                  <m:oMathPara xmlns:m="http://schemas.openxmlformats.org/officeDocument/2006/math">
                    <m:oMathParaPr>
                      <m:jc m:val="centerGroup"/>
                    </m:oMathParaPr>
                    <m:oMath xmlns:m="http://schemas.openxmlformats.org/officeDocument/2006/math">
                      <m:r>
                        <a:rPr lang="he-IL" sz="2000" b="1" i="1" smtClean="0">
                          <a:latin typeface="Cambria Math" panose="02040503050406030204" pitchFamily="18" charset="0"/>
                        </a:rPr>
                        <m:t>𝟏𝟎</m:t>
                      </m:r>
                      <m:r>
                        <a:rPr lang="he-IL" sz="2000" b="1" i="1" smtClean="0">
                          <a:latin typeface="Cambria Math" panose="02040503050406030204" pitchFamily="18" charset="0"/>
                        </a:rPr>
                        <m:t>−</m:t>
                      </m:r>
                      <m:f>
                        <m:fPr>
                          <m:ctrlPr>
                            <a:rPr lang="he-IL" sz="2000" b="1" i="1" smtClean="0">
                              <a:latin typeface="Cambria Math" panose="02040503050406030204" pitchFamily="18" charset="0"/>
                            </a:rPr>
                          </m:ctrlPr>
                        </m:fPr>
                        <m:num>
                          <m:r>
                            <a:rPr lang="he-IL" sz="2000" b="1" i="1" smtClean="0">
                              <a:latin typeface="Cambria Math" panose="02040503050406030204" pitchFamily="18" charset="0"/>
                            </a:rPr>
                            <m:t>𝟏𝟎</m:t>
                          </m:r>
                        </m:num>
                        <m:den>
                          <m:r>
                            <a:rPr lang="he-IL" sz="2000" b="1" i="1" smtClean="0">
                              <a:latin typeface="Cambria Math" panose="02040503050406030204" pitchFamily="18" charset="0"/>
                            </a:rPr>
                            <m:t>𝟓</m:t>
                          </m:r>
                        </m:den>
                      </m:f>
                      <m:r>
                        <a:rPr lang="he-IL" sz="2000" b="1" i="1" smtClean="0">
                          <a:latin typeface="Cambria Math" panose="02040503050406030204" pitchFamily="18" charset="0"/>
                          <a:ea typeface="Cambria Math" panose="02040503050406030204" pitchFamily="18" charset="0"/>
                        </a:rPr>
                        <m:t>×</m:t>
                      </m:r>
                      <m:r>
                        <a:rPr lang="he-IL" sz="2000" b="1" i="1" smtClean="0">
                          <a:latin typeface="Cambria Math" panose="02040503050406030204" pitchFamily="18" charset="0"/>
                          <a:ea typeface="Cambria Math" panose="02040503050406030204" pitchFamily="18" charset="0"/>
                        </a:rPr>
                        <m:t>𝟐</m:t>
                      </m:r>
                      <m:r>
                        <a:rPr lang="he-IL" sz="2000" b="1" i="1" smtClean="0">
                          <a:latin typeface="Cambria Math" panose="02040503050406030204" pitchFamily="18" charset="0"/>
                          <a:ea typeface="Cambria Math" panose="02040503050406030204" pitchFamily="18" charset="0"/>
                        </a:rPr>
                        <m:t>=</m:t>
                      </m:r>
                      <m:r>
                        <a:rPr lang="he-IL" sz="2000" b="1" i="1" smtClean="0">
                          <a:latin typeface="Cambria Math" panose="02040503050406030204" pitchFamily="18" charset="0"/>
                          <a:ea typeface="Cambria Math" panose="02040503050406030204" pitchFamily="18" charset="0"/>
                        </a:rPr>
                        <m:t>𝟏𝟎</m:t>
                      </m:r>
                      <m:r>
                        <a:rPr lang="he-IL" sz="2000" b="1" i="1" smtClean="0">
                          <a:latin typeface="Cambria Math" panose="02040503050406030204" pitchFamily="18" charset="0"/>
                          <a:ea typeface="Cambria Math" panose="02040503050406030204" pitchFamily="18" charset="0"/>
                        </a:rPr>
                        <m:t>−</m:t>
                      </m:r>
                      <m:f>
                        <m:fPr>
                          <m:ctrlPr>
                            <a:rPr lang="he-IL" sz="2000" b="1" i="1" smtClean="0">
                              <a:latin typeface="Cambria Math" panose="02040503050406030204" pitchFamily="18" charset="0"/>
                              <a:ea typeface="Cambria Math" panose="02040503050406030204" pitchFamily="18" charset="0"/>
                            </a:rPr>
                          </m:ctrlPr>
                        </m:fPr>
                        <m:num>
                          <m:r>
                            <a:rPr lang="he-IL" sz="2000" b="1" i="1" smtClean="0">
                              <a:latin typeface="Cambria Math" panose="02040503050406030204" pitchFamily="18" charset="0"/>
                              <a:ea typeface="Cambria Math" panose="02040503050406030204" pitchFamily="18" charset="0"/>
                            </a:rPr>
                            <m:t>𝟐𝟎</m:t>
                          </m:r>
                        </m:num>
                        <m:den>
                          <m:r>
                            <a:rPr lang="he-IL" sz="2000" b="1" i="1" smtClean="0">
                              <a:latin typeface="Cambria Math" panose="02040503050406030204" pitchFamily="18" charset="0"/>
                              <a:ea typeface="Cambria Math" panose="02040503050406030204" pitchFamily="18" charset="0"/>
                            </a:rPr>
                            <m:t>𝟓</m:t>
                          </m:r>
                        </m:den>
                      </m:f>
                      <m:r>
                        <a:rPr lang="he-IL" sz="2000" b="1" i="1" smtClean="0">
                          <a:latin typeface="Cambria Math" panose="02040503050406030204" pitchFamily="18" charset="0"/>
                          <a:ea typeface="Cambria Math" panose="02040503050406030204" pitchFamily="18" charset="0"/>
                        </a:rPr>
                        <m:t>=</m:t>
                      </m:r>
                      <m:r>
                        <a:rPr lang="he-IL" sz="2000" b="1" i="1" smtClean="0">
                          <a:latin typeface="Cambria Math" panose="02040503050406030204" pitchFamily="18" charset="0"/>
                          <a:ea typeface="Cambria Math" panose="02040503050406030204" pitchFamily="18" charset="0"/>
                        </a:rPr>
                        <m:t>𝟔</m:t>
                      </m:r>
                    </m:oMath>
                  </m:oMathPara>
                </a14:m>
                <a:endParaRPr lang="he-IL" sz="2000" b="1" dirty="0"/>
              </a:p>
            </p:txBody>
          </p:sp>
        </mc:Choice>
        <mc:Fallback xmlns="">
          <p:sp>
            <p:nvSpPr>
              <p:cNvPr id="15" name="תיבת טקסט 14">
                <a:extLst>
                  <a:ext uri="{FF2B5EF4-FFF2-40B4-BE49-F238E27FC236}">
                    <a16:creationId xmlns:a14="http://schemas.microsoft.com/office/drawing/2010/main" xmlns="" xmlns:a16="http://schemas.microsoft.com/office/drawing/2014/main" id="{FAE48F66-09EE-4A7F-920C-BC99712F4E78}"/>
                  </a:ext>
                </a:extLst>
              </p:cNvPr>
              <p:cNvSpPr txBox="1">
                <a:spLocks noRot="1" noChangeAspect="1" noMove="1" noResize="1" noEditPoints="1" noAdjustHandles="1" noChangeArrowheads="1" noChangeShapeType="1" noTextEdit="1"/>
              </p:cNvSpPr>
              <p:nvPr/>
            </p:nvSpPr>
            <p:spPr>
              <a:xfrm>
                <a:off x="3691118" y="4764770"/>
                <a:ext cx="3188565" cy="578172"/>
              </a:xfrm>
              <a:prstGeom prst="rect">
                <a:avLst/>
              </a:prstGeom>
              <a:blipFill>
                <a:blip r:embed="rId9"/>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6" name="תיבת טקסט 15">
                <a:extLst>
                  <a:ext uri="{FF2B5EF4-FFF2-40B4-BE49-F238E27FC236}">
                    <a16:creationId xmlns:a16="http://schemas.microsoft.com/office/drawing/2014/main" id="{C3A157EB-8679-4A81-BE81-9DBDB99E37FB}"/>
                  </a:ext>
                </a:extLst>
              </p:cNvPr>
              <p:cNvSpPr txBox="1"/>
              <p:nvPr/>
            </p:nvSpPr>
            <p:spPr>
              <a:xfrm>
                <a:off x="3118646" y="5779550"/>
                <a:ext cx="2823465" cy="57656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000" b="1" i="1" smtClean="0">
                          <a:latin typeface="Cambria Math" panose="02040503050406030204" pitchFamily="18" charset="0"/>
                        </a:rPr>
                        <m:t>𝟏𝟎</m:t>
                      </m:r>
                      <m:r>
                        <a:rPr lang="he-IL" sz="2000" b="1" i="1" smtClean="0">
                          <a:latin typeface="Cambria Math" panose="02040503050406030204" pitchFamily="18" charset="0"/>
                        </a:rPr>
                        <m:t>−</m:t>
                      </m:r>
                      <m:f>
                        <m:fPr>
                          <m:ctrlPr>
                            <a:rPr lang="he-IL" sz="2000" b="1" i="1" smtClean="0">
                              <a:latin typeface="Cambria Math" panose="02040503050406030204" pitchFamily="18" charset="0"/>
                            </a:rPr>
                          </m:ctrlPr>
                        </m:fPr>
                        <m:num>
                          <m:r>
                            <a:rPr lang="he-IL" sz="2000" b="1" i="1" smtClean="0">
                              <a:latin typeface="Cambria Math" panose="02040503050406030204" pitchFamily="18" charset="0"/>
                            </a:rPr>
                            <m:t>𝟖</m:t>
                          </m:r>
                        </m:num>
                        <m:den>
                          <m:r>
                            <a:rPr lang="he-IL" sz="2000" b="1" i="1" smtClean="0">
                              <a:latin typeface="Cambria Math" panose="02040503050406030204" pitchFamily="18" charset="0"/>
                            </a:rPr>
                            <m:t>𝟕</m:t>
                          </m:r>
                        </m:den>
                      </m:f>
                      <m:r>
                        <a:rPr lang="he-IL" sz="2000" b="1" i="1" smtClean="0">
                          <a:latin typeface="Cambria Math" panose="02040503050406030204" pitchFamily="18" charset="0"/>
                          <a:ea typeface="Cambria Math" panose="02040503050406030204" pitchFamily="18" charset="0"/>
                        </a:rPr>
                        <m:t>=</m:t>
                      </m:r>
                      <m:r>
                        <a:rPr lang="he-IL" sz="2000" b="1" i="1" smtClean="0">
                          <a:latin typeface="Cambria Math" panose="02040503050406030204" pitchFamily="18" charset="0"/>
                          <a:ea typeface="Cambria Math" panose="02040503050406030204" pitchFamily="18" charset="0"/>
                        </a:rPr>
                        <m:t>𝟏𝟎</m:t>
                      </m:r>
                      <m:r>
                        <a:rPr lang="he-IL" sz="2000" b="1" i="1" smtClean="0">
                          <a:latin typeface="Cambria Math" panose="02040503050406030204" pitchFamily="18" charset="0"/>
                          <a:ea typeface="Cambria Math" panose="02040503050406030204" pitchFamily="18" charset="0"/>
                        </a:rPr>
                        <m:t>−</m:t>
                      </m:r>
                      <m:r>
                        <a:rPr lang="he-IL" sz="2000" b="1" i="1" smtClean="0">
                          <a:latin typeface="Cambria Math" panose="02040503050406030204" pitchFamily="18" charset="0"/>
                          <a:ea typeface="Cambria Math" panose="02040503050406030204" pitchFamily="18" charset="0"/>
                        </a:rPr>
                        <m:t>𝟏</m:t>
                      </m:r>
                      <m:f>
                        <m:fPr>
                          <m:ctrlPr>
                            <a:rPr lang="he-IL" sz="2000" b="1" i="1" smtClean="0">
                              <a:latin typeface="Cambria Math" panose="02040503050406030204" pitchFamily="18" charset="0"/>
                              <a:ea typeface="Cambria Math" panose="02040503050406030204" pitchFamily="18" charset="0"/>
                            </a:rPr>
                          </m:ctrlPr>
                        </m:fPr>
                        <m:num>
                          <m:r>
                            <a:rPr lang="he-IL" sz="2000" b="1" i="1" smtClean="0">
                              <a:latin typeface="Cambria Math" panose="02040503050406030204" pitchFamily="18" charset="0"/>
                              <a:ea typeface="Cambria Math" panose="02040503050406030204" pitchFamily="18" charset="0"/>
                            </a:rPr>
                            <m:t>𝟏</m:t>
                          </m:r>
                        </m:num>
                        <m:den>
                          <m:r>
                            <a:rPr lang="he-IL" sz="2000" b="1" i="1" smtClean="0">
                              <a:latin typeface="Cambria Math" panose="02040503050406030204" pitchFamily="18" charset="0"/>
                              <a:ea typeface="Cambria Math" panose="02040503050406030204" pitchFamily="18" charset="0"/>
                            </a:rPr>
                            <m:t>𝟕</m:t>
                          </m:r>
                        </m:den>
                      </m:f>
                      <m:r>
                        <a:rPr lang="he-IL" sz="2000" b="1" i="1" smtClean="0">
                          <a:latin typeface="Cambria Math" panose="02040503050406030204" pitchFamily="18" charset="0"/>
                          <a:ea typeface="Cambria Math" panose="02040503050406030204" pitchFamily="18" charset="0"/>
                        </a:rPr>
                        <m:t>=</m:t>
                      </m:r>
                      <m:r>
                        <a:rPr lang="he-IL" sz="2000" b="1" i="1" smtClean="0">
                          <a:latin typeface="Cambria Math" panose="02040503050406030204" pitchFamily="18" charset="0"/>
                          <a:ea typeface="Cambria Math" panose="02040503050406030204" pitchFamily="18" charset="0"/>
                        </a:rPr>
                        <m:t>𝟖</m:t>
                      </m:r>
                      <m:f>
                        <m:fPr>
                          <m:ctrlPr>
                            <a:rPr lang="he-IL" sz="2000" b="1" i="1" smtClean="0">
                              <a:latin typeface="Cambria Math" panose="02040503050406030204" pitchFamily="18" charset="0"/>
                              <a:ea typeface="Cambria Math" panose="02040503050406030204" pitchFamily="18" charset="0"/>
                            </a:rPr>
                          </m:ctrlPr>
                        </m:fPr>
                        <m:num>
                          <m:r>
                            <a:rPr lang="he-IL" sz="2000" b="1" i="1" smtClean="0">
                              <a:latin typeface="Cambria Math" panose="02040503050406030204" pitchFamily="18" charset="0"/>
                              <a:ea typeface="Cambria Math" panose="02040503050406030204" pitchFamily="18" charset="0"/>
                            </a:rPr>
                            <m:t>𝟔</m:t>
                          </m:r>
                        </m:num>
                        <m:den>
                          <m:r>
                            <a:rPr lang="he-IL" sz="2000" b="1" i="1" smtClean="0">
                              <a:latin typeface="Cambria Math" panose="02040503050406030204" pitchFamily="18" charset="0"/>
                              <a:ea typeface="Cambria Math" panose="02040503050406030204" pitchFamily="18" charset="0"/>
                            </a:rPr>
                            <m:t>𝟕</m:t>
                          </m:r>
                        </m:den>
                      </m:f>
                    </m:oMath>
                  </m:oMathPara>
                </a14:m>
                <a:endParaRPr lang="he-IL" sz="2000" b="1" dirty="0"/>
              </a:p>
            </p:txBody>
          </p:sp>
        </mc:Choice>
        <mc:Fallback xmlns="">
          <p:sp>
            <p:nvSpPr>
              <p:cNvPr id="16" name="תיבת טקסט 15">
                <a:extLst>
                  <a:ext uri="{FF2B5EF4-FFF2-40B4-BE49-F238E27FC236}">
                    <a16:creationId xmlns:a14="http://schemas.microsoft.com/office/drawing/2010/main" xmlns="" xmlns:a16="http://schemas.microsoft.com/office/drawing/2014/main" id="{C3A157EB-8679-4A81-BE81-9DBDB99E37FB}"/>
                  </a:ext>
                </a:extLst>
              </p:cNvPr>
              <p:cNvSpPr txBox="1">
                <a:spLocks noRot="1" noChangeAspect="1" noMove="1" noResize="1" noEditPoints="1" noAdjustHandles="1" noChangeArrowheads="1" noChangeShapeType="1" noTextEdit="1"/>
              </p:cNvSpPr>
              <p:nvPr/>
            </p:nvSpPr>
            <p:spPr>
              <a:xfrm>
                <a:off x="3118646" y="5779550"/>
                <a:ext cx="2823465" cy="576568"/>
              </a:xfrm>
              <a:prstGeom prst="rect">
                <a:avLst/>
              </a:prstGeom>
              <a:blipFill>
                <a:blip r:embed="rId10"/>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286758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מסיימים ומסכמים</a:t>
            </a:r>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7" name="Picture 10">
            <a:extLst>
              <a:ext uri="{FF2B5EF4-FFF2-40B4-BE49-F238E27FC236}">
                <a16:creationId xmlns:a16="http://schemas.microsoft.com/office/drawing/2014/main" id="{9740CCC3-3441-6047-99F5-69246B9FE204}"/>
              </a:ext>
            </a:extLst>
          </p:cNvPr>
          <p:cNvPicPr>
            <a:picLocks noChangeAspect="1"/>
          </p:cNvPicPr>
          <p:nvPr/>
        </p:nvPicPr>
        <p:blipFill>
          <a:blip r:embed="rId4"/>
          <a:stretch>
            <a:fillRect/>
          </a:stretch>
        </p:blipFill>
        <p:spPr>
          <a:xfrm flipH="1">
            <a:off x="10733830" y="4893048"/>
            <a:ext cx="1695450" cy="2203596"/>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5"/>
          <a:stretch>
            <a:fillRect/>
          </a:stretch>
        </p:blipFill>
        <p:spPr>
          <a:xfrm rot="8222050">
            <a:off x="319777" y="503469"/>
            <a:ext cx="1596108" cy="820856"/>
          </a:xfrm>
          <a:prstGeom prst="rect">
            <a:avLst/>
          </a:prstGeom>
        </p:spPr>
      </p:pic>
      <p:sp>
        <p:nvSpPr>
          <p:cNvPr id="10" name="מציין מיקום טקסט 9">
            <a:extLst>
              <a:ext uri="{FF2B5EF4-FFF2-40B4-BE49-F238E27FC236}">
                <a16:creationId xmlns:a16="http://schemas.microsoft.com/office/drawing/2014/main" id="{F44603BA-3FE3-410C-9FD9-E1492E0DFF51}"/>
              </a:ext>
            </a:extLst>
          </p:cNvPr>
          <p:cNvSpPr>
            <a:spLocks noGrp="1"/>
          </p:cNvSpPr>
          <p:nvPr>
            <p:ph type="body" sz="quarter" idx="10"/>
          </p:nvPr>
        </p:nvSpPr>
        <p:spPr>
          <a:xfrm>
            <a:off x="412436" y="2059354"/>
            <a:ext cx="10712937" cy="3539430"/>
          </a:xfrm>
          <a:prstGeom prst="rect">
            <a:avLst/>
          </a:prstGeom>
        </p:spPr>
        <p:txBody>
          <a:bodyPr wrap="square">
            <a:spAutoFit/>
          </a:bodyPr>
          <a:lstStyle/>
          <a:p>
            <a:pPr marL="457200" indent="-457200" algn="r">
              <a:spcAft>
                <a:spcPts val="600"/>
              </a:spcAft>
              <a:buFont typeface="Arial" panose="020B0604020202020204" pitchFamily="34" charset="0"/>
              <a:buChar char="•"/>
            </a:pPr>
            <a:r>
              <a:rPr lang="he-IL" sz="3000" dirty="0">
                <a:latin typeface="Arial" panose="020B0604020202020204" pitchFamily="34" charset="0"/>
                <a:cs typeface="Arial" panose="020B0604020202020204" pitchFamily="34" charset="0"/>
              </a:rPr>
              <a:t>התנסינו במספר דרכים לפתרון תרגילי כפל שלם בשבר (ישר מספרים, חיבור חוזר, כפל שלם במונה).</a:t>
            </a:r>
          </a:p>
          <a:p>
            <a:pPr marL="457200" indent="-457200" algn="r" rtl="1">
              <a:spcAft>
                <a:spcPts val="600"/>
              </a:spcAft>
              <a:buFont typeface="Arial" panose="020B0604020202020204" pitchFamily="34" charset="0"/>
              <a:buChar char="•"/>
            </a:pPr>
            <a:r>
              <a:rPr lang="he-IL" sz="3000" dirty="0">
                <a:latin typeface="Arial" panose="020B0604020202020204" pitchFamily="34" charset="0"/>
                <a:cs typeface="Arial" panose="020B0604020202020204" pitchFamily="34" charset="0"/>
              </a:rPr>
              <a:t>למדנו שכאשר כופלים שלם בשבר, נכפול את השלם במונה והמכנה לא ישתנה.</a:t>
            </a:r>
          </a:p>
          <a:p>
            <a:pPr marL="457200" indent="-457200" algn="r" rtl="1">
              <a:spcAft>
                <a:spcPts val="600"/>
              </a:spcAft>
              <a:buFont typeface="Arial" panose="020B0604020202020204" pitchFamily="34" charset="0"/>
              <a:buChar char="•"/>
            </a:pPr>
            <a:r>
              <a:rPr lang="he-IL" sz="3000" dirty="0">
                <a:latin typeface="Arial" panose="020B0604020202020204" pitchFamily="34" charset="0"/>
                <a:cs typeface="Arial" panose="020B0604020202020204" pitchFamily="34" charset="0"/>
              </a:rPr>
              <a:t>כאשר נכפול שלם הגדול מ-1 בשבר הקטן מ-1, המכפלה תהיה קטנה מהשלם. </a:t>
            </a:r>
          </a:p>
          <a:p>
            <a:pPr marL="457200" indent="-457200" algn="r" rtl="1">
              <a:spcAft>
                <a:spcPts val="600"/>
              </a:spcAft>
              <a:buFont typeface="Arial" panose="020B0604020202020204" pitchFamily="34" charset="0"/>
              <a:buChar char="•"/>
            </a:pPr>
            <a:endParaRPr lang="he-IL"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907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74735F9-4B83-4AF5-A6C7-999F79271035}"/>
              </a:ext>
            </a:extLst>
          </p:cNvPr>
          <p:cNvSpPr>
            <a:spLocks noGrp="1"/>
          </p:cNvSpPr>
          <p:nvPr>
            <p:ph type="title"/>
          </p:nvPr>
        </p:nvSpPr>
        <p:spPr/>
        <p:txBody>
          <a:bodyPr/>
          <a:lstStyle/>
          <a:p>
            <a:r>
              <a:rPr lang="he-IL" dirty="0"/>
              <a:t>ממשיכים לתרגל</a:t>
            </a:r>
          </a:p>
        </p:txBody>
      </p:sp>
      <p:sp>
        <p:nvSpPr>
          <p:cNvPr id="13" name="TextBox 5">
            <a:extLst>
              <a:ext uri="{FF2B5EF4-FFF2-40B4-BE49-F238E27FC236}">
                <a16:creationId xmlns:a16="http://schemas.microsoft.com/office/drawing/2014/main" id="{BF05A1FA-7E4F-435A-BC8F-2B81CE591CEC}"/>
              </a:ext>
            </a:extLst>
          </p:cNvPr>
          <p:cNvSpPr txBox="1"/>
          <p:nvPr/>
        </p:nvSpPr>
        <p:spPr>
          <a:xfrm>
            <a:off x="7000871" y="1823924"/>
            <a:ext cx="4360719" cy="954107"/>
          </a:xfrm>
          <a:prstGeom prst="rect">
            <a:avLst/>
          </a:prstGeom>
          <a:noFill/>
        </p:spPr>
        <p:txBody>
          <a:bodyPr wrap="square" rtlCol="1">
            <a:spAutoFit/>
          </a:bodyPr>
          <a:lstStyle/>
          <a:p>
            <a:pPr algn="r" rtl="1"/>
            <a:r>
              <a:rPr lang="he-IL" sz="2800" dirty="0"/>
              <a:t>פתרו את התרגילים הבאים. </a:t>
            </a:r>
          </a:p>
          <a:p>
            <a:pPr algn="r" rtl="1"/>
            <a:r>
              <a:rPr lang="he-IL" sz="2800" dirty="0"/>
              <a:t>שימו לב לסדר פעולות חשבון.</a:t>
            </a:r>
          </a:p>
        </p:txBody>
      </p:sp>
      <mc:AlternateContent xmlns:mc="http://schemas.openxmlformats.org/markup-compatibility/2006" xmlns:a14="http://schemas.microsoft.com/office/drawing/2010/main">
        <mc:Choice Requires="a14">
          <p:sp>
            <p:nvSpPr>
              <p:cNvPr id="14" name="תיבת טקסט 13">
                <a:extLst>
                  <a:ext uri="{FF2B5EF4-FFF2-40B4-BE49-F238E27FC236}">
                    <a16:creationId xmlns:a16="http://schemas.microsoft.com/office/drawing/2014/main" id="{4A5C79A7-409A-46EC-90F2-37C4C044DB62}"/>
                  </a:ext>
                </a:extLst>
              </p:cNvPr>
              <p:cNvSpPr txBox="1"/>
              <p:nvPr/>
            </p:nvSpPr>
            <p:spPr>
              <a:xfrm>
                <a:off x="1058964" y="2954431"/>
                <a:ext cx="1595565" cy="576183"/>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000" b="1" i="1" smtClean="0">
                          <a:latin typeface="Cambria Math" panose="02040503050406030204" pitchFamily="18" charset="0"/>
                        </a:rPr>
                        <m:t>𝟖</m:t>
                      </m:r>
                      <m:f>
                        <m:fPr>
                          <m:ctrlPr>
                            <a:rPr lang="he-IL" sz="2000" b="1" i="1" smtClean="0">
                              <a:latin typeface="Cambria Math" panose="02040503050406030204" pitchFamily="18" charset="0"/>
                              <a:ea typeface="Cambria Math" panose="02040503050406030204" pitchFamily="18" charset="0"/>
                            </a:rPr>
                          </m:ctrlPr>
                        </m:fPr>
                        <m:num>
                          <m:r>
                            <a:rPr lang="he-IL" sz="2000" b="1" i="1" smtClean="0">
                              <a:latin typeface="Cambria Math" panose="02040503050406030204" pitchFamily="18" charset="0"/>
                              <a:ea typeface="Cambria Math" panose="02040503050406030204" pitchFamily="18" charset="0"/>
                            </a:rPr>
                            <m:t>𝟐</m:t>
                          </m:r>
                        </m:num>
                        <m:den>
                          <m:r>
                            <a:rPr lang="he-IL" sz="2000" b="1" i="1" smtClean="0">
                              <a:latin typeface="Cambria Math" panose="02040503050406030204" pitchFamily="18" charset="0"/>
                              <a:ea typeface="Cambria Math" panose="02040503050406030204" pitchFamily="18" charset="0"/>
                            </a:rPr>
                            <m:t>𝟒</m:t>
                          </m:r>
                        </m:den>
                      </m:f>
                      <m:r>
                        <a:rPr lang="he-IL" sz="2000" b="1" i="1" smtClean="0">
                          <a:latin typeface="Cambria Math" panose="02040503050406030204" pitchFamily="18" charset="0"/>
                          <a:ea typeface="Cambria Math" panose="02040503050406030204" pitchFamily="18" charset="0"/>
                        </a:rPr>
                        <m:t>−</m:t>
                      </m:r>
                      <m:f>
                        <m:fPr>
                          <m:ctrlPr>
                            <a:rPr lang="he-IL" sz="2000" b="1" i="1" smtClean="0">
                              <a:latin typeface="Cambria Math" panose="02040503050406030204" pitchFamily="18" charset="0"/>
                              <a:ea typeface="Cambria Math" panose="02040503050406030204" pitchFamily="18" charset="0"/>
                            </a:rPr>
                          </m:ctrlPr>
                        </m:fPr>
                        <m:num>
                          <m:r>
                            <a:rPr lang="he-IL" sz="2000" b="1" i="1" smtClean="0">
                              <a:latin typeface="Cambria Math" panose="02040503050406030204" pitchFamily="18" charset="0"/>
                              <a:ea typeface="Cambria Math" panose="02040503050406030204" pitchFamily="18" charset="0"/>
                            </a:rPr>
                            <m:t>𝟐</m:t>
                          </m:r>
                        </m:num>
                        <m:den>
                          <m:r>
                            <a:rPr lang="he-IL" sz="2000" b="1" i="1" smtClean="0">
                              <a:latin typeface="Cambria Math" panose="02040503050406030204" pitchFamily="18" charset="0"/>
                              <a:ea typeface="Cambria Math" panose="02040503050406030204" pitchFamily="18" charset="0"/>
                            </a:rPr>
                            <m:t>𝟒</m:t>
                          </m:r>
                        </m:den>
                      </m:f>
                      <m:r>
                        <a:rPr lang="he-IL" sz="2000" b="1" i="1" smtClean="0">
                          <a:latin typeface="Cambria Math" panose="02040503050406030204" pitchFamily="18" charset="0"/>
                          <a:ea typeface="Cambria Math" panose="02040503050406030204" pitchFamily="18" charset="0"/>
                        </a:rPr>
                        <m:t>×</m:t>
                      </m:r>
                      <m:r>
                        <a:rPr lang="he-IL" sz="2000" b="1" i="1" smtClean="0">
                          <a:latin typeface="Cambria Math" panose="02040503050406030204" pitchFamily="18" charset="0"/>
                          <a:ea typeface="Cambria Math" panose="02040503050406030204" pitchFamily="18" charset="0"/>
                        </a:rPr>
                        <m:t>𝟑</m:t>
                      </m:r>
                      <m:r>
                        <a:rPr lang="he-IL" sz="2000" b="1" i="1" smtClean="0">
                          <a:latin typeface="Cambria Math" panose="02040503050406030204" pitchFamily="18" charset="0"/>
                          <a:ea typeface="Cambria Math" panose="02040503050406030204" pitchFamily="18" charset="0"/>
                        </a:rPr>
                        <m:t>=</m:t>
                      </m:r>
                    </m:oMath>
                  </m:oMathPara>
                </a14:m>
                <a:endParaRPr lang="he-IL" sz="2000" b="1" dirty="0"/>
              </a:p>
            </p:txBody>
          </p:sp>
        </mc:Choice>
        <mc:Fallback xmlns="">
          <p:sp>
            <p:nvSpPr>
              <p:cNvPr id="14" name="תיבת טקסט 13">
                <a:extLst>
                  <a:ext uri="{FF2B5EF4-FFF2-40B4-BE49-F238E27FC236}">
                    <a16:creationId xmlns:a14="http://schemas.microsoft.com/office/drawing/2010/main" xmlns="" xmlns:a16="http://schemas.microsoft.com/office/drawing/2014/main" id="{4A5C79A7-409A-46EC-90F2-37C4C044DB62}"/>
                  </a:ext>
                </a:extLst>
              </p:cNvPr>
              <p:cNvSpPr txBox="1">
                <a:spLocks noRot="1" noChangeAspect="1" noMove="1" noResize="1" noEditPoints="1" noAdjustHandles="1" noChangeArrowheads="1" noChangeShapeType="1" noTextEdit="1"/>
              </p:cNvSpPr>
              <p:nvPr/>
            </p:nvSpPr>
            <p:spPr>
              <a:xfrm>
                <a:off x="1058964" y="2954431"/>
                <a:ext cx="1595565" cy="576183"/>
              </a:xfrm>
              <a:prstGeom prst="rect">
                <a:avLst/>
              </a:prstGeom>
              <a:blipFill>
                <a:blip r:embed="rId3"/>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5" name="תיבת טקסט 14">
                <a:extLst>
                  <a:ext uri="{FF2B5EF4-FFF2-40B4-BE49-F238E27FC236}">
                    <a16:creationId xmlns:a16="http://schemas.microsoft.com/office/drawing/2014/main" id="{C5FEABBB-5FE2-4669-A138-6E904AC1ECFA}"/>
                  </a:ext>
                </a:extLst>
              </p:cNvPr>
              <p:cNvSpPr txBox="1"/>
              <p:nvPr/>
            </p:nvSpPr>
            <p:spPr>
              <a:xfrm>
                <a:off x="1084576" y="3782582"/>
                <a:ext cx="1398908" cy="578300"/>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000" b="1" i="1" smtClean="0">
                          <a:latin typeface="Cambria Math" panose="02040503050406030204" pitchFamily="18" charset="0"/>
                        </a:rPr>
                        <m:t>𝟒</m:t>
                      </m:r>
                      <m:r>
                        <a:rPr lang="he-IL" sz="2000" b="1" i="1" smtClean="0">
                          <a:latin typeface="Cambria Math" panose="02040503050406030204" pitchFamily="18" charset="0"/>
                          <a:ea typeface="Cambria Math" panose="02040503050406030204" pitchFamily="18" charset="0"/>
                        </a:rPr>
                        <m:t>×</m:t>
                      </m:r>
                      <m:f>
                        <m:fPr>
                          <m:ctrlPr>
                            <a:rPr lang="he-IL" sz="2000" b="1" i="1" smtClean="0">
                              <a:latin typeface="Cambria Math" panose="02040503050406030204" pitchFamily="18" charset="0"/>
                              <a:ea typeface="Cambria Math" panose="02040503050406030204" pitchFamily="18" charset="0"/>
                            </a:rPr>
                          </m:ctrlPr>
                        </m:fPr>
                        <m:num>
                          <m:r>
                            <a:rPr lang="he-IL" sz="2000" b="1" i="1" smtClean="0">
                              <a:latin typeface="Cambria Math" panose="02040503050406030204" pitchFamily="18" charset="0"/>
                              <a:ea typeface="Cambria Math" panose="02040503050406030204" pitchFamily="18" charset="0"/>
                            </a:rPr>
                            <m:t>𝟑</m:t>
                          </m:r>
                        </m:num>
                        <m:den>
                          <m:r>
                            <a:rPr lang="he-IL" sz="2000" b="1" i="1" smtClean="0">
                              <a:latin typeface="Cambria Math" panose="02040503050406030204" pitchFamily="18" charset="0"/>
                              <a:ea typeface="Cambria Math" panose="02040503050406030204" pitchFamily="18" charset="0"/>
                            </a:rPr>
                            <m:t>𝟖</m:t>
                          </m:r>
                        </m:den>
                      </m:f>
                      <m:r>
                        <a:rPr lang="he-IL" sz="2000" b="1" i="1" smtClean="0">
                          <a:latin typeface="Cambria Math" panose="02040503050406030204" pitchFamily="18" charset="0"/>
                          <a:ea typeface="Cambria Math" panose="02040503050406030204" pitchFamily="18" charset="0"/>
                        </a:rPr>
                        <m:t>+</m:t>
                      </m:r>
                      <m:f>
                        <m:fPr>
                          <m:ctrlPr>
                            <a:rPr lang="he-IL" sz="2000" b="1" i="1" smtClean="0">
                              <a:latin typeface="Cambria Math" panose="02040503050406030204" pitchFamily="18" charset="0"/>
                              <a:ea typeface="Cambria Math" panose="02040503050406030204" pitchFamily="18" charset="0"/>
                            </a:rPr>
                          </m:ctrlPr>
                        </m:fPr>
                        <m:num>
                          <m:r>
                            <a:rPr lang="he-IL" sz="2000" b="1" i="1" smtClean="0">
                              <a:latin typeface="Cambria Math" panose="02040503050406030204" pitchFamily="18" charset="0"/>
                              <a:ea typeface="Cambria Math" panose="02040503050406030204" pitchFamily="18" charset="0"/>
                            </a:rPr>
                            <m:t>𝟏</m:t>
                          </m:r>
                        </m:num>
                        <m:den>
                          <m:r>
                            <a:rPr lang="he-IL" sz="2000" b="1" i="1" smtClean="0">
                              <a:latin typeface="Cambria Math" panose="02040503050406030204" pitchFamily="18" charset="0"/>
                              <a:ea typeface="Cambria Math" panose="02040503050406030204" pitchFamily="18" charset="0"/>
                            </a:rPr>
                            <m:t>𝟒</m:t>
                          </m:r>
                        </m:den>
                      </m:f>
                      <m:r>
                        <a:rPr lang="he-IL" sz="2000" b="1" i="1" smtClean="0">
                          <a:latin typeface="Cambria Math" panose="02040503050406030204" pitchFamily="18" charset="0"/>
                          <a:ea typeface="Cambria Math" panose="02040503050406030204" pitchFamily="18" charset="0"/>
                        </a:rPr>
                        <m:t>=</m:t>
                      </m:r>
                    </m:oMath>
                  </m:oMathPara>
                </a14:m>
                <a:endParaRPr lang="he-IL" sz="2000" b="1" dirty="0"/>
              </a:p>
            </p:txBody>
          </p:sp>
        </mc:Choice>
        <mc:Fallback xmlns="">
          <p:sp>
            <p:nvSpPr>
              <p:cNvPr id="15" name="תיבת טקסט 14">
                <a:extLst>
                  <a:ext uri="{FF2B5EF4-FFF2-40B4-BE49-F238E27FC236}">
                    <a16:creationId xmlns:a14="http://schemas.microsoft.com/office/drawing/2010/main" xmlns="" xmlns:a16="http://schemas.microsoft.com/office/drawing/2014/main" id="{C5FEABBB-5FE2-4669-A138-6E904AC1ECFA}"/>
                  </a:ext>
                </a:extLst>
              </p:cNvPr>
              <p:cNvSpPr txBox="1">
                <a:spLocks noRot="1" noChangeAspect="1" noMove="1" noResize="1" noEditPoints="1" noAdjustHandles="1" noChangeArrowheads="1" noChangeShapeType="1" noTextEdit="1"/>
              </p:cNvSpPr>
              <p:nvPr/>
            </p:nvSpPr>
            <p:spPr>
              <a:xfrm>
                <a:off x="1084576" y="3782582"/>
                <a:ext cx="1398908" cy="578300"/>
              </a:xfrm>
              <a:prstGeom prst="rect">
                <a:avLst/>
              </a:prstGeom>
              <a:blipFill>
                <a:blip r:embed="rId4"/>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6" name="תיבת טקסט 15">
                <a:extLst>
                  <a:ext uri="{FF2B5EF4-FFF2-40B4-BE49-F238E27FC236}">
                    <a16:creationId xmlns:a16="http://schemas.microsoft.com/office/drawing/2014/main" id="{FA56B90F-0519-4352-B034-A2CFDE146C6A}"/>
                  </a:ext>
                </a:extLst>
              </p:cNvPr>
              <p:cNvSpPr txBox="1"/>
              <p:nvPr/>
            </p:nvSpPr>
            <p:spPr>
              <a:xfrm>
                <a:off x="1058964" y="4610670"/>
                <a:ext cx="2152512" cy="578172"/>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000" b="1" i="1" smtClean="0">
                          <a:latin typeface="Cambria Math" panose="02040503050406030204" pitchFamily="18" charset="0"/>
                        </a:rPr>
                        <m:t>𝟕</m:t>
                      </m:r>
                      <m:r>
                        <a:rPr lang="he-IL" sz="2000" b="1" i="1" smtClean="0">
                          <a:latin typeface="Cambria Math" panose="02040503050406030204" pitchFamily="18" charset="0"/>
                        </a:rPr>
                        <m:t>−(</m:t>
                      </m:r>
                      <m:f>
                        <m:fPr>
                          <m:ctrlPr>
                            <a:rPr lang="he-IL" sz="2000" b="1" i="1" smtClean="0">
                              <a:latin typeface="Cambria Math" panose="02040503050406030204" pitchFamily="18" charset="0"/>
                            </a:rPr>
                          </m:ctrlPr>
                        </m:fPr>
                        <m:num>
                          <m:r>
                            <a:rPr lang="he-IL" sz="2000" b="1" i="1" smtClean="0">
                              <a:latin typeface="Cambria Math" panose="02040503050406030204" pitchFamily="18" charset="0"/>
                            </a:rPr>
                            <m:t>𝟏</m:t>
                          </m:r>
                        </m:num>
                        <m:den>
                          <m:r>
                            <a:rPr lang="he-IL" sz="2000" b="1" i="1" smtClean="0">
                              <a:latin typeface="Cambria Math" panose="02040503050406030204" pitchFamily="18" charset="0"/>
                            </a:rPr>
                            <m:t>𝟒</m:t>
                          </m:r>
                        </m:den>
                      </m:f>
                      <m:r>
                        <a:rPr lang="he-IL" sz="2000" b="1" i="1" smtClean="0">
                          <a:latin typeface="Cambria Math" panose="02040503050406030204" pitchFamily="18" charset="0"/>
                        </a:rPr>
                        <m:t>+</m:t>
                      </m:r>
                      <m:f>
                        <m:fPr>
                          <m:ctrlPr>
                            <a:rPr lang="he-IL" sz="2000" b="1" i="1" smtClean="0">
                              <a:latin typeface="Cambria Math" panose="02040503050406030204" pitchFamily="18" charset="0"/>
                            </a:rPr>
                          </m:ctrlPr>
                        </m:fPr>
                        <m:num>
                          <m:r>
                            <a:rPr lang="he-IL" sz="2000" b="1" i="1" smtClean="0">
                              <a:latin typeface="Cambria Math" panose="02040503050406030204" pitchFamily="18" charset="0"/>
                            </a:rPr>
                            <m:t>𝟐</m:t>
                          </m:r>
                        </m:num>
                        <m:den>
                          <m:r>
                            <a:rPr lang="he-IL" sz="2000" b="1" i="1" smtClean="0">
                              <a:latin typeface="Cambria Math" panose="02040503050406030204" pitchFamily="18" charset="0"/>
                            </a:rPr>
                            <m:t>𝟖</m:t>
                          </m:r>
                        </m:den>
                      </m:f>
                      <m:r>
                        <a:rPr lang="he-IL" sz="2000" b="1" i="1" smtClean="0">
                          <a:latin typeface="Cambria Math" panose="02040503050406030204" pitchFamily="18" charset="0"/>
                        </a:rPr>
                        <m:t>)</m:t>
                      </m:r>
                      <m:r>
                        <a:rPr lang="he-IL" sz="2000" b="1" i="1" smtClean="0">
                          <a:latin typeface="Cambria Math" panose="02040503050406030204" pitchFamily="18" charset="0"/>
                          <a:ea typeface="Cambria Math" panose="02040503050406030204" pitchFamily="18" charset="0"/>
                        </a:rPr>
                        <m:t>×</m:t>
                      </m:r>
                      <m:r>
                        <a:rPr lang="he-IL" sz="2000" b="1" i="1" smtClean="0">
                          <a:latin typeface="Cambria Math" panose="02040503050406030204" pitchFamily="18" charset="0"/>
                          <a:ea typeface="Cambria Math" panose="02040503050406030204" pitchFamily="18" charset="0"/>
                        </a:rPr>
                        <m:t>𝟐</m:t>
                      </m:r>
                      <m:r>
                        <a:rPr lang="he-IL" sz="2000" b="1" i="1" smtClean="0">
                          <a:latin typeface="Cambria Math" panose="02040503050406030204" pitchFamily="18" charset="0"/>
                          <a:ea typeface="Cambria Math" panose="02040503050406030204" pitchFamily="18" charset="0"/>
                        </a:rPr>
                        <m:t>=</m:t>
                      </m:r>
                    </m:oMath>
                  </m:oMathPara>
                </a14:m>
                <a:endParaRPr lang="he-IL" sz="2000" b="1" dirty="0"/>
              </a:p>
            </p:txBody>
          </p:sp>
        </mc:Choice>
        <mc:Fallback xmlns="">
          <p:sp>
            <p:nvSpPr>
              <p:cNvPr id="16" name="תיבת טקסט 15">
                <a:extLst>
                  <a:ext uri="{FF2B5EF4-FFF2-40B4-BE49-F238E27FC236}">
                    <a16:creationId xmlns:a14="http://schemas.microsoft.com/office/drawing/2010/main" xmlns="" xmlns:a16="http://schemas.microsoft.com/office/drawing/2014/main" id="{FA56B90F-0519-4352-B034-A2CFDE146C6A}"/>
                  </a:ext>
                </a:extLst>
              </p:cNvPr>
              <p:cNvSpPr txBox="1">
                <a:spLocks noRot="1" noChangeAspect="1" noMove="1" noResize="1" noEditPoints="1" noAdjustHandles="1" noChangeArrowheads="1" noChangeShapeType="1" noTextEdit="1"/>
              </p:cNvSpPr>
              <p:nvPr/>
            </p:nvSpPr>
            <p:spPr>
              <a:xfrm>
                <a:off x="1058964" y="4610670"/>
                <a:ext cx="2152512" cy="578172"/>
              </a:xfrm>
              <a:prstGeom prst="rect">
                <a:avLst/>
              </a:prstGeom>
              <a:blipFill>
                <a:blip r:embed="rId5"/>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7" name="תיבת טקסט 16">
                <a:extLst>
                  <a:ext uri="{FF2B5EF4-FFF2-40B4-BE49-F238E27FC236}">
                    <a16:creationId xmlns:a16="http://schemas.microsoft.com/office/drawing/2014/main" id="{810096E9-9E90-4C60-9A24-21F58D1CA0EA}"/>
                  </a:ext>
                </a:extLst>
              </p:cNvPr>
              <p:cNvSpPr txBox="1"/>
              <p:nvPr/>
            </p:nvSpPr>
            <p:spPr>
              <a:xfrm>
                <a:off x="1084576" y="5491810"/>
                <a:ext cx="1849544" cy="578235"/>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2000" b="1" i="1" smtClean="0">
                              <a:latin typeface="Cambria Math" panose="02040503050406030204" pitchFamily="18" charset="0"/>
                            </a:rPr>
                          </m:ctrlPr>
                        </m:fPr>
                        <m:num>
                          <m:r>
                            <a:rPr lang="he-IL" sz="2000" b="1" i="1" smtClean="0">
                              <a:latin typeface="Cambria Math" panose="02040503050406030204" pitchFamily="18" charset="0"/>
                            </a:rPr>
                            <m:t>𝟏</m:t>
                          </m:r>
                        </m:num>
                        <m:den>
                          <m:r>
                            <a:rPr lang="he-IL" sz="2000" b="1" i="1" smtClean="0">
                              <a:latin typeface="Cambria Math" panose="02040503050406030204" pitchFamily="18" charset="0"/>
                            </a:rPr>
                            <m:t>𝟔</m:t>
                          </m:r>
                        </m:den>
                      </m:f>
                      <m:r>
                        <a:rPr lang="he-IL" sz="2000" b="1" i="1" smtClean="0">
                          <a:latin typeface="Cambria Math" panose="02040503050406030204" pitchFamily="18" charset="0"/>
                          <a:ea typeface="Cambria Math" panose="02040503050406030204" pitchFamily="18" charset="0"/>
                        </a:rPr>
                        <m:t>×</m:t>
                      </m:r>
                      <m:r>
                        <a:rPr lang="he-IL" sz="2000" b="1" i="1" smtClean="0">
                          <a:latin typeface="Cambria Math" panose="02040503050406030204" pitchFamily="18" charset="0"/>
                          <a:ea typeface="Cambria Math" panose="02040503050406030204" pitchFamily="18" charset="0"/>
                        </a:rPr>
                        <m:t>𝟐</m:t>
                      </m:r>
                      <m:r>
                        <a:rPr lang="he-IL" sz="2000" b="1" i="1" smtClean="0">
                          <a:latin typeface="Cambria Math" panose="02040503050406030204" pitchFamily="18" charset="0"/>
                          <a:ea typeface="Cambria Math" panose="02040503050406030204" pitchFamily="18" charset="0"/>
                        </a:rPr>
                        <m:t>+</m:t>
                      </m:r>
                      <m:r>
                        <a:rPr lang="he-IL" sz="2000" b="1" i="1" smtClean="0">
                          <a:latin typeface="Cambria Math" panose="02040503050406030204" pitchFamily="18" charset="0"/>
                        </a:rPr>
                        <m:t>𝟒</m:t>
                      </m:r>
                      <m:r>
                        <a:rPr lang="he-IL" sz="2000" b="1" i="1" smtClean="0">
                          <a:latin typeface="Cambria Math" panose="02040503050406030204" pitchFamily="18" charset="0"/>
                          <a:ea typeface="Cambria Math" panose="02040503050406030204" pitchFamily="18" charset="0"/>
                        </a:rPr>
                        <m:t>×</m:t>
                      </m:r>
                      <m:f>
                        <m:fPr>
                          <m:ctrlPr>
                            <a:rPr lang="he-IL" sz="2000" b="1" i="1" smtClean="0">
                              <a:latin typeface="Cambria Math" panose="02040503050406030204" pitchFamily="18" charset="0"/>
                              <a:ea typeface="Cambria Math" panose="02040503050406030204" pitchFamily="18" charset="0"/>
                            </a:rPr>
                          </m:ctrlPr>
                        </m:fPr>
                        <m:num>
                          <m:r>
                            <a:rPr lang="he-IL" sz="2000" b="1" i="1" smtClean="0">
                              <a:latin typeface="Cambria Math" panose="02040503050406030204" pitchFamily="18" charset="0"/>
                              <a:ea typeface="Cambria Math" panose="02040503050406030204" pitchFamily="18" charset="0"/>
                            </a:rPr>
                            <m:t>𝟑</m:t>
                          </m:r>
                        </m:num>
                        <m:den>
                          <m:r>
                            <a:rPr lang="he-IL" sz="2000" b="1" i="1" smtClean="0">
                              <a:latin typeface="Cambria Math" panose="02040503050406030204" pitchFamily="18" charset="0"/>
                              <a:ea typeface="Cambria Math" panose="02040503050406030204" pitchFamily="18" charset="0"/>
                            </a:rPr>
                            <m:t>𝟒</m:t>
                          </m:r>
                        </m:den>
                      </m:f>
                      <m:r>
                        <a:rPr lang="he-IL" sz="2000" b="1" i="1" smtClean="0">
                          <a:latin typeface="Cambria Math" panose="02040503050406030204" pitchFamily="18" charset="0"/>
                          <a:ea typeface="Cambria Math" panose="02040503050406030204" pitchFamily="18" charset="0"/>
                        </a:rPr>
                        <m:t>=</m:t>
                      </m:r>
                    </m:oMath>
                  </m:oMathPara>
                </a14:m>
                <a:endParaRPr lang="he-IL" sz="2000" b="1" dirty="0"/>
              </a:p>
            </p:txBody>
          </p:sp>
        </mc:Choice>
        <mc:Fallback xmlns="">
          <p:sp>
            <p:nvSpPr>
              <p:cNvPr id="17" name="תיבת טקסט 16">
                <a:extLst>
                  <a:ext uri="{FF2B5EF4-FFF2-40B4-BE49-F238E27FC236}">
                    <a16:creationId xmlns:a14="http://schemas.microsoft.com/office/drawing/2010/main" xmlns="" xmlns:a16="http://schemas.microsoft.com/office/drawing/2014/main" id="{810096E9-9E90-4C60-9A24-21F58D1CA0EA}"/>
                  </a:ext>
                </a:extLst>
              </p:cNvPr>
              <p:cNvSpPr txBox="1">
                <a:spLocks noRot="1" noChangeAspect="1" noMove="1" noResize="1" noEditPoints="1" noAdjustHandles="1" noChangeArrowheads="1" noChangeShapeType="1" noTextEdit="1"/>
              </p:cNvSpPr>
              <p:nvPr/>
            </p:nvSpPr>
            <p:spPr>
              <a:xfrm>
                <a:off x="1084576" y="5491810"/>
                <a:ext cx="1849544" cy="578235"/>
              </a:xfrm>
              <a:prstGeom prst="rect">
                <a:avLst/>
              </a:prstGeom>
              <a:blipFill>
                <a:blip r:embed="rId6"/>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26226649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5"/>
          </p:nvPr>
        </p:nvSpPr>
        <p:spPr>
          <a:xfrm>
            <a:off x="5493328" y="2115483"/>
            <a:ext cx="5090160" cy="634326"/>
          </a:xfrm>
          <a:solidFill>
            <a:srgbClr val="1152C9"/>
          </a:solidFill>
        </p:spPr>
        <p:txBody>
          <a:bodyPr/>
          <a:lstStyle/>
          <a:p>
            <a:pPr lvl="0" algn="ctr"/>
            <a:r>
              <a:rPr lang="he-IL" sz="3200" b="1" dirty="0"/>
              <a:t>מערכת שיעורים למגזר החרדי</a:t>
            </a:r>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7" name="Google Shape;238;p5"/>
          <p:cNvSpPr txBox="1">
            <a:spLocks/>
          </p:cNvSpPr>
          <p:nvPr/>
        </p:nvSpPr>
        <p:spPr>
          <a:xfrm>
            <a:off x="2240832" y="3152765"/>
            <a:ext cx="8382413" cy="824410"/>
          </a:xfrm>
          <a:prstGeom prst="rect">
            <a:avLst/>
          </a:prstGeom>
        </p:spPr>
        <p:txBody>
          <a:bodyPr vert="horz" lIns="91440" tIns="45720" rIns="91440" bIns="45720" rtlCol="0" anchor="ctr">
            <a:noAutofit/>
          </a:bodyPr>
          <a:lstStyle>
            <a:lvl1pPr marL="0" indent="0" algn="r" defTabSz="914400" rtl="1" eaLnBrk="1" latinLnBrk="0" hangingPunct="1">
              <a:lnSpc>
                <a:spcPct val="90000"/>
              </a:lnSpc>
              <a:spcBef>
                <a:spcPts val="1000"/>
              </a:spcBef>
              <a:buClr>
                <a:schemeClr val="accent2"/>
              </a:buClr>
              <a:buFontTx/>
              <a:buNone/>
              <a:defRPr sz="5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1" eaLnBrk="1" fontAlgn="auto" latinLnBrk="0" hangingPunct="1">
              <a:lnSpc>
                <a:spcPct val="90000"/>
              </a:lnSpc>
              <a:spcBef>
                <a:spcPts val="1000"/>
              </a:spcBef>
              <a:spcAft>
                <a:spcPts val="0"/>
              </a:spcAft>
              <a:buClr>
                <a:srgbClr val="FB2265"/>
              </a:buClr>
              <a:buSzTx/>
              <a:buFontTx/>
              <a:buNone/>
              <a:tabLst/>
              <a:defRPr/>
            </a:pPr>
            <a:r>
              <a:rPr kumimoji="0" lang="he-IL"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בהצלחה</a:t>
            </a:r>
          </a:p>
        </p:txBody>
      </p:sp>
      <p:sp>
        <p:nvSpPr>
          <p:cNvPr id="5" name="מלבן 4"/>
          <p:cNvSpPr/>
          <p:nvPr/>
        </p:nvSpPr>
        <p:spPr>
          <a:xfrm>
            <a:off x="89038" y="0"/>
            <a:ext cx="1114922" cy="1738469"/>
          </a:xfrm>
          <a:prstGeom prst="rect">
            <a:avLst/>
          </a:prstGeom>
          <a:solidFill>
            <a:srgbClr val="156DC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
        <p:nvSpPr>
          <p:cNvPr id="9" name="Google Shape;239;p5"/>
          <p:cNvSpPr txBox="1">
            <a:spLocks/>
          </p:cNvSpPr>
          <p:nvPr/>
        </p:nvSpPr>
        <p:spPr>
          <a:xfrm>
            <a:off x="2222639" y="4453734"/>
            <a:ext cx="6704545" cy="411774"/>
          </a:xfrm>
          <a:prstGeom prst="rect">
            <a:avLst/>
          </a:prstGeom>
        </p:spPr>
        <p:txBody>
          <a:bodyPr vert="horz" lIns="91440" tIns="45720" rIns="91440" bIns="45720" rtlCol="0">
            <a:noAutofit/>
          </a:bodyPr>
          <a:lstStyle>
            <a:lvl1pPr marL="0" indent="0" algn="r" defTabSz="914400" rtl="1" eaLnBrk="1" latinLnBrk="0" hangingPunct="1">
              <a:lnSpc>
                <a:spcPct val="90000"/>
              </a:lnSpc>
              <a:spcBef>
                <a:spcPts val="1000"/>
              </a:spcBef>
              <a:buClr>
                <a:schemeClr val="accent2"/>
              </a:buClr>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685800" indent="-228600" algn="r" defTabSz="914400" rtl="1" eaLnBrk="1" latinLnBrk="0" hangingPunct="1">
              <a:lnSpc>
                <a:spcPct val="90000"/>
              </a:lnSpc>
              <a:spcBef>
                <a:spcPts val="500"/>
              </a:spcBef>
              <a:buClr>
                <a:schemeClr val="accent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r" defTabSz="914400" rtl="1" eaLnBrk="1" latinLnBrk="0" hangingPunct="1">
              <a:lnSpc>
                <a:spcPct val="90000"/>
              </a:lnSpc>
              <a:spcBef>
                <a:spcPts val="500"/>
              </a:spcBef>
              <a:buClr>
                <a:schemeClr val="accent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r" defTabSz="914400" rtl="1" eaLnBrk="1" latinLnBrk="0" hangingPunct="1">
              <a:lnSpc>
                <a:spcPct val="90000"/>
              </a:lnSpc>
              <a:spcBef>
                <a:spcPts val="500"/>
              </a:spcBef>
              <a:buClr>
                <a:schemeClr val="accent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r" defTabSz="914400" rtl="1" eaLnBrk="1" latinLnBrk="0" hangingPunct="1">
              <a:lnSpc>
                <a:spcPct val="90000"/>
              </a:lnSpc>
              <a:spcBef>
                <a:spcPts val="500"/>
              </a:spcBef>
              <a:buClr>
                <a:schemeClr val="accent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1" eaLnBrk="1" fontAlgn="auto" latinLnBrk="0" hangingPunct="1">
              <a:lnSpc>
                <a:spcPct val="90000"/>
              </a:lnSpc>
              <a:spcBef>
                <a:spcPts val="1000"/>
              </a:spcBef>
              <a:spcAft>
                <a:spcPts val="0"/>
              </a:spcAft>
              <a:buClr>
                <a:srgbClr val="FB2265"/>
              </a:buClr>
              <a:buSzTx/>
              <a:buFont typeface="Arial" panose="020B0604020202020204" pitchFamily="34" charset="0"/>
              <a:buNone/>
              <a:tabLst/>
              <a:defRPr/>
            </a:pPr>
            <a:r>
              <a:rPr kumimoji="0" lang="he-IL"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תודה על ההקשבה</a:t>
            </a:r>
          </a:p>
        </p:txBody>
      </p:sp>
    </p:spTree>
    <p:extLst>
      <p:ext uri="{BB962C8B-B14F-4D97-AF65-F5344CB8AC3E}">
        <p14:creationId xmlns:p14="http://schemas.microsoft.com/office/powerpoint/2010/main" val="2770115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CDB7D-7B3E-EF45-982F-5AD116333E56}"/>
              </a:ext>
            </a:extLst>
          </p:cNvPr>
          <p:cNvSpPr>
            <a:spLocks noGrp="1"/>
          </p:cNvSpPr>
          <p:nvPr>
            <p:ph type="title"/>
          </p:nvPr>
        </p:nvSpPr>
        <p:spPr/>
        <p:txBody>
          <a:bodyPr/>
          <a:lstStyle/>
          <a:p>
            <a:r>
              <a:rPr lang="he-IL" dirty="0"/>
              <a:t>מה להביא לשיעור?</a:t>
            </a:r>
            <a:endParaRPr lang="x-none" dirty="0"/>
          </a:p>
        </p:txBody>
      </p:sp>
      <p:pic>
        <p:nvPicPr>
          <p:cNvPr id="9" name="Picture 4" descr="https://lh4.googleusercontent.com/iGTl96Eygo7-oid1H3ZWWYhb5HWAynyOs2KLWGGMeuEgHeu4cFLof2g-jYLOscV4q-879K-lfjkP4Swnmj_UGZsWTDspF4AbUz1XGd30Tf1KKpiEXhvx6NLF17Q1F5VY">
            <a:extLst>
              <a:ext uri="{FF2B5EF4-FFF2-40B4-BE49-F238E27FC236}">
                <a16:creationId xmlns:a16="http://schemas.microsoft.com/office/drawing/2014/main" id="{FBFC260D-BF96-439A-8693-6B40C73C20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492975" y="3313763"/>
            <a:ext cx="1771057" cy="506972"/>
          </a:xfrm>
          <a:prstGeom prst="rect">
            <a:avLst/>
          </a:prstGeom>
          <a:noFill/>
          <a:extLst>
            <a:ext uri="{909E8E84-426E-40DD-AFC4-6F175D3DCCD1}">
              <a14:hiddenFill xmlns:a14="http://schemas.microsoft.com/office/drawing/2010/main">
                <a:solidFill>
                  <a:srgbClr val="FFFFFF"/>
                </a:solidFill>
              </a14:hiddenFill>
            </a:ext>
          </a:extLst>
        </p:spPr>
      </p:pic>
      <p:pic>
        <p:nvPicPr>
          <p:cNvPr id="13" name="Google Shape;152;p22">
            <a:extLst>
              <a:ext uri="{FF2B5EF4-FFF2-40B4-BE49-F238E27FC236}">
                <a16:creationId xmlns:a16="http://schemas.microsoft.com/office/drawing/2014/main" id="{3BE151E9-563F-4397-A5F5-7203AEB76806}"/>
              </a:ext>
            </a:extLst>
          </p:cNvPr>
          <p:cNvPicPr preferRelativeResize="0"/>
          <p:nvPr/>
        </p:nvPicPr>
        <p:blipFill>
          <a:blip r:embed="rId6">
            <a:alphaModFix/>
          </a:blip>
          <a:stretch>
            <a:fillRect/>
          </a:stretch>
        </p:blipFill>
        <p:spPr>
          <a:xfrm>
            <a:off x="5987454" y="2465655"/>
            <a:ext cx="1250098" cy="2017602"/>
          </a:xfrm>
          <a:prstGeom prst="rect">
            <a:avLst/>
          </a:prstGeom>
          <a:noFill/>
          <a:ln>
            <a:noFill/>
          </a:ln>
        </p:spPr>
      </p:pic>
      <p:sp>
        <p:nvSpPr>
          <p:cNvPr id="7" name="TextBox 6">
            <a:extLst>
              <a:ext uri="{FF2B5EF4-FFF2-40B4-BE49-F238E27FC236}">
                <a16:creationId xmlns:a16="http://schemas.microsoft.com/office/drawing/2014/main" id="{534D5479-583A-42A5-B5CF-A23902DDC31B}"/>
              </a:ext>
            </a:extLst>
          </p:cNvPr>
          <p:cNvSpPr txBox="1"/>
          <p:nvPr/>
        </p:nvSpPr>
        <p:spPr>
          <a:xfrm>
            <a:off x="6033146" y="4796559"/>
            <a:ext cx="1443790" cy="461665"/>
          </a:xfrm>
          <a:prstGeom prst="rect">
            <a:avLst/>
          </a:prstGeom>
          <a:noFill/>
        </p:spPr>
        <p:txBody>
          <a:bodyPr wrap="square" rtlCol="1">
            <a:spAutoFit/>
          </a:bodyPr>
          <a:lstStyle/>
          <a:p>
            <a:pPr algn="ctr" rtl="1"/>
            <a:r>
              <a:rPr lang="he-IL" sz="2400" b="1" dirty="0">
                <a:latin typeface="Calibri" panose="020F0502020204030204" pitchFamily="34" charset="0"/>
                <a:cs typeface="Calibri" panose="020F0502020204030204" pitchFamily="34" charset="0"/>
              </a:rPr>
              <a:t>דף משובץ</a:t>
            </a:r>
          </a:p>
        </p:txBody>
      </p:sp>
      <p:sp>
        <p:nvSpPr>
          <p:cNvPr id="8" name="TextBox 7">
            <a:extLst>
              <a:ext uri="{FF2B5EF4-FFF2-40B4-BE49-F238E27FC236}">
                <a16:creationId xmlns:a16="http://schemas.microsoft.com/office/drawing/2014/main" id="{534D5479-583A-42A5-B5CF-A23902DDC31B}"/>
              </a:ext>
            </a:extLst>
          </p:cNvPr>
          <p:cNvSpPr txBox="1"/>
          <p:nvPr/>
        </p:nvSpPr>
        <p:spPr>
          <a:xfrm>
            <a:off x="3621645" y="4788042"/>
            <a:ext cx="1443790" cy="461665"/>
          </a:xfrm>
          <a:prstGeom prst="rect">
            <a:avLst/>
          </a:prstGeom>
          <a:noFill/>
        </p:spPr>
        <p:txBody>
          <a:bodyPr wrap="square" rtlCol="1">
            <a:spAutoFit/>
          </a:bodyPr>
          <a:lstStyle/>
          <a:p>
            <a:pPr algn="ctr" rtl="1"/>
            <a:r>
              <a:rPr lang="he-IL" sz="2400" b="1" dirty="0">
                <a:latin typeface="Calibri" panose="020F0502020204030204" pitchFamily="34" charset="0"/>
                <a:cs typeface="Calibri" panose="020F0502020204030204" pitchFamily="34" charset="0"/>
              </a:rPr>
              <a:t>עיפרון</a:t>
            </a:r>
          </a:p>
        </p:txBody>
      </p:sp>
      <p:pic>
        <p:nvPicPr>
          <p:cNvPr id="11" name="1min_final" descr="1min_final">
            <a:hlinkClick r:id="" action="ppaction://media"/>
            <a:extLst>
              <a:ext uri="{FF2B5EF4-FFF2-40B4-BE49-F238E27FC236}">
                <a16:creationId xmlns:a16="http://schemas.microsoft.com/office/drawing/2014/main" id="{D6867958-45C7-4ED8-A491-B98BBC5C620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39209" y="478540"/>
            <a:ext cx="1776035" cy="582889"/>
          </a:xfrm>
          <a:prstGeom prst="rect">
            <a:avLst/>
          </a:prstGeom>
        </p:spPr>
      </p:pic>
    </p:spTree>
    <p:extLst>
      <p:ext uri="{BB962C8B-B14F-4D97-AF65-F5344CB8AC3E}">
        <p14:creationId xmlns:p14="http://schemas.microsoft.com/office/powerpoint/2010/main" val="135636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C870925-28A5-478D-9B83-BDEA5C99ABC8}"/>
              </a:ext>
            </a:extLst>
          </p:cNvPr>
          <p:cNvSpPr>
            <a:spLocks noGrp="1"/>
          </p:cNvSpPr>
          <p:nvPr>
            <p:ph type="title"/>
          </p:nvPr>
        </p:nvSpPr>
        <p:spPr/>
        <p:txBody>
          <a:bodyPr/>
          <a:lstStyle/>
          <a:p>
            <a:r>
              <a:rPr lang="he-IL" dirty="0"/>
              <a:t>מה אנחנו כבר יודעים?</a:t>
            </a:r>
          </a:p>
        </p:txBody>
      </p:sp>
      <mc:AlternateContent xmlns:mc="http://schemas.openxmlformats.org/markup-compatibility/2006" xmlns:a14="http://schemas.microsoft.com/office/drawing/2010/main">
        <mc:Choice Requires="a14">
          <p:sp>
            <p:nvSpPr>
              <p:cNvPr id="4" name="Text Placeholder 5">
                <a:extLst>
                  <a:ext uri="{FF2B5EF4-FFF2-40B4-BE49-F238E27FC236}">
                    <a16:creationId xmlns:a16="http://schemas.microsoft.com/office/drawing/2014/main" id="{308753FA-6084-4317-BBF8-E68FFC3CECA4}"/>
                  </a:ext>
                </a:extLst>
              </p:cNvPr>
              <p:cNvSpPr>
                <a:spLocks noGrp="1"/>
              </p:cNvSpPr>
              <p:nvPr>
                <p:ph type="body" sz="quarter" idx="10"/>
              </p:nvPr>
            </p:nvSpPr>
            <p:spPr>
              <a:xfrm>
                <a:off x="1671638" y="1928814"/>
                <a:ext cx="9572625" cy="2062616"/>
              </a:xfrm>
            </p:spPr>
            <p:txBody>
              <a:bodyPr>
                <a:normAutofit fontScale="92500" lnSpcReduction="10000"/>
              </a:bodyPr>
              <a:lstStyle/>
              <a:p>
                <a:pPr algn="r">
                  <a:spcAft>
                    <a:spcPts val="600"/>
                  </a:spcAft>
                </a:pPr>
                <a:r>
                  <a:rPr lang="he-IL" sz="2800" dirty="0">
                    <a:latin typeface="Arial" panose="020B0604020202020204" pitchFamily="34" charset="0"/>
                    <a:cs typeface="Arial" panose="020B0604020202020204" pitchFamily="34" charset="0"/>
                  </a:rPr>
                  <a:t>בבית משפחת ברלין אוהבים מאוד פיצה. </a:t>
                </a:r>
              </a:p>
              <a:p>
                <a:pPr algn="r">
                  <a:spcAft>
                    <a:spcPts val="600"/>
                  </a:spcAft>
                </a:pPr>
                <a:r>
                  <a:rPr lang="he-IL" sz="2800" dirty="0">
                    <a:latin typeface="Arial" panose="020B0604020202020204" pitchFamily="34" charset="0"/>
                    <a:cs typeface="Arial" panose="020B0604020202020204" pitchFamily="34" charset="0"/>
                  </a:rPr>
                  <a:t>באחד הימים הכינו 5 בני המשפחה 2 פיצות בתוספת פטריות. </a:t>
                </a:r>
              </a:p>
              <a:p>
                <a:pPr algn="r">
                  <a:spcAft>
                    <a:spcPts val="600"/>
                  </a:spcAft>
                </a:pPr>
                <a:r>
                  <a:rPr lang="he-IL" sz="2800" dirty="0">
                    <a:latin typeface="Arial" panose="020B0604020202020204" pitchFamily="34" charset="0"/>
                    <a:cs typeface="Arial" panose="020B0604020202020204" pitchFamily="34" charset="0"/>
                  </a:rPr>
                  <a:t>כל פיצה מחולקת ל-8 חלקים שווים.</a:t>
                </a:r>
              </a:p>
              <a:p>
                <a:pPr algn="r">
                  <a:spcAft>
                    <a:spcPts val="600"/>
                  </a:spcAft>
                </a:pPr>
                <a:r>
                  <a:rPr lang="he-IL" sz="2800" dirty="0">
                    <a:latin typeface="Arial" panose="020B0604020202020204" pitchFamily="34" charset="0"/>
                    <a:cs typeface="Arial" panose="020B0604020202020204" pitchFamily="34" charset="0"/>
                  </a:rPr>
                  <a:t>כל אחד מבני המשפחה אכל  </a:t>
                </a:r>
                <a14:m>
                  <m:oMath xmlns:m="http://schemas.openxmlformats.org/officeDocument/2006/math">
                    <m:f>
                      <m:fPr>
                        <m:ctrlPr>
                          <a:rPr lang="he-IL" sz="2800" i="1" smtClean="0">
                            <a:latin typeface="Cambria Math" panose="02040503050406030204" pitchFamily="18" charset="0"/>
                          </a:rPr>
                        </m:ctrlPr>
                      </m:fPr>
                      <m:num>
                        <m:r>
                          <a:rPr lang="he-IL" sz="2800" b="0" i="1" smtClean="0">
                            <a:latin typeface="Cambria Math" panose="02040503050406030204" pitchFamily="18" charset="0"/>
                          </a:rPr>
                          <m:t>2</m:t>
                        </m:r>
                      </m:num>
                      <m:den>
                        <m:r>
                          <a:rPr lang="he-IL" sz="2800" b="0" i="1" smtClean="0">
                            <a:latin typeface="Cambria Math" panose="02040503050406030204" pitchFamily="18" charset="0"/>
                          </a:rPr>
                          <m:t>8</m:t>
                        </m:r>
                      </m:den>
                    </m:f>
                  </m:oMath>
                </a14:m>
                <a:r>
                  <a:rPr lang="he-IL" sz="2800" dirty="0">
                    <a:latin typeface="Arial" panose="020B0604020202020204" pitchFamily="34" charset="0"/>
                    <a:cs typeface="Arial" panose="020B0604020202020204" pitchFamily="34" charset="0"/>
                  </a:rPr>
                  <a:t>  פיצה. </a:t>
                </a:r>
              </a:p>
            </p:txBody>
          </p:sp>
        </mc:Choice>
        <mc:Fallback xmlns="">
          <p:sp>
            <p:nvSpPr>
              <p:cNvPr id="4" name="Text Placeholder 5">
                <a:extLst>
                  <a:ext uri="{FF2B5EF4-FFF2-40B4-BE49-F238E27FC236}">
                    <a16:creationId xmlns:a16="http://schemas.microsoft.com/office/drawing/2014/main" id="{308753FA-6084-4317-BBF8-E68FFC3CECA4}"/>
                  </a:ext>
                </a:extLst>
              </p:cNvPr>
              <p:cNvSpPr>
                <a:spLocks noGrp="1" noRot="1" noChangeAspect="1" noMove="1" noResize="1" noEditPoints="1" noAdjustHandles="1" noChangeArrowheads="1" noChangeShapeType="1" noTextEdit="1"/>
              </p:cNvSpPr>
              <p:nvPr>
                <p:ph type="body" sz="quarter" idx="10"/>
              </p:nvPr>
            </p:nvSpPr>
            <p:spPr>
              <a:xfrm>
                <a:off x="1671638" y="1928814"/>
                <a:ext cx="9572625" cy="2062616"/>
              </a:xfrm>
              <a:blipFill>
                <a:blip r:embed="rId3"/>
                <a:stretch>
                  <a:fillRect t="-6490" r="-1082" b="-2360"/>
                </a:stretch>
              </a:blipFill>
            </p:spPr>
            <p:txBody>
              <a:bodyPr/>
              <a:lstStyle/>
              <a:p>
                <a:r>
                  <a:rPr lang="he-IL">
                    <a:noFill/>
                  </a:rPr>
                  <a:t> </a:t>
                </a:r>
              </a:p>
            </p:txBody>
          </p:sp>
        </mc:Fallback>
      </mc:AlternateContent>
      <p:sp>
        <p:nvSpPr>
          <p:cNvPr id="5" name="תיבת טקסט 4">
            <a:extLst>
              <a:ext uri="{FF2B5EF4-FFF2-40B4-BE49-F238E27FC236}">
                <a16:creationId xmlns:a16="http://schemas.microsoft.com/office/drawing/2014/main" id="{AC777D40-7C50-422F-9F47-C1EBE8989C64}"/>
              </a:ext>
            </a:extLst>
          </p:cNvPr>
          <p:cNvSpPr txBox="1"/>
          <p:nvPr/>
        </p:nvSpPr>
        <p:spPr>
          <a:xfrm>
            <a:off x="6096000" y="4398180"/>
            <a:ext cx="5148263" cy="523220"/>
          </a:xfrm>
          <a:prstGeom prst="rect">
            <a:avLst/>
          </a:prstGeom>
          <a:noFill/>
        </p:spPr>
        <p:txBody>
          <a:bodyPr wrap="square" rtlCol="1">
            <a:spAutoFit/>
          </a:bodyPr>
          <a:lstStyle/>
          <a:p>
            <a:pPr algn="r" rtl="1"/>
            <a:r>
              <a:rPr lang="he-IL" sz="2800" dirty="0"/>
              <a:t>איזה חלק מהפיצה אכלו כולם יחד?</a:t>
            </a:r>
          </a:p>
        </p:txBody>
      </p:sp>
      <p:sp>
        <p:nvSpPr>
          <p:cNvPr id="6" name="תיבת טקסט 5">
            <a:extLst>
              <a:ext uri="{FF2B5EF4-FFF2-40B4-BE49-F238E27FC236}">
                <a16:creationId xmlns:a16="http://schemas.microsoft.com/office/drawing/2014/main" id="{132904A8-7BD3-441A-808F-36631BB30154}"/>
              </a:ext>
            </a:extLst>
          </p:cNvPr>
          <p:cNvSpPr txBox="1"/>
          <p:nvPr/>
        </p:nvSpPr>
        <p:spPr>
          <a:xfrm>
            <a:off x="6096000" y="4921400"/>
            <a:ext cx="5148263" cy="523220"/>
          </a:xfrm>
          <a:prstGeom prst="rect">
            <a:avLst/>
          </a:prstGeom>
          <a:noFill/>
        </p:spPr>
        <p:txBody>
          <a:bodyPr wrap="square" rtlCol="1">
            <a:spAutoFit/>
          </a:bodyPr>
          <a:lstStyle/>
          <a:p>
            <a:pPr algn="r" rtl="1"/>
            <a:r>
              <a:rPr lang="he-IL" sz="2800" dirty="0"/>
              <a:t>כיצד חישבתם?</a:t>
            </a:r>
          </a:p>
        </p:txBody>
      </p:sp>
      <p:pic>
        <p:nvPicPr>
          <p:cNvPr id="7" name="תמונה 6" descr="תמונה שמכילה פיצה&#10;&#10;התיאור נוצר באופן אוטומטי">
            <a:extLst>
              <a:ext uri="{FF2B5EF4-FFF2-40B4-BE49-F238E27FC236}">
                <a16:creationId xmlns:a16="http://schemas.microsoft.com/office/drawing/2014/main" id="{FF85FEB6-F80F-4394-8878-4BC84BC1CBB2}"/>
              </a:ext>
            </a:extLst>
          </p:cNvPr>
          <p:cNvPicPr>
            <a:picLocks noChangeAspect="1"/>
          </p:cNvPicPr>
          <p:nvPr/>
        </p:nvPicPr>
        <p:blipFill>
          <a:blip r:embed="rId4">
            <a:clrChange>
              <a:clrFrom>
                <a:srgbClr val="000000">
                  <a:alpha val="0"/>
                </a:srgbClr>
              </a:clrFrom>
              <a:clrTo>
                <a:srgbClr val="000000">
                  <a:alpha val="0"/>
                </a:srgbClr>
              </a:clrTo>
            </a:clrChange>
            <a:extLst>
              <a:ext uri="{BEBA8EAE-BF5A-486C-A8C5-ECC9F3942E4B}">
                <a14:imgProps xmlns:a14="http://schemas.microsoft.com/office/drawing/2010/main">
                  <a14:imgLayer r:embed="rId5">
                    <a14:imgEffect>
                      <a14:backgroundRemoval t="6750" b="94250" l="9524" r="99471">
                        <a14:foregroundMark x1="90741" y1="25750" x2="99206" y2="38250"/>
                        <a14:foregroundMark x1="99206" y1="38250" x2="99206" y2="56500"/>
                        <a14:foregroundMark x1="99206" y1="56500" x2="99735" y2="38000"/>
                        <a14:foregroundMark x1="99735" y1="38000" x2="96561" y2="74000"/>
                        <a14:foregroundMark x1="96561" y1="74000" x2="96561" y2="41750"/>
                        <a14:foregroundMark x1="96561" y1="41750" x2="98413" y2="74250"/>
                        <a14:foregroundMark x1="98413" y1="74250" x2="94709" y2="31000"/>
                        <a14:foregroundMark x1="94709" y1="31000" x2="99206" y2="75750"/>
                        <a14:foregroundMark x1="99206" y1="75750" x2="95503" y2="43500"/>
                        <a14:foregroundMark x1="95503" y1="43500" x2="97884" y2="62250"/>
                        <a14:foregroundMark x1="97884" y1="62250" x2="93122" y2="78500"/>
                        <a14:foregroundMark x1="93122" y1="78500" x2="92593" y2="32500"/>
                        <a14:foregroundMark x1="92593" y1="32500" x2="97619" y2="44750"/>
                        <a14:foregroundMark x1="97619" y1="44750" x2="98413" y2="64250"/>
                        <a14:foregroundMark x1="98413" y1="64250" x2="94709" y2="30750"/>
                        <a14:foregroundMark x1="94709" y1="30750" x2="97090" y2="60500"/>
                        <a14:foregroundMark x1="97090" y1="60500" x2="94974" y2="30500"/>
                        <a14:foregroundMark x1="94974" y1="30500" x2="97090" y2="62500"/>
                        <a14:foregroundMark x1="97090" y1="62500" x2="92328" y2="37000"/>
                        <a14:foregroundMark x1="92328" y1="37000" x2="97354" y2="56750"/>
                        <a14:foregroundMark x1="97354" y1="56750" x2="92593" y2="39500"/>
                        <a14:foregroundMark x1="92593" y1="39500" x2="93915" y2="55000"/>
                        <a14:foregroundMark x1="93915" y1="55000" x2="92857" y2="30500"/>
                        <a14:foregroundMark x1="92857" y1="30500" x2="90212" y2="66500"/>
                        <a14:foregroundMark x1="90212" y1="66500" x2="91005" y2="32500"/>
                        <a14:foregroundMark x1="91005" y1="32500" x2="94444" y2="53000"/>
                        <a14:foregroundMark x1="94444" y1="53000" x2="92063" y2="31500"/>
                        <a14:foregroundMark x1="92063" y1="31500" x2="92063" y2="63250"/>
                        <a14:foregroundMark x1="92063" y1="63250" x2="86772" y2="78000"/>
                        <a14:foregroundMark x1="86772" y1="78000" x2="91270" y2="51250"/>
                        <a14:foregroundMark x1="91270" y1="51250" x2="92593" y2="72750"/>
                        <a14:foregroundMark x1="92593" y1="72750" x2="94974" y2="55500"/>
                        <a14:foregroundMark x1="94974" y1="55500" x2="90212" y2="76750"/>
                        <a14:foregroundMark x1="98942" y1="42000" x2="99206" y2="68750"/>
                        <a14:foregroundMark x1="99206" y1="68750" x2="98413" y2="41500"/>
                        <a14:foregroundMark x1="98413" y1="41500" x2="99735" y2="43250"/>
                        <a14:foregroundMark x1="46032" y1="89000" x2="70899" y2="90500"/>
                        <a14:foregroundMark x1="70899" y1="90500" x2="37831" y2="90500"/>
                        <a14:foregroundMark x1="37831" y1="90500" x2="68254" y2="88000"/>
                        <a14:foregroundMark x1="68254" y1="88000" x2="54762" y2="88750"/>
                        <a14:foregroundMark x1="54762" y1="88750" x2="84921" y2="91000"/>
                        <a14:foregroundMark x1="84921" y1="91000" x2="42593" y2="91500"/>
                        <a14:foregroundMark x1="42593" y1="91500" x2="71693" y2="91000"/>
                        <a14:foregroundMark x1="71693" y1="91000" x2="52381" y2="90500"/>
                        <a14:foregroundMark x1="52381" y1="90500" x2="69841" y2="91000"/>
                        <a14:foregroundMark x1="69841" y1="91000" x2="52910" y2="93250"/>
                        <a14:foregroundMark x1="52910" y1="93250" x2="77778" y2="93750"/>
                        <a14:foregroundMark x1="77778" y1="93750" x2="56349" y2="94750"/>
                        <a14:foregroundMark x1="56349" y1="94750" x2="73280" y2="94500"/>
                        <a14:foregroundMark x1="73280" y1="94500" x2="43651" y2="93250"/>
                        <a14:foregroundMark x1="43651" y1="93250" x2="62963" y2="89250"/>
                        <a14:foregroundMark x1="62963" y1="89250" x2="34392" y2="90500"/>
                        <a14:foregroundMark x1="34392" y1="90500" x2="57937" y2="91250"/>
                        <a14:foregroundMark x1="57937" y1="91250" x2="39153" y2="96250"/>
                        <a14:foregroundMark x1="39153" y1="96250" x2="61111" y2="98750"/>
                        <a14:foregroundMark x1="61111" y1="98750" x2="79101" y2="88500"/>
                        <a14:foregroundMark x1="79101" y1="88500" x2="48148" y2="88500"/>
                        <a14:foregroundMark x1="48148" y1="88500" x2="55556" y2="90750"/>
                        <a14:foregroundMark x1="48677" y1="94000" x2="63228" y2="94250"/>
                        <a14:foregroundMark x1="87037" y1="21000" x2="86673" y2="20625"/>
                        <a14:foregroundMark x1="75650" y1="13106" x2="72924" y2="16697"/>
                        <a14:foregroundMark x1="26720" y1="20000" x2="42063" y2="15250"/>
                        <a14:foregroundMark x1="42063" y1="15250" x2="52381" y2="28250"/>
                        <a14:foregroundMark x1="52381" y1="28250" x2="53439" y2="44000"/>
                        <a14:foregroundMark x1="53439" y1="44000" x2="32275" y2="21500"/>
                        <a14:foregroundMark x1="61376" y1="53500" x2="76455" y2="62750"/>
                        <a14:foregroundMark x1="76455" y1="62750" x2="97090" y2="68750"/>
                        <a14:foregroundMark x1="97090" y1="68750" x2="88095" y2="56000"/>
                        <a14:foregroundMark x1="88095" y1="56000" x2="78042" y2="56500"/>
                        <a14:foregroundMark x1="59788" y1="59000" x2="64286" y2="74000"/>
                        <a14:foregroundMark x1="64286" y1="74000" x2="77778" y2="84000"/>
                        <a14:foregroundMark x1="77778" y1="84000" x2="62169" y2="92250"/>
                        <a14:foregroundMark x1="62169" y1="92250" x2="62698" y2="92500"/>
                        <a14:foregroundMark x1="60582" y1="61500" x2="64550" y2="76500"/>
                        <a14:foregroundMark x1="64550" y1="76500" x2="59788" y2="91750"/>
                        <a14:foregroundMark x1="59788" y1="91750" x2="76984" y2="88000"/>
                        <a14:foregroundMark x1="76984" y1="88000" x2="61376" y2="59250"/>
                        <a14:foregroundMark x1="61376" y1="59250" x2="56349" y2="76000"/>
                        <a14:foregroundMark x1="56349" y1="76000" x2="57143" y2="92000"/>
                        <a14:foregroundMark x1="57143" y1="92000" x2="57143" y2="92000"/>
                        <a14:backgroundMark x1="86508" y1="20250" x2="77513" y2="10750"/>
                        <a14:backgroundMark x1="77513" y1="10750" x2="65079" y2="6250"/>
                        <a14:backgroundMark x1="65079" y1="6250" x2="56878" y2="10750"/>
                        <a14:backgroundMark x1="76190" y1="19500" x2="73280" y2="21000"/>
                        <a14:backgroundMark x1="59259" y1="26000" x2="60317" y2="25000"/>
                        <a14:backgroundMark x1="74868" y1="18250" x2="63228" y2="28000"/>
                        <a14:backgroundMark x1="63228" y1="28000" x2="68519" y2="36750"/>
                        <a14:backgroundMark x1="86243" y1="20000" x2="77249" y2="10750"/>
                        <a14:backgroundMark x1="77249" y1="10750" x2="64286" y2="5750"/>
                        <a14:backgroundMark x1="64286" y1="5750" x2="55820" y2="13750"/>
                      </a14:backgroundRemoval>
                    </a14:imgEffect>
                    <a14:imgEffect>
                      <a14:brightnessContrast contrast="20000"/>
                    </a14:imgEffect>
                  </a14:imgLayer>
                </a14:imgProps>
              </a:ext>
            </a:extLst>
          </a:blip>
          <a:stretch>
            <a:fillRect/>
          </a:stretch>
        </p:blipFill>
        <p:spPr>
          <a:xfrm>
            <a:off x="123025" y="3452225"/>
            <a:ext cx="2348557" cy="2485245"/>
          </a:xfrm>
          <a:prstGeom prst="rect">
            <a:avLst/>
          </a:prstGeom>
        </p:spPr>
      </p:pic>
      <p:pic>
        <p:nvPicPr>
          <p:cNvPr id="8" name="תמונה 7" descr="תמונה שמכילה מזון&#10;&#10;התיאור נוצר באופן אוטומטי">
            <a:extLst>
              <a:ext uri="{FF2B5EF4-FFF2-40B4-BE49-F238E27FC236}">
                <a16:creationId xmlns:a16="http://schemas.microsoft.com/office/drawing/2014/main" id="{10455CB1-09E8-48EF-BA95-3100EFD806CF}"/>
              </a:ext>
            </a:extLst>
          </p:cNvPr>
          <p:cNvPicPr>
            <a:picLocks noChangeAspect="1"/>
          </p:cNvPicPr>
          <p:nvPr/>
        </p:nvPicPr>
        <p:blipFill rotWithShape="1">
          <a:blip r:embed="rId6"/>
          <a:srcRect r="34768"/>
          <a:stretch/>
        </p:blipFill>
        <p:spPr>
          <a:xfrm>
            <a:off x="1282789" y="3683105"/>
            <a:ext cx="899975" cy="1034741"/>
          </a:xfrm>
          <a:prstGeom prst="rect">
            <a:avLst/>
          </a:prstGeom>
        </p:spPr>
      </p:pic>
      <p:pic>
        <p:nvPicPr>
          <p:cNvPr id="9" name="תמונה 8" descr="תמונה שמכילה פיצה&#10;&#10;התיאור נוצר באופן אוטומטי">
            <a:extLst>
              <a:ext uri="{FF2B5EF4-FFF2-40B4-BE49-F238E27FC236}">
                <a16:creationId xmlns:a16="http://schemas.microsoft.com/office/drawing/2014/main" id="{E567FAF9-8381-443E-97AA-7F78577AE0FF}"/>
              </a:ext>
            </a:extLst>
          </p:cNvPr>
          <p:cNvPicPr>
            <a:picLocks noChangeAspect="1"/>
          </p:cNvPicPr>
          <p:nvPr/>
        </p:nvPicPr>
        <p:blipFill>
          <a:blip r:embed="rId4">
            <a:clrChange>
              <a:clrFrom>
                <a:srgbClr val="000000">
                  <a:alpha val="0"/>
                </a:srgbClr>
              </a:clrFrom>
              <a:clrTo>
                <a:srgbClr val="000000">
                  <a:alpha val="0"/>
                </a:srgbClr>
              </a:clrTo>
            </a:clrChange>
            <a:extLst>
              <a:ext uri="{BEBA8EAE-BF5A-486C-A8C5-ECC9F3942E4B}">
                <a14:imgProps xmlns:a14="http://schemas.microsoft.com/office/drawing/2010/main">
                  <a14:imgLayer r:embed="rId5">
                    <a14:imgEffect>
                      <a14:backgroundRemoval t="6750" b="94250" l="9524" r="99471">
                        <a14:foregroundMark x1="90741" y1="25750" x2="99206" y2="38250"/>
                        <a14:foregroundMark x1="99206" y1="38250" x2="99206" y2="56500"/>
                        <a14:foregroundMark x1="99206" y1="56500" x2="99735" y2="38000"/>
                        <a14:foregroundMark x1="99735" y1="38000" x2="96561" y2="74000"/>
                        <a14:foregroundMark x1="96561" y1="74000" x2="96561" y2="41750"/>
                        <a14:foregroundMark x1="96561" y1="41750" x2="98413" y2="74250"/>
                        <a14:foregroundMark x1="98413" y1="74250" x2="94709" y2="31000"/>
                        <a14:foregroundMark x1="94709" y1="31000" x2="99206" y2="75750"/>
                        <a14:foregroundMark x1="99206" y1="75750" x2="95503" y2="43500"/>
                        <a14:foregroundMark x1="95503" y1="43500" x2="97884" y2="62250"/>
                        <a14:foregroundMark x1="97884" y1="62250" x2="93122" y2="78500"/>
                        <a14:foregroundMark x1="93122" y1="78500" x2="92593" y2="32500"/>
                        <a14:foregroundMark x1="92593" y1="32500" x2="97619" y2="44750"/>
                        <a14:foregroundMark x1="97619" y1="44750" x2="98413" y2="64250"/>
                        <a14:foregroundMark x1="98413" y1="64250" x2="94709" y2="30750"/>
                        <a14:foregroundMark x1="94709" y1="30750" x2="97090" y2="60500"/>
                        <a14:foregroundMark x1="97090" y1="60500" x2="94974" y2="30500"/>
                        <a14:foregroundMark x1="94974" y1="30500" x2="97090" y2="62500"/>
                        <a14:foregroundMark x1="97090" y1="62500" x2="92328" y2="37000"/>
                        <a14:foregroundMark x1="92328" y1="37000" x2="97354" y2="56750"/>
                        <a14:foregroundMark x1="97354" y1="56750" x2="92593" y2="39500"/>
                        <a14:foregroundMark x1="92593" y1="39500" x2="93915" y2="55000"/>
                        <a14:foregroundMark x1="93915" y1="55000" x2="92857" y2="30500"/>
                        <a14:foregroundMark x1="92857" y1="30500" x2="90212" y2="66500"/>
                        <a14:foregroundMark x1="90212" y1="66500" x2="91005" y2="32500"/>
                        <a14:foregroundMark x1="91005" y1="32500" x2="94444" y2="53000"/>
                        <a14:foregroundMark x1="94444" y1="53000" x2="92063" y2="31500"/>
                        <a14:foregroundMark x1="92063" y1="31500" x2="92063" y2="63250"/>
                        <a14:foregroundMark x1="92063" y1="63250" x2="86772" y2="78000"/>
                        <a14:foregroundMark x1="86772" y1="78000" x2="91270" y2="51250"/>
                        <a14:foregroundMark x1="91270" y1="51250" x2="92593" y2="72750"/>
                        <a14:foregroundMark x1="92593" y1="72750" x2="94974" y2="55500"/>
                        <a14:foregroundMark x1="94974" y1="55500" x2="90212" y2="76750"/>
                        <a14:foregroundMark x1="98942" y1="42000" x2="99206" y2="68750"/>
                        <a14:foregroundMark x1="99206" y1="68750" x2="98413" y2="41500"/>
                        <a14:foregroundMark x1="98413" y1="41500" x2="99735" y2="43250"/>
                        <a14:foregroundMark x1="46032" y1="89000" x2="70899" y2="90500"/>
                        <a14:foregroundMark x1="70899" y1="90500" x2="37831" y2="90500"/>
                        <a14:foregroundMark x1="37831" y1="90500" x2="68254" y2="88000"/>
                        <a14:foregroundMark x1="68254" y1="88000" x2="54762" y2="88750"/>
                        <a14:foregroundMark x1="54762" y1="88750" x2="84921" y2="91000"/>
                        <a14:foregroundMark x1="84921" y1="91000" x2="42593" y2="91500"/>
                        <a14:foregroundMark x1="42593" y1="91500" x2="71693" y2="91000"/>
                        <a14:foregroundMark x1="71693" y1="91000" x2="52381" y2="90500"/>
                        <a14:foregroundMark x1="52381" y1="90500" x2="69841" y2="91000"/>
                        <a14:foregroundMark x1="69841" y1="91000" x2="52910" y2="93250"/>
                        <a14:foregroundMark x1="52910" y1="93250" x2="77778" y2="93750"/>
                        <a14:foregroundMark x1="77778" y1="93750" x2="56349" y2="94750"/>
                        <a14:foregroundMark x1="56349" y1="94750" x2="73280" y2="94500"/>
                        <a14:foregroundMark x1="73280" y1="94500" x2="43651" y2="93250"/>
                        <a14:foregroundMark x1="43651" y1="93250" x2="62963" y2="89250"/>
                        <a14:foregroundMark x1="62963" y1="89250" x2="34392" y2="90500"/>
                        <a14:foregroundMark x1="34392" y1="90500" x2="57937" y2="91250"/>
                        <a14:foregroundMark x1="57937" y1="91250" x2="39153" y2="96250"/>
                        <a14:foregroundMark x1="39153" y1="96250" x2="61111" y2="98750"/>
                        <a14:foregroundMark x1="61111" y1="98750" x2="79101" y2="88500"/>
                        <a14:foregroundMark x1="79101" y1="88500" x2="48148" y2="88500"/>
                        <a14:foregroundMark x1="48148" y1="88500" x2="55556" y2="90750"/>
                        <a14:foregroundMark x1="48677" y1="94000" x2="63228" y2="94250"/>
                        <a14:foregroundMark x1="87037" y1="21000" x2="86673" y2="20625"/>
                        <a14:foregroundMark x1="75650" y1="13106" x2="72924" y2="16697"/>
                        <a14:foregroundMark x1="26720" y1="20000" x2="42063" y2="15250"/>
                        <a14:foregroundMark x1="42063" y1="15250" x2="52381" y2="28250"/>
                        <a14:foregroundMark x1="52381" y1="28250" x2="53439" y2="44000"/>
                        <a14:foregroundMark x1="53439" y1="44000" x2="32275" y2="21500"/>
                        <a14:foregroundMark x1="61376" y1="53500" x2="76455" y2="62750"/>
                        <a14:foregroundMark x1="76455" y1="62750" x2="97090" y2="68750"/>
                        <a14:foregroundMark x1="97090" y1="68750" x2="88095" y2="56000"/>
                        <a14:foregroundMark x1="88095" y1="56000" x2="78042" y2="56500"/>
                        <a14:foregroundMark x1="59788" y1="59000" x2="64286" y2="74000"/>
                        <a14:foregroundMark x1="64286" y1="74000" x2="77778" y2="84000"/>
                        <a14:foregroundMark x1="77778" y1="84000" x2="62169" y2="92250"/>
                        <a14:foregroundMark x1="62169" y1="92250" x2="62698" y2="92500"/>
                        <a14:foregroundMark x1="60582" y1="61500" x2="64550" y2="76500"/>
                        <a14:foregroundMark x1="64550" y1="76500" x2="59788" y2="91750"/>
                        <a14:foregroundMark x1="59788" y1="91750" x2="76984" y2="88000"/>
                        <a14:foregroundMark x1="76984" y1="88000" x2="61376" y2="59250"/>
                        <a14:foregroundMark x1="61376" y1="59250" x2="56349" y2="76000"/>
                        <a14:foregroundMark x1="56349" y1="76000" x2="57143" y2="92000"/>
                        <a14:foregroundMark x1="57143" y1="92000" x2="57143" y2="92000"/>
                        <a14:backgroundMark x1="86508" y1="20250" x2="77513" y2="10750"/>
                        <a14:backgroundMark x1="77513" y1="10750" x2="65079" y2="6250"/>
                        <a14:backgroundMark x1="65079" y1="6250" x2="56878" y2="10750"/>
                        <a14:backgroundMark x1="76190" y1="19500" x2="73280" y2="21000"/>
                        <a14:backgroundMark x1="59259" y1="26000" x2="60317" y2="25000"/>
                        <a14:backgroundMark x1="74868" y1="18250" x2="63228" y2="28000"/>
                        <a14:backgroundMark x1="63228" y1="28000" x2="68519" y2="36750"/>
                        <a14:backgroundMark x1="86243" y1="20000" x2="77249" y2="10750"/>
                        <a14:backgroundMark x1="77249" y1="10750" x2="64286" y2="5750"/>
                        <a14:backgroundMark x1="64286" y1="5750" x2="55820" y2="13750"/>
                      </a14:backgroundRemoval>
                    </a14:imgEffect>
                    <a14:imgEffect>
                      <a14:brightnessContrast contrast="20000"/>
                    </a14:imgEffect>
                  </a14:imgLayer>
                </a14:imgProps>
              </a:ext>
            </a:extLst>
          </a:blip>
          <a:stretch>
            <a:fillRect/>
          </a:stretch>
        </p:blipFill>
        <p:spPr>
          <a:xfrm>
            <a:off x="3030287" y="3504508"/>
            <a:ext cx="2348557" cy="2485245"/>
          </a:xfrm>
          <a:prstGeom prst="rect">
            <a:avLst/>
          </a:prstGeom>
        </p:spPr>
      </p:pic>
      <p:pic>
        <p:nvPicPr>
          <p:cNvPr id="10" name="תמונה 9" descr="תמונה שמכילה מזון&#10;&#10;התיאור נוצר באופן אוטומטי">
            <a:extLst>
              <a:ext uri="{FF2B5EF4-FFF2-40B4-BE49-F238E27FC236}">
                <a16:creationId xmlns:a16="http://schemas.microsoft.com/office/drawing/2014/main" id="{42324873-8523-437B-AB55-A569D1326FBE}"/>
              </a:ext>
            </a:extLst>
          </p:cNvPr>
          <p:cNvPicPr>
            <a:picLocks noChangeAspect="1"/>
          </p:cNvPicPr>
          <p:nvPr/>
        </p:nvPicPr>
        <p:blipFill rotWithShape="1">
          <a:blip r:embed="rId6"/>
          <a:srcRect r="34768"/>
          <a:stretch/>
        </p:blipFill>
        <p:spPr>
          <a:xfrm>
            <a:off x="4208149" y="3709167"/>
            <a:ext cx="899975" cy="1034741"/>
          </a:xfrm>
          <a:prstGeom prst="rect">
            <a:avLst/>
          </a:prstGeom>
        </p:spPr>
      </p:pic>
    </p:spTree>
    <p:extLst>
      <p:ext uri="{BB962C8B-B14F-4D97-AF65-F5344CB8AC3E}">
        <p14:creationId xmlns:p14="http://schemas.microsoft.com/office/powerpoint/2010/main" val="278180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378574-E18B-446E-94B2-651DB7035DF6}"/>
              </a:ext>
            </a:extLst>
          </p:cNvPr>
          <p:cNvSpPr>
            <a:spLocks noGrp="1"/>
          </p:cNvSpPr>
          <p:nvPr>
            <p:ph type="title"/>
          </p:nvPr>
        </p:nvSpPr>
        <p:spPr/>
        <p:txBody>
          <a:bodyPr/>
          <a:lstStyle/>
          <a:p>
            <a:r>
              <a:rPr lang="he-IL" dirty="0"/>
              <a:t>מה אנחנו כבר יודעים?</a:t>
            </a:r>
          </a:p>
        </p:txBody>
      </p:sp>
      <mc:AlternateContent xmlns:mc="http://schemas.openxmlformats.org/markup-compatibility/2006" xmlns:a14="http://schemas.microsoft.com/office/drawing/2010/main">
        <mc:Choice Requires="a14">
          <p:sp>
            <p:nvSpPr>
              <p:cNvPr id="4" name="Text Placeholder 5">
                <a:extLst>
                  <a:ext uri="{FF2B5EF4-FFF2-40B4-BE49-F238E27FC236}">
                    <a16:creationId xmlns:a16="http://schemas.microsoft.com/office/drawing/2014/main" id="{36A232C2-A3B6-4E4F-9432-6D50FA183599}"/>
                  </a:ext>
                </a:extLst>
              </p:cNvPr>
              <p:cNvSpPr>
                <a:spLocks noGrp="1"/>
              </p:cNvSpPr>
              <p:nvPr>
                <p:ph type="body" sz="quarter" idx="10"/>
              </p:nvPr>
            </p:nvSpPr>
            <p:spPr>
              <a:xfrm>
                <a:off x="1884712" y="1803264"/>
                <a:ext cx="9572625" cy="703433"/>
              </a:xfrm>
            </p:spPr>
            <p:txBody>
              <a:bodyPr>
                <a:normAutofit/>
              </a:bodyPr>
              <a:lstStyle/>
              <a:p>
                <a:pPr algn="r"/>
                <a:r>
                  <a:rPr lang="he-IL" sz="2800" dirty="0">
                    <a:latin typeface="Arial" panose="020B0604020202020204" pitchFamily="34" charset="0"/>
                    <a:cs typeface="Arial" panose="020B0604020202020204" pitchFamily="34" charset="0"/>
                  </a:rPr>
                  <a:t>פיצה אחת מחולקת ל-8 חלקים שווים ולכן כל חלק הוא </a:t>
                </a:r>
                <a14:m>
                  <m:oMath xmlns:m="http://schemas.openxmlformats.org/officeDocument/2006/math">
                    <m:r>
                      <a:rPr lang="he-IL" sz="2800" b="0" i="0" smtClean="0">
                        <a:latin typeface="Cambria Math" panose="02040503050406030204" pitchFamily="18" charset="0"/>
                      </a:rPr>
                      <m:t> </m:t>
                    </m:r>
                    <m:f>
                      <m:fPr>
                        <m:ctrlPr>
                          <a:rPr lang="he-IL" sz="2800" i="1" smtClean="0">
                            <a:solidFill>
                              <a:srgbClr val="FF0000"/>
                            </a:solidFill>
                            <a:latin typeface="Cambria Math" panose="02040503050406030204" pitchFamily="18" charset="0"/>
                          </a:rPr>
                        </m:ctrlPr>
                      </m:fPr>
                      <m:num>
                        <m:r>
                          <a:rPr lang="he-IL" sz="2800" b="0" i="1" smtClean="0">
                            <a:solidFill>
                              <a:srgbClr val="FF0000"/>
                            </a:solidFill>
                            <a:latin typeface="Cambria Math" panose="02040503050406030204" pitchFamily="18" charset="0"/>
                          </a:rPr>
                          <m:t> </m:t>
                        </m:r>
                        <m:r>
                          <a:rPr lang="he-IL" sz="2800" b="0" i="1" smtClean="0">
                            <a:solidFill>
                              <a:srgbClr val="FF0000"/>
                            </a:solidFill>
                            <a:latin typeface="Cambria Math" panose="02040503050406030204" pitchFamily="18" charset="0"/>
                          </a:rPr>
                          <m:t>1</m:t>
                        </m:r>
                      </m:num>
                      <m:den>
                        <m:r>
                          <a:rPr lang="he-IL" sz="2800" b="0" i="1" smtClean="0">
                            <a:solidFill>
                              <a:srgbClr val="FF0000"/>
                            </a:solidFill>
                            <a:latin typeface="Cambria Math" panose="02040503050406030204" pitchFamily="18" charset="0"/>
                          </a:rPr>
                          <m:t>8</m:t>
                        </m:r>
                      </m:den>
                    </m:f>
                  </m:oMath>
                </a14:m>
                <a:r>
                  <a:rPr lang="he-IL" sz="2800" dirty="0">
                    <a:solidFill>
                      <a:srgbClr val="FF0000"/>
                    </a:solidFill>
                    <a:latin typeface="Arial" panose="020B0604020202020204" pitchFamily="34" charset="0"/>
                    <a:cs typeface="Arial" panose="020B0604020202020204" pitchFamily="34" charset="0"/>
                  </a:rPr>
                  <a:t> </a:t>
                </a:r>
                <a:r>
                  <a:rPr lang="he-IL" sz="2800" dirty="0">
                    <a:latin typeface="Arial" panose="020B0604020202020204" pitchFamily="34" charset="0"/>
                    <a:cs typeface="Arial" panose="020B0604020202020204" pitchFamily="34" charset="0"/>
                  </a:rPr>
                  <a:t>מהפיצה.</a:t>
                </a:r>
              </a:p>
            </p:txBody>
          </p:sp>
        </mc:Choice>
        <mc:Fallback xmlns="">
          <p:sp>
            <p:nvSpPr>
              <p:cNvPr id="4" name="Text Placeholder 5">
                <a:extLst>
                  <a:ext uri="{FF2B5EF4-FFF2-40B4-BE49-F238E27FC236}">
                    <a16:creationId xmlns:a14="http://schemas.microsoft.com/office/drawing/2010/main" xmlns="" xmlns:a16="http://schemas.microsoft.com/office/drawing/2014/main" id="{36A232C2-A3B6-4E4F-9432-6D50FA183599}"/>
                  </a:ext>
                </a:extLst>
              </p:cNvPr>
              <p:cNvSpPr>
                <a:spLocks noGrp="1" noRot="1" noChangeAspect="1" noMove="1" noResize="1" noEditPoints="1" noAdjustHandles="1" noChangeArrowheads="1" noChangeShapeType="1" noTextEdit="1"/>
              </p:cNvSpPr>
              <p:nvPr>
                <p:ph type="body" sz="quarter" idx="10"/>
              </p:nvPr>
            </p:nvSpPr>
            <p:spPr>
              <a:xfrm>
                <a:off x="1884712" y="1803264"/>
                <a:ext cx="9572625" cy="703433"/>
              </a:xfrm>
              <a:blipFill>
                <a:blip r:embed="rId3"/>
                <a:stretch>
                  <a:fillRect t="-5217" r="-1338" b="-2609"/>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5" name="Text Placeholder 5">
                <a:extLst>
                  <a:ext uri="{FF2B5EF4-FFF2-40B4-BE49-F238E27FC236}">
                    <a16:creationId xmlns:a16="http://schemas.microsoft.com/office/drawing/2014/main" id="{BF5347AA-C488-427C-922C-278C577AC9B6}"/>
                  </a:ext>
                </a:extLst>
              </p:cNvPr>
              <p:cNvSpPr txBox="1">
                <a:spLocks/>
              </p:cNvSpPr>
              <p:nvPr/>
            </p:nvSpPr>
            <p:spPr>
              <a:xfrm>
                <a:off x="4847771" y="2425760"/>
                <a:ext cx="6609565" cy="703433"/>
              </a:xfrm>
              <a:prstGeom prst="rect">
                <a:avLst/>
              </a:prstGeom>
            </p:spPr>
            <p:txBody>
              <a:bodyPr vert="horz" lIns="91440" tIns="45720" rIns="91440" bIns="45720" rtlCol="0">
                <a:noAutofit/>
              </a:bodyPr>
              <a:lstStyle>
                <a:lvl1pPr marL="0" indent="0" algn="ctr" defTabSz="914400" rtl="1" eaLnBrk="1" latinLnBrk="0" hangingPunct="1">
                  <a:lnSpc>
                    <a:spcPct val="90000"/>
                  </a:lnSpc>
                  <a:spcBef>
                    <a:spcPts val="800"/>
                  </a:spcBef>
                  <a:spcAft>
                    <a:spcPts val="0"/>
                  </a:spcAft>
                  <a:buFont typeface="+mj-lt"/>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800"/>
                  </a:spcBef>
                  <a:buFont typeface="Arial" panose="020B0604020202020204" pitchFamily="34" charset="0"/>
                  <a:buNone/>
                  <a:defRPr sz="2400" b="0" i="0" kern="1200">
                    <a:solidFill>
                      <a:schemeClr val="tx1"/>
                    </a:solidFill>
                    <a:latin typeface="Calibri" panose="020F0502020204030204" pitchFamily="34" charset="0"/>
                    <a:ea typeface="+mn-ea"/>
                    <a:cs typeface="Calibri" panose="020F0502020204030204" pitchFamily="34" charset="0"/>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Calibri" panose="020F0502020204030204" pitchFamily="34" charset="0"/>
                    <a:ea typeface="+mn-ea"/>
                    <a:cs typeface="Calibri" panose="020F0502020204030204" pitchFamily="34" charset="0"/>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he-IL" sz="2800" dirty="0">
                    <a:latin typeface="Arial" panose="020B0604020202020204" pitchFamily="34" charset="0"/>
                    <a:cs typeface="Arial" panose="020B0604020202020204" pitchFamily="34" charset="0"/>
                  </a:rPr>
                  <a:t>כל אחד מבין 5 בני המשפחה אכל </a:t>
                </a:r>
                <a14:m>
                  <m:oMath xmlns:m="http://schemas.openxmlformats.org/officeDocument/2006/math">
                    <m:f>
                      <m:fPr>
                        <m:ctrlPr>
                          <a:rPr lang="he-IL" sz="2800" i="1" smtClean="0">
                            <a:solidFill>
                              <a:srgbClr val="0543A8"/>
                            </a:solidFill>
                            <a:latin typeface="Cambria Math" panose="02040503050406030204" pitchFamily="18" charset="0"/>
                          </a:rPr>
                        </m:ctrlPr>
                      </m:fPr>
                      <m:num>
                        <m:r>
                          <a:rPr lang="he-IL" sz="2800" b="0" i="1" smtClean="0">
                            <a:solidFill>
                              <a:srgbClr val="0543A8"/>
                            </a:solidFill>
                            <a:latin typeface="Cambria Math" panose="02040503050406030204" pitchFamily="18" charset="0"/>
                          </a:rPr>
                          <m:t>2</m:t>
                        </m:r>
                      </m:num>
                      <m:den>
                        <m:r>
                          <a:rPr lang="he-IL" sz="2800" i="1">
                            <a:solidFill>
                              <a:srgbClr val="0543A8"/>
                            </a:solidFill>
                            <a:latin typeface="Cambria Math" panose="02040503050406030204" pitchFamily="18" charset="0"/>
                          </a:rPr>
                          <m:t>8</m:t>
                        </m:r>
                      </m:den>
                    </m:f>
                  </m:oMath>
                </a14:m>
                <a:r>
                  <a:rPr lang="he-IL" sz="2800" dirty="0">
                    <a:solidFill>
                      <a:srgbClr val="0543A8"/>
                    </a:solidFill>
                    <a:latin typeface="Arial" panose="020B0604020202020204" pitchFamily="34" charset="0"/>
                    <a:cs typeface="Arial" panose="020B0604020202020204" pitchFamily="34" charset="0"/>
                  </a:rPr>
                  <a:t> </a:t>
                </a:r>
                <a:r>
                  <a:rPr lang="he-IL" sz="2800" dirty="0">
                    <a:latin typeface="Arial" panose="020B0604020202020204" pitchFamily="34" charset="0"/>
                    <a:cs typeface="Arial" panose="020B0604020202020204" pitchFamily="34" charset="0"/>
                  </a:rPr>
                  <a:t> פיצה. </a:t>
                </a:r>
              </a:p>
            </p:txBody>
          </p:sp>
        </mc:Choice>
        <mc:Fallback xmlns="">
          <p:sp>
            <p:nvSpPr>
              <p:cNvPr id="5" name="Text Placeholder 5">
                <a:extLst>
                  <a:ext uri="{FF2B5EF4-FFF2-40B4-BE49-F238E27FC236}">
                    <a16:creationId xmlns:a14="http://schemas.microsoft.com/office/drawing/2010/main" xmlns="" xmlns:a16="http://schemas.microsoft.com/office/drawing/2014/main" id="{BF5347AA-C488-427C-922C-278C577AC9B6}"/>
                  </a:ext>
                </a:extLst>
              </p:cNvPr>
              <p:cNvSpPr txBox="1">
                <a:spLocks noRot="1" noChangeAspect="1" noMove="1" noResize="1" noEditPoints="1" noAdjustHandles="1" noChangeArrowheads="1" noChangeShapeType="1" noTextEdit="1"/>
              </p:cNvSpPr>
              <p:nvPr/>
            </p:nvSpPr>
            <p:spPr>
              <a:xfrm>
                <a:off x="4847771" y="2425760"/>
                <a:ext cx="6609565" cy="703433"/>
              </a:xfrm>
              <a:prstGeom prst="rect">
                <a:avLst/>
              </a:prstGeom>
              <a:blipFill>
                <a:blip r:embed="rId4"/>
                <a:stretch>
                  <a:fillRect t="-5217" r="-1937" b="-2609"/>
                </a:stretch>
              </a:blipFill>
            </p:spPr>
            <p:txBody>
              <a:bodyPr/>
              <a:lstStyle/>
              <a:p>
                <a:r>
                  <a:rPr lang="en-US">
                    <a:noFill/>
                  </a:rPr>
                  <a:t> </a:t>
                </a:r>
              </a:p>
            </p:txBody>
          </p:sp>
        </mc:Fallback>
      </mc:AlternateContent>
      <p:sp>
        <p:nvSpPr>
          <p:cNvPr id="6" name="תיבת טקסט 5">
            <a:extLst>
              <a:ext uri="{FF2B5EF4-FFF2-40B4-BE49-F238E27FC236}">
                <a16:creationId xmlns:a16="http://schemas.microsoft.com/office/drawing/2014/main" id="{68CCD8E2-4A40-402E-A8E9-0719CEB150EB}"/>
              </a:ext>
            </a:extLst>
          </p:cNvPr>
          <p:cNvSpPr txBox="1"/>
          <p:nvPr/>
        </p:nvSpPr>
        <p:spPr>
          <a:xfrm>
            <a:off x="4275751" y="3122023"/>
            <a:ext cx="7159886" cy="523220"/>
          </a:xfrm>
          <a:prstGeom prst="rect">
            <a:avLst/>
          </a:prstGeom>
          <a:noFill/>
        </p:spPr>
        <p:txBody>
          <a:bodyPr wrap="square" rtlCol="1">
            <a:spAutoFit/>
          </a:bodyPr>
          <a:lstStyle/>
          <a:p>
            <a:pPr algn="r" rtl="1"/>
            <a:r>
              <a:rPr lang="he-IL" sz="2800" dirty="0">
                <a:latin typeface="Arial" panose="020B0604020202020204" pitchFamily="34" charset="0"/>
                <a:cs typeface="Arial" panose="020B0604020202020204" pitchFamily="34" charset="0"/>
              </a:rPr>
              <a:t>נחשב כמה אכלו כולם יחד באמצעות חיבור חוזר:</a:t>
            </a:r>
          </a:p>
        </p:txBody>
      </p:sp>
      <mc:AlternateContent xmlns:mc="http://schemas.openxmlformats.org/markup-compatibility/2006" xmlns:a14="http://schemas.microsoft.com/office/drawing/2010/main">
        <mc:Choice Requires="a14">
          <p:sp>
            <p:nvSpPr>
              <p:cNvPr id="7" name="תיבת טקסט 6">
                <a:extLst>
                  <a:ext uri="{FF2B5EF4-FFF2-40B4-BE49-F238E27FC236}">
                    <a16:creationId xmlns:a16="http://schemas.microsoft.com/office/drawing/2014/main" id="{CB2E6411-4EF1-47FB-B8AE-FF5E7277F329}"/>
                  </a:ext>
                </a:extLst>
              </p:cNvPr>
              <p:cNvSpPr txBox="1"/>
              <p:nvPr/>
            </p:nvSpPr>
            <p:spPr>
              <a:xfrm>
                <a:off x="6415215" y="4101582"/>
                <a:ext cx="496138" cy="612796"/>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f>
                        <m:fPr>
                          <m:ctrlPr>
                            <a:rPr lang="he-IL" b="1" i="1" smtClean="0">
                              <a:latin typeface="Cambria Math" panose="02040503050406030204" pitchFamily="18" charset="0"/>
                            </a:rPr>
                          </m:ctrlPr>
                        </m:fPr>
                        <m:num>
                          <m:r>
                            <a:rPr lang="he-IL" b="1" i="1" smtClean="0">
                              <a:latin typeface="Cambria Math" panose="02040503050406030204" pitchFamily="18" charset="0"/>
                            </a:rPr>
                            <m:t>𝟐</m:t>
                          </m:r>
                        </m:num>
                        <m:den>
                          <m:r>
                            <a:rPr lang="he-IL" b="1" i="1" smtClean="0">
                              <a:latin typeface="Cambria Math" panose="02040503050406030204" pitchFamily="18" charset="0"/>
                            </a:rPr>
                            <m:t>𝟖</m:t>
                          </m:r>
                        </m:den>
                      </m:f>
                    </m:oMath>
                  </m:oMathPara>
                </a14:m>
                <a:endParaRPr lang="he-IL" sz="2000" b="1" dirty="0"/>
              </a:p>
            </p:txBody>
          </p:sp>
        </mc:Choice>
        <mc:Fallback xmlns="">
          <p:sp>
            <p:nvSpPr>
              <p:cNvPr id="7" name="תיבת טקסט 6">
                <a:extLst>
                  <a:ext uri="{FF2B5EF4-FFF2-40B4-BE49-F238E27FC236}">
                    <a16:creationId xmlns:a14="http://schemas.microsoft.com/office/drawing/2010/main" xmlns="" xmlns:a16="http://schemas.microsoft.com/office/drawing/2014/main" id="{CB2E6411-4EF1-47FB-B8AE-FF5E7277F329}"/>
                  </a:ext>
                </a:extLst>
              </p:cNvPr>
              <p:cNvSpPr txBox="1">
                <a:spLocks noRot="1" noChangeAspect="1" noMove="1" noResize="1" noEditPoints="1" noAdjustHandles="1" noChangeArrowheads="1" noChangeShapeType="1" noTextEdit="1"/>
              </p:cNvSpPr>
              <p:nvPr/>
            </p:nvSpPr>
            <p:spPr>
              <a:xfrm>
                <a:off x="6415215" y="4101582"/>
                <a:ext cx="496138" cy="612796"/>
              </a:xfrm>
              <a:prstGeom prst="rect">
                <a:avLst/>
              </a:prstGeom>
              <a:blipFill>
                <a:blip r:embed="rId5"/>
                <a:stretch>
                  <a:fillRect/>
                </a:stretch>
              </a:blipFill>
            </p:spPr>
            <p:txBody>
              <a:bodyPr/>
              <a:lstStyle/>
              <a:p>
                <a:r>
                  <a:rPr lang="he-IL">
                    <a:noFill/>
                  </a:rPr>
                  <a:t> </a:t>
                </a:r>
              </a:p>
            </p:txBody>
          </p:sp>
        </mc:Fallback>
      </mc:AlternateContent>
      <p:sp>
        <p:nvSpPr>
          <p:cNvPr id="8" name="תיבת טקסט 7">
            <a:extLst>
              <a:ext uri="{FF2B5EF4-FFF2-40B4-BE49-F238E27FC236}">
                <a16:creationId xmlns:a16="http://schemas.microsoft.com/office/drawing/2014/main" id="{FE3F3909-0CC7-49AA-B06B-0308B2E3FA8D}"/>
              </a:ext>
            </a:extLst>
          </p:cNvPr>
          <p:cNvSpPr txBox="1"/>
          <p:nvPr/>
        </p:nvSpPr>
        <p:spPr>
          <a:xfrm>
            <a:off x="5130417" y="5149866"/>
            <a:ext cx="6262884" cy="523220"/>
          </a:xfrm>
          <a:prstGeom prst="rect">
            <a:avLst/>
          </a:prstGeom>
          <a:noFill/>
        </p:spPr>
        <p:txBody>
          <a:bodyPr wrap="square" rtlCol="1">
            <a:spAutoFit/>
          </a:bodyPr>
          <a:lstStyle/>
          <a:p>
            <a:pPr algn="r" rtl="1"/>
            <a:r>
              <a:rPr lang="he-IL" sz="2800" dirty="0"/>
              <a:t>האם ישנה דרך נוספת קצרה יותר לחישוב?</a:t>
            </a:r>
          </a:p>
        </p:txBody>
      </p:sp>
      <p:pic>
        <p:nvPicPr>
          <p:cNvPr id="10" name="תמונה 9" descr="תמונה שמכילה פירות&#10;&#10;התיאור נוצר באופן אוטומטי">
            <a:extLst>
              <a:ext uri="{FF2B5EF4-FFF2-40B4-BE49-F238E27FC236}">
                <a16:creationId xmlns:a16="http://schemas.microsoft.com/office/drawing/2014/main" id="{DFEA926F-7C14-42C5-BF6F-EC5F6BC16B1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33" b="82167" l="1125" r="58500">
                        <a14:foregroundMark x1="31750" y1="1667" x2="33125" y2="13167"/>
                        <a14:foregroundMark x1="33125" y1="13167" x2="31750" y2="23500"/>
                        <a14:foregroundMark x1="31750" y1="23500" x2="32125" y2="29167"/>
                        <a14:foregroundMark x1="31250" y1="29833" x2="40000" y2="25667"/>
                        <a14:foregroundMark x1="40000" y1="25667" x2="47750" y2="11667"/>
                        <a14:foregroundMark x1="50000" y1="12500" x2="31500" y2="35333"/>
                        <a14:foregroundMark x1="31500" y1="35333" x2="43375" y2="19500"/>
                        <a14:foregroundMark x1="43375" y1="19500" x2="35375" y2="31000"/>
                        <a14:foregroundMark x1="35375" y1="31000" x2="43500" y2="19167"/>
                        <a14:foregroundMark x1="43500" y1="19167" x2="36250" y2="24500"/>
                        <a14:foregroundMark x1="36250" y1="24500" x2="35875" y2="10833"/>
                        <a14:foregroundMark x1="35875" y1="10833" x2="34500" y2="26667"/>
                        <a14:foregroundMark x1="34500" y1="26667" x2="33375" y2="8333"/>
                        <a14:foregroundMark x1="33375" y1="8333" x2="34250" y2="19500"/>
                        <a14:foregroundMark x1="34250" y1="19500" x2="34125" y2="8500"/>
                        <a14:foregroundMark x1="34125" y1="8500" x2="33625" y2="28167"/>
                        <a14:foregroundMark x1="33625" y1="3167" x2="45750" y2="4667"/>
                        <a14:foregroundMark x1="45750" y1="4667" x2="37875" y2="667"/>
                        <a14:foregroundMark x1="37875" y1="667" x2="44875" y2="9333"/>
                        <a14:foregroundMark x1="44875" y1="9333" x2="31492" y2="4678"/>
                        <a14:foregroundMark x1="31495" y1="4582" x2="38500" y2="6333"/>
                        <a14:foregroundMark x1="38500" y1="6333" x2="47500" y2="3333"/>
                        <a14:foregroundMark x1="47500" y1="3333" x2="33250" y2="3167"/>
                        <a14:foregroundMark x1="33250" y1="3167" x2="42625" y2="3167"/>
                        <a14:foregroundMark x1="42625" y1="3167" x2="32875" y2="3167"/>
                        <a14:foregroundMark x1="32875" y1="3167" x2="42375" y2="2500"/>
                        <a14:foregroundMark x1="42375" y1="2500" x2="42500" y2="2500"/>
                        <a14:foregroundMark x1="49375" y1="5833" x2="42875" y2="15833"/>
                        <a14:foregroundMark x1="42875" y1="15833" x2="53750" y2="4667"/>
                        <a14:foregroundMark x1="53750" y1="4667" x2="43625" y2="16167"/>
                        <a14:foregroundMark x1="43625" y1="16167" x2="49625" y2="8667"/>
                        <a14:foregroundMark x1="49625" y1="8667" x2="41000" y2="19833"/>
                        <a14:foregroundMark x1="41000" y1="19833" x2="47500" y2="12667"/>
                        <a14:foregroundMark x1="47500" y1="12667" x2="42625" y2="23333"/>
                        <a14:foregroundMark x1="42625" y1="23333" x2="30934" y2="37861"/>
                        <a14:foregroundMark x1="30928" y1="37389" x2="35000" y2="30667"/>
                        <a14:foregroundMark x1="35000" y1="30667" x2="30953" y2="39300"/>
                        <a14:foregroundMark x1="30978" y1="41123" x2="38710" y2="31135"/>
                        <a14:foregroundMark x1="38715" y1="31144" x2="30979" y2="41198"/>
                        <a14:foregroundMark x1="40717" y1="27474" x2="42000" y2="25667"/>
                        <a14:foregroundMark x1="30978" y1="41187" x2="38427" y2="30698"/>
                        <a14:foregroundMark x1="38284" y1="30476" x2="33500" y2="36667"/>
                        <a14:foregroundMark x1="42000" y1="25667" x2="40441" y2="27684"/>
                        <a14:foregroundMark x1="39216" y1="28617" x2="44625" y2="21000"/>
                        <a14:foregroundMark x1="38383" y1="29791" x2="38884" y2="29085"/>
                        <a14:foregroundMark x1="33500" y1="36667" x2="38100" y2="30190"/>
                        <a14:foregroundMark x1="38087" y1="30170" x2="35000" y2="34500"/>
                        <a14:foregroundMark x1="38873" y1="29069" x2="38340" y2="29816"/>
                        <a14:foregroundMark x1="44625" y1="21000" x2="39169" y2="28654"/>
                        <a14:foregroundMark x1="35000" y1="34500" x2="42625" y2="12333"/>
                        <a14:foregroundMark x1="42625" y1="12333" x2="32625" y2="31000"/>
                        <a14:foregroundMark x1="32625" y1="31000" x2="38375" y2="13667"/>
                        <a14:foregroundMark x1="38375" y1="13667" x2="30789" y2="26921"/>
                        <a14:foregroundMark x1="29476" y1="4339" x2="29500" y2="4000"/>
                        <a14:foregroundMark x1="29500" y1="4000" x2="29495" y2="4340"/>
                        <a14:foregroundMark x1="30775" y1="25892" x2="30875" y2="12167"/>
                        <a14:foregroundMark x1="30875" y1="12167" x2="32500" y2="20667"/>
                        <a14:foregroundMark x1="33125" y1="3167" x2="31125" y2="1167"/>
                        <a14:foregroundMark x1="35500" y1="333" x2="31125" y2="667"/>
                        <a14:backgroundMark x1="28000" y1="5333" x2="12750" y2="17167"/>
                        <a14:backgroundMark x1="12750" y1="17167" x2="8375" y2="29000"/>
                        <a14:backgroundMark x1="8375" y1="29000" x2="8375" y2="51000"/>
                        <a14:backgroundMark x1="8375" y1="51000" x2="10875" y2="61000"/>
                        <a14:backgroundMark x1="10875" y1="61000" x2="17000" y2="68833"/>
                        <a14:backgroundMark x1="17000" y1="68833" x2="25000" y2="72833"/>
                        <a14:backgroundMark x1="25000" y1="72833" x2="36750" y2="72667"/>
                        <a14:backgroundMark x1="36750" y1="72667" x2="46250" y2="68333"/>
                        <a14:backgroundMark x1="46250" y1="68333" x2="50750" y2="59167"/>
                        <a14:backgroundMark x1="50750" y1="59167" x2="53000" y2="46833"/>
                        <a14:backgroundMark x1="53000" y1="46833" x2="51750" y2="35833"/>
                        <a14:backgroundMark x1="51750" y1="35833" x2="51250" y2="34833"/>
                        <a14:backgroundMark x1="25625" y1="5667" x2="17000" y2="9333"/>
                        <a14:backgroundMark x1="17000" y1="9333" x2="4625" y2="24167"/>
                        <a14:backgroundMark x1="4625" y1="24167" x2="1250" y2="46333"/>
                        <a14:backgroundMark x1="1250" y1="46333" x2="2500" y2="58333"/>
                        <a14:backgroundMark x1="2500" y1="58333" x2="7000" y2="68000"/>
                        <a14:backgroundMark x1="7000" y1="68000" x2="13750" y2="75667"/>
                        <a14:backgroundMark x1="13750" y1="75667" x2="31000" y2="80000"/>
                        <a14:backgroundMark x1="31000" y1="80000" x2="38750" y2="79333"/>
                        <a14:backgroundMark x1="38750" y1="79333" x2="46375" y2="74167"/>
                        <a14:backgroundMark x1="46375" y1="74167" x2="52250" y2="66167"/>
                        <a14:backgroundMark x1="52250" y1="66167" x2="57750" y2="45000"/>
                        <a14:backgroundMark x1="57750" y1="45000" x2="56875" y2="32667"/>
                        <a14:backgroundMark x1="56875" y1="32667" x2="52750" y2="21667"/>
                        <a14:backgroundMark x1="28375" y1="5333" x2="29000" y2="52333"/>
                        <a14:backgroundMark x1="29000" y1="52333" x2="24375" y2="79500"/>
                        <a14:backgroundMark x1="9750" y1="33333" x2="9125" y2="57167"/>
                        <a14:backgroundMark x1="9125" y1="57167" x2="13750" y2="67333"/>
                        <a14:backgroundMark x1="13750" y1="67333" x2="25875" y2="78667"/>
                        <a14:backgroundMark x1="5250" y1="40833" x2="7000" y2="55000"/>
                        <a14:backgroundMark x1="7000" y1="55000" x2="11625" y2="67333"/>
                        <a14:backgroundMark x1="11625" y1="67333" x2="19500" y2="75000"/>
                        <a14:backgroundMark x1="19500" y1="75000" x2="20250" y2="74333"/>
                        <a14:backgroundMark x1="14625" y1="76000" x2="29750" y2="82333"/>
                        <a14:backgroundMark x1="29750" y1="82333" x2="21750" y2="80333"/>
                        <a14:backgroundMark x1="21750" y1="80333" x2="29625" y2="81833"/>
                        <a14:backgroundMark x1="29625" y1="81833" x2="38000" y2="79667"/>
                        <a14:backgroundMark x1="38000" y1="79667" x2="51375" y2="67000"/>
                        <a14:backgroundMark x1="51375" y1="67000" x2="57375" y2="53333"/>
                        <a14:backgroundMark x1="57375" y1="53333" x2="57375" y2="42333"/>
                        <a14:backgroundMark x1="57375" y1="42333" x2="53000" y2="24833"/>
                        <a14:backgroundMark x1="50625" y1="19000" x2="30625" y2="47833"/>
                        <a14:backgroundMark x1="51750" y1="18167" x2="57625" y2="26167"/>
                        <a14:backgroundMark x1="57625" y1="26167" x2="59250" y2="50167"/>
                        <a14:backgroundMark x1="59250" y1="50167" x2="50625" y2="68500"/>
                        <a14:backgroundMark x1="50625" y1="68500" x2="49000" y2="69833"/>
                        <a14:backgroundMark x1="25500" y1="10000" x2="27750" y2="37833"/>
                        <a14:backgroundMark x1="27750" y1="37833" x2="25125" y2="62667"/>
                        <a14:backgroundMark x1="25125" y1="62667" x2="25000" y2="62333"/>
                        <a14:backgroundMark x1="26125" y1="13667" x2="28000" y2="69500"/>
                        <a14:backgroundMark x1="31500" y1="49500" x2="32375" y2="74000"/>
                        <a14:backgroundMark x1="21500" y1="14000" x2="23125" y2="62833"/>
                        <a14:backgroundMark x1="51125" y1="17500" x2="37375" y2="37333"/>
                        <a14:backgroundMark x1="52750" y1="20667" x2="44250" y2="39167"/>
                        <a14:backgroundMark x1="44250" y1="39167" x2="49125" y2="27833"/>
                        <a14:backgroundMark x1="49125" y1="27833" x2="37375" y2="44833"/>
                        <a14:backgroundMark x1="54250" y1="27500" x2="44125" y2="49500"/>
                        <a14:backgroundMark x1="44125" y1="49500" x2="49625" y2="38500"/>
                        <a14:backgroundMark x1="49625" y1="38500" x2="38000" y2="52000"/>
                        <a14:backgroundMark x1="38000" y1="52000" x2="36750" y2="56000"/>
                        <a14:backgroundMark x1="50625" y1="35000" x2="37250" y2="55667"/>
                        <a14:backgroundMark x1="37250" y1="55667" x2="46625" y2="49000"/>
                        <a14:backgroundMark x1="46625" y1="49000" x2="51625" y2="40333"/>
                        <a14:backgroundMark x1="51625" y1="40333" x2="50375" y2="54667"/>
                        <a14:backgroundMark x1="50375" y1="54667" x2="52750" y2="37333"/>
                        <a14:backgroundMark x1="52750" y1="37333" x2="57125" y2="52500"/>
                        <a14:backgroundMark x1="57125" y1="52500" x2="54750" y2="29333"/>
                        <a14:backgroundMark x1="54750" y1="29333" x2="58375" y2="39833"/>
                        <a14:backgroundMark x1="58375" y1="39833" x2="56375" y2="50500"/>
                        <a14:backgroundMark x1="56375" y1="50500" x2="53000" y2="41000"/>
                        <a14:backgroundMark x1="53000" y1="41000" x2="53875" y2="53667"/>
                        <a14:backgroundMark x1="53875" y1="53667" x2="51875" y2="59000"/>
                        <a14:backgroundMark x1="53375" y1="46167" x2="47125" y2="67333"/>
                        <a14:backgroundMark x1="47125" y1="67333" x2="40000" y2="74167"/>
                        <a14:backgroundMark x1="40000" y1="74167" x2="43000" y2="78667"/>
                        <a14:backgroundMark x1="39375" y1="81167" x2="38500" y2="70167"/>
                        <a14:backgroundMark x1="38500" y1="70167" x2="47000" y2="63667"/>
                        <a14:backgroundMark x1="47000" y1="63667" x2="38625" y2="67333"/>
                        <a14:backgroundMark x1="38625" y1="67333" x2="47125" y2="56667"/>
                        <a14:backgroundMark x1="47125" y1="56667" x2="39375" y2="62833"/>
                        <a14:backgroundMark x1="39375" y1="62833" x2="40000" y2="62000"/>
                        <a14:backgroundMark x1="39250" y1="75333" x2="39250" y2="74333"/>
                        <a14:backgroundMark x1="40875" y1="71500" x2="49000" y2="61500"/>
                        <a14:backgroundMark x1="49000" y1="61500" x2="46375" y2="72333"/>
                        <a14:backgroundMark x1="46375" y1="72333" x2="37625" y2="79167"/>
                        <a14:backgroundMark x1="37625" y1="79167" x2="40875" y2="80333"/>
                        <a14:backgroundMark x1="53125" y1="54333" x2="47375" y2="67000"/>
                        <a14:backgroundMark x1="47375" y1="67000" x2="55125" y2="58000"/>
                        <a14:backgroundMark x1="55125" y1="58000" x2="50625" y2="66500"/>
                        <a14:backgroundMark x1="50625" y1="66500" x2="38375" y2="75167"/>
                        <a14:backgroundMark x1="38375" y1="74333" x2="38125" y2="74833"/>
                        <a14:backgroundMark x1="55250" y1="51000" x2="54625" y2="54500"/>
                        <a14:backgroundMark x1="12750" y1="14000" x2="9750" y2="17000"/>
                        <a14:backgroundMark x1="6000" y1="43333" x2="9375" y2="61000"/>
                        <a14:backgroundMark x1="3375" y1="50333" x2="6250" y2="54333"/>
                        <a14:backgroundMark x1="6500" y1="55167" x2="5750" y2="55333"/>
                        <a14:backgroundMark x1="55250" y1="27000" x2="55250" y2="27167"/>
                        <a14:backgroundMark x1="55500" y1="38667" x2="55750" y2="40167"/>
                        <a14:backgroundMark x1="55250" y1="26333" x2="55500" y2="28333"/>
                        <a14:backgroundMark x1="29375" y1="4333" x2="29250" y2="8500"/>
                        <a14:backgroundMark x1="44000" y1="29500" x2="39375" y2="32167"/>
                        <a14:backgroundMark x1="42875" y1="29000" x2="40250" y2="31000"/>
                      </a14:backgroundRemoval>
                    </a14:imgEffect>
                  </a14:imgLayer>
                </a14:imgProps>
              </a:ext>
            </a:extLst>
          </a:blip>
          <a:srcRect l="30586" r="47345" b="61427"/>
          <a:stretch/>
        </p:blipFill>
        <p:spPr>
          <a:xfrm>
            <a:off x="1550346" y="4515605"/>
            <a:ext cx="679310" cy="890508"/>
          </a:xfrm>
          <a:prstGeom prst="rect">
            <a:avLst/>
          </a:prstGeom>
        </p:spPr>
      </p:pic>
      <p:pic>
        <p:nvPicPr>
          <p:cNvPr id="11" name="תמונה 10" descr="תמונה שמכילה פיצה&#10;&#10;התיאור נוצר באופן אוטומטי">
            <a:extLst>
              <a:ext uri="{FF2B5EF4-FFF2-40B4-BE49-F238E27FC236}">
                <a16:creationId xmlns:a16="http://schemas.microsoft.com/office/drawing/2014/main" id="{A5B42DA5-325A-452E-8F9A-02C647904A2B}"/>
              </a:ext>
            </a:extLst>
          </p:cNvPr>
          <p:cNvPicPr>
            <a:picLocks noChangeAspect="1"/>
          </p:cNvPicPr>
          <p:nvPr/>
        </p:nvPicPr>
        <p:blipFill rotWithShape="1">
          <a:blip r:embed="rId8">
            <a:clrChange>
              <a:clrFrom>
                <a:srgbClr val="000000">
                  <a:alpha val="0"/>
                </a:srgbClr>
              </a:clrFrom>
              <a:clrTo>
                <a:srgbClr val="000000">
                  <a:alpha val="0"/>
                </a:srgbClr>
              </a:clrTo>
            </a:clrChange>
            <a:extLst>
              <a:ext uri="{BEBA8EAE-BF5A-486C-A8C5-ECC9F3942E4B}">
                <a14:imgProps xmlns:a14="http://schemas.microsoft.com/office/drawing/2010/main">
                  <a14:imgLayer r:embed="rId9">
                    <a14:imgEffect>
                      <a14:backgroundRemoval t="6750" b="94250" l="9524" r="99735">
                        <a14:foregroundMark x1="99206" y1="53616" x2="99206" y2="56500"/>
                        <a14:foregroundMark x1="99724" y1="38400" x2="99735" y2="38000"/>
                        <a14:foregroundMark x1="99206" y1="56500" x2="99288" y2="53615"/>
                        <a14:foregroundMark x1="97421" y1="64250" x2="97317" y2="65434"/>
                        <a14:foregroundMark x1="98358" y1="53627" x2="97818" y2="59750"/>
                        <a14:foregroundMark x1="99735" y1="38000" x2="99703" y2="38361"/>
                        <a14:foregroundMark x1="96561" y1="59750" x2="96561" y2="53650"/>
                        <a14:foregroundMark x1="96561" y1="65408" x2="96561" y2="64250"/>
                        <a14:foregroundMark x1="97843" y1="64250" x2="97912" y2="65455"/>
                        <a14:foregroundMark x1="97238" y1="53641" x2="97586" y2="59750"/>
                        <a14:foregroundMark x1="97171" y1="59750" x2="96648" y2="53648"/>
                        <a14:foregroundMark x1="97658" y1="65446" x2="97556" y2="64250"/>
                        <a14:foregroundMark x1="98051" y1="64250" x2="98173" y2="65464"/>
                        <a14:foregroundMark x1="96985" y1="53644" x2="97598" y2="59750"/>
                        <a14:foregroundMark x1="97369" y1="59750" x2="96668" y2="53648"/>
                        <a14:foregroundMark x1="98024" y1="65459" x2="97885" y2="64250"/>
                        <a14:foregroundMark x1="96792" y1="53647" x2="97567" y2="59750"/>
                        <a14:foregroundMark x1="94360" y1="74276" x2="93122" y2="78500"/>
                        <a14:foregroundMark x1="97298" y1="64250" x2="96955" y2="65421"/>
                        <a14:foregroundMark x1="93122" y1="78500" x2="92837" y2="53697"/>
                        <a14:foregroundMark x1="97981" y1="53631" x2="98230" y2="59750"/>
                        <a14:foregroundMark x1="97915" y1="59750" x2="97240" y2="53641"/>
                        <a14:foregroundMark x1="96542" y1="53650" x2="97030" y2="59750"/>
                        <a14:foregroundMark x1="97037" y1="59750" x2="96607" y2="53649"/>
                        <a14:foregroundMark x1="96505" y1="53650" x2="96908" y2="59750"/>
                        <a14:foregroundMark x1="96576" y1="59750" x2="95439" y2="53664"/>
                        <a14:foregroundMark x1="96565" y1="53650" x2="97354" y2="56750"/>
                        <a14:foregroundMark x1="97354" y1="56750" x2="96498" y2="53650"/>
                        <a14:foregroundMark x1="93803" y1="53685" x2="93915" y2="55000"/>
                        <a14:foregroundMark x1="93915" y1="55000" x2="93858" y2="53684"/>
                        <a14:foregroundMark x1="91151" y1="53719" x2="90212" y2="66500"/>
                        <a14:foregroundMark x1="90212" y1="66500" x2="90510" y2="53727"/>
                        <a14:foregroundMark x1="92063" y1="53707" x2="92063" y2="63250"/>
                        <a14:foregroundMark x1="92063" y1="63250" x2="86772" y2="78000"/>
                        <a14:foregroundMark x1="86772" y1="78000" x2="90855" y2="53722"/>
                        <a14:foregroundMark x1="91422" y1="53715" x2="92593" y2="72750"/>
                        <a14:foregroundMark x1="92593" y1="72750" x2="94974" y2="55500"/>
                        <a14:foregroundMark x1="94974" y1="55500" x2="90212" y2="76750"/>
                        <a14:foregroundMark x1="99161" y1="64250" x2="99173" y2="65499"/>
                        <a14:foregroundMark x1="99056" y1="53618" x2="99117" y2="59750"/>
                        <a14:foregroundMark x1="98944" y1="59750" x2="98766" y2="53621"/>
                        <a14:foregroundMark x1="99111" y1="65497" x2="99075" y2="64250"/>
                        <a14:foregroundMark x1="61376" y1="53500" x2="76455" y2="62750"/>
                        <a14:foregroundMark x1="76455" y1="62750" x2="94605" y2="68027"/>
                        <a14:foregroundMark x1="97090" y1="68750" x2="88095" y2="56000"/>
                        <a14:foregroundMark x1="88095" y1="56000" x2="78042" y2="56500"/>
                        <a14:foregroundMark x1="95854" y1="64250" x2="95602" y2="65374"/>
                        <a14:foregroundMark x1="98148" y1="54000" x2="96861" y2="59750"/>
                        <a14:foregroundMark x1="94607" y1="67969" x2="88889" y2="76750"/>
                        <a14:foregroundMark x1="80062" y1="52669" x2="77845" y2="52689"/>
                        <a14:foregroundMark x1="71164" y1="53388" x2="71164" y2="63093"/>
                        <a14:foregroundMark x1="81923" y1="74390" x2="94180" y2="73000"/>
                        <a14:foregroundMark x1="96638" y1="65410" x2="97014" y2="64250"/>
                        <a14:foregroundMark x1="94180" y1="73000" x2="94442" y2="72192"/>
                        <a14:foregroundMark x1="98853" y1="59750" x2="99735" y2="58500"/>
                        <a14:backgroundMark x1="86508" y1="20250" x2="77513" y2="10750"/>
                        <a14:backgroundMark x1="77513" y1="10750" x2="65079" y2="6250"/>
                        <a14:backgroundMark x1="65079" y1="6250" x2="56878" y2="10750"/>
                        <a14:backgroundMark x1="76190" y1="19500" x2="73280" y2="21000"/>
                        <a14:backgroundMark x1="59259" y1="26000" x2="60317" y2="25000"/>
                        <a14:backgroundMark x1="74868" y1="18250" x2="63228" y2="28000"/>
                        <a14:backgroundMark x1="63228" y1="28000" x2="68519" y2="36750"/>
                        <a14:backgroundMark x1="86243" y1="20000" x2="77249" y2="10750"/>
                        <a14:backgroundMark x1="77249" y1="10750" x2="64286" y2="5750"/>
                        <a14:backgroundMark x1="64286" y1="5750" x2="55820" y2="13750"/>
                        <a14:backgroundMark x1="87302" y1="24250" x2="99206" y2="47000"/>
                        <a14:backgroundMark x1="99206" y1="47000" x2="70899" y2="49250"/>
                        <a14:backgroundMark x1="70899" y1="49250" x2="74868" y2="35500"/>
                        <a14:backgroundMark x1="74868" y1="35500" x2="87037" y2="23750"/>
                        <a14:backgroundMark x1="53968" y1="11250" x2="40741" y2="15000"/>
                        <a14:backgroundMark x1="40741" y1="15000" x2="28836" y2="23750"/>
                        <a14:backgroundMark x1="28836" y1="23750" x2="20899" y2="36250"/>
                        <a14:backgroundMark x1="20899" y1="36250" x2="23280" y2="62500"/>
                        <a14:backgroundMark x1="23280" y1="62500" x2="35714" y2="87250"/>
                        <a14:backgroundMark x1="35714" y1="87250" x2="48942" y2="83500"/>
                        <a14:backgroundMark x1="48942" y1="83500" x2="52381" y2="39750"/>
                        <a14:backgroundMark x1="52381" y1="39750" x2="48677" y2="19000"/>
                        <a14:backgroundMark x1="46032" y1="22250" x2="39418" y2="80750"/>
                        <a14:backgroundMark x1="33598" y1="25750" x2="32540" y2="81250"/>
                        <a14:backgroundMark x1="53968" y1="15250" x2="53439" y2="92500"/>
                        <a14:backgroundMark x1="37831" y1="14750" x2="25132" y2="19500"/>
                        <a14:backgroundMark x1="25132" y1="19500" x2="17989" y2="34750"/>
                        <a14:backgroundMark x1="17989" y1="34750" x2="21958" y2="65750"/>
                        <a14:backgroundMark x1="21958" y1="65750" x2="27778" y2="80000"/>
                        <a14:backgroundMark x1="27778" y1="80000" x2="38360" y2="89500"/>
                        <a14:backgroundMark x1="38360" y1="89500" x2="50000" y2="93000"/>
                        <a14:backgroundMark x1="44180" y1="16000" x2="32275" y2="22250"/>
                        <a14:backgroundMark x1="32275" y1="22250" x2="25926" y2="28250"/>
                        <a14:backgroundMark x1="46032" y1="18000" x2="35979" y2="27000"/>
                        <a14:backgroundMark x1="35979" y1="27000" x2="33598" y2="30750"/>
                        <a14:backgroundMark x1="50265" y1="17750" x2="36243" y2="44750"/>
                        <a14:backgroundMark x1="46032" y1="30250" x2="35979" y2="41250"/>
                        <a14:backgroundMark x1="35979" y1="41250" x2="37566" y2="48250"/>
                        <a14:backgroundMark x1="49471" y1="33250" x2="48148" y2="47750"/>
                        <a14:backgroundMark x1="48148" y1="47750" x2="47884" y2="46500"/>
                        <a14:backgroundMark x1="48413" y1="37000" x2="51058" y2="46750"/>
                        <a14:backgroundMark x1="51587" y1="41000" x2="50265" y2="52250"/>
                        <a14:backgroundMark x1="51323" y1="48750" x2="51852" y2="62750"/>
                        <a14:backgroundMark x1="52381" y1="90500" x2="38360" y2="91250"/>
                        <a14:backgroundMark x1="38360" y1="91250" x2="31481" y2="86000"/>
                        <a14:backgroundMark x1="53175" y1="90000" x2="52381" y2="95000"/>
                        <a14:backgroundMark x1="54233" y1="88750" x2="53968" y2="94000"/>
                        <a14:backgroundMark x1="56349" y1="55500" x2="59788" y2="90250"/>
                        <a14:backgroundMark x1="56085" y1="54250" x2="61111" y2="61250"/>
                        <a14:backgroundMark x1="54233" y1="53500" x2="56614" y2="59000"/>
                        <a14:backgroundMark x1="53968" y1="50000" x2="55026" y2="54000"/>
                        <a14:backgroundMark x1="56878" y1="60250" x2="58730" y2="90750"/>
                        <a14:backgroundMark x1="59259" y1="83500" x2="56614" y2="96750"/>
                        <a14:backgroundMark x1="56614" y1="96750" x2="56614" y2="96500"/>
                        <a14:backgroundMark x1="56878" y1="87250" x2="56085" y2="90500"/>
                        <a14:backgroundMark x1="55820" y1="88250" x2="55291" y2="92500"/>
                        <a14:backgroundMark x1="55026" y1="88500" x2="55026" y2="93750"/>
                        <a14:backgroundMark x1="57143" y1="55500" x2="75397" y2="75500"/>
                        <a14:backgroundMark x1="75397" y1="75500" x2="71429" y2="88000"/>
                        <a14:backgroundMark x1="71429" y1="88000" x2="58730" y2="91750"/>
                        <a14:backgroundMark x1="57407" y1="60500" x2="71429" y2="89750"/>
                        <a14:backgroundMark x1="71429" y1="89750" x2="71429" y2="89750"/>
                        <a14:backgroundMark x1="55820" y1="61250" x2="73280" y2="90500"/>
                        <a14:backgroundMark x1="64815" y1="62750" x2="83862" y2="82750"/>
                        <a14:backgroundMark x1="83862" y1="82750" x2="67196" y2="89500"/>
                        <a14:backgroundMark x1="88095" y1="29000" x2="62434" y2="46500"/>
                        <a14:backgroundMark x1="79630" y1="24250" x2="62698" y2="40500"/>
                        <a14:backgroundMark x1="78042" y1="21750" x2="63228" y2="30250"/>
                        <a14:backgroundMark x1="75132" y1="21750" x2="61905" y2="25750"/>
                        <a14:backgroundMark x1="61905" y1="25750" x2="79894" y2="22500"/>
                        <a14:backgroundMark x1="79894" y1="22500" x2="66402" y2="15250"/>
                        <a14:backgroundMark x1="66402" y1="15250" x2="76720" y2="7500"/>
                        <a14:backgroundMark x1="76720" y1="7500" x2="61640" y2="10000"/>
                        <a14:backgroundMark x1="61640" y1="10000" x2="77778" y2="9000"/>
                        <a14:backgroundMark x1="77778" y1="9000" x2="52646" y2="10750"/>
                        <a14:backgroundMark x1="52646" y1="10750" x2="70899" y2="4500"/>
                        <a14:backgroundMark x1="70899" y1="4500" x2="56614" y2="4750"/>
                        <a14:backgroundMark x1="56614" y1="4750" x2="70106" y2="12750"/>
                        <a14:backgroundMark x1="70106" y1="12750" x2="51058" y2="17500"/>
                        <a14:backgroundMark x1="51058" y1="17500" x2="85714" y2="12500"/>
                        <a14:backgroundMark x1="85714" y1="12500" x2="60582" y2="17250"/>
                        <a14:backgroundMark x1="60582" y1="17250" x2="75926" y2="14750"/>
                        <a14:backgroundMark x1="75926" y1="14750" x2="65344" y2="26000"/>
                        <a14:backgroundMark x1="65344" y1="26000" x2="61111" y2="24500"/>
                        <a14:backgroundMark x1="89947" y1="34500" x2="61111" y2="44000"/>
                        <a14:backgroundMark x1="61111" y1="44000" x2="80159" y2="37500"/>
                        <a14:backgroundMark x1="80159" y1="37500" x2="70635" y2="47000"/>
                        <a14:backgroundMark x1="70635" y1="47000" x2="85979" y2="45500"/>
                        <a14:backgroundMark x1="85979" y1="45500" x2="64286" y2="49500"/>
                        <a14:backgroundMark x1="64286" y1="49500" x2="87566" y2="44250"/>
                        <a14:backgroundMark x1="87566" y1="44250" x2="65079" y2="46500"/>
                        <a14:backgroundMark x1="65079" y1="46500" x2="85979" y2="47000"/>
                        <a14:backgroundMark x1="85979" y1="47000" x2="71693" y2="50000"/>
                        <a14:backgroundMark x1="71693" y1="50000" x2="92063" y2="46250"/>
                        <a14:backgroundMark x1="92063" y1="46250" x2="94709" y2="48750"/>
                        <a14:backgroundMark x1="85185" y1="50250" x2="78307" y2="50000"/>
                        <a14:backgroundMark x1="99735" y1="50000" x2="80159" y2="50250"/>
                        <a14:backgroundMark x1="99735" y1="49750" x2="96032" y2="42250"/>
                        <a14:backgroundMark x1="96032" y1="41500" x2="80688" y2="41000"/>
                        <a14:backgroundMark x1="80688" y1="41000" x2="87831" y2="42000"/>
                        <a14:backgroundMark x1="92063" y1="36750" x2="98942" y2="47500"/>
                        <a14:backgroundMark x1="98942" y1="47500" x2="99735" y2="47750"/>
                        <a14:backgroundMark x1="57407" y1="50500" x2="58730" y2="50500"/>
                        <a14:backgroundMark x1="86772" y1="21750" x2="56349" y2="51000"/>
                        <a14:backgroundMark x1="56349" y1="51000" x2="56349" y2="51000"/>
                        <a14:backgroundMark x1="88095" y1="20750" x2="84127" y2="22750"/>
                        <a14:backgroundMark x1="99735" y1="59750" x2="99735" y2="64250"/>
                        <a14:backgroundMark x1="99206" y1="65500" x2="98677" y2="79000"/>
                        <a14:backgroundMark x1="37831" y1="92000" x2="66138" y2="94000"/>
                        <a14:backgroundMark x1="66138" y1="94000" x2="42593" y2="91500"/>
                        <a14:backgroundMark x1="70370" y1="90000" x2="52646" y2="92000"/>
                        <a14:backgroundMark x1="52646" y1="92000" x2="66138" y2="92000"/>
                        <a14:backgroundMark x1="66138" y1="92000" x2="38095" y2="94000"/>
                        <a14:backgroundMark x1="38095" y1="94000" x2="75397" y2="95000"/>
                        <a14:backgroundMark x1="75397" y1="95000" x2="60317" y2="94500"/>
                        <a14:backgroundMark x1="60317" y1="94500" x2="87566" y2="87750"/>
                        <a14:backgroundMark x1="87566" y1="87750" x2="71164" y2="88000"/>
                        <a14:backgroundMark x1="71164" y1="88000" x2="92857" y2="89000"/>
                        <a14:backgroundMark x1="92857" y1="89000" x2="63492" y2="94750"/>
                        <a14:backgroundMark x1="63492" y1="94750" x2="80423" y2="95000"/>
                        <a14:backgroundMark x1="80423" y1="95000" x2="46825" y2="94250"/>
                        <a14:backgroundMark x1="46825" y1="94250" x2="79894" y2="89750"/>
                        <a14:backgroundMark x1="79894" y1="89750" x2="48148" y2="93500"/>
                        <a14:backgroundMark x1="48148" y1="93500" x2="65079" y2="93500"/>
                        <a14:backgroundMark x1="65079" y1="93500" x2="51058" y2="97000"/>
                        <a14:backgroundMark x1="51058" y1="97000" x2="68783" y2="98000"/>
                        <a14:backgroundMark x1="68783" y1="98000" x2="48942" y2="99000"/>
                        <a14:backgroundMark x1="48942" y1="99000" x2="93386" y2="94000"/>
                        <a14:backgroundMark x1="93386" y1="94000" x2="55556" y2="93500"/>
                        <a14:backgroundMark x1="55556" y1="93500" x2="68783" y2="90750"/>
                        <a14:backgroundMark x1="68783" y1="90750" x2="45503" y2="92500"/>
                        <a14:backgroundMark x1="45503" y1="92500" x2="74603" y2="92000"/>
                        <a14:backgroundMark x1="74603" y1="92000" x2="40212" y2="92000"/>
                        <a14:backgroundMark x1="40212" y1="92000" x2="72222" y2="89500"/>
                        <a14:backgroundMark x1="72222" y1="89500" x2="25132" y2="89500"/>
                        <a14:backgroundMark x1="25132" y1="89500" x2="76720" y2="89500"/>
                        <a14:backgroundMark x1="76720" y1="89500" x2="24074" y2="92500"/>
                        <a14:backgroundMark x1="24074" y1="92500" x2="68254" y2="93750"/>
                        <a14:backgroundMark x1="68254" y1="93750" x2="25926" y2="97500"/>
                        <a14:backgroundMark x1="25926" y1="97500" x2="78307" y2="97500"/>
                        <a14:backgroundMark x1="78307" y1="97500" x2="48413" y2="97500"/>
                        <a14:backgroundMark x1="48413" y1="97500" x2="88624" y2="96000"/>
                        <a14:backgroundMark x1="88624" y1="96000" x2="45503" y2="96000"/>
                        <a14:backgroundMark x1="45503" y1="96000" x2="82540" y2="94500"/>
                      </a14:backgroundRemoval>
                    </a14:imgEffect>
                    <a14:imgEffect>
                      <a14:brightnessContrast contrast="20000"/>
                    </a14:imgEffect>
                  </a14:imgLayer>
                </a14:imgProps>
              </a:ext>
            </a:extLst>
          </a:blip>
          <a:srcRect l="55900" t="51834" b="18345"/>
          <a:stretch/>
        </p:blipFill>
        <p:spPr>
          <a:xfrm>
            <a:off x="1559543" y="5420948"/>
            <a:ext cx="927342" cy="663575"/>
          </a:xfrm>
          <a:prstGeom prst="rect">
            <a:avLst/>
          </a:prstGeom>
        </p:spPr>
      </p:pic>
      <p:pic>
        <p:nvPicPr>
          <p:cNvPr id="12" name="תמונה 11" descr="תמונה שמכילה פירות&#10;&#10;התיאור נוצר באופן אוטומטי">
            <a:extLst>
              <a:ext uri="{FF2B5EF4-FFF2-40B4-BE49-F238E27FC236}">
                <a16:creationId xmlns:a16="http://schemas.microsoft.com/office/drawing/2014/main" id="{02F622DF-E446-4C6F-8862-0E6C9AE043B4}"/>
              </a:ext>
            </a:extLst>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1000" b="82167" l="1125" r="58500">
                        <a14:foregroundMark x1="50375" y1="17833" x2="55250" y2="26333"/>
                        <a14:foregroundMark x1="55250" y1="26333" x2="55902" y2="43706"/>
                        <a14:foregroundMark x1="58500" y1="41508" x2="58500" y2="32000"/>
                        <a14:foregroundMark x1="58500" y1="32000" x2="57500" y2="27833"/>
                        <a14:backgroundMark x1="31625" y1="1167" x2="48375" y2="8833"/>
                        <a14:backgroundMark x1="48375" y1="8833" x2="50125" y2="11167"/>
                        <a14:backgroundMark x1="31750" y1="4333" x2="31750" y2="37000"/>
                        <a14:backgroundMark x1="31750" y1="37000" x2="31750" y2="37000"/>
                        <a14:backgroundMark x1="31750" y1="36833" x2="39125" y2="31000"/>
                        <a14:backgroundMark x1="39125" y1="31000" x2="50125" y2="11833"/>
                        <a14:backgroundMark x1="32250" y1="36000" x2="45000" y2="19500"/>
                        <a14:backgroundMark x1="45000" y1="19500" x2="48875" y2="11000"/>
                        <a14:backgroundMark x1="34875" y1="31000" x2="43125" y2="12000"/>
                        <a14:backgroundMark x1="43125" y1="12000" x2="39000" y2="21833"/>
                        <a14:backgroundMark x1="39000" y1="21833" x2="47125" y2="16333"/>
                        <a14:backgroundMark x1="47125" y1="16333" x2="40875" y2="24167"/>
                        <a14:backgroundMark x1="40875" y1="24167" x2="46000" y2="14667"/>
                        <a14:backgroundMark x1="46000" y1="14667" x2="39875" y2="21000"/>
                        <a14:backgroundMark x1="39875" y1="21000" x2="45500" y2="13500"/>
                        <a14:backgroundMark x1="45500" y1="13500" x2="40125" y2="21667"/>
                        <a14:backgroundMark x1="40125" y1="21667" x2="43000" y2="11500"/>
                        <a14:backgroundMark x1="43000" y1="11500" x2="39750" y2="17000"/>
                        <a14:backgroundMark x1="35125" y1="4333" x2="37000" y2="27667"/>
                        <a14:backgroundMark x1="37000" y1="27667" x2="33250" y2="33167"/>
                        <a14:backgroundMark x1="32625" y1="46000" x2="51000" y2="62500"/>
                        <a14:backgroundMark x1="57750" y1="47333" x2="50625" y2="67833"/>
                        <a14:backgroundMark x1="50625" y1="67833" x2="34250" y2="77833"/>
                        <a14:backgroundMark x1="34250" y1="77833" x2="17250" y2="79833"/>
                        <a14:backgroundMark x1="17250" y1="79833" x2="11625" y2="69333"/>
                        <a14:backgroundMark x1="11625" y1="69333" x2="7250" y2="30167"/>
                        <a14:backgroundMark x1="7250" y1="30167" x2="11625" y2="17833"/>
                        <a14:backgroundMark x1="11625" y1="17833" x2="19000" y2="10333"/>
                        <a14:backgroundMark x1="19000" y1="10333" x2="23875" y2="8167"/>
                        <a14:backgroundMark x1="26000" y1="5667" x2="17250" y2="8167"/>
                        <a14:backgroundMark x1="17250" y1="8167" x2="10500" y2="13833"/>
                        <a14:backgroundMark x1="10500" y1="13833" x2="4750" y2="23333"/>
                        <a14:backgroundMark x1="4750" y1="23333" x2="1750" y2="33500"/>
                        <a14:backgroundMark x1="1750" y1="33500" x2="1625" y2="44333"/>
                        <a14:backgroundMark x1="1625" y1="44333" x2="12250" y2="73833"/>
                        <a14:backgroundMark x1="12250" y1="73833" x2="20500" y2="79167"/>
                        <a14:backgroundMark x1="20500" y1="79167" x2="28750" y2="81000"/>
                        <a14:backgroundMark x1="28750" y1="81000" x2="40125" y2="80000"/>
                        <a14:backgroundMark x1="40125" y1="80000" x2="48500" y2="75167"/>
                        <a14:backgroundMark x1="48500" y1="75167" x2="54375" y2="66167"/>
                        <a14:backgroundMark x1="54375" y1="66167" x2="58375" y2="47833"/>
                        <a14:backgroundMark x1="2125" y1="41833" x2="3125" y2="52500"/>
                        <a14:backgroundMark x1="3125" y1="52500" x2="12875" y2="70667"/>
                        <a14:backgroundMark x1="12875" y1="70667" x2="20750" y2="77167"/>
                        <a14:backgroundMark x1="20750" y1="77167" x2="40750" y2="79667"/>
                        <a14:backgroundMark x1="40750" y1="79667" x2="48250" y2="73500"/>
                        <a14:backgroundMark x1="48250" y1="73500" x2="49125" y2="72333"/>
                        <a14:backgroundMark x1="1500" y1="45333" x2="2125" y2="58167"/>
                        <a14:backgroundMark x1="2125" y1="58167" x2="7500" y2="66833"/>
                        <a14:backgroundMark x1="7500" y1="66833" x2="17125" y2="75167"/>
                        <a14:backgroundMark x1="24125" y1="9167" x2="24625" y2="68167"/>
                        <a14:backgroundMark x1="28625" y1="7833" x2="27875" y2="73667"/>
                        <a14:backgroundMark x1="28125" y1="5000" x2="18250" y2="9167"/>
                        <a14:backgroundMark x1="18250" y1="9167" x2="16500" y2="11000"/>
                        <a14:backgroundMark x1="23625" y1="11000" x2="23125" y2="34000"/>
                        <a14:backgroundMark x1="23125" y1="34000" x2="24625" y2="62167"/>
                        <a14:backgroundMark x1="21750" y1="16500" x2="19750" y2="31833"/>
                        <a14:backgroundMark x1="19750" y1="31833" x2="22000" y2="70500"/>
                        <a14:backgroundMark x1="19375" y1="17333" x2="16750" y2="28500"/>
                        <a14:backgroundMark x1="16750" y1="28500" x2="18875" y2="71000"/>
                        <a14:backgroundMark x1="18875" y1="71000" x2="18875" y2="70833"/>
                        <a14:backgroundMark x1="16750" y1="19333" x2="13750" y2="36667"/>
                        <a14:backgroundMark x1="13750" y1="36667" x2="19500" y2="69667"/>
                        <a14:backgroundMark x1="19500" y1="69667" x2="23875" y2="76167"/>
                        <a14:backgroundMark x1="26000" y1="52000" x2="24625" y2="79667"/>
                        <a14:backgroundMark x1="24625" y1="79667" x2="24625" y2="80000"/>
                        <a14:backgroundMark x1="27375" y1="65333" x2="26000" y2="78333"/>
                        <a14:backgroundMark x1="15750" y1="65000" x2="16000" y2="66667"/>
                        <a14:backgroundMark x1="15750" y1="65333" x2="21250" y2="72667"/>
                        <a14:backgroundMark x1="11000" y1="65333" x2="22875" y2="77167"/>
                        <a14:backgroundMark x1="29750" y1="75167" x2="37875" y2="75500"/>
                        <a14:backgroundMark x1="37875" y1="75500" x2="41500" y2="66000"/>
                        <a14:backgroundMark x1="41500" y1="66000" x2="34875" y2="56667"/>
                        <a14:backgroundMark x1="34875" y1="56667" x2="34625" y2="54500"/>
                        <a14:backgroundMark x1="35250" y1="47333" x2="53500" y2="47333"/>
                        <a14:backgroundMark x1="53500" y1="47333" x2="52625" y2="59667"/>
                        <a14:backgroundMark x1="52625" y1="59667" x2="44250" y2="67000"/>
                        <a14:backgroundMark x1="44250" y1="67000" x2="43625" y2="67333"/>
                        <a14:backgroundMark x1="58375" y1="46000" x2="52750" y2="46333"/>
                        <a14:backgroundMark x1="58375" y1="46000" x2="58875" y2="46000"/>
                        <a14:backgroundMark x1="57000" y1="45333" x2="59375" y2="46000"/>
                        <a14:backgroundMark x1="54875" y1="63167" x2="50250" y2="69500"/>
                        <a14:backgroundMark x1="54125" y1="65000" x2="49625" y2="70833"/>
                        <a14:backgroundMark x1="50250" y1="65333" x2="42500" y2="73667"/>
                        <a14:backgroundMark x1="48125" y1="65333" x2="31250" y2="72333"/>
                        <a14:backgroundMark x1="31250" y1="72333" x2="31000" y2="72333"/>
                        <a14:backgroundMark x1="46000" y1="64167" x2="27625" y2="74000"/>
                        <a14:backgroundMark x1="27625" y1="74000" x2="41625" y2="69167"/>
                        <a14:backgroundMark x1="41625" y1="69167" x2="32000" y2="68000"/>
                        <a14:backgroundMark x1="32000" y1="68000" x2="46500" y2="59833"/>
                        <a14:backgroundMark x1="46500" y1="59833" x2="32000" y2="63333"/>
                        <a14:backgroundMark x1="32000" y1="63333" x2="43625" y2="57833"/>
                        <a14:backgroundMark x1="43625" y1="57833" x2="33500" y2="59667"/>
                        <a14:backgroundMark x1="33500" y1="59667" x2="41125" y2="55667"/>
                        <a14:backgroundMark x1="41125" y1="55667" x2="32500" y2="56833"/>
                        <a14:backgroundMark x1="32500" y1="56833" x2="30500" y2="54000"/>
                        <a14:backgroundMark x1="59500" y1="43500" x2="57875" y2="43667"/>
                      </a14:backgroundRemoval>
                    </a14:imgEffect>
                  </a14:imgLayer>
                </a14:imgProps>
              </a:ext>
            </a:extLst>
          </a:blip>
          <a:srcRect l="29744" t="15861" r="40129" b="56976"/>
          <a:stretch/>
        </p:blipFill>
        <p:spPr>
          <a:xfrm>
            <a:off x="1550334" y="4784365"/>
            <a:ext cx="927342" cy="627111"/>
          </a:xfrm>
          <a:prstGeom prst="rect">
            <a:avLst/>
          </a:prstGeom>
        </p:spPr>
      </p:pic>
      <p:pic>
        <p:nvPicPr>
          <p:cNvPr id="13" name="תמונה 12" descr="תמונה שמכילה פיצה&#10;&#10;התיאור נוצר באופן אוטומטי">
            <a:extLst>
              <a:ext uri="{FF2B5EF4-FFF2-40B4-BE49-F238E27FC236}">
                <a16:creationId xmlns:a16="http://schemas.microsoft.com/office/drawing/2014/main" id="{A3DA4AFF-6A93-4173-B21D-60F44A1B0B61}"/>
              </a:ext>
            </a:extLst>
          </p:cNvPr>
          <p:cNvPicPr>
            <a:picLocks noChangeAspect="1"/>
          </p:cNvPicPr>
          <p:nvPr/>
        </p:nvPicPr>
        <p:blipFill rotWithShape="1">
          <a:blip r:embed="rId11">
            <a:clrChange>
              <a:clrFrom>
                <a:srgbClr val="000000">
                  <a:alpha val="0"/>
                </a:srgbClr>
              </a:clrFrom>
              <a:clrTo>
                <a:srgbClr val="000000">
                  <a:alpha val="0"/>
                </a:srgbClr>
              </a:clrTo>
            </a:clrChange>
            <a:extLst>
              <a:ext uri="{BEBA8EAE-BF5A-486C-A8C5-ECC9F3942E4B}">
                <a14:imgProps xmlns:a14="http://schemas.microsoft.com/office/drawing/2010/main">
                  <a14:imgLayer r:embed="rId9">
                    <a14:imgEffect>
                      <a14:backgroundRemoval t="6750" b="94250" l="9524" r="99471">
                        <a14:foregroundMark x1="98309" y1="72419" x2="98413" y2="74250"/>
                        <a14:foregroundMark x1="98413" y1="74250" x2="98263" y2="72502"/>
                        <a14:foregroundMark x1="98784" y1="71549" x2="99206" y2="75750"/>
                        <a14:foregroundMark x1="99206" y1="75750" x2="98734" y2="71639"/>
                        <a14:foregroundMark x1="58371" y1="89744" x2="70899" y2="90500"/>
                        <a14:foregroundMark x1="70899" y1="90500" x2="58424" y2="90500"/>
                        <a14:foregroundMark x1="58306" y1="88818" x2="68254" y2="88000"/>
                        <a14:foregroundMark x1="68254" y1="88000" x2="58287" y2="88554"/>
                        <a14:foregroundMark x1="58320" y1="89015" x2="84921" y2="91000"/>
                        <a14:foregroundMark x1="84921" y1="91000" x2="58482" y2="91312"/>
                        <a14:foregroundMark x1="58476" y1="91227" x2="71693" y2="91000"/>
                        <a14:foregroundMark x1="71693" y1="91000" x2="58436" y2="90657"/>
                        <a14:foregroundMark x1="58437" y1="90674" x2="69841" y2="91000"/>
                        <a14:foregroundMark x1="69841" y1="91000" x2="58565" y2="92499"/>
                        <a14:foregroundMark x1="58627" y1="93365" x2="77778" y2="93750"/>
                        <a14:foregroundMark x1="77778" y1="93750" x2="58716" y2="94640"/>
                        <a14:foregroundMark x1="56349" y1="94750" x2="73280" y2="94500"/>
                        <a14:foregroundMark x1="73280" y1="94500" x2="58663" y2="93883"/>
                        <a14:foregroundMark x1="58403" y1="90194" x2="62963" y2="89250"/>
                        <a14:foregroundMark x1="35553" y1="90449" x2="34392" y2="90500"/>
                        <a14:foregroundMark x1="62963" y1="89250" x2="58351" y2="89452"/>
                        <a14:foregroundMark x1="34392" y1="90500" x2="35659" y2="90540"/>
                        <a14:foregroundMark x1="41593" y1="95600" x2="39153" y2="96250"/>
                        <a14:foregroundMark x1="42548" y1="95346" x2="42102" y2="95465"/>
                        <a14:foregroundMark x1="39153" y1="96250" x2="61111" y2="98750"/>
                        <a14:foregroundMark x1="61111" y1="98750" x2="79101" y2="88500"/>
                        <a14:foregroundMark x1="79101" y1="88500" x2="58283" y2="88500"/>
                        <a14:foregroundMark x1="58683" y1="94172" x2="63228" y2="94250"/>
                        <a14:foregroundMark x1="59788" y1="59000" x2="64286" y2="74000"/>
                        <a14:foregroundMark x1="64286" y1="74000" x2="77778" y2="84000"/>
                        <a14:foregroundMark x1="77778" y1="84000" x2="62169" y2="92250"/>
                        <a14:foregroundMark x1="62169" y1="92250" x2="62698" y2="92500"/>
                        <a14:foregroundMark x1="60582" y1="61500" x2="64550" y2="76500"/>
                        <a14:foregroundMark x1="64550" y1="76500" x2="59788" y2="91750"/>
                        <a14:foregroundMark x1="59788" y1="91750" x2="76984" y2="88000"/>
                        <a14:foregroundMark x1="76984" y1="88000" x2="62490" y2="61303"/>
                        <a14:foregroundMark x1="61131" y1="60066" x2="58195" y2="69849"/>
                        <a14:backgroundMark x1="86508" y1="20250" x2="77513" y2="10750"/>
                        <a14:backgroundMark x1="77513" y1="10750" x2="65079" y2="6250"/>
                        <a14:backgroundMark x1="65079" y1="6250" x2="56878" y2="10750"/>
                        <a14:backgroundMark x1="76190" y1="19500" x2="73280" y2="21000"/>
                        <a14:backgroundMark x1="59259" y1="26000" x2="60317" y2="25000"/>
                        <a14:backgroundMark x1="74868" y1="18250" x2="63228" y2="28000"/>
                        <a14:backgroundMark x1="63228" y1="28000" x2="68519" y2="36750"/>
                        <a14:backgroundMark x1="86243" y1="20000" x2="77249" y2="10750"/>
                        <a14:backgroundMark x1="77249" y1="10750" x2="64286" y2="5750"/>
                        <a14:backgroundMark x1="64286" y1="5750" x2="55820" y2="13750"/>
                        <a14:backgroundMark x1="65873" y1="53250" x2="67196" y2="54250"/>
                        <a14:backgroundMark x1="65344" y1="53000" x2="89153" y2="67000"/>
                        <a14:backgroundMark x1="89153" y1="67000" x2="95767" y2="53250"/>
                        <a14:backgroundMark x1="95767" y1="53250" x2="87566" y2="28750"/>
                        <a14:backgroundMark x1="97090" y1="44500" x2="92328" y2="31500"/>
                        <a14:backgroundMark x1="92328" y1="31500" x2="69312" y2="14750"/>
                        <a14:backgroundMark x1="69312" y1="14750" x2="41534" y2="13000"/>
                        <a14:backgroundMark x1="41534" y1="13000" x2="18519" y2="30750"/>
                        <a14:backgroundMark x1="18519" y1="30750" x2="14550" y2="43000"/>
                        <a14:backgroundMark x1="14550" y1="43000" x2="19312" y2="70750"/>
                        <a14:backgroundMark x1="19312" y1="70750" x2="27513" y2="81500"/>
                        <a14:backgroundMark x1="27513" y1="81500" x2="47619" y2="90500"/>
                        <a14:backgroundMark x1="53968" y1="11250" x2="48942" y2="93250"/>
                        <a14:backgroundMark x1="44974" y1="13000" x2="47619" y2="91250"/>
                        <a14:backgroundMark x1="43915" y1="17500" x2="42063" y2="87500"/>
                        <a14:backgroundMark x1="38889" y1="17750" x2="36772" y2="85250"/>
                        <a14:backgroundMark x1="53968" y1="45500" x2="53439" y2="92750"/>
                        <a14:backgroundMark x1="54497" y1="93750" x2="40741" y2="92500"/>
                        <a14:backgroundMark x1="40741" y1="92500" x2="29894" y2="83250"/>
                        <a14:backgroundMark x1="29894" y1="83250" x2="26720" y2="77000"/>
                        <a14:backgroundMark x1="55291" y1="90000" x2="54233" y2="90500"/>
                        <a14:backgroundMark x1="53704" y1="87500" x2="54233" y2="95000"/>
                        <a14:backgroundMark x1="56349" y1="50750" x2="87302" y2="24750"/>
                        <a14:backgroundMark x1="87302" y1="24750" x2="75661" y2="31500"/>
                        <a14:backgroundMark x1="75661" y1="31500" x2="85979" y2="21500"/>
                        <a14:backgroundMark x1="85979" y1="21500" x2="73016" y2="12000"/>
                        <a14:backgroundMark x1="73016" y1="12000" x2="57407" y2="7750"/>
                        <a14:backgroundMark x1="57407" y1="7750" x2="74074" y2="6750"/>
                        <a14:backgroundMark x1="74074" y1="6750" x2="57937" y2="17750"/>
                        <a14:backgroundMark x1="57937" y1="17750" x2="74603" y2="21500"/>
                        <a14:backgroundMark x1="74603" y1="21500" x2="90476" y2="20750"/>
                        <a14:backgroundMark x1="90476" y1="20750" x2="61640" y2="27750"/>
                        <a14:backgroundMark x1="61640" y1="27750" x2="75661" y2="33500"/>
                        <a14:backgroundMark x1="75661" y1="33500" x2="56085" y2="36250"/>
                        <a14:backgroundMark x1="56085" y1="36250" x2="70635" y2="39000"/>
                        <a14:backgroundMark x1="70635" y1="39000" x2="55291" y2="43750"/>
                        <a14:backgroundMark x1="55291" y1="43750" x2="66138" y2="47250"/>
                        <a14:backgroundMark x1="87302" y1="22500" x2="96032" y2="33500"/>
                        <a14:backgroundMark x1="96032" y1="33500" x2="99206" y2="61500"/>
                        <a14:backgroundMark x1="99206" y1="61500" x2="90476" y2="77500"/>
                        <a14:backgroundMark x1="91270" y1="30500" x2="95767" y2="58750"/>
                        <a14:backgroundMark x1="95767" y1="58750" x2="91799" y2="71250"/>
                        <a14:backgroundMark x1="91799" y1="71250" x2="77513" y2="69500"/>
                        <a14:backgroundMark x1="77513" y1="69500" x2="70635" y2="58500"/>
                        <a14:backgroundMark x1="70635" y1="58500" x2="58995" y2="52000"/>
                        <a14:backgroundMark x1="58995" y1="52000" x2="58995" y2="52000"/>
                        <a14:backgroundMark x1="59524" y1="52750" x2="87831" y2="78500"/>
                        <a14:backgroundMark x1="86772" y1="72000" x2="91799" y2="58000"/>
                        <a14:backgroundMark x1="91799" y1="58000" x2="92328" y2="42750"/>
                        <a14:backgroundMark x1="92328" y1="42750" x2="88360" y2="30250"/>
                        <a14:backgroundMark x1="88360" y1="30250" x2="80423" y2="41750"/>
                        <a14:backgroundMark x1="80423" y1="41750" x2="81481" y2="57750"/>
                        <a14:backgroundMark x1="81481" y1="57750" x2="85185" y2="65000"/>
                        <a14:backgroundMark x1="87037" y1="29000" x2="90212" y2="56000"/>
                        <a14:backgroundMark x1="90212" y1="56000" x2="87037" y2="43500"/>
                        <a14:backgroundMark x1="87037" y1="43500" x2="86772" y2="59000"/>
                        <a14:backgroundMark x1="86772" y1="59000" x2="81217" y2="58500"/>
                        <a14:backgroundMark x1="90741" y1="52750" x2="86772" y2="65000"/>
                        <a14:backgroundMark x1="86772" y1="65000" x2="91534" y2="57750"/>
                        <a14:backgroundMark x1="73016" y1="25500" x2="52910" y2="25750"/>
                        <a14:backgroundMark x1="52910" y1="25750" x2="70899" y2="19000"/>
                        <a14:backgroundMark x1="70899" y1="19000" x2="49471" y2="29000"/>
                        <a14:backgroundMark x1="49471" y1="29000" x2="75661" y2="29250"/>
                        <a14:backgroundMark x1="75661" y1="29250" x2="54762" y2="35000"/>
                        <a14:backgroundMark x1="54762" y1="35000" x2="75397" y2="35000"/>
                        <a14:backgroundMark x1="75397" y1="35000" x2="56085" y2="38500"/>
                        <a14:backgroundMark x1="56085" y1="38500" x2="59259" y2="48000"/>
                        <a14:backgroundMark x1="70106" y1="24250" x2="27513" y2="25500"/>
                        <a14:backgroundMark x1="27513" y1="25500" x2="65608" y2="18000"/>
                        <a14:backgroundMark x1="65608" y1="18000" x2="41799" y2="24250"/>
                        <a14:backgroundMark x1="41799" y1="24250" x2="82275" y2="12000"/>
                        <a14:backgroundMark x1="82275" y1="12000" x2="59524" y2="17500"/>
                        <a14:backgroundMark x1="59524" y1="17500" x2="77249" y2="16250"/>
                        <a14:backgroundMark x1="77249" y1="16250" x2="60847" y2="26750"/>
                        <a14:backgroundMark x1="60847" y1="26750" x2="79630" y2="26250"/>
                        <a14:backgroundMark x1="79630" y1="26250" x2="60582" y2="31250"/>
                        <a14:backgroundMark x1="60582" y1="31250" x2="73545" y2="27250"/>
                        <a14:backgroundMark x1="73545" y1="27250" x2="60053" y2="26500"/>
                        <a14:backgroundMark x1="60053" y1="26500" x2="75661" y2="18750"/>
                        <a14:backgroundMark x1="75661" y1="18750" x2="56878" y2="22000"/>
                        <a14:backgroundMark x1="56878" y1="22000" x2="77778" y2="18250"/>
                        <a14:backgroundMark x1="77778" y1="18250" x2="52646" y2="26500"/>
                        <a14:backgroundMark x1="52646" y1="26500" x2="77778" y2="25250"/>
                        <a14:backgroundMark x1="77778" y1="25250" x2="60847" y2="25250"/>
                        <a14:backgroundMark x1="60847" y1="25250" x2="75132" y2="20250"/>
                        <a14:backgroundMark x1="75132" y1="20250" x2="58466" y2="24500"/>
                        <a14:backgroundMark x1="58466" y1="24500" x2="82540" y2="21750"/>
                        <a14:backgroundMark x1="82540" y1="21750" x2="66402" y2="25000"/>
                        <a14:backgroundMark x1="66402" y1="25000" x2="85185" y2="20250"/>
                        <a14:backgroundMark x1="85185" y1="20250" x2="69841" y2="22750"/>
                        <a14:backgroundMark x1="69841" y1="22750" x2="83069" y2="18750"/>
                        <a14:backgroundMark x1="83069" y1="18750" x2="64021" y2="19500"/>
                        <a14:backgroundMark x1="64021" y1="19500" x2="80423" y2="15250"/>
                        <a14:backgroundMark x1="80423" y1="15250" x2="62169" y2="18250"/>
                        <a14:backgroundMark x1="62169" y1="18250" x2="77513" y2="13500"/>
                        <a14:backgroundMark x1="77513" y1="13500" x2="47619" y2="14250"/>
                        <a14:backgroundMark x1="47619" y1="14250" x2="51058" y2="14250"/>
                      </a14:backgroundRemoval>
                    </a14:imgEffect>
                    <a14:imgEffect>
                      <a14:brightnessContrast contrast="20000"/>
                    </a14:imgEffect>
                  </a14:imgLayer>
                </a14:imgProps>
              </a:ext>
            </a:extLst>
          </a:blip>
          <a:srcRect l="55172" t="52703" r="13287" b="4934"/>
          <a:stretch/>
        </p:blipFill>
        <p:spPr>
          <a:xfrm>
            <a:off x="1560204" y="5442715"/>
            <a:ext cx="649017" cy="922430"/>
          </a:xfrm>
          <a:prstGeom prst="rect">
            <a:avLst/>
          </a:prstGeom>
        </p:spPr>
      </p:pic>
      <p:pic>
        <p:nvPicPr>
          <p:cNvPr id="14" name="תמונה 13" descr="תמונה שמכילה פיצה&#10;&#10;התיאור נוצר באופן אוטומטי">
            <a:extLst>
              <a:ext uri="{FF2B5EF4-FFF2-40B4-BE49-F238E27FC236}">
                <a16:creationId xmlns:a16="http://schemas.microsoft.com/office/drawing/2014/main" id="{4EE2D417-00CA-4138-9C87-31BE8C800431}"/>
              </a:ext>
            </a:extLst>
          </p:cNvPr>
          <p:cNvPicPr>
            <a:picLocks noChangeAspect="1"/>
          </p:cNvPicPr>
          <p:nvPr/>
        </p:nvPicPr>
        <p:blipFill rotWithShape="1">
          <a:blip r:embed="rId12">
            <a:clrChange>
              <a:clrFrom>
                <a:srgbClr val="000000">
                  <a:alpha val="0"/>
                </a:srgbClr>
              </a:clrFrom>
              <a:clrTo>
                <a:srgbClr val="000000">
                  <a:alpha val="0"/>
                </a:srgbClr>
              </a:clrTo>
            </a:clrChange>
            <a:extLst>
              <a:ext uri="{BEBA8EAE-BF5A-486C-A8C5-ECC9F3942E4B}">
                <a14:imgProps xmlns:a14="http://schemas.microsoft.com/office/drawing/2010/main">
                  <a14:imgLayer r:embed="rId9">
                    <a14:imgEffect>
                      <a14:backgroundRemoval t="6750" b="94250" l="9524" r="99471">
                        <a14:foregroundMark x1="98244" y1="71278" x2="98413" y2="74250"/>
                        <a14:foregroundMark x1="98413" y1="74250" x2="98169" y2="71400"/>
                        <a14:foregroundMark x1="98684" y1="70556" x2="99206" y2="75750"/>
                        <a14:foregroundMark x1="99206" y1="75750" x2="98621" y2="70659"/>
                        <a14:foregroundMark x1="93555" y1="77022" x2="93371" y2="77648"/>
                        <a14:foregroundMark x1="93110" y1="77454" x2="93102" y2="76798"/>
                        <a14:foregroundMark x1="99144" y1="62506" x2="99148" y2="62863"/>
                        <a14:foregroundMark x1="99033" y1="62807" x2="99024" y2="62505"/>
                        <a14:foregroundMark x1="80025" y1="90635" x2="84921" y2="91000"/>
                        <a14:foregroundMark x1="84921" y1="91000" x2="79508" y2="91064"/>
                        <a14:foregroundMark x1="69083" y1="93575" x2="77778" y2="93750"/>
                        <a14:foregroundMark x1="65335" y1="93500" x2="66238" y2="93518"/>
                        <a14:foregroundMark x1="63624" y1="93465" x2="64629" y2="93485"/>
                        <a14:foregroundMark x1="60823" y1="94541" x2="60484" y2="94557"/>
                        <a14:foregroundMark x1="65450" y1="94325" x2="62282" y2="94473"/>
                        <a14:foregroundMark x1="77778" y1="93750" x2="65724" y2="94312"/>
                        <a14:foregroundMark x1="65866" y1="94609" x2="73280" y2="94500"/>
                        <a14:foregroundMark x1="62025" y1="94666" x2="65851" y2="94610"/>
                        <a14:foregroundMark x1="60402" y1="94690" x2="60755" y2="94685"/>
                        <a14:foregroundMark x1="61086" y1="93985" x2="60843" y2="93975"/>
                        <a14:foregroundMark x1="66441" y1="94211" x2="62833" y2="94059"/>
                        <a14:foregroundMark x1="73280" y1="94500" x2="66806" y2="94227"/>
                        <a14:foregroundMark x1="35406" y1="90456" x2="34392" y2="90500"/>
                        <a14:foregroundMark x1="34392" y1="90500" x2="35454" y2="90534"/>
                        <a14:foregroundMark x1="43199" y1="95173" x2="39153" y2="96250"/>
                        <a14:foregroundMark x1="51999" y1="97713" x2="61111" y2="98750"/>
                        <a14:foregroundMark x1="39153" y1="96250" x2="45123" y2="96930"/>
                        <a14:foregroundMark x1="61111" y1="98750" x2="71008" y2="93111"/>
                        <a14:foregroundMark x1="62594" y1="94239" x2="63228" y2="94250"/>
                        <a14:foregroundMark x1="60700" y1="94206" x2="60979" y2="94211"/>
                        <a14:foregroundMark x1="49795" y1="54000" x2="51058" y2="53250"/>
                        <a14:foregroundMark x1="41799" y1="58750" x2="49733" y2="54037"/>
                        <a14:backgroundMark x1="86508" y1="20250" x2="77513" y2="10750"/>
                        <a14:backgroundMark x1="77513" y1="10750" x2="65079" y2="6250"/>
                        <a14:backgroundMark x1="65079" y1="6250" x2="56878" y2="10750"/>
                        <a14:backgroundMark x1="76190" y1="19500" x2="73280" y2="21000"/>
                        <a14:backgroundMark x1="59259" y1="26000" x2="60317" y2="25000"/>
                        <a14:backgroundMark x1="74868" y1="18250" x2="63228" y2="28000"/>
                        <a14:backgroundMark x1="63228" y1="28000" x2="68519" y2="36750"/>
                        <a14:backgroundMark x1="86243" y1="20000" x2="77249" y2="10750"/>
                        <a14:backgroundMark x1="77249" y1="10750" x2="64286" y2="5750"/>
                        <a14:backgroundMark x1="64286" y1="5750" x2="55820" y2="13750"/>
                        <a14:backgroundMark x1="18783" y1="39250" x2="36508" y2="16500"/>
                        <a14:backgroundMark x1="36508" y1="16500" x2="51852" y2="11750"/>
                        <a14:backgroundMark x1="51852" y1="11750" x2="69048" y2="11250"/>
                        <a14:backgroundMark x1="69048" y1="11250" x2="80952" y2="18750"/>
                        <a14:backgroundMark x1="80952" y1="18750" x2="90741" y2="44500"/>
                        <a14:backgroundMark x1="90741" y1="44500" x2="91270" y2="58250"/>
                        <a14:backgroundMark x1="91270" y1="58250" x2="85185" y2="71000"/>
                        <a14:backgroundMark x1="85185" y1="71000" x2="62434" y2="86000"/>
                        <a14:backgroundMark x1="62434" y1="86000" x2="46825" y2="89500"/>
                        <a14:backgroundMark x1="46825" y1="89500" x2="33598" y2="87500"/>
                        <a14:backgroundMark x1="33598" y1="87500" x2="56349" y2="56000"/>
                        <a14:backgroundMark x1="49735" y1="11000" x2="27513" y2="23250"/>
                        <a14:backgroundMark x1="27513" y1="23250" x2="15344" y2="33750"/>
                        <a14:backgroundMark x1="15344" y1="33750" x2="22751" y2="45250"/>
                        <a14:backgroundMark x1="22751" y1="45250" x2="51058" y2="45250"/>
                        <a14:backgroundMark x1="19841" y1="33500" x2="13757" y2="44250"/>
                        <a14:backgroundMark x1="13757" y1="44250" x2="26984" y2="48250"/>
                        <a14:backgroundMark x1="26984" y1="48250" x2="52646" y2="49000"/>
                        <a14:backgroundMark x1="87566" y1="27250" x2="98677" y2="35250"/>
                        <a14:backgroundMark x1="98677" y1="35250" x2="98413" y2="62500"/>
                        <a14:backgroundMark x1="98413" y1="62500" x2="90476" y2="75500"/>
                        <a14:backgroundMark x1="90476" y1="75500" x2="80688" y2="84750"/>
                        <a14:backgroundMark x1="80688" y1="84750" x2="39683" y2="91250"/>
                        <a14:backgroundMark x1="39683" y1="91250" x2="29894" y2="83000"/>
                        <a14:backgroundMark x1="29894" y1="83000" x2="56349" y2="55000"/>
                        <a14:backgroundMark x1="56349" y1="55000" x2="67989" y2="83750"/>
                        <a14:backgroundMark x1="92328" y1="31500" x2="96825" y2="48750"/>
                        <a14:backgroundMark x1="84392" y1="27250" x2="72751" y2="34000"/>
                        <a14:backgroundMark x1="72751" y1="34000" x2="58466" y2="52250"/>
                        <a14:backgroundMark x1="57407" y1="7250" x2="70899" y2="8000"/>
                        <a14:backgroundMark x1="70899" y1="8000" x2="82804" y2="13500"/>
                        <a14:backgroundMark x1="82804" y1="13500" x2="82540" y2="26750"/>
                        <a14:backgroundMark x1="82540" y1="26750" x2="57937" y2="49500"/>
                        <a14:backgroundMark x1="74074" y1="28250" x2="74603" y2="59250"/>
                        <a14:backgroundMark x1="74603" y1="59250" x2="80423" y2="33250"/>
                        <a14:backgroundMark x1="80423" y1="33250" x2="79365" y2="68500"/>
                        <a14:backgroundMark x1="79365" y1="68500" x2="86508" y2="44000"/>
                        <a14:backgroundMark x1="86508" y1="44000" x2="88095" y2="58250"/>
                        <a14:backgroundMark x1="88095" y1="58250" x2="88095" y2="46000"/>
                        <a14:backgroundMark x1="88095" y1="46000" x2="82540" y2="68500"/>
                        <a14:backgroundMark x1="82540" y1="68500" x2="79894" y2="43500"/>
                        <a14:backgroundMark x1="79894" y1="43500" x2="70635" y2="77250"/>
                        <a14:backgroundMark x1="70635" y1="77250" x2="69048" y2="63250"/>
                        <a14:backgroundMark x1="69048" y1="63250" x2="67725" y2="79250"/>
                        <a14:backgroundMark x1="67725" y1="79250" x2="65608" y2="66000"/>
                        <a14:backgroundMark x1="65608" y1="66000" x2="46825" y2="97750"/>
                        <a14:backgroundMark x1="46825" y1="97750" x2="57407" y2="79250"/>
                        <a14:backgroundMark x1="57407" y1="79250" x2="44709" y2="87000"/>
                        <a14:backgroundMark x1="44709" y1="87000" x2="57143" y2="63500"/>
                        <a14:backgroundMark x1="57143" y1="63500" x2="47354" y2="76250"/>
                        <a14:backgroundMark x1="47354" y1="76250" x2="60053" y2="68000"/>
                        <a14:backgroundMark x1="60053" y1="68000" x2="41005" y2="85500"/>
                        <a14:backgroundMark x1="41005" y1="85500" x2="57143" y2="82750"/>
                        <a14:backgroundMark x1="57143" y1="82750" x2="49471" y2="94000"/>
                        <a14:backgroundMark x1="49471" y1="94000" x2="61905" y2="92250"/>
                        <a14:backgroundMark x1="61905" y1="92250" x2="72222" y2="84500"/>
                        <a14:backgroundMark x1="72222" y1="84500" x2="57937" y2="90750"/>
                        <a14:backgroundMark x1="57937" y1="90750" x2="77513" y2="87500"/>
                        <a14:backgroundMark x1="77513" y1="87500" x2="64021" y2="90750"/>
                        <a14:backgroundMark x1="64021" y1="90750" x2="62963" y2="90000"/>
                        <a14:backgroundMark x1="77513" y1="54500" x2="58201" y2="66250"/>
                        <a14:backgroundMark x1="58201" y1="66250" x2="69312" y2="54000"/>
                        <a14:backgroundMark x1="69312" y1="54000" x2="60582" y2="69750"/>
                        <a14:backgroundMark x1="60582" y1="69750" x2="74339" y2="59750"/>
                        <a14:backgroundMark x1="74339" y1="59750" x2="66402" y2="72750"/>
                        <a14:backgroundMark x1="66402" y1="72750" x2="74074" y2="61250"/>
                        <a14:backgroundMark x1="74074" y1="61250" x2="58995" y2="71000"/>
                        <a14:backgroundMark x1="58995" y1="71000" x2="68519" y2="56750"/>
                        <a14:backgroundMark x1="68519" y1="56750" x2="61111" y2="68000"/>
                        <a14:backgroundMark x1="61111" y1="68000" x2="67725" y2="53750"/>
                        <a14:backgroundMark x1="67725" y1="53750" x2="59524" y2="66750"/>
                        <a14:backgroundMark x1="59524" y1="66750" x2="59788" y2="55000"/>
                        <a14:backgroundMark x1="59788" y1="55000" x2="63757" y2="63750"/>
                        <a14:backgroundMark x1="94180" y1="52250" x2="91534" y2="69000"/>
                        <a14:backgroundMark x1="91534" y1="69000" x2="91270" y2="63250"/>
                        <a14:backgroundMark x1="59788" y1="52000" x2="57937" y2="50250"/>
                        <a14:backgroundMark x1="51587" y1="59500" x2="49206" y2="61750"/>
                        <a14:backgroundMark x1="57937" y1="53500" x2="54233" y2="54500"/>
                        <a14:backgroundMark x1="35979" y1="73750" x2="26190" y2="82000"/>
                        <a14:backgroundMark x1="35185" y1="75500" x2="25661" y2="85250"/>
                        <a14:backgroundMark x1="25661" y1="85250" x2="25926" y2="84500"/>
                        <a14:backgroundMark x1="39947" y1="71750" x2="33598" y2="78500"/>
                        <a14:backgroundMark x1="53968" y1="16750" x2="53968" y2="41250"/>
                        <a14:backgroundMark x1="53968" y1="41250" x2="51323" y2="18750"/>
                        <a14:backgroundMark x1="51587" y1="16500" x2="24603" y2="32250"/>
                        <a14:backgroundMark x1="24603" y1="32250" x2="23545" y2="33750"/>
                        <a14:backgroundMark x1="49735" y1="22000" x2="26720" y2="38750"/>
                        <a14:backgroundMark x1="52381" y1="27750" x2="33862" y2="41250"/>
                        <a14:backgroundMark x1="52381" y1="27250" x2="42063" y2="34500"/>
                        <a14:backgroundMark x1="42063" y1="34500" x2="41005" y2="39750"/>
                        <a14:backgroundMark x1="51852" y1="35000" x2="47884" y2="41750"/>
                        <a14:backgroundMark x1="52381" y1="38250" x2="51852" y2="41750"/>
                        <a14:backgroundMark x1="52646" y1="40500" x2="52910" y2="44000"/>
                        <a14:backgroundMark x1="53439" y1="41500" x2="54233" y2="46250"/>
                        <a14:backgroundMark x1="11111" y1="50000" x2="25397" y2="49750"/>
                        <a14:backgroundMark x1="25397" y1="49750" x2="50780" y2="50700"/>
                        <a14:backgroundMark x1="52355" y1="50637" x2="53175" y2="50250"/>
                        <a14:backgroundMark x1="54233" y1="54000" x2="54233" y2="54500"/>
                        <a14:backgroundMark x1="9788" y1="54250" x2="11376" y2="66500"/>
                        <a14:backgroundMark x1="11376" y1="66500" x2="18519" y2="77000"/>
                        <a14:backgroundMark x1="18519" y1="77000" x2="23280" y2="81000"/>
                        <a14:backgroundMark x1="38624" y1="4000" x2="86243" y2="6500"/>
                        <a14:backgroundMark x1="86243" y1="6500" x2="32540" y2="8000"/>
                        <a14:backgroundMark x1="32540" y1="8000" x2="87831" y2="11500"/>
                        <a14:backgroundMark x1="87831" y1="11500" x2="14021" y2="22250"/>
                        <a14:backgroundMark x1="14021" y1="22250" x2="35714" y2="26250"/>
                        <a14:backgroundMark x1="35714" y1="26250" x2="95767" y2="22500"/>
                        <a14:backgroundMark x1="95767" y1="22500" x2="57672" y2="27750"/>
                        <a14:backgroundMark x1="57672" y1="27750" x2="83069" y2="28750"/>
                        <a14:backgroundMark x1="83069" y1="28750" x2="98413" y2="27750"/>
                        <a14:backgroundMark x1="98413" y1="27750" x2="59788" y2="36250"/>
                        <a14:backgroundMark x1="59788" y1="36250" x2="94974" y2="32250"/>
                        <a14:backgroundMark x1="94974" y1="32250" x2="91005" y2="31500"/>
                      </a14:backgroundRemoval>
                    </a14:imgEffect>
                    <a14:imgEffect>
                      <a14:brightnessContrast contrast="20000"/>
                    </a14:imgEffect>
                  </a14:imgLayer>
                </a14:imgProps>
              </a:ext>
            </a:extLst>
          </a:blip>
          <a:srcRect l="9820" t="52210" r="45862" b="19518"/>
          <a:stretch/>
        </p:blipFill>
        <p:spPr>
          <a:xfrm>
            <a:off x="631840" y="5424110"/>
            <a:ext cx="953250" cy="643498"/>
          </a:xfrm>
          <a:prstGeom prst="rect">
            <a:avLst/>
          </a:prstGeom>
        </p:spPr>
      </p:pic>
      <p:pic>
        <p:nvPicPr>
          <p:cNvPr id="15" name="תמונה 14" descr="תמונה שמכילה פיצה&#10;&#10;התיאור נוצר באופן אוטומטי">
            <a:extLst>
              <a:ext uri="{FF2B5EF4-FFF2-40B4-BE49-F238E27FC236}">
                <a16:creationId xmlns:a16="http://schemas.microsoft.com/office/drawing/2014/main" id="{6DCF58CD-8E37-458C-B0FE-42EE4D5F3C81}"/>
              </a:ext>
            </a:extLst>
          </p:cNvPr>
          <p:cNvPicPr>
            <a:picLocks noChangeAspect="1"/>
          </p:cNvPicPr>
          <p:nvPr/>
        </p:nvPicPr>
        <p:blipFill rotWithShape="1">
          <a:blip r:embed="rId13">
            <a:clrChange>
              <a:clrFrom>
                <a:srgbClr val="000000">
                  <a:alpha val="0"/>
                </a:srgbClr>
              </a:clrFrom>
              <a:clrTo>
                <a:srgbClr val="000000">
                  <a:alpha val="0"/>
                </a:srgbClr>
              </a:clrTo>
            </a:clrChange>
            <a:extLst>
              <a:ext uri="{BEBA8EAE-BF5A-486C-A8C5-ECC9F3942E4B}">
                <a14:imgProps xmlns:a14="http://schemas.microsoft.com/office/drawing/2010/main">
                  <a14:imgLayer r:embed="rId9">
                    <a14:imgEffect>
                      <a14:backgroundRemoval t="6750" b="94250" l="9524" r="99471">
                        <a14:foregroundMark x1="99206" y1="39730" x2="99206" y2="40893"/>
                        <a14:foregroundMark x1="99653" y1="40873" x2="99693" y2="39471"/>
                        <a14:foregroundMark x1="99601" y1="39520" x2="99481" y2="40881"/>
                        <a14:foregroundMark x1="98131" y1="69293" x2="98139" y2="69429"/>
                        <a14:foregroundMark x1="98561" y1="69329" x2="98586" y2="69583"/>
                        <a14:foregroundMark x1="98494" y1="69551" x2="98468" y2="69322"/>
                        <a14:foregroundMark x1="46032" y1="89000" x2="50852" y2="89291"/>
                        <a14:foregroundMark x1="50837" y1="90500" x2="37831" y2="90500"/>
                        <a14:foregroundMark x1="37831" y1="90500" x2="50850" y2="89430"/>
                        <a14:foregroundMark x1="50826" y1="91403" x2="42593" y2="91500"/>
                        <a14:foregroundMark x1="42593" y1="91500" x2="50826" y2="91359"/>
                        <a14:foregroundMark x1="73285" y1="93659" x2="77778" y2="93750"/>
                        <a14:foregroundMark x1="66665" y1="94269" x2="63227" y2="94429"/>
                        <a14:foregroundMark x1="77778" y1="93750" x2="72722" y2="93986"/>
                        <a14:foregroundMark x1="71798" y1="94522" x2="73280" y2="94500"/>
                        <a14:foregroundMark x1="61922" y1="94668" x2="67002" y2="94593"/>
                        <a14:foregroundMark x1="50800" y1="93551" x2="43651" y2="93250"/>
                        <a14:foregroundMark x1="66613" y1="94219" x2="64796" y2="94142"/>
                        <a14:foregroundMark x1="73280" y1="94500" x2="71934" y2="94443"/>
                        <a14:foregroundMark x1="43651" y1="93250" x2="50822" y2="91765"/>
                        <a14:foregroundMark x1="50846" y1="89780" x2="34392" y2="90500"/>
                        <a14:foregroundMark x1="34392" y1="90500" x2="50831" y2="91023"/>
                        <a14:foregroundMark x1="50805" y1="93148" x2="39153" y2="96250"/>
                        <a14:foregroundMark x1="39153" y1="96250" x2="61111" y2="98750"/>
                        <a14:foregroundMark x1="61111" y1="98750" x2="67524" y2="95096"/>
                        <a14:foregroundMark x1="50861" y1="88500" x2="48148" y2="88500"/>
                        <a14:foregroundMark x1="48148" y1="88500" x2="50851" y2="89321"/>
                        <a14:foregroundMark x1="48677" y1="94000" x2="50794" y2="94036"/>
                        <a14:foregroundMark x1="73488" y1="15954" x2="72924" y2="16697"/>
                        <a14:foregroundMark x1="53704" y1="62000" x2="53968" y2="55500"/>
                        <a14:foregroundMark x1="53704" y1="56250" x2="54762" y2="53500"/>
                        <a14:backgroundMark x1="86508" y1="20250" x2="77513" y2="10750"/>
                        <a14:backgroundMark x1="77513" y1="10750" x2="65079" y2="6250"/>
                        <a14:backgroundMark x1="65079" y1="6250" x2="56878" y2="10750"/>
                        <a14:backgroundMark x1="76190" y1="19500" x2="73280" y2="21000"/>
                        <a14:backgroundMark x1="59259" y1="26000" x2="60317" y2="25000"/>
                        <a14:backgroundMark x1="74868" y1="18250" x2="63228" y2="28000"/>
                        <a14:backgroundMark x1="63228" y1="28000" x2="68519" y2="36750"/>
                        <a14:backgroundMark x1="86243" y1="20000" x2="77249" y2="10750"/>
                        <a14:backgroundMark x1="77249" y1="10750" x2="64286" y2="5750"/>
                        <a14:backgroundMark x1="64286" y1="5750" x2="55820" y2="13750"/>
                        <a14:backgroundMark x1="56878" y1="15750" x2="71429" y2="8750"/>
                        <a14:backgroundMark x1="71429" y1="8750" x2="84392" y2="19250"/>
                        <a14:backgroundMark x1="84392" y1="19250" x2="92063" y2="52750"/>
                        <a14:backgroundMark x1="92063" y1="52750" x2="89418" y2="70000"/>
                        <a14:backgroundMark x1="89418" y1="70000" x2="62169" y2="90250"/>
                        <a14:backgroundMark x1="62169" y1="90250" x2="60582" y2="46750"/>
                        <a14:backgroundMark x1="55949" y1="50367" x2="56085" y2="93500"/>
                        <a14:backgroundMark x1="55820" y1="9250" x2="55949" y2="50353"/>
                        <a14:backgroundMark x1="57143" y1="92250" x2="73545" y2="89250"/>
                        <a14:backgroundMark x1="73545" y1="89250" x2="88889" y2="79500"/>
                        <a14:backgroundMark x1="88889" y1="79500" x2="96296" y2="65500"/>
                        <a14:backgroundMark x1="96296" y1="65500" x2="98677" y2="49750"/>
                        <a14:backgroundMark x1="98677" y1="49750" x2="94180" y2="33750"/>
                        <a14:backgroundMark x1="94180" y1="33750" x2="86772" y2="22500"/>
                        <a14:backgroundMark x1="86772" y1="26000" x2="96825" y2="41000"/>
                        <a14:backgroundMark x1="96825" y1="41000" x2="97619" y2="56750"/>
                        <a14:backgroundMark x1="97619" y1="56750" x2="87831" y2="72250"/>
                        <a14:backgroundMark x1="87831" y1="72250" x2="84392" y2="75000"/>
                        <a14:backgroundMark x1="86243" y1="26500" x2="80688" y2="68750"/>
                        <a14:backgroundMark x1="80688" y1="68750" x2="74868" y2="80750"/>
                        <a14:backgroundMark x1="83598" y1="31750" x2="64815" y2="89250"/>
                        <a14:backgroundMark x1="71693" y1="39000" x2="67460" y2="87750"/>
                        <a14:backgroundMark x1="67725" y1="40000" x2="66138" y2="78750"/>
                        <a14:backgroundMark x1="62434" y1="38250" x2="64021" y2="78500"/>
                        <a14:backgroundMark x1="67725" y1="41250" x2="69048" y2="80500"/>
                        <a14:backgroundMark x1="69048" y1="80500" x2="71164" y2="82500"/>
                        <a14:backgroundMark x1="85450" y1="42750" x2="82804" y2="88000"/>
                        <a14:backgroundMark x1="91270" y1="42000" x2="90212" y2="82000"/>
                        <a14:backgroundMark x1="99206" y1="52500" x2="97619" y2="69250"/>
                        <a14:backgroundMark x1="97619" y1="69250" x2="95503" y2="74500"/>
                        <a14:backgroundMark x1="98677" y1="52750" x2="82011" y2="88000"/>
                        <a14:backgroundMark x1="82011" y1="88000" x2="77513" y2="92000"/>
                        <a14:backgroundMark x1="94444" y1="74000" x2="77513" y2="88500"/>
                        <a14:backgroundMark x1="91270" y1="74000" x2="78307" y2="88000"/>
                        <a14:backgroundMark x1="94180" y1="72000" x2="69841" y2="88750"/>
                        <a14:backgroundMark x1="80688" y1="84500" x2="65608" y2="93250"/>
                        <a14:backgroundMark x1="47884" y1="11750" x2="47354" y2="44000"/>
                        <a14:backgroundMark x1="47354" y1="44000" x2="36772" y2="58250"/>
                        <a14:backgroundMark x1="36772" y1="58250" x2="23810" y2="66750"/>
                        <a14:backgroundMark x1="52646" y1="11500" x2="36508" y2="17750"/>
                        <a14:backgroundMark x1="36508" y1="17750" x2="23545" y2="29750"/>
                        <a14:backgroundMark x1="23545" y1="29750" x2="16667" y2="45250"/>
                        <a14:backgroundMark x1="16667" y1="45250" x2="15608" y2="61750"/>
                        <a14:backgroundMark x1="15608" y1="61750" x2="21429" y2="76000"/>
                        <a14:backgroundMark x1="21429" y1="76000" x2="22487" y2="76500"/>
                        <a14:backgroundMark x1="45238" y1="11750" x2="30159" y2="18500"/>
                        <a14:backgroundMark x1="30159" y1="18500" x2="19577" y2="31000"/>
                        <a14:backgroundMark x1="19577" y1="31000" x2="10847" y2="62250"/>
                        <a14:backgroundMark x1="10847" y1="62250" x2="16667" y2="77000"/>
                        <a14:backgroundMark x1="16667" y1="77000" x2="32804" y2="72500"/>
                        <a14:backgroundMark x1="32804" y1="72500" x2="51587" y2="54750"/>
                        <a14:backgroundMark x1="49735" y1="22250" x2="38360" y2="53750"/>
                        <a14:backgroundMark x1="38360" y1="53750" x2="35979" y2="55000"/>
                        <a14:backgroundMark x1="45503" y1="18250" x2="23545" y2="55000"/>
                        <a14:backgroundMark x1="38095" y1="15250" x2="23545" y2="46500"/>
                        <a14:backgroundMark x1="23545" y1="46500" x2="23810" y2="46500"/>
                        <a14:backgroundMark x1="37037" y1="21250" x2="29365" y2="48000"/>
                        <a14:backgroundMark x1="37037" y1="62750" x2="21429" y2="77000"/>
                        <a14:backgroundMark x1="32804" y1="73000" x2="23016" y2="80750"/>
                        <a14:backgroundMark x1="26984" y1="79000" x2="26190" y2="79000"/>
                        <a14:backgroundMark x1="27778" y1="78000" x2="23280" y2="81500"/>
                        <a14:backgroundMark x1="23545" y1="82500" x2="26190" y2="79250"/>
                        <a14:backgroundMark x1="55556" y1="72500" x2="55291" y2="94250"/>
                        <a14:backgroundMark x1="56878" y1="78500" x2="57407" y2="93750"/>
                        <a14:backgroundMark x1="57407" y1="93750" x2="57143" y2="94000"/>
                      </a14:backgroundRemoval>
                    </a14:imgEffect>
                    <a14:imgEffect>
                      <a14:brightnessContrast contrast="20000"/>
                    </a14:imgEffect>
                  </a14:imgLayer>
                </a14:imgProps>
              </a:ext>
            </a:extLst>
          </a:blip>
          <a:srcRect l="21559" t="52217" r="42326" b="4030"/>
          <a:stretch/>
        </p:blipFill>
        <p:spPr>
          <a:xfrm>
            <a:off x="896239" y="5448881"/>
            <a:ext cx="719528" cy="922428"/>
          </a:xfrm>
          <a:prstGeom prst="rect">
            <a:avLst/>
          </a:prstGeom>
        </p:spPr>
      </p:pic>
      <p:pic>
        <p:nvPicPr>
          <p:cNvPr id="16" name="תמונה 15" descr="תמונה שמכילה פיצה&#10;&#10;התיאור נוצר באופן אוטומטי">
            <a:extLst>
              <a:ext uri="{FF2B5EF4-FFF2-40B4-BE49-F238E27FC236}">
                <a16:creationId xmlns:a16="http://schemas.microsoft.com/office/drawing/2014/main" id="{D6E37BB6-88E0-4937-895D-469932D25E7B}"/>
              </a:ext>
            </a:extLst>
          </p:cNvPr>
          <p:cNvPicPr>
            <a:picLocks noChangeAspect="1"/>
          </p:cNvPicPr>
          <p:nvPr/>
        </p:nvPicPr>
        <p:blipFill rotWithShape="1">
          <a:blip r:embed="rId14">
            <a:clrChange>
              <a:clrFrom>
                <a:srgbClr val="000000">
                  <a:alpha val="0"/>
                </a:srgbClr>
              </a:clrFrom>
              <a:clrTo>
                <a:srgbClr val="000000">
                  <a:alpha val="0"/>
                </a:srgbClr>
              </a:clrTo>
            </a:clrChange>
            <a:extLst>
              <a:ext uri="{BEBA8EAE-BF5A-486C-A8C5-ECC9F3942E4B}">
                <a14:imgProps xmlns:a14="http://schemas.microsoft.com/office/drawing/2010/main">
                  <a14:imgLayer r:embed="rId9">
                    <a14:imgEffect>
                      <a14:backgroundRemoval t="6750" b="94250" l="9524" r="99471">
                        <a14:foregroundMark x1="97039" y1="68580" x2="96561" y2="74000"/>
                        <a14:foregroundMark x1="96561" y1="74000" x2="96561" y2="69569"/>
                        <a14:foregroundMark x1="97979" y1="66634" x2="98413" y2="74250"/>
                        <a14:foregroundMark x1="98413" y1="74250" x2="97794" y2="67017"/>
                        <a14:foregroundMark x1="98236" y1="66101" x2="99206" y2="75750"/>
                        <a14:foregroundMark x1="99206" y1="75750" x2="98124" y2="66333"/>
                        <a14:foregroundMark x1="94472" y1="73894" x2="93122" y2="78500"/>
                        <a14:foregroundMark x1="93122" y1="78500" x2="93102" y2="76730"/>
                        <a14:foregroundMark x1="99161" y1="64188" x2="99206" y2="68750"/>
                        <a14:foregroundMark x1="99206" y1="68750" x2="99078" y2="64358"/>
                        <a14:foregroundMark x1="79077" y1="90564" x2="84921" y2="91000"/>
                        <a14:foregroundMark x1="84921" y1="91000" x2="78034" y2="91081"/>
                        <a14:foregroundMark x1="72854" y1="93651" x2="77778" y2="93750"/>
                        <a14:foregroundMark x1="70307" y1="93600" x2="70742" y2="93609"/>
                        <a14:foregroundMark x1="63406" y1="94421" x2="58960" y2="94628"/>
                        <a14:foregroundMark x1="70494" y1="94090" x2="69944" y2="94116"/>
                        <a14:foregroundMark x1="77778" y1="93750" x2="72122" y2="94014"/>
                        <a14:foregroundMark x1="71077" y1="94533" x2="73280" y2="94500"/>
                        <a14:foregroundMark x1="69636" y1="94554" x2="70260" y2="94545"/>
                        <a14:foregroundMark x1="56349" y1="94750" x2="66368" y2="94602"/>
                        <a14:foregroundMark x1="70347" y1="94376" x2="69778" y2="94352"/>
                        <a14:foregroundMark x1="73280" y1="94500" x2="71311" y2="94417"/>
                        <a14:foregroundMark x1="44899" y1="94721" x2="39153" y2="96250"/>
                        <a14:foregroundMark x1="39153" y1="96250" x2="61111" y2="98750"/>
                        <a14:foregroundMark x1="70411" y1="93451" x2="70995" y2="93118"/>
                        <a14:foregroundMark x1="61111" y1="98750" x2="68195" y2="94714"/>
                        <a14:foregroundMark x1="58631" y1="94171" x2="59603" y2="94188"/>
                        <a14:foregroundMark x1="96973" y1="68716" x2="97090" y2="68750"/>
                        <a14:foregroundMark x1="97090" y1="68750" x2="97011" y2="68638"/>
                        <a14:foregroundMark x1="43386" y1="50250" x2="50794" y2="50250"/>
                        <a14:backgroundMark x1="86508" y1="20250" x2="77513" y2="10750"/>
                        <a14:backgroundMark x1="77513" y1="10750" x2="65079" y2="6250"/>
                        <a14:backgroundMark x1="65079" y1="6250" x2="56878" y2="10750"/>
                        <a14:backgroundMark x1="76190" y1="19500" x2="73280" y2="21000"/>
                        <a14:backgroundMark x1="59259" y1="26000" x2="60317" y2="25000"/>
                        <a14:backgroundMark x1="74868" y1="18250" x2="63228" y2="28000"/>
                        <a14:backgroundMark x1="63228" y1="28000" x2="68519" y2="36750"/>
                        <a14:backgroundMark x1="86243" y1="20000" x2="77249" y2="10750"/>
                        <a14:backgroundMark x1="77249" y1="10750" x2="64286" y2="5750"/>
                        <a14:backgroundMark x1="64286" y1="5750" x2="55820" y2="13750"/>
                        <a14:backgroundMark x1="56349" y1="10750" x2="68783" y2="13750"/>
                        <a14:backgroundMark x1="68783" y1="13750" x2="88095" y2="33250"/>
                        <a14:backgroundMark x1="88095" y1="33250" x2="91270" y2="56500"/>
                        <a14:backgroundMark x1="91270" y1="56500" x2="85979" y2="69750"/>
                        <a14:backgroundMark x1="85979" y1="69750" x2="77778" y2="77500"/>
                        <a14:backgroundMark x1="77778" y1="77500" x2="56349" y2="86750"/>
                        <a14:backgroundMark x1="56349" y1="86750" x2="44974" y2="87750"/>
                        <a14:backgroundMark x1="44974" y1="87750" x2="27513" y2="70500"/>
                        <a14:backgroundMark x1="27513" y1="70500" x2="24868" y2="61500"/>
                        <a14:backgroundMark x1="11905" y1="56750" x2="29894" y2="84750"/>
                        <a14:backgroundMark x1="29894" y1="84750" x2="43386" y2="89500"/>
                        <a14:backgroundMark x1="43386" y1="89500" x2="71958" y2="91250"/>
                        <a14:backgroundMark x1="71958" y1="91250" x2="82540" y2="86000"/>
                        <a14:backgroundMark x1="82540" y1="86000" x2="90212" y2="78250"/>
                        <a14:backgroundMark x1="90212" y1="78250" x2="96296" y2="57000"/>
                        <a14:backgroundMark x1="96296" y1="57000" x2="95767" y2="35000"/>
                        <a14:backgroundMark x1="95767" y1="35000" x2="82275" y2="13750"/>
                        <a14:backgroundMark x1="82275" y1="13750" x2="58201" y2="8000"/>
                        <a14:backgroundMark x1="58201" y1="8000" x2="34127" y2="15000"/>
                        <a14:backgroundMark x1="34127" y1="15000" x2="28836" y2="18750"/>
                        <a14:backgroundMark x1="11376" y1="54500" x2="54762" y2="55750"/>
                        <a14:backgroundMark x1="23810" y1="66250" x2="51058" y2="66250"/>
                        <a14:backgroundMark x1="51058" y1="66250" x2="86243" y2="64000"/>
                        <a14:backgroundMark x1="43386" y1="81250" x2="88095" y2="78000"/>
                        <a14:backgroundMark x1="50265" y1="58500" x2="97619" y2="59000"/>
                        <a14:backgroundMark x1="99735" y1="54000" x2="58466" y2="55750"/>
                        <a14:backgroundMark x1="98413" y1="55500" x2="87302" y2="78500"/>
                        <a14:backgroundMark x1="87302" y1="78500" x2="66667" y2="89250"/>
                        <a14:backgroundMark x1="66667" y1="89250" x2="66402" y2="89250"/>
                        <a14:backgroundMark x1="41534" y1="90000" x2="56349" y2="91000"/>
                        <a14:backgroundMark x1="56349" y1="91000" x2="43122" y2="92250"/>
                        <a14:backgroundMark x1="90476" y1="69500" x2="56878" y2="82500"/>
                        <a14:backgroundMark x1="56878" y1="82500" x2="81746" y2="71000"/>
                        <a14:backgroundMark x1="81746" y1="71000" x2="47884" y2="79250"/>
                        <a14:backgroundMark x1="47884" y1="79250" x2="79630" y2="66500"/>
                        <a14:backgroundMark x1="79630" y1="66500" x2="54497" y2="71000"/>
                        <a14:backgroundMark x1="54497" y1="71000" x2="69048" y2="65500"/>
                        <a14:backgroundMark x1="69048" y1="65500" x2="45238" y2="71500"/>
                        <a14:backgroundMark x1="45238" y1="71500" x2="73016" y2="65250"/>
                        <a14:backgroundMark x1="73016" y1="65250" x2="49735" y2="69000"/>
                        <a14:backgroundMark x1="49735" y1="69000" x2="32011" y2="76500"/>
                        <a14:backgroundMark x1="32011" y1="76500" x2="74868" y2="69000"/>
                        <a14:backgroundMark x1="74868" y1="69000" x2="55026" y2="73750"/>
                        <a14:backgroundMark x1="55026" y1="73750" x2="79365" y2="73000"/>
                        <a14:backgroundMark x1="79365" y1="73000" x2="69577" y2="78000"/>
                        <a14:backgroundMark x1="69577" y1="78000" x2="68783" y2="78000"/>
                        <a14:backgroundMark x1="92328" y1="39750" x2="96561" y2="50750"/>
                        <a14:backgroundMark x1="96561" y1="50750" x2="95503" y2="39750"/>
                        <a14:backgroundMark x1="95503" y1="39750" x2="96032" y2="55500"/>
                        <a14:backgroundMark x1="96032" y1="55500" x2="82011" y2="29250"/>
                        <a14:backgroundMark x1="82011" y1="29250" x2="84921" y2="47250"/>
                        <a14:backgroundMark x1="84921" y1="47250" x2="66402" y2="24000"/>
                        <a14:backgroundMark x1="66402" y1="24000" x2="70106" y2="39750"/>
                        <a14:backgroundMark x1="70106" y1="39750" x2="79630" y2="56750"/>
                        <a14:backgroundMark x1="79630" y1="56750" x2="57672" y2="25250"/>
                        <a14:backgroundMark x1="57672" y1="25250" x2="78307" y2="52000"/>
                        <a14:backgroundMark x1="78307" y1="52000" x2="61640" y2="28500"/>
                        <a14:backgroundMark x1="61640" y1="28500" x2="70370" y2="40500"/>
                        <a14:backgroundMark x1="70370" y1="40500" x2="49206" y2="22500"/>
                        <a14:backgroundMark x1="49206" y1="22500" x2="55820" y2="32750"/>
                        <a14:backgroundMark x1="55820" y1="32750" x2="43386" y2="13250"/>
                        <a14:backgroundMark x1="43386" y1="13250" x2="49471" y2="29750"/>
                        <a14:backgroundMark x1="49471" y1="29750" x2="39418" y2="19750"/>
                        <a14:backgroundMark x1="39418" y1="19750" x2="50529" y2="36000"/>
                        <a14:backgroundMark x1="50529" y1="36000" x2="34127" y2="20000"/>
                        <a14:backgroundMark x1="34127" y1="20000" x2="43386" y2="33250"/>
                        <a14:backgroundMark x1="43386" y1="33250" x2="32804" y2="20250"/>
                        <a14:backgroundMark x1="32804" y1="20250" x2="43386" y2="33250"/>
                        <a14:backgroundMark x1="52381" y1="28250" x2="53968" y2="45500"/>
                        <a14:backgroundMark x1="81217" y1="20250" x2="69048" y2="26500"/>
                        <a14:backgroundMark x1="69048" y1="26500" x2="80688" y2="18250"/>
                        <a14:backgroundMark x1="80688" y1="18250" x2="61905" y2="23000"/>
                        <a14:backgroundMark x1="61905" y1="23000" x2="73280" y2="21500"/>
                        <a14:backgroundMark x1="73280" y1="21500" x2="63757" y2="30500"/>
                        <a14:backgroundMark x1="63757" y1="30500" x2="75661" y2="24250"/>
                        <a14:backgroundMark x1="75661" y1="24250" x2="64550" y2="29750"/>
                        <a14:backgroundMark x1="64550" y1="29750" x2="75926" y2="31750"/>
                        <a14:backgroundMark x1="75926" y1="31750" x2="89947" y2="30750"/>
                        <a14:backgroundMark x1="89947" y1="30750" x2="91005" y2="41500"/>
                        <a14:backgroundMark x1="91005" y1="41500" x2="96825" y2="51250"/>
                        <a14:backgroundMark x1="96825" y1="51250" x2="88360" y2="34250"/>
                        <a14:backgroundMark x1="88360" y1="34250" x2="98413" y2="43500"/>
                        <a14:backgroundMark x1="98413" y1="43500" x2="93386" y2="28750"/>
                        <a14:backgroundMark x1="93386" y1="28750" x2="99471" y2="39500"/>
                        <a14:backgroundMark x1="99471" y1="39500" x2="91799" y2="27750"/>
                        <a14:backgroundMark x1="91799" y1="27750" x2="95503" y2="38250"/>
                        <a14:backgroundMark x1="95503" y1="38250" x2="94974" y2="54500"/>
                        <a14:backgroundMark x1="94974" y1="54500" x2="80688" y2="39750"/>
                        <a14:backgroundMark x1="80688" y1="39750" x2="79630" y2="56750"/>
                        <a14:backgroundMark x1="79630" y1="56750" x2="68254" y2="46500"/>
                        <a14:backgroundMark x1="68254" y1="46500" x2="72487" y2="63500"/>
                        <a14:backgroundMark x1="72487" y1="63500" x2="62963" y2="45500"/>
                        <a14:backgroundMark x1="62963" y1="45500" x2="66931" y2="59250"/>
                        <a14:backgroundMark x1="66931" y1="59250" x2="60582" y2="50000"/>
                        <a14:backgroundMark x1="60582" y1="50000" x2="71958" y2="56500"/>
                        <a14:backgroundMark x1="71958" y1="56500" x2="66402" y2="44000"/>
                        <a14:backgroundMark x1="66402" y1="44000" x2="71693" y2="57500"/>
                        <a14:backgroundMark x1="71693" y1="57500" x2="67196" y2="42500"/>
                        <a14:backgroundMark x1="67196" y1="42500" x2="75132" y2="63500"/>
                        <a14:backgroundMark x1="91534" y1="26250" x2="93122" y2="30500"/>
                        <a14:backgroundMark x1="73810" y1="37250" x2="63492" y2="43500"/>
                        <a14:backgroundMark x1="63492" y1="43500" x2="57672" y2="53250"/>
                        <a14:backgroundMark x1="57672" y1="53250" x2="56085" y2="53500"/>
                        <a14:backgroundMark x1="54233" y1="44750" x2="39947" y2="33000"/>
                        <a14:backgroundMark x1="50794" y1="44000" x2="30423" y2="24250"/>
                        <a14:backgroundMark x1="28042" y1="19500" x2="31217" y2="23250"/>
                        <a14:backgroundMark x1="25132" y1="19750" x2="30688" y2="25250"/>
                        <a14:backgroundMark x1="60582" y1="26000" x2="75132" y2="23000"/>
                        <a14:backgroundMark x1="75132" y1="23000" x2="89153" y2="24000"/>
                        <a14:backgroundMark x1="89153" y1="24000" x2="86243" y2="29750"/>
                        <a14:backgroundMark x1="54497" y1="56750" x2="56085" y2="53750"/>
                        <a14:backgroundMark x1="55026" y1="54250" x2="51323" y2="57000"/>
                        <a14:backgroundMark x1="54497" y1="49000" x2="55026" y2="50000"/>
                        <a14:backgroundMark x1="26720" y1="79000" x2="23545" y2="82000"/>
                        <a14:backgroundMark x1="55556" y1="76750" x2="56085" y2="82000"/>
                        <a14:backgroundMark x1="86243" y1="79000" x2="83333" y2="79250"/>
                        <a14:backgroundMark x1="75397" y1="33000" x2="65873" y2="39500"/>
                        <a14:backgroundMark x1="65873" y1="39500" x2="77249" y2="28250"/>
                        <a14:backgroundMark x1="77249" y1="28250" x2="63757" y2="31000"/>
                        <a14:backgroundMark x1="63757" y1="31000" x2="72222" y2="22250"/>
                        <a14:backgroundMark x1="72222" y1="22250" x2="61111" y2="25500"/>
                        <a14:backgroundMark x1="61111" y1="25500" x2="63492" y2="25750"/>
                      </a14:backgroundRemoval>
                    </a14:imgEffect>
                    <a14:imgEffect>
                      <a14:brightnessContrast contrast="20000"/>
                    </a14:imgEffect>
                  </a14:imgLayer>
                </a14:imgProps>
              </a:ext>
            </a:extLst>
          </a:blip>
          <a:srcRect l="10090" t="21734" r="46176" b="48566"/>
          <a:stretch/>
        </p:blipFill>
        <p:spPr>
          <a:xfrm>
            <a:off x="636574" y="4756247"/>
            <a:ext cx="939386" cy="675084"/>
          </a:xfrm>
          <a:prstGeom prst="rect">
            <a:avLst/>
          </a:prstGeom>
        </p:spPr>
      </p:pic>
      <p:pic>
        <p:nvPicPr>
          <p:cNvPr id="17" name="תמונה 16" descr="תמונה שמכילה פיצה&#10;&#10;התיאור נוצר באופן אוטומטי">
            <a:extLst>
              <a:ext uri="{FF2B5EF4-FFF2-40B4-BE49-F238E27FC236}">
                <a16:creationId xmlns:a16="http://schemas.microsoft.com/office/drawing/2014/main" id="{F47BAE3C-F48F-46EA-979E-3E4FABECB354}"/>
              </a:ext>
            </a:extLst>
          </p:cNvPr>
          <p:cNvPicPr>
            <a:picLocks noChangeAspect="1"/>
          </p:cNvPicPr>
          <p:nvPr/>
        </p:nvPicPr>
        <p:blipFill rotWithShape="1">
          <a:blip r:embed="rId15">
            <a:clrChange>
              <a:clrFrom>
                <a:srgbClr val="000000">
                  <a:alpha val="0"/>
                </a:srgbClr>
              </a:clrFrom>
              <a:clrTo>
                <a:srgbClr val="000000">
                  <a:alpha val="0"/>
                </a:srgbClr>
              </a:clrTo>
            </a:clrChange>
            <a:extLst>
              <a:ext uri="{BEBA8EAE-BF5A-486C-A8C5-ECC9F3942E4B}">
                <a14:imgProps xmlns:a14="http://schemas.microsoft.com/office/drawing/2010/main">
                  <a14:imgLayer r:embed="rId9">
                    <a14:imgEffect>
                      <a14:backgroundRemoval t="6750" b="94250" l="9524" r="99471">
                        <a14:foregroundMark x1="99206" y1="38763" x2="99206" y2="39849"/>
                        <a14:foregroundMark x1="99682" y1="39867" x2="99719" y2="38572"/>
                        <a14:foregroundMark x1="96954" y1="69534" x2="96561" y2="74000"/>
                        <a14:foregroundMark x1="99683" y1="38585" x2="99570" y2="39862"/>
                        <a14:foregroundMark x1="96561" y1="74000" x2="96561" y2="69866"/>
                        <a14:foregroundMark x1="98090" y1="68576" x2="98413" y2="74250"/>
                        <a14:foregroundMark x1="98413" y1="74250" x2="97938" y2="68704"/>
                        <a14:foregroundMark x1="98454" y1="68269" x2="99206" y2="75750"/>
                        <a14:foregroundMark x1="98061" y1="64355" x2="98130" y2="65038"/>
                        <a14:foregroundMark x1="97960" y1="64903" x2="97929" y2="64635"/>
                        <a14:foregroundMark x1="99206" y1="75750" x2="98356" y2="68351"/>
                        <a14:foregroundMark x1="95057" y1="71895" x2="93847" y2="76026"/>
                        <a14:foregroundMark x1="98389" y1="63655" x2="98413" y2="64250"/>
                        <a14:foregroundMark x1="98413" y1="64250" x2="98355" y2="63726"/>
                        <a14:foregroundMark x1="99195" y1="67643" x2="99206" y2="68750"/>
                        <a14:foregroundMark x1="99140" y1="62050" x2="99178" y2="65872"/>
                        <a14:foregroundMark x1="99117" y1="59708" x2="99121" y2="60070"/>
                        <a14:foregroundMark x1="98951" y1="60004" x2="98948" y2="59902"/>
                        <a14:foregroundMark x1="99121" y1="65827" x2="99018" y2="62310"/>
                        <a14:foregroundMark x1="99206" y1="68750" x2="99174" y2="67661"/>
                        <a14:foregroundMark x1="36040" y1="90428" x2="34392" y2="90500"/>
                        <a14:foregroundMark x1="37836" y1="90349" x2="37256" y2="90374"/>
                        <a14:foregroundMark x1="37363" y1="90595" x2="38027" y2="90616"/>
                        <a14:foregroundMark x1="34392" y1="90500" x2="36242" y2="90559"/>
                        <a14:foregroundMark x1="60663" y1="98699" x2="61111" y2="98750"/>
                        <a14:foregroundMark x1="61111" y1="98750" x2="61291" y2="98647"/>
                        <a14:foregroundMark x1="75650" y1="13106" x2="74535" y2="14574"/>
                        <a14:foregroundMark x1="26720" y1="20000" x2="42063" y2="15250"/>
                        <a14:foregroundMark x1="42063" y1="15250" x2="52381" y2="28250"/>
                        <a14:foregroundMark x1="52381" y1="28250" x2="53137" y2="39500"/>
                        <a14:foregroundMark x1="52908" y1="43435" x2="32275" y2="21500"/>
                        <a14:backgroundMark x1="86508" y1="20250" x2="77513" y2="10750"/>
                        <a14:backgroundMark x1="77513" y1="10750" x2="65079" y2="6250"/>
                        <a14:backgroundMark x1="65079" y1="6250" x2="56878" y2="10750"/>
                        <a14:backgroundMark x1="76190" y1="19500" x2="73280" y2="21000"/>
                        <a14:backgroundMark x1="59259" y1="26000" x2="60317" y2="25000"/>
                        <a14:backgroundMark x1="74868" y1="18250" x2="63228" y2="28000"/>
                        <a14:backgroundMark x1="63228" y1="28000" x2="68519" y2="36750"/>
                        <a14:backgroundMark x1="86243" y1="20000" x2="77249" y2="10750"/>
                        <a14:backgroundMark x1="77249" y1="10750" x2="64286" y2="5750"/>
                        <a14:backgroundMark x1="64286" y1="5750" x2="55820" y2="13750"/>
                        <a14:backgroundMark x1="89947" y1="24750" x2="96561" y2="39750"/>
                        <a14:backgroundMark x1="96561" y1="39750" x2="95767" y2="58750"/>
                        <a14:backgroundMark x1="95767" y1="58750" x2="88624" y2="74000"/>
                        <a14:backgroundMark x1="88624" y1="74000" x2="74074" y2="84500"/>
                        <a14:backgroundMark x1="74074" y1="84500" x2="35979" y2="87750"/>
                        <a14:backgroundMark x1="35979" y1="87750" x2="20635" y2="77750"/>
                        <a14:backgroundMark x1="20635" y1="77750" x2="16931" y2="59750"/>
                        <a14:backgroundMark x1="16931" y1="59750" x2="18519" y2="41000"/>
                        <a14:backgroundMark x1="18519" y1="41000" x2="13757" y2="51750"/>
                        <a14:backgroundMark x1="23810" y1="24750" x2="62698" y2="62500"/>
                        <a14:backgroundMark x1="62698" y1="62500" x2="66138" y2="80500"/>
                        <a14:backgroundMark x1="73545" y1="19500" x2="76984" y2="84000"/>
                        <a14:backgroundMark x1="88624" y1="30500" x2="89418" y2="80500"/>
                        <a14:backgroundMark x1="72487" y1="29250" x2="67460" y2="81000"/>
                        <a14:backgroundMark x1="67460" y1="81000" x2="66138" y2="82000"/>
                        <a14:backgroundMark x1="57407" y1="39500" x2="57407" y2="88250"/>
                        <a14:backgroundMark x1="79630" y1="21250" x2="83598" y2="75500"/>
                        <a14:backgroundMark x1="83598" y1="75500" x2="82011" y2="80750"/>
                        <a14:backgroundMark x1="94974" y1="18250" x2="92063" y2="71750"/>
                        <a14:backgroundMark x1="92063" y1="71750" x2="98942" y2="53250"/>
                        <a14:backgroundMark x1="98942" y1="53250" x2="86508" y2="67500"/>
                        <a14:backgroundMark x1="86508" y1="67500" x2="99471" y2="52250"/>
                        <a14:backgroundMark x1="99471" y1="52250" x2="80423" y2="69750"/>
                        <a14:backgroundMark x1="80423" y1="69750" x2="96825" y2="64000"/>
                        <a14:backgroundMark x1="96825" y1="64000" x2="74603" y2="82750"/>
                        <a14:backgroundMark x1="74603" y1="82750" x2="58995" y2="89500"/>
                        <a14:backgroundMark x1="58995" y1="89500" x2="86243" y2="85250"/>
                        <a14:backgroundMark x1="86243" y1="85250" x2="48942" y2="92500"/>
                        <a14:backgroundMark x1="48942" y1="92500" x2="87566" y2="92750"/>
                        <a14:backgroundMark x1="87566" y1="92750" x2="29894" y2="97500"/>
                        <a14:backgroundMark x1="29894" y1="97500" x2="81746" y2="87750"/>
                        <a14:backgroundMark x1="81746" y1="87750" x2="43122" y2="89750"/>
                        <a14:backgroundMark x1="43122" y1="89750" x2="94444" y2="85250"/>
                        <a14:backgroundMark x1="94444" y1="85250" x2="46561" y2="84750"/>
                        <a14:backgroundMark x1="46561" y1="84750" x2="88889" y2="79500"/>
                        <a14:backgroundMark x1="88889" y1="79500" x2="31481" y2="85000"/>
                        <a14:backgroundMark x1="31481" y1="85000" x2="86772" y2="74500"/>
                        <a14:backgroundMark x1="86772" y1="74500" x2="32540" y2="78250"/>
                        <a14:backgroundMark x1="32540" y1="78250" x2="73810" y2="73500"/>
                        <a14:backgroundMark x1="73810" y1="73500" x2="27513" y2="75500"/>
                        <a14:backgroundMark x1="27513" y1="75500" x2="65873" y2="68750"/>
                        <a14:backgroundMark x1="65873" y1="68750" x2="46561" y2="67500"/>
                        <a14:backgroundMark x1="46561" y1="67500" x2="65608" y2="63750"/>
                        <a14:backgroundMark x1="65608" y1="63750" x2="39153" y2="65250"/>
                        <a14:backgroundMark x1="39153" y1="65250" x2="60317" y2="64250"/>
                        <a14:backgroundMark x1="60317" y1="64250" x2="41270" y2="63750"/>
                        <a14:backgroundMark x1="41270" y1="63750" x2="58730" y2="61000"/>
                        <a14:backgroundMark x1="58730" y1="61000" x2="29630" y2="62500"/>
                        <a14:backgroundMark x1="29630" y1="62500" x2="45767" y2="57250"/>
                        <a14:backgroundMark x1="45767" y1="57250" x2="29101" y2="57750"/>
                        <a14:backgroundMark x1="29101" y1="57750" x2="59524" y2="73000"/>
                        <a14:backgroundMark x1="7407" y1="43250" x2="20899" y2="59000"/>
                        <a14:backgroundMark x1="20899" y1="59000" x2="39947" y2="70250"/>
                        <a14:backgroundMark x1="39947" y1="70250" x2="28571" y2="45000"/>
                        <a14:backgroundMark x1="28571" y1="45000" x2="59788" y2="65750"/>
                        <a14:backgroundMark x1="59788" y1="65750" x2="25397" y2="31000"/>
                        <a14:backgroundMark x1="18519" y1="23250" x2="32540" y2="33750"/>
                        <a14:backgroundMark x1="32540" y1="33750" x2="43122" y2="48000"/>
                        <a14:backgroundMark x1="43122" y1="48000" x2="43122" y2="48500"/>
                        <a14:backgroundMark x1="78571" y1="53750" x2="63228" y2="67750"/>
                        <a14:backgroundMark x1="63228" y1="67750" x2="80159" y2="32500"/>
                        <a14:backgroundMark x1="80159" y1="32500" x2="86772" y2="49000"/>
                        <a14:backgroundMark x1="68254" y1="35000" x2="67725" y2="54250"/>
                        <a14:backgroundMark x1="67725" y1="54250" x2="65608" y2="37250"/>
                        <a14:backgroundMark x1="65608" y1="37250" x2="65344" y2="58750"/>
                        <a14:backgroundMark x1="64021" y1="44000" x2="60582" y2="70750"/>
                        <a14:backgroundMark x1="85450" y1="27250" x2="85450" y2="46500"/>
                        <a14:backgroundMark x1="85185" y1="20750" x2="89153" y2="42500"/>
                        <a14:backgroundMark x1="84392" y1="16250" x2="75926" y2="32000"/>
                        <a14:backgroundMark x1="75926" y1="32000" x2="75132" y2="31500"/>
                        <a14:backgroundMark x1="83069" y1="9250" x2="68783" y2="33750"/>
                        <a14:backgroundMark x1="70899" y1="10250" x2="64286" y2="40000"/>
                        <a14:backgroundMark x1="61376" y1="13000" x2="62963" y2="42000"/>
                      </a14:backgroundRemoval>
                    </a14:imgEffect>
                    <a14:imgEffect>
                      <a14:brightnessContrast contrast="20000"/>
                    </a14:imgEffect>
                  </a14:imgLayer>
                </a14:imgProps>
              </a:ext>
            </a:extLst>
          </a:blip>
          <a:srcRect l="24424" r="44635" b="47356"/>
          <a:stretch/>
        </p:blipFill>
        <p:spPr>
          <a:xfrm>
            <a:off x="922222" y="4308985"/>
            <a:ext cx="628072" cy="1130786"/>
          </a:xfrm>
          <a:prstGeom prst="rect">
            <a:avLst/>
          </a:prstGeom>
        </p:spPr>
      </p:pic>
      <p:pic>
        <p:nvPicPr>
          <p:cNvPr id="18" name="תמונה 17" descr="תמונה שמכילה פיצה&#10;&#10;התיאור נוצר באופן אוטומטי">
            <a:extLst>
              <a:ext uri="{FF2B5EF4-FFF2-40B4-BE49-F238E27FC236}">
                <a16:creationId xmlns:a16="http://schemas.microsoft.com/office/drawing/2014/main" id="{14B07467-D1CE-46A1-AF05-2A0FC12E73D5}"/>
              </a:ext>
            </a:extLst>
          </p:cNvPr>
          <p:cNvPicPr>
            <a:picLocks noChangeAspect="1"/>
          </p:cNvPicPr>
          <p:nvPr/>
        </p:nvPicPr>
        <p:blipFill rotWithShape="1">
          <a:blip r:embed="rId8">
            <a:clrChange>
              <a:clrFrom>
                <a:srgbClr val="000000">
                  <a:alpha val="0"/>
                </a:srgbClr>
              </a:clrFrom>
              <a:clrTo>
                <a:srgbClr val="000000">
                  <a:alpha val="0"/>
                </a:srgbClr>
              </a:clrTo>
            </a:clrChange>
            <a:extLst>
              <a:ext uri="{BEBA8EAE-BF5A-486C-A8C5-ECC9F3942E4B}">
                <a14:imgProps xmlns:a14="http://schemas.microsoft.com/office/drawing/2010/main">
                  <a14:imgLayer r:embed="rId9">
                    <a14:imgEffect>
                      <a14:backgroundRemoval t="6750" b="94250" l="9524" r="99735">
                        <a14:foregroundMark x1="99206" y1="53616" x2="99206" y2="56500"/>
                        <a14:foregroundMark x1="99724" y1="38400" x2="99735" y2="38000"/>
                        <a14:foregroundMark x1="99206" y1="56500" x2="99288" y2="53615"/>
                        <a14:foregroundMark x1="97421" y1="64250" x2="97317" y2="65434"/>
                        <a14:foregroundMark x1="98358" y1="53627" x2="97818" y2="59750"/>
                        <a14:foregroundMark x1="99735" y1="38000" x2="99703" y2="38361"/>
                        <a14:foregroundMark x1="96561" y1="59750" x2="96561" y2="53650"/>
                        <a14:foregroundMark x1="96561" y1="65408" x2="96561" y2="64250"/>
                        <a14:foregroundMark x1="97843" y1="64250" x2="97912" y2="65455"/>
                        <a14:foregroundMark x1="97238" y1="53641" x2="97586" y2="59750"/>
                        <a14:foregroundMark x1="97171" y1="59750" x2="96648" y2="53648"/>
                        <a14:foregroundMark x1="97658" y1="65446" x2="97556" y2="64250"/>
                        <a14:foregroundMark x1="98051" y1="64250" x2="98173" y2="65464"/>
                        <a14:foregroundMark x1="96985" y1="53644" x2="97598" y2="59750"/>
                        <a14:foregroundMark x1="97369" y1="59750" x2="96668" y2="53648"/>
                        <a14:foregroundMark x1="98024" y1="65459" x2="97885" y2="64250"/>
                        <a14:foregroundMark x1="96792" y1="53647" x2="97567" y2="59750"/>
                        <a14:foregroundMark x1="94360" y1="74276" x2="93122" y2="78500"/>
                        <a14:foregroundMark x1="97298" y1="64250" x2="96955" y2="65421"/>
                        <a14:foregroundMark x1="93122" y1="78500" x2="92837" y2="53697"/>
                        <a14:foregroundMark x1="97981" y1="53631" x2="98230" y2="59750"/>
                        <a14:foregroundMark x1="97915" y1="59750" x2="97240" y2="53641"/>
                        <a14:foregroundMark x1="96542" y1="53650" x2="97030" y2="59750"/>
                        <a14:foregroundMark x1="97037" y1="59750" x2="96607" y2="53649"/>
                        <a14:foregroundMark x1="96505" y1="53650" x2="96908" y2="59750"/>
                        <a14:foregroundMark x1="96576" y1="59750" x2="95439" y2="53664"/>
                        <a14:foregroundMark x1="96565" y1="53650" x2="97354" y2="56750"/>
                        <a14:foregroundMark x1="97354" y1="56750" x2="96498" y2="53650"/>
                        <a14:foregroundMark x1="93803" y1="53685" x2="93915" y2="55000"/>
                        <a14:foregroundMark x1="93915" y1="55000" x2="93858" y2="53684"/>
                        <a14:foregroundMark x1="91151" y1="53719" x2="90212" y2="66500"/>
                        <a14:foregroundMark x1="90212" y1="66500" x2="90510" y2="53727"/>
                        <a14:foregroundMark x1="92063" y1="53707" x2="92063" y2="63250"/>
                        <a14:foregroundMark x1="92063" y1="63250" x2="86772" y2="78000"/>
                        <a14:foregroundMark x1="86772" y1="78000" x2="90855" y2="53722"/>
                        <a14:foregroundMark x1="91422" y1="53715" x2="92593" y2="72750"/>
                        <a14:foregroundMark x1="92593" y1="72750" x2="94974" y2="55500"/>
                        <a14:foregroundMark x1="94974" y1="55500" x2="90212" y2="76750"/>
                        <a14:foregroundMark x1="99161" y1="64250" x2="99173" y2="65499"/>
                        <a14:foregroundMark x1="99056" y1="53618" x2="99117" y2="59750"/>
                        <a14:foregroundMark x1="98944" y1="59750" x2="98766" y2="53621"/>
                        <a14:foregroundMark x1="99111" y1="65497" x2="99075" y2="64250"/>
                        <a14:foregroundMark x1="61376" y1="53500" x2="76455" y2="62750"/>
                        <a14:foregroundMark x1="76455" y1="62750" x2="94605" y2="68027"/>
                        <a14:foregroundMark x1="97090" y1="68750" x2="88095" y2="56000"/>
                        <a14:foregroundMark x1="88095" y1="56000" x2="78042" y2="56500"/>
                        <a14:foregroundMark x1="95854" y1="64250" x2="95602" y2="65374"/>
                        <a14:foregroundMark x1="98148" y1="54000" x2="96861" y2="59750"/>
                        <a14:foregroundMark x1="94607" y1="67969" x2="88889" y2="76750"/>
                        <a14:foregroundMark x1="80062" y1="52669" x2="77845" y2="52689"/>
                        <a14:foregroundMark x1="71164" y1="53388" x2="71164" y2="63093"/>
                        <a14:foregroundMark x1="81923" y1="74390" x2="94180" y2="73000"/>
                        <a14:foregroundMark x1="96638" y1="65410" x2="97014" y2="64250"/>
                        <a14:foregroundMark x1="94180" y1="73000" x2="94442" y2="72192"/>
                        <a14:foregroundMark x1="98853" y1="59750" x2="99735" y2="58500"/>
                        <a14:backgroundMark x1="86508" y1="20250" x2="77513" y2="10750"/>
                        <a14:backgroundMark x1="77513" y1="10750" x2="65079" y2="6250"/>
                        <a14:backgroundMark x1="65079" y1="6250" x2="56878" y2="10750"/>
                        <a14:backgroundMark x1="76190" y1="19500" x2="73280" y2="21000"/>
                        <a14:backgroundMark x1="59259" y1="26000" x2="60317" y2="25000"/>
                        <a14:backgroundMark x1="74868" y1="18250" x2="63228" y2="28000"/>
                        <a14:backgroundMark x1="63228" y1="28000" x2="68519" y2="36750"/>
                        <a14:backgroundMark x1="86243" y1="20000" x2="77249" y2="10750"/>
                        <a14:backgroundMark x1="77249" y1="10750" x2="64286" y2="5750"/>
                        <a14:backgroundMark x1="64286" y1="5750" x2="55820" y2="13750"/>
                        <a14:backgroundMark x1="87302" y1="24250" x2="99206" y2="47000"/>
                        <a14:backgroundMark x1="99206" y1="47000" x2="70899" y2="49250"/>
                        <a14:backgroundMark x1="70899" y1="49250" x2="74868" y2="35500"/>
                        <a14:backgroundMark x1="74868" y1="35500" x2="87037" y2="23750"/>
                        <a14:backgroundMark x1="53968" y1="11250" x2="40741" y2="15000"/>
                        <a14:backgroundMark x1="40741" y1="15000" x2="28836" y2="23750"/>
                        <a14:backgroundMark x1="28836" y1="23750" x2="20899" y2="36250"/>
                        <a14:backgroundMark x1="20899" y1="36250" x2="23280" y2="62500"/>
                        <a14:backgroundMark x1="23280" y1="62500" x2="35714" y2="87250"/>
                        <a14:backgroundMark x1="35714" y1="87250" x2="48942" y2="83500"/>
                        <a14:backgroundMark x1="48942" y1="83500" x2="52381" y2="39750"/>
                        <a14:backgroundMark x1="52381" y1="39750" x2="48677" y2="19000"/>
                        <a14:backgroundMark x1="46032" y1="22250" x2="39418" y2="80750"/>
                        <a14:backgroundMark x1="33598" y1="25750" x2="32540" y2="81250"/>
                        <a14:backgroundMark x1="53968" y1="15250" x2="53439" y2="92500"/>
                        <a14:backgroundMark x1="37831" y1="14750" x2="25132" y2="19500"/>
                        <a14:backgroundMark x1="25132" y1="19500" x2="17989" y2="34750"/>
                        <a14:backgroundMark x1="17989" y1="34750" x2="21958" y2="65750"/>
                        <a14:backgroundMark x1="21958" y1="65750" x2="27778" y2="80000"/>
                        <a14:backgroundMark x1="27778" y1="80000" x2="38360" y2="89500"/>
                        <a14:backgroundMark x1="38360" y1="89500" x2="50000" y2="93000"/>
                        <a14:backgroundMark x1="44180" y1="16000" x2="32275" y2="22250"/>
                        <a14:backgroundMark x1="32275" y1="22250" x2="25926" y2="28250"/>
                        <a14:backgroundMark x1="46032" y1="18000" x2="35979" y2="27000"/>
                        <a14:backgroundMark x1="35979" y1="27000" x2="33598" y2="30750"/>
                        <a14:backgroundMark x1="50265" y1="17750" x2="36243" y2="44750"/>
                        <a14:backgroundMark x1="46032" y1="30250" x2="35979" y2="41250"/>
                        <a14:backgroundMark x1="35979" y1="41250" x2="37566" y2="48250"/>
                        <a14:backgroundMark x1="49471" y1="33250" x2="48148" y2="47750"/>
                        <a14:backgroundMark x1="48148" y1="47750" x2="47884" y2="46500"/>
                        <a14:backgroundMark x1="48413" y1="37000" x2="51058" y2="46750"/>
                        <a14:backgroundMark x1="51587" y1="41000" x2="50265" y2="52250"/>
                        <a14:backgroundMark x1="51323" y1="48750" x2="51852" y2="62750"/>
                        <a14:backgroundMark x1="52381" y1="90500" x2="38360" y2="91250"/>
                        <a14:backgroundMark x1="38360" y1="91250" x2="31481" y2="86000"/>
                        <a14:backgroundMark x1="53175" y1="90000" x2="52381" y2="95000"/>
                        <a14:backgroundMark x1="54233" y1="88750" x2="53968" y2="94000"/>
                        <a14:backgroundMark x1="56349" y1="55500" x2="59788" y2="90250"/>
                        <a14:backgroundMark x1="56085" y1="54250" x2="61111" y2="61250"/>
                        <a14:backgroundMark x1="54233" y1="53500" x2="56614" y2="59000"/>
                        <a14:backgroundMark x1="53968" y1="50000" x2="55026" y2="54000"/>
                        <a14:backgroundMark x1="56878" y1="60250" x2="58730" y2="90750"/>
                        <a14:backgroundMark x1="59259" y1="83500" x2="56614" y2="96750"/>
                        <a14:backgroundMark x1="56614" y1="96750" x2="56614" y2="96500"/>
                        <a14:backgroundMark x1="56878" y1="87250" x2="56085" y2="90500"/>
                        <a14:backgroundMark x1="55820" y1="88250" x2="55291" y2="92500"/>
                        <a14:backgroundMark x1="55026" y1="88500" x2="55026" y2="93750"/>
                        <a14:backgroundMark x1="57143" y1="55500" x2="75397" y2="75500"/>
                        <a14:backgroundMark x1="75397" y1="75500" x2="71429" y2="88000"/>
                        <a14:backgroundMark x1="71429" y1="88000" x2="58730" y2="91750"/>
                        <a14:backgroundMark x1="57407" y1="60500" x2="71429" y2="89750"/>
                        <a14:backgroundMark x1="71429" y1="89750" x2="71429" y2="89750"/>
                        <a14:backgroundMark x1="55820" y1="61250" x2="73280" y2="90500"/>
                        <a14:backgroundMark x1="64815" y1="62750" x2="83862" y2="82750"/>
                        <a14:backgroundMark x1="83862" y1="82750" x2="67196" y2="89500"/>
                        <a14:backgroundMark x1="88095" y1="29000" x2="62434" y2="46500"/>
                        <a14:backgroundMark x1="79630" y1="24250" x2="62698" y2="40500"/>
                        <a14:backgroundMark x1="78042" y1="21750" x2="63228" y2="30250"/>
                        <a14:backgroundMark x1="75132" y1="21750" x2="61905" y2="25750"/>
                        <a14:backgroundMark x1="61905" y1="25750" x2="79894" y2="22500"/>
                        <a14:backgroundMark x1="79894" y1="22500" x2="66402" y2="15250"/>
                        <a14:backgroundMark x1="66402" y1="15250" x2="76720" y2="7500"/>
                        <a14:backgroundMark x1="76720" y1="7500" x2="61640" y2="10000"/>
                        <a14:backgroundMark x1="61640" y1="10000" x2="77778" y2="9000"/>
                        <a14:backgroundMark x1="77778" y1="9000" x2="52646" y2="10750"/>
                        <a14:backgroundMark x1="52646" y1="10750" x2="70899" y2="4500"/>
                        <a14:backgroundMark x1="70899" y1="4500" x2="56614" y2="4750"/>
                        <a14:backgroundMark x1="56614" y1="4750" x2="70106" y2="12750"/>
                        <a14:backgroundMark x1="70106" y1="12750" x2="51058" y2="17500"/>
                        <a14:backgroundMark x1="51058" y1="17500" x2="85714" y2="12500"/>
                        <a14:backgroundMark x1="85714" y1="12500" x2="60582" y2="17250"/>
                        <a14:backgroundMark x1="60582" y1="17250" x2="75926" y2="14750"/>
                        <a14:backgroundMark x1="75926" y1="14750" x2="65344" y2="26000"/>
                        <a14:backgroundMark x1="65344" y1="26000" x2="61111" y2="24500"/>
                        <a14:backgroundMark x1="89947" y1="34500" x2="61111" y2="44000"/>
                        <a14:backgroundMark x1="61111" y1="44000" x2="80159" y2="37500"/>
                        <a14:backgroundMark x1="80159" y1="37500" x2="70635" y2="47000"/>
                        <a14:backgroundMark x1="70635" y1="47000" x2="85979" y2="45500"/>
                        <a14:backgroundMark x1="85979" y1="45500" x2="64286" y2="49500"/>
                        <a14:backgroundMark x1="64286" y1="49500" x2="87566" y2="44250"/>
                        <a14:backgroundMark x1="87566" y1="44250" x2="65079" y2="46500"/>
                        <a14:backgroundMark x1="65079" y1="46500" x2="85979" y2="47000"/>
                        <a14:backgroundMark x1="85979" y1="47000" x2="71693" y2="50000"/>
                        <a14:backgroundMark x1="71693" y1="50000" x2="92063" y2="46250"/>
                        <a14:backgroundMark x1="92063" y1="46250" x2="94709" y2="48750"/>
                        <a14:backgroundMark x1="85185" y1="50250" x2="78307" y2="50000"/>
                        <a14:backgroundMark x1="99735" y1="50000" x2="80159" y2="50250"/>
                        <a14:backgroundMark x1="99735" y1="49750" x2="96032" y2="42250"/>
                        <a14:backgroundMark x1="96032" y1="41500" x2="80688" y2="41000"/>
                        <a14:backgroundMark x1="80688" y1="41000" x2="87831" y2="42000"/>
                        <a14:backgroundMark x1="92063" y1="36750" x2="98942" y2="47500"/>
                        <a14:backgroundMark x1="98942" y1="47500" x2="99735" y2="47750"/>
                        <a14:backgroundMark x1="57407" y1="50500" x2="58730" y2="50500"/>
                        <a14:backgroundMark x1="86772" y1="21750" x2="56349" y2="51000"/>
                        <a14:backgroundMark x1="56349" y1="51000" x2="56349" y2="51000"/>
                        <a14:backgroundMark x1="88095" y1="20750" x2="84127" y2="22750"/>
                        <a14:backgroundMark x1="99735" y1="59750" x2="99735" y2="64250"/>
                        <a14:backgroundMark x1="99206" y1="65500" x2="98677" y2="79000"/>
                        <a14:backgroundMark x1="37831" y1="92000" x2="66138" y2="94000"/>
                        <a14:backgroundMark x1="66138" y1="94000" x2="42593" y2="91500"/>
                        <a14:backgroundMark x1="70370" y1="90000" x2="52646" y2="92000"/>
                        <a14:backgroundMark x1="52646" y1="92000" x2="66138" y2="92000"/>
                        <a14:backgroundMark x1="66138" y1="92000" x2="38095" y2="94000"/>
                        <a14:backgroundMark x1="38095" y1="94000" x2="75397" y2="95000"/>
                        <a14:backgroundMark x1="75397" y1="95000" x2="60317" y2="94500"/>
                        <a14:backgroundMark x1="60317" y1="94500" x2="87566" y2="87750"/>
                        <a14:backgroundMark x1="87566" y1="87750" x2="71164" y2="88000"/>
                        <a14:backgroundMark x1="71164" y1="88000" x2="92857" y2="89000"/>
                        <a14:backgroundMark x1="92857" y1="89000" x2="63492" y2="94750"/>
                        <a14:backgroundMark x1="63492" y1="94750" x2="80423" y2="95000"/>
                        <a14:backgroundMark x1="80423" y1="95000" x2="46825" y2="94250"/>
                        <a14:backgroundMark x1="46825" y1="94250" x2="79894" y2="89750"/>
                        <a14:backgroundMark x1="79894" y1="89750" x2="48148" y2="93500"/>
                        <a14:backgroundMark x1="48148" y1="93500" x2="65079" y2="93500"/>
                        <a14:backgroundMark x1="65079" y1="93500" x2="51058" y2="97000"/>
                        <a14:backgroundMark x1="51058" y1="97000" x2="68783" y2="98000"/>
                        <a14:backgroundMark x1="68783" y1="98000" x2="48942" y2="99000"/>
                        <a14:backgroundMark x1="48942" y1="99000" x2="93386" y2="94000"/>
                        <a14:backgroundMark x1="93386" y1="94000" x2="55556" y2="93500"/>
                        <a14:backgroundMark x1="55556" y1="93500" x2="68783" y2="90750"/>
                        <a14:backgroundMark x1="68783" y1="90750" x2="45503" y2="92500"/>
                        <a14:backgroundMark x1="45503" y1="92500" x2="74603" y2="92000"/>
                        <a14:backgroundMark x1="74603" y1="92000" x2="40212" y2="92000"/>
                        <a14:backgroundMark x1="40212" y1="92000" x2="72222" y2="89500"/>
                        <a14:backgroundMark x1="72222" y1="89500" x2="25132" y2="89500"/>
                        <a14:backgroundMark x1="25132" y1="89500" x2="76720" y2="89500"/>
                        <a14:backgroundMark x1="76720" y1="89500" x2="24074" y2="92500"/>
                        <a14:backgroundMark x1="24074" y1="92500" x2="68254" y2="93750"/>
                        <a14:backgroundMark x1="68254" y1="93750" x2="25926" y2="97500"/>
                        <a14:backgroundMark x1="25926" y1="97500" x2="78307" y2="97500"/>
                        <a14:backgroundMark x1="78307" y1="97500" x2="48413" y2="97500"/>
                        <a14:backgroundMark x1="48413" y1="97500" x2="88624" y2="96000"/>
                        <a14:backgroundMark x1="88624" y1="96000" x2="45503" y2="96000"/>
                        <a14:backgroundMark x1="45503" y1="96000" x2="82540" y2="94500"/>
                      </a14:backgroundRemoval>
                    </a14:imgEffect>
                    <a14:imgEffect>
                      <a14:brightnessContrast contrast="20000"/>
                    </a14:imgEffect>
                  </a14:imgLayer>
                </a14:imgProps>
              </a:ext>
            </a:extLst>
          </a:blip>
          <a:srcRect l="55900" t="51834" b="18345"/>
          <a:stretch/>
        </p:blipFill>
        <p:spPr>
          <a:xfrm>
            <a:off x="3790164" y="5510132"/>
            <a:ext cx="902532" cy="645822"/>
          </a:xfrm>
          <a:prstGeom prst="rect">
            <a:avLst/>
          </a:prstGeom>
        </p:spPr>
      </p:pic>
      <p:pic>
        <p:nvPicPr>
          <p:cNvPr id="19" name="תמונה 18" descr="תמונה שמכילה פירות&#10;&#10;התיאור נוצר באופן אוטומטי">
            <a:extLst>
              <a:ext uri="{FF2B5EF4-FFF2-40B4-BE49-F238E27FC236}">
                <a16:creationId xmlns:a16="http://schemas.microsoft.com/office/drawing/2014/main" id="{E5FD1DC4-843F-4AA4-B449-B82C6306917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33" b="82167" l="1125" r="58500">
                        <a14:foregroundMark x1="31750" y1="1667" x2="33125" y2="13167"/>
                        <a14:foregroundMark x1="33125" y1="13167" x2="31750" y2="23500"/>
                        <a14:foregroundMark x1="31750" y1="23500" x2="32125" y2="29167"/>
                        <a14:foregroundMark x1="31250" y1="29833" x2="40000" y2="25667"/>
                        <a14:foregroundMark x1="40000" y1="25667" x2="47750" y2="11667"/>
                        <a14:foregroundMark x1="50000" y1="12500" x2="31500" y2="35333"/>
                        <a14:foregroundMark x1="31500" y1="35333" x2="43375" y2="19500"/>
                        <a14:foregroundMark x1="43375" y1="19500" x2="35375" y2="31000"/>
                        <a14:foregroundMark x1="35375" y1="31000" x2="43500" y2="19167"/>
                        <a14:foregroundMark x1="43500" y1="19167" x2="36250" y2="24500"/>
                        <a14:foregroundMark x1="36250" y1="24500" x2="35875" y2="10833"/>
                        <a14:foregroundMark x1="35875" y1="10833" x2="34500" y2="26667"/>
                        <a14:foregroundMark x1="34500" y1="26667" x2="33375" y2="8333"/>
                        <a14:foregroundMark x1="33375" y1="8333" x2="34250" y2="19500"/>
                        <a14:foregroundMark x1="34250" y1="19500" x2="34125" y2="8500"/>
                        <a14:foregroundMark x1="34125" y1="8500" x2="33625" y2="28167"/>
                        <a14:foregroundMark x1="33625" y1="3167" x2="45750" y2="4667"/>
                        <a14:foregroundMark x1="45750" y1="4667" x2="37875" y2="667"/>
                        <a14:foregroundMark x1="37875" y1="667" x2="44875" y2="9333"/>
                        <a14:foregroundMark x1="44875" y1="9333" x2="31492" y2="4678"/>
                        <a14:foregroundMark x1="31495" y1="4582" x2="38500" y2="6333"/>
                        <a14:foregroundMark x1="38500" y1="6333" x2="47500" y2="3333"/>
                        <a14:foregroundMark x1="47500" y1="3333" x2="33250" y2="3167"/>
                        <a14:foregroundMark x1="33250" y1="3167" x2="42625" y2="3167"/>
                        <a14:foregroundMark x1="42625" y1="3167" x2="32875" y2="3167"/>
                        <a14:foregroundMark x1="32875" y1="3167" x2="42375" y2="2500"/>
                        <a14:foregroundMark x1="42375" y1="2500" x2="42500" y2="2500"/>
                        <a14:foregroundMark x1="49375" y1="5833" x2="42875" y2="15833"/>
                        <a14:foregroundMark x1="42875" y1="15833" x2="53750" y2="4667"/>
                        <a14:foregroundMark x1="53750" y1="4667" x2="43625" y2="16167"/>
                        <a14:foregroundMark x1="43625" y1="16167" x2="49625" y2="8667"/>
                        <a14:foregroundMark x1="49625" y1="8667" x2="41000" y2="19833"/>
                        <a14:foregroundMark x1="41000" y1="19833" x2="47500" y2="12667"/>
                        <a14:foregroundMark x1="47500" y1="12667" x2="42625" y2="23333"/>
                        <a14:foregroundMark x1="42625" y1="23333" x2="30934" y2="37861"/>
                        <a14:foregroundMark x1="30928" y1="37389" x2="35000" y2="30667"/>
                        <a14:foregroundMark x1="35000" y1="30667" x2="30953" y2="39300"/>
                        <a14:foregroundMark x1="30978" y1="41123" x2="38710" y2="31135"/>
                        <a14:foregroundMark x1="38715" y1="31144" x2="30979" y2="41198"/>
                        <a14:foregroundMark x1="40717" y1="27474" x2="42000" y2="25667"/>
                        <a14:foregroundMark x1="30978" y1="41187" x2="38427" y2="30698"/>
                        <a14:foregroundMark x1="38284" y1="30476" x2="33500" y2="36667"/>
                        <a14:foregroundMark x1="42000" y1="25667" x2="40441" y2="27684"/>
                        <a14:foregroundMark x1="39216" y1="28617" x2="44625" y2="21000"/>
                        <a14:foregroundMark x1="38383" y1="29791" x2="38884" y2="29085"/>
                        <a14:foregroundMark x1="33500" y1="36667" x2="38100" y2="30190"/>
                        <a14:foregroundMark x1="38087" y1="30170" x2="35000" y2="34500"/>
                        <a14:foregroundMark x1="38873" y1="29069" x2="38340" y2="29816"/>
                        <a14:foregroundMark x1="44625" y1="21000" x2="39169" y2="28654"/>
                        <a14:foregroundMark x1="35000" y1="34500" x2="42625" y2="12333"/>
                        <a14:foregroundMark x1="42625" y1="12333" x2="32625" y2="31000"/>
                        <a14:foregroundMark x1="32625" y1="31000" x2="38375" y2="13667"/>
                        <a14:foregroundMark x1="38375" y1="13667" x2="30789" y2="26921"/>
                        <a14:foregroundMark x1="29476" y1="4339" x2="29500" y2="4000"/>
                        <a14:foregroundMark x1="29500" y1="4000" x2="29495" y2="4340"/>
                        <a14:foregroundMark x1="30775" y1="25892" x2="30875" y2="12167"/>
                        <a14:foregroundMark x1="30875" y1="12167" x2="32500" y2="20667"/>
                        <a14:foregroundMark x1="33125" y1="3167" x2="31125" y2="1167"/>
                        <a14:foregroundMark x1="35500" y1="333" x2="31125" y2="667"/>
                        <a14:backgroundMark x1="28000" y1="5333" x2="12750" y2="17167"/>
                        <a14:backgroundMark x1="12750" y1="17167" x2="8375" y2="29000"/>
                        <a14:backgroundMark x1="8375" y1="29000" x2="8375" y2="51000"/>
                        <a14:backgroundMark x1="8375" y1="51000" x2="10875" y2="61000"/>
                        <a14:backgroundMark x1="10875" y1="61000" x2="17000" y2="68833"/>
                        <a14:backgroundMark x1="17000" y1="68833" x2="25000" y2="72833"/>
                        <a14:backgroundMark x1="25000" y1="72833" x2="36750" y2="72667"/>
                        <a14:backgroundMark x1="36750" y1="72667" x2="46250" y2="68333"/>
                        <a14:backgroundMark x1="46250" y1="68333" x2="50750" y2="59167"/>
                        <a14:backgroundMark x1="50750" y1="59167" x2="53000" y2="46833"/>
                        <a14:backgroundMark x1="53000" y1="46833" x2="51750" y2="35833"/>
                        <a14:backgroundMark x1="51750" y1="35833" x2="51250" y2="34833"/>
                        <a14:backgroundMark x1="25625" y1="5667" x2="17000" y2="9333"/>
                        <a14:backgroundMark x1="17000" y1="9333" x2="4625" y2="24167"/>
                        <a14:backgroundMark x1="4625" y1="24167" x2="1250" y2="46333"/>
                        <a14:backgroundMark x1="1250" y1="46333" x2="2500" y2="58333"/>
                        <a14:backgroundMark x1="2500" y1="58333" x2="7000" y2="68000"/>
                        <a14:backgroundMark x1="7000" y1="68000" x2="13750" y2="75667"/>
                        <a14:backgroundMark x1="13750" y1="75667" x2="31000" y2="80000"/>
                        <a14:backgroundMark x1="31000" y1="80000" x2="38750" y2="79333"/>
                        <a14:backgroundMark x1="38750" y1="79333" x2="46375" y2="74167"/>
                        <a14:backgroundMark x1="46375" y1="74167" x2="52250" y2="66167"/>
                        <a14:backgroundMark x1="52250" y1="66167" x2="57750" y2="45000"/>
                        <a14:backgroundMark x1="57750" y1="45000" x2="56875" y2="32667"/>
                        <a14:backgroundMark x1="56875" y1="32667" x2="52750" y2="21667"/>
                        <a14:backgroundMark x1="28375" y1="5333" x2="29000" y2="52333"/>
                        <a14:backgroundMark x1="29000" y1="52333" x2="24375" y2="79500"/>
                        <a14:backgroundMark x1="9750" y1="33333" x2="9125" y2="57167"/>
                        <a14:backgroundMark x1="9125" y1="57167" x2="13750" y2="67333"/>
                        <a14:backgroundMark x1="13750" y1="67333" x2="25875" y2="78667"/>
                        <a14:backgroundMark x1="5250" y1="40833" x2="7000" y2="55000"/>
                        <a14:backgroundMark x1="7000" y1="55000" x2="11625" y2="67333"/>
                        <a14:backgroundMark x1="11625" y1="67333" x2="19500" y2="75000"/>
                        <a14:backgroundMark x1="19500" y1="75000" x2="20250" y2="74333"/>
                        <a14:backgroundMark x1="14625" y1="76000" x2="29750" y2="82333"/>
                        <a14:backgroundMark x1="29750" y1="82333" x2="21750" y2="80333"/>
                        <a14:backgroundMark x1="21750" y1="80333" x2="29625" y2="81833"/>
                        <a14:backgroundMark x1="29625" y1="81833" x2="38000" y2="79667"/>
                        <a14:backgroundMark x1="38000" y1="79667" x2="51375" y2="67000"/>
                        <a14:backgroundMark x1="51375" y1="67000" x2="57375" y2="53333"/>
                        <a14:backgroundMark x1="57375" y1="53333" x2="57375" y2="42333"/>
                        <a14:backgroundMark x1="57375" y1="42333" x2="53000" y2="24833"/>
                        <a14:backgroundMark x1="50625" y1="19000" x2="30625" y2="47833"/>
                        <a14:backgroundMark x1="51750" y1="18167" x2="57625" y2="26167"/>
                        <a14:backgroundMark x1="57625" y1="26167" x2="59250" y2="50167"/>
                        <a14:backgroundMark x1="59250" y1="50167" x2="50625" y2="68500"/>
                        <a14:backgroundMark x1="50625" y1="68500" x2="49000" y2="69833"/>
                        <a14:backgroundMark x1="25500" y1="10000" x2="27750" y2="37833"/>
                        <a14:backgroundMark x1="27750" y1="37833" x2="25125" y2="62667"/>
                        <a14:backgroundMark x1="25125" y1="62667" x2="25000" y2="62333"/>
                        <a14:backgroundMark x1="26125" y1="13667" x2="28000" y2="69500"/>
                        <a14:backgroundMark x1="31500" y1="49500" x2="32375" y2="74000"/>
                        <a14:backgroundMark x1="21500" y1="14000" x2="23125" y2="62833"/>
                        <a14:backgroundMark x1="51125" y1="17500" x2="37375" y2="37333"/>
                        <a14:backgroundMark x1="52750" y1="20667" x2="44250" y2="39167"/>
                        <a14:backgroundMark x1="44250" y1="39167" x2="49125" y2="27833"/>
                        <a14:backgroundMark x1="49125" y1="27833" x2="37375" y2="44833"/>
                        <a14:backgroundMark x1="54250" y1="27500" x2="44125" y2="49500"/>
                        <a14:backgroundMark x1="44125" y1="49500" x2="49625" y2="38500"/>
                        <a14:backgroundMark x1="49625" y1="38500" x2="38000" y2="52000"/>
                        <a14:backgroundMark x1="38000" y1="52000" x2="36750" y2="56000"/>
                        <a14:backgroundMark x1="50625" y1="35000" x2="37250" y2="55667"/>
                        <a14:backgroundMark x1="37250" y1="55667" x2="46625" y2="49000"/>
                        <a14:backgroundMark x1="46625" y1="49000" x2="51625" y2="40333"/>
                        <a14:backgroundMark x1="51625" y1="40333" x2="50375" y2="54667"/>
                        <a14:backgroundMark x1="50375" y1="54667" x2="52750" y2="37333"/>
                        <a14:backgroundMark x1="52750" y1="37333" x2="57125" y2="52500"/>
                        <a14:backgroundMark x1="57125" y1="52500" x2="54750" y2="29333"/>
                        <a14:backgroundMark x1="54750" y1="29333" x2="58375" y2="39833"/>
                        <a14:backgroundMark x1="58375" y1="39833" x2="56375" y2="50500"/>
                        <a14:backgroundMark x1="56375" y1="50500" x2="53000" y2="41000"/>
                        <a14:backgroundMark x1="53000" y1="41000" x2="53875" y2="53667"/>
                        <a14:backgroundMark x1="53875" y1="53667" x2="51875" y2="59000"/>
                        <a14:backgroundMark x1="53375" y1="46167" x2="47125" y2="67333"/>
                        <a14:backgroundMark x1="47125" y1="67333" x2="40000" y2="74167"/>
                        <a14:backgroundMark x1="40000" y1="74167" x2="43000" y2="78667"/>
                        <a14:backgroundMark x1="39375" y1="81167" x2="38500" y2="70167"/>
                        <a14:backgroundMark x1="38500" y1="70167" x2="47000" y2="63667"/>
                        <a14:backgroundMark x1="47000" y1="63667" x2="38625" y2="67333"/>
                        <a14:backgroundMark x1="38625" y1="67333" x2="47125" y2="56667"/>
                        <a14:backgroundMark x1="47125" y1="56667" x2="39375" y2="62833"/>
                        <a14:backgroundMark x1="39375" y1="62833" x2="40000" y2="62000"/>
                        <a14:backgroundMark x1="39250" y1="75333" x2="39250" y2="74333"/>
                        <a14:backgroundMark x1="40875" y1="71500" x2="49000" y2="61500"/>
                        <a14:backgroundMark x1="49000" y1="61500" x2="46375" y2="72333"/>
                        <a14:backgroundMark x1="46375" y1="72333" x2="37625" y2="79167"/>
                        <a14:backgroundMark x1="37625" y1="79167" x2="40875" y2="80333"/>
                        <a14:backgroundMark x1="53125" y1="54333" x2="47375" y2="67000"/>
                        <a14:backgroundMark x1="47375" y1="67000" x2="55125" y2="58000"/>
                        <a14:backgroundMark x1="55125" y1="58000" x2="50625" y2="66500"/>
                        <a14:backgroundMark x1="50625" y1="66500" x2="38375" y2="75167"/>
                        <a14:backgroundMark x1="38375" y1="74333" x2="38125" y2="74833"/>
                        <a14:backgroundMark x1="55250" y1="51000" x2="54625" y2="54500"/>
                        <a14:backgroundMark x1="12750" y1="14000" x2="9750" y2="17000"/>
                        <a14:backgroundMark x1="6000" y1="43333" x2="9375" y2="61000"/>
                        <a14:backgroundMark x1="3375" y1="50333" x2="6250" y2="54333"/>
                        <a14:backgroundMark x1="6500" y1="55167" x2="5750" y2="55333"/>
                        <a14:backgroundMark x1="55250" y1="27000" x2="55250" y2="27167"/>
                        <a14:backgroundMark x1="55500" y1="38667" x2="55750" y2="40167"/>
                        <a14:backgroundMark x1="55250" y1="26333" x2="55500" y2="28333"/>
                        <a14:backgroundMark x1="29375" y1="4333" x2="29250" y2="8500"/>
                        <a14:backgroundMark x1="44000" y1="29500" x2="39375" y2="32167"/>
                        <a14:backgroundMark x1="42875" y1="29000" x2="40250" y2="31000"/>
                      </a14:backgroundRemoval>
                    </a14:imgEffect>
                  </a14:imgLayer>
                </a14:imgProps>
              </a:ext>
            </a:extLst>
          </a:blip>
          <a:srcRect l="30586" r="47345" b="61427"/>
          <a:stretch/>
        </p:blipFill>
        <p:spPr>
          <a:xfrm>
            <a:off x="3759781" y="4593376"/>
            <a:ext cx="679310" cy="890508"/>
          </a:xfrm>
          <a:prstGeom prst="rect">
            <a:avLst/>
          </a:prstGeom>
        </p:spPr>
      </p:pic>
      <p:pic>
        <p:nvPicPr>
          <p:cNvPr id="20" name="תמונה 19" descr="תמונה שמכילה פירות&#10;&#10;התיאור נוצר באופן אוטומטי">
            <a:extLst>
              <a:ext uri="{FF2B5EF4-FFF2-40B4-BE49-F238E27FC236}">
                <a16:creationId xmlns:a16="http://schemas.microsoft.com/office/drawing/2014/main" id="{CF5DFE2B-B071-4284-966E-A8F2FFA26281}"/>
              </a:ext>
            </a:extLst>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1000" b="82167" l="1125" r="58500">
                        <a14:foregroundMark x1="50375" y1="17833" x2="55250" y2="26333"/>
                        <a14:foregroundMark x1="55250" y1="26333" x2="55902" y2="43706"/>
                        <a14:foregroundMark x1="58500" y1="41508" x2="58500" y2="32000"/>
                        <a14:foregroundMark x1="58500" y1="32000" x2="57500" y2="27833"/>
                        <a14:backgroundMark x1="31625" y1="1167" x2="48375" y2="8833"/>
                        <a14:backgroundMark x1="48375" y1="8833" x2="50125" y2="11167"/>
                        <a14:backgroundMark x1="31750" y1="4333" x2="31750" y2="37000"/>
                        <a14:backgroundMark x1="31750" y1="37000" x2="31750" y2="37000"/>
                        <a14:backgroundMark x1="31750" y1="36833" x2="39125" y2="31000"/>
                        <a14:backgroundMark x1="39125" y1="31000" x2="50125" y2="11833"/>
                        <a14:backgroundMark x1="32250" y1="36000" x2="45000" y2="19500"/>
                        <a14:backgroundMark x1="45000" y1="19500" x2="48875" y2="11000"/>
                        <a14:backgroundMark x1="34875" y1="31000" x2="43125" y2="12000"/>
                        <a14:backgroundMark x1="43125" y1="12000" x2="39000" y2="21833"/>
                        <a14:backgroundMark x1="39000" y1="21833" x2="47125" y2="16333"/>
                        <a14:backgroundMark x1="47125" y1="16333" x2="40875" y2="24167"/>
                        <a14:backgroundMark x1="40875" y1="24167" x2="46000" y2="14667"/>
                        <a14:backgroundMark x1="46000" y1="14667" x2="39875" y2="21000"/>
                        <a14:backgroundMark x1="39875" y1="21000" x2="45500" y2="13500"/>
                        <a14:backgroundMark x1="45500" y1="13500" x2="40125" y2="21667"/>
                        <a14:backgroundMark x1="40125" y1="21667" x2="43000" y2="11500"/>
                        <a14:backgroundMark x1="43000" y1="11500" x2="39750" y2="17000"/>
                        <a14:backgroundMark x1="35125" y1="4333" x2="37000" y2="27667"/>
                        <a14:backgroundMark x1="37000" y1="27667" x2="33250" y2="33167"/>
                        <a14:backgroundMark x1="32625" y1="46000" x2="51000" y2="62500"/>
                        <a14:backgroundMark x1="57750" y1="47333" x2="50625" y2="67833"/>
                        <a14:backgroundMark x1="50625" y1="67833" x2="34250" y2="77833"/>
                        <a14:backgroundMark x1="34250" y1="77833" x2="17250" y2="79833"/>
                        <a14:backgroundMark x1="17250" y1="79833" x2="11625" y2="69333"/>
                        <a14:backgroundMark x1="11625" y1="69333" x2="7250" y2="30167"/>
                        <a14:backgroundMark x1="7250" y1="30167" x2="11625" y2="17833"/>
                        <a14:backgroundMark x1="11625" y1="17833" x2="19000" y2="10333"/>
                        <a14:backgroundMark x1="19000" y1="10333" x2="23875" y2="8167"/>
                        <a14:backgroundMark x1="26000" y1="5667" x2="17250" y2="8167"/>
                        <a14:backgroundMark x1="17250" y1="8167" x2="10500" y2="13833"/>
                        <a14:backgroundMark x1="10500" y1="13833" x2="4750" y2="23333"/>
                        <a14:backgroundMark x1="4750" y1="23333" x2="1750" y2="33500"/>
                        <a14:backgroundMark x1="1750" y1="33500" x2="1625" y2="44333"/>
                        <a14:backgroundMark x1="1625" y1="44333" x2="12250" y2="73833"/>
                        <a14:backgroundMark x1="12250" y1="73833" x2="20500" y2="79167"/>
                        <a14:backgroundMark x1="20500" y1="79167" x2="28750" y2="81000"/>
                        <a14:backgroundMark x1="28750" y1="81000" x2="40125" y2="80000"/>
                        <a14:backgroundMark x1="40125" y1="80000" x2="48500" y2="75167"/>
                        <a14:backgroundMark x1="48500" y1="75167" x2="54375" y2="66167"/>
                        <a14:backgroundMark x1="54375" y1="66167" x2="58375" y2="47833"/>
                        <a14:backgroundMark x1="2125" y1="41833" x2="3125" y2="52500"/>
                        <a14:backgroundMark x1="3125" y1="52500" x2="12875" y2="70667"/>
                        <a14:backgroundMark x1="12875" y1="70667" x2="20750" y2="77167"/>
                        <a14:backgroundMark x1="20750" y1="77167" x2="40750" y2="79667"/>
                        <a14:backgroundMark x1="40750" y1="79667" x2="48250" y2="73500"/>
                        <a14:backgroundMark x1="48250" y1="73500" x2="49125" y2="72333"/>
                        <a14:backgroundMark x1="1500" y1="45333" x2="2125" y2="58167"/>
                        <a14:backgroundMark x1="2125" y1="58167" x2="7500" y2="66833"/>
                        <a14:backgroundMark x1="7500" y1="66833" x2="17125" y2="75167"/>
                        <a14:backgroundMark x1="24125" y1="9167" x2="24625" y2="68167"/>
                        <a14:backgroundMark x1="28625" y1="7833" x2="27875" y2="73667"/>
                        <a14:backgroundMark x1="28125" y1="5000" x2="18250" y2="9167"/>
                        <a14:backgroundMark x1="18250" y1="9167" x2="16500" y2="11000"/>
                        <a14:backgroundMark x1="23625" y1="11000" x2="23125" y2="34000"/>
                        <a14:backgroundMark x1="23125" y1="34000" x2="24625" y2="62167"/>
                        <a14:backgroundMark x1="21750" y1="16500" x2="19750" y2="31833"/>
                        <a14:backgroundMark x1="19750" y1="31833" x2="22000" y2="70500"/>
                        <a14:backgroundMark x1="19375" y1="17333" x2="16750" y2="28500"/>
                        <a14:backgroundMark x1="16750" y1="28500" x2="18875" y2="71000"/>
                        <a14:backgroundMark x1="18875" y1="71000" x2="18875" y2="70833"/>
                        <a14:backgroundMark x1="16750" y1="19333" x2="13750" y2="36667"/>
                        <a14:backgroundMark x1="13750" y1="36667" x2="19500" y2="69667"/>
                        <a14:backgroundMark x1="19500" y1="69667" x2="23875" y2="76167"/>
                        <a14:backgroundMark x1="26000" y1="52000" x2="24625" y2="79667"/>
                        <a14:backgroundMark x1="24625" y1="79667" x2="24625" y2="80000"/>
                        <a14:backgroundMark x1="27375" y1="65333" x2="26000" y2="78333"/>
                        <a14:backgroundMark x1="15750" y1="65000" x2="16000" y2="66667"/>
                        <a14:backgroundMark x1="15750" y1="65333" x2="21250" y2="72667"/>
                        <a14:backgroundMark x1="11000" y1="65333" x2="22875" y2="77167"/>
                        <a14:backgroundMark x1="29750" y1="75167" x2="37875" y2="75500"/>
                        <a14:backgroundMark x1="37875" y1="75500" x2="41500" y2="66000"/>
                        <a14:backgroundMark x1="41500" y1="66000" x2="34875" y2="56667"/>
                        <a14:backgroundMark x1="34875" y1="56667" x2="34625" y2="54500"/>
                        <a14:backgroundMark x1="35250" y1="47333" x2="53500" y2="47333"/>
                        <a14:backgroundMark x1="53500" y1="47333" x2="52625" y2="59667"/>
                        <a14:backgroundMark x1="52625" y1="59667" x2="44250" y2="67000"/>
                        <a14:backgroundMark x1="44250" y1="67000" x2="43625" y2="67333"/>
                        <a14:backgroundMark x1="58375" y1="46000" x2="52750" y2="46333"/>
                        <a14:backgroundMark x1="58375" y1="46000" x2="58875" y2="46000"/>
                        <a14:backgroundMark x1="57000" y1="45333" x2="59375" y2="46000"/>
                        <a14:backgroundMark x1="54875" y1="63167" x2="50250" y2="69500"/>
                        <a14:backgroundMark x1="54125" y1="65000" x2="49625" y2="70833"/>
                        <a14:backgroundMark x1="50250" y1="65333" x2="42500" y2="73667"/>
                        <a14:backgroundMark x1="48125" y1="65333" x2="31250" y2="72333"/>
                        <a14:backgroundMark x1="31250" y1="72333" x2="31000" y2="72333"/>
                        <a14:backgroundMark x1="46000" y1="64167" x2="27625" y2="74000"/>
                        <a14:backgroundMark x1="27625" y1="74000" x2="41625" y2="69167"/>
                        <a14:backgroundMark x1="41625" y1="69167" x2="32000" y2="68000"/>
                        <a14:backgroundMark x1="32000" y1="68000" x2="46500" y2="59833"/>
                        <a14:backgroundMark x1="46500" y1="59833" x2="32000" y2="63333"/>
                        <a14:backgroundMark x1="32000" y1="63333" x2="43625" y2="57833"/>
                        <a14:backgroundMark x1="43625" y1="57833" x2="33500" y2="59667"/>
                        <a14:backgroundMark x1="33500" y1="59667" x2="41125" y2="55667"/>
                        <a14:backgroundMark x1="41125" y1="55667" x2="32500" y2="56833"/>
                        <a14:backgroundMark x1="32500" y1="56833" x2="30500" y2="54000"/>
                        <a14:backgroundMark x1="59500" y1="43500" x2="57875" y2="43667"/>
                      </a14:backgroundRemoval>
                    </a14:imgEffect>
                  </a14:imgLayer>
                </a14:imgProps>
              </a:ext>
            </a:extLst>
          </a:blip>
          <a:srcRect l="29744" t="15861" r="40129" b="56976"/>
          <a:stretch/>
        </p:blipFill>
        <p:spPr>
          <a:xfrm>
            <a:off x="3770251" y="4878678"/>
            <a:ext cx="902532" cy="610334"/>
          </a:xfrm>
          <a:prstGeom prst="rect">
            <a:avLst/>
          </a:prstGeom>
        </p:spPr>
      </p:pic>
      <p:pic>
        <p:nvPicPr>
          <p:cNvPr id="21" name="תמונה 20" descr="תמונה שמכילה פיצה&#10;&#10;התיאור נוצר באופן אוטומטי">
            <a:extLst>
              <a:ext uri="{FF2B5EF4-FFF2-40B4-BE49-F238E27FC236}">
                <a16:creationId xmlns:a16="http://schemas.microsoft.com/office/drawing/2014/main" id="{E5F4FEF0-2755-49D8-A919-9DC2EC2C59DF}"/>
              </a:ext>
            </a:extLst>
          </p:cNvPr>
          <p:cNvPicPr>
            <a:picLocks noChangeAspect="1"/>
          </p:cNvPicPr>
          <p:nvPr/>
        </p:nvPicPr>
        <p:blipFill rotWithShape="1">
          <a:blip r:embed="rId11">
            <a:clrChange>
              <a:clrFrom>
                <a:srgbClr val="000000">
                  <a:alpha val="0"/>
                </a:srgbClr>
              </a:clrFrom>
              <a:clrTo>
                <a:srgbClr val="000000">
                  <a:alpha val="0"/>
                </a:srgbClr>
              </a:clrTo>
            </a:clrChange>
            <a:extLst>
              <a:ext uri="{BEBA8EAE-BF5A-486C-A8C5-ECC9F3942E4B}">
                <a14:imgProps xmlns:a14="http://schemas.microsoft.com/office/drawing/2010/main">
                  <a14:imgLayer r:embed="rId9">
                    <a14:imgEffect>
                      <a14:backgroundRemoval t="6750" b="94250" l="9524" r="99471">
                        <a14:foregroundMark x1="98309" y1="72419" x2="98413" y2="74250"/>
                        <a14:foregroundMark x1="98413" y1="74250" x2="98263" y2="72502"/>
                        <a14:foregroundMark x1="98784" y1="71549" x2="99206" y2="75750"/>
                        <a14:foregroundMark x1="99206" y1="75750" x2="98734" y2="71639"/>
                        <a14:foregroundMark x1="58371" y1="89744" x2="70899" y2="90500"/>
                        <a14:foregroundMark x1="70899" y1="90500" x2="58424" y2="90500"/>
                        <a14:foregroundMark x1="58306" y1="88818" x2="68254" y2="88000"/>
                        <a14:foregroundMark x1="68254" y1="88000" x2="58287" y2="88554"/>
                        <a14:foregroundMark x1="58320" y1="89015" x2="84921" y2="91000"/>
                        <a14:foregroundMark x1="84921" y1="91000" x2="58482" y2="91312"/>
                        <a14:foregroundMark x1="58476" y1="91227" x2="71693" y2="91000"/>
                        <a14:foregroundMark x1="71693" y1="91000" x2="58436" y2="90657"/>
                        <a14:foregroundMark x1="58437" y1="90674" x2="69841" y2="91000"/>
                        <a14:foregroundMark x1="69841" y1="91000" x2="58565" y2="92499"/>
                        <a14:foregroundMark x1="58627" y1="93365" x2="77778" y2="93750"/>
                        <a14:foregroundMark x1="77778" y1="93750" x2="58716" y2="94640"/>
                        <a14:foregroundMark x1="56349" y1="94750" x2="73280" y2="94500"/>
                        <a14:foregroundMark x1="73280" y1="94500" x2="58663" y2="93883"/>
                        <a14:foregroundMark x1="58403" y1="90194" x2="62963" y2="89250"/>
                        <a14:foregroundMark x1="35553" y1="90449" x2="34392" y2="90500"/>
                        <a14:foregroundMark x1="62963" y1="89250" x2="58351" y2="89452"/>
                        <a14:foregroundMark x1="34392" y1="90500" x2="35659" y2="90540"/>
                        <a14:foregroundMark x1="41593" y1="95600" x2="39153" y2="96250"/>
                        <a14:foregroundMark x1="42548" y1="95346" x2="42102" y2="95465"/>
                        <a14:foregroundMark x1="39153" y1="96250" x2="61111" y2="98750"/>
                        <a14:foregroundMark x1="61111" y1="98750" x2="79101" y2="88500"/>
                        <a14:foregroundMark x1="79101" y1="88500" x2="58283" y2="88500"/>
                        <a14:foregroundMark x1="58683" y1="94172" x2="63228" y2="94250"/>
                        <a14:foregroundMark x1="59788" y1="59000" x2="64286" y2="74000"/>
                        <a14:foregroundMark x1="64286" y1="74000" x2="77778" y2="84000"/>
                        <a14:foregroundMark x1="77778" y1="84000" x2="62169" y2="92250"/>
                        <a14:foregroundMark x1="62169" y1="92250" x2="62698" y2="92500"/>
                        <a14:foregroundMark x1="60582" y1="61500" x2="64550" y2="76500"/>
                        <a14:foregroundMark x1="64550" y1="76500" x2="59788" y2="91750"/>
                        <a14:foregroundMark x1="59788" y1="91750" x2="76984" y2="88000"/>
                        <a14:foregroundMark x1="76984" y1="88000" x2="62490" y2="61303"/>
                        <a14:foregroundMark x1="61131" y1="60066" x2="58195" y2="69849"/>
                        <a14:backgroundMark x1="86508" y1="20250" x2="77513" y2="10750"/>
                        <a14:backgroundMark x1="77513" y1="10750" x2="65079" y2="6250"/>
                        <a14:backgroundMark x1="65079" y1="6250" x2="56878" y2="10750"/>
                        <a14:backgroundMark x1="76190" y1="19500" x2="73280" y2="21000"/>
                        <a14:backgroundMark x1="59259" y1="26000" x2="60317" y2="25000"/>
                        <a14:backgroundMark x1="74868" y1="18250" x2="63228" y2="28000"/>
                        <a14:backgroundMark x1="63228" y1="28000" x2="68519" y2="36750"/>
                        <a14:backgroundMark x1="86243" y1="20000" x2="77249" y2="10750"/>
                        <a14:backgroundMark x1="77249" y1="10750" x2="64286" y2="5750"/>
                        <a14:backgroundMark x1="64286" y1="5750" x2="55820" y2="13750"/>
                        <a14:backgroundMark x1="65873" y1="53250" x2="67196" y2="54250"/>
                        <a14:backgroundMark x1="65344" y1="53000" x2="89153" y2="67000"/>
                        <a14:backgroundMark x1="89153" y1="67000" x2="95767" y2="53250"/>
                        <a14:backgroundMark x1="95767" y1="53250" x2="87566" y2="28750"/>
                        <a14:backgroundMark x1="97090" y1="44500" x2="92328" y2="31500"/>
                        <a14:backgroundMark x1="92328" y1="31500" x2="69312" y2="14750"/>
                        <a14:backgroundMark x1="69312" y1="14750" x2="41534" y2="13000"/>
                        <a14:backgroundMark x1="41534" y1="13000" x2="18519" y2="30750"/>
                        <a14:backgroundMark x1="18519" y1="30750" x2="14550" y2="43000"/>
                        <a14:backgroundMark x1="14550" y1="43000" x2="19312" y2="70750"/>
                        <a14:backgroundMark x1="19312" y1="70750" x2="27513" y2="81500"/>
                        <a14:backgroundMark x1="27513" y1="81500" x2="47619" y2="90500"/>
                        <a14:backgroundMark x1="53968" y1="11250" x2="48942" y2="93250"/>
                        <a14:backgroundMark x1="44974" y1="13000" x2="47619" y2="91250"/>
                        <a14:backgroundMark x1="43915" y1="17500" x2="42063" y2="87500"/>
                        <a14:backgroundMark x1="38889" y1="17750" x2="36772" y2="85250"/>
                        <a14:backgroundMark x1="53968" y1="45500" x2="53439" y2="92750"/>
                        <a14:backgroundMark x1="54497" y1="93750" x2="40741" y2="92500"/>
                        <a14:backgroundMark x1="40741" y1="92500" x2="29894" y2="83250"/>
                        <a14:backgroundMark x1="29894" y1="83250" x2="26720" y2="77000"/>
                        <a14:backgroundMark x1="55291" y1="90000" x2="54233" y2="90500"/>
                        <a14:backgroundMark x1="53704" y1="87500" x2="54233" y2="95000"/>
                        <a14:backgroundMark x1="56349" y1="50750" x2="87302" y2="24750"/>
                        <a14:backgroundMark x1="87302" y1="24750" x2="75661" y2="31500"/>
                        <a14:backgroundMark x1="75661" y1="31500" x2="85979" y2="21500"/>
                        <a14:backgroundMark x1="85979" y1="21500" x2="73016" y2="12000"/>
                        <a14:backgroundMark x1="73016" y1="12000" x2="57407" y2="7750"/>
                        <a14:backgroundMark x1="57407" y1="7750" x2="74074" y2="6750"/>
                        <a14:backgroundMark x1="74074" y1="6750" x2="57937" y2="17750"/>
                        <a14:backgroundMark x1="57937" y1="17750" x2="74603" y2="21500"/>
                        <a14:backgroundMark x1="74603" y1="21500" x2="90476" y2="20750"/>
                        <a14:backgroundMark x1="90476" y1="20750" x2="61640" y2="27750"/>
                        <a14:backgroundMark x1="61640" y1="27750" x2="75661" y2="33500"/>
                        <a14:backgroundMark x1="75661" y1="33500" x2="56085" y2="36250"/>
                        <a14:backgroundMark x1="56085" y1="36250" x2="70635" y2="39000"/>
                        <a14:backgroundMark x1="70635" y1="39000" x2="55291" y2="43750"/>
                        <a14:backgroundMark x1="55291" y1="43750" x2="66138" y2="47250"/>
                        <a14:backgroundMark x1="87302" y1="22500" x2="96032" y2="33500"/>
                        <a14:backgroundMark x1="96032" y1="33500" x2="99206" y2="61500"/>
                        <a14:backgroundMark x1="99206" y1="61500" x2="90476" y2="77500"/>
                        <a14:backgroundMark x1="91270" y1="30500" x2="95767" y2="58750"/>
                        <a14:backgroundMark x1="95767" y1="58750" x2="91799" y2="71250"/>
                        <a14:backgroundMark x1="91799" y1="71250" x2="77513" y2="69500"/>
                        <a14:backgroundMark x1="77513" y1="69500" x2="70635" y2="58500"/>
                        <a14:backgroundMark x1="70635" y1="58500" x2="58995" y2="52000"/>
                        <a14:backgroundMark x1="58995" y1="52000" x2="58995" y2="52000"/>
                        <a14:backgroundMark x1="59524" y1="52750" x2="87831" y2="78500"/>
                        <a14:backgroundMark x1="86772" y1="72000" x2="91799" y2="58000"/>
                        <a14:backgroundMark x1="91799" y1="58000" x2="92328" y2="42750"/>
                        <a14:backgroundMark x1="92328" y1="42750" x2="88360" y2="30250"/>
                        <a14:backgroundMark x1="88360" y1="30250" x2="80423" y2="41750"/>
                        <a14:backgroundMark x1="80423" y1="41750" x2="81481" y2="57750"/>
                        <a14:backgroundMark x1="81481" y1="57750" x2="85185" y2="65000"/>
                        <a14:backgroundMark x1="87037" y1="29000" x2="90212" y2="56000"/>
                        <a14:backgroundMark x1="90212" y1="56000" x2="87037" y2="43500"/>
                        <a14:backgroundMark x1="87037" y1="43500" x2="86772" y2="59000"/>
                        <a14:backgroundMark x1="86772" y1="59000" x2="81217" y2="58500"/>
                        <a14:backgroundMark x1="90741" y1="52750" x2="86772" y2="65000"/>
                        <a14:backgroundMark x1="86772" y1="65000" x2="91534" y2="57750"/>
                        <a14:backgroundMark x1="73016" y1="25500" x2="52910" y2="25750"/>
                        <a14:backgroundMark x1="52910" y1="25750" x2="70899" y2="19000"/>
                        <a14:backgroundMark x1="70899" y1="19000" x2="49471" y2="29000"/>
                        <a14:backgroundMark x1="49471" y1="29000" x2="75661" y2="29250"/>
                        <a14:backgroundMark x1="75661" y1="29250" x2="54762" y2="35000"/>
                        <a14:backgroundMark x1="54762" y1="35000" x2="75397" y2="35000"/>
                        <a14:backgroundMark x1="75397" y1="35000" x2="56085" y2="38500"/>
                        <a14:backgroundMark x1="56085" y1="38500" x2="59259" y2="48000"/>
                        <a14:backgroundMark x1="70106" y1="24250" x2="27513" y2="25500"/>
                        <a14:backgroundMark x1="27513" y1="25500" x2="65608" y2="18000"/>
                        <a14:backgroundMark x1="65608" y1="18000" x2="41799" y2="24250"/>
                        <a14:backgroundMark x1="41799" y1="24250" x2="82275" y2="12000"/>
                        <a14:backgroundMark x1="82275" y1="12000" x2="59524" y2="17500"/>
                        <a14:backgroundMark x1="59524" y1="17500" x2="77249" y2="16250"/>
                        <a14:backgroundMark x1="77249" y1="16250" x2="60847" y2="26750"/>
                        <a14:backgroundMark x1="60847" y1="26750" x2="79630" y2="26250"/>
                        <a14:backgroundMark x1="79630" y1="26250" x2="60582" y2="31250"/>
                        <a14:backgroundMark x1="60582" y1="31250" x2="73545" y2="27250"/>
                        <a14:backgroundMark x1="73545" y1="27250" x2="60053" y2="26500"/>
                        <a14:backgroundMark x1="60053" y1="26500" x2="75661" y2="18750"/>
                        <a14:backgroundMark x1="75661" y1="18750" x2="56878" y2="22000"/>
                        <a14:backgroundMark x1="56878" y1="22000" x2="77778" y2="18250"/>
                        <a14:backgroundMark x1="77778" y1="18250" x2="52646" y2="26500"/>
                        <a14:backgroundMark x1="52646" y1="26500" x2="77778" y2="25250"/>
                        <a14:backgroundMark x1="77778" y1="25250" x2="60847" y2="25250"/>
                        <a14:backgroundMark x1="60847" y1="25250" x2="75132" y2="20250"/>
                        <a14:backgroundMark x1="75132" y1="20250" x2="58466" y2="24500"/>
                        <a14:backgroundMark x1="58466" y1="24500" x2="82540" y2="21750"/>
                        <a14:backgroundMark x1="82540" y1="21750" x2="66402" y2="25000"/>
                        <a14:backgroundMark x1="66402" y1="25000" x2="85185" y2="20250"/>
                        <a14:backgroundMark x1="85185" y1="20250" x2="69841" y2="22750"/>
                        <a14:backgroundMark x1="69841" y1="22750" x2="83069" y2="18750"/>
                        <a14:backgroundMark x1="83069" y1="18750" x2="64021" y2="19500"/>
                        <a14:backgroundMark x1="64021" y1="19500" x2="80423" y2="15250"/>
                        <a14:backgroundMark x1="80423" y1="15250" x2="62169" y2="18250"/>
                        <a14:backgroundMark x1="62169" y1="18250" x2="77513" y2="13500"/>
                        <a14:backgroundMark x1="77513" y1="13500" x2="47619" y2="14250"/>
                        <a14:backgroundMark x1="47619" y1="14250" x2="51058" y2="14250"/>
                      </a14:backgroundRemoval>
                    </a14:imgEffect>
                    <a14:imgEffect>
                      <a14:brightnessContrast contrast="20000"/>
                    </a14:imgEffect>
                  </a14:imgLayer>
                </a14:imgProps>
              </a:ext>
            </a:extLst>
          </a:blip>
          <a:srcRect l="55172" t="52703" r="13287" b="4934"/>
          <a:stretch/>
        </p:blipFill>
        <p:spPr>
          <a:xfrm>
            <a:off x="3790825" y="5531899"/>
            <a:ext cx="631653" cy="897751"/>
          </a:xfrm>
          <a:prstGeom prst="rect">
            <a:avLst/>
          </a:prstGeom>
        </p:spPr>
      </p:pic>
      <p:pic>
        <p:nvPicPr>
          <p:cNvPr id="22" name="תמונה 21" descr="תמונה שמכילה פיצה&#10;&#10;התיאור נוצר באופן אוטומטי">
            <a:extLst>
              <a:ext uri="{FF2B5EF4-FFF2-40B4-BE49-F238E27FC236}">
                <a16:creationId xmlns:a16="http://schemas.microsoft.com/office/drawing/2014/main" id="{12D1953C-D3D5-4FB3-9EF7-7D98AFFFB656}"/>
              </a:ext>
            </a:extLst>
          </p:cNvPr>
          <p:cNvPicPr>
            <a:picLocks noChangeAspect="1"/>
          </p:cNvPicPr>
          <p:nvPr/>
        </p:nvPicPr>
        <p:blipFill rotWithShape="1">
          <a:blip r:embed="rId12">
            <a:clrChange>
              <a:clrFrom>
                <a:srgbClr val="000000">
                  <a:alpha val="0"/>
                </a:srgbClr>
              </a:clrFrom>
              <a:clrTo>
                <a:srgbClr val="000000">
                  <a:alpha val="0"/>
                </a:srgbClr>
              </a:clrTo>
            </a:clrChange>
            <a:extLst>
              <a:ext uri="{BEBA8EAE-BF5A-486C-A8C5-ECC9F3942E4B}">
                <a14:imgProps xmlns:a14="http://schemas.microsoft.com/office/drawing/2010/main">
                  <a14:imgLayer r:embed="rId9">
                    <a14:imgEffect>
                      <a14:backgroundRemoval t="6750" b="94250" l="9524" r="99471">
                        <a14:foregroundMark x1="98244" y1="71278" x2="98413" y2="74250"/>
                        <a14:foregroundMark x1="98413" y1="74250" x2="98169" y2="71400"/>
                        <a14:foregroundMark x1="98684" y1="70556" x2="99206" y2="75750"/>
                        <a14:foregroundMark x1="99206" y1="75750" x2="98621" y2="70659"/>
                        <a14:foregroundMark x1="93555" y1="77022" x2="93371" y2="77648"/>
                        <a14:foregroundMark x1="93110" y1="77454" x2="93102" y2="76798"/>
                        <a14:foregroundMark x1="99144" y1="62506" x2="99148" y2="62863"/>
                        <a14:foregroundMark x1="99033" y1="62807" x2="99024" y2="62505"/>
                        <a14:foregroundMark x1="80025" y1="90635" x2="84921" y2="91000"/>
                        <a14:foregroundMark x1="84921" y1="91000" x2="79508" y2="91064"/>
                        <a14:foregroundMark x1="69083" y1="93575" x2="77778" y2="93750"/>
                        <a14:foregroundMark x1="65335" y1="93500" x2="66238" y2="93518"/>
                        <a14:foregroundMark x1="63624" y1="93465" x2="64629" y2="93485"/>
                        <a14:foregroundMark x1="60823" y1="94541" x2="60484" y2="94557"/>
                        <a14:foregroundMark x1="65450" y1="94325" x2="62282" y2="94473"/>
                        <a14:foregroundMark x1="77778" y1="93750" x2="65724" y2="94312"/>
                        <a14:foregroundMark x1="65866" y1="94609" x2="73280" y2="94500"/>
                        <a14:foregroundMark x1="62025" y1="94666" x2="65851" y2="94610"/>
                        <a14:foregroundMark x1="60402" y1="94690" x2="60755" y2="94685"/>
                        <a14:foregroundMark x1="61086" y1="93985" x2="60843" y2="93975"/>
                        <a14:foregroundMark x1="66441" y1="94211" x2="62833" y2="94059"/>
                        <a14:foregroundMark x1="73280" y1="94500" x2="66806" y2="94227"/>
                        <a14:foregroundMark x1="35406" y1="90456" x2="34392" y2="90500"/>
                        <a14:foregroundMark x1="34392" y1="90500" x2="35454" y2="90534"/>
                        <a14:foregroundMark x1="43199" y1="95173" x2="39153" y2="96250"/>
                        <a14:foregroundMark x1="51999" y1="97713" x2="61111" y2="98750"/>
                        <a14:foregroundMark x1="39153" y1="96250" x2="45123" y2="96930"/>
                        <a14:foregroundMark x1="61111" y1="98750" x2="71008" y2="93111"/>
                        <a14:foregroundMark x1="62594" y1="94239" x2="63228" y2="94250"/>
                        <a14:foregroundMark x1="60700" y1="94206" x2="60979" y2="94211"/>
                        <a14:foregroundMark x1="49795" y1="54000" x2="51058" y2="53250"/>
                        <a14:foregroundMark x1="41799" y1="58750" x2="49733" y2="54037"/>
                        <a14:backgroundMark x1="86508" y1="20250" x2="77513" y2="10750"/>
                        <a14:backgroundMark x1="77513" y1="10750" x2="65079" y2="6250"/>
                        <a14:backgroundMark x1="65079" y1="6250" x2="56878" y2="10750"/>
                        <a14:backgroundMark x1="76190" y1="19500" x2="73280" y2="21000"/>
                        <a14:backgroundMark x1="59259" y1="26000" x2="60317" y2="25000"/>
                        <a14:backgroundMark x1="74868" y1="18250" x2="63228" y2="28000"/>
                        <a14:backgroundMark x1="63228" y1="28000" x2="68519" y2="36750"/>
                        <a14:backgroundMark x1="86243" y1="20000" x2="77249" y2="10750"/>
                        <a14:backgroundMark x1="77249" y1="10750" x2="64286" y2="5750"/>
                        <a14:backgroundMark x1="64286" y1="5750" x2="55820" y2="13750"/>
                        <a14:backgroundMark x1="18783" y1="39250" x2="36508" y2="16500"/>
                        <a14:backgroundMark x1="36508" y1="16500" x2="51852" y2="11750"/>
                        <a14:backgroundMark x1="51852" y1="11750" x2="69048" y2="11250"/>
                        <a14:backgroundMark x1="69048" y1="11250" x2="80952" y2="18750"/>
                        <a14:backgroundMark x1="80952" y1="18750" x2="90741" y2="44500"/>
                        <a14:backgroundMark x1="90741" y1="44500" x2="91270" y2="58250"/>
                        <a14:backgroundMark x1="91270" y1="58250" x2="85185" y2="71000"/>
                        <a14:backgroundMark x1="85185" y1="71000" x2="62434" y2="86000"/>
                        <a14:backgroundMark x1="62434" y1="86000" x2="46825" y2="89500"/>
                        <a14:backgroundMark x1="46825" y1="89500" x2="33598" y2="87500"/>
                        <a14:backgroundMark x1="33598" y1="87500" x2="56349" y2="56000"/>
                        <a14:backgroundMark x1="49735" y1="11000" x2="27513" y2="23250"/>
                        <a14:backgroundMark x1="27513" y1="23250" x2="15344" y2="33750"/>
                        <a14:backgroundMark x1="15344" y1="33750" x2="22751" y2="45250"/>
                        <a14:backgroundMark x1="22751" y1="45250" x2="51058" y2="45250"/>
                        <a14:backgroundMark x1="19841" y1="33500" x2="13757" y2="44250"/>
                        <a14:backgroundMark x1="13757" y1="44250" x2="26984" y2="48250"/>
                        <a14:backgroundMark x1="26984" y1="48250" x2="52646" y2="49000"/>
                        <a14:backgroundMark x1="87566" y1="27250" x2="98677" y2="35250"/>
                        <a14:backgroundMark x1="98677" y1="35250" x2="98413" y2="62500"/>
                        <a14:backgroundMark x1="98413" y1="62500" x2="90476" y2="75500"/>
                        <a14:backgroundMark x1="90476" y1="75500" x2="80688" y2="84750"/>
                        <a14:backgroundMark x1="80688" y1="84750" x2="39683" y2="91250"/>
                        <a14:backgroundMark x1="39683" y1="91250" x2="29894" y2="83000"/>
                        <a14:backgroundMark x1="29894" y1="83000" x2="56349" y2="55000"/>
                        <a14:backgroundMark x1="56349" y1="55000" x2="67989" y2="83750"/>
                        <a14:backgroundMark x1="92328" y1="31500" x2="96825" y2="48750"/>
                        <a14:backgroundMark x1="84392" y1="27250" x2="72751" y2="34000"/>
                        <a14:backgroundMark x1="72751" y1="34000" x2="58466" y2="52250"/>
                        <a14:backgroundMark x1="57407" y1="7250" x2="70899" y2="8000"/>
                        <a14:backgroundMark x1="70899" y1="8000" x2="82804" y2="13500"/>
                        <a14:backgroundMark x1="82804" y1="13500" x2="82540" y2="26750"/>
                        <a14:backgroundMark x1="82540" y1="26750" x2="57937" y2="49500"/>
                        <a14:backgroundMark x1="74074" y1="28250" x2="74603" y2="59250"/>
                        <a14:backgroundMark x1="74603" y1="59250" x2="80423" y2="33250"/>
                        <a14:backgroundMark x1="80423" y1="33250" x2="79365" y2="68500"/>
                        <a14:backgroundMark x1="79365" y1="68500" x2="86508" y2="44000"/>
                        <a14:backgroundMark x1="86508" y1="44000" x2="88095" y2="58250"/>
                        <a14:backgroundMark x1="88095" y1="58250" x2="88095" y2="46000"/>
                        <a14:backgroundMark x1="88095" y1="46000" x2="82540" y2="68500"/>
                        <a14:backgroundMark x1="82540" y1="68500" x2="79894" y2="43500"/>
                        <a14:backgroundMark x1="79894" y1="43500" x2="70635" y2="77250"/>
                        <a14:backgroundMark x1="70635" y1="77250" x2="69048" y2="63250"/>
                        <a14:backgroundMark x1="69048" y1="63250" x2="67725" y2="79250"/>
                        <a14:backgroundMark x1="67725" y1="79250" x2="65608" y2="66000"/>
                        <a14:backgroundMark x1="65608" y1="66000" x2="46825" y2="97750"/>
                        <a14:backgroundMark x1="46825" y1="97750" x2="57407" y2="79250"/>
                        <a14:backgroundMark x1="57407" y1="79250" x2="44709" y2="87000"/>
                        <a14:backgroundMark x1="44709" y1="87000" x2="57143" y2="63500"/>
                        <a14:backgroundMark x1="57143" y1="63500" x2="47354" y2="76250"/>
                        <a14:backgroundMark x1="47354" y1="76250" x2="60053" y2="68000"/>
                        <a14:backgroundMark x1="60053" y1="68000" x2="41005" y2="85500"/>
                        <a14:backgroundMark x1="41005" y1="85500" x2="57143" y2="82750"/>
                        <a14:backgroundMark x1="57143" y1="82750" x2="49471" y2="94000"/>
                        <a14:backgroundMark x1="49471" y1="94000" x2="61905" y2="92250"/>
                        <a14:backgroundMark x1="61905" y1="92250" x2="72222" y2="84500"/>
                        <a14:backgroundMark x1="72222" y1="84500" x2="57937" y2="90750"/>
                        <a14:backgroundMark x1="57937" y1="90750" x2="77513" y2="87500"/>
                        <a14:backgroundMark x1="77513" y1="87500" x2="64021" y2="90750"/>
                        <a14:backgroundMark x1="64021" y1="90750" x2="62963" y2="90000"/>
                        <a14:backgroundMark x1="77513" y1="54500" x2="58201" y2="66250"/>
                        <a14:backgroundMark x1="58201" y1="66250" x2="69312" y2="54000"/>
                        <a14:backgroundMark x1="69312" y1="54000" x2="60582" y2="69750"/>
                        <a14:backgroundMark x1="60582" y1="69750" x2="74339" y2="59750"/>
                        <a14:backgroundMark x1="74339" y1="59750" x2="66402" y2="72750"/>
                        <a14:backgroundMark x1="66402" y1="72750" x2="74074" y2="61250"/>
                        <a14:backgroundMark x1="74074" y1="61250" x2="58995" y2="71000"/>
                        <a14:backgroundMark x1="58995" y1="71000" x2="68519" y2="56750"/>
                        <a14:backgroundMark x1="68519" y1="56750" x2="61111" y2="68000"/>
                        <a14:backgroundMark x1="61111" y1="68000" x2="67725" y2="53750"/>
                        <a14:backgroundMark x1="67725" y1="53750" x2="59524" y2="66750"/>
                        <a14:backgroundMark x1="59524" y1="66750" x2="59788" y2="55000"/>
                        <a14:backgroundMark x1="59788" y1="55000" x2="63757" y2="63750"/>
                        <a14:backgroundMark x1="94180" y1="52250" x2="91534" y2="69000"/>
                        <a14:backgroundMark x1="91534" y1="69000" x2="91270" y2="63250"/>
                        <a14:backgroundMark x1="59788" y1="52000" x2="57937" y2="50250"/>
                        <a14:backgroundMark x1="51587" y1="59500" x2="49206" y2="61750"/>
                        <a14:backgroundMark x1="57937" y1="53500" x2="54233" y2="54500"/>
                        <a14:backgroundMark x1="35979" y1="73750" x2="26190" y2="82000"/>
                        <a14:backgroundMark x1="35185" y1="75500" x2="25661" y2="85250"/>
                        <a14:backgroundMark x1="25661" y1="85250" x2="25926" y2="84500"/>
                        <a14:backgroundMark x1="39947" y1="71750" x2="33598" y2="78500"/>
                        <a14:backgroundMark x1="53968" y1="16750" x2="53968" y2="41250"/>
                        <a14:backgroundMark x1="53968" y1="41250" x2="51323" y2="18750"/>
                        <a14:backgroundMark x1="51587" y1="16500" x2="24603" y2="32250"/>
                        <a14:backgroundMark x1="24603" y1="32250" x2="23545" y2="33750"/>
                        <a14:backgroundMark x1="49735" y1="22000" x2="26720" y2="38750"/>
                        <a14:backgroundMark x1="52381" y1="27750" x2="33862" y2="41250"/>
                        <a14:backgroundMark x1="52381" y1="27250" x2="42063" y2="34500"/>
                        <a14:backgroundMark x1="42063" y1="34500" x2="41005" y2="39750"/>
                        <a14:backgroundMark x1="51852" y1="35000" x2="47884" y2="41750"/>
                        <a14:backgroundMark x1="52381" y1="38250" x2="51852" y2="41750"/>
                        <a14:backgroundMark x1="52646" y1="40500" x2="52910" y2="44000"/>
                        <a14:backgroundMark x1="53439" y1="41500" x2="54233" y2="46250"/>
                        <a14:backgroundMark x1="11111" y1="50000" x2="25397" y2="49750"/>
                        <a14:backgroundMark x1="25397" y1="49750" x2="50780" y2="50700"/>
                        <a14:backgroundMark x1="52355" y1="50637" x2="53175" y2="50250"/>
                        <a14:backgroundMark x1="54233" y1="54000" x2="54233" y2="54500"/>
                        <a14:backgroundMark x1="9788" y1="54250" x2="11376" y2="66500"/>
                        <a14:backgroundMark x1="11376" y1="66500" x2="18519" y2="77000"/>
                        <a14:backgroundMark x1="18519" y1="77000" x2="23280" y2="81000"/>
                        <a14:backgroundMark x1="38624" y1="4000" x2="86243" y2="6500"/>
                        <a14:backgroundMark x1="86243" y1="6500" x2="32540" y2="8000"/>
                        <a14:backgroundMark x1="32540" y1="8000" x2="87831" y2="11500"/>
                        <a14:backgroundMark x1="87831" y1="11500" x2="14021" y2="22250"/>
                        <a14:backgroundMark x1="14021" y1="22250" x2="35714" y2="26250"/>
                        <a14:backgroundMark x1="35714" y1="26250" x2="95767" y2="22500"/>
                        <a14:backgroundMark x1="95767" y1="22500" x2="57672" y2="27750"/>
                        <a14:backgroundMark x1="57672" y1="27750" x2="83069" y2="28750"/>
                        <a14:backgroundMark x1="83069" y1="28750" x2="98413" y2="27750"/>
                        <a14:backgroundMark x1="98413" y1="27750" x2="59788" y2="36250"/>
                        <a14:backgroundMark x1="59788" y1="36250" x2="94974" y2="32250"/>
                        <a14:backgroundMark x1="94974" y1="32250" x2="91005" y2="31500"/>
                      </a14:backgroundRemoval>
                    </a14:imgEffect>
                    <a14:imgEffect>
                      <a14:brightnessContrast contrast="20000"/>
                    </a14:imgEffect>
                  </a14:imgLayer>
                </a14:imgProps>
              </a:ext>
            </a:extLst>
          </a:blip>
          <a:srcRect l="9820" t="52210" r="45862" b="19518"/>
          <a:stretch/>
        </p:blipFill>
        <p:spPr>
          <a:xfrm>
            <a:off x="2862461" y="5513294"/>
            <a:ext cx="927748" cy="626282"/>
          </a:xfrm>
          <a:prstGeom prst="rect">
            <a:avLst/>
          </a:prstGeom>
        </p:spPr>
      </p:pic>
      <p:pic>
        <p:nvPicPr>
          <p:cNvPr id="23" name="תמונה 22" descr="תמונה שמכילה פיצה&#10;&#10;התיאור נוצר באופן אוטומטי">
            <a:extLst>
              <a:ext uri="{FF2B5EF4-FFF2-40B4-BE49-F238E27FC236}">
                <a16:creationId xmlns:a16="http://schemas.microsoft.com/office/drawing/2014/main" id="{5D3102F9-0875-4E8F-BCA6-BF0EE6FF5498}"/>
              </a:ext>
            </a:extLst>
          </p:cNvPr>
          <p:cNvPicPr>
            <a:picLocks noChangeAspect="1"/>
          </p:cNvPicPr>
          <p:nvPr/>
        </p:nvPicPr>
        <p:blipFill rotWithShape="1">
          <a:blip r:embed="rId13">
            <a:clrChange>
              <a:clrFrom>
                <a:srgbClr val="000000">
                  <a:alpha val="0"/>
                </a:srgbClr>
              </a:clrFrom>
              <a:clrTo>
                <a:srgbClr val="000000">
                  <a:alpha val="0"/>
                </a:srgbClr>
              </a:clrTo>
            </a:clrChange>
            <a:extLst>
              <a:ext uri="{BEBA8EAE-BF5A-486C-A8C5-ECC9F3942E4B}">
                <a14:imgProps xmlns:a14="http://schemas.microsoft.com/office/drawing/2010/main">
                  <a14:imgLayer r:embed="rId9">
                    <a14:imgEffect>
                      <a14:backgroundRemoval t="6750" b="94250" l="9524" r="99471">
                        <a14:foregroundMark x1="99206" y1="39730" x2="99206" y2="40893"/>
                        <a14:foregroundMark x1="99653" y1="40873" x2="99693" y2="39471"/>
                        <a14:foregroundMark x1="99601" y1="39520" x2="99481" y2="40881"/>
                        <a14:foregroundMark x1="98131" y1="69293" x2="98139" y2="69429"/>
                        <a14:foregroundMark x1="98561" y1="69329" x2="98586" y2="69583"/>
                        <a14:foregroundMark x1="98494" y1="69551" x2="98468" y2="69322"/>
                        <a14:foregroundMark x1="46032" y1="89000" x2="50852" y2="89291"/>
                        <a14:foregroundMark x1="50837" y1="90500" x2="37831" y2="90500"/>
                        <a14:foregroundMark x1="37831" y1="90500" x2="50850" y2="89430"/>
                        <a14:foregroundMark x1="50826" y1="91403" x2="42593" y2="91500"/>
                        <a14:foregroundMark x1="42593" y1="91500" x2="50826" y2="91359"/>
                        <a14:foregroundMark x1="73285" y1="93659" x2="77778" y2="93750"/>
                        <a14:foregroundMark x1="66665" y1="94269" x2="63227" y2="94429"/>
                        <a14:foregroundMark x1="77778" y1="93750" x2="72722" y2="93986"/>
                        <a14:foregroundMark x1="71798" y1="94522" x2="73280" y2="94500"/>
                        <a14:foregroundMark x1="61922" y1="94668" x2="67002" y2="94593"/>
                        <a14:foregroundMark x1="50800" y1="93551" x2="43651" y2="93250"/>
                        <a14:foregroundMark x1="66613" y1="94219" x2="64796" y2="94142"/>
                        <a14:foregroundMark x1="73280" y1="94500" x2="71934" y2="94443"/>
                        <a14:foregroundMark x1="43651" y1="93250" x2="50822" y2="91765"/>
                        <a14:foregroundMark x1="50846" y1="89780" x2="34392" y2="90500"/>
                        <a14:foregroundMark x1="34392" y1="90500" x2="50831" y2="91023"/>
                        <a14:foregroundMark x1="50805" y1="93148" x2="39153" y2="96250"/>
                        <a14:foregroundMark x1="39153" y1="96250" x2="61111" y2="98750"/>
                        <a14:foregroundMark x1="61111" y1="98750" x2="67524" y2="95096"/>
                        <a14:foregroundMark x1="50861" y1="88500" x2="48148" y2="88500"/>
                        <a14:foregroundMark x1="48148" y1="88500" x2="50851" y2="89321"/>
                        <a14:foregroundMark x1="48677" y1="94000" x2="50794" y2="94036"/>
                        <a14:foregroundMark x1="73488" y1="15954" x2="72924" y2="16697"/>
                        <a14:foregroundMark x1="53704" y1="62000" x2="53968" y2="55500"/>
                        <a14:foregroundMark x1="53704" y1="56250" x2="54762" y2="53500"/>
                        <a14:backgroundMark x1="86508" y1="20250" x2="77513" y2="10750"/>
                        <a14:backgroundMark x1="77513" y1="10750" x2="65079" y2="6250"/>
                        <a14:backgroundMark x1="65079" y1="6250" x2="56878" y2="10750"/>
                        <a14:backgroundMark x1="76190" y1="19500" x2="73280" y2="21000"/>
                        <a14:backgroundMark x1="59259" y1="26000" x2="60317" y2="25000"/>
                        <a14:backgroundMark x1="74868" y1="18250" x2="63228" y2="28000"/>
                        <a14:backgroundMark x1="63228" y1="28000" x2="68519" y2="36750"/>
                        <a14:backgroundMark x1="86243" y1="20000" x2="77249" y2="10750"/>
                        <a14:backgroundMark x1="77249" y1="10750" x2="64286" y2="5750"/>
                        <a14:backgroundMark x1="64286" y1="5750" x2="55820" y2="13750"/>
                        <a14:backgroundMark x1="56878" y1="15750" x2="71429" y2="8750"/>
                        <a14:backgroundMark x1="71429" y1="8750" x2="84392" y2="19250"/>
                        <a14:backgroundMark x1="84392" y1="19250" x2="92063" y2="52750"/>
                        <a14:backgroundMark x1="92063" y1="52750" x2="89418" y2="70000"/>
                        <a14:backgroundMark x1="89418" y1="70000" x2="62169" y2="90250"/>
                        <a14:backgroundMark x1="62169" y1="90250" x2="60582" y2="46750"/>
                        <a14:backgroundMark x1="55949" y1="50367" x2="56085" y2="93500"/>
                        <a14:backgroundMark x1="55820" y1="9250" x2="55949" y2="50353"/>
                        <a14:backgroundMark x1="57143" y1="92250" x2="73545" y2="89250"/>
                        <a14:backgroundMark x1="73545" y1="89250" x2="88889" y2="79500"/>
                        <a14:backgroundMark x1="88889" y1="79500" x2="96296" y2="65500"/>
                        <a14:backgroundMark x1="96296" y1="65500" x2="98677" y2="49750"/>
                        <a14:backgroundMark x1="98677" y1="49750" x2="94180" y2="33750"/>
                        <a14:backgroundMark x1="94180" y1="33750" x2="86772" y2="22500"/>
                        <a14:backgroundMark x1="86772" y1="26000" x2="96825" y2="41000"/>
                        <a14:backgroundMark x1="96825" y1="41000" x2="97619" y2="56750"/>
                        <a14:backgroundMark x1="97619" y1="56750" x2="87831" y2="72250"/>
                        <a14:backgroundMark x1="87831" y1="72250" x2="84392" y2="75000"/>
                        <a14:backgroundMark x1="86243" y1="26500" x2="80688" y2="68750"/>
                        <a14:backgroundMark x1="80688" y1="68750" x2="74868" y2="80750"/>
                        <a14:backgroundMark x1="83598" y1="31750" x2="64815" y2="89250"/>
                        <a14:backgroundMark x1="71693" y1="39000" x2="67460" y2="87750"/>
                        <a14:backgroundMark x1="67725" y1="40000" x2="66138" y2="78750"/>
                        <a14:backgroundMark x1="62434" y1="38250" x2="64021" y2="78500"/>
                        <a14:backgroundMark x1="67725" y1="41250" x2="69048" y2="80500"/>
                        <a14:backgroundMark x1="69048" y1="80500" x2="71164" y2="82500"/>
                        <a14:backgroundMark x1="85450" y1="42750" x2="82804" y2="88000"/>
                        <a14:backgroundMark x1="91270" y1="42000" x2="90212" y2="82000"/>
                        <a14:backgroundMark x1="99206" y1="52500" x2="97619" y2="69250"/>
                        <a14:backgroundMark x1="97619" y1="69250" x2="95503" y2="74500"/>
                        <a14:backgroundMark x1="98677" y1="52750" x2="82011" y2="88000"/>
                        <a14:backgroundMark x1="82011" y1="88000" x2="77513" y2="92000"/>
                        <a14:backgroundMark x1="94444" y1="74000" x2="77513" y2="88500"/>
                        <a14:backgroundMark x1="91270" y1="74000" x2="78307" y2="88000"/>
                        <a14:backgroundMark x1="94180" y1="72000" x2="69841" y2="88750"/>
                        <a14:backgroundMark x1="80688" y1="84500" x2="65608" y2="93250"/>
                        <a14:backgroundMark x1="47884" y1="11750" x2="47354" y2="44000"/>
                        <a14:backgroundMark x1="47354" y1="44000" x2="36772" y2="58250"/>
                        <a14:backgroundMark x1="36772" y1="58250" x2="23810" y2="66750"/>
                        <a14:backgroundMark x1="52646" y1="11500" x2="36508" y2="17750"/>
                        <a14:backgroundMark x1="36508" y1="17750" x2="23545" y2="29750"/>
                        <a14:backgroundMark x1="23545" y1="29750" x2="16667" y2="45250"/>
                        <a14:backgroundMark x1="16667" y1="45250" x2="15608" y2="61750"/>
                        <a14:backgroundMark x1="15608" y1="61750" x2="21429" y2="76000"/>
                        <a14:backgroundMark x1="21429" y1="76000" x2="22487" y2="76500"/>
                        <a14:backgroundMark x1="45238" y1="11750" x2="30159" y2="18500"/>
                        <a14:backgroundMark x1="30159" y1="18500" x2="19577" y2="31000"/>
                        <a14:backgroundMark x1="19577" y1="31000" x2="10847" y2="62250"/>
                        <a14:backgroundMark x1="10847" y1="62250" x2="16667" y2="77000"/>
                        <a14:backgroundMark x1="16667" y1="77000" x2="32804" y2="72500"/>
                        <a14:backgroundMark x1="32804" y1="72500" x2="51587" y2="54750"/>
                        <a14:backgroundMark x1="49735" y1="22250" x2="38360" y2="53750"/>
                        <a14:backgroundMark x1="38360" y1="53750" x2="35979" y2="55000"/>
                        <a14:backgroundMark x1="45503" y1="18250" x2="23545" y2="55000"/>
                        <a14:backgroundMark x1="38095" y1="15250" x2="23545" y2="46500"/>
                        <a14:backgroundMark x1="23545" y1="46500" x2="23810" y2="46500"/>
                        <a14:backgroundMark x1="37037" y1="21250" x2="29365" y2="48000"/>
                        <a14:backgroundMark x1="37037" y1="62750" x2="21429" y2="77000"/>
                        <a14:backgroundMark x1="32804" y1="73000" x2="23016" y2="80750"/>
                        <a14:backgroundMark x1="26984" y1="79000" x2="26190" y2="79000"/>
                        <a14:backgroundMark x1="27778" y1="78000" x2="23280" y2="81500"/>
                        <a14:backgroundMark x1="23545" y1="82500" x2="26190" y2="79250"/>
                        <a14:backgroundMark x1="55556" y1="72500" x2="55291" y2="94250"/>
                        <a14:backgroundMark x1="56878" y1="78500" x2="57407" y2="93750"/>
                        <a14:backgroundMark x1="57407" y1="93750" x2="57143" y2="94000"/>
                      </a14:backgroundRemoval>
                    </a14:imgEffect>
                    <a14:imgEffect>
                      <a14:brightnessContrast contrast="20000"/>
                    </a14:imgEffect>
                  </a14:imgLayer>
                </a14:imgProps>
              </a:ext>
            </a:extLst>
          </a:blip>
          <a:srcRect l="21559" t="52217" r="42326" b="4030"/>
          <a:stretch/>
        </p:blipFill>
        <p:spPr>
          <a:xfrm>
            <a:off x="3126860" y="5538065"/>
            <a:ext cx="700278" cy="897750"/>
          </a:xfrm>
          <a:prstGeom prst="rect">
            <a:avLst/>
          </a:prstGeom>
        </p:spPr>
      </p:pic>
      <p:pic>
        <p:nvPicPr>
          <p:cNvPr id="24" name="תמונה 23" descr="תמונה שמכילה פיצה&#10;&#10;התיאור נוצר באופן אוטומטי">
            <a:extLst>
              <a:ext uri="{FF2B5EF4-FFF2-40B4-BE49-F238E27FC236}">
                <a16:creationId xmlns:a16="http://schemas.microsoft.com/office/drawing/2014/main" id="{E1B99D14-F705-4275-BE6D-7C35947C227E}"/>
              </a:ext>
            </a:extLst>
          </p:cNvPr>
          <p:cNvPicPr>
            <a:picLocks noChangeAspect="1"/>
          </p:cNvPicPr>
          <p:nvPr/>
        </p:nvPicPr>
        <p:blipFill rotWithShape="1">
          <a:blip r:embed="rId14">
            <a:clrChange>
              <a:clrFrom>
                <a:srgbClr val="000000">
                  <a:alpha val="0"/>
                </a:srgbClr>
              </a:clrFrom>
              <a:clrTo>
                <a:srgbClr val="000000">
                  <a:alpha val="0"/>
                </a:srgbClr>
              </a:clrTo>
            </a:clrChange>
            <a:extLst>
              <a:ext uri="{BEBA8EAE-BF5A-486C-A8C5-ECC9F3942E4B}">
                <a14:imgProps xmlns:a14="http://schemas.microsoft.com/office/drawing/2010/main">
                  <a14:imgLayer r:embed="rId9">
                    <a14:imgEffect>
                      <a14:backgroundRemoval t="6750" b="94250" l="9524" r="99471">
                        <a14:foregroundMark x1="97039" y1="68580" x2="96561" y2="74000"/>
                        <a14:foregroundMark x1="96561" y1="74000" x2="96561" y2="69569"/>
                        <a14:foregroundMark x1="97979" y1="66634" x2="98413" y2="74250"/>
                        <a14:foregroundMark x1="98413" y1="74250" x2="97794" y2="67017"/>
                        <a14:foregroundMark x1="98236" y1="66101" x2="99206" y2="75750"/>
                        <a14:foregroundMark x1="99206" y1="75750" x2="98124" y2="66333"/>
                        <a14:foregroundMark x1="94472" y1="73894" x2="93122" y2="78500"/>
                        <a14:foregroundMark x1="93122" y1="78500" x2="93102" y2="76730"/>
                        <a14:foregroundMark x1="99161" y1="64188" x2="99206" y2="68750"/>
                        <a14:foregroundMark x1="99206" y1="68750" x2="99078" y2="64358"/>
                        <a14:foregroundMark x1="79077" y1="90564" x2="84921" y2="91000"/>
                        <a14:foregroundMark x1="84921" y1="91000" x2="78034" y2="91081"/>
                        <a14:foregroundMark x1="72854" y1="93651" x2="77778" y2="93750"/>
                        <a14:foregroundMark x1="70307" y1="93600" x2="70742" y2="93609"/>
                        <a14:foregroundMark x1="63406" y1="94421" x2="58960" y2="94628"/>
                        <a14:foregroundMark x1="70494" y1="94090" x2="69944" y2="94116"/>
                        <a14:foregroundMark x1="77778" y1="93750" x2="72122" y2="94014"/>
                        <a14:foregroundMark x1="71077" y1="94533" x2="73280" y2="94500"/>
                        <a14:foregroundMark x1="69636" y1="94554" x2="70260" y2="94545"/>
                        <a14:foregroundMark x1="56349" y1="94750" x2="66368" y2="94602"/>
                        <a14:foregroundMark x1="70347" y1="94376" x2="69778" y2="94352"/>
                        <a14:foregroundMark x1="73280" y1="94500" x2="71311" y2="94417"/>
                        <a14:foregroundMark x1="44899" y1="94721" x2="39153" y2="96250"/>
                        <a14:foregroundMark x1="39153" y1="96250" x2="61111" y2="98750"/>
                        <a14:foregroundMark x1="70411" y1="93451" x2="70995" y2="93118"/>
                        <a14:foregroundMark x1="61111" y1="98750" x2="68195" y2="94714"/>
                        <a14:foregroundMark x1="58631" y1="94171" x2="59603" y2="94188"/>
                        <a14:foregroundMark x1="96973" y1="68716" x2="97090" y2="68750"/>
                        <a14:foregroundMark x1="97090" y1="68750" x2="97011" y2="68638"/>
                        <a14:foregroundMark x1="43386" y1="50250" x2="50794" y2="50250"/>
                        <a14:backgroundMark x1="86508" y1="20250" x2="77513" y2="10750"/>
                        <a14:backgroundMark x1="77513" y1="10750" x2="65079" y2="6250"/>
                        <a14:backgroundMark x1="65079" y1="6250" x2="56878" y2="10750"/>
                        <a14:backgroundMark x1="76190" y1="19500" x2="73280" y2="21000"/>
                        <a14:backgroundMark x1="59259" y1="26000" x2="60317" y2="25000"/>
                        <a14:backgroundMark x1="74868" y1="18250" x2="63228" y2="28000"/>
                        <a14:backgroundMark x1="63228" y1="28000" x2="68519" y2="36750"/>
                        <a14:backgroundMark x1="86243" y1="20000" x2="77249" y2="10750"/>
                        <a14:backgroundMark x1="77249" y1="10750" x2="64286" y2="5750"/>
                        <a14:backgroundMark x1="64286" y1="5750" x2="55820" y2="13750"/>
                        <a14:backgroundMark x1="56349" y1="10750" x2="68783" y2="13750"/>
                        <a14:backgroundMark x1="68783" y1="13750" x2="88095" y2="33250"/>
                        <a14:backgroundMark x1="88095" y1="33250" x2="91270" y2="56500"/>
                        <a14:backgroundMark x1="91270" y1="56500" x2="85979" y2="69750"/>
                        <a14:backgroundMark x1="85979" y1="69750" x2="77778" y2="77500"/>
                        <a14:backgroundMark x1="77778" y1="77500" x2="56349" y2="86750"/>
                        <a14:backgroundMark x1="56349" y1="86750" x2="44974" y2="87750"/>
                        <a14:backgroundMark x1="44974" y1="87750" x2="27513" y2="70500"/>
                        <a14:backgroundMark x1="27513" y1="70500" x2="24868" y2="61500"/>
                        <a14:backgroundMark x1="11905" y1="56750" x2="29894" y2="84750"/>
                        <a14:backgroundMark x1="29894" y1="84750" x2="43386" y2="89500"/>
                        <a14:backgroundMark x1="43386" y1="89500" x2="71958" y2="91250"/>
                        <a14:backgroundMark x1="71958" y1="91250" x2="82540" y2="86000"/>
                        <a14:backgroundMark x1="82540" y1="86000" x2="90212" y2="78250"/>
                        <a14:backgroundMark x1="90212" y1="78250" x2="96296" y2="57000"/>
                        <a14:backgroundMark x1="96296" y1="57000" x2="95767" y2="35000"/>
                        <a14:backgroundMark x1="95767" y1="35000" x2="82275" y2="13750"/>
                        <a14:backgroundMark x1="82275" y1="13750" x2="58201" y2="8000"/>
                        <a14:backgroundMark x1="58201" y1="8000" x2="34127" y2="15000"/>
                        <a14:backgroundMark x1="34127" y1="15000" x2="28836" y2="18750"/>
                        <a14:backgroundMark x1="11376" y1="54500" x2="54762" y2="55750"/>
                        <a14:backgroundMark x1="23810" y1="66250" x2="51058" y2="66250"/>
                        <a14:backgroundMark x1="51058" y1="66250" x2="86243" y2="64000"/>
                        <a14:backgroundMark x1="43386" y1="81250" x2="88095" y2="78000"/>
                        <a14:backgroundMark x1="50265" y1="58500" x2="97619" y2="59000"/>
                        <a14:backgroundMark x1="99735" y1="54000" x2="58466" y2="55750"/>
                        <a14:backgroundMark x1="98413" y1="55500" x2="87302" y2="78500"/>
                        <a14:backgroundMark x1="87302" y1="78500" x2="66667" y2="89250"/>
                        <a14:backgroundMark x1="66667" y1="89250" x2="66402" y2="89250"/>
                        <a14:backgroundMark x1="41534" y1="90000" x2="56349" y2="91000"/>
                        <a14:backgroundMark x1="56349" y1="91000" x2="43122" y2="92250"/>
                        <a14:backgroundMark x1="90476" y1="69500" x2="56878" y2="82500"/>
                        <a14:backgroundMark x1="56878" y1="82500" x2="81746" y2="71000"/>
                        <a14:backgroundMark x1="81746" y1="71000" x2="47884" y2="79250"/>
                        <a14:backgroundMark x1="47884" y1="79250" x2="79630" y2="66500"/>
                        <a14:backgroundMark x1="79630" y1="66500" x2="54497" y2="71000"/>
                        <a14:backgroundMark x1="54497" y1="71000" x2="69048" y2="65500"/>
                        <a14:backgroundMark x1="69048" y1="65500" x2="45238" y2="71500"/>
                        <a14:backgroundMark x1="45238" y1="71500" x2="73016" y2="65250"/>
                        <a14:backgroundMark x1="73016" y1="65250" x2="49735" y2="69000"/>
                        <a14:backgroundMark x1="49735" y1="69000" x2="32011" y2="76500"/>
                        <a14:backgroundMark x1="32011" y1="76500" x2="74868" y2="69000"/>
                        <a14:backgroundMark x1="74868" y1="69000" x2="55026" y2="73750"/>
                        <a14:backgroundMark x1="55026" y1="73750" x2="79365" y2="73000"/>
                        <a14:backgroundMark x1="79365" y1="73000" x2="69577" y2="78000"/>
                        <a14:backgroundMark x1="69577" y1="78000" x2="68783" y2="78000"/>
                        <a14:backgroundMark x1="92328" y1="39750" x2="96561" y2="50750"/>
                        <a14:backgroundMark x1="96561" y1="50750" x2="95503" y2="39750"/>
                        <a14:backgroundMark x1="95503" y1="39750" x2="96032" y2="55500"/>
                        <a14:backgroundMark x1="96032" y1="55500" x2="82011" y2="29250"/>
                        <a14:backgroundMark x1="82011" y1="29250" x2="84921" y2="47250"/>
                        <a14:backgroundMark x1="84921" y1="47250" x2="66402" y2="24000"/>
                        <a14:backgroundMark x1="66402" y1="24000" x2="70106" y2="39750"/>
                        <a14:backgroundMark x1="70106" y1="39750" x2="79630" y2="56750"/>
                        <a14:backgroundMark x1="79630" y1="56750" x2="57672" y2="25250"/>
                        <a14:backgroundMark x1="57672" y1="25250" x2="78307" y2="52000"/>
                        <a14:backgroundMark x1="78307" y1="52000" x2="61640" y2="28500"/>
                        <a14:backgroundMark x1="61640" y1="28500" x2="70370" y2="40500"/>
                        <a14:backgroundMark x1="70370" y1="40500" x2="49206" y2="22500"/>
                        <a14:backgroundMark x1="49206" y1="22500" x2="55820" y2="32750"/>
                        <a14:backgroundMark x1="55820" y1="32750" x2="43386" y2="13250"/>
                        <a14:backgroundMark x1="43386" y1="13250" x2="49471" y2="29750"/>
                        <a14:backgroundMark x1="49471" y1="29750" x2="39418" y2="19750"/>
                        <a14:backgroundMark x1="39418" y1="19750" x2="50529" y2="36000"/>
                        <a14:backgroundMark x1="50529" y1="36000" x2="34127" y2="20000"/>
                        <a14:backgroundMark x1="34127" y1="20000" x2="43386" y2="33250"/>
                        <a14:backgroundMark x1="43386" y1="33250" x2="32804" y2="20250"/>
                        <a14:backgroundMark x1="32804" y1="20250" x2="43386" y2="33250"/>
                        <a14:backgroundMark x1="52381" y1="28250" x2="53968" y2="45500"/>
                        <a14:backgroundMark x1="81217" y1="20250" x2="69048" y2="26500"/>
                        <a14:backgroundMark x1="69048" y1="26500" x2="80688" y2="18250"/>
                        <a14:backgroundMark x1="80688" y1="18250" x2="61905" y2="23000"/>
                        <a14:backgroundMark x1="61905" y1="23000" x2="73280" y2="21500"/>
                        <a14:backgroundMark x1="73280" y1="21500" x2="63757" y2="30500"/>
                        <a14:backgroundMark x1="63757" y1="30500" x2="75661" y2="24250"/>
                        <a14:backgroundMark x1="75661" y1="24250" x2="64550" y2="29750"/>
                        <a14:backgroundMark x1="64550" y1="29750" x2="75926" y2="31750"/>
                        <a14:backgroundMark x1="75926" y1="31750" x2="89947" y2="30750"/>
                        <a14:backgroundMark x1="89947" y1="30750" x2="91005" y2="41500"/>
                        <a14:backgroundMark x1="91005" y1="41500" x2="96825" y2="51250"/>
                        <a14:backgroundMark x1="96825" y1="51250" x2="88360" y2="34250"/>
                        <a14:backgroundMark x1="88360" y1="34250" x2="98413" y2="43500"/>
                        <a14:backgroundMark x1="98413" y1="43500" x2="93386" y2="28750"/>
                        <a14:backgroundMark x1="93386" y1="28750" x2="99471" y2="39500"/>
                        <a14:backgroundMark x1="99471" y1="39500" x2="91799" y2="27750"/>
                        <a14:backgroundMark x1="91799" y1="27750" x2="95503" y2="38250"/>
                        <a14:backgroundMark x1="95503" y1="38250" x2="94974" y2="54500"/>
                        <a14:backgroundMark x1="94974" y1="54500" x2="80688" y2="39750"/>
                        <a14:backgroundMark x1="80688" y1="39750" x2="79630" y2="56750"/>
                        <a14:backgroundMark x1="79630" y1="56750" x2="68254" y2="46500"/>
                        <a14:backgroundMark x1="68254" y1="46500" x2="72487" y2="63500"/>
                        <a14:backgroundMark x1="72487" y1="63500" x2="62963" y2="45500"/>
                        <a14:backgroundMark x1="62963" y1="45500" x2="66931" y2="59250"/>
                        <a14:backgroundMark x1="66931" y1="59250" x2="60582" y2="50000"/>
                        <a14:backgroundMark x1="60582" y1="50000" x2="71958" y2="56500"/>
                        <a14:backgroundMark x1="71958" y1="56500" x2="66402" y2="44000"/>
                        <a14:backgroundMark x1="66402" y1="44000" x2="71693" y2="57500"/>
                        <a14:backgroundMark x1="71693" y1="57500" x2="67196" y2="42500"/>
                        <a14:backgroundMark x1="67196" y1="42500" x2="75132" y2="63500"/>
                        <a14:backgroundMark x1="91534" y1="26250" x2="93122" y2="30500"/>
                        <a14:backgroundMark x1="73810" y1="37250" x2="63492" y2="43500"/>
                        <a14:backgroundMark x1="63492" y1="43500" x2="57672" y2="53250"/>
                        <a14:backgroundMark x1="57672" y1="53250" x2="56085" y2="53500"/>
                        <a14:backgroundMark x1="54233" y1="44750" x2="39947" y2="33000"/>
                        <a14:backgroundMark x1="50794" y1="44000" x2="30423" y2="24250"/>
                        <a14:backgroundMark x1="28042" y1="19500" x2="31217" y2="23250"/>
                        <a14:backgroundMark x1="25132" y1="19750" x2="30688" y2="25250"/>
                        <a14:backgroundMark x1="60582" y1="26000" x2="75132" y2="23000"/>
                        <a14:backgroundMark x1="75132" y1="23000" x2="89153" y2="24000"/>
                        <a14:backgroundMark x1="89153" y1="24000" x2="86243" y2="29750"/>
                        <a14:backgroundMark x1="54497" y1="56750" x2="56085" y2="53750"/>
                        <a14:backgroundMark x1="55026" y1="54250" x2="51323" y2="57000"/>
                        <a14:backgroundMark x1="54497" y1="49000" x2="55026" y2="50000"/>
                        <a14:backgroundMark x1="26720" y1="79000" x2="23545" y2="82000"/>
                        <a14:backgroundMark x1="55556" y1="76750" x2="56085" y2="82000"/>
                        <a14:backgroundMark x1="86243" y1="79000" x2="83333" y2="79250"/>
                        <a14:backgroundMark x1="75397" y1="33000" x2="65873" y2="39500"/>
                        <a14:backgroundMark x1="65873" y1="39500" x2="77249" y2="28250"/>
                        <a14:backgroundMark x1="77249" y1="28250" x2="63757" y2="31000"/>
                        <a14:backgroundMark x1="63757" y1="31000" x2="72222" y2="22250"/>
                        <a14:backgroundMark x1="72222" y1="22250" x2="61111" y2="25500"/>
                        <a14:backgroundMark x1="61111" y1="25500" x2="63492" y2="25750"/>
                      </a14:backgroundRemoval>
                    </a14:imgEffect>
                    <a14:imgEffect>
                      <a14:brightnessContrast contrast="20000"/>
                    </a14:imgEffect>
                  </a14:imgLayer>
                </a14:imgProps>
              </a:ext>
            </a:extLst>
          </a:blip>
          <a:srcRect l="10090" t="21734" r="46176" b="48566"/>
          <a:stretch/>
        </p:blipFill>
        <p:spPr>
          <a:xfrm>
            <a:off x="2867195" y="4845431"/>
            <a:ext cx="914254" cy="657023"/>
          </a:xfrm>
          <a:prstGeom prst="rect">
            <a:avLst/>
          </a:prstGeom>
        </p:spPr>
      </p:pic>
      <p:pic>
        <p:nvPicPr>
          <p:cNvPr id="25" name="תמונה 24" descr="תמונה שמכילה פיצה&#10;&#10;התיאור נוצר באופן אוטומטי">
            <a:extLst>
              <a:ext uri="{FF2B5EF4-FFF2-40B4-BE49-F238E27FC236}">
                <a16:creationId xmlns:a16="http://schemas.microsoft.com/office/drawing/2014/main" id="{322361B0-98F3-4627-A2E5-A546576FC4D5}"/>
              </a:ext>
            </a:extLst>
          </p:cNvPr>
          <p:cNvPicPr>
            <a:picLocks noChangeAspect="1"/>
          </p:cNvPicPr>
          <p:nvPr/>
        </p:nvPicPr>
        <p:blipFill rotWithShape="1">
          <a:blip r:embed="rId15">
            <a:clrChange>
              <a:clrFrom>
                <a:srgbClr val="000000">
                  <a:alpha val="0"/>
                </a:srgbClr>
              </a:clrFrom>
              <a:clrTo>
                <a:srgbClr val="000000">
                  <a:alpha val="0"/>
                </a:srgbClr>
              </a:clrTo>
            </a:clrChange>
            <a:extLst>
              <a:ext uri="{BEBA8EAE-BF5A-486C-A8C5-ECC9F3942E4B}">
                <a14:imgProps xmlns:a14="http://schemas.microsoft.com/office/drawing/2010/main">
                  <a14:imgLayer r:embed="rId9">
                    <a14:imgEffect>
                      <a14:backgroundRemoval t="6750" b="94250" l="9524" r="99471">
                        <a14:foregroundMark x1="99206" y1="38763" x2="99206" y2="39849"/>
                        <a14:foregroundMark x1="99682" y1="39867" x2="99719" y2="38572"/>
                        <a14:foregroundMark x1="96954" y1="69534" x2="96561" y2="74000"/>
                        <a14:foregroundMark x1="99683" y1="38585" x2="99570" y2="39862"/>
                        <a14:foregroundMark x1="96561" y1="74000" x2="96561" y2="69866"/>
                        <a14:foregroundMark x1="98090" y1="68576" x2="98413" y2="74250"/>
                        <a14:foregroundMark x1="98413" y1="74250" x2="97938" y2="68704"/>
                        <a14:foregroundMark x1="98454" y1="68269" x2="99206" y2="75750"/>
                        <a14:foregroundMark x1="98061" y1="64355" x2="98130" y2="65038"/>
                        <a14:foregroundMark x1="97960" y1="64903" x2="97929" y2="64635"/>
                        <a14:foregroundMark x1="99206" y1="75750" x2="98356" y2="68351"/>
                        <a14:foregroundMark x1="95057" y1="71895" x2="93847" y2="76026"/>
                        <a14:foregroundMark x1="98389" y1="63655" x2="98413" y2="64250"/>
                        <a14:foregroundMark x1="98413" y1="64250" x2="98355" y2="63726"/>
                        <a14:foregroundMark x1="99195" y1="67643" x2="99206" y2="68750"/>
                        <a14:foregroundMark x1="99140" y1="62050" x2="99178" y2="65872"/>
                        <a14:foregroundMark x1="99117" y1="59708" x2="99121" y2="60070"/>
                        <a14:foregroundMark x1="98951" y1="60004" x2="98948" y2="59902"/>
                        <a14:foregroundMark x1="99121" y1="65827" x2="99018" y2="62310"/>
                        <a14:foregroundMark x1="99206" y1="68750" x2="99174" y2="67661"/>
                        <a14:foregroundMark x1="36040" y1="90428" x2="34392" y2="90500"/>
                        <a14:foregroundMark x1="37836" y1="90349" x2="37256" y2="90374"/>
                        <a14:foregroundMark x1="37363" y1="90595" x2="38027" y2="90616"/>
                        <a14:foregroundMark x1="34392" y1="90500" x2="36242" y2="90559"/>
                        <a14:foregroundMark x1="60663" y1="98699" x2="61111" y2="98750"/>
                        <a14:foregroundMark x1="61111" y1="98750" x2="61291" y2="98647"/>
                        <a14:foregroundMark x1="75650" y1="13106" x2="74535" y2="14574"/>
                        <a14:foregroundMark x1="26720" y1="20000" x2="42063" y2="15250"/>
                        <a14:foregroundMark x1="42063" y1="15250" x2="52381" y2="28250"/>
                        <a14:foregroundMark x1="52381" y1="28250" x2="53137" y2="39500"/>
                        <a14:foregroundMark x1="52908" y1="43435" x2="32275" y2="21500"/>
                        <a14:backgroundMark x1="86508" y1="20250" x2="77513" y2="10750"/>
                        <a14:backgroundMark x1="77513" y1="10750" x2="65079" y2="6250"/>
                        <a14:backgroundMark x1="65079" y1="6250" x2="56878" y2="10750"/>
                        <a14:backgroundMark x1="76190" y1="19500" x2="73280" y2="21000"/>
                        <a14:backgroundMark x1="59259" y1="26000" x2="60317" y2="25000"/>
                        <a14:backgroundMark x1="74868" y1="18250" x2="63228" y2="28000"/>
                        <a14:backgroundMark x1="63228" y1="28000" x2="68519" y2="36750"/>
                        <a14:backgroundMark x1="86243" y1="20000" x2="77249" y2="10750"/>
                        <a14:backgroundMark x1="77249" y1="10750" x2="64286" y2="5750"/>
                        <a14:backgroundMark x1="64286" y1="5750" x2="55820" y2="13750"/>
                        <a14:backgroundMark x1="89947" y1="24750" x2="96561" y2="39750"/>
                        <a14:backgroundMark x1="96561" y1="39750" x2="95767" y2="58750"/>
                        <a14:backgroundMark x1="95767" y1="58750" x2="88624" y2="74000"/>
                        <a14:backgroundMark x1="88624" y1="74000" x2="74074" y2="84500"/>
                        <a14:backgroundMark x1="74074" y1="84500" x2="35979" y2="87750"/>
                        <a14:backgroundMark x1="35979" y1="87750" x2="20635" y2="77750"/>
                        <a14:backgroundMark x1="20635" y1="77750" x2="16931" y2="59750"/>
                        <a14:backgroundMark x1="16931" y1="59750" x2="18519" y2="41000"/>
                        <a14:backgroundMark x1="18519" y1="41000" x2="13757" y2="51750"/>
                        <a14:backgroundMark x1="23810" y1="24750" x2="62698" y2="62500"/>
                        <a14:backgroundMark x1="62698" y1="62500" x2="66138" y2="80500"/>
                        <a14:backgroundMark x1="73545" y1="19500" x2="76984" y2="84000"/>
                        <a14:backgroundMark x1="88624" y1="30500" x2="89418" y2="80500"/>
                        <a14:backgroundMark x1="72487" y1="29250" x2="67460" y2="81000"/>
                        <a14:backgroundMark x1="67460" y1="81000" x2="66138" y2="82000"/>
                        <a14:backgroundMark x1="57407" y1="39500" x2="57407" y2="88250"/>
                        <a14:backgroundMark x1="79630" y1="21250" x2="83598" y2="75500"/>
                        <a14:backgroundMark x1="83598" y1="75500" x2="82011" y2="80750"/>
                        <a14:backgroundMark x1="94974" y1="18250" x2="92063" y2="71750"/>
                        <a14:backgroundMark x1="92063" y1="71750" x2="98942" y2="53250"/>
                        <a14:backgroundMark x1="98942" y1="53250" x2="86508" y2="67500"/>
                        <a14:backgroundMark x1="86508" y1="67500" x2="99471" y2="52250"/>
                        <a14:backgroundMark x1="99471" y1="52250" x2="80423" y2="69750"/>
                        <a14:backgroundMark x1="80423" y1="69750" x2="96825" y2="64000"/>
                        <a14:backgroundMark x1="96825" y1="64000" x2="74603" y2="82750"/>
                        <a14:backgroundMark x1="74603" y1="82750" x2="58995" y2="89500"/>
                        <a14:backgroundMark x1="58995" y1="89500" x2="86243" y2="85250"/>
                        <a14:backgroundMark x1="86243" y1="85250" x2="48942" y2="92500"/>
                        <a14:backgroundMark x1="48942" y1="92500" x2="87566" y2="92750"/>
                        <a14:backgroundMark x1="87566" y1="92750" x2="29894" y2="97500"/>
                        <a14:backgroundMark x1="29894" y1="97500" x2="81746" y2="87750"/>
                        <a14:backgroundMark x1="81746" y1="87750" x2="43122" y2="89750"/>
                        <a14:backgroundMark x1="43122" y1="89750" x2="94444" y2="85250"/>
                        <a14:backgroundMark x1="94444" y1="85250" x2="46561" y2="84750"/>
                        <a14:backgroundMark x1="46561" y1="84750" x2="88889" y2="79500"/>
                        <a14:backgroundMark x1="88889" y1="79500" x2="31481" y2="85000"/>
                        <a14:backgroundMark x1="31481" y1="85000" x2="86772" y2="74500"/>
                        <a14:backgroundMark x1="86772" y1="74500" x2="32540" y2="78250"/>
                        <a14:backgroundMark x1="32540" y1="78250" x2="73810" y2="73500"/>
                        <a14:backgroundMark x1="73810" y1="73500" x2="27513" y2="75500"/>
                        <a14:backgroundMark x1="27513" y1="75500" x2="65873" y2="68750"/>
                        <a14:backgroundMark x1="65873" y1="68750" x2="46561" y2="67500"/>
                        <a14:backgroundMark x1="46561" y1="67500" x2="65608" y2="63750"/>
                        <a14:backgroundMark x1="65608" y1="63750" x2="39153" y2="65250"/>
                        <a14:backgroundMark x1="39153" y1="65250" x2="60317" y2="64250"/>
                        <a14:backgroundMark x1="60317" y1="64250" x2="41270" y2="63750"/>
                        <a14:backgroundMark x1="41270" y1="63750" x2="58730" y2="61000"/>
                        <a14:backgroundMark x1="58730" y1="61000" x2="29630" y2="62500"/>
                        <a14:backgroundMark x1="29630" y1="62500" x2="45767" y2="57250"/>
                        <a14:backgroundMark x1="45767" y1="57250" x2="29101" y2="57750"/>
                        <a14:backgroundMark x1="29101" y1="57750" x2="59524" y2="73000"/>
                        <a14:backgroundMark x1="7407" y1="43250" x2="20899" y2="59000"/>
                        <a14:backgroundMark x1="20899" y1="59000" x2="39947" y2="70250"/>
                        <a14:backgroundMark x1="39947" y1="70250" x2="28571" y2="45000"/>
                        <a14:backgroundMark x1="28571" y1="45000" x2="59788" y2="65750"/>
                        <a14:backgroundMark x1="59788" y1="65750" x2="25397" y2="31000"/>
                        <a14:backgroundMark x1="18519" y1="23250" x2="32540" y2="33750"/>
                        <a14:backgroundMark x1="32540" y1="33750" x2="43122" y2="48000"/>
                        <a14:backgroundMark x1="43122" y1="48000" x2="43122" y2="48500"/>
                        <a14:backgroundMark x1="78571" y1="53750" x2="63228" y2="67750"/>
                        <a14:backgroundMark x1="63228" y1="67750" x2="80159" y2="32500"/>
                        <a14:backgroundMark x1="80159" y1="32500" x2="86772" y2="49000"/>
                        <a14:backgroundMark x1="68254" y1="35000" x2="67725" y2="54250"/>
                        <a14:backgroundMark x1="67725" y1="54250" x2="65608" y2="37250"/>
                        <a14:backgroundMark x1="65608" y1="37250" x2="65344" y2="58750"/>
                        <a14:backgroundMark x1="64021" y1="44000" x2="60582" y2="70750"/>
                        <a14:backgroundMark x1="85450" y1="27250" x2="85450" y2="46500"/>
                        <a14:backgroundMark x1="85185" y1="20750" x2="89153" y2="42500"/>
                        <a14:backgroundMark x1="84392" y1="16250" x2="75926" y2="32000"/>
                        <a14:backgroundMark x1="75926" y1="32000" x2="75132" y2="31500"/>
                        <a14:backgroundMark x1="83069" y1="9250" x2="68783" y2="33750"/>
                        <a14:backgroundMark x1="70899" y1="10250" x2="64286" y2="40000"/>
                        <a14:backgroundMark x1="61376" y1="13000" x2="62963" y2="42000"/>
                      </a14:backgroundRemoval>
                    </a14:imgEffect>
                    <a14:imgEffect>
                      <a14:brightnessContrast contrast="20000"/>
                    </a14:imgEffect>
                  </a14:imgLayer>
                </a14:imgProps>
              </a:ext>
            </a:extLst>
          </a:blip>
          <a:srcRect l="24424" r="44635" b="47356"/>
          <a:stretch/>
        </p:blipFill>
        <p:spPr>
          <a:xfrm>
            <a:off x="3152842" y="4398169"/>
            <a:ext cx="611269" cy="1100533"/>
          </a:xfrm>
          <a:prstGeom prst="rect">
            <a:avLst/>
          </a:prstGeom>
        </p:spPr>
      </p:pic>
      <p:sp>
        <p:nvSpPr>
          <p:cNvPr id="26" name="מעגל חלקי 25">
            <a:extLst>
              <a:ext uri="{FF2B5EF4-FFF2-40B4-BE49-F238E27FC236}">
                <a16:creationId xmlns:a16="http://schemas.microsoft.com/office/drawing/2014/main" id="{E65D5E48-C1DE-4C85-A0FD-6661D70369F0}"/>
              </a:ext>
            </a:extLst>
          </p:cNvPr>
          <p:cNvSpPr/>
          <p:nvPr/>
        </p:nvSpPr>
        <p:spPr>
          <a:xfrm>
            <a:off x="624021" y="4512456"/>
            <a:ext cx="1841102" cy="1823307"/>
          </a:xfrm>
          <a:prstGeom prst="pie">
            <a:avLst>
              <a:gd name="adj1" fmla="val 13610138"/>
              <a:gd name="adj2" fmla="val 1620000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mc:AlternateContent xmlns:mc="http://schemas.openxmlformats.org/markup-compatibility/2006" xmlns:a14="http://schemas.microsoft.com/office/drawing/2010/main">
        <mc:Choice Requires="a14">
          <p:sp>
            <p:nvSpPr>
              <p:cNvPr id="27" name="תיבת טקסט 26">
                <a:extLst>
                  <a:ext uri="{FF2B5EF4-FFF2-40B4-BE49-F238E27FC236}">
                    <a16:creationId xmlns:a16="http://schemas.microsoft.com/office/drawing/2014/main" id="{25CAED5E-347C-462D-A934-EB8A052A5CFA}"/>
                  </a:ext>
                </a:extLst>
              </p:cNvPr>
              <p:cNvSpPr txBox="1"/>
              <p:nvPr/>
            </p:nvSpPr>
            <p:spPr>
              <a:xfrm>
                <a:off x="8737866" y="4147749"/>
                <a:ext cx="736600" cy="520463"/>
              </a:xfrm>
              <a:prstGeom prst="rect">
                <a:avLst/>
              </a:prstGeom>
              <a:noFill/>
            </p:spPr>
            <p:txBody>
              <a:bodyPr wrap="square" lIns="0" tIns="0" rIns="0" bIns="0" rtlCol="1">
                <a:spAutoFit/>
              </a:bodyPr>
              <a:lstStyle/>
              <a:p>
                <a:pPr algn="r" rtl="1"/>
                <a14:m>
                  <m:oMathPara xmlns:m="http://schemas.openxmlformats.org/officeDocument/2006/math">
                    <m:oMathParaPr>
                      <m:jc m:val="centerGroup"/>
                    </m:oMathParaPr>
                    <m:oMath xmlns:m="http://schemas.openxmlformats.org/officeDocument/2006/math">
                      <m:f>
                        <m:fPr>
                          <m:ctrlPr>
                            <a:rPr lang="he-IL" b="1" i="1">
                              <a:latin typeface="Cambria Math" panose="02040503050406030204" pitchFamily="18" charset="0"/>
                              <a:ea typeface="Cambria Math" panose="02040503050406030204" pitchFamily="18" charset="0"/>
                            </a:rPr>
                          </m:ctrlPr>
                        </m:fPr>
                        <m:num>
                          <m:r>
                            <a:rPr lang="he-IL" b="1" i="1">
                              <a:latin typeface="Cambria Math" panose="02040503050406030204" pitchFamily="18" charset="0"/>
                              <a:ea typeface="Cambria Math" panose="02040503050406030204" pitchFamily="18" charset="0"/>
                            </a:rPr>
                            <m:t>𝟏𝟎</m:t>
                          </m:r>
                        </m:num>
                        <m:den>
                          <m:r>
                            <a:rPr lang="he-IL" b="1" i="1">
                              <a:latin typeface="Cambria Math" panose="02040503050406030204" pitchFamily="18" charset="0"/>
                              <a:ea typeface="Cambria Math" panose="02040503050406030204" pitchFamily="18" charset="0"/>
                            </a:rPr>
                            <m:t>𝟖</m:t>
                          </m:r>
                        </m:den>
                      </m:f>
                    </m:oMath>
                  </m:oMathPara>
                </a14:m>
                <a:endParaRPr lang="he-IL" dirty="0"/>
              </a:p>
            </p:txBody>
          </p:sp>
        </mc:Choice>
        <mc:Fallback xmlns="">
          <p:sp>
            <p:nvSpPr>
              <p:cNvPr id="27" name="תיבת טקסט 26">
                <a:extLst>
                  <a:ext uri="{FF2B5EF4-FFF2-40B4-BE49-F238E27FC236}">
                    <a16:creationId xmlns:a14="http://schemas.microsoft.com/office/drawing/2010/main" xmlns="" xmlns:a16="http://schemas.microsoft.com/office/drawing/2014/main" id="{25CAED5E-347C-462D-A934-EB8A052A5CFA}"/>
                  </a:ext>
                </a:extLst>
              </p:cNvPr>
              <p:cNvSpPr txBox="1">
                <a:spLocks noRot="1" noChangeAspect="1" noMove="1" noResize="1" noEditPoints="1" noAdjustHandles="1" noChangeArrowheads="1" noChangeShapeType="1" noTextEdit="1"/>
              </p:cNvSpPr>
              <p:nvPr/>
            </p:nvSpPr>
            <p:spPr>
              <a:xfrm>
                <a:off x="8737866" y="4147749"/>
                <a:ext cx="736600" cy="520463"/>
              </a:xfrm>
              <a:prstGeom prst="rect">
                <a:avLst/>
              </a:prstGeom>
              <a:blipFill>
                <a:blip r:embed="rId16"/>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3" name="מלבן 32">
                <a:extLst>
                  <a:ext uri="{FF2B5EF4-FFF2-40B4-BE49-F238E27FC236}">
                    <a16:creationId xmlns:a16="http://schemas.microsoft.com/office/drawing/2014/main" id="{DC5A0269-8B4E-4783-BFAB-1F6377D8DA7D}"/>
                  </a:ext>
                </a:extLst>
              </p:cNvPr>
              <p:cNvSpPr/>
              <p:nvPr/>
            </p:nvSpPr>
            <p:spPr>
              <a:xfrm>
                <a:off x="9302331" y="4101582"/>
                <a:ext cx="1415772" cy="6127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e-IL" b="1" i="1" smtClean="0">
                          <a:latin typeface="Cambria Math" panose="02040503050406030204" pitchFamily="18" charset="0"/>
                          <a:ea typeface="Cambria Math" panose="02040503050406030204" pitchFamily="18" charset="0"/>
                        </a:rPr>
                        <m:t>=</m:t>
                      </m:r>
                      <m:r>
                        <a:rPr lang="he-IL" b="1" i="1" smtClean="0">
                          <a:latin typeface="Cambria Math" panose="02040503050406030204" pitchFamily="18" charset="0"/>
                          <a:ea typeface="Cambria Math" panose="02040503050406030204" pitchFamily="18" charset="0"/>
                        </a:rPr>
                        <m:t>𝟏</m:t>
                      </m:r>
                      <m:f>
                        <m:fPr>
                          <m:ctrlPr>
                            <a:rPr lang="he-IL" b="1" i="1">
                              <a:latin typeface="Cambria Math" panose="02040503050406030204" pitchFamily="18" charset="0"/>
                              <a:ea typeface="Cambria Math" panose="02040503050406030204" pitchFamily="18" charset="0"/>
                            </a:rPr>
                          </m:ctrlPr>
                        </m:fPr>
                        <m:num>
                          <m:r>
                            <a:rPr lang="he-IL" b="1" i="1">
                              <a:latin typeface="Cambria Math" panose="02040503050406030204" pitchFamily="18" charset="0"/>
                              <a:ea typeface="Cambria Math" panose="02040503050406030204" pitchFamily="18" charset="0"/>
                            </a:rPr>
                            <m:t>𝟐</m:t>
                          </m:r>
                        </m:num>
                        <m:den>
                          <m:r>
                            <a:rPr lang="he-IL" b="1" i="1">
                              <a:latin typeface="Cambria Math" panose="02040503050406030204" pitchFamily="18" charset="0"/>
                              <a:ea typeface="Cambria Math" panose="02040503050406030204" pitchFamily="18" charset="0"/>
                            </a:rPr>
                            <m:t>𝟖</m:t>
                          </m:r>
                        </m:den>
                      </m:f>
                      <m:r>
                        <a:rPr lang="he-IL" b="1" i="1" smtClean="0">
                          <a:latin typeface="Cambria Math" panose="02040503050406030204" pitchFamily="18" charset="0"/>
                          <a:ea typeface="Cambria Math" panose="02040503050406030204" pitchFamily="18" charset="0"/>
                        </a:rPr>
                        <m:t>=</m:t>
                      </m:r>
                      <m:r>
                        <a:rPr lang="he-IL" b="1" i="1" smtClean="0">
                          <a:latin typeface="Cambria Math" panose="02040503050406030204" pitchFamily="18" charset="0"/>
                          <a:ea typeface="Cambria Math" panose="02040503050406030204" pitchFamily="18" charset="0"/>
                        </a:rPr>
                        <m:t>𝟏</m:t>
                      </m:r>
                      <m:f>
                        <m:fPr>
                          <m:ctrlPr>
                            <a:rPr lang="he-IL" b="1" i="1" smtClean="0">
                              <a:latin typeface="Cambria Math" panose="02040503050406030204" pitchFamily="18" charset="0"/>
                              <a:ea typeface="Cambria Math" panose="02040503050406030204" pitchFamily="18" charset="0"/>
                            </a:rPr>
                          </m:ctrlPr>
                        </m:fPr>
                        <m:num>
                          <m:r>
                            <a:rPr lang="he-IL" b="1" i="1" smtClean="0">
                              <a:latin typeface="Cambria Math" panose="02040503050406030204" pitchFamily="18" charset="0"/>
                              <a:ea typeface="Cambria Math" panose="02040503050406030204" pitchFamily="18" charset="0"/>
                            </a:rPr>
                            <m:t>𝟏</m:t>
                          </m:r>
                        </m:num>
                        <m:den>
                          <m:r>
                            <a:rPr lang="he-IL" b="1" i="1" smtClean="0">
                              <a:latin typeface="Cambria Math" panose="02040503050406030204" pitchFamily="18" charset="0"/>
                              <a:ea typeface="Cambria Math" panose="02040503050406030204" pitchFamily="18" charset="0"/>
                            </a:rPr>
                            <m:t>𝟒</m:t>
                          </m:r>
                        </m:den>
                      </m:f>
                    </m:oMath>
                  </m:oMathPara>
                </a14:m>
                <a:endParaRPr lang="he-IL" dirty="0"/>
              </a:p>
            </p:txBody>
          </p:sp>
        </mc:Choice>
        <mc:Fallback xmlns="">
          <p:sp>
            <p:nvSpPr>
              <p:cNvPr id="33" name="מלבן 32">
                <a:extLst>
                  <a:ext uri="{FF2B5EF4-FFF2-40B4-BE49-F238E27FC236}">
                    <a16:creationId xmlns:a14="http://schemas.microsoft.com/office/drawing/2010/main" xmlns="" xmlns:a16="http://schemas.microsoft.com/office/drawing/2014/main" id="{DC5A0269-8B4E-4783-BFAB-1F6377D8DA7D}"/>
                  </a:ext>
                </a:extLst>
              </p:cNvPr>
              <p:cNvSpPr>
                <a:spLocks noRot="1" noChangeAspect="1" noMove="1" noResize="1" noEditPoints="1" noAdjustHandles="1" noChangeArrowheads="1" noChangeShapeType="1" noTextEdit="1"/>
              </p:cNvSpPr>
              <p:nvPr/>
            </p:nvSpPr>
            <p:spPr>
              <a:xfrm>
                <a:off x="9302331" y="4101582"/>
                <a:ext cx="1415772" cy="612796"/>
              </a:xfrm>
              <a:prstGeom prst="rect">
                <a:avLst/>
              </a:prstGeom>
              <a:blipFill>
                <a:blip r:embed="rId17"/>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4" name="מלבן 33">
                <a:extLst>
                  <a:ext uri="{FF2B5EF4-FFF2-40B4-BE49-F238E27FC236}">
                    <a16:creationId xmlns:a16="http://schemas.microsoft.com/office/drawing/2014/main" id="{B9A2FFB1-B675-4CF7-85D8-E052D756C83E}"/>
                  </a:ext>
                </a:extLst>
              </p:cNvPr>
              <p:cNvSpPr/>
              <p:nvPr/>
            </p:nvSpPr>
            <p:spPr>
              <a:xfrm>
                <a:off x="6707354" y="4101582"/>
                <a:ext cx="598241" cy="6127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e-IL" b="1" i="1">
                          <a:latin typeface="Cambria Math" panose="02040503050406030204" pitchFamily="18" charset="0"/>
                        </a:rPr>
                        <m:t>+</m:t>
                      </m:r>
                      <m:f>
                        <m:fPr>
                          <m:ctrlPr>
                            <a:rPr lang="he-IL" b="1" i="1">
                              <a:latin typeface="Cambria Math" panose="02040503050406030204" pitchFamily="18" charset="0"/>
                            </a:rPr>
                          </m:ctrlPr>
                        </m:fPr>
                        <m:num>
                          <m:r>
                            <a:rPr lang="he-IL" b="1" i="1">
                              <a:latin typeface="Cambria Math" panose="02040503050406030204" pitchFamily="18" charset="0"/>
                            </a:rPr>
                            <m:t>𝟐</m:t>
                          </m:r>
                        </m:num>
                        <m:den>
                          <m:r>
                            <a:rPr lang="he-IL" b="1" i="1">
                              <a:latin typeface="Cambria Math" panose="02040503050406030204" pitchFamily="18" charset="0"/>
                            </a:rPr>
                            <m:t>𝟖</m:t>
                          </m:r>
                        </m:den>
                      </m:f>
                    </m:oMath>
                  </m:oMathPara>
                </a14:m>
                <a:endParaRPr lang="he-IL" dirty="0"/>
              </a:p>
            </p:txBody>
          </p:sp>
        </mc:Choice>
        <mc:Fallback xmlns="">
          <p:sp>
            <p:nvSpPr>
              <p:cNvPr id="34" name="מלבן 33">
                <a:extLst>
                  <a:ext uri="{FF2B5EF4-FFF2-40B4-BE49-F238E27FC236}">
                    <a16:creationId xmlns:a14="http://schemas.microsoft.com/office/drawing/2010/main" xmlns="" xmlns:a16="http://schemas.microsoft.com/office/drawing/2014/main" id="{B9A2FFB1-B675-4CF7-85D8-E052D756C83E}"/>
                  </a:ext>
                </a:extLst>
              </p:cNvPr>
              <p:cNvSpPr>
                <a:spLocks noRot="1" noChangeAspect="1" noMove="1" noResize="1" noEditPoints="1" noAdjustHandles="1" noChangeArrowheads="1" noChangeShapeType="1" noTextEdit="1"/>
              </p:cNvSpPr>
              <p:nvPr/>
            </p:nvSpPr>
            <p:spPr>
              <a:xfrm>
                <a:off x="6707354" y="4101582"/>
                <a:ext cx="598241" cy="612796"/>
              </a:xfrm>
              <a:prstGeom prst="rect">
                <a:avLst/>
              </a:prstGeom>
              <a:blipFill>
                <a:blip r:embed="rId18"/>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5" name="מלבן 34">
                <a:extLst>
                  <a:ext uri="{FF2B5EF4-FFF2-40B4-BE49-F238E27FC236}">
                    <a16:creationId xmlns:a16="http://schemas.microsoft.com/office/drawing/2014/main" id="{BFBF1651-68B4-41FF-ACC9-80D86B53EEC3}"/>
                  </a:ext>
                </a:extLst>
              </p:cNvPr>
              <p:cNvSpPr/>
              <p:nvPr/>
            </p:nvSpPr>
            <p:spPr>
              <a:xfrm>
                <a:off x="7198440" y="4101582"/>
                <a:ext cx="598241" cy="6127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e-IL" b="1" i="1">
                          <a:latin typeface="Cambria Math" panose="02040503050406030204" pitchFamily="18" charset="0"/>
                        </a:rPr>
                        <m:t>+</m:t>
                      </m:r>
                      <m:f>
                        <m:fPr>
                          <m:ctrlPr>
                            <a:rPr lang="he-IL" b="1" i="1">
                              <a:latin typeface="Cambria Math" panose="02040503050406030204" pitchFamily="18" charset="0"/>
                            </a:rPr>
                          </m:ctrlPr>
                        </m:fPr>
                        <m:num>
                          <m:r>
                            <a:rPr lang="he-IL" b="1" i="1">
                              <a:latin typeface="Cambria Math" panose="02040503050406030204" pitchFamily="18" charset="0"/>
                            </a:rPr>
                            <m:t>𝟐</m:t>
                          </m:r>
                        </m:num>
                        <m:den>
                          <m:r>
                            <a:rPr lang="he-IL" b="1" i="1">
                              <a:latin typeface="Cambria Math" panose="02040503050406030204" pitchFamily="18" charset="0"/>
                            </a:rPr>
                            <m:t>𝟖</m:t>
                          </m:r>
                        </m:den>
                      </m:f>
                    </m:oMath>
                  </m:oMathPara>
                </a14:m>
                <a:endParaRPr lang="he-IL" dirty="0"/>
              </a:p>
            </p:txBody>
          </p:sp>
        </mc:Choice>
        <mc:Fallback xmlns="">
          <p:sp>
            <p:nvSpPr>
              <p:cNvPr id="35" name="מלבן 34">
                <a:extLst>
                  <a:ext uri="{FF2B5EF4-FFF2-40B4-BE49-F238E27FC236}">
                    <a16:creationId xmlns:a14="http://schemas.microsoft.com/office/drawing/2010/main" xmlns="" xmlns:a16="http://schemas.microsoft.com/office/drawing/2014/main" id="{BFBF1651-68B4-41FF-ACC9-80D86B53EEC3}"/>
                  </a:ext>
                </a:extLst>
              </p:cNvPr>
              <p:cNvSpPr>
                <a:spLocks noRot="1" noChangeAspect="1" noMove="1" noResize="1" noEditPoints="1" noAdjustHandles="1" noChangeArrowheads="1" noChangeShapeType="1" noTextEdit="1"/>
              </p:cNvSpPr>
              <p:nvPr/>
            </p:nvSpPr>
            <p:spPr>
              <a:xfrm>
                <a:off x="7198440" y="4101582"/>
                <a:ext cx="598241" cy="612796"/>
              </a:xfrm>
              <a:prstGeom prst="rect">
                <a:avLst/>
              </a:prstGeom>
              <a:blipFill>
                <a:blip r:embed="rId19"/>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6" name="מלבן 35">
                <a:extLst>
                  <a:ext uri="{FF2B5EF4-FFF2-40B4-BE49-F238E27FC236}">
                    <a16:creationId xmlns:a16="http://schemas.microsoft.com/office/drawing/2014/main" id="{B0B75025-9185-4A5C-9012-F287EDB37C6B}"/>
                  </a:ext>
                </a:extLst>
              </p:cNvPr>
              <p:cNvSpPr/>
              <p:nvPr/>
            </p:nvSpPr>
            <p:spPr>
              <a:xfrm>
                <a:off x="7627263" y="4101582"/>
                <a:ext cx="598241" cy="6127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e-IL" b="1" i="1">
                          <a:latin typeface="Cambria Math" panose="02040503050406030204" pitchFamily="18" charset="0"/>
                        </a:rPr>
                        <m:t>+</m:t>
                      </m:r>
                      <m:f>
                        <m:fPr>
                          <m:ctrlPr>
                            <a:rPr lang="he-IL" b="1" i="1">
                              <a:latin typeface="Cambria Math" panose="02040503050406030204" pitchFamily="18" charset="0"/>
                            </a:rPr>
                          </m:ctrlPr>
                        </m:fPr>
                        <m:num>
                          <m:r>
                            <a:rPr lang="he-IL" b="1" i="1">
                              <a:latin typeface="Cambria Math" panose="02040503050406030204" pitchFamily="18" charset="0"/>
                            </a:rPr>
                            <m:t>𝟐</m:t>
                          </m:r>
                        </m:num>
                        <m:den>
                          <m:r>
                            <a:rPr lang="he-IL" b="1" i="1">
                              <a:latin typeface="Cambria Math" panose="02040503050406030204" pitchFamily="18" charset="0"/>
                            </a:rPr>
                            <m:t>𝟖</m:t>
                          </m:r>
                        </m:den>
                      </m:f>
                    </m:oMath>
                  </m:oMathPara>
                </a14:m>
                <a:endParaRPr lang="he-IL" dirty="0"/>
              </a:p>
            </p:txBody>
          </p:sp>
        </mc:Choice>
        <mc:Fallback xmlns="">
          <p:sp>
            <p:nvSpPr>
              <p:cNvPr id="36" name="מלבן 35">
                <a:extLst>
                  <a:ext uri="{FF2B5EF4-FFF2-40B4-BE49-F238E27FC236}">
                    <a16:creationId xmlns:a14="http://schemas.microsoft.com/office/drawing/2010/main" xmlns="" xmlns:a16="http://schemas.microsoft.com/office/drawing/2014/main" id="{B0B75025-9185-4A5C-9012-F287EDB37C6B}"/>
                  </a:ext>
                </a:extLst>
              </p:cNvPr>
              <p:cNvSpPr>
                <a:spLocks noRot="1" noChangeAspect="1" noMove="1" noResize="1" noEditPoints="1" noAdjustHandles="1" noChangeArrowheads="1" noChangeShapeType="1" noTextEdit="1"/>
              </p:cNvSpPr>
              <p:nvPr/>
            </p:nvSpPr>
            <p:spPr>
              <a:xfrm>
                <a:off x="7627263" y="4101582"/>
                <a:ext cx="598241" cy="612796"/>
              </a:xfrm>
              <a:prstGeom prst="rect">
                <a:avLst/>
              </a:prstGeom>
              <a:blipFill>
                <a:blip r:embed="rId20"/>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7" name="מלבן 36">
                <a:extLst>
                  <a:ext uri="{FF2B5EF4-FFF2-40B4-BE49-F238E27FC236}">
                    <a16:creationId xmlns:a16="http://schemas.microsoft.com/office/drawing/2014/main" id="{58032226-1A56-4DCC-956B-A912B8CFC0EF}"/>
                  </a:ext>
                </a:extLst>
              </p:cNvPr>
              <p:cNvSpPr/>
              <p:nvPr/>
            </p:nvSpPr>
            <p:spPr>
              <a:xfrm>
                <a:off x="8129429" y="4101582"/>
                <a:ext cx="835485" cy="6127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e-IL" b="1" i="1">
                          <a:latin typeface="Cambria Math" panose="02040503050406030204" pitchFamily="18" charset="0"/>
                        </a:rPr>
                        <m:t>+</m:t>
                      </m:r>
                      <m:f>
                        <m:fPr>
                          <m:ctrlPr>
                            <a:rPr lang="he-IL" b="1" i="1">
                              <a:latin typeface="Cambria Math" panose="02040503050406030204" pitchFamily="18" charset="0"/>
                            </a:rPr>
                          </m:ctrlPr>
                        </m:fPr>
                        <m:num>
                          <m:r>
                            <a:rPr lang="he-IL" b="1" i="1">
                              <a:latin typeface="Cambria Math" panose="02040503050406030204" pitchFamily="18" charset="0"/>
                            </a:rPr>
                            <m:t>𝟐</m:t>
                          </m:r>
                        </m:num>
                        <m:den>
                          <m:r>
                            <a:rPr lang="he-IL" b="1" i="1">
                              <a:latin typeface="Cambria Math" panose="02040503050406030204" pitchFamily="18" charset="0"/>
                            </a:rPr>
                            <m:t>𝟖</m:t>
                          </m:r>
                        </m:den>
                      </m:f>
                      <m:r>
                        <a:rPr lang="he-IL" b="1" i="1">
                          <a:latin typeface="Cambria Math" panose="02040503050406030204" pitchFamily="18" charset="0"/>
                          <a:ea typeface="Cambria Math" panose="02040503050406030204" pitchFamily="18" charset="0"/>
                        </a:rPr>
                        <m:t>=</m:t>
                      </m:r>
                    </m:oMath>
                  </m:oMathPara>
                </a14:m>
                <a:endParaRPr lang="he-IL" dirty="0"/>
              </a:p>
            </p:txBody>
          </p:sp>
        </mc:Choice>
        <mc:Fallback xmlns="">
          <p:sp>
            <p:nvSpPr>
              <p:cNvPr id="37" name="מלבן 36">
                <a:extLst>
                  <a:ext uri="{FF2B5EF4-FFF2-40B4-BE49-F238E27FC236}">
                    <a16:creationId xmlns:a14="http://schemas.microsoft.com/office/drawing/2010/main" xmlns="" xmlns:a16="http://schemas.microsoft.com/office/drawing/2014/main" id="{58032226-1A56-4DCC-956B-A912B8CFC0EF}"/>
                  </a:ext>
                </a:extLst>
              </p:cNvPr>
              <p:cNvSpPr>
                <a:spLocks noRot="1" noChangeAspect="1" noMove="1" noResize="1" noEditPoints="1" noAdjustHandles="1" noChangeArrowheads="1" noChangeShapeType="1" noTextEdit="1"/>
              </p:cNvSpPr>
              <p:nvPr/>
            </p:nvSpPr>
            <p:spPr>
              <a:xfrm>
                <a:off x="8129429" y="4101582"/>
                <a:ext cx="835485" cy="612796"/>
              </a:xfrm>
              <a:prstGeom prst="rect">
                <a:avLst/>
              </a:prstGeom>
              <a:blipFill>
                <a:blip r:embed="rId21"/>
                <a:stretch>
                  <a:fillRect/>
                </a:stretch>
              </a:blipFill>
            </p:spPr>
            <p:txBody>
              <a:bodyPr/>
              <a:lstStyle/>
              <a:p>
                <a:r>
                  <a:rPr lang="he-IL">
                    <a:noFill/>
                  </a:rPr>
                  <a:t> </a:t>
                </a:r>
              </a:p>
            </p:txBody>
          </p:sp>
        </mc:Fallback>
      </mc:AlternateContent>
      <p:grpSp>
        <p:nvGrpSpPr>
          <p:cNvPr id="43" name="קבוצה 42">
            <a:extLst>
              <a:ext uri="{FF2B5EF4-FFF2-40B4-BE49-F238E27FC236}">
                <a16:creationId xmlns:a16="http://schemas.microsoft.com/office/drawing/2014/main" id="{5E51A4AD-360F-4731-BA07-F2FE33441039}"/>
              </a:ext>
            </a:extLst>
          </p:cNvPr>
          <p:cNvGrpSpPr/>
          <p:nvPr/>
        </p:nvGrpSpPr>
        <p:grpSpPr>
          <a:xfrm>
            <a:off x="2863483" y="4587048"/>
            <a:ext cx="1814797" cy="1823307"/>
            <a:chOff x="631840" y="4509294"/>
            <a:chExt cx="1814797" cy="1823307"/>
          </a:xfrm>
        </p:grpSpPr>
        <p:sp>
          <p:nvSpPr>
            <p:cNvPr id="28" name="מעגל חלקי 27">
              <a:extLst>
                <a:ext uri="{FF2B5EF4-FFF2-40B4-BE49-F238E27FC236}">
                  <a16:creationId xmlns:a16="http://schemas.microsoft.com/office/drawing/2014/main" id="{ED43B998-03C5-4421-9B48-A2EDF34D57C4}"/>
                </a:ext>
              </a:extLst>
            </p:cNvPr>
            <p:cNvSpPr/>
            <p:nvPr/>
          </p:nvSpPr>
          <p:spPr>
            <a:xfrm>
              <a:off x="631840" y="4509294"/>
              <a:ext cx="1814797" cy="1823307"/>
            </a:xfrm>
            <a:prstGeom prst="pie">
              <a:avLst>
                <a:gd name="adj1" fmla="val 10835768"/>
                <a:gd name="adj2" fmla="val 16200000"/>
              </a:avLst>
            </a:prstGeom>
            <a:noFill/>
            <a:ln w="38100">
              <a:solidFill>
                <a:srgbClr val="0543A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cxnSp>
          <p:nvCxnSpPr>
            <p:cNvPr id="39" name="מחבר ישר 38">
              <a:extLst>
                <a:ext uri="{FF2B5EF4-FFF2-40B4-BE49-F238E27FC236}">
                  <a16:creationId xmlns:a16="http://schemas.microsoft.com/office/drawing/2014/main" id="{66BC6015-BC0D-4DD2-B841-F23181284EB4}"/>
                </a:ext>
              </a:extLst>
            </p:cNvPr>
            <p:cNvCxnSpPr>
              <a:cxnSpLocks/>
            </p:cNvCxnSpPr>
            <p:nvPr/>
          </p:nvCxnSpPr>
          <p:spPr>
            <a:xfrm flipH="1" flipV="1">
              <a:off x="919915" y="4756247"/>
              <a:ext cx="619323" cy="667863"/>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48" name="קבוצה 47">
            <a:extLst>
              <a:ext uri="{FF2B5EF4-FFF2-40B4-BE49-F238E27FC236}">
                <a16:creationId xmlns:a16="http://schemas.microsoft.com/office/drawing/2014/main" id="{6EF12606-ADCC-4904-AD5F-D7C49C7B7DFA}"/>
              </a:ext>
            </a:extLst>
          </p:cNvPr>
          <p:cNvGrpSpPr/>
          <p:nvPr/>
        </p:nvGrpSpPr>
        <p:grpSpPr>
          <a:xfrm rot="10800000">
            <a:off x="652805" y="4485299"/>
            <a:ext cx="1814797" cy="1823307"/>
            <a:chOff x="631840" y="4509294"/>
            <a:chExt cx="1814797" cy="1823307"/>
          </a:xfrm>
        </p:grpSpPr>
        <p:sp>
          <p:nvSpPr>
            <p:cNvPr id="49" name="מעגל חלקי 48">
              <a:extLst>
                <a:ext uri="{FF2B5EF4-FFF2-40B4-BE49-F238E27FC236}">
                  <a16:creationId xmlns:a16="http://schemas.microsoft.com/office/drawing/2014/main" id="{4244AE9A-AFEE-403C-AC34-BE6F315D7EAB}"/>
                </a:ext>
              </a:extLst>
            </p:cNvPr>
            <p:cNvSpPr/>
            <p:nvPr/>
          </p:nvSpPr>
          <p:spPr>
            <a:xfrm>
              <a:off x="631840" y="4509294"/>
              <a:ext cx="1814797" cy="1823307"/>
            </a:xfrm>
            <a:prstGeom prst="pie">
              <a:avLst>
                <a:gd name="adj1" fmla="val 10835768"/>
                <a:gd name="adj2" fmla="val 16200000"/>
              </a:avLst>
            </a:prstGeom>
            <a:noFill/>
            <a:ln w="38100">
              <a:solidFill>
                <a:srgbClr val="0543A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cxnSp>
          <p:nvCxnSpPr>
            <p:cNvPr id="50" name="מחבר ישר 49">
              <a:extLst>
                <a:ext uri="{FF2B5EF4-FFF2-40B4-BE49-F238E27FC236}">
                  <a16:creationId xmlns:a16="http://schemas.microsoft.com/office/drawing/2014/main" id="{27F453A7-A270-4217-BF96-976ADF431ECB}"/>
                </a:ext>
              </a:extLst>
            </p:cNvPr>
            <p:cNvCxnSpPr>
              <a:cxnSpLocks/>
            </p:cNvCxnSpPr>
            <p:nvPr/>
          </p:nvCxnSpPr>
          <p:spPr>
            <a:xfrm flipH="1" flipV="1">
              <a:off x="919915" y="4756247"/>
              <a:ext cx="619323" cy="667863"/>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51" name="קבוצה 50">
            <a:extLst>
              <a:ext uri="{FF2B5EF4-FFF2-40B4-BE49-F238E27FC236}">
                <a16:creationId xmlns:a16="http://schemas.microsoft.com/office/drawing/2014/main" id="{2AE682E8-ED45-4990-864D-5D8515D22843}"/>
              </a:ext>
            </a:extLst>
          </p:cNvPr>
          <p:cNvGrpSpPr/>
          <p:nvPr/>
        </p:nvGrpSpPr>
        <p:grpSpPr>
          <a:xfrm rot="16200000">
            <a:off x="650078" y="4499049"/>
            <a:ext cx="1814797" cy="1823307"/>
            <a:chOff x="631840" y="4509294"/>
            <a:chExt cx="1814797" cy="1823307"/>
          </a:xfrm>
        </p:grpSpPr>
        <p:sp>
          <p:nvSpPr>
            <p:cNvPr id="52" name="מעגל חלקי 51">
              <a:extLst>
                <a:ext uri="{FF2B5EF4-FFF2-40B4-BE49-F238E27FC236}">
                  <a16:creationId xmlns:a16="http://schemas.microsoft.com/office/drawing/2014/main" id="{E7A54FD6-82E2-43B7-B6F6-F503BA5727C0}"/>
                </a:ext>
              </a:extLst>
            </p:cNvPr>
            <p:cNvSpPr/>
            <p:nvPr/>
          </p:nvSpPr>
          <p:spPr>
            <a:xfrm>
              <a:off x="631840" y="4509294"/>
              <a:ext cx="1814797" cy="1823307"/>
            </a:xfrm>
            <a:prstGeom prst="pie">
              <a:avLst>
                <a:gd name="adj1" fmla="val 10835768"/>
                <a:gd name="adj2" fmla="val 16200000"/>
              </a:avLst>
            </a:prstGeom>
            <a:noFill/>
            <a:ln w="38100">
              <a:solidFill>
                <a:srgbClr val="0543A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cxnSp>
          <p:nvCxnSpPr>
            <p:cNvPr id="53" name="מחבר ישר 52">
              <a:extLst>
                <a:ext uri="{FF2B5EF4-FFF2-40B4-BE49-F238E27FC236}">
                  <a16:creationId xmlns:a16="http://schemas.microsoft.com/office/drawing/2014/main" id="{4829A21A-AAC4-4867-9641-059F65C27E9C}"/>
                </a:ext>
              </a:extLst>
            </p:cNvPr>
            <p:cNvCxnSpPr>
              <a:cxnSpLocks/>
            </p:cNvCxnSpPr>
            <p:nvPr/>
          </p:nvCxnSpPr>
          <p:spPr>
            <a:xfrm rot="5400000" flipH="1">
              <a:off x="894225" y="4804518"/>
              <a:ext cx="596437" cy="63009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54" name="קבוצה 53">
            <a:extLst>
              <a:ext uri="{FF2B5EF4-FFF2-40B4-BE49-F238E27FC236}">
                <a16:creationId xmlns:a16="http://schemas.microsoft.com/office/drawing/2014/main" id="{A39F5FD9-1416-41E9-8BD3-2FDECF35E9F4}"/>
              </a:ext>
            </a:extLst>
          </p:cNvPr>
          <p:cNvGrpSpPr/>
          <p:nvPr/>
        </p:nvGrpSpPr>
        <p:grpSpPr>
          <a:xfrm rot="5400000">
            <a:off x="640829" y="4499446"/>
            <a:ext cx="1814797" cy="1823307"/>
            <a:chOff x="631840" y="4509294"/>
            <a:chExt cx="1814797" cy="1823307"/>
          </a:xfrm>
        </p:grpSpPr>
        <p:sp>
          <p:nvSpPr>
            <p:cNvPr id="55" name="מעגל חלקי 54">
              <a:extLst>
                <a:ext uri="{FF2B5EF4-FFF2-40B4-BE49-F238E27FC236}">
                  <a16:creationId xmlns:a16="http://schemas.microsoft.com/office/drawing/2014/main" id="{D4B99E4E-3A56-4FF9-ABB2-2F8886132E68}"/>
                </a:ext>
              </a:extLst>
            </p:cNvPr>
            <p:cNvSpPr/>
            <p:nvPr/>
          </p:nvSpPr>
          <p:spPr>
            <a:xfrm>
              <a:off x="631840" y="4509294"/>
              <a:ext cx="1814797" cy="1823307"/>
            </a:xfrm>
            <a:prstGeom prst="pie">
              <a:avLst>
                <a:gd name="adj1" fmla="val 10835768"/>
                <a:gd name="adj2" fmla="val 16200000"/>
              </a:avLst>
            </a:prstGeom>
            <a:noFill/>
            <a:ln w="38100">
              <a:solidFill>
                <a:srgbClr val="0543A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cxnSp>
          <p:nvCxnSpPr>
            <p:cNvPr id="56" name="מחבר ישר 55">
              <a:extLst>
                <a:ext uri="{FF2B5EF4-FFF2-40B4-BE49-F238E27FC236}">
                  <a16:creationId xmlns:a16="http://schemas.microsoft.com/office/drawing/2014/main" id="{8AB5DAF1-65DF-4AA5-AAC3-AFC86E495A33}"/>
                </a:ext>
              </a:extLst>
            </p:cNvPr>
            <p:cNvCxnSpPr>
              <a:cxnSpLocks/>
            </p:cNvCxnSpPr>
            <p:nvPr/>
          </p:nvCxnSpPr>
          <p:spPr>
            <a:xfrm flipH="1" flipV="1">
              <a:off x="919915" y="4756247"/>
              <a:ext cx="619323" cy="667863"/>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57" name="קבוצה 56">
            <a:extLst>
              <a:ext uri="{FF2B5EF4-FFF2-40B4-BE49-F238E27FC236}">
                <a16:creationId xmlns:a16="http://schemas.microsoft.com/office/drawing/2014/main" id="{8FE3EAA3-06EB-4EB5-8745-B0B4225E01F0}"/>
              </a:ext>
            </a:extLst>
          </p:cNvPr>
          <p:cNvGrpSpPr/>
          <p:nvPr/>
        </p:nvGrpSpPr>
        <p:grpSpPr>
          <a:xfrm>
            <a:off x="641080" y="4506861"/>
            <a:ext cx="1814797" cy="1823307"/>
            <a:chOff x="631840" y="4509294"/>
            <a:chExt cx="1814797" cy="1823307"/>
          </a:xfrm>
        </p:grpSpPr>
        <p:sp>
          <p:nvSpPr>
            <p:cNvPr id="58" name="מעגל חלקי 57">
              <a:extLst>
                <a:ext uri="{FF2B5EF4-FFF2-40B4-BE49-F238E27FC236}">
                  <a16:creationId xmlns:a16="http://schemas.microsoft.com/office/drawing/2014/main" id="{A00317C5-F848-43D0-B00D-7724E74A91FA}"/>
                </a:ext>
              </a:extLst>
            </p:cNvPr>
            <p:cNvSpPr/>
            <p:nvPr/>
          </p:nvSpPr>
          <p:spPr>
            <a:xfrm>
              <a:off x="631840" y="4509294"/>
              <a:ext cx="1814797" cy="1823307"/>
            </a:xfrm>
            <a:prstGeom prst="pie">
              <a:avLst>
                <a:gd name="adj1" fmla="val 10835768"/>
                <a:gd name="adj2" fmla="val 16200000"/>
              </a:avLst>
            </a:prstGeom>
            <a:noFill/>
            <a:ln w="38100">
              <a:solidFill>
                <a:srgbClr val="0543A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cxnSp>
          <p:nvCxnSpPr>
            <p:cNvPr id="59" name="מחבר ישר 58">
              <a:extLst>
                <a:ext uri="{FF2B5EF4-FFF2-40B4-BE49-F238E27FC236}">
                  <a16:creationId xmlns:a16="http://schemas.microsoft.com/office/drawing/2014/main" id="{77829BCA-28FB-452B-A4A6-B5454EDACF74}"/>
                </a:ext>
              </a:extLst>
            </p:cNvPr>
            <p:cNvCxnSpPr>
              <a:cxnSpLocks/>
            </p:cNvCxnSpPr>
            <p:nvPr/>
          </p:nvCxnSpPr>
          <p:spPr>
            <a:xfrm flipH="1" flipV="1">
              <a:off x="919915" y="4756247"/>
              <a:ext cx="619323" cy="667863"/>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7235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mph" presetSubtype="0" fill="remove" grpId="1" nodeType="clickEffect">
                                  <p:stCondLst>
                                    <p:cond delay="0"/>
                                  </p:stCondLst>
                                  <p:childTnLst>
                                    <p:animClr clrSpc="rgb" dir="cw">
                                      <p:cBhvr override="childStyle">
                                        <p:cTn id="11" dur="250" autoRev="1" fill="remove"/>
                                        <p:tgtEl>
                                          <p:spTgt spid="26"/>
                                        </p:tgtEl>
                                        <p:attrNameLst>
                                          <p:attrName>style.color</p:attrName>
                                        </p:attrNameLst>
                                      </p:cBhvr>
                                      <p:to>
                                        <a:schemeClr val="bg1"/>
                                      </p:to>
                                    </p:animClr>
                                    <p:animClr clrSpc="rgb" dir="cw">
                                      <p:cBhvr>
                                        <p:cTn id="12" dur="250" autoRev="1" fill="remove"/>
                                        <p:tgtEl>
                                          <p:spTgt spid="26"/>
                                        </p:tgtEl>
                                        <p:attrNameLst>
                                          <p:attrName>fillcolor</p:attrName>
                                        </p:attrNameLst>
                                      </p:cBhvr>
                                      <p:to>
                                        <a:schemeClr val="bg1"/>
                                      </p:to>
                                    </p:animClr>
                                    <p:set>
                                      <p:cBhvr>
                                        <p:cTn id="13" dur="250" autoRev="1" fill="remove"/>
                                        <p:tgtEl>
                                          <p:spTgt spid="26"/>
                                        </p:tgtEl>
                                        <p:attrNameLst>
                                          <p:attrName>fill.type</p:attrName>
                                        </p:attrNameLst>
                                      </p:cBhvr>
                                      <p:to>
                                        <p:strVal val="solid"/>
                                      </p:to>
                                    </p:set>
                                    <p:set>
                                      <p:cBhvr>
                                        <p:cTn id="14" dur="250" autoRev="1" fill="remove"/>
                                        <p:tgtEl>
                                          <p:spTgt spid="26"/>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500"/>
                                        <p:tgtEl>
                                          <p:spTgt spid="57"/>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mph" presetSubtype="0" fill="hold" nodeType="clickEffect">
                                  <p:stCondLst>
                                    <p:cond delay="0"/>
                                  </p:stCondLst>
                                  <p:childTnLst>
                                    <p:animEffect transition="out" filter="fade">
                                      <p:cBhvr>
                                        <p:cTn id="38" dur="500" tmFilter="0, 0; .2, .5; .8, .5; 1, 0"/>
                                        <p:tgtEl>
                                          <p:spTgt spid="57"/>
                                        </p:tgtEl>
                                      </p:cBhvr>
                                    </p:animEffect>
                                    <p:animScale>
                                      <p:cBhvr>
                                        <p:cTn id="39" dur="250" autoRev="1" fill="hold"/>
                                        <p:tgtEl>
                                          <p:spTgt spid="57"/>
                                        </p:tgtEl>
                                      </p:cBhvr>
                                      <p:by x="105000" y="105000"/>
                                    </p:animScale>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fade">
                                      <p:cBhvr>
                                        <p:cTn id="49" dur="500"/>
                                        <p:tgtEl>
                                          <p:spTgt spid="54"/>
                                        </p:tgtEl>
                                      </p:cBhvr>
                                    </p:animEffect>
                                  </p:childTnLst>
                                </p:cTn>
                              </p:par>
                            </p:childTnLst>
                          </p:cTn>
                        </p:par>
                      </p:childTnLst>
                    </p:cTn>
                  </p:par>
                  <p:par>
                    <p:cTn id="50" fill="hold">
                      <p:stCondLst>
                        <p:cond delay="indefinite"/>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54"/>
                                        </p:tgtEl>
                                      </p:cBhvr>
                                    </p:animEffect>
                                    <p:animScale>
                                      <p:cBhvr>
                                        <p:cTn id="54" dur="250" autoRev="1" fill="hold"/>
                                        <p:tgtEl>
                                          <p:spTgt spid="54"/>
                                        </p:tgtEl>
                                      </p:cBhvr>
                                      <p:by x="105000" y="105000"/>
                                    </p:animScale>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barn(inVertical)">
                                      <p:cBhvr>
                                        <p:cTn id="59" dur="500"/>
                                        <p:tgtEl>
                                          <p:spTgt spid="3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fade">
                                      <p:cBhvr>
                                        <p:cTn id="64" dur="500"/>
                                        <p:tgtEl>
                                          <p:spTgt spid="51"/>
                                        </p:tgtEl>
                                      </p:cBhvr>
                                    </p:animEffect>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51"/>
                                        </p:tgtEl>
                                      </p:cBhvr>
                                    </p:animEffect>
                                    <p:animScale>
                                      <p:cBhvr>
                                        <p:cTn id="69" dur="250" autoRev="1" fill="hold"/>
                                        <p:tgtEl>
                                          <p:spTgt spid="51"/>
                                        </p:tgtEl>
                                      </p:cBhvr>
                                      <p:by x="105000" y="105000"/>
                                    </p:animScale>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barn(inVertical)">
                                      <p:cBhvr>
                                        <p:cTn id="74" dur="500"/>
                                        <p:tgtEl>
                                          <p:spTgt spid="3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fade">
                                      <p:cBhvr>
                                        <p:cTn id="79" dur="500"/>
                                        <p:tgtEl>
                                          <p:spTgt spid="48"/>
                                        </p:tgtEl>
                                      </p:cBhvr>
                                    </p:animEffect>
                                  </p:childTnLst>
                                </p:cTn>
                              </p:par>
                            </p:childTnLst>
                          </p:cTn>
                        </p:par>
                      </p:childTnLst>
                    </p:cTn>
                  </p:par>
                  <p:par>
                    <p:cTn id="80" fill="hold">
                      <p:stCondLst>
                        <p:cond delay="indefinite"/>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48"/>
                                        </p:tgtEl>
                                      </p:cBhvr>
                                    </p:animEffect>
                                    <p:animScale>
                                      <p:cBhvr>
                                        <p:cTn id="84" dur="250" autoRev="1" fill="hold"/>
                                        <p:tgtEl>
                                          <p:spTgt spid="48"/>
                                        </p:tgtEl>
                                      </p:cBhvr>
                                      <p:by x="105000" y="105000"/>
                                    </p:animScale>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barn(inVertical)">
                                      <p:cBhvr>
                                        <p:cTn id="89" dur="500"/>
                                        <p:tgtEl>
                                          <p:spTgt spid="37"/>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43"/>
                                        </p:tgtEl>
                                        <p:attrNameLst>
                                          <p:attrName>style.visibility</p:attrName>
                                        </p:attrNameLst>
                                      </p:cBhvr>
                                      <p:to>
                                        <p:strVal val="visible"/>
                                      </p:to>
                                    </p:set>
                                    <p:animEffect transition="in" filter="fade">
                                      <p:cBhvr>
                                        <p:cTn id="94" dur="500"/>
                                        <p:tgtEl>
                                          <p:spTgt spid="43"/>
                                        </p:tgtEl>
                                      </p:cBhvr>
                                    </p:animEffect>
                                  </p:childTnLst>
                                </p:cTn>
                              </p:par>
                            </p:childTnLst>
                          </p:cTn>
                        </p:par>
                      </p:childTnLst>
                    </p:cTn>
                  </p:par>
                  <p:par>
                    <p:cTn id="95" fill="hold">
                      <p:stCondLst>
                        <p:cond delay="indefinite"/>
                      </p:stCondLst>
                      <p:childTnLst>
                        <p:par>
                          <p:cTn id="96" fill="hold">
                            <p:stCondLst>
                              <p:cond delay="0"/>
                            </p:stCondLst>
                            <p:childTnLst>
                              <p:par>
                                <p:cTn id="97" presetID="26" presetClass="emph" presetSubtype="0" fill="hold" nodeType="clickEffect">
                                  <p:stCondLst>
                                    <p:cond delay="0"/>
                                  </p:stCondLst>
                                  <p:childTnLst>
                                    <p:animEffect transition="out" filter="fade">
                                      <p:cBhvr>
                                        <p:cTn id="98" dur="500" tmFilter="0, 0; .2, .5; .8, .5; 1, 0"/>
                                        <p:tgtEl>
                                          <p:spTgt spid="43"/>
                                        </p:tgtEl>
                                      </p:cBhvr>
                                    </p:animEffect>
                                    <p:animScale>
                                      <p:cBhvr>
                                        <p:cTn id="99" dur="250" autoRev="1" fill="hold"/>
                                        <p:tgtEl>
                                          <p:spTgt spid="43"/>
                                        </p:tgtEl>
                                      </p:cBhvr>
                                      <p:by x="105000" y="105000"/>
                                    </p:animScale>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27"/>
                                        </p:tgtEl>
                                        <p:attrNameLst>
                                          <p:attrName>style.visibility</p:attrName>
                                        </p:attrNameLst>
                                      </p:cBhvr>
                                      <p:to>
                                        <p:strVal val="visible"/>
                                      </p:to>
                                    </p:set>
                                    <p:animEffect transition="in" filter="barn(inVertical)">
                                      <p:cBhvr>
                                        <p:cTn id="104" dur="500"/>
                                        <p:tgtEl>
                                          <p:spTgt spid="27"/>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grpId="0" nodeType="clickEffect">
                                  <p:stCondLst>
                                    <p:cond delay="0"/>
                                  </p:stCondLst>
                                  <p:childTnLst>
                                    <p:set>
                                      <p:cBhvr>
                                        <p:cTn id="108" dur="1" fill="hold">
                                          <p:stCondLst>
                                            <p:cond delay="0"/>
                                          </p:stCondLst>
                                        </p:cTn>
                                        <p:tgtEl>
                                          <p:spTgt spid="33"/>
                                        </p:tgtEl>
                                        <p:attrNameLst>
                                          <p:attrName>style.visibility</p:attrName>
                                        </p:attrNameLst>
                                      </p:cBhvr>
                                      <p:to>
                                        <p:strVal val="visible"/>
                                      </p:to>
                                    </p:set>
                                    <p:animEffect transition="in" filter="barn(inVertical)">
                                      <p:cBhvr>
                                        <p:cTn id="109" dur="500"/>
                                        <p:tgtEl>
                                          <p:spTgt spid="33"/>
                                        </p:tgtEl>
                                      </p:cBhvr>
                                    </p:animEffect>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grpId="0" nodeType="clickEffect">
                                  <p:stCondLst>
                                    <p:cond delay="0"/>
                                  </p:stCondLst>
                                  <p:childTnLst>
                                    <p:set>
                                      <p:cBhvr>
                                        <p:cTn id="113" dur="1" fill="hold">
                                          <p:stCondLst>
                                            <p:cond delay="0"/>
                                          </p:stCondLst>
                                        </p:cTn>
                                        <p:tgtEl>
                                          <p:spTgt spid="8"/>
                                        </p:tgtEl>
                                        <p:attrNameLst>
                                          <p:attrName>style.visibility</p:attrName>
                                        </p:attrNameLst>
                                      </p:cBhvr>
                                      <p:to>
                                        <p:strVal val="visible"/>
                                      </p:to>
                                    </p:set>
                                    <p:animEffect transition="in" filter="fade">
                                      <p:cBhvr>
                                        <p:cTn id="114" dur="1000"/>
                                        <p:tgtEl>
                                          <p:spTgt spid="8"/>
                                        </p:tgtEl>
                                      </p:cBhvr>
                                    </p:animEffect>
                                    <p:anim calcmode="lin" valueType="num">
                                      <p:cBhvr>
                                        <p:cTn id="115" dur="1000" fill="hold"/>
                                        <p:tgtEl>
                                          <p:spTgt spid="8"/>
                                        </p:tgtEl>
                                        <p:attrNameLst>
                                          <p:attrName>ppt_x</p:attrName>
                                        </p:attrNameLst>
                                      </p:cBhvr>
                                      <p:tavLst>
                                        <p:tav tm="0">
                                          <p:val>
                                            <p:strVal val="#ppt_x"/>
                                          </p:val>
                                        </p:tav>
                                        <p:tav tm="100000">
                                          <p:val>
                                            <p:strVal val="#ppt_x"/>
                                          </p:val>
                                        </p:tav>
                                      </p:tavLst>
                                    </p:anim>
                                    <p:anim calcmode="lin" valueType="num">
                                      <p:cBhvr>
                                        <p:cTn id="1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26" grpId="0" animBg="1"/>
      <p:bldP spid="26" grpId="1" animBg="1"/>
      <p:bldP spid="27" grpId="0" animBg="1"/>
      <p:bldP spid="33" grpId="0" animBg="1"/>
      <p:bldP spid="34" grpId="0" animBg="1"/>
      <p:bldP spid="35" grpId="0" animBg="1"/>
      <p:bldP spid="36" grpId="0" animBg="1"/>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7989D18-B19A-4524-82FE-07304A26B042}"/>
              </a:ext>
            </a:extLst>
          </p:cNvPr>
          <p:cNvSpPr>
            <a:spLocks noGrp="1"/>
          </p:cNvSpPr>
          <p:nvPr>
            <p:ph type="title"/>
          </p:nvPr>
        </p:nvSpPr>
        <p:spPr/>
        <p:txBody>
          <a:bodyPr/>
          <a:lstStyle/>
          <a:p>
            <a:r>
              <a:rPr lang="he-IL" dirty="0"/>
              <a:t>מה אנחנו כבר יודעים?</a:t>
            </a:r>
          </a:p>
        </p:txBody>
      </p:sp>
      <mc:AlternateContent xmlns:mc="http://schemas.openxmlformats.org/markup-compatibility/2006" xmlns:a14="http://schemas.microsoft.com/office/drawing/2010/main">
        <mc:Choice Requires="a14">
          <p:sp>
            <p:nvSpPr>
              <p:cNvPr id="4" name="מציין מיקום טקסט 2">
                <a:extLst>
                  <a:ext uri="{FF2B5EF4-FFF2-40B4-BE49-F238E27FC236}">
                    <a16:creationId xmlns:a16="http://schemas.microsoft.com/office/drawing/2014/main" id="{3CC0022E-2403-4F37-A98D-01DD1635B085}"/>
                  </a:ext>
                </a:extLst>
              </p:cNvPr>
              <p:cNvSpPr>
                <a:spLocks noGrp="1"/>
              </p:cNvSpPr>
              <p:nvPr>
                <p:ph type="body" sz="quarter" idx="10"/>
              </p:nvPr>
            </p:nvSpPr>
            <p:spPr>
              <a:xfrm>
                <a:off x="1671638" y="1928813"/>
                <a:ext cx="9572625" cy="3844925"/>
              </a:xfrm>
            </p:spPr>
            <p:txBody>
              <a:bodyPr>
                <a:normAutofit/>
              </a:bodyPr>
              <a:lstStyle/>
              <a:p>
                <a:pPr algn="r"/>
                <a:r>
                  <a:rPr lang="he-IL" sz="3200" b="1" dirty="0"/>
                  <a:t>כפל שלם בשבר יסודי (שבר שהמונה שלו 1) </a:t>
                </a:r>
              </a:p>
              <a:p>
                <a:pPr algn="r"/>
                <a:r>
                  <a:rPr lang="he-IL" sz="3200" dirty="0"/>
                  <a:t>דמיינו קפיצות של </a:t>
                </a:r>
                <a14:m>
                  <m:oMath xmlns:m="http://schemas.openxmlformats.org/officeDocument/2006/math">
                    <m:f>
                      <m:fPr>
                        <m:ctrlPr>
                          <a:rPr lang="he-IL" sz="3200" i="1" smtClean="0">
                            <a:latin typeface="Cambria Math" panose="02040503050406030204" pitchFamily="18" charset="0"/>
                          </a:rPr>
                        </m:ctrlPr>
                      </m:fPr>
                      <m:num>
                        <m:r>
                          <a:rPr lang="he-IL" sz="3200" b="0" i="1" smtClean="0">
                            <a:latin typeface="Cambria Math" panose="02040503050406030204" pitchFamily="18" charset="0"/>
                          </a:rPr>
                          <m:t>1</m:t>
                        </m:r>
                      </m:num>
                      <m:den>
                        <m:r>
                          <a:rPr lang="he-IL" sz="3200" b="0" i="1" smtClean="0">
                            <a:latin typeface="Cambria Math" panose="02040503050406030204" pitchFamily="18" charset="0"/>
                          </a:rPr>
                          <m:t>3</m:t>
                        </m:r>
                      </m:den>
                    </m:f>
                  </m:oMath>
                </a14:m>
                <a:r>
                  <a:rPr lang="he-IL" sz="3200" dirty="0"/>
                  <a:t> על ישר המספרים.</a:t>
                </a:r>
              </a:p>
              <a:p>
                <a:pPr algn="r"/>
                <a:endParaRPr lang="he-IL" sz="3200" b="1" dirty="0"/>
              </a:p>
              <a:p>
                <a:pPr algn="r"/>
                <a:endParaRPr lang="he-IL" sz="3200" b="1" dirty="0"/>
              </a:p>
            </p:txBody>
          </p:sp>
        </mc:Choice>
        <mc:Fallback xmlns="">
          <p:sp>
            <p:nvSpPr>
              <p:cNvPr id="4" name="מציין מיקום טקסט 2">
                <a:extLst>
                  <a:ext uri="{FF2B5EF4-FFF2-40B4-BE49-F238E27FC236}">
                    <a16:creationId xmlns:a14="http://schemas.microsoft.com/office/drawing/2010/main" xmlns="" xmlns:a16="http://schemas.microsoft.com/office/drawing/2014/main" id="{3CC0022E-2403-4F37-A98D-01DD1635B085}"/>
                  </a:ext>
                </a:extLst>
              </p:cNvPr>
              <p:cNvSpPr>
                <a:spLocks noGrp="1" noRot="1" noChangeAspect="1" noMove="1" noResize="1" noEditPoints="1" noAdjustHandles="1" noChangeArrowheads="1" noChangeShapeType="1" noTextEdit="1"/>
              </p:cNvSpPr>
              <p:nvPr>
                <p:ph type="body" sz="quarter" idx="10"/>
              </p:nvPr>
            </p:nvSpPr>
            <p:spPr>
              <a:xfrm>
                <a:off x="1671638" y="1928813"/>
                <a:ext cx="9572625" cy="3844925"/>
              </a:xfrm>
              <a:blipFill>
                <a:blip r:embed="rId3"/>
                <a:stretch>
                  <a:fillRect t="-3328" r="-1591"/>
                </a:stretch>
              </a:blipFill>
            </p:spPr>
            <p:txBody>
              <a:bodyPr/>
              <a:lstStyle/>
              <a:p>
                <a:r>
                  <a:rPr lang="en-US">
                    <a:noFill/>
                  </a:rPr>
                  <a:t> </a:t>
                </a:r>
              </a:p>
            </p:txBody>
          </p:sp>
        </mc:Fallback>
      </mc:AlternateContent>
      <p:pic>
        <p:nvPicPr>
          <p:cNvPr id="5" name="תמונה 4">
            <a:extLst>
              <a:ext uri="{FF2B5EF4-FFF2-40B4-BE49-F238E27FC236}">
                <a16:creationId xmlns:a16="http://schemas.microsoft.com/office/drawing/2014/main" id="{982563E1-7D69-4F8A-AB7D-228B1DE3AF27}"/>
              </a:ext>
            </a:extLst>
          </p:cNvPr>
          <p:cNvPicPr>
            <a:picLocks noChangeAspect="1"/>
          </p:cNvPicPr>
          <p:nvPr/>
        </p:nvPicPr>
        <p:blipFill>
          <a:blip r:embed="rId4">
            <a:clrChange>
              <a:clrFrom>
                <a:srgbClr val="E5E5E5"/>
              </a:clrFrom>
              <a:clrTo>
                <a:srgbClr val="E5E5E5">
                  <a:alpha val="0"/>
                </a:srgbClr>
              </a:clrTo>
            </a:clrChange>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705768" y="4456056"/>
            <a:ext cx="10780464" cy="1162050"/>
          </a:xfrm>
          <a:prstGeom prst="rect">
            <a:avLst/>
          </a:prstGeom>
        </p:spPr>
      </p:pic>
      <p:sp>
        <p:nvSpPr>
          <p:cNvPr id="7" name="בועת מחשבה: ענן 6">
            <a:extLst>
              <a:ext uri="{FF2B5EF4-FFF2-40B4-BE49-F238E27FC236}">
                <a16:creationId xmlns:a16="http://schemas.microsoft.com/office/drawing/2014/main" id="{53F93918-08B2-462B-809F-8778BCDDD56B}"/>
              </a:ext>
            </a:extLst>
          </p:cNvPr>
          <p:cNvSpPr/>
          <p:nvPr/>
        </p:nvSpPr>
        <p:spPr>
          <a:xfrm>
            <a:off x="571500" y="1806870"/>
            <a:ext cx="3086100" cy="1412580"/>
          </a:xfrm>
          <a:prstGeom prst="cloudCallout">
            <a:avLst>
              <a:gd name="adj1" fmla="val -17414"/>
              <a:gd name="adj2" fmla="val 86567"/>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תיבת טקסט 7">
            <a:extLst>
              <a:ext uri="{FF2B5EF4-FFF2-40B4-BE49-F238E27FC236}">
                <a16:creationId xmlns:a16="http://schemas.microsoft.com/office/drawing/2014/main" id="{01CE78BA-E6E6-47EF-B051-944275713CF2}"/>
              </a:ext>
            </a:extLst>
          </p:cNvPr>
          <p:cNvSpPr txBox="1"/>
          <p:nvPr/>
        </p:nvSpPr>
        <p:spPr>
          <a:xfrm>
            <a:off x="887467" y="2157622"/>
            <a:ext cx="2356771" cy="707886"/>
          </a:xfrm>
          <a:prstGeom prst="rect">
            <a:avLst/>
          </a:prstGeom>
          <a:noFill/>
          <a:ln>
            <a:noFill/>
          </a:ln>
        </p:spPr>
        <p:txBody>
          <a:bodyPr wrap="square" rtlCol="1">
            <a:spAutoFit/>
          </a:bodyPr>
          <a:lstStyle/>
          <a:p>
            <a:pPr algn="ctr" rtl="1"/>
            <a:r>
              <a:rPr lang="he-IL" sz="2000" b="1" dirty="0"/>
              <a:t>אני קופץ 7 קפיצות לאן אגיע?</a:t>
            </a:r>
          </a:p>
        </p:txBody>
      </p:sp>
      <p:sp>
        <p:nvSpPr>
          <p:cNvPr id="9" name="קשת 8">
            <a:extLst>
              <a:ext uri="{FF2B5EF4-FFF2-40B4-BE49-F238E27FC236}">
                <a16:creationId xmlns:a16="http://schemas.microsoft.com/office/drawing/2014/main" id="{4FE6D8F7-0843-4488-8C59-5B9C8AEBE871}"/>
              </a:ext>
            </a:extLst>
          </p:cNvPr>
          <p:cNvSpPr/>
          <p:nvPr/>
        </p:nvSpPr>
        <p:spPr>
          <a:xfrm rot="18877859">
            <a:off x="1196409" y="4497747"/>
            <a:ext cx="1362539" cy="1408573"/>
          </a:xfrm>
          <a:prstGeom prst="arc">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10" name="קשת 9">
            <a:extLst>
              <a:ext uri="{FF2B5EF4-FFF2-40B4-BE49-F238E27FC236}">
                <a16:creationId xmlns:a16="http://schemas.microsoft.com/office/drawing/2014/main" id="{BA605040-5F0D-4513-8709-514ECDFDD1FB}"/>
              </a:ext>
            </a:extLst>
          </p:cNvPr>
          <p:cNvSpPr/>
          <p:nvPr/>
        </p:nvSpPr>
        <p:spPr>
          <a:xfrm rot="18877859">
            <a:off x="2252268" y="4497748"/>
            <a:ext cx="1362539" cy="1408573"/>
          </a:xfrm>
          <a:prstGeom prst="arc">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11" name="קשת 10">
            <a:extLst>
              <a:ext uri="{FF2B5EF4-FFF2-40B4-BE49-F238E27FC236}">
                <a16:creationId xmlns:a16="http://schemas.microsoft.com/office/drawing/2014/main" id="{00EC3780-AE13-42D7-AA22-D2F8B11EBB9A}"/>
              </a:ext>
            </a:extLst>
          </p:cNvPr>
          <p:cNvSpPr/>
          <p:nvPr/>
        </p:nvSpPr>
        <p:spPr>
          <a:xfrm rot="18877859">
            <a:off x="3276368" y="4518386"/>
            <a:ext cx="1362539" cy="1408573"/>
          </a:xfrm>
          <a:prstGeom prst="arc">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12" name="קשת 11">
            <a:extLst>
              <a:ext uri="{FF2B5EF4-FFF2-40B4-BE49-F238E27FC236}">
                <a16:creationId xmlns:a16="http://schemas.microsoft.com/office/drawing/2014/main" id="{98620113-8386-4FF4-93B1-6E2FB5C3EF1B}"/>
              </a:ext>
            </a:extLst>
          </p:cNvPr>
          <p:cNvSpPr/>
          <p:nvPr/>
        </p:nvSpPr>
        <p:spPr>
          <a:xfrm rot="18877859">
            <a:off x="4355698" y="4495015"/>
            <a:ext cx="1362539" cy="1408573"/>
          </a:xfrm>
          <a:prstGeom prst="arc">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13" name="קשת 12">
            <a:extLst>
              <a:ext uri="{FF2B5EF4-FFF2-40B4-BE49-F238E27FC236}">
                <a16:creationId xmlns:a16="http://schemas.microsoft.com/office/drawing/2014/main" id="{5CD73D92-0466-48E9-BD0D-6C08D3E8CEC9}"/>
              </a:ext>
            </a:extLst>
          </p:cNvPr>
          <p:cNvSpPr/>
          <p:nvPr/>
        </p:nvSpPr>
        <p:spPr>
          <a:xfrm rot="18877859">
            <a:off x="5379798" y="4518386"/>
            <a:ext cx="1362539" cy="1408573"/>
          </a:xfrm>
          <a:prstGeom prst="arc">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14" name="קשת 13">
            <a:extLst>
              <a:ext uri="{FF2B5EF4-FFF2-40B4-BE49-F238E27FC236}">
                <a16:creationId xmlns:a16="http://schemas.microsoft.com/office/drawing/2014/main" id="{9F8BE023-01B9-464C-9343-7CF8132A88FA}"/>
              </a:ext>
            </a:extLst>
          </p:cNvPr>
          <p:cNvSpPr/>
          <p:nvPr/>
        </p:nvSpPr>
        <p:spPr>
          <a:xfrm rot="18877859">
            <a:off x="6409065" y="4532892"/>
            <a:ext cx="1362539" cy="1408573"/>
          </a:xfrm>
          <a:prstGeom prst="arc">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15" name="קשת 14">
            <a:extLst>
              <a:ext uri="{FF2B5EF4-FFF2-40B4-BE49-F238E27FC236}">
                <a16:creationId xmlns:a16="http://schemas.microsoft.com/office/drawing/2014/main" id="{4345B02F-45E4-456C-ACD1-80760B23A123}"/>
              </a:ext>
            </a:extLst>
          </p:cNvPr>
          <p:cNvSpPr/>
          <p:nvPr/>
        </p:nvSpPr>
        <p:spPr>
          <a:xfrm rot="18877859">
            <a:off x="7483227" y="4518387"/>
            <a:ext cx="1362539" cy="1408573"/>
          </a:xfrm>
          <a:prstGeom prst="arc">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16" name="תיבת טקסט 15">
                <a:extLst>
                  <a:ext uri="{FF2B5EF4-FFF2-40B4-BE49-F238E27FC236}">
                    <a16:creationId xmlns:a16="http://schemas.microsoft.com/office/drawing/2014/main" id="{DC534A6A-00E4-4D1E-83EF-693EF3E0420F}"/>
                  </a:ext>
                </a:extLst>
              </p:cNvPr>
              <p:cNvSpPr txBox="1"/>
              <p:nvPr/>
            </p:nvSpPr>
            <p:spPr>
              <a:xfrm>
                <a:off x="4969218" y="5866898"/>
                <a:ext cx="5281574" cy="693844"/>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400" b="1" i="1" smtClean="0">
                          <a:latin typeface="Cambria Math" panose="02040503050406030204" pitchFamily="18" charset="0"/>
                          <a:ea typeface="Cambria Math" panose="02040503050406030204" pitchFamily="18" charset="0"/>
                        </a:rPr>
                        <m:t>𝟕</m:t>
                      </m:r>
                      <m:r>
                        <a:rPr lang="he-IL" sz="2400" b="1" i="1" smtClean="0">
                          <a:latin typeface="Cambria Math" panose="02040503050406030204" pitchFamily="18" charset="0"/>
                          <a:ea typeface="Cambria Math" panose="02040503050406030204" pitchFamily="18" charset="0"/>
                        </a:rPr>
                        <m:t>×</m:t>
                      </m:r>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𝟏</m:t>
                          </m:r>
                        </m:num>
                        <m:den>
                          <m:r>
                            <a:rPr lang="he-IL" sz="2400" b="1" i="1" smtClean="0">
                              <a:latin typeface="Cambria Math" panose="02040503050406030204" pitchFamily="18" charset="0"/>
                            </a:rPr>
                            <m:t>𝟑</m:t>
                          </m:r>
                        </m:den>
                      </m:f>
                      <m:r>
                        <a:rPr lang="he-IL" sz="2400" b="1" i="1" smtClean="0">
                          <a:latin typeface="Cambria Math" panose="02040503050406030204" pitchFamily="18" charset="0"/>
                        </a:rPr>
                        <m:t>=</m:t>
                      </m:r>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𝟏</m:t>
                          </m:r>
                        </m:num>
                        <m:den>
                          <m:r>
                            <a:rPr lang="he-IL" sz="2400" b="1" i="1" smtClean="0">
                              <a:latin typeface="Cambria Math" panose="02040503050406030204" pitchFamily="18" charset="0"/>
                            </a:rPr>
                            <m:t>𝟑</m:t>
                          </m:r>
                        </m:den>
                      </m:f>
                      <m:r>
                        <a:rPr lang="en-US" sz="2400" b="1" i="1" smtClean="0">
                          <a:latin typeface="Cambria Math" panose="02040503050406030204" pitchFamily="18" charset="0"/>
                        </a:rPr>
                        <m:t>+</m:t>
                      </m:r>
                      <m:f>
                        <m:fPr>
                          <m:ctrlPr>
                            <a:rPr lang="en-US" sz="2400" b="1" i="1" smtClean="0">
                              <a:latin typeface="Cambria Math" panose="02040503050406030204" pitchFamily="18" charset="0"/>
                            </a:rPr>
                          </m:ctrlPr>
                        </m:fPr>
                        <m:num>
                          <m:r>
                            <a:rPr lang="en-US" sz="2400" b="1" i="1" smtClean="0">
                              <a:latin typeface="Cambria Math" panose="02040503050406030204" pitchFamily="18" charset="0"/>
                            </a:rPr>
                            <m:t>𝟏</m:t>
                          </m:r>
                        </m:num>
                        <m:den>
                          <m:r>
                            <a:rPr lang="en-US" sz="2400" b="1" i="1" smtClean="0">
                              <a:latin typeface="Cambria Math" panose="02040503050406030204" pitchFamily="18" charset="0"/>
                            </a:rPr>
                            <m:t>𝟑</m:t>
                          </m:r>
                        </m:den>
                      </m:f>
                      <m:r>
                        <a:rPr lang="en-US" sz="2400" b="1" i="1" smtClean="0">
                          <a:latin typeface="Cambria Math" panose="02040503050406030204" pitchFamily="18" charset="0"/>
                        </a:rPr>
                        <m:t>+</m:t>
                      </m:r>
                      <m:f>
                        <m:fPr>
                          <m:ctrlPr>
                            <a:rPr lang="en-US" sz="2400" b="1" i="1" smtClean="0">
                              <a:latin typeface="Cambria Math" panose="02040503050406030204" pitchFamily="18" charset="0"/>
                            </a:rPr>
                          </m:ctrlPr>
                        </m:fPr>
                        <m:num>
                          <m:r>
                            <a:rPr lang="en-US" sz="2400" b="1" i="1" smtClean="0">
                              <a:latin typeface="Cambria Math" panose="02040503050406030204" pitchFamily="18" charset="0"/>
                            </a:rPr>
                            <m:t>𝟏</m:t>
                          </m:r>
                        </m:num>
                        <m:den>
                          <m:r>
                            <a:rPr lang="en-US" sz="2400" b="1" i="1" smtClean="0">
                              <a:latin typeface="Cambria Math" panose="02040503050406030204" pitchFamily="18" charset="0"/>
                            </a:rPr>
                            <m:t>𝟑</m:t>
                          </m:r>
                        </m:den>
                      </m:f>
                      <m:r>
                        <a:rPr lang="en-US" sz="2400" b="1" i="1" smtClean="0">
                          <a:latin typeface="Cambria Math" panose="02040503050406030204" pitchFamily="18" charset="0"/>
                        </a:rPr>
                        <m:t>+</m:t>
                      </m:r>
                      <m:f>
                        <m:fPr>
                          <m:ctrlPr>
                            <a:rPr lang="en-US" sz="2400" b="1" i="1" smtClean="0">
                              <a:latin typeface="Cambria Math" panose="02040503050406030204" pitchFamily="18" charset="0"/>
                            </a:rPr>
                          </m:ctrlPr>
                        </m:fPr>
                        <m:num>
                          <m:r>
                            <a:rPr lang="en-US" sz="2400" b="1" i="1" smtClean="0">
                              <a:latin typeface="Cambria Math" panose="02040503050406030204" pitchFamily="18" charset="0"/>
                            </a:rPr>
                            <m:t>𝟏</m:t>
                          </m:r>
                        </m:num>
                        <m:den>
                          <m:r>
                            <a:rPr lang="en-US" sz="2400" b="1" i="1" smtClean="0">
                              <a:latin typeface="Cambria Math" panose="02040503050406030204" pitchFamily="18" charset="0"/>
                            </a:rPr>
                            <m:t>𝟑</m:t>
                          </m:r>
                        </m:den>
                      </m:f>
                      <m:r>
                        <a:rPr lang="en-US" sz="2400" b="1" i="1" smtClean="0">
                          <a:latin typeface="Cambria Math" panose="02040503050406030204" pitchFamily="18" charset="0"/>
                        </a:rPr>
                        <m:t>+</m:t>
                      </m:r>
                      <m:f>
                        <m:fPr>
                          <m:ctrlPr>
                            <a:rPr lang="en-US" sz="2400" b="1" i="1" smtClean="0">
                              <a:latin typeface="Cambria Math" panose="02040503050406030204" pitchFamily="18" charset="0"/>
                            </a:rPr>
                          </m:ctrlPr>
                        </m:fPr>
                        <m:num>
                          <m:r>
                            <a:rPr lang="en-US" sz="2400" b="1" i="1" smtClean="0">
                              <a:latin typeface="Cambria Math" panose="02040503050406030204" pitchFamily="18" charset="0"/>
                            </a:rPr>
                            <m:t>𝟏</m:t>
                          </m:r>
                        </m:num>
                        <m:den>
                          <m:r>
                            <a:rPr lang="en-US" sz="2400" b="1" i="1" smtClean="0">
                              <a:latin typeface="Cambria Math" panose="02040503050406030204" pitchFamily="18" charset="0"/>
                            </a:rPr>
                            <m:t>𝟑</m:t>
                          </m:r>
                        </m:den>
                      </m:f>
                      <m:r>
                        <a:rPr lang="en-US" sz="2400" b="1" i="1" smtClean="0">
                          <a:latin typeface="Cambria Math" panose="02040503050406030204" pitchFamily="18" charset="0"/>
                        </a:rPr>
                        <m:t>+</m:t>
                      </m:r>
                      <m:f>
                        <m:fPr>
                          <m:ctrlPr>
                            <a:rPr lang="en-US" sz="2400" b="1" i="1" smtClean="0">
                              <a:latin typeface="Cambria Math" panose="02040503050406030204" pitchFamily="18" charset="0"/>
                            </a:rPr>
                          </m:ctrlPr>
                        </m:fPr>
                        <m:num>
                          <m:r>
                            <a:rPr lang="en-US" sz="2400" b="1" i="1" smtClean="0">
                              <a:latin typeface="Cambria Math" panose="02040503050406030204" pitchFamily="18" charset="0"/>
                            </a:rPr>
                            <m:t>𝟏</m:t>
                          </m:r>
                        </m:num>
                        <m:den>
                          <m:r>
                            <a:rPr lang="en-US" sz="2400" b="1" i="1" smtClean="0">
                              <a:latin typeface="Cambria Math" panose="02040503050406030204" pitchFamily="18" charset="0"/>
                            </a:rPr>
                            <m:t>𝟑</m:t>
                          </m:r>
                        </m:den>
                      </m:f>
                      <m:r>
                        <a:rPr lang="en-US" sz="2400" b="1" i="1" smtClean="0">
                          <a:latin typeface="Cambria Math" panose="02040503050406030204" pitchFamily="18" charset="0"/>
                        </a:rPr>
                        <m:t>+</m:t>
                      </m:r>
                      <m:f>
                        <m:fPr>
                          <m:ctrlPr>
                            <a:rPr lang="en-US" sz="2400" b="1" i="1" smtClean="0">
                              <a:latin typeface="Cambria Math" panose="02040503050406030204" pitchFamily="18" charset="0"/>
                            </a:rPr>
                          </m:ctrlPr>
                        </m:fPr>
                        <m:num>
                          <m:r>
                            <a:rPr lang="en-US" sz="2400" b="1" i="1" smtClean="0">
                              <a:latin typeface="Cambria Math" panose="02040503050406030204" pitchFamily="18" charset="0"/>
                            </a:rPr>
                            <m:t>𝟏</m:t>
                          </m:r>
                        </m:num>
                        <m:den>
                          <m:r>
                            <a:rPr lang="en-US" sz="2400" b="1" i="1" smtClean="0">
                              <a:latin typeface="Cambria Math" panose="02040503050406030204" pitchFamily="18" charset="0"/>
                            </a:rPr>
                            <m:t>𝟑</m:t>
                          </m:r>
                        </m:den>
                      </m:f>
                      <m:r>
                        <a:rPr lang="en-US" sz="2400" b="1" i="1" smtClean="0">
                          <a:latin typeface="Cambria Math" panose="02040503050406030204" pitchFamily="18" charset="0"/>
                        </a:rPr>
                        <m:t>=</m:t>
                      </m:r>
                      <m:f>
                        <m:fPr>
                          <m:ctrlPr>
                            <a:rPr lang="en-US" sz="2400" b="1" i="1" smtClean="0">
                              <a:latin typeface="Cambria Math" panose="02040503050406030204" pitchFamily="18" charset="0"/>
                            </a:rPr>
                          </m:ctrlPr>
                        </m:fPr>
                        <m:num>
                          <m:r>
                            <a:rPr lang="en-US" sz="2400" b="1" i="1" smtClean="0">
                              <a:latin typeface="Cambria Math" panose="02040503050406030204" pitchFamily="18" charset="0"/>
                            </a:rPr>
                            <m:t>𝟕</m:t>
                          </m:r>
                        </m:num>
                        <m:den>
                          <m:r>
                            <a:rPr lang="en-US" sz="2400" b="1" i="1" smtClean="0">
                              <a:latin typeface="Cambria Math" panose="02040503050406030204" pitchFamily="18" charset="0"/>
                            </a:rPr>
                            <m:t>𝟑</m:t>
                          </m:r>
                        </m:den>
                      </m:f>
                    </m:oMath>
                  </m:oMathPara>
                </a14:m>
                <a:endParaRPr lang="he-IL" sz="2000" b="1" dirty="0"/>
              </a:p>
            </p:txBody>
          </p:sp>
        </mc:Choice>
        <mc:Fallback xmlns="">
          <p:sp>
            <p:nvSpPr>
              <p:cNvPr id="16" name="תיבת טקסט 15">
                <a:extLst>
                  <a:ext uri="{FF2B5EF4-FFF2-40B4-BE49-F238E27FC236}">
                    <a16:creationId xmlns:a14="http://schemas.microsoft.com/office/drawing/2010/main" xmlns="" xmlns:a16="http://schemas.microsoft.com/office/drawing/2014/main" id="{DC534A6A-00E4-4D1E-83EF-693EF3E0420F}"/>
                  </a:ext>
                </a:extLst>
              </p:cNvPr>
              <p:cNvSpPr txBox="1">
                <a:spLocks noRot="1" noChangeAspect="1" noMove="1" noResize="1" noEditPoints="1" noAdjustHandles="1" noChangeArrowheads="1" noChangeShapeType="1" noTextEdit="1"/>
              </p:cNvSpPr>
              <p:nvPr/>
            </p:nvSpPr>
            <p:spPr>
              <a:xfrm>
                <a:off x="4969218" y="5866898"/>
                <a:ext cx="5281574" cy="693844"/>
              </a:xfrm>
              <a:prstGeom prst="rect">
                <a:avLst/>
              </a:prstGeom>
              <a:blipFill>
                <a:blip r:embed="rId7"/>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7" name="תיבת טקסט 16">
                <a:extLst>
                  <a:ext uri="{FF2B5EF4-FFF2-40B4-BE49-F238E27FC236}">
                    <a16:creationId xmlns:a16="http://schemas.microsoft.com/office/drawing/2014/main" id="{9D3B9665-FFC6-44C8-94FB-2636E6D7E72E}"/>
                  </a:ext>
                </a:extLst>
              </p:cNvPr>
              <p:cNvSpPr txBox="1"/>
              <p:nvPr/>
            </p:nvSpPr>
            <p:spPr>
              <a:xfrm>
                <a:off x="2296373" y="5073541"/>
                <a:ext cx="201978" cy="520399"/>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b="1" i="1" smtClean="0">
                              <a:latin typeface="Cambria Math" panose="02040503050406030204" pitchFamily="18" charset="0"/>
                            </a:rPr>
                          </m:ctrlPr>
                        </m:fPr>
                        <m:num>
                          <m:r>
                            <a:rPr lang="he-IL" b="1" i="1" smtClean="0">
                              <a:latin typeface="Cambria Math" panose="02040503050406030204" pitchFamily="18" charset="0"/>
                            </a:rPr>
                            <m:t>𝟏</m:t>
                          </m:r>
                        </m:num>
                        <m:den>
                          <m:r>
                            <a:rPr lang="he-IL" b="1" i="1" smtClean="0">
                              <a:latin typeface="Cambria Math" panose="02040503050406030204" pitchFamily="18" charset="0"/>
                            </a:rPr>
                            <m:t>𝟑</m:t>
                          </m:r>
                        </m:den>
                      </m:f>
                    </m:oMath>
                  </m:oMathPara>
                </a14:m>
                <a:endParaRPr lang="he-IL" b="1" dirty="0"/>
              </a:p>
            </p:txBody>
          </p:sp>
        </mc:Choice>
        <mc:Fallback xmlns="">
          <p:sp>
            <p:nvSpPr>
              <p:cNvPr id="17" name="תיבת טקסט 16">
                <a:extLst>
                  <a:ext uri="{FF2B5EF4-FFF2-40B4-BE49-F238E27FC236}">
                    <a16:creationId xmlns:a14="http://schemas.microsoft.com/office/drawing/2010/main" xmlns="" xmlns:a16="http://schemas.microsoft.com/office/drawing/2014/main" id="{9D3B9665-FFC6-44C8-94FB-2636E6D7E72E}"/>
                  </a:ext>
                </a:extLst>
              </p:cNvPr>
              <p:cNvSpPr txBox="1">
                <a:spLocks noRot="1" noChangeAspect="1" noMove="1" noResize="1" noEditPoints="1" noAdjustHandles="1" noChangeArrowheads="1" noChangeShapeType="1" noTextEdit="1"/>
              </p:cNvSpPr>
              <p:nvPr/>
            </p:nvSpPr>
            <p:spPr>
              <a:xfrm>
                <a:off x="2296373" y="5073541"/>
                <a:ext cx="201978" cy="520399"/>
              </a:xfrm>
              <a:prstGeom prst="rect">
                <a:avLst/>
              </a:prstGeom>
              <a:blipFill>
                <a:blip r:embed="rId8"/>
                <a:stretch>
                  <a:fillRect/>
                </a:stretch>
              </a:blipFill>
            </p:spPr>
            <p:txBody>
              <a:bodyPr/>
              <a:lstStyle/>
              <a:p>
                <a:r>
                  <a:rPr lang="he-IL">
                    <a:noFill/>
                  </a:rPr>
                  <a:t> </a:t>
                </a:r>
              </a:p>
            </p:txBody>
          </p:sp>
        </mc:Fallback>
      </mc:AlternateContent>
      <p:sp>
        <p:nvSpPr>
          <p:cNvPr id="31" name="מלבן 30">
            <a:extLst>
              <a:ext uri="{FF2B5EF4-FFF2-40B4-BE49-F238E27FC236}">
                <a16:creationId xmlns:a16="http://schemas.microsoft.com/office/drawing/2014/main" id="{3C6D7420-DAEB-4ECA-B63E-8DCD58A22D0F}"/>
              </a:ext>
            </a:extLst>
          </p:cNvPr>
          <p:cNvSpPr/>
          <p:nvPr/>
        </p:nvSpPr>
        <p:spPr>
          <a:xfrm>
            <a:off x="4307037" y="5051770"/>
            <a:ext cx="260306" cy="354577"/>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21" name="תיבת טקסט 20">
                <a:extLst>
                  <a:ext uri="{FF2B5EF4-FFF2-40B4-BE49-F238E27FC236}">
                    <a16:creationId xmlns:a16="http://schemas.microsoft.com/office/drawing/2014/main" id="{4A4742C8-C28E-4020-9414-6A64EFD2D69D}"/>
                  </a:ext>
                </a:extLst>
              </p:cNvPr>
              <p:cNvSpPr txBox="1"/>
              <p:nvPr/>
            </p:nvSpPr>
            <p:spPr>
              <a:xfrm>
                <a:off x="3320473" y="5065161"/>
                <a:ext cx="201978" cy="520399"/>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b="1" i="1" smtClean="0">
                              <a:latin typeface="Cambria Math" panose="02040503050406030204" pitchFamily="18" charset="0"/>
                            </a:rPr>
                          </m:ctrlPr>
                        </m:fPr>
                        <m:num>
                          <m:r>
                            <a:rPr lang="he-IL" b="1" i="1" smtClean="0">
                              <a:latin typeface="Cambria Math" panose="02040503050406030204" pitchFamily="18" charset="0"/>
                            </a:rPr>
                            <m:t>𝟐</m:t>
                          </m:r>
                        </m:num>
                        <m:den>
                          <m:r>
                            <a:rPr lang="he-IL" b="1" i="1" smtClean="0">
                              <a:latin typeface="Cambria Math" panose="02040503050406030204" pitchFamily="18" charset="0"/>
                            </a:rPr>
                            <m:t>𝟑</m:t>
                          </m:r>
                        </m:den>
                      </m:f>
                    </m:oMath>
                  </m:oMathPara>
                </a14:m>
                <a:endParaRPr lang="he-IL" b="1" dirty="0"/>
              </a:p>
            </p:txBody>
          </p:sp>
        </mc:Choice>
        <mc:Fallback xmlns="">
          <p:sp>
            <p:nvSpPr>
              <p:cNvPr id="21" name="תיבת טקסט 20">
                <a:extLst>
                  <a:ext uri="{FF2B5EF4-FFF2-40B4-BE49-F238E27FC236}">
                    <a16:creationId xmlns:a14="http://schemas.microsoft.com/office/drawing/2010/main" xmlns="" xmlns:a16="http://schemas.microsoft.com/office/drawing/2014/main" id="{4A4742C8-C28E-4020-9414-6A64EFD2D69D}"/>
                  </a:ext>
                </a:extLst>
              </p:cNvPr>
              <p:cNvSpPr txBox="1">
                <a:spLocks noRot="1" noChangeAspect="1" noMove="1" noResize="1" noEditPoints="1" noAdjustHandles="1" noChangeArrowheads="1" noChangeShapeType="1" noTextEdit="1"/>
              </p:cNvSpPr>
              <p:nvPr/>
            </p:nvSpPr>
            <p:spPr>
              <a:xfrm>
                <a:off x="3320473" y="5065161"/>
                <a:ext cx="201978" cy="520399"/>
              </a:xfrm>
              <a:prstGeom prst="rect">
                <a:avLst/>
              </a:prstGeom>
              <a:blipFill>
                <a:blip r:embed="rId9"/>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2" name="תיבת טקסט 21">
                <a:extLst>
                  <a:ext uri="{FF2B5EF4-FFF2-40B4-BE49-F238E27FC236}">
                    <a16:creationId xmlns:a16="http://schemas.microsoft.com/office/drawing/2014/main" id="{DF210EEB-519B-45E5-A58B-94A946FD921D}"/>
                  </a:ext>
                </a:extLst>
              </p:cNvPr>
              <p:cNvSpPr txBox="1"/>
              <p:nvPr/>
            </p:nvSpPr>
            <p:spPr>
              <a:xfrm>
                <a:off x="4391389" y="5040671"/>
                <a:ext cx="201978" cy="520399"/>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b="1" i="1" smtClean="0">
                              <a:latin typeface="Cambria Math" panose="02040503050406030204" pitchFamily="18" charset="0"/>
                            </a:rPr>
                          </m:ctrlPr>
                        </m:fPr>
                        <m:num>
                          <m:r>
                            <a:rPr lang="he-IL" b="1" i="1" smtClean="0">
                              <a:latin typeface="Cambria Math" panose="02040503050406030204" pitchFamily="18" charset="0"/>
                            </a:rPr>
                            <m:t>𝟑</m:t>
                          </m:r>
                        </m:num>
                        <m:den>
                          <m:r>
                            <a:rPr lang="he-IL" b="1" i="1" smtClean="0">
                              <a:latin typeface="Cambria Math" panose="02040503050406030204" pitchFamily="18" charset="0"/>
                            </a:rPr>
                            <m:t>𝟑</m:t>
                          </m:r>
                        </m:den>
                      </m:f>
                    </m:oMath>
                  </m:oMathPara>
                </a14:m>
                <a:endParaRPr lang="he-IL" b="1" dirty="0"/>
              </a:p>
            </p:txBody>
          </p:sp>
        </mc:Choice>
        <mc:Fallback xmlns="">
          <p:sp>
            <p:nvSpPr>
              <p:cNvPr id="22" name="תיבת טקסט 21">
                <a:extLst>
                  <a:ext uri="{FF2B5EF4-FFF2-40B4-BE49-F238E27FC236}">
                    <a16:creationId xmlns:a14="http://schemas.microsoft.com/office/drawing/2010/main" xmlns="" xmlns:a16="http://schemas.microsoft.com/office/drawing/2014/main" id="{DF210EEB-519B-45E5-A58B-94A946FD921D}"/>
                  </a:ext>
                </a:extLst>
              </p:cNvPr>
              <p:cNvSpPr txBox="1">
                <a:spLocks noRot="1" noChangeAspect="1" noMove="1" noResize="1" noEditPoints="1" noAdjustHandles="1" noChangeArrowheads="1" noChangeShapeType="1" noTextEdit="1"/>
              </p:cNvSpPr>
              <p:nvPr/>
            </p:nvSpPr>
            <p:spPr>
              <a:xfrm>
                <a:off x="4391389" y="5040671"/>
                <a:ext cx="201978" cy="520399"/>
              </a:xfrm>
              <a:prstGeom prst="rect">
                <a:avLst/>
              </a:prstGeom>
              <a:blipFill>
                <a:blip r:embed="rId10"/>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6" name="תיבת טקסט 25">
                <a:extLst>
                  <a:ext uri="{FF2B5EF4-FFF2-40B4-BE49-F238E27FC236}">
                    <a16:creationId xmlns:a16="http://schemas.microsoft.com/office/drawing/2014/main" id="{44450E4C-E461-4A19-B461-713A4EC71A20}"/>
                  </a:ext>
                </a:extLst>
              </p:cNvPr>
              <p:cNvSpPr txBox="1"/>
              <p:nvPr/>
            </p:nvSpPr>
            <p:spPr>
              <a:xfrm>
                <a:off x="5459121" y="5015319"/>
                <a:ext cx="201978" cy="520399"/>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b="1" i="1" smtClean="0">
                              <a:latin typeface="Cambria Math" panose="02040503050406030204" pitchFamily="18" charset="0"/>
                            </a:rPr>
                          </m:ctrlPr>
                        </m:fPr>
                        <m:num>
                          <m:r>
                            <a:rPr lang="he-IL" b="1" i="1" smtClean="0">
                              <a:latin typeface="Cambria Math" panose="02040503050406030204" pitchFamily="18" charset="0"/>
                            </a:rPr>
                            <m:t>𝟒</m:t>
                          </m:r>
                        </m:num>
                        <m:den>
                          <m:r>
                            <a:rPr lang="he-IL" b="1" i="1" smtClean="0">
                              <a:latin typeface="Cambria Math" panose="02040503050406030204" pitchFamily="18" charset="0"/>
                            </a:rPr>
                            <m:t>𝟑</m:t>
                          </m:r>
                        </m:den>
                      </m:f>
                    </m:oMath>
                  </m:oMathPara>
                </a14:m>
                <a:endParaRPr lang="he-IL" b="1" dirty="0"/>
              </a:p>
            </p:txBody>
          </p:sp>
        </mc:Choice>
        <mc:Fallback xmlns="">
          <p:sp>
            <p:nvSpPr>
              <p:cNvPr id="26" name="תיבת טקסט 25">
                <a:extLst>
                  <a:ext uri="{FF2B5EF4-FFF2-40B4-BE49-F238E27FC236}">
                    <a16:creationId xmlns:a14="http://schemas.microsoft.com/office/drawing/2010/main" xmlns="" xmlns:a16="http://schemas.microsoft.com/office/drawing/2014/main" id="{44450E4C-E461-4A19-B461-713A4EC71A20}"/>
                  </a:ext>
                </a:extLst>
              </p:cNvPr>
              <p:cNvSpPr txBox="1">
                <a:spLocks noRot="1" noChangeAspect="1" noMove="1" noResize="1" noEditPoints="1" noAdjustHandles="1" noChangeArrowheads="1" noChangeShapeType="1" noTextEdit="1"/>
              </p:cNvSpPr>
              <p:nvPr/>
            </p:nvSpPr>
            <p:spPr>
              <a:xfrm>
                <a:off x="5459121" y="5015319"/>
                <a:ext cx="201978" cy="520399"/>
              </a:xfrm>
              <a:prstGeom prst="rect">
                <a:avLst/>
              </a:prstGeom>
              <a:blipFill>
                <a:blip r:embed="rId11"/>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7" name="תיבת טקסט 26">
                <a:extLst>
                  <a:ext uri="{FF2B5EF4-FFF2-40B4-BE49-F238E27FC236}">
                    <a16:creationId xmlns:a16="http://schemas.microsoft.com/office/drawing/2014/main" id="{9135810E-4E92-4E5E-977C-10BB0E612CE7}"/>
                  </a:ext>
                </a:extLst>
              </p:cNvPr>
              <p:cNvSpPr txBox="1"/>
              <p:nvPr/>
            </p:nvSpPr>
            <p:spPr>
              <a:xfrm>
                <a:off x="6465116" y="5024962"/>
                <a:ext cx="201978" cy="52597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b="1" i="1" smtClean="0">
                              <a:latin typeface="Cambria Math" panose="02040503050406030204" pitchFamily="18" charset="0"/>
                            </a:rPr>
                          </m:ctrlPr>
                        </m:fPr>
                        <m:num>
                          <m:r>
                            <a:rPr lang="he-IL" b="1" i="1" smtClean="0">
                              <a:latin typeface="Cambria Math" panose="02040503050406030204" pitchFamily="18" charset="0"/>
                            </a:rPr>
                            <m:t>𝟓</m:t>
                          </m:r>
                        </m:num>
                        <m:den>
                          <m:r>
                            <a:rPr lang="he-IL" b="1" i="1" smtClean="0">
                              <a:latin typeface="Cambria Math" panose="02040503050406030204" pitchFamily="18" charset="0"/>
                            </a:rPr>
                            <m:t>𝟑</m:t>
                          </m:r>
                        </m:den>
                      </m:f>
                    </m:oMath>
                  </m:oMathPara>
                </a14:m>
                <a:endParaRPr lang="he-IL" b="1" dirty="0"/>
              </a:p>
            </p:txBody>
          </p:sp>
        </mc:Choice>
        <mc:Fallback xmlns="">
          <p:sp>
            <p:nvSpPr>
              <p:cNvPr id="27" name="תיבת טקסט 26">
                <a:extLst>
                  <a:ext uri="{FF2B5EF4-FFF2-40B4-BE49-F238E27FC236}">
                    <a16:creationId xmlns:a14="http://schemas.microsoft.com/office/drawing/2010/main" xmlns="" xmlns:a16="http://schemas.microsoft.com/office/drawing/2014/main" id="{9135810E-4E92-4E5E-977C-10BB0E612CE7}"/>
                  </a:ext>
                </a:extLst>
              </p:cNvPr>
              <p:cNvSpPr txBox="1">
                <a:spLocks noRot="1" noChangeAspect="1" noMove="1" noResize="1" noEditPoints="1" noAdjustHandles="1" noChangeArrowheads="1" noChangeShapeType="1" noTextEdit="1"/>
              </p:cNvSpPr>
              <p:nvPr/>
            </p:nvSpPr>
            <p:spPr>
              <a:xfrm>
                <a:off x="6465116" y="5024962"/>
                <a:ext cx="201978" cy="525978"/>
              </a:xfrm>
              <a:prstGeom prst="rect">
                <a:avLst/>
              </a:prstGeom>
              <a:blipFill>
                <a:blip r:embed="rId12"/>
                <a:stretch>
                  <a:fillRect/>
                </a:stretch>
              </a:blipFill>
            </p:spPr>
            <p:txBody>
              <a:bodyPr/>
              <a:lstStyle/>
              <a:p>
                <a:r>
                  <a:rPr lang="he-IL">
                    <a:noFill/>
                  </a:rPr>
                  <a:t> </a:t>
                </a:r>
              </a:p>
            </p:txBody>
          </p:sp>
        </mc:Fallback>
      </mc:AlternateContent>
      <p:sp>
        <p:nvSpPr>
          <p:cNvPr id="30" name="מלבן 29">
            <a:extLst>
              <a:ext uri="{FF2B5EF4-FFF2-40B4-BE49-F238E27FC236}">
                <a16:creationId xmlns:a16="http://schemas.microsoft.com/office/drawing/2014/main" id="{042C6385-1470-448F-8ECF-7D94B86998A4}"/>
              </a:ext>
            </a:extLst>
          </p:cNvPr>
          <p:cNvSpPr/>
          <p:nvPr/>
        </p:nvSpPr>
        <p:spPr>
          <a:xfrm>
            <a:off x="7420800" y="5054828"/>
            <a:ext cx="368841" cy="376339"/>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28" name="תיבת טקסט 27">
                <a:extLst>
                  <a:ext uri="{FF2B5EF4-FFF2-40B4-BE49-F238E27FC236}">
                    <a16:creationId xmlns:a16="http://schemas.microsoft.com/office/drawing/2014/main" id="{AA9D3B04-79FE-44E1-9CE9-B6639AFFD311}"/>
                  </a:ext>
                </a:extLst>
              </p:cNvPr>
              <p:cNvSpPr txBox="1"/>
              <p:nvPr/>
            </p:nvSpPr>
            <p:spPr>
              <a:xfrm>
                <a:off x="7536892" y="5024962"/>
                <a:ext cx="201978" cy="520399"/>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b="1" i="1" smtClean="0">
                              <a:latin typeface="Cambria Math" panose="02040503050406030204" pitchFamily="18" charset="0"/>
                            </a:rPr>
                          </m:ctrlPr>
                        </m:fPr>
                        <m:num>
                          <m:r>
                            <a:rPr lang="he-IL" b="1" i="1" smtClean="0">
                              <a:latin typeface="Cambria Math" panose="02040503050406030204" pitchFamily="18" charset="0"/>
                            </a:rPr>
                            <m:t>𝟔</m:t>
                          </m:r>
                        </m:num>
                        <m:den>
                          <m:r>
                            <a:rPr lang="he-IL" b="1" i="1" smtClean="0">
                              <a:latin typeface="Cambria Math" panose="02040503050406030204" pitchFamily="18" charset="0"/>
                            </a:rPr>
                            <m:t>𝟑</m:t>
                          </m:r>
                        </m:den>
                      </m:f>
                    </m:oMath>
                  </m:oMathPara>
                </a14:m>
                <a:endParaRPr lang="he-IL" b="1" dirty="0"/>
              </a:p>
            </p:txBody>
          </p:sp>
        </mc:Choice>
        <mc:Fallback xmlns="">
          <p:sp>
            <p:nvSpPr>
              <p:cNvPr id="28" name="תיבת טקסט 27">
                <a:extLst>
                  <a:ext uri="{FF2B5EF4-FFF2-40B4-BE49-F238E27FC236}">
                    <a16:creationId xmlns:a14="http://schemas.microsoft.com/office/drawing/2010/main" xmlns="" xmlns:a16="http://schemas.microsoft.com/office/drawing/2014/main" id="{AA9D3B04-79FE-44E1-9CE9-B6639AFFD311}"/>
                  </a:ext>
                </a:extLst>
              </p:cNvPr>
              <p:cNvSpPr txBox="1">
                <a:spLocks noRot="1" noChangeAspect="1" noMove="1" noResize="1" noEditPoints="1" noAdjustHandles="1" noChangeArrowheads="1" noChangeShapeType="1" noTextEdit="1"/>
              </p:cNvSpPr>
              <p:nvPr/>
            </p:nvSpPr>
            <p:spPr>
              <a:xfrm>
                <a:off x="7536892" y="5024962"/>
                <a:ext cx="201978" cy="520399"/>
              </a:xfrm>
              <a:prstGeom prst="rect">
                <a:avLst/>
              </a:prstGeom>
              <a:blipFill>
                <a:blip r:embed="rId13"/>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9" name="תיבת טקסט 28">
                <a:extLst>
                  <a:ext uri="{FF2B5EF4-FFF2-40B4-BE49-F238E27FC236}">
                    <a16:creationId xmlns:a16="http://schemas.microsoft.com/office/drawing/2014/main" id="{95DB9DEE-B48F-4906-B0A4-1F5B5DE313B8}"/>
                  </a:ext>
                </a:extLst>
              </p:cNvPr>
              <p:cNvSpPr txBox="1"/>
              <p:nvPr/>
            </p:nvSpPr>
            <p:spPr>
              <a:xfrm>
                <a:off x="8564594" y="5051770"/>
                <a:ext cx="201978" cy="520399"/>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b="1" i="1" smtClean="0">
                              <a:latin typeface="Cambria Math" panose="02040503050406030204" pitchFamily="18" charset="0"/>
                            </a:rPr>
                          </m:ctrlPr>
                        </m:fPr>
                        <m:num>
                          <m:r>
                            <a:rPr lang="he-IL" b="1" i="1" smtClean="0">
                              <a:latin typeface="Cambria Math" panose="02040503050406030204" pitchFamily="18" charset="0"/>
                            </a:rPr>
                            <m:t>𝟕</m:t>
                          </m:r>
                        </m:num>
                        <m:den>
                          <m:r>
                            <a:rPr lang="he-IL" b="1" i="1" smtClean="0">
                              <a:latin typeface="Cambria Math" panose="02040503050406030204" pitchFamily="18" charset="0"/>
                            </a:rPr>
                            <m:t>𝟑</m:t>
                          </m:r>
                        </m:den>
                      </m:f>
                    </m:oMath>
                  </m:oMathPara>
                </a14:m>
                <a:endParaRPr lang="he-IL" b="1" dirty="0"/>
              </a:p>
            </p:txBody>
          </p:sp>
        </mc:Choice>
        <mc:Fallback xmlns="">
          <p:sp>
            <p:nvSpPr>
              <p:cNvPr id="29" name="תיבת טקסט 28">
                <a:extLst>
                  <a:ext uri="{FF2B5EF4-FFF2-40B4-BE49-F238E27FC236}">
                    <a16:creationId xmlns:a14="http://schemas.microsoft.com/office/drawing/2010/main" xmlns="" xmlns:a16="http://schemas.microsoft.com/office/drawing/2014/main" id="{95DB9DEE-B48F-4906-B0A4-1F5B5DE313B8}"/>
                  </a:ext>
                </a:extLst>
              </p:cNvPr>
              <p:cNvSpPr txBox="1">
                <a:spLocks noRot="1" noChangeAspect="1" noMove="1" noResize="1" noEditPoints="1" noAdjustHandles="1" noChangeArrowheads="1" noChangeShapeType="1" noTextEdit="1"/>
              </p:cNvSpPr>
              <p:nvPr/>
            </p:nvSpPr>
            <p:spPr>
              <a:xfrm>
                <a:off x="8564594" y="5051770"/>
                <a:ext cx="201978" cy="520399"/>
              </a:xfrm>
              <a:prstGeom prst="rect">
                <a:avLst/>
              </a:prstGeom>
              <a:blipFill>
                <a:blip r:embed="rId14"/>
                <a:stretch>
                  <a:fillRect/>
                </a:stretch>
              </a:blipFill>
            </p:spPr>
            <p:txBody>
              <a:bodyPr/>
              <a:lstStyle/>
              <a:p>
                <a:r>
                  <a:rPr lang="he-IL">
                    <a:noFill/>
                  </a:rPr>
                  <a:t> </a:t>
                </a:r>
              </a:p>
            </p:txBody>
          </p:sp>
        </mc:Fallback>
      </mc:AlternateContent>
      <p:pic>
        <p:nvPicPr>
          <p:cNvPr id="1024" name="תמונה 1023" descr="תמונה שמכילה ציור&#10;&#10;התיאור נוצר באופן אוטומטי">
            <a:extLst>
              <a:ext uri="{FF2B5EF4-FFF2-40B4-BE49-F238E27FC236}">
                <a16:creationId xmlns:a16="http://schemas.microsoft.com/office/drawing/2014/main" id="{A1F68F97-5997-4B6E-B2B3-9456E6073C6A}"/>
              </a:ext>
            </a:extLst>
          </p:cNvPr>
          <p:cNvPicPr>
            <a:picLocks noChangeAspect="1"/>
          </p:cNvPicPr>
          <p:nvPr/>
        </p:nvPicPr>
        <p:blipFill>
          <a:blip r:embed="rId15"/>
          <a:stretch>
            <a:fillRect/>
          </a:stretch>
        </p:blipFill>
        <p:spPr>
          <a:xfrm>
            <a:off x="1114425" y="3482246"/>
            <a:ext cx="562455" cy="973810"/>
          </a:xfrm>
          <a:prstGeom prst="rect">
            <a:avLst/>
          </a:prstGeom>
        </p:spPr>
      </p:pic>
      <p:pic>
        <p:nvPicPr>
          <p:cNvPr id="34" name="תמונה 33" descr="תמונה שמכילה ציור&#10;&#10;התיאור נוצר באופן אוטומטי">
            <a:extLst>
              <a:ext uri="{FF2B5EF4-FFF2-40B4-BE49-F238E27FC236}">
                <a16:creationId xmlns:a16="http://schemas.microsoft.com/office/drawing/2014/main" id="{13AD8C80-BFD7-42D1-8F82-ABDB133291BA}"/>
              </a:ext>
            </a:extLst>
          </p:cNvPr>
          <p:cNvPicPr>
            <a:picLocks noChangeAspect="1"/>
          </p:cNvPicPr>
          <p:nvPr/>
        </p:nvPicPr>
        <p:blipFill>
          <a:blip r:embed="rId15"/>
          <a:stretch>
            <a:fillRect/>
          </a:stretch>
        </p:blipFill>
        <p:spPr>
          <a:xfrm>
            <a:off x="2107314" y="3467665"/>
            <a:ext cx="562455" cy="973810"/>
          </a:xfrm>
          <a:prstGeom prst="rect">
            <a:avLst/>
          </a:prstGeom>
        </p:spPr>
      </p:pic>
      <p:pic>
        <p:nvPicPr>
          <p:cNvPr id="35" name="תמונה 34" descr="תמונה שמכילה ציור&#10;&#10;התיאור נוצר באופן אוטומטי">
            <a:extLst>
              <a:ext uri="{FF2B5EF4-FFF2-40B4-BE49-F238E27FC236}">
                <a16:creationId xmlns:a16="http://schemas.microsoft.com/office/drawing/2014/main" id="{792EBB96-637D-40FC-8C35-012D13FA6BBE}"/>
              </a:ext>
            </a:extLst>
          </p:cNvPr>
          <p:cNvPicPr>
            <a:picLocks noChangeAspect="1"/>
          </p:cNvPicPr>
          <p:nvPr/>
        </p:nvPicPr>
        <p:blipFill>
          <a:blip r:embed="rId15"/>
          <a:stretch>
            <a:fillRect/>
          </a:stretch>
        </p:blipFill>
        <p:spPr>
          <a:xfrm>
            <a:off x="3181476" y="3461608"/>
            <a:ext cx="562455" cy="973810"/>
          </a:xfrm>
          <a:prstGeom prst="rect">
            <a:avLst/>
          </a:prstGeom>
        </p:spPr>
      </p:pic>
      <p:pic>
        <p:nvPicPr>
          <p:cNvPr id="36" name="תמונה 35" descr="תמונה שמכילה ציור&#10;&#10;התיאור נוצר באופן אוטומטי">
            <a:extLst>
              <a:ext uri="{FF2B5EF4-FFF2-40B4-BE49-F238E27FC236}">
                <a16:creationId xmlns:a16="http://schemas.microsoft.com/office/drawing/2014/main" id="{705D445B-1720-45F9-AADB-2CACD2A23241}"/>
              </a:ext>
            </a:extLst>
          </p:cNvPr>
          <p:cNvPicPr>
            <a:picLocks noChangeAspect="1"/>
          </p:cNvPicPr>
          <p:nvPr/>
        </p:nvPicPr>
        <p:blipFill>
          <a:blip r:embed="rId15"/>
          <a:stretch>
            <a:fillRect/>
          </a:stretch>
        </p:blipFill>
        <p:spPr>
          <a:xfrm>
            <a:off x="4257531" y="3396642"/>
            <a:ext cx="562455" cy="973810"/>
          </a:xfrm>
          <a:prstGeom prst="rect">
            <a:avLst/>
          </a:prstGeom>
        </p:spPr>
      </p:pic>
      <p:pic>
        <p:nvPicPr>
          <p:cNvPr id="37" name="תמונה 36" descr="תמונה שמכילה ציור&#10;&#10;התיאור נוצר באופן אוטומטי">
            <a:extLst>
              <a:ext uri="{FF2B5EF4-FFF2-40B4-BE49-F238E27FC236}">
                <a16:creationId xmlns:a16="http://schemas.microsoft.com/office/drawing/2014/main" id="{0EF2F4C6-413A-4292-A907-CE5CF0C0FF8F}"/>
              </a:ext>
            </a:extLst>
          </p:cNvPr>
          <p:cNvPicPr>
            <a:picLocks noChangeAspect="1"/>
          </p:cNvPicPr>
          <p:nvPr/>
        </p:nvPicPr>
        <p:blipFill>
          <a:blip r:embed="rId15"/>
          <a:stretch>
            <a:fillRect/>
          </a:stretch>
        </p:blipFill>
        <p:spPr>
          <a:xfrm>
            <a:off x="5304444" y="3396642"/>
            <a:ext cx="562455" cy="973810"/>
          </a:xfrm>
          <a:prstGeom prst="rect">
            <a:avLst/>
          </a:prstGeom>
        </p:spPr>
      </p:pic>
      <p:pic>
        <p:nvPicPr>
          <p:cNvPr id="38" name="תמונה 37" descr="תמונה שמכילה ציור&#10;&#10;התיאור נוצר באופן אוטומטי">
            <a:extLst>
              <a:ext uri="{FF2B5EF4-FFF2-40B4-BE49-F238E27FC236}">
                <a16:creationId xmlns:a16="http://schemas.microsoft.com/office/drawing/2014/main" id="{67F23937-7D1B-4AC9-91A8-B39155A81AC8}"/>
              </a:ext>
            </a:extLst>
          </p:cNvPr>
          <p:cNvPicPr>
            <a:picLocks noChangeAspect="1"/>
          </p:cNvPicPr>
          <p:nvPr/>
        </p:nvPicPr>
        <p:blipFill>
          <a:blip r:embed="rId15"/>
          <a:stretch>
            <a:fillRect/>
          </a:stretch>
        </p:blipFill>
        <p:spPr>
          <a:xfrm>
            <a:off x="6294131" y="3405612"/>
            <a:ext cx="562455" cy="973810"/>
          </a:xfrm>
          <a:prstGeom prst="rect">
            <a:avLst/>
          </a:prstGeom>
        </p:spPr>
      </p:pic>
      <p:pic>
        <p:nvPicPr>
          <p:cNvPr id="39" name="תמונה 38" descr="תמונה שמכילה ציור&#10;&#10;התיאור נוצר באופן אוטומטי">
            <a:extLst>
              <a:ext uri="{FF2B5EF4-FFF2-40B4-BE49-F238E27FC236}">
                <a16:creationId xmlns:a16="http://schemas.microsoft.com/office/drawing/2014/main" id="{5E9FE657-2EA6-46D2-9B67-1B3343B12E01}"/>
              </a:ext>
            </a:extLst>
          </p:cNvPr>
          <p:cNvPicPr>
            <a:picLocks noChangeAspect="1"/>
          </p:cNvPicPr>
          <p:nvPr/>
        </p:nvPicPr>
        <p:blipFill>
          <a:blip r:embed="rId15"/>
          <a:stretch>
            <a:fillRect/>
          </a:stretch>
        </p:blipFill>
        <p:spPr>
          <a:xfrm>
            <a:off x="7274793" y="3414127"/>
            <a:ext cx="562455" cy="973810"/>
          </a:xfrm>
          <a:prstGeom prst="rect">
            <a:avLst/>
          </a:prstGeom>
        </p:spPr>
      </p:pic>
    </p:spTree>
    <p:extLst>
      <p:ext uri="{BB962C8B-B14F-4D97-AF65-F5344CB8AC3E}">
        <p14:creationId xmlns:p14="http://schemas.microsoft.com/office/powerpoint/2010/main" val="337262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1" grpId="0" animBg="1"/>
      <p:bldP spid="22" grpId="0" animBg="1"/>
      <p:bldP spid="26" grpId="0" animBg="1"/>
      <p:bldP spid="27" grpId="0" animBg="1"/>
      <p:bldP spid="30" grpId="0" animBg="1"/>
      <p:bldP spid="28" grpId="0" animBg="1"/>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BCA9A72-BE5E-4781-AF7E-DCD1DFC67D45}"/>
              </a:ext>
            </a:extLst>
          </p:cNvPr>
          <p:cNvSpPr>
            <a:spLocks noGrp="1"/>
          </p:cNvSpPr>
          <p:nvPr>
            <p:ph type="title"/>
          </p:nvPr>
        </p:nvSpPr>
        <p:spPr/>
        <p:txBody>
          <a:bodyPr/>
          <a:lstStyle/>
          <a:p>
            <a:r>
              <a:rPr lang="he-IL" dirty="0"/>
              <a:t>מה אנחנו כבר יודעים?</a:t>
            </a:r>
          </a:p>
        </p:txBody>
      </p:sp>
      <p:sp>
        <p:nvSpPr>
          <p:cNvPr id="3" name="מציין מיקום טקסט 2">
            <a:extLst>
              <a:ext uri="{FF2B5EF4-FFF2-40B4-BE49-F238E27FC236}">
                <a16:creationId xmlns:a16="http://schemas.microsoft.com/office/drawing/2014/main" id="{7589B402-AD62-4B5B-BAA6-1FA85E3B9D26}"/>
              </a:ext>
            </a:extLst>
          </p:cNvPr>
          <p:cNvSpPr>
            <a:spLocks noGrp="1"/>
          </p:cNvSpPr>
          <p:nvPr>
            <p:ph type="body" sz="quarter" idx="10"/>
          </p:nvPr>
        </p:nvSpPr>
        <p:spPr/>
        <p:txBody>
          <a:bodyPr/>
          <a:lstStyle/>
          <a:p>
            <a:pPr algn="r"/>
            <a:r>
              <a:rPr lang="he-IL" dirty="0"/>
              <a:t>מעבר משבר למספר מעורב:</a:t>
            </a:r>
          </a:p>
          <a:p>
            <a:endParaRPr lang="he-IL" dirty="0"/>
          </a:p>
        </p:txBody>
      </p:sp>
      <mc:AlternateContent xmlns:mc="http://schemas.openxmlformats.org/markup-compatibility/2006" xmlns:a14="http://schemas.microsoft.com/office/drawing/2010/main">
        <mc:Choice Requires="a14">
          <p:sp>
            <p:nvSpPr>
              <p:cNvPr id="6" name="תיבת טקסט 5">
                <a:extLst>
                  <a:ext uri="{FF2B5EF4-FFF2-40B4-BE49-F238E27FC236}">
                    <a16:creationId xmlns:a16="http://schemas.microsoft.com/office/drawing/2014/main" id="{CBEB5EEC-D487-404C-A161-D70A3CA5673B}"/>
                  </a:ext>
                </a:extLst>
              </p:cNvPr>
              <p:cNvSpPr txBox="1"/>
              <p:nvPr/>
            </p:nvSpPr>
            <p:spPr>
              <a:xfrm>
                <a:off x="1356759" y="2841415"/>
                <a:ext cx="6237605" cy="740011"/>
              </a:xfrm>
              <a:prstGeom prst="rect">
                <a:avLst/>
              </a:prstGeom>
              <a:noFill/>
            </p:spPr>
            <p:txBody>
              <a:bodyPr wrap="none" lIns="0" tIns="0" rIns="0" bIns="0" rtlCol="1">
                <a:spAutoFit/>
              </a:bodyPr>
              <a:lstStyle/>
              <a:p>
                <a14:m>
                  <m:oMath xmlns:m="http://schemas.openxmlformats.org/officeDocument/2006/math">
                    <m:r>
                      <a:rPr lang="he-IL" sz="3200" b="1" i="1" smtClean="0">
                        <a:latin typeface="Cambria Math" panose="02040503050406030204" pitchFamily="18" charset="0"/>
                      </a:rPr>
                      <m:t>𝟓</m:t>
                    </m:r>
                    <m:r>
                      <a:rPr lang="he-IL" sz="3200" b="1" i="1" smtClean="0">
                        <a:latin typeface="Cambria Math" panose="02040503050406030204" pitchFamily="18" charset="0"/>
                        <a:ea typeface="Cambria Math" panose="02040503050406030204" pitchFamily="18" charset="0"/>
                      </a:rPr>
                      <m:t>×</m:t>
                    </m:r>
                    <m:f>
                      <m:fPr>
                        <m:ctrlPr>
                          <a:rPr lang="he-IL" sz="3200" b="1" i="1" smtClean="0">
                            <a:latin typeface="Cambria Math" panose="02040503050406030204" pitchFamily="18" charset="0"/>
                            <a:ea typeface="Cambria Math" panose="02040503050406030204" pitchFamily="18" charset="0"/>
                          </a:rPr>
                        </m:ctrlPr>
                      </m:fPr>
                      <m:num>
                        <m:r>
                          <a:rPr lang="he-IL" sz="3200" b="1" i="1" smtClean="0">
                            <a:latin typeface="Cambria Math" panose="02040503050406030204" pitchFamily="18" charset="0"/>
                            <a:ea typeface="Cambria Math" panose="02040503050406030204" pitchFamily="18" charset="0"/>
                          </a:rPr>
                          <m:t>𝟏</m:t>
                        </m:r>
                      </m:num>
                      <m:den>
                        <m:r>
                          <a:rPr lang="he-IL" sz="3200" b="1" i="1" smtClean="0">
                            <a:latin typeface="Cambria Math" panose="02040503050406030204" pitchFamily="18" charset="0"/>
                            <a:ea typeface="Cambria Math" panose="02040503050406030204" pitchFamily="18" charset="0"/>
                          </a:rPr>
                          <m:t>𝟒</m:t>
                        </m:r>
                      </m:den>
                    </m:f>
                    <m:r>
                      <a:rPr lang="he-IL" sz="3200" b="1" i="1" smtClean="0">
                        <a:latin typeface="Cambria Math" panose="02040503050406030204" pitchFamily="18" charset="0"/>
                        <a:ea typeface="Cambria Math" panose="02040503050406030204" pitchFamily="18" charset="0"/>
                      </a:rPr>
                      <m:t>=</m:t>
                    </m:r>
                    <m:f>
                      <m:fPr>
                        <m:ctrlPr>
                          <a:rPr lang="he-IL" sz="3200" b="1" i="1" smtClean="0">
                            <a:latin typeface="Cambria Math" panose="02040503050406030204" pitchFamily="18" charset="0"/>
                            <a:ea typeface="Cambria Math" panose="02040503050406030204" pitchFamily="18" charset="0"/>
                          </a:rPr>
                        </m:ctrlPr>
                      </m:fPr>
                      <m:num>
                        <m:r>
                          <a:rPr lang="he-IL" sz="3200" b="1" i="1" smtClean="0">
                            <a:latin typeface="Cambria Math" panose="02040503050406030204" pitchFamily="18" charset="0"/>
                            <a:ea typeface="Cambria Math" panose="02040503050406030204" pitchFamily="18" charset="0"/>
                          </a:rPr>
                          <m:t>𝟏</m:t>
                        </m:r>
                      </m:num>
                      <m:den>
                        <m:r>
                          <a:rPr lang="he-IL" sz="3200" b="1" i="1" smtClean="0">
                            <a:latin typeface="Cambria Math" panose="02040503050406030204" pitchFamily="18" charset="0"/>
                            <a:ea typeface="Cambria Math" panose="02040503050406030204" pitchFamily="18" charset="0"/>
                          </a:rPr>
                          <m:t>𝟒</m:t>
                        </m:r>
                      </m:den>
                    </m:f>
                    <m:r>
                      <a:rPr lang="he-IL" sz="3200" b="1" i="1" smtClean="0">
                        <a:latin typeface="Cambria Math" panose="02040503050406030204" pitchFamily="18" charset="0"/>
                        <a:ea typeface="Cambria Math" panose="02040503050406030204" pitchFamily="18" charset="0"/>
                      </a:rPr>
                      <m:t>+</m:t>
                    </m:r>
                    <m:f>
                      <m:fPr>
                        <m:ctrlPr>
                          <a:rPr lang="he-IL" sz="3200" b="1" i="1" smtClean="0">
                            <a:latin typeface="Cambria Math" panose="02040503050406030204" pitchFamily="18" charset="0"/>
                            <a:ea typeface="Cambria Math" panose="02040503050406030204" pitchFamily="18" charset="0"/>
                          </a:rPr>
                        </m:ctrlPr>
                      </m:fPr>
                      <m:num>
                        <m:r>
                          <a:rPr lang="he-IL" sz="3200" b="1" i="1" smtClean="0">
                            <a:latin typeface="Cambria Math" panose="02040503050406030204" pitchFamily="18" charset="0"/>
                            <a:ea typeface="Cambria Math" panose="02040503050406030204" pitchFamily="18" charset="0"/>
                          </a:rPr>
                          <m:t>𝟏</m:t>
                        </m:r>
                      </m:num>
                      <m:den>
                        <m:r>
                          <a:rPr lang="he-IL" sz="3200" b="1" i="1" smtClean="0">
                            <a:latin typeface="Cambria Math" panose="02040503050406030204" pitchFamily="18" charset="0"/>
                            <a:ea typeface="Cambria Math" panose="02040503050406030204" pitchFamily="18" charset="0"/>
                          </a:rPr>
                          <m:t>𝟒</m:t>
                        </m:r>
                      </m:den>
                    </m:f>
                    <m:r>
                      <a:rPr lang="he-IL" sz="3200" b="1" i="1" smtClean="0">
                        <a:latin typeface="Cambria Math" panose="02040503050406030204" pitchFamily="18" charset="0"/>
                        <a:ea typeface="Cambria Math" panose="02040503050406030204" pitchFamily="18" charset="0"/>
                      </a:rPr>
                      <m:t>+</m:t>
                    </m:r>
                    <m:f>
                      <m:fPr>
                        <m:ctrlPr>
                          <a:rPr lang="he-IL" sz="3200" b="1" i="1" smtClean="0">
                            <a:latin typeface="Cambria Math" panose="02040503050406030204" pitchFamily="18" charset="0"/>
                            <a:ea typeface="Cambria Math" panose="02040503050406030204" pitchFamily="18" charset="0"/>
                          </a:rPr>
                        </m:ctrlPr>
                      </m:fPr>
                      <m:num>
                        <m:r>
                          <a:rPr lang="he-IL" sz="3200" b="1" i="1" smtClean="0">
                            <a:latin typeface="Cambria Math" panose="02040503050406030204" pitchFamily="18" charset="0"/>
                            <a:ea typeface="Cambria Math" panose="02040503050406030204" pitchFamily="18" charset="0"/>
                          </a:rPr>
                          <m:t>𝟏</m:t>
                        </m:r>
                      </m:num>
                      <m:den>
                        <m:r>
                          <a:rPr lang="he-IL" sz="3200" b="1" i="1" smtClean="0">
                            <a:latin typeface="Cambria Math" panose="02040503050406030204" pitchFamily="18" charset="0"/>
                            <a:ea typeface="Cambria Math" panose="02040503050406030204" pitchFamily="18" charset="0"/>
                          </a:rPr>
                          <m:t>𝟒</m:t>
                        </m:r>
                      </m:den>
                    </m:f>
                    <m:r>
                      <a:rPr lang="he-IL" sz="3200" b="1" i="1" smtClean="0">
                        <a:latin typeface="Cambria Math" panose="02040503050406030204" pitchFamily="18" charset="0"/>
                        <a:ea typeface="Cambria Math" panose="02040503050406030204" pitchFamily="18" charset="0"/>
                      </a:rPr>
                      <m:t>+</m:t>
                    </m:r>
                    <m:f>
                      <m:fPr>
                        <m:ctrlPr>
                          <a:rPr lang="he-IL" sz="3200" b="1" i="1" smtClean="0">
                            <a:latin typeface="Cambria Math" panose="02040503050406030204" pitchFamily="18" charset="0"/>
                            <a:ea typeface="Cambria Math" panose="02040503050406030204" pitchFamily="18" charset="0"/>
                          </a:rPr>
                        </m:ctrlPr>
                      </m:fPr>
                      <m:num>
                        <m:r>
                          <a:rPr lang="he-IL" sz="3200" b="1" i="1" smtClean="0">
                            <a:latin typeface="Cambria Math" panose="02040503050406030204" pitchFamily="18" charset="0"/>
                            <a:ea typeface="Cambria Math" panose="02040503050406030204" pitchFamily="18" charset="0"/>
                          </a:rPr>
                          <m:t>𝟏</m:t>
                        </m:r>
                      </m:num>
                      <m:den>
                        <m:r>
                          <a:rPr lang="he-IL" sz="3200" b="1" i="1" smtClean="0">
                            <a:latin typeface="Cambria Math" panose="02040503050406030204" pitchFamily="18" charset="0"/>
                            <a:ea typeface="Cambria Math" panose="02040503050406030204" pitchFamily="18" charset="0"/>
                          </a:rPr>
                          <m:t>𝟒</m:t>
                        </m:r>
                      </m:den>
                    </m:f>
                    <m:r>
                      <a:rPr lang="he-IL" sz="3200" b="1" i="1" smtClean="0">
                        <a:latin typeface="Cambria Math" panose="02040503050406030204" pitchFamily="18" charset="0"/>
                        <a:ea typeface="Cambria Math" panose="02040503050406030204" pitchFamily="18" charset="0"/>
                      </a:rPr>
                      <m:t>+</m:t>
                    </m:r>
                    <m:f>
                      <m:fPr>
                        <m:ctrlPr>
                          <a:rPr lang="he-IL" sz="3200" b="1" i="1" smtClean="0">
                            <a:latin typeface="Cambria Math" panose="02040503050406030204" pitchFamily="18" charset="0"/>
                            <a:ea typeface="Cambria Math" panose="02040503050406030204" pitchFamily="18" charset="0"/>
                          </a:rPr>
                        </m:ctrlPr>
                      </m:fPr>
                      <m:num>
                        <m:r>
                          <a:rPr lang="he-IL" sz="3200" b="1" i="1" smtClean="0">
                            <a:latin typeface="Cambria Math" panose="02040503050406030204" pitchFamily="18" charset="0"/>
                            <a:ea typeface="Cambria Math" panose="02040503050406030204" pitchFamily="18" charset="0"/>
                          </a:rPr>
                          <m:t>𝟏</m:t>
                        </m:r>
                      </m:num>
                      <m:den>
                        <m:r>
                          <a:rPr lang="he-IL" sz="3200" b="1" i="1" smtClean="0">
                            <a:latin typeface="Cambria Math" panose="02040503050406030204" pitchFamily="18" charset="0"/>
                            <a:ea typeface="Cambria Math" panose="02040503050406030204" pitchFamily="18" charset="0"/>
                          </a:rPr>
                          <m:t>𝟒</m:t>
                        </m:r>
                      </m:den>
                    </m:f>
                    <m:r>
                      <a:rPr lang="he-IL" sz="3200" b="1" i="1" smtClean="0">
                        <a:latin typeface="Cambria Math" panose="02040503050406030204" pitchFamily="18" charset="0"/>
                        <a:ea typeface="Cambria Math" panose="02040503050406030204" pitchFamily="18" charset="0"/>
                      </a:rPr>
                      <m:t>=</m:t>
                    </m:r>
                    <m:f>
                      <m:fPr>
                        <m:ctrlPr>
                          <a:rPr lang="he-IL" sz="3200" b="1" i="1" smtClean="0">
                            <a:latin typeface="Cambria Math" panose="02040503050406030204" pitchFamily="18" charset="0"/>
                            <a:ea typeface="Cambria Math" panose="02040503050406030204" pitchFamily="18" charset="0"/>
                          </a:rPr>
                        </m:ctrlPr>
                      </m:fPr>
                      <m:num>
                        <m:r>
                          <a:rPr lang="he-IL" sz="3200" b="1" i="1" smtClean="0">
                            <a:latin typeface="Cambria Math" panose="02040503050406030204" pitchFamily="18" charset="0"/>
                            <a:ea typeface="Cambria Math" panose="02040503050406030204" pitchFamily="18" charset="0"/>
                          </a:rPr>
                          <m:t>𝟓</m:t>
                        </m:r>
                      </m:num>
                      <m:den>
                        <m:r>
                          <a:rPr lang="he-IL" sz="3200" b="1" i="1" smtClean="0">
                            <a:latin typeface="Cambria Math" panose="02040503050406030204" pitchFamily="18" charset="0"/>
                            <a:ea typeface="Cambria Math" panose="02040503050406030204" pitchFamily="18" charset="0"/>
                          </a:rPr>
                          <m:t>𝟒</m:t>
                        </m:r>
                      </m:den>
                    </m:f>
                    <m:r>
                      <a:rPr lang="he-IL" sz="3200" b="1" i="1" smtClean="0">
                        <a:latin typeface="Cambria Math" panose="02040503050406030204" pitchFamily="18" charset="0"/>
                        <a:ea typeface="Cambria Math" panose="02040503050406030204" pitchFamily="18" charset="0"/>
                      </a:rPr>
                      <m:t>=</m:t>
                    </m:r>
                    <m:r>
                      <a:rPr lang="he-IL" sz="3200" b="1" i="1" smtClean="0">
                        <a:latin typeface="Cambria Math" panose="02040503050406030204" pitchFamily="18" charset="0"/>
                        <a:ea typeface="Cambria Math" panose="02040503050406030204" pitchFamily="18" charset="0"/>
                      </a:rPr>
                      <m:t>𝟏</m:t>
                    </m:r>
                    <m:f>
                      <m:fPr>
                        <m:ctrlPr>
                          <a:rPr lang="he-IL" sz="3200" b="1" i="1" smtClean="0">
                            <a:latin typeface="Cambria Math" panose="02040503050406030204" pitchFamily="18" charset="0"/>
                            <a:ea typeface="Cambria Math" panose="02040503050406030204" pitchFamily="18" charset="0"/>
                          </a:rPr>
                        </m:ctrlPr>
                      </m:fPr>
                      <m:num>
                        <m:r>
                          <a:rPr lang="he-IL" sz="3200" b="1" i="1" smtClean="0">
                            <a:latin typeface="Cambria Math" panose="02040503050406030204" pitchFamily="18" charset="0"/>
                            <a:ea typeface="Cambria Math" panose="02040503050406030204" pitchFamily="18" charset="0"/>
                          </a:rPr>
                          <m:t>𝟏</m:t>
                        </m:r>
                      </m:num>
                      <m:den>
                        <m:r>
                          <a:rPr lang="he-IL" sz="3200" b="1" i="1" smtClean="0">
                            <a:latin typeface="Cambria Math" panose="02040503050406030204" pitchFamily="18" charset="0"/>
                            <a:ea typeface="Cambria Math" panose="02040503050406030204" pitchFamily="18" charset="0"/>
                          </a:rPr>
                          <m:t>𝟒</m:t>
                        </m:r>
                      </m:den>
                    </m:f>
                  </m:oMath>
                </a14:m>
                <a:r>
                  <a:rPr lang="he-IL" sz="3200" b="1" dirty="0"/>
                  <a:t> </a:t>
                </a:r>
              </a:p>
            </p:txBody>
          </p:sp>
        </mc:Choice>
        <mc:Fallback xmlns="">
          <p:sp>
            <p:nvSpPr>
              <p:cNvPr id="6" name="תיבת טקסט 5">
                <a:extLst>
                  <a:ext uri="{FF2B5EF4-FFF2-40B4-BE49-F238E27FC236}">
                    <a16:creationId xmlns:a14="http://schemas.microsoft.com/office/drawing/2010/main" xmlns="" xmlns:a16="http://schemas.microsoft.com/office/drawing/2014/main" id="{CBEB5EEC-D487-404C-A161-D70A3CA5673B}"/>
                  </a:ext>
                </a:extLst>
              </p:cNvPr>
              <p:cNvSpPr txBox="1">
                <a:spLocks noRot="1" noChangeAspect="1" noMove="1" noResize="1" noEditPoints="1" noAdjustHandles="1" noChangeArrowheads="1" noChangeShapeType="1" noTextEdit="1"/>
              </p:cNvSpPr>
              <p:nvPr/>
            </p:nvSpPr>
            <p:spPr>
              <a:xfrm>
                <a:off x="1356759" y="2841415"/>
                <a:ext cx="6237605" cy="740011"/>
              </a:xfrm>
              <a:prstGeom prst="rect">
                <a:avLst/>
              </a:prstGeom>
              <a:blipFill>
                <a:blip r:embed="rId3"/>
                <a:stretch>
                  <a:fillRect t="-1639" r="-1369" b="-13934"/>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7" name="תיבת טקסט 6">
                <a:extLst>
                  <a:ext uri="{FF2B5EF4-FFF2-40B4-BE49-F238E27FC236}">
                    <a16:creationId xmlns:a16="http://schemas.microsoft.com/office/drawing/2014/main" id="{2550C0FE-2393-4609-8FD6-47BC73FDA5EF}"/>
                  </a:ext>
                </a:extLst>
              </p:cNvPr>
              <p:cNvSpPr txBox="1"/>
              <p:nvPr/>
            </p:nvSpPr>
            <p:spPr>
              <a:xfrm>
                <a:off x="1356759" y="4233777"/>
                <a:ext cx="2594941" cy="815416"/>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2800" b="1" i="1" smtClean="0">
                              <a:latin typeface="Cambria Math" panose="02040503050406030204" pitchFamily="18" charset="0"/>
                            </a:rPr>
                          </m:ctrlPr>
                        </m:fPr>
                        <m:num>
                          <m:r>
                            <a:rPr lang="he-IL" sz="2800" b="1" i="1" smtClean="0">
                              <a:latin typeface="Cambria Math" panose="02040503050406030204" pitchFamily="18" charset="0"/>
                            </a:rPr>
                            <m:t>𝟓</m:t>
                          </m:r>
                        </m:num>
                        <m:den>
                          <m:r>
                            <a:rPr lang="he-IL" sz="2800" b="1" i="1" smtClean="0">
                              <a:latin typeface="Cambria Math" panose="02040503050406030204" pitchFamily="18" charset="0"/>
                            </a:rPr>
                            <m:t>𝟒</m:t>
                          </m:r>
                        </m:den>
                      </m:f>
                      <m:r>
                        <a:rPr lang="he-IL" sz="2800" b="1" i="1" smtClean="0">
                          <a:latin typeface="Cambria Math" panose="02040503050406030204" pitchFamily="18" charset="0"/>
                        </a:rPr>
                        <m:t>=</m:t>
                      </m:r>
                      <m:f>
                        <m:fPr>
                          <m:ctrlPr>
                            <a:rPr lang="he-IL" sz="2800" b="1" i="1" smtClean="0">
                              <a:latin typeface="Cambria Math" panose="02040503050406030204" pitchFamily="18" charset="0"/>
                            </a:rPr>
                          </m:ctrlPr>
                        </m:fPr>
                        <m:num>
                          <m:r>
                            <a:rPr lang="he-IL" sz="2800" b="1" i="1" smtClean="0">
                              <a:latin typeface="Cambria Math" panose="02040503050406030204" pitchFamily="18" charset="0"/>
                            </a:rPr>
                            <m:t>𝟒</m:t>
                          </m:r>
                        </m:num>
                        <m:den>
                          <m:r>
                            <a:rPr lang="he-IL" sz="2800" b="1" i="1" smtClean="0">
                              <a:latin typeface="Cambria Math" panose="02040503050406030204" pitchFamily="18" charset="0"/>
                            </a:rPr>
                            <m:t>𝟒</m:t>
                          </m:r>
                        </m:den>
                      </m:f>
                      <m:r>
                        <a:rPr lang="he-IL" sz="2800" b="1" i="1" smtClean="0">
                          <a:latin typeface="Cambria Math" panose="02040503050406030204" pitchFamily="18" charset="0"/>
                        </a:rPr>
                        <m:t>+</m:t>
                      </m:r>
                      <m:f>
                        <m:fPr>
                          <m:ctrlPr>
                            <a:rPr lang="he-IL" sz="2800" b="1" i="1" smtClean="0">
                              <a:latin typeface="Cambria Math" panose="02040503050406030204" pitchFamily="18" charset="0"/>
                            </a:rPr>
                          </m:ctrlPr>
                        </m:fPr>
                        <m:num>
                          <m:r>
                            <a:rPr lang="he-IL" sz="2800" b="1" i="1" smtClean="0">
                              <a:latin typeface="Cambria Math" panose="02040503050406030204" pitchFamily="18" charset="0"/>
                            </a:rPr>
                            <m:t>𝟏</m:t>
                          </m:r>
                        </m:num>
                        <m:den>
                          <m:r>
                            <a:rPr lang="he-IL" sz="2800" b="1" i="1" smtClean="0">
                              <a:latin typeface="Cambria Math" panose="02040503050406030204" pitchFamily="18" charset="0"/>
                            </a:rPr>
                            <m:t>𝟒</m:t>
                          </m:r>
                        </m:den>
                      </m:f>
                      <m:r>
                        <a:rPr lang="he-IL" sz="2800" b="1" i="1" smtClean="0">
                          <a:latin typeface="Cambria Math" panose="02040503050406030204" pitchFamily="18" charset="0"/>
                        </a:rPr>
                        <m:t>=</m:t>
                      </m:r>
                      <m:r>
                        <a:rPr lang="he-IL" sz="2800" b="1" i="1" smtClean="0">
                          <a:latin typeface="Cambria Math" panose="02040503050406030204" pitchFamily="18" charset="0"/>
                        </a:rPr>
                        <m:t>𝟏</m:t>
                      </m:r>
                      <m:f>
                        <m:fPr>
                          <m:ctrlPr>
                            <a:rPr lang="he-IL" sz="2800" b="1" i="1" smtClean="0">
                              <a:latin typeface="Cambria Math" panose="02040503050406030204" pitchFamily="18" charset="0"/>
                            </a:rPr>
                          </m:ctrlPr>
                        </m:fPr>
                        <m:num>
                          <m:r>
                            <a:rPr lang="he-IL" sz="2800" b="1" i="1" smtClean="0">
                              <a:latin typeface="Cambria Math" panose="02040503050406030204" pitchFamily="18" charset="0"/>
                            </a:rPr>
                            <m:t>𝟏</m:t>
                          </m:r>
                        </m:num>
                        <m:den>
                          <m:r>
                            <a:rPr lang="he-IL" sz="2800" b="1" i="1" smtClean="0">
                              <a:latin typeface="Cambria Math" panose="02040503050406030204" pitchFamily="18" charset="0"/>
                            </a:rPr>
                            <m:t>𝟒</m:t>
                          </m:r>
                        </m:den>
                      </m:f>
                    </m:oMath>
                  </m:oMathPara>
                </a14:m>
                <a:endParaRPr lang="he-IL" sz="2800" b="1" dirty="0"/>
              </a:p>
            </p:txBody>
          </p:sp>
        </mc:Choice>
        <mc:Fallback xmlns="">
          <p:sp>
            <p:nvSpPr>
              <p:cNvPr id="7" name="תיבת טקסט 6">
                <a:extLst>
                  <a:ext uri="{FF2B5EF4-FFF2-40B4-BE49-F238E27FC236}">
                    <a16:creationId xmlns:a14="http://schemas.microsoft.com/office/drawing/2010/main" xmlns="" xmlns:a16="http://schemas.microsoft.com/office/drawing/2014/main" id="{2550C0FE-2393-4609-8FD6-47BC73FDA5EF}"/>
                  </a:ext>
                </a:extLst>
              </p:cNvPr>
              <p:cNvSpPr txBox="1">
                <a:spLocks noRot="1" noChangeAspect="1" noMove="1" noResize="1" noEditPoints="1" noAdjustHandles="1" noChangeArrowheads="1" noChangeShapeType="1" noTextEdit="1"/>
              </p:cNvSpPr>
              <p:nvPr/>
            </p:nvSpPr>
            <p:spPr>
              <a:xfrm>
                <a:off x="1356759" y="4233777"/>
                <a:ext cx="2594941" cy="815416"/>
              </a:xfrm>
              <a:prstGeom prst="rect">
                <a:avLst/>
              </a:prstGeom>
              <a:blipFill>
                <a:blip r:embed="rId4"/>
                <a:stretch>
                  <a:fillRect/>
                </a:stretch>
              </a:blipFill>
            </p:spPr>
            <p:txBody>
              <a:bodyPr/>
              <a:lstStyle/>
              <a:p>
                <a:r>
                  <a:rPr lang="he-IL">
                    <a:noFill/>
                  </a:rPr>
                  <a:t> </a:t>
                </a:r>
              </a:p>
            </p:txBody>
          </p:sp>
        </mc:Fallback>
      </mc:AlternateContent>
      <p:cxnSp>
        <p:nvCxnSpPr>
          <p:cNvPr id="9" name="מחבר חץ ישר 8">
            <a:extLst>
              <a:ext uri="{FF2B5EF4-FFF2-40B4-BE49-F238E27FC236}">
                <a16:creationId xmlns:a16="http://schemas.microsoft.com/office/drawing/2014/main" id="{08FC4F68-C273-47FC-931B-BA89482147DD}"/>
              </a:ext>
            </a:extLst>
          </p:cNvPr>
          <p:cNvCxnSpPr/>
          <p:nvPr/>
        </p:nvCxnSpPr>
        <p:spPr>
          <a:xfrm>
            <a:off x="2191657" y="5210633"/>
            <a:ext cx="0" cy="34539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0" name="תיבת טקסט 9">
                <a:extLst>
                  <a:ext uri="{FF2B5EF4-FFF2-40B4-BE49-F238E27FC236}">
                    <a16:creationId xmlns:a16="http://schemas.microsoft.com/office/drawing/2014/main" id="{F900FBC4-771D-4E54-A14F-92301BCA9653}"/>
                  </a:ext>
                </a:extLst>
              </p:cNvPr>
              <p:cNvSpPr txBox="1"/>
              <p:nvPr/>
            </p:nvSpPr>
            <p:spPr>
              <a:xfrm>
                <a:off x="1981199" y="5682043"/>
                <a:ext cx="420915" cy="461665"/>
              </a:xfrm>
              <a:prstGeom prst="rect">
                <a:avLst/>
              </a:prstGeom>
              <a:noFill/>
            </p:spPr>
            <p:txBody>
              <a:bodyPr wrap="square" rtlCol="1">
                <a:spAutoFit/>
              </a:bodyPr>
              <a:lstStyle/>
              <a:p>
                <a:pPr algn="r" rtl="1"/>
                <a14:m>
                  <m:oMathPara xmlns:m="http://schemas.openxmlformats.org/officeDocument/2006/math">
                    <m:oMathParaPr>
                      <m:jc m:val="centerGroup"/>
                    </m:oMathParaPr>
                    <m:oMath xmlns:m="http://schemas.openxmlformats.org/officeDocument/2006/math">
                      <m:r>
                        <a:rPr lang="he-IL" sz="2400" b="1" i="1">
                          <a:latin typeface="Cambria Math" panose="02040503050406030204" pitchFamily="18" charset="0"/>
                        </a:rPr>
                        <m:t>𝟏</m:t>
                      </m:r>
                    </m:oMath>
                  </m:oMathPara>
                </a14:m>
                <a:endParaRPr lang="he-IL" sz="2400" b="1" dirty="0"/>
              </a:p>
            </p:txBody>
          </p:sp>
        </mc:Choice>
        <mc:Fallback xmlns="">
          <p:sp>
            <p:nvSpPr>
              <p:cNvPr id="10" name="תיבת טקסט 9">
                <a:extLst>
                  <a:ext uri="{FF2B5EF4-FFF2-40B4-BE49-F238E27FC236}">
                    <a16:creationId xmlns:a14="http://schemas.microsoft.com/office/drawing/2010/main" xmlns="" xmlns:a16="http://schemas.microsoft.com/office/drawing/2014/main" id="{F900FBC4-771D-4E54-A14F-92301BCA9653}"/>
                  </a:ext>
                </a:extLst>
              </p:cNvPr>
              <p:cNvSpPr txBox="1">
                <a:spLocks noRot="1" noChangeAspect="1" noMove="1" noResize="1" noEditPoints="1" noAdjustHandles="1" noChangeArrowheads="1" noChangeShapeType="1" noTextEdit="1"/>
              </p:cNvSpPr>
              <p:nvPr/>
            </p:nvSpPr>
            <p:spPr>
              <a:xfrm>
                <a:off x="1981199" y="5682043"/>
                <a:ext cx="420915" cy="461665"/>
              </a:xfrm>
              <a:prstGeom prst="rect">
                <a:avLst/>
              </a:prstGeom>
              <a:blipFill>
                <a:blip r:embed="rId5"/>
                <a:stretch>
                  <a:fillRect/>
                </a:stretch>
              </a:blipFill>
            </p:spPr>
            <p:txBody>
              <a:bodyPr/>
              <a:lstStyle/>
              <a:p>
                <a:r>
                  <a:rPr lang="he-IL">
                    <a:noFill/>
                  </a:rPr>
                  <a:t> </a:t>
                </a:r>
              </a:p>
            </p:txBody>
          </p:sp>
        </mc:Fallback>
      </mc:AlternateContent>
      <p:cxnSp>
        <p:nvCxnSpPr>
          <p:cNvPr id="11" name="מחבר חץ ישר 10">
            <a:extLst>
              <a:ext uri="{FF2B5EF4-FFF2-40B4-BE49-F238E27FC236}">
                <a16:creationId xmlns:a16="http://schemas.microsoft.com/office/drawing/2014/main" id="{7627A378-1242-46A7-8018-4DAF52FA6454}"/>
              </a:ext>
            </a:extLst>
          </p:cNvPr>
          <p:cNvCxnSpPr/>
          <p:nvPr/>
        </p:nvCxnSpPr>
        <p:spPr>
          <a:xfrm>
            <a:off x="2852057" y="5210633"/>
            <a:ext cx="0" cy="34539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2" name="תיבת טקסט 11">
            <a:extLst>
              <a:ext uri="{FF2B5EF4-FFF2-40B4-BE49-F238E27FC236}">
                <a16:creationId xmlns:a16="http://schemas.microsoft.com/office/drawing/2014/main" id="{0F92A62E-7C67-41D4-BE0B-45978F025F02}"/>
              </a:ext>
            </a:extLst>
          </p:cNvPr>
          <p:cNvSpPr txBox="1"/>
          <p:nvPr/>
        </p:nvSpPr>
        <p:spPr>
          <a:xfrm>
            <a:off x="2387600" y="5589710"/>
            <a:ext cx="870110" cy="646331"/>
          </a:xfrm>
          <a:prstGeom prst="rect">
            <a:avLst/>
          </a:prstGeom>
          <a:noFill/>
        </p:spPr>
        <p:txBody>
          <a:bodyPr wrap="square" rtlCol="1">
            <a:spAutoFit/>
          </a:bodyPr>
          <a:lstStyle/>
          <a:p>
            <a:pPr algn="r" rtl="1"/>
            <a:r>
              <a:rPr lang="he-IL" b="1" dirty="0"/>
              <a:t>החלק שנותר</a:t>
            </a:r>
          </a:p>
        </p:txBody>
      </p:sp>
      <p:pic>
        <p:nvPicPr>
          <p:cNvPr id="13" name="תמונה 12">
            <a:extLst>
              <a:ext uri="{FF2B5EF4-FFF2-40B4-BE49-F238E27FC236}">
                <a16:creationId xmlns:a16="http://schemas.microsoft.com/office/drawing/2014/main" id="{390A639D-0C0B-498B-8774-0FB21C5C8297}"/>
              </a:ext>
            </a:extLst>
          </p:cNvPr>
          <p:cNvPicPr>
            <a:picLocks noChangeAspect="1"/>
          </p:cNvPicPr>
          <p:nvPr/>
        </p:nvPicPr>
        <p:blipFill>
          <a:blip r:embed="rId6">
            <a:clrChange>
              <a:clrFrom>
                <a:srgbClr val="37353A"/>
              </a:clrFrom>
              <a:clrTo>
                <a:srgbClr val="37353A">
                  <a:alpha val="0"/>
                </a:srgbClr>
              </a:clrTo>
            </a:clrChange>
          </a:blip>
          <a:stretch>
            <a:fillRect/>
          </a:stretch>
        </p:blipFill>
        <p:spPr>
          <a:xfrm>
            <a:off x="4775253" y="4306285"/>
            <a:ext cx="3062461" cy="656159"/>
          </a:xfrm>
          <a:prstGeom prst="rect">
            <a:avLst/>
          </a:prstGeom>
        </p:spPr>
      </p:pic>
      <p:pic>
        <p:nvPicPr>
          <p:cNvPr id="14" name="תמונה 13">
            <a:extLst>
              <a:ext uri="{FF2B5EF4-FFF2-40B4-BE49-F238E27FC236}">
                <a16:creationId xmlns:a16="http://schemas.microsoft.com/office/drawing/2014/main" id="{2D20F0CD-BE72-4323-95B1-25423DD03480}"/>
              </a:ext>
            </a:extLst>
          </p:cNvPr>
          <p:cNvPicPr>
            <a:picLocks noChangeAspect="1"/>
          </p:cNvPicPr>
          <p:nvPr/>
        </p:nvPicPr>
        <p:blipFill>
          <a:blip r:embed="rId6">
            <a:clrChange>
              <a:clrFrom>
                <a:srgbClr val="37353A"/>
              </a:clrFrom>
              <a:clrTo>
                <a:srgbClr val="37353A">
                  <a:alpha val="0"/>
                </a:srgbClr>
              </a:clrTo>
            </a:clrChange>
          </a:blip>
          <a:stretch>
            <a:fillRect/>
          </a:stretch>
        </p:blipFill>
        <p:spPr>
          <a:xfrm>
            <a:off x="7837714" y="4313405"/>
            <a:ext cx="3062461" cy="656159"/>
          </a:xfrm>
          <a:prstGeom prst="rect">
            <a:avLst/>
          </a:prstGeom>
        </p:spPr>
      </p:pic>
      <p:sp>
        <p:nvSpPr>
          <p:cNvPr id="15" name="מלבן 14">
            <a:extLst>
              <a:ext uri="{FF2B5EF4-FFF2-40B4-BE49-F238E27FC236}">
                <a16:creationId xmlns:a16="http://schemas.microsoft.com/office/drawing/2014/main" id="{A4B40B0F-06A3-47C3-8274-AF93F5C94FE0}"/>
              </a:ext>
            </a:extLst>
          </p:cNvPr>
          <p:cNvSpPr/>
          <p:nvPr/>
        </p:nvSpPr>
        <p:spPr>
          <a:xfrm>
            <a:off x="4843939" y="4451124"/>
            <a:ext cx="723900" cy="290285"/>
          </a:xfrm>
          <a:prstGeom prst="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6" name="מלבן 15">
            <a:extLst>
              <a:ext uri="{FF2B5EF4-FFF2-40B4-BE49-F238E27FC236}">
                <a16:creationId xmlns:a16="http://schemas.microsoft.com/office/drawing/2014/main" id="{FA5C89EC-1182-48CF-B6C3-2800597C1EF4}"/>
              </a:ext>
            </a:extLst>
          </p:cNvPr>
          <p:cNvSpPr/>
          <p:nvPr/>
        </p:nvSpPr>
        <p:spPr>
          <a:xfrm>
            <a:off x="5570220" y="4451123"/>
            <a:ext cx="723900" cy="290285"/>
          </a:xfrm>
          <a:prstGeom prst="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7" name="מלבן 16">
            <a:extLst>
              <a:ext uri="{FF2B5EF4-FFF2-40B4-BE49-F238E27FC236}">
                <a16:creationId xmlns:a16="http://schemas.microsoft.com/office/drawing/2014/main" id="{A9CACF79-A2CE-4B19-B1E2-CA8941B1B6D0}"/>
              </a:ext>
            </a:extLst>
          </p:cNvPr>
          <p:cNvSpPr/>
          <p:nvPr/>
        </p:nvSpPr>
        <p:spPr>
          <a:xfrm>
            <a:off x="7908781" y="4455886"/>
            <a:ext cx="723900" cy="290285"/>
          </a:xfrm>
          <a:prstGeom prst="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8" name="מלבן 17">
            <a:extLst>
              <a:ext uri="{FF2B5EF4-FFF2-40B4-BE49-F238E27FC236}">
                <a16:creationId xmlns:a16="http://schemas.microsoft.com/office/drawing/2014/main" id="{FB515C55-C4B4-40F4-8402-FFAD3BBD9315}"/>
              </a:ext>
            </a:extLst>
          </p:cNvPr>
          <p:cNvSpPr/>
          <p:nvPr/>
        </p:nvSpPr>
        <p:spPr>
          <a:xfrm>
            <a:off x="6301720" y="4451123"/>
            <a:ext cx="723900" cy="290285"/>
          </a:xfrm>
          <a:prstGeom prst="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9" name="מלבן 18">
            <a:extLst>
              <a:ext uri="{FF2B5EF4-FFF2-40B4-BE49-F238E27FC236}">
                <a16:creationId xmlns:a16="http://schemas.microsoft.com/office/drawing/2014/main" id="{774F9B20-14A9-4820-8093-8B3D4D3746C2}"/>
              </a:ext>
            </a:extLst>
          </p:cNvPr>
          <p:cNvSpPr/>
          <p:nvPr/>
        </p:nvSpPr>
        <p:spPr>
          <a:xfrm>
            <a:off x="7033220" y="4451123"/>
            <a:ext cx="723900" cy="290285"/>
          </a:xfrm>
          <a:prstGeom prst="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0" name="סוגר מסולסל ימני 19">
            <a:extLst>
              <a:ext uri="{FF2B5EF4-FFF2-40B4-BE49-F238E27FC236}">
                <a16:creationId xmlns:a16="http://schemas.microsoft.com/office/drawing/2014/main" id="{E23F1676-FC05-40E0-BF5C-A4704740CFA8}"/>
              </a:ext>
            </a:extLst>
          </p:cNvPr>
          <p:cNvSpPr/>
          <p:nvPr/>
        </p:nvSpPr>
        <p:spPr>
          <a:xfrm rot="5400000">
            <a:off x="6416815" y="3290194"/>
            <a:ext cx="656160" cy="3750162"/>
          </a:xfrm>
          <a:prstGeom prst="rightBrace">
            <a:avLst/>
          </a:prstGeom>
        </p:spPr>
        <p:style>
          <a:lnRef idx="1">
            <a:schemeClr val="dk1"/>
          </a:lnRef>
          <a:fillRef idx="0">
            <a:schemeClr val="dk1"/>
          </a:fillRef>
          <a:effectRef idx="0">
            <a:schemeClr val="dk1"/>
          </a:effectRef>
          <a:fontRef idx="minor">
            <a:schemeClr val="tx1"/>
          </a:fontRef>
        </p:style>
        <p:txBody>
          <a:bodyPr rtlCol="1" anchor="ctr"/>
          <a:lstStyle/>
          <a:p>
            <a:pPr algn="ctr"/>
            <a:endParaRPr lang="he-IL" dirty="0"/>
          </a:p>
        </p:txBody>
      </p:sp>
      <mc:AlternateContent xmlns:mc="http://schemas.openxmlformats.org/markup-compatibility/2006" xmlns:a14="http://schemas.microsoft.com/office/drawing/2010/main">
        <mc:Choice Requires="a14">
          <p:sp>
            <p:nvSpPr>
              <p:cNvPr id="21" name="תיבת טקסט 20">
                <a:extLst>
                  <a:ext uri="{FF2B5EF4-FFF2-40B4-BE49-F238E27FC236}">
                    <a16:creationId xmlns:a16="http://schemas.microsoft.com/office/drawing/2014/main" id="{9F452676-2053-4237-957F-47229DC43469}"/>
                  </a:ext>
                </a:extLst>
              </p:cNvPr>
              <p:cNvSpPr txBox="1"/>
              <p:nvPr/>
            </p:nvSpPr>
            <p:spPr>
              <a:xfrm>
                <a:off x="6387070" y="5622696"/>
                <a:ext cx="909801" cy="582467"/>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2000" b="1" i="1" smtClean="0">
                              <a:latin typeface="Cambria Math" panose="02040503050406030204" pitchFamily="18" charset="0"/>
                            </a:rPr>
                          </m:ctrlPr>
                        </m:fPr>
                        <m:num>
                          <m:r>
                            <a:rPr lang="he-IL" sz="2000" b="1" i="1" smtClean="0">
                              <a:latin typeface="Cambria Math" panose="02040503050406030204" pitchFamily="18" charset="0"/>
                            </a:rPr>
                            <m:t>𝟓</m:t>
                          </m:r>
                        </m:num>
                        <m:den>
                          <m:r>
                            <a:rPr lang="he-IL" sz="2000" b="1" i="1" smtClean="0">
                              <a:latin typeface="Cambria Math" panose="02040503050406030204" pitchFamily="18" charset="0"/>
                            </a:rPr>
                            <m:t>𝟒</m:t>
                          </m:r>
                        </m:den>
                      </m:f>
                      <m:r>
                        <a:rPr lang="he-IL" sz="2000" b="1" i="0" smtClean="0">
                          <a:latin typeface="Cambria Math" panose="02040503050406030204" pitchFamily="18" charset="0"/>
                        </a:rPr>
                        <m:t>=</m:t>
                      </m:r>
                      <m:r>
                        <a:rPr lang="he-IL" sz="2000" b="1" i="0" smtClean="0">
                          <a:latin typeface="Cambria Math" panose="02040503050406030204" pitchFamily="18" charset="0"/>
                        </a:rPr>
                        <m:t>𝟏</m:t>
                      </m:r>
                      <m:f>
                        <m:fPr>
                          <m:ctrlPr>
                            <a:rPr lang="he-IL" sz="2000" b="1" i="1" smtClean="0">
                              <a:latin typeface="Cambria Math" panose="02040503050406030204" pitchFamily="18" charset="0"/>
                            </a:rPr>
                          </m:ctrlPr>
                        </m:fPr>
                        <m:num>
                          <m:r>
                            <a:rPr lang="he-IL" sz="2000" b="1" i="1" smtClean="0">
                              <a:latin typeface="Cambria Math" panose="02040503050406030204" pitchFamily="18" charset="0"/>
                            </a:rPr>
                            <m:t>𝟏</m:t>
                          </m:r>
                        </m:num>
                        <m:den>
                          <m:r>
                            <a:rPr lang="he-IL" sz="2000" b="1" i="1" smtClean="0">
                              <a:latin typeface="Cambria Math" panose="02040503050406030204" pitchFamily="18" charset="0"/>
                            </a:rPr>
                            <m:t>𝟒</m:t>
                          </m:r>
                        </m:den>
                      </m:f>
                    </m:oMath>
                  </m:oMathPara>
                </a14:m>
                <a:endParaRPr lang="he-IL" sz="2000" b="1" dirty="0"/>
              </a:p>
            </p:txBody>
          </p:sp>
        </mc:Choice>
        <mc:Fallback xmlns="">
          <p:sp>
            <p:nvSpPr>
              <p:cNvPr id="21" name="תיבת טקסט 20">
                <a:extLst>
                  <a:ext uri="{FF2B5EF4-FFF2-40B4-BE49-F238E27FC236}">
                    <a16:creationId xmlns:a14="http://schemas.microsoft.com/office/drawing/2010/main" xmlns="" xmlns:a16="http://schemas.microsoft.com/office/drawing/2014/main" id="{9F452676-2053-4237-957F-47229DC43469}"/>
                  </a:ext>
                </a:extLst>
              </p:cNvPr>
              <p:cNvSpPr txBox="1">
                <a:spLocks noRot="1" noChangeAspect="1" noMove="1" noResize="1" noEditPoints="1" noAdjustHandles="1" noChangeArrowheads="1" noChangeShapeType="1" noTextEdit="1"/>
              </p:cNvSpPr>
              <p:nvPr/>
            </p:nvSpPr>
            <p:spPr>
              <a:xfrm>
                <a:off x="6387070" y="5622696"/>
                <a:ext cx="909801" cy="582467"/>
              </a:xfrm>
              <a:prstGeom prst="rect">
                <a:avLst/>
              </a:prstGeom>
              <a:blipFill>
                <a:blip r:embed="rId7"/>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123230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anim calcmode="lin" valueType="num">
                                      <p:cBhvr>
                                        <p:cTn id="50" dur="1000" fill="hold"/>
                                        <p:tgtEl>
                                          <p:spTgt spid="21"/>
                                        </p:tgtEl>
                                        <p:attrNameLst>
                                          <p:attrName>ppt_x</p:attrName>
                                        </p:attrNameLst>
                                      </p:cBhvr>
                                      <p:tavLst>
                                        <p:tav tm="0">
                                          <p:val>
                                            <p:strVal val="#ppt_x"/>
                                          </p:val>
                                        </p:tav>
                                        <p:tav tm="100000">
                                          <p:val>
                                            <p:strVal val="#ppt_x"/>
                                          </p:val>
                                        </p:tav>
                                      </p:tavLst>
                                    </p:anim>
                                    <p:anim calcmode="lin" valueType="num">
                                      <p:cBhvr>
                                        <p:cTn id="5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anim calcmode="lin" valueType="num">
                                      <p:cBhvr>
                                        <p:cTn id="57" dur="1000" fill="hold"/>
                                        <p:tgtEl>
                                          <p:spTgt spid="7"/>
                                        </p:tgtEl>
                                        <p:attrNameLst>
                                          <p:attrName>ppt_x</p:attrName>
                                        </p:attrNameLst>
                                      </p:cBhvr>
                                      <p:tavLst>
                                        <p:tav tm="0">
                                          <p:val>
                                            <p:strVal val="#ppt_x"/>
                                          </p:val>
                                        </p:tav>
                                        <p:tav tm="100000">
                                          <p:val>
                                            <p:strVal val="#ppt_x"/>
                                          </p:val>
                                        </p:tav>
                                      </p:tavLst>
                                    </p:anim>
                                    <p:anim calcmode="lin" valueType="num">
                                      <p:cBhvr>
                                        <p:cTn id="58" dur="1000" fill="hold"/>
                                        <p:tgtEl>
                                          <p:spTgt spid="7"/>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1000"/>
                                        <p:tgtEl>
                                          <p:spTgt spid="9"/>
                                        </p:tgtEl>
                                      </p:cBhvr>
                                    </p:animEffect>
                                    <p:anim calcmode="lin" valueType="num">
                                      <p:cBhvr>
                                        <p:cTn id="62" dur="1000" fill="hold"/>
                                        <p:tgtEl>
                                          <p:spTgt spid="9"/>
                                        </p:tgtEl>
                                        <p:attrNameLst>
                                          <p:attrName>ppt_x</p:attrName>
                                        </p:attrNameLst>
                                      </p:cBhvr>
                                      <p:tavLst>
                                        <p:tav tm="0">
                                          <p:val>
                                            <p:strVal val="#ppt_x"/>
                                          </p:val>
                                        </p:tav>
                                        <p:tav tm="100000">
                                          <p:val>
                                            <p:strVal val="#ppt_x"/>
                                          </p:val>
                                        </p:tav>
                                      </p:tavLst>
                                    </p:anim>
                                    <p:anim calcmode="lin" valueType="num">
                                      <p:cBhvr>
                                        <p:cTn id="63" dur="1000" fill="hold"/>
                                        <p:tgtEl>
                                          <p:spTgt spid="9"/>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1000"/>
                                        <p:tgtEl>
                                          <p:spTgt spid="11"/>
                                        </p:tgtEl>
                                      </p:cBhvr>
                                    </p:animEffect>
                                    <p:anim calcmode="lin" valueType="num">
                                      <p:cBhvr>
                                        <p:cTn id="67" dur="1000" fill="hold"/>
                                        <p:tgtEl>
                                          <p:spTgt spid="11"/>
                                        </p:tgtEl>
                                        <p:attrNameLst>
                                          <p:attrName>ppt_x</p:attrName>
                                        </p:attrNameLst>
                                      </p:cBhvr>
                                      <p:tavLst>
                                        <p:tav tm="0">
                                          <p:val>
                                            <p:strVal val="#ppt_x"/>
                                          </p:val>
                                        </p:tav>
                                        <p:tav tm="100000">
                                          <p:val>
                                            <p:strVal val="#ppt_x"/>
                                          </p:val>
                                        </p:tav>
                                      </p:tavLst>
                                    </p:anim>
                                    <p:anim calcmode="lin" valueType="num">
                                      <p:cBhvr>
                                        <p:cTn id="68" dur="1000" fill="hold"/>
                                        <p:tgtEl>
                                          <p:spTgt spid="11"/>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1000"/>
                                        <p:tgtEl>
                                          <p:spTgt spid="10"/>
                                        </p:tgtEl>
                                      </p:cBhvr>
                                    </p:animEffect>
                                    <p:anim calcmode="lin" valueType="num">
                                      <p:cBhvr>
                                        <p:cTn id="72" dur="1000" fill="hold"/>
                                        <p:tgtEl>
                                          <p:spTgt spid="10"/>
                                        </p:tgtEl>
                                        <p:attrNameLst>
                                          <p:attrName>ppt_x</p:attrName>
                                        </p:attrNameLst>
                                      </p:cBhvr>
                                      <p:tavLst>
                                        <p:tav tm="0">
                                          <p:val>
                                            <p:strVal val="#ppt_x"/>
                                          </p:val>
                                        </p:tav>
                                        <p:tav tm="100000">
                                          <p:val>
                                            <p:strVal val="#ppt_x"/>
                                          </p:val>
                                        </p:tav>
                                      </p:tavLst>
                                    </p:anim>
                                    <p:anim calcmode="lin" valueType="num">
                                      <p:cBhvr>
                                        <p:cTn id="73" dur="1000" fill="hold"/>
                                        <p:tgtEl>
                                          <p:spTgt spid="10"/>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fade">
                                      <p:cBhvr>
                                        <p:cTn id="76" dur="1000"/>
                                        <p:tgtEl>
                                          <p:spTgt spid="12"/>
                                        </p:tgtEl>
                                      </p:cBhvr>
                                    </p:animEffect>
                                    <p:anim calcmode="lin" valueType="num">
                                      <p:cBhvr>
                                        <p:cTn id="77" dur="1000" fill="hold"/>
                                        <p:tgtEl>
                                          <p:spTgt spid="12"/>
                                        </p:tgtEl>
                                        <p:attrNameLst>
                                          <p:attrName>ppt_x</p:attrName>
                                        </p:attrNameLst>
                                      </p:cBhvr>
                                      <p:tavLst>
                                        <p:tav tm="0">
                                          <p:val>
                                            <p:strVal val="#ppt_x"/>
                                          </p:val>
                                        </p:tav>
                                        <p:tav tm="100000">
                                          <p:val>
                                            <p:strVal val="#ppt_x"/>
                                          </p:val>
                                        </p:tav>
                                      </p:tavLst>
                                    </p:anim>
                                    <p:anim calcmode="lin" valueType="num">
                                      <p:cBhvr>
                                        <p:cTn id="7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p:bldP spid="15" grpId="0" animBg="1"/>
      <p:bldP spid="16" grpId="0" animBg="1"/>
      <p:bldP spid="17" grpId="0" animBg="1"/>
      <p:bldP spid="18" grpId="0" animBg="1"/>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6D3D17E-F65C-4635-BB3B-64A233FF014D}"/>
              </a:ext>
            </a:extLst>
          </p:cNvPr>
          <p:cNvSpPr>
            <a:spLocks noGrp="1"/>
          </p:cNvSpPr>
          <p:nvPr>
            <p:ph type="title"/>
          </p:nvPr>
        </p:nvSpPr>
        <p:spPr/>
        <p:txBody>
          <a:bodyPr/>
          <a:lstStyle/>
          <a:p>
            <a:r>
              <a:rPr lang="he-IL" dirty="0"/>
              <a:t>כפל שלם בשבר</a:t>
            </a:r>
          </a:p>
        </p:txBody>
      </p:sp>
      <p:sp>
        <p:nvSpPr>
          <p:cNvPr id="5" name="Text Placeholder 5">
            <a:extLst>
              <a:ext uri="{FF2B5EF4-FFF2-40B4-BE49-F238E27FC236}">
                <a16:creationId xmlns:a16="http://schemas.microsoft.com/office/drawing/2014/main" id="{C1BF5D64-A1E3-48E2-B945-1E627A3661D4}"/>
              </a:ext>
            </a:extLst>
          </p:cNvPr>
          <p:cNvSpPr>
            <a:spLocks noGrp="1"/>
          </p:cNvSpPr>
          <p:nvPr>
            <p:ph type="body" sz="quarter" idx="10"/>
          </p:nvPr>
        </p:nvSpPr>
        <p:spPr>
          <a:xfrm>
            <a:off x="1671638" y="1803410"/>
            <a:ext cx="9572625" cy="720000"/>
          </a:xfrm>
        </p:spPr>
        <p:txBody>
          <a:bodyPr>
            <a:normAutofit fontScale="62500" lnSpcReduction="20000"/>
          </a:bodyPr>
          <a:lstStyle/>
          <a:p>
            <a:pPr algn="r"/>
            <a:r>
              <a:rPr lang="he-IL" sz="4600" dirty="0">
                <a:cs typeface="+mn-cs"/>
              </a:rPr>
              <a:t>חיבור חוזר של מספרים שווים אפשר לכתוב בקיצור כתרגיל כפל.</a:t>
            </a:r>
            <a:br>
              <a:rPr lang="he-IL" b="1" dirty="0">
                <a:cs typeface="+mn-cs"/>
              </a:rPr>
            </a:br>
            <a:endParaRPr lang="he-IL" b="1" dirty="0">
              <a:cs typeface="+mn-cs"/>
            </a:endParaRPr>
          </a:p>
        </p:txBody>
      </p:sp>
      <p:sp>
        <p:nvSpPr>
          <p:cNvPr id="6" name="תיבת טקסט 5">
            <a:extLst>
              <a:ext uri="{FF2B5EF4-FFF2-40B4-BE49-F238E27FC236}">
                <a16:creationId xmlns:a16="http://schemas.microsoft.com/office/drawing/2014/main" id="{9AFF1B17-6A1D-40B2-9359-5516A390DC31}"/>
              </a:ext>
            </a:extLst>
          </p:cNvPr>
          <p:cNvSpPr txBox="1"/>
          <p:nvPr/>
        </p:nvSpPr>
        <p:spPr>
          <a:xfrm>
            <a:off x="10014857" y="2648814"/>
            <a:ext cx="1229406" cy="523220"/>
          </a:xfrm>
          <a:prstGeom prst="rect">
            <a:avLst/>
          </a:prstGeom>
          <a:noFill/>
        </p:spPr>
        <p:txBody>
          <a:bodyPr wrap="square" rtlCol="1">
            <a:spAutoFit/>
          </a:bodyPr>
          <a:lstStyle/>
          <a:p>
            <a:pPr algn="r" rtl="1"/>
            <a:r>
              <a:rPr lang="he-IL" sz="2800" dirty="0"/>
              <a:t>דוגמה</a:t>
            </a:r>
            <a:r>
              <a:rPr lang="he-IL" sz="2400" dirty="0"/>
              <a:t>:</a:t>
            </a:r>
          </a:p>
        </p:txBody>
      </p:sp>
      <mc:AlternateContent xmlns:mc="http://schemas.openxmlformats.org/markup-compatibility/2006" xmlns:a14="http://schemas.microsoft.com/office/drawing/2010/main">
        <mc:Choice Requires="a14">
          <p:sp>
            <p:nvSpPr>
              <p:cNvPr id="7" name="תיבת טקסט 6">
                <a:extLst>
                  <a:ext uri="{FF2B5EF4-FFF2-40B4-BE49-F238E27FC236}">
                    <a16:creationId xmlns:a16="http://schemas.microsoft.com/office/drawing/2014/main" id="{42619F54-7778-42DD-A774-0C4EB210122B}"/>
                  </a:ext>
                </a:extLst>
              </p:cNvPr>
              <p:cNvSpPr txBox="1"/>
              <p:nvPr/>
            </p:nvSpPr>
            <p:spPr>
              <a:xfrm>
                <a:off x="5413829" y="2576375"/>
                <a:ext cx="3997889" cy="693844"/>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𝟐</m:t>
                          </m:r>
                        </m:num>
                        <m:den>
                          <m:r>
                            <a:rPr lang="he-IL" sz="2400" b="1" i="1" smtClean="0">
                              <a:latin typeface="Cambria Math" panose="02040503050406030204" pitchFamily="18" charset="0"/>
                            </a:rPr>
                            <m:t>𝟓</m:t>
                          </m:r>
                        </m:den>
                      </m:f>
                      <m:r>
                        <a:rPr lang="he-IL" sz="2400" b="1" i="1" smtClean="0">
                          <a:latin typeface="Cambria Math" panose="02040503050406030204" pitchFamily="18" charset="0"/>
                        </a:rPr>
                        <m:t>+</m:t>
                      </m:r>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𝟐</m:t>
                          </m:r>
                        </m:num>
                        <m:den>
                          <m:r>
                            <a:rPr lang="he-IL" sz="2400" b="1" i="1" smtClean="0">
                              <a:latin typeface="Cambria Math" panose="02040503050406030204" pitchFamily="18" charset="0"/>
                            </a:rPr>
                            <m:t>𝟓</m:t>
                          </m:r>
                        </m:den>
                      </m:f>
                      <m:r>
                        <a:rPr lang="he-IL" sz="2400" b="1" i="1" smtClean="0">
                          <a:latin typeface="Cambria Math" panose="02040503050406030204" pitchFamily="18" charset="0"/>
                        </a:rPr>
                        <m:t>+</m:t>
                      </m:r>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𝟐</m:t>
                          </m:r>
                        </m:num>
                        <m:den>
                          <m:r>
                            <a:rPr lang="he-IL" sz="2400" b="1" i="1" smtClean="0">
                              <a:latin typeface="Cambria Math" panose="02040503050406030204" pitchFamily="18" charset="0"/>
                            </a:rPr>
                            <m:t>𝟓</m:t>
                          </m:r>
                        </m:den>
                      </m:f>
                      <m:r>
                        <a:rPr lang="he-IL" sz="2400" b="1" i="1" smtClean="0">
                          <a:latin typeface="Cambria Math" panose="02040503050406030204" pitchFamily="18" charset="0"/>
                        </a:rPr>
                        <m:t>=</m:t>
                      </m:r>
                      <m:r>
                        <a:rPr lang="he-IL" sz="2400" b="1" i="1" smtClean="0">
                          <a:latin typeface="Cambria Math" panose="02040503050406030204" pitchFamily="18" charset="0"/>
                        </a:rPr>
                        <m:t>𝟑</m:t>
                      </m:r>
                      <m:r>
                        <a:rPr lang="he-IL" sz="2400" b="1" i="1" smtClean="0">
                          <a:latin typeface="Cambria Math" panose="02040503050406030204" pitchFamily="18" charset="0"/>
                          <a:ea typeface="Cambria Math" panose="02040503050406030204" pitchFamily="18" charset="0"/>
                        </a:rPr>
                        <m:t>×</m:t>
                      </m:r>
                      <m:f>
                        <m:fPr>
                          <m:ctrlPr>
                            <a:rPr lang="he-IL" sz="2400" b="1" i="1" smtClean="0">
                              <a:latin typeface="Cambria Math" panose="02040503050406030204" pitchFamily="18" charset="0"/>
                              <a:ea typeface="Cambria Math" panose="02040503050406030204" pitchFamily="18" charset="0"/>
                            </a:rPr>
                          </m:ctrlPr>
                        </m:fPr>
                        <m:num>
                          <m:r>
                            <a:rPr lang="he-IL" sz="2400" b="1" i="1" smtClean="0">
                              <a:latin typeface="Cambria Math" panose="02040503050406030204" pitchFamily="18" charset="0"/>
                              <a:ea typeface="Cambria Math" panose="02040503050406030204" pitchFamily="18" charset="0"/>
                            </a:rPr>
                            <m:t>𝟐</m:t>
                          </m:r>
                        </m:num>
                        <m:den>
                          <m:r>
                            <a:rPr lang="he-IL" sz="2400" b="1" i="1" smtClean="0">
                              <a:latin typeface="Cambria Math" panose="02040503050406030204" pitchFamily="18" charset="0"/>
                              <a:ea typeface="Cambria Math" panose="02040503050406030204" pitchFamily="18" charset="0"/>
                            </a:rPr>
                            <m:t>𝟓</m:t>
                          </m:r>
                        </m:den>
                      </m:f>
                      <m:r>
                        <a:rPr lang="he-IL" sz="2400" b="1" i="1" smtClean="0">
                          <a:latin typeface="Cambria Math" panose="02040503050406030204" pitchFamily="18" charset="0"/>
                          <a:ea typeface="Cambria Math" panose="02040503050406030204" pitchFamily="18" charset="0"/>
                        </a:rPr>
                        <m:t>=</m:t>
                      </m:r>
                      <m:f>
                        <m:fPr>
                          <m:ctrlPr>
                            <a:rPr lang="he-IL" sz="2400" b="1" i="1" smtClean="0">
                              <a:latin typeface="Cambria Math" panose="02040503050406030204" pitchFamily="18" charset="0"/>
                              <a:ea typeface="Cambria Math" panose="02040503050406030204" pitchFamily="18" charset="0"/>
                            </a:rPr>
                          </m:ctrlPr>
                        </m:fPr>
                        <m:num>
                          <m:r>
                            <a:rPr lang="he-IL" sz="2400" b="1" i="1" smtClean="0">
                              <a:latin typeface="Cambria Math" panose="02040503050406030204" pitchFamily="18" charset="0"/>
                              <a:ea typeface="Cambria Math" panose="02040503050406030204" pitchFamily="18" charset="0"/>
                            </a:rPr>
                            <m:t>𝟔</m:t>
                          </m:r>
                        </m:num>
                        <m:den>
                          <m:r>
                            <a:rPr lang="he-IL" sz="2400" b="1" i="1" smtClean="0">
                              <a:latin typeface="Cambria Math" panose="02040503050406030204" pitchFamily="18" charset="0"/>
                              <a:ea typeface="Cambria Math" panose="02040503050406030204" pitchFamily="18" charset="0"/>
                            </a:rPr>
                            <m:t>𝟓</m:t>
                          </m:r>
                        </m:den>
                      </m:f>
                      <m:r>
                        <a:rPr lang="he-IL" sz="2400" b="1" i="1" smtClean="0">
                          <a:latin typeface="Cambria Math" panose="02040503050406030204" pitchFamily="18" charset="0"/>
                          <a:ea typeface="Cambria Math" panose="02040503050406030204" pitchFamily="18" charset="0"/>
                        </a:rPr>
                        <m:t>=</m:t>
                      </m:r>
                      <m:r>
                        <a:rPr lang="he-IL" sz="2400" b="1" i="1" smtClean="0">
                          <a:latin typeface="Cambria Math" panose="02040503050406030204" pitchFamily="18" charset="0"/>
                          <a:ea typeface="Cambria Math" panose="02040503050406030204" pitchFamily="18" charset="0"/>
                        </a:rPr>
                        <m:t>𝟏</m:t>
                      </m:r>
                      <m:f>
                        <m:fPr>
                          <m:ctrlPr>
                            <a:rPr lang="he-IL" sz="2400" b="1" i="1" smtClean="0">
                              <a:latin typeface="Cambria Math" panose="02040503050406030204" pitchFamily="18" charset="0"/>
                              <a:ea typeface="Cambria Math" panose="02040503050406030204" pitchFamily="18" charset="0"/>
                            </a:rPr>
                          </m:ctrlPr>
                        </m:fPr>
                        <m:num>
                          <m:r>
                            <a:rPr lang="he-IL" sz="2400" b="1" i="1" smtClean="0">
                              <a:latin typeface="Cambria Math" panose="02040503050406030204" pitchFamily="18" charset="0"/>
                              <a:ea typeface="Cambria Math" panose="02040503050406030204" pitchFamily="18" charset="0"/>
                            </a:rPr>
                            <m:t>𝟏</m:t>
                          </m:r>
                        </m:num>
                        <m:den>
                          <m:r>
                            <a:rPr lang="he-IL" sz="2400" b="1" i="1" smtClean="0">
                              <a:latin typeface="Cambria Math" panose="02040503050406030204" pitchFamily="18" charset="0"/>
                              <a:ea typeface="Cambria Math" panose="02040503050406030204" pitchFamily="18" charset="0"/>
                            </a:rPr>
                            <m:t>𝟓</m:t>
                          </m:r>
                        </m:den>
                      </m:f>
                    </m:oMath>
                  </m:oMathPara>
                </a14:m>
                <a:endParaRPr lang="he-IL" sz="2400" b="1" dirty="0"/>
              </a:p>
            </p:txBody>
          </p:sp>
        </mc:Choice>
        <mc:Fallback xmlns="">
          <p:sp>
            <p:nvSpPr>
              <p:cNvPr id="7" name="תיבת טקסט 6">
                <a:extLst>
                  <a:ext uri="{FF2B5EF4-FFF2-40B4-BE49-F238E27FC236}">
                    <a16:creationId xmlns:a14="http://schemas.microsoft.com/office/drawing/2010/main" xmlns="" xmlns:a16="http://schemas.microsoft.com/office/drawing/2014/main" id="{42619F54-7778-42DD-A774-0C4EB210122B}"/>
                  </a:ext>
                </a:extLst>
              </p:cNvPr>
              <p:cNvSpPr txBox="1">
                <a:spLocks noRot="1" noChangeAspect="1" noMove="1" noResize="1" noEditPoints="1" noAdjustHandles="1" noChangeArrowheads="1" noChangeShapeType="1" noTextEdit="1"/>
              </p:cNvSpPr>
              <p:nvPr/>
            </p:nvSpPr>
            <p:spPr>
              <a:xfrm>
                <a:off x="5413829" y="2576375"/>
                <a:ext cx="3997889" cy="693844"/>
              </a:xfrm>
              <a:prstGeom prst="rect">
                <a:avLst/>
              </a:prstGeom>
              <a:blipFill>
                <a:blip r:embed="rId3"/>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8" name="תיבת טקסט 7">
                <a:extLst>
                  <a:ext uri="{FF2B5EF4-FFF2-40B4-BE49-F238E27FC236}">
                    <a16:creationId xmlns:a16="http://schemas.microsoft.com/office/drawing/2014/main" id="{07C2DA72-7D5A-4CE1-82F2-F675E1D855FB}"/>
                  </a:ext>
                </a:extLst>
              </p:cNvPr>
              <p:cNvSpPr txBox="1"/>
              <p:nvPr/>
            </p:nvSpPr>
            <p:spPr>
              <a:xfrm>
                <a:off x="6454548" y="3981983"/>
                <a:ext cx="4907042" cy="714683"/>
              </a:xfrm>
              <a:prstGeom prst="rect">
                <a:avLst/>
              </a:prstGeom>
              <a:noFill/>
            </p:spPr>
            <p:txBody>
              <a:bodyPr wrap="square" rtlCol="1">
                <a:spAutoFit/>
              </a:bodyPr>
              <a:lstStyle/>
              <a:p>
                <a:pPr algn="r" rtl="1"/>
                <a14:m>
                  <m:oMath xmlns:m="http://schemas.openxmlformats.org/officeDocument/2006/math">
                    <m:r>
                      <a:rPr lang="he-IL" sz="2800" b="1" i="1" smtClean="0">
                        <a:latin typeface="Cambria Math" panose="02040503050406030204" pitchFamily="18" charset="0"/>
                      </a:rPr>
                      <m:t>𝟑</m:t>
                    </m:r>
                    <m:r>
                      <a:rPr lang="he-IL" sz="2800" b="1" i="1" smtClean="0">
                        <a:latin typeface="Cambria Math" panose="02040503050406030204" pitchFamily="18" charset="0"/>
                        <a:ea typeface="Cambria Math" panose="02040503050406030204" pitchFamily="18" charset="0"/>
                      </a:rPr>
                      <m:t>×</m:t>
                    </m:r>
                    <m:f>
                      <m:fPr>
                        <m:ctrlPr>
                          <a:rPr lang="he-IL" sz="2800" b="1" i="1" smtClean="0">
                            <a:latin typeface="Cambria Math" panose="02040503050406030204" pitchFamily="18" charset="0"/>
                            <a:ea typeface="Cambria Math" panose="02040503050406030204" pitchFamily="18" charset="0"/>
                          </a:rPr>
                        </m:ctrlPr>
                      </m:fPr>
                      <m:num>
                        <m:r>
                          <a:rPr lang="he-IL" sz="2800" b="1" i="1" smtClean="0">
                            <a:latin typeface="Cambria Math" panose="02040503050406030204" pitchFamily="18" charset="0"/>
                            <a:ea typeface="Cambria Math" panose="02040503050406030204" pitchFamily="18" charset="0"/>
                          </a:rPr>
                          <m:t>𝟐</m:t>
                        </m:r>
                      </m:num>
                      <m:den>
                        <m:r>
                          <a:rPr lang="he-IL" sz="2800" b="1" i="1" smtClean="0">
                            <a:latin typeface="Cambria Math" panose="02040503050406030204" pitchFamily="18" charset="0"/>
                            <a:ea typeface="Cambria Math" panose="02040503050406030204" pitchFamily="18" charset="0"/>
                          </a:rPr>
                          <m:t>𝟓</m:t>
                        </m:r>
                      </m:den>
                    </m:f>
                  </m:oMath>
                </a14:m>
                <a:r>
                  <a:rPr lang="he-IL" sz="2400" b="1" dirty="0"/>
                  <a:t>  פירושו </a:t>
                </a:r>
                <a14:m>
                  <m:oMath xmlns:m="http://schemas.openxmlformats.org/officeDocument/2006/math">
                    <m:r>
                      <a:rPr lang="he-IL" sz="2400" b="1" i="1">
                        <a:latin typeface="Cambria Math" panose="02040503050406030204" pitchFamily="18" charset="0"/>
                      </a:rPr>
                      <m:t>𝟑</m:t>
                    </m:r>
                  </m:oMath>
                </a14:m>
                <a:r>
                  <a:rPr lang="he-IL" sz="2400" b="1" dirty="0"/>
                  <a:t> פעמים </a:t>
                </a:r>
                <a14:m>
                  <m:oMath xmlns:m="http://schemas.openxmlformats.org/officeDocument/2006/math">
                    <m:f>
                      <m:fPr>
                        <m:ctrlPr>
                          <a:rPr lang="he-IL" sz="2800" b="1" i="1" smtClean="0">
                            <a:latin typeface="Cambria Math" panose="02040503050406030204" pitchFamily="18" charset="0"/>
                          </a:rPr>
                        </m:ctrlPr>
                      </m:fPr>
                      <m:num>
                        <m:r>
                          <a:rPr lang="he-IL" sz="2800" b="1" i="1" smtClean="0">
                            <a:latin typeface="Cambria Math" panose="02040503050406030204" pitchFamily="18" charset="0"/>
                          </a:rPr>
                          <m:t>𝟐</m:t>
                        </m:r>
                      </m:num>
                      <m:den>
                        <m:r>
                          <a:rPr lang="he-IL" sz="2800" b="1" i="1" smtClean="0">
                            <a:latin typeface="Cambria Math" panose="02040503050406030204" pitchFamily="18" charset="0"/>
                          </a:rPr>
                          <m:t>𝟓</m:t>
                        </m:r>
                        <m:r>
                          <a:rPr lang="he-IL" sz="2800" b="1" i="1" smtClean="0">
                            <a:latin typeface="Cambria Math" panose="02040503050406030204" pitchFamily="18" charset="0"/>
                          </a:rPr>
                          <m:t> </m:t>
                        </m:r>
                      </m:den>
                    </m:f>
                  </m:oMath>
                </a14:m>
                <a:r>
                  <a:rPr lang="he-IL" sz="2400" b="1" dirty="0"/>
                  <a:t>  שהם  </a:t>
                </a:r>
                <a14:m>
                  <m:oMath xmlns:m="http://schemas.openxmlformats.org/officeDocument/2006/math">
                    <m:r>
                      <a:rPr lang="he-IL" sz="2800" b="1" i="1" smtClean="0">
                        <a:latin typeface="Cambria Math" panose="02040503050406030204" pitchFamily="18" charset="0"/>
                        <a:ea typeface="Cambria Math" panose="02040503050406030204" pitchFamily="18" charset="0"/>
                      </a:rPr>
                      <m:t>𝟏</m:t>
                    </m:r>
                    <m:f>
                      <m:fPr>
                        <m:ctrlPr>
                          <a:rPr lang="he-IL" sz="2800" b="1" i="1" smtClean="0">
                            <a:latin typeface="Cambria Math" panose="02040503050406030204" pitchFamily="18" charset="0"/>
                            <a:ea typeface="Cambria Math" panose="02040503050406030204" pitchFamily="18" charset="0"/>
                          </a:rPr>
                        </m:ctrlPr>
                      </m:fPr>
                      <m:num>
                        <m:r>
                          <a:rPr lang="he-IL" sz="2800" b="1" i="1" smtClean="0">
                            <a:latin typeface="Cambria Math" panose="02040503050406030204" pitchFamily="18" charset="0"/>
                            <a:ea typeface="Cambria Math" panose="02040503050406030204" pitchFamily="18" charset="0"/>
                          </a:rPr>
                          <m:t>𝟏</m:t>
                        </m:r>
                      </m:num>
                      <m:den>
                        <m:r>
                          <a:rPr lang="he-IL" sz="2800" b="1" i="1" smtClean="0">
                            <a:latin typeface="Cambria Math" panose="02040503050406030204" pitchFamily="18" charset="0"/>
                            <a:ea typeface="Cambria Math" panose="02040503050406030204" pitchFamily="18" charset="0"/>
                          </a:rPr>
                          <m:t>𝟓</m:t>
                        </m:r>
                      </m:den>
                    </m:f>
                  </m:oMath>
                </a14:m>
                <a:r>
                  <a:rPr lang="he-IL" sz="2400" b="1" dirty="0"/>
                  <a:t> </a:t>
                </a:r>
              </a:p>
            </p:txBody>
          </p:sp>
        </mc:Choice>
        <mc:Fallback xmlns="">
          <p:sp>
            <p:nvSpPr>
              <p:cNvPr id="8" name="תיבת טקסט 7">
                <a:extLst>
                  <a:ext uri="{FF2B5EF4-FFF2-40B4-BE49-F238E27FC236}">
                    <a16:creationId xmlns:a14="http://schemas.microsoft.com/office/drawing/2010/main" xmlns="" xmlns:a16="http://schemas.microsoft.com/office/drawing/2014/main" id="{07C2DA72-7D5A-4CE1-82F2-F675E1D855FB}"/>
                  </a:ext>
                </a:extLst>
              </p:cNvPr>
              <p:cNvSpPr txBox="1">
                <a:spLocks noRot="1" noChangeAspect="1" noMove="1" noResize="1" noEditPoints="1" noAdjustHandles="1" noChangeArrowheads="1" noChangeShapeType="1" noTextEdit="1"/>
              </p:cNvSpPr>
              <p:nvPr/>
            </p:nvSpPr>
            <p:spPr>
              <a:xfrm>
                <a:off x="6454548" y="3981983"/>
                <a:ext cx="4907042" cy="714683"/>
              </a:xfrm>
              <a:prstGeom prst="rect">
                <a:avLst/>
              </a:prstGeom>
              <a:blipFill>
                <a:blip r:embed="rId4"/>
                <a:stretch>
                  <a:fillRect l="-373" b="-3419"/>
                </a:stretch>
              </a:blipFill>
            </p:spPr>
            <p:txBody>
              <a:bodyPr/>
              <a:lstStyle/>
              <a:p>
                <a:r>
                  <a:rPr lang="he-IL">
                    <a:noFill/>
                  </a:rPr>
                  <a:t> </a:t>
                </a:r>
              </a:p>
            </p:txBody>
          </p:sp>
        </mc:Fallback>
      </mc:AlternateContent>
      <p:pic>
        <p:nvPicPr>
          <p:cNvPr id="9" name="תמונה 8">
            <a:extLst>
              <a:ext uri="{FF2B5EF4-FFF2-40B4-BE49-F238E27FC236}">
                <a16:creationId xmlns:a16="http://schemas.microsoft.com/office/drawing/2014/main" id="{059FAA78-B281-46AA-B930-47A3E6CBB159}"/>
              </a:ext>
            </a:extLst>
          </p:cNvPr>
          <p:cNvPicPr>
            <a:picLocks noChangeAspect="1"/>
          </p:cNvPicPr>
          <p:nvPr/>
        </p:nvPicPr>
        <p:blipFill>
          <a:blip r:embed="rId5">
            <a:clrChange>
              <a:clrFrom>
                <a:srgbClr val="37353A"/>
              </a:clrFrom>
              <a:clrTo>
                <a:srgbClr val="37353A">
                  <a:alpha val="0"/>
                </a:srgbClr>
              </a:clrTo>
            </a:clrChange>
          </a:blip>
          <a:stretch>
            <a:fillRect/>
          </a:stretch>
        </p:blipFill>
        <p:spPr>
          <a:xfrm>
            <a:off x="827534" y="4369947"/>
            <a:ext cx="1956378" cy="1985687"/>
          </a:xfrm>
          <a:prstGeom prst="rect">
            <a:avLst/>
          </a:prstGeom>
        </p:spPr>
      </p:pic>
      <p:pic>
        <p:nvPicPr>
          <p:cNvPr id="10" name="תמונה 9">
            <a:extLst>
              <a:ext uri="{FF2B5EF4-FFF2-40B4-BE49-F238E27FC236}">
                <a16:creationId xmlns:a16="http://schemas.microsoft.com/office/drawing/2014/main" id="{F5536270-BF97-42F0-B006-3C8143163C04}"/>
              </a:ext>
            </a:extLst>
          </p:cNvPr>
          <p:cNvPicPr>
            <a:picLocks noChangeAspect="1"/>
          </p:cNvPicPr>
          <p:nvPr/>
        </p:nvPicPr>
        <p:blipFill>
          <a:blip r:embed="rId6">
            <a:clrChange>
              <a:clrFrom>
                <a:srgbClr val="37353A"/>
              </a:clrFrom>
              <a:clrTo>
                <a:srgbClr val="37353A">
                  <a:alpha val="0"/>
                </a:srgbClr>
              </a:clrTo>
            </a:clrChange>
          </a:blip>
          <a:stretch>
            <a:fillRect/>
          </a:stretch>
        </p:blipFill>
        <p:spPr>
          <a:xfrm>
            <a:off x="2783912" y="4422182"/>
            <a:ext cx="1956378" cy="1933452"/>
          </a:xfrm>
          <a:prstGeom prst="rect">
            <a:avLst/>
          </a:prstGeom>
          <a:ln>
            <a:noFill/>
          </a:ln>
        </p:spPr>
      </p:pic>
      <p:pic>
        <p:nvPicPr>
          <p:cNvPr id="11" name="תמונה 10">
            <a:extLst>
              <a:ext uri="{FF2B5EF4-FFF2-40B4-BE49-F238E27FC236}">
                <a16:creationId xmlns:a16="http://schemas.microsoft.com/office/drawing/2014/main" id="{001CA1BA-BA2A-4393-870D-E44DC4D268A1}"/>
              </a:ext>
            </a:extLst>
          </p:cNvPr>
          <p:cNvPicPr>
            <a:picLocks noChangeAspect="1"/>
          </p:cNvPicPr>
          <p:nvPr/>
        </p:nvPicPr>
        <p:blipFill>
          <a:blip r:embed="rId6">
            <a:clrChange>
              <a:clrFrom>
                <a:srgbClr val="37353A"/>
              </a:clrFrom>
              <a:clrTo>
                <a:srgbClr val="37353A">
                  <a:alpha val="0"/>
                </a:srgbClr>
              </a:clrTo>
            </a:clrChange>
          </a:blip>
          <a:stretch>
            <a:fillRect/>
          </a:stretch>
        </p:blipFill>
        <p:spPr>
          <a:xfrm>
            <a:off x="4740290" y="4422182"/>
            <a:ext cx="1956378" cy="1933452"/>
          </a:xfrm>
          <a:prstGeom prst="rect">
            <a:avLst/>
          </a:prstGeom>
          <a:ln>
            <a:noFill/>
          </a:ln>
        </p:spPr>
      </p:pic>
      <p:sp>
        <p:nvSpPr>
          <p:cNvPr id="12" name="מעגל חלקי 11">
            <a:extLst>
              <a:ext uri="{FF2B5EF4-FFF2-40B4-BE49-F238E27FC236}">
                <a16:creationId xmlns:a16="http://schemas.microsoft.com/office/drawing/2014/main" id="{39F8D980-C5EF-45B4-9962-619AEDB35FEE}"/>
              </a:ext>
            </a:extLst>
          </p:cNvPr>
          <p:cNvSpPr/>
          <p:nvPr/>
        </p:nvSpPr>
        <p:spPr>
          <a:xfrm rot="21420013">
            <a:off x="2859934" y="4515165"/>
            <a:ext cx="1769587" cy="1754778"/>
          </a:xfrm>
          <a:prstGeom prst="pie">
            <a:avLst>
              <a:gd name="adj1" fmla="val 12055725"/>
              <a:gd name="adj2" fmla="val 16371468"/>
            </a:avLst>
          </a:prstGeom>
          <a:solidFill>
            <a:srgbClr val="E85490"/>
          </a:solidFill>
          <a:ln>
            <a:solidFill>
              <a:srgbClr val="402B37"/>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rgbClr val="E85490"/>
              </a:solidFill>
            </a:endParaRPr>
          </a:p>
        </p:txBody>
      </p:sp>
      <p:sp>
        <p:nvSpPr>
          <p:cNvPr id="13" name="מעגל חלקי 12">
            <a:extLst>
              <a:ext uri="{FF2B5EF4-FFF2-40B4-BE49-F238E27FC236}">
                <a16:creationId xmlns:a16="http://schemas.microsoft.com/office/drawing/2014/main" id="{CBEB0E42-EA5C-4D97-8C28-A8E52CF606BF}"/>
              </a:ext>
            </a:extLst>
          </p:cNvPr>
          <p:cNvSpPr/>
          <p:nvPr/>
        </p:nvSpPr>
        <p:spPr>
          <a:xfrm rot="4169619">
            <a:off x="2864608" y="4515164"/>
            <a:ext cx="1769587" cy="1754778"/>
          </a:xfrm>
          <a:prstGeom prst="pie">
            <a:avLst>
              <a:gd name="adj1" fmla="val 12055725"/>
              <a:gd name="adj2" fmla="val 16371468"/>
            </a:avLst>
          </a:prstGeom>
          <a:solidFill>
            <a:srgbClr val="E85490"/>
          </a:solidFill>
          <a:ln>
            <a:solidFill>
              <a:srgbClr val="402B37"/>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rgbClr val="E85490"/>
              </a:solidFill>
            </a:endParaRPr>
          </a:p>
        </p:txBody>
      </p:sp>
      <p:sp>
        <p:nvSpPr>
          <p:cNvPr id="14" name="מעגל חלקי 13">
            <a:extLst>
              <a:ext uri="{FF2B5EF4-FFF2-40B4-BE49-F238E27FC236}">
                <a16:creationId xmlns:a16="http://schemas.microsoft.com/office/drawing/2014/main" id="{0A6B4E1D-022F-455B-AAD4-CCB8608E1B06}"/>
              </a:ext>
            </a:extLst>
          </p:cNvPr>
          <p:cNvSpPr/>
          <p:nvPr/>
        </p:nvSpPr>
        <p:spPr>
          <a:xfrm rot="4169619">
            <a:off x="4827336" y="4515164"/>
            <a:ext cx="1769587" cy="1754778"/>
          </a:xfrm>
          <a:prstGeom prst="pie">
            <a:avLst>
              <a:gd name="adj1" fmla="val 12055725"/>
              <a:gd name="adj2" fmla="val 16371468"/>
            </a:avLst>
          </a:prstGeom>
          <a:solidFill>
            <a:srgbClr val="E85490"/>
          </a:solidFill>
          <a:ln>
            <a:solidFill>
              <a:srgbClr val="402B37"/>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rgbClr val="E85490"/>
              </a:solidFill>
            </a:endParaRPr>
          </a:p>
        </p:txBody>
      </p:sp>
      <p:sp>
        <p:nvSpPr>
          <p:cNvPr id="15" name="מעגל חלקי 14">
            <a:extLst>
              <a:ext uri="{FF2B5EF4-FFF2-40B4-BE49-F238E27FC236}">
                <a16:creationId xmlns:a16="http://schemas.microsoft.com/office/drawing/2014/main" id="{21FC88E5-CC9B-4777-852A-D202AB9D07C9}"/>
              </a:ext>
            </a:extLst>
          </p:cNvPr>
          <p:cNvSpPr/>
          <p:nvPr/>
        </p:nvSpPr>
        <p:spPr>
          <a:xfrm rot="21420013">
            <a:off x="4827336" y="4515166"/>
            <a:ext cx="1769587" cy="1754778"/>
          </a:xfrm>
          <a:prstGeom prst="pie">
            <a:avLst>
              <a:gd name="adj1" fmla="val 12055725"/>
              <a:gd name="adj2" fmla="val 16371468"/>
            </a:avLst>
          </a:prstGeom>
          <a:solidFill>
            <a:srgbClr val="E85490"/>
          </a:solidFill>
          <a:ln>
            <a:solidFill>
              <a:srgbClr val="402B37"/>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rgbClr val="E85490"/>
              </a:solidFill>
            </a:endParaRPr>
          </a:p>
        </p:txBody>
      </p:sp>
      <p:sp>
        <p:nvSpPr>
          <p:cNvPr id="17" name="מעגל חלקי 16">
            <a:extLst>
              <a:ext uri="{FF2B5EF4-FFF2-40B4-BE49-F238E27FC236}">
                <a16:creationId xmlns:a16="http://schemas.microsoft.com/office/drawing/2014/main" id="{8F3B82AF-E158-435A-90E2-B4508F06954A}"/>
              </a:ext>
            </a:extLst>
          </p:cNvPr>
          <p:cNvSpPr/>
          <p:nvPr/>
        </p:nvSpPr>
        <p:spPr>
          <a:xfrm rot="8416628">
            <a:off x="885674" y="4510800"/>
            <a:ext cx="1769587" cy="1754778"/>
          </a:xfrm>
          <a:prstGeom prst="pie">
            <a:avLst>
              <a:gd name="adj1" fmla="val 12055725"/>
              <a:gd name="adj2" fmla="val 16371468"/>
            </a:avLst>
          </a:prstGeom>
          <a:solidFill>
            <a:srgbClr val="E85490"/>
          </a:solidFill>
          <a:ln>
            <a:solidFill>
              <a:srgbClr val="402B37"/>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rgbClr val="E85490"/>
              </a:solidFill>
            </a:endParaRPr>
          </a:p>
        </p:txBody>
      </p:sp>
      <p:sp>
        <p:nvSpPr>
          <p:cNvPr id="18" name="מעגל חלקי 17">
            <a:extLst>
              <a:ext uri="{FF2B5EF4-FFF2-40B4-BE49-F238E27FC236}">
                <a16:creationId xmlns:a16="http://schemas.microsoft.com/office/drawing/2014/main" id="{0CCF41BC-A25F-4769-8DC5-D7A929BC7021}"/>
              </a:ext>
            </a:extLst>
          </p:cNvPr>
          <p:cNvSpPr/>
          <p:nvPr/>
        </p:nvSpPr>
        <p:spPr>
          <a:xfrm rot="17065534">
            <a:off x="934716" y="4489960"/>
            <a:ext cx="1769587" cy="1754778"/>
          </a:xfrm>
          <a:prstGeom prst="pie">
            <a:avLst>
              <a:gd name="adj1" fmla="val 12055725"/>
              <a:gd name="adj2" fmla="val 16371468"/>
            </a:avLst>
          </a:prstGeom>
          <a:solidFill>
            <a:srgbClr val="E85490"/>
          </a:solidFill>
          <a:ln>
            <a:solidFill>
              <a:srgbClr val="402B37"/>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rgbClr val="E85490"/>
              </a:solidFill>
            </a:endParaRPr>
          </a:p>
        </p:txBody>
      </p:sp>
      <p:sp>
        <p:nvSpPr>
          <p:cNvPr id="19" name="מעגל חלקי 18">
            <a:extLst>
              <a:ext uri="{FF2B5EF4-FFF2-40B4-BE49-F238E27FC236}">
                <a16:creationId xmlns:a16="http://schemas.microsoft.com/office/drawing/2014/main" id="{776A6B0E-8777-4857-8975-F642C240D720}"/>
              </a:ext>
            </a:extLst>
          </p:cNvPr>
          <p:cNvSpPr/>
          <p:nvPr/>
        </p:nvSpPr>
        <p:spPr>
          <a:xfrm rot="12785273">
            <a:off x="918781" y="4472701"/>
            <a:ext cx="1769587" cy="1754778"/>
          </a:xfrm>
          <a:prstGeom prst="pie">
            <a:avLst>
              <a:gd name="adj1" fmla="val 12055725"/>
              <a:gd name="adj2" fmla="val 16371468"/>
            </a:avLst>
          </a:prstGeom>
          <a:solidFill>
            <a:srgbClr val="E85490"/>
          </a:solidFill>
          <a:ln>
            <a:solidFill>
              <a:srgbClr val="402B37"/>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rgbClr val="E85490"/>
              </a:solidFill>
            </a:endParaRPr>
          </a:p>
        </p:txBody>
      </p:sp>
    </p:spTree>
    <p:extLst>
      <p:ext uri="{BB962C8B-B14F-4D97-AF65-F5344CB8AC3E}">
        <p14:creationId xmlns:p14="http://schemas.microsoft.com/office/powerpoint/2010/main" val="259836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7"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5DA06EC-2083-440B-A605-D9BAF7DB96F5}"/>
              </a:ext>
            </a:extLst>
          </p:cNvPr>
          <p:cNvSpPr>
            <a:spLocks noGrp="1"/>
          </p:cNvSpPr>
          <p:nvPr>
            <p:ph type="title"/>
          </p:nvPr>
        </p:nvSpPr>
        <p:spPr/>
        <p:txBody>
          <a:bodyPr/>
          <a:lstStyle/>
          <a:p>
            <a:r>
              <a:rPr lang="he-IL" dirty="0"/>
              <a:t>כפל שלם בשבר</a:t>
            </a:r>
          </a:p>
        </p:txBody>
      </p:sp>
      <mc:AlternateContent xmlns:mc="http://schemas.openxmlformats.org/markup-compatibility/2006" xmlns:a14="http://schemas.microsoft.com/office/drawing/2010/main">
        <mc:Choice Requires="a14">
          <p:sp>
            <p:nvSpPr>
              <p:cNvPr id="3" name="מציין מיקום טקסט 2">
                <a:extLst>
                  <a:ext uri="{FF2B5EF4-FFF2-40B4-BE49-F238E27FC236}">
                    <a16:creationId xmlns:a16="http://schemas.microsoft.com/office/drawing/2014/main" id="{66BBE091-CE1F-4007-9F7F-93D11BCBD5A2}"/>
                  </a:ext>
                </a:extLst>
              </p:cNvPr>
              <p:cNvSpPr>
                <a:spLocks noGrp="1"/>
              </p:cNvSpPr>
              <p:nvPr>
                <p:ph type="body" sz="quarter" idx="10"/>
              </p:nvPr>
            </p:nvSpPr>
            <p:spPr>
              <a:xfrm>
                <a:off x="4343400" y="1928813"/>
                <a:ext cx="6900863" cy="966787"/>
              </a:xfrm>
            </p:spPr>
            <p:txBody>
              <a:bodyPr>
                <a:normAutofit fontScale="92500"/>
              </a:bodyPr>
              <a:lstStyle/>
              <a:p>
                <a:pPr algn="r"/>
                <a:r>
                  <a:rPr lang="he-IL" dirty="0">
                    <a:latin typeface="Arial" panose="020B0604020202020204" pitchFamily="34" charset="0"/>
                    <a:cs typeface="Arial" panose="020B0604020202020204" pitchFamily="34" charset="0"/>
                  </a:rPr>
                  <a:t>כיצד נפתור את התרגיל הבא:   </a:t>
                </a:r>
                <a14:m>
                  <m:oMath xmlns:m="http://schemas.openxmlformats.org/officeDocument/2006/math">
                    <m:r>
                      <a:rPr lang="he-IL" b="0" i="0" smtClean="0">
                        <a:latin typeface="Cambria Math" panose="02040503050406030204" pitchFamily="18" charset="0"/>
                      </a:rPr>
                      <m:t> </m:t>
                    </m:r>
                    <m:r>
                      <a:rPr lang="he-IL" b="0" i="1" smtClean="0">
                        <a:latin typeface="Cambria Math" panose="02040503050406030204" pitchFamily="18" charset="0"/>
                      </a:rPr>
                      <m:t>4</m:t>
                    </m:r>
                    <m:r>
                      <a:rPr lang="he-IL" b="0" i="1" smtClean="0">
                        <a:latin typeface="Cambria Math" panose="02040503050406030204" pitchFamily="18" charset="0"/>
                        <a:ea typeface="Cambria Math" panose="02040503050406030204" pitchFamily="18" charset="0"/>
                      </a:rPr>
                      <m:t>×</m:t>
                    </m:r>
                    <m:f>
                      <m:fPr>
                        <m:ctrlPr>
                          <a:rPr lang="he-IL" b="0" i="1" smtClean="0">
                            <a:latin typeface="Cambria Math" panose="02040503050406030204" pitchFamily="18" charset="0"/>
                            <a:ea typeface="Cambria Math" panose="02040503050406030204" pitchFamily="18" charset="0"/>
                          </a:rPr>
                        </m:ctrlPr>
                      </m:fPr>
                      <m:num>
                        <m:r>
                          <a:rPr lang="he-IL" b="0" i="1" smtClean="0">
                            <a:latin typeface="Cambria Math" panose="02040503050406030204" pitchFamily="18" charset="0"/>
                            <a:ea typeface="Cambria Math" panose="02040503050406030204" pitchFamily="18" charset="0"/>
                          </a:rPr>
                          <m:t>3</m:t>
                        </m:r>
                      </m:num>
                      <m:den>
                        <m:r>
                          <a:rPr lang="he-IL" b="0" i="1" smtClean="0">
                            <a:latin typeface="Cambria Math" panose="02040503050406030204" pitchFamily="18" charset="0"/>
                            <a:ea typeface="Cambria Math" panose="02040503050406030204" pitchFamily="18" charset="0"/>
                          </a:rPr>
                          <m:t>5</m:t>
                        </m:r>
                      </m:den>
                    </m:f>
                    <m:r>
                      <a:rPr lang="he-IL" b="0" i="1" smtClean="0">
                        <a:latin typeface="Cambria Math" panose="02040503050406030204" pitchFamily="18" charset="0"/>
                        <a:ea typeface="Cambria Math" panose="02040503050406030204" pitchFamily="18" charset="0"/>
                      </a:rPr>
                      <m:t>= ?</m:t>
                    </m:r>
                  </m:oMath>
                </a14:m>
                <a:endParaRPr lang="he-IL" dirty="0">
                  <a:latin typeface="Arial" panose="020B0604020202020204" pitchFamily="34" charset="0"/>
                  <a:cs typeface="Arial" panose="020B0604020202020204" pitchFamily="34" charset="0"/>
                </a:endParaRPr>
              </a:p>
            </p:txBody>
          </p:sp>
        </mc:Choice>
        <mc:Fallback xmlns="">
          <p:sp>
            <p:nvSpPr>
              <p:cNvPr id="3" name="מציין מיקום טקסט 2">
                <a:extLst>
                  <a:ext uri="{FF2B5EF4-FFF2-40B4-BE49-F238E27FC236}">
                    <a16:creationId xmlns:a14="http://schemas.microsoft.com/office/drawing/2010/main" xmlns="" xmlns:a16="http://schemas.microsoft.com/office/drawing/2014/main" id="{66BBE091-CE1F-4007-9F7F-93D11BCBD5A2}"/>
                  </a:ext>
                </a:extLst>
              </p:cNvPr>
              <p:cNvSpPr>
                <a:spLocks noGrp="1" noRot="1" noChangeAspect="1" noMove="1" noResize="1" noEditPoints="1" noAdjustHandles="1" noChangeArrowheads="1" noChangeShapeType="1" noTextEdit="1"/>
              </p:cNvSpPr>
              <p:nvPr>
                <p:ph type="body" sz="quarter" idx="10"/>
              </p:nvPr>
            </p:nvSpPr>
            <p:spPr>
              <a:xfrm>
                <a:off x="4343400" y="1928813"/>
                <a:ext cx="6900863" cy="966787"/>
              </a:xfrm>
              <a:blipFill>
                <a:blip r:embed="rId3"/>
                <a:stretch>
                  <a:fillRect t="-4403" r="-2297"/>
                </a:stretch>
              </a:blipFill>
            </p:spPr>
            <p:txBody>
              <a:bodyPr/>
              <a:lstStyle/>
              <a:p>
                <a:r>
                  <a:rPr lang="he-IL">
                    <a:noFill/>
                  </a:rPr>
                  <a:t> </a:t>
                </a:r>
              </a:p>
            </p:txBody>
          </p:sp>
        </mc:Fallback>
      </mc:AlternateContent>
      <p:sp>
        <p:nvSpPr>
          <p:cNvPr id="9" name="בועת דיבור: אליפסה 8">
            <a:extLst>
              <a:ext uri="{FF2B5EF4-FFF2-40B4-BE49-F238E27FC236}">
                <a16:creationId xmlns:a16="http://schemas.microsoft.com/office/drawing/2014/main" id="{332DAF7A-3912-4C7E-B526-260249259FA5}"/>
              </a:ext>
            </a:extLst>
          </p:cNvPr>
          <p:cNvSpPr/>
          <p:nvPr/>
        </p:nvSpPr>
        <p:spPr>
          <a:xfrm>
            <a:off x="108739" y="1738371"/>
            <a:ext cx="4400281" cy="1984807"/>
          </a:xfrm>
          <a:prstGeom prst="wedgeEllipseCallout">
            <a:avLst>
              <a:gd name="adj1" fmla="val -22053"/>
              <a:gd name="adj2" fmla="val 65416"/>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10" name="תיבת טקסט 9">
                <a:extLst>
                  <a:ext uri="{FF2B5EF4-FFF2-40B4-BE49-F238E27FC236}">
                    <a16:creationId xmlns:a16="http://schemas.microsoft.com/office/drawing/2014/main" id="{BC43E2E2-7AB1-41C4-9454-89841EBA8A2E}"/>
                  </a:ext>
                </a:extLst>
              </p:cNvPr>
              <p:cNvSpPr txBox="1"/>
              <p:nvPr/>
            </p:nvSpPr>
            <p:spPr>
              <a:xfrm>
                <a:off x="323299" y="2152548"/>
                <a:ext cx="3837437" cy="1152495"/>
              </a:xfrm>
              <a:prstGeom prst="rect">
                <a:avLst/>
              </a:prstGeom>
              <a:noFill/>
            </p:spPr>
            <p:txBody>
              <a:bodyPr wrap="square" rtlCol="1">
                <a:spAutoFit/>
              </a:bodyPr>
              <a:lstStyle/>
              <a:p>
                <a:pPr algn="r" rtl="1"/>
                <a:r>
                  <a:rPr lang="he-IL" sz="2000" b="1" dirty="0"/>
                  <a:t>אני חושב על קפיצות מ-0 על ישר המספרים. אם קופצים 4 קפיצות של </a:t>
                </a:r>
                <a14:m>
                  <m:oMath xmlns:m="http://schemas.openxmlformats.org/officeDocument/2006/math">
                    <m:f>
                      <m:fPr>
                        <m:ctrlPr>
                          <a:rPr lang="he-IL" sz="2000" b="1" i="1">
                            <a:latin typeface="Cambria Math" panose="02040503050406030204" pitchFamily="18" charset="0"/>
                            <a:ea typeface="Cambria Math" panose="02040503050406030204" pitchFamily="18" charset="0"/>
                          </a:rPr>
                        </m:ctrlPr>
                      </m:fPr>
                      <m:num>
                        <m:r>
                          <a:rPr lang="he-IL" sz="2000" b="1" i="1">
                            <a:latin typeface="Cambria Math" panose="02040503050406030204" pitchFamily="18" charset="0"/>
                            <a:ea typeface="Cambria Math" panose="02040503050406030204" pitchFamily="18" charset="0"/>
                          </a:rPr>
                          <m:t>𝟑</m:t>
                        </m:r>
                      </m:num>
                      <m:den>
                        <m:r>
                          <a:rPr lang="he-IL" sz="2000" b="1" i="1">
                            <a:latin typeface="Cambria Math" panose="02040503050406030204" pitchFamily="18" charset="0"/>
                            <a:ea typeface="Cambria Math" panose="02040503050406030204" pitchFamily="18" charset="0"/>
                          </a:rPr>
                          <m:t>𝟓</m:t>
                        </m:r>
                      </m:den>
                    </m:f>
                  </m:oMath>
                </a14:m>
                <a:r>
                  <a:rPr lang="he-IL" sz="2000" b="1" dirty="0"/>
                  <a:t>  על ישר המספרים מגיעים ל- </a:t>
                </a:r>
                <a14:m>
                  <m:oMath xmlns:m="http://schemas.openxmlformats.org/officeDocument/2006/math">
                    <m:f>
                      <m:fPr>
                        <m:ctrlPr>
                          <a:rPr lang="he-IL" sz="2000" b="1" i="1">
                            <a:latin typeface="Cambria Math" panose="02040503050406030204" pitchFamily="18" charset="0"/>
                            <a:ea typeface="Cambria Math" panose="02040503050406030204" pitchFamily="18" charset="0"/>
                          </a:rPr>
                        </m:ctrlPr>
                      </m:fPr>
                      <m:num>
                        <m:r>
                          <a:rPr lang="he-IL" sz="2000" b="1" i="1" smtClean="0">
                            <a:latin typeface="Cambria Math" panose="02040503050406030204" pitchFamily="18" charset="0"/>
                            <a:ea typeface="Cambria Math" panose="02040503050406030204" pitchFamily="18" charset="0"/>
                          </a:rPr>
                          <m:t>𝟏𝟐</m:t>
                        </m:r>
                      </m:num>
                      <m:den>
                        <m:r>
                          <a:rPr lang="he-IL" sz="2000" b="1" i="1">
                            <a:latin typeface="Cambria Math" panose="02040503050406030204" pitchFamily="18" charset="0"/>
                            <a:ea typeface="Cambria Math" panose="02040503050406030204" pitchFamily="18" charset="0"/>
                          </a:rPr>
                          <m:t>𝟓</m:t>
                        </m:r>
                      </m:den>
                    </m:f>
                  </m:oMath>
                </a14:m>
                <a:r>
                  <a:rPr lang="he-IL" sz="2000" b="1" dirty="0"/>
                  <a:t> </a:t>
                </a:r>
              </a:p>
            </p:txBody>
          </p:sp>
        </mc:Choice>
        <mc:Fallback xmlns="">
          <p:sp>
            <p:nvSpPr>
              <p:cNvPr id="10" name="תיבת טקסט 9">
                <a:extLst>
                  <a:ext uri="{FF2B5EF4-FFF2-40B4-BE49-F238E27FC236}">
                    <a16:creationId xmlns:a16="http://schemas.microsoft.com/office/drawing/2014/main" id="{BC43E2E2-7AB1-41C4-9454-89841EBA8A2E}"/>
                  </a:ext>
                </a:extLst>
              </p:cNvPr>
              <p:cNvSpPr txBox="1">
                <a:spLocks noRot="1" noChangeAspect="1" noMove="1" noResize="1" noEditPoints="1" noAdjustHandles="1" noChangeArrowheads="1" noChangeShapeType="1" noTextEdit="1"/>
              </p:cNvSpPr>
              <p:nvPr/>
            </p:nvSpPr>
            <p:spPr>
              <a:xfrm>
                <a:off x="323299" y="2152548"/>
                <a:ext cx="3837437" cy="1152495"/>
              </a:xfrm>
              <a:prstGeom prst="rect">
                <a:avLst/>
              </a:prstGeom>
              <a:blipFill>
                <a:blip r:embed="rId4"/>
                <a:stretch>
                  <a:fillRect l="-2222" t="-2116" r="-1587" b="-2646"/>
                </a:stretch>
              </a:blipFill>
            </p:spPr>
            <p:txBody>
              <a:bodyPr/>
              <a:lstStyle/>
              <a:p>
                <a:r>
                  <a:rPr lang="he-IL">
                    <a:noFill/>
                  </a:rPr>
                  <a:t> </a:t>
                </a:r>
              </a:p>
            </p:txBody>
          </p:sp>
        </mc:Fallback>
      </mc:AlternateContent>
      <p:pic>
        <p:nvPicPr>
          <p:cNvPr id="11" name="תמונה 10">
            <a:extLst>
              <a:ext uri="{FF2B5EF4-FFF2-40B4-BE49-F238E27FC236}">
                <a16:creationId xmlns:a16="http://schemas.microsoft.com/office/drawing/2014/main" id="{6E353081-D3D0-4546-9A6A-620D6BA7B836}"/>
              </a:ext>
            </a:extLst>
          </p:cNvPr>
          <p:cNvPicPr>
            <a:picLocks noChangeAspect="1"/>
          </p:cNvPicPr>
          <p:nvPr/>
        </p:nvPicPr>
        <p:blipFill>
          <a:blip r:embed="rId5">
            <a:clrChange>
              <a:clrFrom>
                <a:srgbClr val="E5E5E5"/>
              </a:clrFrom>
              <a:clrTo>
                <a:srgbClr val="E5E5E5">
                  <a:alpha val="0"/>
                </a:srgbClr>
              </a:clrTo>
            </a:clrChange>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1957386" y="4096965"/>
            <a:ext cx="9104314" cy="966786"/>
          </a:xfrm>
          <a:prstGeom prst="rect">
            <a:avLst/>
          </a:prstGeom>
        </p:spPr>
      </p:pic>
      <p:sp>
        <p:nvSpPr>
          <p:cNvPr id="12" name="תרשים זרימה: מחבר 11">
            <a:extLst>
              <a:ext uri="{FF2B5EF4-FFF2-40B4-BE49-F238E27FC236}">
                <a16:creationId xmlns:a16="http://schemas.microsoft.com/office/drawing/2014/main" id="{CC563517-B8DD-4902-9CE2-3BF84FEF495A}"/>
              </a:ext>
            </a:extLst>
          </p:cNvPr>
          <p:cNvSpPr/>
          <p:nvPr/>
        </p:nvSpPr>
        <p:spPr>
          <a:xfrm>
            <a:off x="2292350" y="4016982"/>
            <a:ext cx="241300" cy="26156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קשת 12">
            <a:extLst>
              <a:ext uri="{FF2B5EF4-FFF2-40B4-BE49-F238E27FC236}">
                <a16:creationId xmlns:a16="http://schemas.microsoft.com/office/drawing/2014/main" id="{3EADB2F4-9FFE-4A51-BCEE-20A0A9D0FD1C}"/>
              </a:ext>
            </a:extLst>
          </p:cNvPr>
          <p:cNvSpPr/>
          <p:nvPr/>
        </p:nvSpPr>
        <p:spPr>
          <a:xfrm rot="18877859">
            <a:off x="2223109" y="4076030"/>
            <a:ext cx="2157784" cy="2367012"/>
          </a:xfrm>
          <a:prstGeom prst="arc">
            <a:avLst>
              <a:gd name="adj1" fmla="val 16200000"/>
              <a:gd name="adj2" fmla="val 21515047"/>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14" name="קשת 13">
            <a:extLst>
              <a:ext uri="{FF2B5EF4-FFF2-40B4-BE49-F238E27FC236}">
                <a16:creationId xmlns:a16="http://schemas.microsoft.com/office/drawing/2014/main" id="{208FD9BA-ADF3-48F3-99D7-5FCC8314E52E}"/>
              </a:ext>
            </a:extLst>
          </p:cNvPr>
          <p:cNvSpPr/>
          <p:nvPr/>
        </p:nvSpPr>
        <p:spPr>
          <a:xfrm rot="18877859">
            <a:off x="3830450" y="4076030"/>
            <a:ext cx="2157784" cy="2367012"/>
          </a:xfrm>
          <a:prstGeom prst="arc">
            <a:avLst>
              <a:gd name="adj1" fmla="val 16200000"/>
              <a:gd name="adj2" fmla="val 21515047"/>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15" name="קשת 14">
            <a:extLst>
              <a:ext uri="{FF2B5EF4-FFF2-40B4-BE49-F238E27FC236}">
                <a16:creationId xmlns:a16="http://schemas.microsoft.com/office/drawing/2014/main" id="{0FB2ED23-0513-48C0-86DD-45A70303A6B6}"/>
              </a:ext>
            </a:extLst>
          </p:cNvPr>
          <p:cNvSpPr/>
          <p:nvPr/>
        </p:nvSpPr>
        <p:spPr>
          <a:xfrm rot="18877859">
            <a:off x="5423510" y="4076030"/>
            <a:ext cx="2157784" cy="2367012"/>
          </a:xfrm>
          <a:prstGeom prst="arc">
            <a:avLst>
              <a:gd name="adj1" fmla="val 16200000"/>
              <a:gd name="adj2" fmla="val 21515047"/>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16" name="קשת 15">
            <a:extLst>
              <a:ext uri="{FF2B5EF4-FFF2-40B4-BE49-F238E27FC236}">
                <a16:creationId xmlns:a16="http://schemas.microsoft.com/office/drawing/2014/main" id="{DBBE5311-F18A-4253-AD38-A85E4E6E49CE}"/>
              </a:ext>
            </a:extLst>
          </p:cNvPr>
          <p:cNvSpPr/>
          <p:nvPr/>
        </p:nvSpPr>
        <p:spPr>
          <a:xfrm rot="18877859">
            <a:off x="7023709" y="4076031"/>
            <a:ext cx="2157784" cy="2367012"/>
          </a:xfrm>
          <a:prstGeom prst="arc">
            <a:avLst>
              <a:gd name="adj1" fmla="val 16200000"/>
              <a:gd name="adj2" fmla="val 21515047"/>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17" name="תרשים זרימה: מחבר 16">
            <a:extLst>
              <a:ext uri="{FF2B5EF4-FFF2-40B4-BE49-F238E27FC236}">
                <a16:creationId xmlns:a16="http://schemas.microsoft.com/office/drawing/2014/main" id="{0077AE6E-2184-42E7-8771-F883DB154B05}"/>
              </a:ext>
            </a:extLst>
          </p:cNvPr>
          <p:cNvSpPr/>
          <p:nvPr/>
        </p:nvSpPr>
        <p:spPr>
          <a:xfrm>
            <a:off x="3856164" y="4018873"/>
            <a:ext cx="241300" cy="26156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תרשים זרימה: מחבר 17">
            <a:extLst>
              <a:ext uri="{FF2B5EF4-FFF2-40B4-BE49-F238E27FC236}">
                <a16:creationId xmlns:a16="http://schemas.microsoft.com/office/drawing/2014/main" id="{76205C35-434E-4616-BBB2-48398CE02374}"/>
              </a:ext>
            </a:extLst>
          </p:cNvPr>
          <p:cNvSpPr/>
          <p:nvPr/>
        </p:nvSpPr>
        <p:spPr>
          <a:xfrm>
            <a:off x="5475415" y="4016982"/>
            <a:ext cx="241300" cy="26156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תרשים זרימה: מחבר 18">
            <a:extLst>
              <a:ext uri="{FF2B5EF4-FFF2-40B4-BE49-F238E27FC236}">
                <a16:creationId xmlns:a16="http://schemas.microsoft.com/office/drawing/2014/main" id="{518DB334-A282-4A20-B7A8-B6FE1101FAF5}"/>
              </a:ext>
            </a:extLst>
          </p:cNvPr>
          <p:cNvSpPr/>
          <p:nvPr/>
        </p:nvSpPr>
        <p:spPr>
          <a:xfrm>
            <a:off x="7092812" y="4016981"/>
            <a:ext cx="241300" cy="26156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20" name="תיבת טקסט 19">
                <a:extLst>
                  <a:ext uri="{FF2B5EF4-FFF2-40B4-BE49-F238E27FC236}">
                    <a16:creationId xmlns:a16="http://schemas.microsoft.com/office/drawing/2014/main" id="{097DF1D2-31E7-4027-A280-4DC123729C36}"/>
                  </a:ext>
                </a:extLst>
              </p:cNvPr>
              <p:cNvSpPr txBox="1"/>
              <p:nvPr/>
            </p:nvSpPr>
            <p:spPr>
              <a:xfrm>
                <a:off x="3937784" y="4690419"/>
                <a:ext cx="192360" cy="520463"/>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i="1" smtClean="0">
                              <a:latin typeface="Cambria Math" panose="02040503050406030204" pitchFamily="18" charset="0"/>
                            </a:rPr>
                          </m:ctrlPr>
                        </m:fPr>
                        <m:num>
                          <m:r>
                            <a:rPr lang="he-IL" b="0" i="1" smtClean="0">
                              <a:latin typeface="Cambria Math" panose="02040503050406030204" pitchFamily="18" charset="0"/>
                            </a:rPr>
                            <m:t>3</m:t>
                          </m:r>
                        </m:num>
                        <m:den>
                          <m:r>
                            <a:rPr lang="he-IL" b="0" i="1" smtClean="0">
                              <a:latin typeface="Cambria Math" panose="02040503050406030204" pitchFamily="18" charset="0"/>
                            </a:rPr>
                            <m:t>5</m:t>
                          </m:r>
                        </m:den>
                      </m:f>
                    </m:oMath>
                  </m:oMathPara>
                </a14:m>
                <a:endParaRPr lang="he-IL" dirty="0"/>
              </a:p>
            </p:txBody>
          </p:sp>
        </mc:Choice>
        <mc:Fallback xmlns="">
          <p:sp>
            <p:nvSpPr>
              <p:cNvPr id="20" name="תיבת טקסט 19">
                <a:extLst>
                  <a:ext uri="{FF2B5EF4-FFF2-40B4-BE49-F238E27FC236}">
                    <a16:creationId xmlns:a14="http://schemas.microsoft.com/office/drawing/2010/main" xmlns="" xmlns:a16="http://schemas.microsoft.com/office/drawing/2014/main" id="{097DF1D2-31E7-4027-A280-4DC123729C36}"/>
                  </a:ext>
                </a:extLst>
              </p:cNvPr>
              <p:cNvSpPr txBox="1">
                <a:spLocks noRot="1" noChangeAspect="1" noMove="1" noResize="1" noEditPoints="1" noAdjustHandles="1" noChangeArrowheads="1" noChangeShapeType="1" noTextEdit="1"/>
              </p:cNvSpPr>
              <p:nvPr/>
            </p:nvSpPr>
            <p:spPr>
              <a:xfrm>
                <a:off x="3937784" y="4690419"/>
                <a:ext cx="192360" cy="520463"/>
              </a:xfrm>
              <a:prstGeom prst="rect">
                <a:avLst/>
              </a:prstGeom>
              <a:blipFill>
                <a:blip r:embed="rId8"/>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1" name="תיבת טקסט 20">
                <a:extLst>
                  <a:ext uri="{FF2B5EF4-FFF2-40B4-BE49-F238E27FC236}">
                    <a16:creationId xmlns:a16="http://schemas.microsoft.com/office/drawing/2014/main" id="{EB3331F9-D352-4B96-AD9D-485971995F7D}"/>
                  </a:ext>
                </a:extLst>
              </p:cNvPr>
              <p:cNvSpPr txBox="1"/>
              <p:nvPr/>
            </p:nvSpPr>
            <p:spPr>
              <a:xfrm>
                <a:off x="5499885" y="4690419"/>
                <a:ext cx="192360" cy="520463"/>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i="1" smtClean="0">
                              <a:latin typeface="Cambria Math" panose="02040503050406030204" pitchFamily="18" charset="0"/>
                            </a:rPr>
                          </m:ctrlPr>
                        </m:fPr>
                        <m:num>
                          <m:r>
                            <a:rPr lang="he-IL" b="0" i="1" smtClean="0">
                              <a:latin typeface="Cambria Math" panose="02040503050406030204" pitchFamily="18" charset="0"/>
                            </a:rPr>
                            <m:t>6</m:t>
                          </m:r>
                        </m:num>
                        <m:den>
                          <m:r>
                            <a:rPr lang="he-IL" b="0" i="1" smtClean="0">
                              <a:latin typeface="Cambria Math" panose="02040503050406030204" pitchFamily="18" charset="0"/>
                            </a:rPr>
                            <m:t>5</m:t>
                          </m:r>
                        </m:den>
                      </m:f>
                    </m:oMath>
                  </m:oMathPara>
                </a14:m>
                <a:endParaRPr lang="he-IL" dirty="0"/>
              </a:p>
            </p:txBody>
          </p:sp>
        </mc:Choice>
        <mc:Fallback xmlns="">
          <p:sp>
            <p:nvSpPr>
              <p:cNvPr id="21" name="תיבת טקסט 20">
                <a:extLst>
                  <a:ext uri="{FF2B5EF4-FFF2-40B4-BE49-F238E27FC236}">
                    <a16:creationId xmlns:a14="http://schemas.microsoft.com/office/drawing/2010/main" xmlns="" xmlns:a16="http://schemas.microsoft.com/office/drawing/2014/main" id="{EB3331F9-D352-4B96-AD9D-485971995F7D}"/>
                  </a:ext>
                </a:extLst>
              </p:cNvPr>
              <p:cNvSpPr txBox="1">
                <a:spLocks noRot="1" noChangeAspect="1" noMove="1" noResize="1" noEditPoints="1" noAdjustHandles="1" noChangeArrowheads="1" noChangeShapeType="1" noTextEdit="1"/>
              </p:cNvSpPr>
              <p:nvPr/>
            </p:nvSpPr>
            <p:spPr>
              <a:xfrm>
                <a:off x="5499885" y="4690419"/>
                <a:ext cx="192360" cy="520463"/>
              </a:xfrm>
              <a:prstGeom prst="rect">
                <a:avLst/>
              </a:prstGeom>
              <a:blipFill>
                <a:blip r:embed="rId9"/>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2" name="תיבת טקסט 21">
                <a:extLst>
                  <a:ext uri="{FF2B5EF4-FFF2-40B4-BE49-F238E27FC236}">
                    <a16:creationId xmlns:a16="http://schemas.microsoft.com/office/drawing/2014/main" id="{C1FE3F77-348F-43DB-8962-D9FECFE53A70}"/>
                  </a:ext>
                </a:extLst>
              </p:cNvPr>
              <p:cNvSpPr txBox="1"/>
              <p:nvPr/>
            </p:nvSpPr>
            <p:spPr>
              <a:xfrm>
                <a:off x="7092812" y="4690419"/>
                <a:ext cx="192360" cy="520463"/>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i="1" smtClean="0">
                              <a:latin typeface="Cambria Math" panose="02040503050406030204" pitchFamily="18" charset="0"/>
                            </a:rPr>
                          </m:ctrlPr>
                        </m:fPr>
                        <m:num>
                          <m:r>
                            <a:rPr lang="he-IL" b="0" i="1" smtClean="0">
                              <a:latin typeface="Cambria Math" panose="02040503050406030204" pitchFamily="18" charset="0"/>
                            </a:rPr>
                            <m:t>9</m:t>
                          </m:r>
                        </m:num>
                        <m:den>
                          <m:r>
                            <a:rPr lang="he-IL" b="0" i="1" smtClean="0">
                              <a:latin typeface="Cambria Math" panose="02040503050406030204" pitchFamily="18" charset="0"/>
                            </a:rPr>
                            <m:t>5</m:t>
                          </m:r>
                        </m:den>
                      </m:f>
                    </m:oMath>
                  </m:oMathPara>
                </a14:m>
                <a:endParaRPr lang="he-IL" dirty="0"/>
              </a:p>
            </p:txBody>
          </p:sp>
        </mc:Choice>
        <mc:Fallback xmlns="">
          <p:sp>
            <p:nvSpPr>
              <p:cNvPr id="22" name="תיבת טקסט 21">
                <a:extLst>
                  <a:ext uri="{FF2B5EF4-FFF2-40B4-BE49-F238E27FC236}">
                    <a16:creationId xmlns:a14="http://schemas.microsoft.com/office/drawing/2010/main" xmlns="" xmlns:a16="http://schemas.microsoft.com/office/drawing/2014/main" id="{C1FE3F77-348F-43DB-8962-D9FECFE53A70}"/>
                  </a:ext>
                </a:extLst>
              </p:cNvPr>
              <p:cNvSpPr txBox="1">
                <a:spLocks noRot="1" noChangeAspect="1" noMove="1" noResize="1" noEditPoints="1" noAdjustHandles="1" noChangeArrowheads="1" noChangeShapeType="1" noTextEdit="1"/>
              </p:cNvSpPr>
              <p:nvPr/>
            </p:nvSpPr>
            <p:spPr>
              <a:xfrm>
                <a:off x="7092812" y="4690419"/>
                <a:ext cx="192360" cy="520463"/>
              </a:xfrm>
              <a:prstGeom prst="rect">
                <a:avLst/>
              </a:prstGeom>
              <a:blipFill>
                <a:blip r:embed="rId10"/>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3" name="תיבת טקסט 22">
                <a:extLst>
                  <a:ext uri="{FF2B5EF4-FFF2-40B4-BE49-F238E27FC236}">
                    <a16:creationId xmlns:a16="http://schemas.microsoft.com/office/drawing/2014/main" id="{342CD470-2595-408C-B683-CD7F4077FCF0}"/>
                  </a:ext>
                </a:extLst>
              </p:cNvPr>
              <p:cNvSpPr txBox="1"/>
              <p:nvPr/>
            </p:nvSpPr>
            <p:spPr>
              <a:xfrm>
                <a:off x="8706644" y="4690419"/>
                <a:ext cx="320601" cy="520463"/>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i="1" smtClean="0">
                              <a:latin typeface="Cambria Math" panose="02040503050406030204" pitchFamily="18" charset="0"/>
                            </a:rPr>
                          </m:ctrlPr>
                        </m:fPr>
                        <m:num>
                          <m:r>
                            <a:rPr lang="he-IL" b="0" i="1" smtClean="0">
                              <a:latin typeface="Cambria Math" panose="02040503050406030204" pitchFamily="18" charset="0"/>
                            </a:rPr>
                            <m:t>12</m:t>
                          </m:r>
                        </m:num>
                        <m:den>
                          <m:r>
                            <a:rPr lang="he-IL" b="0" i="1" smtClean="0">
                              <a:latin typeface="Cambria Math" panose="02040503050406030204" pitchFamily="18" charset="0"/>
                            </a:rPr>
                            <m:t>5</m:t>
                          </m:r>
                        </m:den>
                      </m:f>
                    </m:oMath>
                  </m:oMathPara>
                </a14:m>
                <a:endParaRPr lang="he-IL" dirty="0"/>
              </a:p>
            </p:txBody>
          </p:sp>
        </mc:Choice>
        <mc:Fallback xmlns="">
          <p:sp>
            <p:nvSpPr>
              <p:cNvPr id="23" name="תיבת טקסט 22">
                <a:extLst>
                  <a:ext uri="{FF2B5EF4-FFF2-40B4-BE49-F238E27FC236}">
                    <a16:creationId xmlns:a14="http://schemas.microsoft.com/office/drawing/2010/main" xmlns="" xmlns:a16="http://schemas.microsoft.com/office/drawing/2014/main" id="{342CD470-2595-408C-B683-CD7F4077FCF0}"/>
                  </a:ext>
                </a:extLst>
              </p:cNvPr>
              <p:cNvSpPr txBox="1">
                <a:spLocks noRot="1" noChangeAspect="1" noMove="1" noResize="1" noEditPoints="1" noAdjustHandles="1" noChangeArrowheads="1" noChangeShapeType="1" noTextEdit="1"/>
              </p:cNvSpPr>
              <p:nvPr/>
            </p:nvSpPr>
            <p:spPr>
              <a:xfrm>
                <a:off x="8706644" y="4690419"/>
                <a:ext cx="320601" cy="520463"/>
              </a:xfrm>
              <a:prstGeom prst="rect">
                <a:avLst/>
              </a:prstGeom>
              <a:blipFill>
                <a:blip r:embed="rId11"/>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4" name="מלבן 23">
                <a:extLst>
                  <a:ext uri="{FF2B5EF4-FFF2-40B4-BE49-F238E27FC236}">
                    <a16:creationId xmlns:a16="http://schemas.microsoft.com/office/drawing/2014/main" id="{81541EB4-BAF9-4294-A59C-EC7D50540FEA}"/>
                  </a:ext>
                </a:extLst>
              </p:cNvPr>
              <p:cNvSpPr/>
              <p:nvPr/>
            </p:nvSpPr>
            <p:spPr>
              <a:xfrm>
                <a:off x="5143502" y="5656900"/>
                <a:ext cx="2681568" cy="7861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e-IL" sz="2400" b="1" i="1" smtClean="0">
                          <a:latin typeface="Cambria Math" panose="02040503050406030204" pitchFamily="18" charset="0"/>
                        </a:rPr>
                        <m:t>𝟒</m:t>
                      </m:r>
                      <m:r>
                        <a:rPr lang="he-IL" sz="2400" b="1" i="1">
                          <a:latin typeface="Cambria Math" panose="02040503050406030204" pitchFamily="18" charset="0"/>
                          <a:ea typeface="Cambria Math" panose="02040503050406030204" pitchFamily="18" charset="0"/>
                        </a:rPr>
                        <m:t>×</m:t>
                      </m:r>
                      <m:f>
                        <m:fPr>
                          <m:ctrlPr>
                            <a:rPr lang="he-IL" sz="2400" b="1" i="1">
                              <a:latin typeface="Cambria Math" panose="02040503050406030204" pitchFamily="18" charset="0"/>
                              <a:ea typeface="Cambria Math" panose="02040503050406030204" pitchFamily="18" charset="0"/>
                            </a:rPr>
                          </m:ctrlPr>
                        </m:fPr>
                        <m:num>
                          <m:r>
                            <a:rPr lang="he-IL" sz="2400" b="1" i="1">
                              <a:latin typeface="Cambria Math" panose="02040503050406030204" pitchFamily="18" charset="0"/>
                              <a:ea typeface="Cambria Math" panose="02040503050406030204" pitchFamily="18" charset="0"/>
                            </a:rPr>
                            <m:t>𝟑</m:t>
                          </m:r>
                        </m:num>
                        <m:den>
                          <m:r>
                            <a:rPr lang="he-IL" sz="2400" b="1" i="1">
                              <a:latin typeface="Cambria Math" panose="02040503050406030204" pitchFamily="18" charset="0"/>
                              <a:ea typeface="Cambria Math" panose="02040503050406030204" pitchFamily="18" charset="0"/>
                            </a:rPr>
                            <m:t>𝟓</m:t>
                          </m:r>
                        </m:den>
                      </m:f>
                      <m:r>
                        <a:rPr lang="he-IL" sz="2400" b="1" i="1">
                          <a:latin typeface="Cambria Math" panose="02040503050406030204" pitchFamily="18" charset="0"/>
                          <a:ea typeface="Cambria Math" panose="02040503050406030204" pitchFamily="18" charset="0"/>
                        </a:rPr>
                        <m:t>=</m:t>
                      </m:r>
                      <m:f>
                        <m:fPr>
                          <m:ctrlPr>
                            <a:rPr lang="he-IL" sz="2400" b="1" i="1" smtClean="0">
                              <a:latin typeface="Cambria Math" panose="02040503050406030204" pitchFamily="18" charset="0"/>
                              <a:ea typeface="Cambria Math" panose="02040503050406030204" pitchFamily="18" charset="0"/>
                            </a:rPr>
                          </m:ctrlPr>
                        </m:fPr>
                        <m:num>
                          <m:r>
                            <a:rPr lang="he-IL" sz="2400" b="1" i="1" smtClean="0">
                              <a:latin typeface="Cambria Math" panose="02040503050406030204" pitchFamily="18" charset="0"/>
                              <a:ea typeface="Cambria Math" panose="02040503050406030204" pitchFamily="18" charset="0"/>
                            </a:rPr>
                            <m:t>𝟏𝟐</m:t>
                          </m:r>
                        </m:num>
                        <m:den>
                          <m:r>
                            <a:rPr lang="he-IL" sz="2400" b="1" i="1" smtClean="0">
                              <a:latin typeface="Cambria Math" panose="02040503050406030204" pitchFamily="18" charset="0"/>
                              <a:ea typeface="Cambria Math" panose="02040503050406030204" pitchFamily="18" charset="0"/>
                            </a:rPr>
                            <m:t>𝟓</m:t>
                          </m:r>
                        </m:den>
                      </m:f>
                      <m:r>
                        <a:rPr lang="he-IL" sz="2400" b="1" i="1" smtClean="0">
                          <a:latin typeface="Cambria Math" panose="02040503050406030204" pitchFamily="18" charset="0"/>
                          <a:ea typeface="Cambria Math" panose="02040503050406030204" pitchFamily="18" charset="0"/>
                        </a:rPr>
                        <m:t>=</m:t>
                      </m:r>
                      <m:r>
                        <a:rPr lang="he-IL" sz="2400" b="1" i="1" smtClean="0">
                          <a:latin typeface="Cambria Math" panose="02040503050406030204" pitchFamily="18" charset="0"/>
                          <a:ea typeface="Cambria Math" panose="02040503050406030204" pitchFamily="18" charset="0"/>
                        </a:rPr>
                        <m:t>𝟐</m:t>
                      </m:r>
                      <m:f>
                        <m:fPr>
                          <m:ctrlPr>
                            <a:rPr lang="he-IL" sz="2400" b="1" i="1" smtClean="0">
                              <a:latin typeface="Cambria Math" panose="02040503050406030204" pitchFamily="18" charset="0"/>
                              <a:ea typeface="Cambria Math" panose="02040503050406030204" pitchFamily="18" charset="0"/>
                            </a:rPr>
                          </m:ctrlPr>
                        </m:fPr>
                        <m:num>
                          <m:r>
                            <a:rPr lang="he-IL" sz="2400" b="1" i="1" smtClean="0">
                              <a:latin typeface="Cambria Math" panose="02040503050406030204" pitchFamily="18" charset="0"/>
                              <a:ea typeface="Cambria Math" panose="02040503050406030204" pitchFamily="18" charset="0"/>
                            </a:rPr>
                            <m:t>𝟐</m:t>
                          </m:r>
                        </m:num>
                        <m:den>
                          <m:r>
                            <a:rPr lang="he-IL" sz="2400" b="1" i="1" smtClean="0">
                              <a:latin typeface="Cambria Math" panose="02040503050406030204" pitchFamily="18" charset="0"/>
                              <a:ea typeface="Cambria Math" panose="02040503050406030204" pitchFamily="18" charset="0"/>
                            </a:rPr>
                            <m:t>𝟓</m:t>
                          </m:r>
                        </m:den>
                      </m:f>
                    </m:oMath>
                  </m:oMathPara>
                </a14:m>
                <a:endParaRPr lang="he-IL" sz="2400" b="1" dirty="0"/>
              </a:p>
            </p:txBody>
          </p:sp>
        </mc:Choice>
        <mc:Fallback xmlns="">
          <p:sp>
            <p:nvSpPr>
              <p:cNvPr id="24" name="מלבן 23">
                <a:extLst>
                  <a:ext uri="{FF2B5EF4-FFF2-40B4-BE49-F238E27FC236}">
                    <a16:creationId xmlns:a14="http://schemas.microsoft.com/office/drawing/2010/main" xmlns="" xmlns:a16="http://schemas.microsoft.com/office/drawing/2014/main" id="{81541EB4-BAF9-4294-A59C-EC7D50540FEA}"/>
                  </a:ext>
                </a:extLst>
              </p:cNvPr>
              <p:cNvSpPr>
                <a:spLocks noRot="1" noChangeAspect="1" noMove="1" noResize="1" noEditPoints="1" noAdjustHandles="1" noChangeArrowheads="1" noChangeShapeType="1" noTextEdit="1"/>
              </p:cNvSpPr>
              <p:nvPr/>
            </p:nvSpPr>
            <p:spPr>
              <a:xfrm>
                <a:off x="5143502" y="5656900"/>
                <a:ext cx="2681568" cy="786177"/>
              </a:xfrm>
              <a:prstGeom prst="rect">
                <a:avLst/>
              </a:prstGeom>
              <a:blipFill>
                <a:blip r:embed="rId12"/>
                <a:stretch>
                  <a:fillRect/>
                </a:stretch>
              </a:blipFill>
            </p:spPr>
            <p:txBody>
              <a:bodyPr/>
              <a:lstStyle/>
              <a:p>
                <a:r>
                  <a:rPr lang="he-IL">
                    <a:noFill/>
                  </a:rPr>
                  <a:t> </a:t>
                </a:r>
              </a:p>
            </p:txBody>
          </p:sp>
        </mc:Fallback>
      </mc:AlternateContent>
      <p:pic>
        <p:nvPicPr>
          <p:cNvPr id="5" name="תמונה 4" descr="תמונה שמכילה ציור&#10;&#10;התיאור נוצר באופן אוטומטי">
            <a:extLst>
              <a:ext uri="{FF2B5EF4-FFF2-40B4-BE49-F238E27FC236}">
                <a16:creationId xmlns:a16="http://schemas.microsoft.com/office/drawing/2014/main" id="{8B2EB2EE-D0E8-467E-98A3-A5A45EBCBDC0}"/>
              </a:ext>
            </a:extLst>
          </p:cNvPr>
          <p:cNvPicPr>
            <a:picLocks noChangeAspect="1"/>
          </p:cNvPicPr>
          <p:nvPr/>
        </p:nvPicPr>
        <p:blipFill>
          <a:blip r:embed="rId13"/>
          <a:stretch>
            <a:fillRect/>
          </a:stretch>
        </p:blipFill>
        <p:spPr>
          <a:xfrm>
            <a:off x="680757" y="4078423"/>
            <a:ext cx="1089609" cy="1509377"/>
          </a:xfrm>
          <a:prstGeom prst="rect">
            <a:avLst/>
          </a:prstGeom>
        </p:spPr>
      </p:pic>
    </p:spTree>
    <p:extLst>
      <p:ext uri="{BB962C8B-B14F-4D97-AF65-F5344CB8AC3E}">
        <p14:creationId xmlns:p14="http://schemas.microsoft.com/office/powerpoint/2010/main" val="39915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3.33333E-6 -0.00718 L 0.03489 -0.03982 C 0.04205 -0.04722 0.05299 -0.05093 0.06445 -0.05093 C 0.07747 -0.05093 0.08802 -0.04722 0.09518 -0.03982 L 0.13021 -0.00718 " pathEditMode="relative" rAng="0" ptsTypes="AAAAA">
                                      <p:cBhvr>
                                        <p:cTn id="6" dur="2000" fill="hold"/>
                                        <p:tgtEl>
                                          <p:spTgt spid="12"/>
                                        </p:tgtEl>
                                        <p:attrNameLst>
                                          <p:attrName>ppt_x</p:attrName>
                                          <p:attrName>ppt_y</p:attrName>
                                        </p:attrNameLst>
                                      </p:cBhvr>
                                      <p:rCtr x="6510" y="-2199"/>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path" presetSubtype="0" accel="50000" decel="50000" fill="hold" grpId="1" nodeType="clickEffect">
                                  <p:stCondLst>
                                    <p:cond delay="0"/>
                                  </p:stCondLst>
                                  <p:childTnLst>
                                    <p:animMotion origin="layout" path="M 0.00195 -0.00764 L 0.03685 -0.04329 C 0.04401 -0.05139 0.05495 -0.05532 0.06641 -0.05532 C 0.07943 -0.05532 0.08997 -0.05139 0.09713 -0.04329 L 0.13216 -0.00764 " pathEditMode="relative" rAng="0" ptsTypes="AAAAA">
                                      <p:cBhvr>
                                        <p:cTn id="23" dur="2000" fill="hold"/>
                                        <p:tgtEl>
                                          <p:spTgt spid="17"/>
                                        </p:tgtEl>
                                        <p:attrNameLst>
                                          <p:attrName>ppt_x</p:attrName>
                                          <p:attrName>ppt_y</p:attrName>
                                        </p:attrNameLst>
                                      </p:cBhvr>
                                      <p:rCtr x="6510" y="-2384"/>
                                    </p:animMotion>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2" nodeType="clickEffect">
                                  <p:stCondLst>
                                    <p:cond delay="0"/>
                                  </p:stCondLst>
                                  <p:childTnLst>
                                    <p:animEffect transition="out" filter="fade">
                                      <p:cBhvr>
                                        <p:cTn id="32" dur="500"/>
                                        <p:tgtEl>
                                          <p:spTgt spid="17"/>
                                        </p:tgtEl>
                                      </p:cBhvr>
                                    </p:animEffect>
                                    <p:set>
                                      <p:cBhvr>
                                        <p:cTn id="33" dur="1" fill="hold">
                                          <p:stCondLst>
                                            <p:cond delay="499"/>
                                          </p:stCondLst>
                                        </p:cTn>
                                        <p:tgtEl>
                                          <p:spTgt spid="17"/>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37" presetClass="path" presetSubtype="0" accel="50000" decel="50000" fill="hold" grpId="1" nodeType="clickEffect">
                                  <p:stCondLst>
                                    <p:cond delay="0"/>
                                  </p:stCondLst>
                                  <p:childTnLst>
                                    <p:animMotion origin="layout" path="M -3.33333E-6 -3.7037E-6 L 0.03529 -0.03356 C 0.04271 -0.0412 0.05365 -0.04514 0.0655 -0.04514 C 0.07865 -0.04514 0.0892 -0.0412 0.09662 -0.03356 L 0.1323 -3.7037E-6 " pathEditMode="relative" rAng="0" ptsTypes="AAAAA">
                                      <p:cBhvr>
                                        <p:cTn id="40" dur="2000" fill="hold"/>
                                        <p:tgtEl>
                                          <p:spTgt spid="18"/>
                                        </p:tgtEl>
                                        <p:attrNameLst>
                                          <p:attrName>ppt_x</p:attrName>
                                          <p:attrName>ppt_y</p:attrName>
                                        </p:attrNameLst>
                                      </p:cBhvr>
                                      <p:rCtr x="6615" y="-2269"/>
                                    </p:animMotion>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2" nodeType="clickEffect">
                                  <p:stCondLst>
                                    <p:cond delay="0"/>
                                  </p:stCondLst>
                                  <p:childTnLst>
                                    <p:animEffect transition="out" filter="fade">
                                      <p:cBhvr>
                                        <p:cTn id="49" dur="500"/>
                                        <p:tgtEl>
                                          <p:spTgt spid="18"/>
                                        </p:tgtEl>
                                      </p:cBhvr>
                                    </p:animEffect>
                                    <p:set>
                                      <p:cBhvr>
                                        <p:cTn id="50" dur="1" fill="hold">
                                          <p:stCondLst>
                                            <p:cond delay="499"/>
                                          </p:stCondLst>
                                        </p:cTn>
                                        <p:tgtEl>
                                          <p:spTgt spid="18"/>
                                        </p:tgtEl>
                                        <p:attrNameLst>
                                          <p:attrName>style.visibility</p:attrName>
                                        </p:attrNameLst>
                                      </p:cBhvr>
                                      <p:to>
                                        <p:strVal val="hidden"/>
                                      </p:to>
                                    </p:set>
                                  </p:childTnLst>
                                </p:cTn>
                              </p:par>
                              <p:par>
                                <p:cTn id="51" presetID="10"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37" presetClass="path" presetSubtype="0" accel="50000" decel="50000" fill="hold" grpId="1" nodeType="clickEffect">
                                  <p:stCondLst>
                                    <p:cond delay="0"/>
                                  </p:stCondLst>
                                  <p:childTnLst>
                                    <p:animMotion origin="layout" path="M -0.00039 4.44444E-6 L 0.03541 -0.03426 C 0.04284 -0.04213 0.05403 -0.04607 0.06588 -0.04607 C 0.07916 -0.04607 0.08997 -0.04213 0.09739 -0.03426 L 0.13333 4.44444E-6 " pathEditMode="relative" rAng="0" ptsTypes="AAAAA">
                                      <p:cBhvr>
                                        <p:cTn id="57" dur="2000" fill="hold"/>
                                        <p:tgtEl>
                                          <p:spTgt spid="19"/>
                                        </p:tgtEl>
                                        <p:attrNameLst>
                                          <p:attrName>ppt_x</p:attrName>
                                          <p:attrName>ppt_y</p:attrName>
                                        </p:attrNameLst>
                                      </p:cBhvr>
                                      <p:rCtr x="6680" y="-2315"/>
                                    </p:animMotion>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1000"/>
                                        <p:tgtEl>
                                          <p:spTgt spid="24"/>
                                        </p:tgtEl>
                                      </p:cBhvr>
                                    </p:animEffect>
                                    <p:anim calcmode="lin" valueType="num">
                                      <p:cBhvr>
                                        <p:cTn id="68" dur="1000" fill="hold"/>
                                        <p:tgtEl>
                                          <p:spTgt spid="24"/>
                                        </p:tgtEl>
                                        <p:attrNameLst>
                                          <p:attrName>ppt_x</p:attrName>
                                        </p:attrNameLst>
                                      </p:cBhvr>
                                      <p:tavLst>
                                        <p:tav tm="0">
                                          <p:val>
                                            <p:strVal val="#ppt_x"/>
                                          </p:val>
                                        </p:tav>
                                        <p:tav tm="100000">
                                          <p:val>
                                            <p:strVal val="#ppt_x"/>
                                          </p:val>
                                        </p:tav>
                                      </p:tavLst>
                                    </p:anim>
                                    <p:anim calcmode="lin" valueType="num">
                                      <p:cBhvr>
                                        <p:cTn id="6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7" grpId="0" animBg="1"/>
      <p:bldP spid="17" grpId="1" animBg="1"/>
      <p:bldP spid="17" grpId="2" animBg="1"/>
      <p:bldP spid="18" grpId="0" animBg="1"/>
      <p:bldP spid="18" grpId="1" animBg="1"/>
      <p:bldP spid="18" grpId="2" animBg="1"/>
      <p:bldP spid="19" grpId="0" animBg="1"/>
      <p:bldP spid="19" grpId="1" animBg="1"/>
      <p:bldP spid="20" grpId="0" animBg="1"/>
      <p:bldP spid="21" grpId="0" animBg="1"/>
      <p:bldP spid="22" grpId="0" animBg="1"/>
      <p:bldP spid="23" grpId="0" animBg="1"/>
      <p:bldP spid="24" grpId="0" animBg="1"/>
    </p:bldLst>
  </p:timing>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4099</TotalTime>
  <Words>2437</Words>
  <Application>Microsoft Office PowerPoint</Application>
  <PresentationFormat>מסך רחב</PresentationFormat>
  <Paragraphs>378</Paragraphs>
  <Slides>28</Slides>
  <Notes>28</Notes>
  <HiddenSlides>0</HiddenSlides>
  <MMClips>7</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28</vt:i4>
      </vt:variant>
    </vt:vector>
  </HeadingPairs>
  <TitlesOfParts>
    <vt:vector size="33" baseType="lpstr">
      <vt:lpstr>Alef</vt:lpstr>
      <vt:lpstr>Arial</vt:lpstr>
      <vt:lpstr>Calibri</vt:lpstr>
      <vt:lpstr>Cambria Math</vt:lpstr>
      <vt:lpstr>Office Theme</vt:lpstr>
      <vt:lpstr>מצגת של PowerPoint‏</vt:lpstr>
      <vt:lpstr>מה נלמד היום?</vt:lpstr>
      <vt:lpstr>מה להביא לשיעור?</vt:lpstr>
      <vt:lpstr>מה אנחנו כבר יודעים?</vt:lpstr>
      <vt:lpstr>מה אנחנו כבר יודעים?</vt:lpstr>
      <vt:lpstr>מה אנחנו כבר יודעים?</vt:lpstr>
      <vt:lpstr>מה אנחנו כבר יודעים?</vt:lpstr>
      <vt:lpstr>כפל שלם בשבר</vt:lpstr>
      <vt:lpstr>כפל שלם בשבר</vt:lpstr>
      <vt:lpstr>כפל שלם בשבר</vt:lpstr>
      <vt:lpstr>כפל שלם בשבר</vt:lpstr>
      <vt:lpstr>תרגול</vt:lpstr>
      <vt:lpstr>תרגול</vt:lpstr>
      <vt:lpstr>תרגול</vt:lpstr>
      <vt:lpstr>פתרון</vt:lpstr>
      <vt:lpstr>פתרון</vt:lpstr>
      <vt:lpstr>תרגול</vt:lpstr>
      <vt:lpstr>תרגול</vt:lpstr>
      <vt:lpstr>תרגול</vt:lpstr>
      <vt:lpstr>תרגול</vt:lpstr>
      <vt:lpstr>פעילות</vt:lpstr>
      <vt:lpstr>תרגול</vt:lpstr>
      <vt:lpstr>תרגול</vt:lpstr>
      <vt:lpstr>תרגול</vt:lpstr>
      <vt:lpstr>תרגול</vt:lpstr>
      <vt:lpstr>מסיימים ומסכמים</vt:lpstr>
      <vt:lpstr>ממשיכים לתרגל</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Ruthy Betinger</dc:creator>
  <cp:lastModifiedBy>מלכה בן יצחק</cp:lastModifiedBy>
  <cp:revision>237</cp:revision>
  <dcterms:created xsi:type="dcterms:W3CDTF">2020-03-11T07:11:19Z</dcterms:created>
  <dcterms:modified xsi:type="dcterms:W3CDTF">2021-01-05T17:00:29Z</dcterms:modified>
</cp:coreProperties>
</file>